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800" b="1" dirty="0" smtClean="0"/>
              <a:t>图</a:t>
            </a:r>
            <a:r>
              <a:rPr lang="en-US" altLang="zh-CN" sz="3800" b="1" dirty="0" smtClean="0"/>
              <a:t>5.69  </a:t>
            </a:r>
            <a:r>
              <a:rPr lang="zh-CN" altLang="zh-CN" sz="3800" b="1" dirty="0" smtClean="0"/>
              <a:t>修改</a:t>
            </a:r>
            <a:r>
              <a:rPr lang="zh-CN" altLang="zh-CN" sz="3800" b="1" dirty="0"/>
              <a:t>后的“学生档案表窗体”</a:t>
            </a:r>
            <a:endParaRPr lang="zh-CN" altLang="en-US" sz="38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412776"/>
            <a:ext cx="5400600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11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图5.69  修改后的“学生档案表窗体”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142</cp:revision>
  <dcterms:modified xsi:type="dcterms:W3CDTF">2014-03-06T06:16:46Z</dcterms:modified>
</cp:coreProperties>
</file>