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4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0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36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4B9A9-708E-488E-A3FD-E4A62E70A7DF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85C95-C35A-4344-99B0-2F2F3BA62F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9411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9B9479-6481-435D-B127-D302A7BAC64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22573-9695-4439-B8C0-6D2DD3C6B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70981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2573-9695-4439-B8C0-6D2DD3C6BB0A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121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E7FD41-361F-4131-B6F7-7991E91445B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6A8157-0CC0-4E85-A99C-70E954FED422}" type="slidenum">
              <a:rPr lang="en-US" altLang="zh-CN" smtClean="0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C3BFDA-2F23-4FE7-86B1-A9D401AB04FC}" type="slidenum">
              <a:rPr lang="en-US" altLang="zh-CN" smtClean="0"/>
              <a:pPr>
                <a:defRPr/>
              </a:pPr>
              <a:t>‹#›</a:t>
            </a:fld>
            <a:endParaRPr lang="en-US" altLang="zh-CN" sz="140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ADCACD-B413-48A1-9F7C-D541C9E9CB3D}" type="slidenum">
              <a:rPr lang="en-US" altLang="zh-CN" smtClean="0"/>
              <a:pPr>
                <a:defRPr/>
              </a:pPr>
              <a:t>‹#›</a:t>
            </a:fld>
            <a:endParaRPr lang="en-US" altLang="zh-CN" sz="1400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80CFEB-3E24-4814-8475-DE2C06B1DF40}" type="slidenum">
              <a:rPr lang="en-US" altLang="zh-CN" smtClean="0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414E64-04BB-4F29-90DA-B471514B7A61}" type="slidenum">
              <a:rPr lang="en-US" altLang="zh-CN" smtClean="0"/>
              <a:pPr>
                <a:defRPr/>
              </a:pPr>
              <a:t>‹#›</a:t>
            </a:fld>
            <a:endParaRPr lang="en-US" altLang="zh-CN" sz="140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2A74C2-6EAC-4C74-B357-603EC1887F41}" type="slidenum">
              <a:rPr lang="en-US" altLang="zh-CN" smtClean="0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D9392C-0713-4F97-A491-9C6727B55531}" type="slidenum">
              <a:rPr lang="en-US" altLang="zh-CN" smtClean="0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EF5E9-88BF-4318-9E52-204053DA4930}" type="slidenum">
              <a:rPr lang="en-US" altLang="zh-CN" smtClean="0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019C3E-EEE5-4055-B3F8-CF6681E34E45}" type="slidenum">
              <a:rPr lang="en-US" altLang="zh-CN" smtClean="0"/>
              <a:pPr>
                <a:defRPr/>
              </a:pPr>
              <a:t>‹#›</a:t>
            </a:fld>
            <a:endParaRPr lang="en-US" altLang="zh-CN" sz="140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17DF68-9F9A-4820-A5BA-3473D8CBF908}" type="slidenum">
              <a:rPr lang="en-US" altLang="zh-CN" smtClean="0"/>
              <a:pPr>
                <a:defRPr/>
              </a:pPr>
              <a:t>‹#›</a:t>
            </a:fld>
            <a:endParaRPr lang="en-US" altLang="zh-CN" sz="14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552BCC5-D6B1-4AB4-8AD7-35ABBCF4D613}" type="slidenum">
              <a:rPr lang="en-US" altLang="zh-CN" smtClean="0"/>
              <a:pPr>
                <a:defRPr/>
              </a:pPr>
              <a:t>‹#›</a:t>
            </a:fld>
            <a:endParaRPr lang="en-US" altLang="zh-CN" sz="14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2" presetClass="entr" presetSubtype="1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tx1"/>
                </a:solidFill>
              </a:rPr>
              <a:t>礼仪培训</a:t>
            </a:r>
          </a:p>
        </p:txBody>
      </p:sp>
      <p:sp>
        <p:nvSpPr>
          <p:cNvPr id="307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黑体" pitchFamily="2" charset="-122"/>
              </a:rPr>
              <a:t>让我们共同创造美好未来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E7FD41-361F-4131-B6F7-7991E91445B1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mtClean="0"/>
              <a:t>            </a:t>
            </a:r>
            <a:r>
              <a:rPr lang="zh-CN" altLang="en-US" smtClean="0"/>
              <a:t>礼仪，是个人素养和社会观的外在表现，也是公司形象的具体表现。良好的礼仪可以有助于提高专业形象，提升公司的外在形象。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       所以，学习礼仪，已成为企业提高美外在形象和声誉、提升员工素质的重要手段。 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黑体" pitchFamily="2" charset="-122"/>
              </a:rPr>
              <a:t>培训目的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193638" y="6250164"/>
            <a:ext cx="3786691" cy="3651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礼仪兴邦</a:t>
            </a:r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ADCACD-B413-48A1-9F7C-D541C9E9CB3D}" type="slidenum">
              <a:rPr lang="en-US" altLang="zh-CN" smtClean="0"/>
              <a:pPr>
                <a:defRPr/>
              </a:pPr>
              <a:t>2</a:t>
            </a:fld>
            <a:endParaRPr lang="en-US" altLang="zh-CN" sz="1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5">
        <p:fade/>
      </p:transition>
    </mc:Choice>
    <mc:Fallback xmlns="">
      <p:transition spd="med" advTm="106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zh-CN" altLang="en-US" sz="2800" dirty="0" smtClean="0"/>
              <a:t>头发：整洁、无头屑，头发软者可用摩丝定型。在办公室里，留长发的女士不披头散发</a:t>
            </a:r>
          </a:p>
          <a:p>
            <a:pPr eaLnBrk="1" hangingPunct="1"/>
            <a:r>
              <a:rPr lang="zh-CN" altLang="en-US" sz="2800" dirty="0" smtClean="0"/>
              <a:t>眼睛：清洁、无分泌物，避免眼睛布满血丝</a:t>
            </a:r>
          </a:p>
          <a:p>
            <a:pPr eaLnBrk="1" hangingPunct="1"/>
            <a:r>
              <a:rPr lang="zh-CN" altLang="en-US" sz="2800" dirty="0" smtClean="0"/>
              <a:t>鼻子：别让鼻毛探头探脑，勿当众抠鼻子</a:t>
            </a:r>
          </a:p>
          <a:p>
            <a:pPr eaLnBrk="1" hangingPunct="1"/>
            <a:r>
              <a:rPr lang="zh-CN" altLang="en-US" sz="2800" dirty="0" smtClean="0"/>
              <a:t>嘴巴、牙齿：清洁、无食品残留物</a:t>
            </a:r>
          </a:p>
          <a:p>
            <a:pPr eaLnBrk="1" hangingPunct="1"/>
            <a:r>
              <a:rPr lang="zh-CN" altLang="en-US" sz="2800" dirty="0" smtClean="0"/>
              <a:t>指甲：清洁，定期修剪</a:t>
            </a:r>
          </a:p>
          <a:p>
            <a:pPr eaLnBrk="1" hangingPunct="1"/>
            <a:r>
              <a:rPr lang="zh-CN" altLang="en-US" sz="2800" dirty="0" smtClean="0"/>
              <a:t>男士的胡子：每日一理，刮干净</a:t>
            </a:r>
          </a:p>
          <a:p>
            <a:pPr eaLnBrk="1" hangingPunct="1"/>
            <a:r>
              <a:rPr lang="zh-CN" altLang="en-US" sz="2800" dirty="0" smtClean="0"/>
              <a:t>配件及饰物：检查有否污损或被碰歪了 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黑体" pitchFamily="2" charset="-122"/>
              </a:rPr>
              <a:t>仪表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193638" y="6250164"/>
            <a:ext cx="3786691" cy="365125"/>
          </a:xfrm>
        </p:spPr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ADCACD-B413-48A1-9F7C-D541C9E9CB3D}" type="slidenum">
              <a:rPr lang="en-US" altLang="zh-CN" smtClean="0"/>
              <a:pPr>
                <a:defRPr/>
              </a:pPr>
              <a:t>3</a:t>
            </a:fld>
            <a:endParaRPr lang="en-US" altLang="zh-CN" sz="1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889">
        <p:fade/>
      </p:transition>
    </mc:Choice>
    <mc:Fallback xmlns="">
      <p:transition spd="med" advTm="388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2276475"/>
            <a:ext cx="7466013" cy="3940175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ea typeface="黑体" pitchFamily="2" charset="-122"/>
              </a:rPr>
              <a:t>衬衫：衬衫的领子和袖口不得有污秽，不挽起袖口。</a:t>
            </a:r>
          </a:p>
          <a:p>
            <a:pPr eaLnBrk="1" hangingPunct="1"/>
            <a:r>
              <a:rPr lang="zh-CN" altLang="en-US" sz="2800" dirty="0" smtClean="0">
                <a:ea typeface="黑体" pitchFamily="2" charset="-122"/>
              </a:rPr>
              <a:t>领带：领带应与西装、衬衫相配，不得肮脏、破损或歪斜松弛。</a:t>
            </a:r>
          </a:p>
          <a:p>
            <a:pPr eaLnBrk="1" hangingPunct="1"/>
            <a:r>
              <a:rPr lang="zh-CN" altLang="en-US" sz="2800" dirty="0" smtClean="0">
                <a:ea typeface="黑体" pitchFamily="2" charset="-122"/>
              </a:rPr>
              <a:t>鞋：应保持清洁，不得穿带钉子的鞋。</a:t>
            </a:r>
          </a:p>
          <a:p>
            <a:pPr eaLnBrk="1" hangingPunct="1"/>
            <a:r>
              <a:rPr lang="zh-CN" altLang="en-US" sz="2800" dirty="0" smtClean="0">
                <a:ea typeface="黑体" pitchFamily="2" charset="-122"/>
              </a:rPr>
              <a:t>袜子：深色为首选。</a:t>
            </a:r>
          </a:p>
          <a:p>
            <a:pPr eaLnBrk="1" hangingPunct="1"/>
            <a:r>
              <a:rPr lang="zh-CN" altLang="en-US" sz="2800" dirty="0" smtClean="0">
                <a:ea typeface="黑体" pitchFamily="2" charset="-122"/>
              </a:rPr>
              <a:t>手表：应选择品牌手表。</a:t>
            </a:r>
          </a:p>
          <a:p>
            <a:pPr eaLnBrk="1" hangingPunct="1"/>
            <a:r>
              <a:rPr lang="zh-CN" altLang="en-US" sz="2800" dirty="0" smtClean="0">
                <a:ea typeface="黑体" pitchFamily="2" charset="-122"/>
              </a:rPr>
              <a:t>饰品：除结婚戒指，一般不要戴饰品。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黑体" pitchFamily="2" charset="-122"/>
              </a:rPr>
              <a:t>男士着装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193638" y="6250164"/>
            <a:ext cx="3786691" cy="365125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/>
              <a:t>礼仪兴邦</a:t>
            </a:r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ADCACD-B413-48A1-9F7C-D541C9E9CB3D}" type="slidenum">
              <a:rPr lang="en-US" altLang="zh-CN" smtClean="0"/>
              <a:pPr>
                <a:defRPr/>
              </a:pPr>
              <a:t>4</a:t>
            </a:fld>
            <a:endParaRPr lang="en-US" altLang="zh-CN" sz="1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08">
        <p:fade/>
      </p:transition>
    </mc:Choice>
    <mc:Fallback xmlns="">
      <p:transition spd="med" advTm="11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331913" y="2276475"/>
            <a:ext cx="7291387" cy="3673475"/>
          </a:xfrm>
        </p:spPr>
        <p:txBody>
          <a:bodyPr/>
          <a:lstStyle/>
          <a:p>
            <a:pPr eaLnBrk="1" hangingPunct="1"/>
            <a:r>
              <a:rPr lang="zh-CN" altLang="en-US" sz="2800" smtClean="0">
                <a:ea typeface="黑体" pitchFamily="2" charset="-122"/>
              </a:rPr>
              <a:t>外套不得过紧或过于时尚化。</a:t>
            </a:r>
          </a:p>
          <a:p>
            <a:pPr eaLnBrk="1" hangingPunct="1"/>
            <a:r>
              <a:rPr lang="zh-CN" altLang="en-US" sz="2800" smtClean="0">
                <a:ea typeface="黑体" pitchFamily="2" charset="-122"/>
              </a:rPr>
              <a:t>不可以休闲装代替商务装。</a:t>
            </a:r>
          </a:p>
          <a:p>
            <a:pPr eaLnBrk="1" hangingPunct="1"/>
            <a:r>
              <a:rPr lang="zh-CN" altLang="en-US" sz="2800" smtClean="0">
                <a:ea typeface="黑体" pitchFamily="2" charset="-122"/>
              </a:rPr>
              <a:t>商务活动中穿套裙，需附有领子、袖子。</a:t>
            </a:r>
          </a:p>
          <a:p>
            <a:pPr eaLnBrk="1" hangingPunct="1"/>
            <a:r>
              <a:rPr lang="zh-CN" altLang="en-US" sz="2800" smtClean="0">
                <a:ea typeface="黑体" pitchFamily="2" charset="-122"/>
              </a:rPr>
              <a:t>袜子：不要过短、不要有破损、以肉色、浅色为主。</a:t>
            </a:r>
          </a:p>
          <a:p>
            <a:pPr eaLnBrk="1" hangingPunct="1"/>
            <a:r>
              <a:rPr lang="zh-CN" altLang="en-US" sz="2800" smtClean="0">
                <a:ea typeface="黑体" pitchFamily="2" charset="-122"/>
              </a:rPr>
              <a:t>皮鞋不要太高或太细，以浅口船鞋为主。</a:t>
            </a:r>
          </a:p>
          <a:p>
            <a:pPr eaLnBrk="1" hangingPunct="1"/>
            <a:r>
              <a:rPr lang="zh-CN" altLang="en-US" sz="2800" smtClean="0">
                <a:ea typeface="黑体" pitchFamily="2" charset="-122"/>
              </a:rPr>
              <a:t>色彩：不超过</a:t>
            </a:r>
            <a:r>
              <a:rPr lang="en-US" altLang="zh-CN" sz="2800" smtClean="0">
                <a:ea typeface="黑体" pitchFamily="2" charset="-122"/>
              </a:rPr>
              <a:t>3</a:t>
            </a:r>
            <a:r>
              <a:rPr lang="zh-CN" altLang="en-US" sz="2800" smtClean="0">
                <a:ea typeface="黑体" pitchFamily="2" charset="-122"/>
              </a:rPr>
              <a:t>种。</a:t>
            </a:r>
            <a:r>
              <a:rPr lang="zh-CN" altLang="en-US" sz="2800" smtClean="0"/>
              <a:t> 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黑体" pitchFamily="2" charset="-122"/>
              </a:rPr>
              <a:t>女士着装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193638" y="6250164"/>
            <a:ext cx="3786691" cy="365125"/>
          </a:xfrm>
        </p:spPr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ADCACD-B413-48A1-9F7C-D541C9E9CB3D}" type="slidenum">
              <a:rPr lang="en-US" altLang="zh-CN" smtClean="0"/>
              <a:pPr>
                <a:defRPr/>
              </a:pPr>
              <a:t>5</a:t>
            </a:fld>
            <a:endParaRPr lang="en-US" altLang="zh-CN" sz="1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87">
        <p:fade/>
      </p:transition>
    </mc:Choice>
    <mc:Fallback xmlns="">
      <p:transition spd="med" advTm="68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258888" y="2133600"/>
            <a:ext cx="7250112" cy="4114800"/>
          </a:xfrm>
        </p:spPr>
        <p:txBody>
          <a:bodyPr/>
          <a:lstStyle/>
          <a:p>
            <a:pPr eaLnBrk="1" hangingPunct="1"/>
            <a:r>
              <a:rPr lang="zh-CN" altLang="en-US" smtClean="0">
                <a:ea typeface="黑体" pitchFamily="2" charset="-122"/>
              </a:rPr>
              <a:t>握手要迅捷，在握手的瞬间应有力度并且充满热情。</a:t>
            </a:r>
          </a:p>
          <a:p>
            <a:pPr eaLnBrk="1" hangingPunct="1"/>
            <a:r>
              <a:rPr lang="zh-CN" altLang="en-US" smtClean="0">
                <a:ea typeface="黑体" pitchFamily="2" charset="-122"/>
              </a:rPr>
              <a:t>手掌直伸，略微用力表平等、尊重。</a:t>
            </a:r>
          </a:p>
          <a:p>
            <a:pPr eaLnBrk="1" hangingPunct="1"/>
            <a:r>
              <a:rPr lang="zh-CN" altLang="en-US" smtClean="0">
                <a:ea typeface="黑体" pitchFamily="2" charset="-122"/>
              </a:rPr>
              <a:t>在握手的同时要目光直视对方。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黑体" pitchFamily="2" charset="-122"/>
              </a:rPr>
              <a:t>握手礼仪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4294967295"/>
          </p:nvPr>
        </p:nvSpPr>
        <p:spPr>
          <a:xfrm>
            <a:off x="193638" y="6250164"/>
            <a:ext cx="3786691" cy="365125"/>
          </a:xfrm>
        </p:spPr>
        <p:txBody>
          <a:bodyPr/>
          <a:lstStyle/>
          <a:p>
            <a:pPr>
              <a:defRPr/>
            </a:pPr>
            <a:r>
              <a:rPr lang="zh-CN" altLang="en-US" smtClean="0"/>
              <a:t>礼仪兴邦</a:t>
            </a:r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ADCACD-B413-48A1-9F7C-D541C9E9CB3D}" type="slidenum">
              <a:rPr lang="en-US" altLang="zh-CN" smtClean="0"/>
              <a:pPr>
                <a:defRPr/>
              </a:pPr>
              <a:t>6</a:t>
            </a:fld>
            <a:endParaRPr lang="en-US" altLang="zh-CN" sz="1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">
        <p:fade/>
      </p:transition>
    </mc:Choice>
    <mc:Fallback xmlns="">
      <p:transition spd="med" advTm="1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4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7|0.5|0.5|0.5|0.5|0.5|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2|0|0.1|0.1|0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|0|0|0.4|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|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企业模板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企业模板</Template>
  <TotalTime>665</TotalTime>
  <Words>351</Words>
  <Application>Microsoft Office PowerPoint</Application>
  <PresentationFormat>全屏显示(4:3)</PresentationFormat>
  <Paragraphs>44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企业模板</vt:lpstr>
      <vt:lpstr>礼仪培训</vt:lpstr>
      <vt:lpstr>培训目的</vt:lpstr>
      <vt:lpstr>仪表</vt:lpstr>
      <vt:lpstr>男士着装</vt:lpstr>
      <vt:lpstr>女士着装</vt:lpstr>
      <vt:lpstr>握手礼仪</vt:lpstr>
    </vt:vector>
  </TitlesOfParts>
  <Company>Jee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钱英军</cp:lastModifiedBy>
  <cp:revision>45</cp:revision>
  <dcterms:created xsi:type="dcterms:W3CDTF">2006-08-23T16:54:04Z</dcterms:created>
  <dcterms:modified xsi:type="dcterms:W3CDTF">2014-06-03T15:56:01Z</dcterms:modified>
</cp:coreProperties>
</file>