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3.49  </a:t>
            </a:r>
            <a:r>
              <a:rPr lang="zh-CN" altLang="zh-CN" sz="3600" b="1" dirty="0"/>
              <a:t>“导入数据表向导”</a:t>
            </a:r>
            <a:r>
              <a:rPr lang="zh-CN" altLang="zh-CN" sz="3600" b="1" dirty="0" smtClean="0"/>
              <a:t>对话框</a:t>
            </a:r>
            <a:r>
              <a:rPr lang="en-US" altLang="zh-CN" sz="3600" b="1" dirty="0"/>
              <a:t>3</a:t>
            </a:r>
            <a:endParaRPr lang="zh-CN" altLang="en-US" sz="36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84784"/>
            <a:ext cx="777686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图3.49  “导入数据表向导”对话框3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50</cp:revision>
  <dcterms:modified xsi:type="dcterms:W3CDTF">2014-02-21T07:10:32Z</dcterms:modified>
</cp:coreProperties>
</file>