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6.24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770485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图6.24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122</cp:revision>
  <dcterms:modified xsi:type="dcterms:W3CDTF">2014-03-06T11:21:36Z</dcterms:modified>
</cp:coreProperties>
</file>