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7"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762" y="-15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02A960-C3DE-46CA-B5F3-F87FA1327D90}" type="doc">
      <dgm:prSet loTypeId="urn:microsoft.com/office/officeart/2005/8/layout/hProcess3" loCatId="process" qsTypeId="urn:microsoft.com/office/officeart/2005/8/quickstyle/3d3" qsCatId="3D" csTypeId="urn:microsoft.com/office/officeart/2005/8/colors/accent1_2#1" csCatId="accent1" phldr="1"/>
      <dgm:spPr/>
    </dgm:pt>
    <dgm:pt modelId="{9F551F5A-8D19-49EC-BCEC-23FB5ECC2695}">
      <dgm:prSet phldrT="[文本]"/>
      <dgm:spPr/>
      <dgm:t>
        <a:bodyPr/>
        <a:lstStyle/>
        <a:p>
          <a:r>
            <a:rPr lang="en-US" altLang="zh-CN" dirty="0" smtClean="0"/>
            <a:t>【</a:t>
          </a:r>
          <a:r>
            <a:rPr lang="zh-CN" dirty="0" smtClean="0"/>
            <a:t>从广义图到工程图</a:t>
          </a:r>
          <a:r>
            <a:rPr lang="en-US" altLang="zh-CN" dirty="0" smtClean="0"/>
            <a:t>】</a:t>
          </a:r>
          <a:endParaRPr lang="zh-CN" altLang="en-US" dirty="0"/>
        </a:p>
      </dgm:t>
    </dgm:pt>
    <dgm:pt modelId="{A614E576-0D07-4D12-86AE-F1F5E5B8A4B9}" type="parTrans" cxnId="{786EA7C3-38BB-4ED2-A79B-64A3CC981A4A}">
      <dgm:prSet/>
      <dgm:spPr/>
      <dgm:t>
        <a:bodyPr/>
        <a:lstStyle/>
        <a:p>
          <a:endParaRPr lang="zh-CN" altLang="en-US"/>
        </a:p>
      </dgm:t>
    </dgm:pt>
    <dgm:pt modelId="{D60A7448-C979-43E5-97CF-2C77B61307FF}" type="sibTrans" cxnId="{786EA7C3-38BB-4ED2-A79B-64A3CC981A4A}">
      <dgm:prSet/>
      <dgm:spPr/>
      <dgm:t>
        <a:bodyPr/>
        <a:lstStyle/>
        <a:p>
          <a:endParaRPr lang="zh-CN" altLang="en-US"/>
        </a:p>
      </dgm:t>
    </dgm:pt>
    <dgm:pt modelId="{FA5B7387-66A6-4F3F-96B9-FEDE02C6EDBE}" type="pres">
      <dgm:prSet presAssocID="{5802A960-C3DE-46CA-B5F3-F87FA1327D90}" presName="Name0" presStyleCnt="0">
        <dgm:presLayoutVars>
          <dgm:dir/>
          <dgm:animLvl val="lvl"/>
          <dgm:resizeHandles val="exact"/>
        </dgm:presLayoutVars>
      </dgm:prSet>
      <dgm:spPr/>
    </dgm:pt>
    <dgm:pt modelId="{AE33450D-7880-42B3-9C8F-322EE3882359}" type="pres">
      <dgm:prSet presAssocID="{5802A960-C3DE-46CA-B5F3-F87FA1327D90}" presName="dummy" presStyleCnt="0"/>
      <dgm:spPr/>
    </dgm:pt>
    <dgm:pt modelId="{2081ED92-D166-4DCD-B9AB-F5DD0C7A1BB3}" type="pres">
      <dgm:prSet presAssocID="{5802A960-C3DE-46CA-B5F3-F87FA1327D90}" presName="linH" presStyleCnt="0"/>
      <dgm:spPr/>
    </dgm:pt>
    <dgm:pt modelId="{1FDE28F6-7116-48C0-BFB9-51BF70831AB2}" type="pres">
      <dgm:prSet presAssocID="{5802A960-C3DE-46CA-B5F3-F87FA1327D90}" presName="padding1" presStyleCnt="0"/>
      <dgm:spPr/>
    </dgm:pt>
    <dgm:pt modelId="{E08F69DE-B7C6-4A11-9384-903974920241}" type="pres">
      <dgm:prSet presAssocID="{9F551F5A-8D19-49EC-BCEC-23FB5ECC2695}" presName="linV" presStyleCnt="0"/>
      <dgm:spPr/>
    </dgm:pt>
    <dgm:pt modelId="{27136761-6FAD-4FF0-BA61-E5CD431C8335}" type="pres">
      <dgm:prSet presAssocID="{9F551F5A-8D19-49EC-BCEC-23FB5ECC2695}" presName="spVertical1" presStyleCnt="0"/>
      <dgm:spPr/>
    </dgm:pt>
    <dgm:pt modelId="{01FADB70-42A6-437C-B38C-8151C576B85E}" type="pres">
      <dgm:prSet presAssocID="{9F551F5A-8D19-49EC-BCEC-23FB5ECC2695}" presName="parTx" presStyleLbl="revTx" presStyleIdx="0" presStyleCnt="1">
        <dgm:presLayoutVars>
          <dgm:chMax val="0"/>
          <dgm:chPref val="0"/>
          <dgm:bulletEnabled val="1"/>
        </dgm:presLayoutVars>
      </dgm:prSet>
      <dgm:spPr/>
      <dgm:t>
        <a:bodyPr/>
        <a:lstStyle/>
        <a:p>
          <a:endParaRPr lang="zh-CN" altLang="en-US"/>
        </a:p>
      </dgm:t>
    </dgm:pt>
    <dgm:pt modelId="{DB5F3CD8-2468-45B3-978A-82E45AACBF1B}" type="pres">
      <dgm:prSet presAssocID="{9F551F5A-8D19-49EC-BCEC-23FB5ECC2695}" presName="spVertical2" presStyleCnt="0"/>
      <dgm:spPr/>
    </dgm:pt>
    <dgm:pt modelId="{2FE38B3B-E039-4F25-BB3F-89DD2DC9652D}" type="pres">
      <dgm:prSet presAssocID="{9F551F5A-8D19-49EC-BCEC-23FB5ECC2695}" presName="spVertical3" presStyleCnt="0"/>
      <dgm:spPr/>
    </dgm:pt>
    <dgm:pt modelId="{D20AD6E1-530A-4DD1-8456-7B43EF849DCC}" type="pres">
      <dgm:prSet presAssocID="{5802A960-C3DE-46CA-B5F3-F87FA1327D90}" presName="padding2" presStyleCnt="0"/>
      <dgm:spPr/>
    </dgm:pt>
    <dgm:pt modelId="{C8FBE877-E7F9-4A97-940E-3F6ADB79C039}" type="pres">
      <dgm:prSet presAssocID="{5802A960-C3DE-46CA-B5F3-F87FA1327D90}" presName="negArrow" presStyleCnt="0"/>
      <dgm:spPr/>
    </dgm:pt>
    <dgm:pt modelId="{5C4F5244-FA69-42D5-BA66-B4F18A041BDC}" type="pres">
      <dgm:prSet presAssocID="{5802A960-C3DE-46CA-B5F3-F87FA1327D90}" presName="backgroundArrow" presStyleLbl="node1" presStyleIdx="0" presStyleCnt="1"/>
      <dgm:spPr/>
    </dgm:pt>
  </dgm:ptLst>
  <dgm:cxnLst>
    <dgm:cxn modelId="{786EA7C3-38BB-4ED2-A79B-64A3CC981A4A}" srcId="{5802A960-C3DE-46CA-B5F3-F87FA1327D90}" destId="{9F551F5A-8D19-49EC-BCEC-23FB5ECC2695}" srcOrd="0" destOrd="0" parTransId="{A614E576-0D07-4D12-86AE-F1F5E5B8A4B9}" sibTransId="{D60A7448-C979-43E5-97CF-2C77B61307FF}"/>
    <dgm:cxn modelId="{898B28CF-EA55-4038-B5A5-A11F648B4E32}" type="presOf" srcId="{5802A960-C3DE-46CA-B5F3-F87FA1327D90}" destId="{FA5B7387-66A6-4F3F-96B9-FEDE02C6EDBE}" srcOrd="0" destOrd="0" presId="urn:microsoft.com/office/officeart/2005/8/layout/hProcess3"/>
    <dgm:cxn modelId="{EF5E8723-7799-449A-A0E8-356B3BC5D198}" type="presOf" srcId="{9F551F5A-8D19-49EC-BCEC-23FB5ECC2695}" destId="{01FADB70-42A6-437C-B38C-8151C576B85E}" srcOrd="0" destOrd="0" presId="urn:microsoft.com/office/officeart/2005/8/layout/hProcess3"/>
    <dgm:cxn modelId="{D98DDBBC-410C-4D9F-B49F-A2AF4F7DC970}" type="presParOf" srcId="{FA5B7387-66A6-4F3F-96B9-FEDE02C6EDBE}" destId="{AE33450D-7880-42B3-9C8F-322EE3882359}" srcOrd="0" destOrd="0" presId="urn:microsoft.com/office/officeart/2005/8/layout/hProcess3"/>
    <dgm:cxn modelId="{6AA03041-BB88-41CA-A198-B4955E39B609}" type="presParOf" srcId="{FA5B7387-66A6-4F3F-96B9-FEDE02C6EDBE}" destId="{2081ED92-D166-4DCD-B9AB-F5DD0C7A1BB3}" srcOrd="1" destOrd="0" presId="urn:microsoft.com/office/officeart/2005/8/layout/hProcess3"/>
    <dgm:cxn modelId="{F3799C00-0C2B-4F26-BD71-E781453121C0}" type="presParOf" srcId="{2081ED92-D166-4DCD-B9AB-F5DD0C7A1BB3}" destId="{1FDE28F6-7116-48C0-BFB9-51BF70831AB2}" srcOrd="0" destOrd="0" presId="urn:microsoft.com/office/officeart/2005/8/layout/hProcess3"/>
    <dgm:cxn modelId="{3796821C-4BA4-4A28-8A14-D7038D730982}" type="presParOf" srcId="{2081ED92-D166-4DCD-B9AB-F5DD0C7A1BB3}" destId="{E08F69DE-B7C6-4A11-9384-903974920241}" srcOrd="1" destOrd="0" presId="urn:microsoft.com/office/officeart/2005/8/layout/hProcess3"/>
    <dgm:cxn modelId="{E3FDDCCF-E12B-4E89-B4DA-7F3B084E03FF}" type="presParOf" srcId="{E08F69DE-B7C6-4A11-9384-903974920241}" destId="{27136761-6FAD-4FF0-BA61-E5CD431C8335}" srcOrd="0" destOrd="0" presId="urn:microsoft.com/office/officeart/2005/8/layout/hProcess3"/>
    <dgm:cxn modelId="{5A14FFA8-A6A8-4CAE-AC74-9B77CA9CFD6E}" type="presParOf" srcId="{E08F69DE-B7C6-4A11-9384-903974920241}" destId="{01FADB70-42A6-437C-B38C-8151C576B85E}" srcOrd="1" destOrd="0" presId="urn:microsoft.com/office/officeart/2005/8/layout/hProcess3"/>
    <dgm:cxn modelId="{3BD592D7-2D29-4309-A859-16BEF4CAA487}" type="presParOf" srcId="{E08F69DE-B7C6-4A11-9384-903974920241}" destId="{DB5F3CD8-2468-45B3-978A-82E45AACBF1B}" srcOrd="2" destOrd="0" presId="urn:microsoft.com/office/officeart/2005/8/layout/hProcess3"/>
    <dgm:cxn modelId="{D141EFAC-7203-4CC5-BFF1-76F34159BF8D}" type="presParOf" srcId="{E08F69DE-B7C6-4A11-9384-903974920241}" destId="{2FE38B3B-E039-4F25-BB3F-89DD2DC9652D}" srcOrd="3" destOrd="0" presId="urn:microsoft.com/office/officeart/2005/8/layout/hProcess3"/>
    <dgm:cxn modelId="{70BE8295-757C-468A-A4CC-0A4AFEF1D3B1}" type="presParOf" srcId="{2081ED92-D166-4DCD-B9AB-F5DD0C7A1BB3}" destId="{D20AD6E1-530A-4DD1-8456-7B43EF849DCC}" srcOrd="2" destOrd="0" presId="urn:microsoft.com/office/officeart/2005/8/layout/hProcess3"/>
    <dgm:cxn modelId="{7382D6BD-7C69-464A-8295-4FFF6795585D}" type="presParOf" srcId="{2081ED92-D166-4DCD-B9AB-F5DD0C7A1BB3}" destId="{C8FBE877-E7F9-4A97-940E-3F6ADB79C039}" srcOrd="3" destOrd="0" presId="urn:microsoft.com/office/officeart/2005/8/layout/hProcess3"/>
    <dgm:cxn modelId="{DBF0B233-EAE7-4943-BBAF-C084C843BFEC}" type="presParOf" srcId="{2081ED92-D166-4DCD-B9AB-F5DD0C7A1BB3}" destId="{5C4F5244-FA69-42D5-BA66-B4F18A041BDC}" srcOrd="4" destOrd="0" presId="urn:microsoft.com/office/officeart/2005/8/layout/hProcess3"/>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9AF6A3-454C-4C5E-8AC5-FB7BD91572AC}" type="doc">
      <dgm:prSet loTypeId="urn:microsoft.com/office/officeart/2005/8/layout/hProcess3" loCatId="process" qsTypeId="urn:microsoft.com/office/officeart/2005/8/quickstyle/3d3" qsCatId="3D" csTypeId="urn:microsoft.com/office/officeart/2005/8/colors/accent1_2#2" csCatId="accent1" phldr="1"/>
      <dgm:spPr/>
    </dgm:pt>
    <dgm:pt modelId="{B8BCC9F4-F9BB-4699-8105-7BE21DE44617}">
      <dgm:prSet phldrT="[文本]"/>
      <dgm:spPr/>
      <dgm:t>
        <a:bodyPr/>
        <a:lstStyle/>
        <a:p>
          <a:r>
            <a:rPr lang="en-US" altLang="zh-CN" dirty="0" smtClean="0"/>
            <a:t>【</a:t>
          </a:r>
          <a:r>
            <a:rPr lang="zh-CN" dirty="0" smtClean="0"/>
            <a:t>从工程图到工程制图</a:t>
          </a:r>
          <a:r>
            <a:rPr lang="en-US" altLang="zh-CN" dirty="0" smtClean="0"/>
            <a:t>】</a:t>
          </a:r>
          <a:endParaRPr lang="zh-CN" altLang="en-US" dirty="0"/>
        </a:p>
      </dgm:t>
    </dgm:pt>
    <dgm:pt modelId="{DCE0FC7F-4926-4091-B0A7-EDB43B5CF24E}" type="parTrans" cxnId="{FF6C122C-830A-4C74-882A-39CDA40F0CE5}">
      <dgm:prSet/>
      <dgm:spPr/>
      <dgm:t>
        <a:bodyPr/>
        <a:lstStyle/>
        <a:p>
          <a:endParaRPr lang="zh-CN" altLang="en-US"/>
        </a:p>
      </dgm:t>
    </dgm:pt>
    <dgm:pt modelId="{882A9FD9-A30C-403A-B753-793C132951DE}" type="sibTrans" cxnId="{FF6C122C-830A-4C74-882A-39CDA40F0CE5}">
      <dgm:prSet/>
      <dgm:spPr/>
      <dgm:t>
        <a:bodyPr/>
        <a:lstStyle/>
        <a:p>
          <a:endParaRPr lang="zh-CN" altLang="en-US"/>
        </a:p>
      </dgm:t>
    </dgm:pt>
    <dgm:pt modelId="{A906CBFA-6B54-4AEF-A96C-0192A15ABCF0}" type="pres">
      <dgm:prSet presAssocID="{039AF6A3-454C-4C5E-8AC5-FB7BD91572AC}" presName="Name0" presStyleCnt="0">
        <dgm:presLayoutVars>
          <dgm:dir/>
          <dgm:animLvl val="lvl"/>
          <dgm:resizeHandles val="exact"/>
        </dgm:presLayoutVars>
      </dgm:prSet>
      <dgm:spPr/>
    </dgm:pt>
    <dgm:pt modelId="{BCCF0154-218D-4BFB-ABF1-2C63A77C6AD2}" type="pres">
      <dgm:prSet presAssocID="{039AF6A3-454C-4C5E-8AC5-FB7BD91572AC}" presName="dummy" presStyleCnt="0"/>
      <dgm:spPr/>
    </dgm:pt>
    <dgm:pt modelId="{2A7663EE-C545-4DD0-A80E-FC952E549862}" type="pres">
      <dgm:prSet presAssocID="{039AF6A3-454C-4C5E-8AC5-FB7BD91572AC}" presName="linH" presStyleCnt="0"/>
      <dgm:spPr/>
    </dgm:pt>
    <dgm:pt modelId="{F47B115F-D8BF-48B9-A293-D6D6D3FA194D}" type="pres">
      <dgm:prSet presAssocID="{039AF6A3-454C-4C5E-8AC5-FB7BD91572AC}" presName="padding1" presStyleCnt="0"/>
      <dgm:spPr/>
    </dgm:pt>
    <dgm:pt modelId="{697B35A9-A012-43AE-9F7E-D8CE82CA9922}" type="pres">
      <dgm:prSet presAssocID="{B8BCC9F4-F9BB-4699-8105-7BE21DE44617}" presName="linV" presStyleCnt="0"/>
      <dgm:spPr/>
    </dgm:pt>
    <dgm:pt modelId="{66C28274-EF79-4BC0-859D-6B987AA76AE0}" type="pres">
      <dgm:prSet presAssocID="{B8BCC9F4-F9BB-4699-8105-7BE21DE44617}" presName="spVertical1" presStyleCnt="0"/>
      <dgm:spPr/>
    </dgm:pt>
    <dgm:pt modelId="{302C5457-38F6-4325-932B-9163A51F6E4E}" type="pres">
      <dgm:prSet presAssocID="{B8BCC9F4-F9BB-4699-8105-7BE21DE44617}" presName="parTx" presStyleLbl="revTx" presStyleIdx="0" presStyleCnt="1">
        <dgm:presLayoutVars>
          <dgm:chMax val="0"/>
          <dgm:chPref val="0"/>
          <dgm:bulletEnabled val="1"/>
        </dgm:presLayoutVars>
      </dgm:prSet>
      <dgm:spPr/>
      <dgm:t>
        <a:bodyPr/>
        <a:lstStyle/>
        <a:p>
          <a:endParaRPr lang="zh-CN" altLang="en-US"/>
        </a:p>
      </dgm:t>
    </dgm:pt>
    <dgm:pt modelId="{6009E7A2-30C0-47AC-9DD6-3FEB9C6E867E}" type="pres">
      <dgm:prSet presAssocID="{B8BCC9F4-F9BB-4699-8105-7BE21DE44617}" presName="spVertical2" presStyleCnt="0"/>
      <dgm:spPr/>
    </dgm:pt>
    <dgm:pt modelId="{CBBF5817-0BCD-4BED-A1C1-1E469BE8269D}" type="pres">
      <dgm:prSet presAssocID="{B8BCC9F4-F9BB-4699-8105-7BE21DE44617}" presName="spVertical3" presStyleCnt="0"/>
      <dgm:spPr/>
    </dgm:pt>
    <dgm:pt modelId="{B37D43CB-8AEF-486A-AFF5-BAF7BA6C8308}" type="pres">
      <dgm:prSet presAssocID="{039AF6A3-454C-4C5E-8AC5-FB7BD91572AC}" presName="padding2" presStyleCnt="0"/>
      <dgm:spPr/>
    </dgm:pt>
    <dgm:pt modelId="{47968C11-77BB-449C-AC19-7A6F5597DB26}" type="pres">
      <dgm:prSet presAssocID="{039AF6A3-454C-4C5E-8AC5-FB7BD91572AC}" presName="negArrow" presStyleCnt="0"/>
      <dgm:spPr/>
    </dgm:pt>
    <dgm:pt modelId="{F85C7221-D136-42ED-A4C2-20DABFF47E8C}" type="pres">
      <dgm:prSet presAssocID="{039AF6A3-454C-4C5E-8AC5-FB7BD91572AC}" presName="backgroundArrow" presStyleLbl="node1" presStyleIdx="0" presStyleCnt="1"/>
      <dgm:spPr/>
    </dgm:pt>
  </dgm:ptLst>
  <dgm:cxnLst>
    <dgm:cxn modelId="{637C93AB-240F-4FAC-BFE3-DBF6E48A6E4C}" type="presOf" srcId="{B8BCC9F4-F9BB-4699-8105-7BE21DE44617}" destId="{302C5457-38F6-4325-932B-9163A51F6E4E}" srcOrd="0" destOrd="0" presId="urn:microsoft.com/office/officeart/2005/8/layout/hProcess3"/>
    <dgm:cxn modelId="{2B7AF29B-0D23-4B9F-AC3F-E3FF1C0DF827}" type="presOf" srcId="{039AF6A3-454C-4C5E-8AC5-FB7BD91572AC}" destId="{A906CBFA-6B54-4AEF-A96C-0192A15ABCF0}" srcOrd="0" destOrd="0" presId="urn:microsoft.com/office/officeart/2005/8/layout/hProcess3"/>
    <dgm:cxn modelId="{FF6C122C-830A-4C74-882A-39CDA40F0CE5}" srcId="{039AF6A3-454C-4C5E-8AC5-FB7BD91572AC}" destId="{B8BCC9F4-F9BB-4699-8105-7BE21DE44617}" srcOrd="0" destOrd="0" parTransId="{DCE0FC7F-4926-4091-B0A7-EDB43B5CF24E}" sibTransId="{882A9FD9-A30C-403A-B753-793C132951DE}"/>
    <dgm:cxn modelId="{67140C47-CE19-48D4-8BAF-E33356A3D476}" type="presParOf" srcId="{A906CBFA-6B54-4AEF-A96C-0192A15ABCF0}" destId="{BCCF0154-218D-4BFB-ABF1-2C63A77C6AD2}" srcOrd="0" destOrd="0" presId="urn:microsoft.com/office/officeart/2005/8/layout/hProcess3"/>
    <dgm:cxn modelId="{F3445034-D241-443F-B5A0-A22FCCD4A9A5}" type="presParOf" srcId="{A906CBFA-6B54-4AEF-A96C-0192A15ABCF0}" destId="{2A7663EE-C545-4DD0-A80E-FC952E549862}" srcOrd="1" destOrd="0" presId="urn:microsoft.com/office/officeart/2005/8/layout/hProcess3"/>
    <dgm:cxn modelId="{E6F43B2E-88E1-41BB-A43B-5D33603EE6EE}" type="presParOf" srcId="{2A7663EE-C545-4DD0-A80E-FC952E549862}" destId="{F47B115F-D8BF-48B9-A293-D6D6D3FA194D}" srcOrd="0" destOrd="0" presId="urn:microsoft.com/office/officeart/2005/8/layout/hProcess3"/>
    <dgm:cxn modelId="{8D8FAF0D-E383-491B-BF25-0C46063E44C2}" type="presParOf" srcId="{2A7663EE-C545-4DD0-A80E-FC952E549862}" destId="{697B35A9-A012-43AE-9F7E-D8CE82CA9922}" srcOrd="1" destOrd="0" presId="urn:microsoft.com/office/officeart/2005/8/layout/hProcess3"/>
    <dgm:cxn modelId="{08E9F666-D9D0-4E12-8F47-F81E642D7DE5}" type="presParOf" srcId="{697B35A9-A012-43AE-9F7E-D8CE82CA9922}" destId="{66C28274-EF79-4BC0-859D-6B987AA76AE0}" srcOrd="0" destOrd="0" presId="urn:microsoft.com/office/officeart/2005/8/layout/hProcess3"/>
    <dgm:cxn modelId="{31BDA9E9-4ACC-47F0-977A-3C8C2A9C4993}" type="presParOf" srcId="{697B35A9-A012-43AE-9F7E-D8CE82CA9922}" destId="{302C5457-38F6-4325-932B-9163A51F6E4E}" srcOrd="1" destOrd="0" presId="urn:microsoft.com/office/officeart/2005/8/layout/hProcess3"/>
    <dgm:cxn modelId="{56FA4052-955A-4410-8AB2-2BFF3DA7BEE8}" type="presParOf" srcId="{697B35A9-A012-43AE-9F7E-D8CE82CA9922}" destId="{6009E7A2-30C0-47AC-9DD6-3FEB9C6E867E}" srcOrd="2" destOrd="0" presId="urn:microsoft.com/office/officeart/2005/8/layout/hProcess3"/>
    <dgm:cxn modelId="{F74EEC3D-763C-48E8-AA9D-4AEB5F35AB73}" type="presParOf" srcId="{697B35A9-A012-43AE-9F7E-D8CE82CA9922}" destId="{CBBF5817-0BCD-4BED-A1C1-1E469BE8269D}" srcOrd="3" destOrd="0" presId="urn:microsoft.com/office/officeart/2005/8/layout/hProcess3"/>
    <dgm:cxn modelId="{02D028B9-C415-49B4-BA90-6F44A2F0F593}" type="presParOf" srcId="{2A7663EE-C545-4DD0-A80E-FC952E549862}" destId="{B37D43CB-8AEF-486A-AFF5-BAF7BA6C8308}" srcOrd="2" destOrd="0" presId="urn:microsoft.com/office/officeart/2005/8/layout/hProcess3"/>
    <dgm:cxn modelId="{E85DFCDA-E6BB-43BB-A87A-334F761D6E8C}" type="presParOf" srcId="{2A7663EE-C545-4DD0-A80E-FC952E549862}" destId="{47968C11-77BB-449C-AC19-7A6F5597DB26}" srcOrd="3" destOrd="0" presId="urn:microsoft.com/office/officeart/2005/8/layout/hProcess3"/>
    <dgm:cxn modelId="{299AFE60-415A-47C0-BE81-23CCA47E50DD}" type="presParOf" srcId="{2A7663EE-C545-4DD0-A80E-FC952E549862}" destId="{F85C7221-D136-42ED-A4C2-20DABFF47E8C}" srcOrd="4" destOrd="0" presId="urn:microsoft.com/office/officeart/2005/8/layout/hProcess3"/>
  </dgm:cxnLst>
  <dgm:bg/>
  <dgm:whole/>
  <dgm:extLst>
    <a:ext uri="http://schemas.microsoft.com/office/drawing/2008/diagram">
      <dsp:dataModelExt xmlns:dsp="http://schemas.microsoft.com/office/drawing/2008/diagram" xmlns="" relId="rId1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A9E673-045F-4D01-9322-B9D3A4E7A0A8}" type="doc">
      <dgm:prSet loTypeId="urn:microsoft.com/office/officeart/2005/8/layout/process1" loCatId="process" qsTypeId="urn:microsoft.com/office/officeart/2005/8/quickstyle/3d3" qsCatId="3D" csTypeId="urn:microsoft.com/office/officeart/2005/8/colors/accent1_2#3" csCatId="accent1" phldr="1"/>
      <dgm:spPr/>
    </dgm:pt>
    <dgm:pt modelId="{07D4802A-EC48-43E6-88B5-719C401374A3}">
      <dgm:prSet phldrT="[文本]"/>
      <dgm:spPr/>
      <dgm:t>
        <a:bodyPr/>
        <a:lstStyle/>
        <a:p>
          <a:r>
            <a:rPr lang="en-US" altLang="zh-CN" dirty="0" smtClean="0"/>
            <a:t>【</a:t>
          </a:r>
          <a:r>
            <a:rPr lang="zh-CN" altLang="en-US" dirty="0" smtClean="0"/>
            <a:t>绘图</a:t>
          </a:r>
          <a:r>
            <a:rPr lang="en-US" altLang="zh-CN" dirty="0" smtClean="0"/>
            <a:t>】</a:t>
          </a:r>
          <a:endParaRPr lang="zh-CN" altLang="en-US" dirty="0"/>
        </a:p>
      </dgm:t>
    </dgm:pt>
    <dgm:pt modelId="{E7F0B96A-2662-44C1-808A-B63806D1B708}" type="parTrans" cxnId="{903EC358-7337-4D49-BC3E-B61EF7CE52C6}">
      <dgm:prSet/>
      <dgm:spPr/>
      <dgm:t>
        <a:bodyPr/>
        <a:lstStyle/>
        <a:p>
          <a:endParaRPr lang="zh-CN" altLang="en-US"/>
        </a:p>
      </dgm:t>
    </dgm:pt>
    <dgm:pt modelId="{75111859-7B95-486F-A94E-08947AD73819}" type="sibTrans" cxnId="{903EC358-7337-4D49-BC3E-B61EF7CE52C6}">
      <dgm:prSet/>
      <dgm:spPr/>
      <dgm:t>
        <a:bodyPr/>
        <a:lstStyle/>
        <a:p>
          <a:endParaRPr lang="zh-CN" altLang="en-US"/>
        </a:p>
      </dgm:t>
    </dgm:pt>
    <dgm:pt modelId="{BF1E93FB-3674-4156-8818-42A7537BF33D}">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37500DA3-0A05-44F2-A8F6-582787339208}" type="parTrans" cxnId="{C29AFA2E-BF8E-4A36-A04C-AE5C664BD105}">
      <dgm:prSet/>
      <dgm:spPr/>
      <dgm:t>
        <a:bodyPr/>
        <a:lstStyle/>
        <a:p>
          <a:endParaRPr lang="zh-CN" altLang="en-US"/>
        </a:p>
      </dgm:t>
    </dgm:pt>
    <dgm:pt modelId="{45D7D760-C8F8-422E-AF19-949B365D1C77}" type="sibTrans" cxnId="{C29AFA2E-BF8E-4A36-A04C-AE5C664BD105}">
      <dgm:prSet/>
      <dgm:spPr/>
      <dgm:t>
        <a:bodyPr/>
        <a:lstStyle/>
        <a:p>
          <a:endParaRPr lang="zh-CN" altLang="en-US"/>
        </a:p>
      </dgm:t>
    </dgm:pt>
    <dgm:pt modelId="{0F4F42A8-8C80-40C1-8A6F-756E974DAAD9}" type="pres">
      <dgm:prSet presAssocID="{E7A9E673-045F-4D01-9322-B9D3A4E7A0A8}" presName="Name0" presStyleCnt="0">
        <dgm:presLayoutVars>
          <dgm:dir/>
          <dgm:resizeHandles val="exact"/>
        </dgm:presLayoutVars>
      </dgm:prSet>
      <dgm:spPr/>
    </dgm:pt>
    <dgm:pt modelId="{5AB3BF2F-46DE-46E6-A9D0-4F22C43A355A}" type="pres">
      <dgm:prSet presAssocID="{07D4802A-EC48-43E6-88B5-719C401374A3}" presName="node" presStyleLbl="node1" presStyleIdx="0" presStyleCnt="2">
        <dgm:presLayoutVars>
          <dgm:bulletEnabled val="1"/>
        </dgm:presLayoutVars>
      </dgm:prSet>
      <dgm:spPr/>
      <dgm:t>
        <a:bodyPr/>
        <a:lstStyle/>
        <a:p>
          <a:endParaRPr lang="zh-CN" altLang="en-US"/>
        </a:p>
      </dgm:t>
    </dgm:pt>
    <dgm:pt modelId="{890F5F74-373D-41D2-A2A7-17025C44F8B3}" type="pres">
      <dgm:prSet presAssocID="{75111859-7B95-486F-A94E-08947AD73819}" presName="sibTrans" presStyleLbl="sibTrans2D1" presStyleIdx="0" presStyleCnt="1"/>
      <dgm:spPr/>
      <dgm:t>
        <a:bodyPr/>
        <a:lstStyle/>
        <a:p>
          <a:endParaRPr lang="zh-CN" altLang="en-US"/>
        </a:p>
      </dgm:t>
    </dgm:pt>
    <dgm:pt modelId="{0DF792D2-F3E0-497E-BCB9-37DE16EE6E06}" type="pres">
      <dgm:prSet presAssocID="{75111859-7B95-486F-A94E-08947AD73819}" presName="connectorText" presStyleLbl="sibTrans2D1" presStyleIdx="0" presStyleCnt="1"/>
      <dgm:spPr/>
      <dgm:t>
        <a:bodyPr/>
        <a:lstStyle/>
        <a:p>
          <a:endParaRPr lang="zh-CN" altLang="en-US"/>
        </a:p>
      </dgm:t>
    </dgm:pt>
    <dgm:pt modelId="{8B80CF61-D548-4416-B296-1D985B381846}" type="pres">
      <dgm:prSet presAssocID="{BF1E93FB-3674-4156-8818-42A7537BF33D}" presName="node" presStyleLbl="node1" presStyleIdx="1" presStyleCnt="2">
        <dgm:presLayoutVars>
          <dgm:bulletEnabled val="1"/>
        </dgm:presLayoutVars>
      </dgm:prSet>
      <dgm:spPr/>
      <dgm:t>
        <a:bodyPr/>
        <a:lstStyle/>
        <a:p>
          <a:endParaRPr lang="zh-CN" altLang="en-US"/>
        </a:p>
      </dgm:t>
    </dgm:pt>
  </dgm:ptLst>
  <dgm:cxnLst>
    <dgm:cxn modelId="{D39A55BA-7634-4C11-AC55-E570E52CA7F3}" type="presOf" srcId="{07D4802A-EC48-43E6-88B5-719C401374A3}" destId="{5AB3BF2F-46DE-46E6-A9D0-4F22C43A355A}" srcOrd="0" destOrd="0" presId="urn:microsoft.com/office/officeart/2005/8/layout/process1"/>
    <dgm:cxn modelId="{C22CFD65-E3E6-41DA-80A3-C1CBAAA3ED4E}" type="presOf" srcId="{75111859-7B95-486F-A94E-08947AD73819}" destId="{0DF792D2-F3E0-497E-BCB9-37DE16EE6E06}" srcOrd="1" destOrd="0" presId="urn:microsoft.com/office/officeart/2005/8/layout/process1"/>
    <dgm:cxn modelId="{903EC358-7337-4D49-BC3E-B61EF7CE52C6}" srcId="{E7A9E673-045F-4D01-9322-B9D3A4E7A0A8}" destId="{07D4802A-EC48-43E6-88B5-719C401374A3}" srcOrd="0" destOrd="0" parTransId="{E7F0B96A-2662-44C1-808A-B63806D1B708}" sibTransId="{75111859-7B95-486F-A94E-08947AD73819}"/>
    <dgm:cxn modelId="{C64FCD67-0215-4E9C-A177-46999B37373B}" type="presOf" srcId="{75111859-7B95-486F-A94E-08947AD73819}" destId="{890F5F74-373D-41D2-A2A7-17025C44F8B3}" srcOrd="0" destOrd="0" presId="urn:microsoft.com/office/officeart/2005/8/layout/process1"/>
    <dgm:cxn modelId="{C29AFA2E-BF8E-4A36-A04C-AE5C664BD105}" srcId="{E7A9E673-045F-4D01-9322-B9D3A4E7A0A8}" destId="{BF1E93FB-3674-4156-8818-42A7537BF33D}" srcOrd="1" destOrd="0" parTransId="{37500DA3-0A05-44F2-A8F6-582787339208}" sibTransId="{45D7D760-C8F8-422E-AF19-949B365D1C77}"/>
    <dgm:cxn modelId="{099F3AC3-D65F-4DFF-8497-0D8F2FA0B746}" type="presOf" srcId="{BF1E93FB-3674-4156-8818-42A7537BF33D}" destId="{8B80CF61-D548-4416-B296-1D985B381846}" srcOrd="0" destOrd="0" presId="urn:microsoft.com/office/officeart/2005/8/layout/process1"/>
    <dgm:cxn modelId="{71BA3CF5-0571-423C-962F-2BACF9E7079A}" type="presOf" srcId="{E7A9E673-045F-4D01-9322-B9D3A4E7A0A8}" destId="{0F4F42A8-8C80-40C1-8A6F-756E974DAAD9}" srcOrd="0" destOrd="0" presId="urn:microsoft.com/office/officeart/2005/8/layout/process1"/>
    <dgm:cxn modelId="{56A82CFF-5B37-4C5A-83B5-AE35AB5B78FF}" type="presParOf" srcId="{0F4F42A8-8C80-40C1-8A6F-756E974DAAD9}" destId="{5AB3BF2F-46DE-46E6-A9D0-4F22C43A355A}" srcOrd="0" destOrd="0" presId="urn:microsoft.com/office/officeart/2005/8/layout/process1"/>
    <dgm:cxn modelId="{69EAFF41-2B7A-44FC-8274-AC9907DB9D7C}" type="presParOf" srcId="{0F4F42A8-8C80-40C1-8A6F-756E974DAAD9}" destId="{890F5F74-373D-41D2-A2A7-17025C44F8B3}" srcOrd="1" destOrd="0" presId="urn:microsoft.com/office/officeart/2005/8/layout/process1"/>
    <dgm:cxn modelId="{4E0EA509-4318-40DD-B67E-9B914A0336A8}" type="presParOf" srcId="{890F5F74-373D-41D2-A2A7-17025C44F8B3}" destId="{0DF792D2-F3E0-497E-BCB9-37DE16EE6E06}" srcOrd="0" destOrd="0" presId="urn:microsoft.com/office/officeart/2005/8/layout/process1"/>
    <dgm:cxn modelId="{D9C042D9-3697-4E89-8DC3-1C77FA0A6F49}" type="presParOf" srcId="{0F4F42A8-8C80-40C1-8A6F-756E974DAAD9}" destId="{8B80CF61-D548-4416-B296-1D985B381846}" srcOrd="2"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197BF4-8B01-45F2-AB5B-3E2395E5155F}" type="doc">
      <dgm:prSet loTypeId="urn:microsoft.com/office/officeart/2005/8/layout/process1" loCatId="process" qsTypeId="urn:microsoft.com/office/officeart/2005/8/quickstyle/3d3" qsCatId="3D" csTypeId="urn:microsoft.com/office/officeart/2005/8/colors/accent1_2#4" csCatId="accent1" phldr="1"/>
      <dgm:spPr/>
    </dgm:pt>
    <dgm:pt modelId="{86A1047B-FBB8-498E-8943-D5C33C669AB9}">
      <dgm:prSet phldrT="[文本]"/>
      <dgm:spPr/>
      <dgm:t>
        <a:bodyPr/>
        <a:lstStyle/>
        <a:p>
          <a:r>
            <a:rPr lang="en-US" altLang="zh-CN" dirty="0" smtClean="0"/>
            <a:t>【</a:t>
          </a:r>
          <a:r>
            <a:rPr lang="zh-CN" altLang="en-US" dirty="0" smtClean="0"/>
            <a:t>模板</a:t>
          </a:r>
          <a:r>
            <a:rPr lang="en-US" altLang="zh-CN" dirty="0" smtClean="0"/>
            <a:t>】</a:t>
          </a:r>
          <a:endParaRPr lang="zh-CN" altLang="en-US" dirty="0"/>
        </a:p>
      </dgm:t>
    </dgm:pt>
    <dgm:pt modelId="{EE71A3F0-BE84-41A2-9BA3-989FEFB7CFF4}" type="parTrans" cxnId="{F8DE9518-549A-41BD-9BE0-7B1B404F5048}">
      <dgm:prSet/>
      <dgm:spPr/>
      <dgm:t>
        <a:bodyPr/>
        <a:lstStyle/>
        <a:p>
          <a:endParaRPr lang="zh-CN" altLang="en-US"/>
        </a:p>
      </dgm:t>
    </dgm:pt>
    <dgm:pt modelId="{6564DE91-BFFC-4003-BD9E-445AB20D018F}" type="sibTrans" cxnId="{F8DE9518-549A-41BD-9BE0-7B1B404F5048}">
      <dgm:prSet/>
      <dgm:spPr/>
      <dgm:t>
        <a:bodyPr/>
        <a:lstStyle/>
        <a:p>
          <a:endParaRPr lang="zh-CN" altLang="en-US"/>
        </a:p>
      </dgm:t>
    </dgm:pt>
    <dgm:pt modelId="{AC19397F-FC9D-4854-93D5-E1225D6E1E59}">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AB59CA80-8C6E-41F0-BF1D-B1893D177199}" type="parTrans" cxnId="{A132DBEB-0D8E-4FA3-AE4F-48AFDE51E996}">
      <dgm:prSet/>
      <dgm:spPr/>
      <dgm:t>
        <a:bodyPr/>
        <a:lstStyle/>
        <a:p>
          <a:endParaRPr lang="zh-CN" altLang="en-US"/>
        </a:p>
      </dgm:t>
    </dgm:pt>
    <dgm:pt modelId="{7C9CD319-9FC1-4A67-A3A8-2025F2D4121A}" type="sibTrans" cxnId="{A132DBEB-0D8E-4FA3-AE4F-48AFDE51E996}">
      <dgm:prSet/>
      <dgm:spPr/>
      <dgm:t>
        <a:bodyPr/>
        <a:lstStyle/>
        <a:p>
          <a:endParaRPr lang="zh-CN" altLang="en-US"/>
        </a:p>
      </dgm:t>
    </dgm:pt>
    <dgm:pt modelId="{04FDACE2-663F-438F-AFF9-FA9E34F83B67}" type="pres">
      <dgm:prSet presAssocID="{F1197BF4-8B01-45F2-AB5B-3E2395E5155F}" presName="Name0" presStyleCnt="0">
        <dgm:presLayoutVars>
          <dgm:dir/>
          <dgm:resizeHandles val="exact"/>
        </dgm:presLayoutVars>
      </dgm:prSet>
      <dgm:spPr/>
    </dgm:pt>
    <dgm:pt modelId="{00FB5E67-83B1-41E6-9A70-1156127FAC77}" type="pres">
      <dgm:prSet presAssocID="{86A1047B-FBB8-498E-8943-D5C33C669AB9}" presName="node" presStyleLbl="node1" presStyleIdx="0" presStyleCnt="2">
        <dgm:presLayoutVars>
          <dgm:bulletEnabled val="1"/>
        </dgm:presLayoutVars>
      </dgm:prSet>
      <dgm:spPr/>
      <dgm:t>
        <a:bodyPr/>
        <a:lstStyle/>
        <a:p>
          <a:endParaRPr lang="zh-CN" altLang="en-US"/>
        </a:p>
      </dgm:t>
    </dgm:pt>
    <dgm:pt modelId="{2449642C-6B47-4A3B-964E-954C50E71616}" type="pres">
      <dgm:prSet presAssocID="{6564DE91-BFFC-4003-BD9E-445AB20D018F}" presName="sibTrans" presStyleLbl="sibTrans2D1" presStyleIdx="0" presStyleCnt="1"/>
      <dgm:spPr/>
      <dgm:t>
        <a:bodyPr/>
        <a:lstStyle/>
        <a:p>
          <a:endParaRPr lang="zh-CN" altLang="en-US"/>
        </a:p>
      </dgm:t>
    </dgm:pt>
    <dgm:pt modelId="{58AA8C72-BAA8-42AD-AA26-0288B8EBA206}" type="pres">
      <dgm:prSet presAssocID="{6564DE91-BFFC-4003-BD9E-445AB20D018F}" presName="connectorText" presStyleLbl="sibTrans2D1" presStyleIdx="0" presStyleCnt="1"/>
      <dgm:spPr/>
      <dgm:t>
        <a:bodyPr/>
        <a:lstStyle/>
        <a:p>
          <a:endParaRPr lang="zh-CN" altLang="en-US"/>
        </a:p>
      </dgm:t>
    </dgm:pt>
    <dgm:pt modelId="{C9A648DC-8BC9-4C57-AF6E-51B146EAFE74}" type="pres">
      <dgm:prSet presAssocID="{AC19397F-FC9D-4854-93D5-E1225D6E1E59}" presName="node" presStyleLbl="node1" presStyleIdx="1" presStyleCnt="2">
        <dgm:presLayoutVars>
          <dgm:bulletEnabled val="1"/>
        </dgm:presLayoutVars>
      </dgm:prSet>
      <dgm:spPr/>
      <dgm:t>
        <a:bodyPr/>
        <a:lstStyle/>
        <a:p>
          <a:endParaRPr lang="zh-CN" altLang="en-US"/>
        </a:p>
      </dgm:t>
    </dgm:pt>
  </dgm:ptLst>
  <dgm:cxnLst>
    <dgm:cxn modelId="{65397D71-DBE2-4795-AE07-B7B5D6BD321B}" type="presOf" srcId="{6564DE91-BFFC-4003-BD9E-445AB20D018F}" destId="{58AA8C72-BAA8-42AD-AA26-0288B8EBA206}" srcOrd="1" destOrd="0" presId="urn:microsoft.com/office/officeart/2005/8/layout/process1"/>
    <dgm:cxn modelId="{BFFFFC7A-87B8-408B-BEA3-5D7747C37DD5}" type="presOf" srcId="{6564DE91-BFFC-4003-BD9E-445AB20D018F}" destId="{2449642C-6B47-4A3B-964E-954C50E71616}" srcOrd="0" destOrd="0" presId="urn:microsoft.com/office/officeart/2005/8/layout/process1"/>
    <dgm:cxn modelId="{FD1457A4-2624-4BE7-8B6C-06D9335EF66D}" type="presOf" srcId="{86A1047B-FBB8-498E-8943-D5C33C669AB9}" destId="{00FB5E67-83B1-41E6-9A70-1156127FAC77}" srcOrd="0" destOrd="0" presId="urn:microsoft.com/office/officeart/2005/8/layout/process1"/>
    <dgm:cxn modelId="{13FF4C35-2529-4BC4-AEB7-2CA20776AE3B}" type="presOf" srcId="{AC19397F-FC9D-4854-93D5-E1225D6E1E59}" destId="{C9A648DC-8BC9-4C57-AF6E-51B146EAFE74}" srcOrd="0" destOrd="0" presId="urn:microsoft.com/office/officeart/2005/8/layout/process1"/>
    <dgm:cxn modelId="{A132DBEB-0D8E-4FA3-AE4F-48AFDE51E996}" srcId="{F1197BF4-8B01-45F2-AB5B-3E2395E5155F}" destId="{AC19397F-FC9D-4854-93D5-E1225D6E1E59}" srcOrd="1" destOrd="0" parTransId="{AB59CA80-8C6E-41F0-BF1D-B1893D177199}" sibTransId="{7C9CD319-9FC1-4A67-A3A8-2025F2D4121A}"/>
    <dgm:cxn modelId="{0531C2FE-7A4C-4D06-9D86-E8E0465A572F}" type="presOf" srcId="{F1197BF4-8B01-45F2-AB5B-3E2395E5155F}" destId="{04FDACE2-663F-438F-AFF9-FA9E34F83B67}" srcOrd="0" destOrd="0" presId="urn:microsoft.com/office/officeart/2005/8/layout/process1"/>
    <dgm:cxn modelId="{F8DE9518-549A-41BD-9BE0-7B1B404F5048}" srcId="{F1197BF4-8B01-45F2-AB5B-3E2395E5155F}" destId="{86A1047B-FBB8-498E-8943-D5C33C669AB9}" srcOrd="0" destOrd="0" parTransId="{EE71A3F0-BE84-41A2-9BA3-989FEFB7CFF4}" sibTransId="{6564DE91-BFFC-4003-BD9E-445AB20D018F}"/>
    <dgm:cxn modelId="{99B99098-D4E5-4AD7-B2E5-FE31A1C90654}" type="presParOf" srcId="{04FDACE2-663F-438F-AFF9-FA9E34F83B67}" destId="{00FB5E67-83B1-41E6-9A70-1156127FAC77}" srcOrd="0" destOrd="0" presId="urn:microsoft.com/office/officeart/2005/8/layout/process1"/>
    <dgm:cxn modelId="{DEED6A58-A0B1-4049-9BF7-D3669AE6F9D9}" type="presParOf" srcId="{04FDACE2-663F-438F-AFF9-FA9E34F83B67}" destId="{2449642C-6B47-4A3B-964E-954C50E71616}" srcOrd="1" destOrd="0" presId="urn:microsoft.com/office/officeart/2005/8/layout/process1"/>
    <dgm:cxn modelId="{4591B2F3-FEC3-42D9-94E5-B232F0D3D807}" type="presParOf" srcId="{2449642C-6B47-4A3B-964E-954C50E71616}" destId="{58AA8C72-BAA8-42AD-AA26-0288B8EBA206}" srcOrd="0" destOrd="0" presId="urn:microsoft.com/office/officeart/2005/8/layout/process1"/>
    <dgm:cxn modelId="{26BC0948-7546-4EB9-9591-54F9DCA28455}" type="presParOf" srcId="{04FDACE2-663F-438F-AFF9-FA9E34F83B67}" destId="{C9A648DC-8BC9-4C57-AF6E-51B146EAFE74}" srcOrd="2" destOrd="0" presId="urn:microsoft.com/office/officeart/2005/8/layout/process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A8FB5A0-A205-4575-B4EC-477852E97C53}" type="doc">
      <dgm:prSet loTypeId="urn:microsoft.com/office/officeart/2005/8/layout/process1" loCatId="process" qsTypeId="urn:microsoft.com/office/officeart/2005/8/quickstyle/3d3" qsCatId="3D" csTypeId="urn:microsoft.com/office/officeart/2005/8/colors/accent1_2#5" csCatId="accent1" phldr="1"/>
      <dgm:spPr/>
    </dgm:pt>
    <dgm:pt modelId="{DA6276DE-D806-4478-B370-1D9D21E34DB5}">
      <dgm:prSet phldrT="[文本]"/>
      <dgm:spPr/>
      <dgm:t>
        <a:bodyPr/>
        <a:lstStyle/>
        <a:p>
          <a:r>
            <a:rPr lang="en-US" altLang="zh-CN" dirty="0" smtClean="0"/>
            <a:t>【</a:t>
          </a:r>
          <a:r>
            <a:rPr lang="zh-CN" altLang="en-US" dirty="0" smtClean="0"/>
            <a:t>模型视图</a:t>
          </a:r>
          <a:r>
            <a:rPr lang="en-US" altLang="zh-CN" dirty="0" smtClean="0"/>
            <a:t>】</a:t>
          </a:r>
          <a:endParaRPr lang="zh-CN" altLang="en-US" dirty="0"/>
        </a:p>
      </dgm:t>
    </dgm:pt>
    <dgm:pt modelId="{4D8290AE-A9E2-4FFF-BACA-8A62AE7A6DF7}" type="parTrans" cxnId="{020F5628-6A8F-4A42-A090-10BCED27EA37}">
      <dgm:prSet/>
      <dgm:spPr/>
      <dgm:t>
        <a:bodyPr/>
        <a:lstStyle/>
        <a:p>
          <a:endParaRPr lang="zh-CN" altLang="en-US"/>
        </a:p>
      </dgm:t>
    </dgm:pt>
    <dgm:pt modelId="{B91312D0-C5E2-48A9-B6C9-6B80BEA9AA94}" type="sibTrans" cxnId="{020F5628-6A8F-4A42-A090-10BCED27EA37}">
      <dgm:prSet/>
      <dgm:spPr/>
      <dgm:t>
        <a:bodyPr/>
        <a:lstStyle/>
        <a:p>
          <a:endParaRPr lang="zh-CN" altLang="en-US"/>
        </a:p>
      </dgm:t>
    </dgm:pt>
    <dgm:pt modelId="{9A2F8ADD-BE72-4CAB-8944-80A06B0BFC60}">
      <dgm:prSet phldrT="[文本]"/>
      <dgm:spPr/>
      <dgm:t>
        <a:bodyPr/>
        <a:lstStyle/>
        <a:p>
          <a:r>
            <a:rPr lang="en-US" altLang="zh-CN" dirty="0" smtClean="0"/>
            <a:t>【</a:t>
          </a:r>
          <a:r>
            <a:rPr lang="zh-CN" altLang="en-US" dirty="0" smtClean="0"/>
            <a:t>常规</a:t>
          </a:r>
          <a:r>
            <a:rPr lang="en-US" altLang="zh-CN" dirty="0" smtClean="0"/>
            <a:t>】</a:t>
          </a:r>
          <a:endParaRPr lang="zh-CN" altLang="en-US" dirty="0"/>
        </a:p>
      </dgm:t>
    </dgm:pt>
    <dgm:pt modelId="{6FD6FFE2-F407-461B-BE9D-42428F92A3E4}" type="parTrans" cxnId="{33A1E5C6-0D9F-41BD-A9AE-B3DE54AAA64D}">
      <dgm:prSet/>
      <dgm:spPr/>
      <dgm:t>
        <a:bodyPr/>
        <a:lstStyle/>
        <a:p>
          <a:endParaRPr lang="zh-CN" altLang="en-US"/>
        </a:p>
      </dgm:t>
    </dgm:pt>
    <dgm:pt modelId="{564C0F5F-0BB1-45CA-878D-16B223490A00}" type="sibTrans" cxnId="{33A1E5C6-0D9F-41BD-A9AE-B3DE54AAA64D}">
      <dgm:prSet/>
      <dgm:spPr/>
      <dgm:t>
        <a:bodyPr/>
        <a:lstStyle/>
        <a:p>
          <a:endParaRPr lang="zh-CN" altLang="en-US"/>
        </a:p>
      </dgm:t>
    </dgm:pt>
    <dgm:pt modelId="{E13E919D-0141-4D22-9EA0-DB7FCCEE97A4}" type="pres">
      <dgm:prSet presAssocID="{8A8FB5A0-A205-4575-B4EC-477852E97C53}" presName="Name0" presStyleCnt="0">
        <dgm:presLayoutVars>
          <dgm:dir/>
          <dgm:resizeHandles val="exact"/>
        </dgm:presLayoutVars>
      </dgm:prSet>
      <dgm:spPr/>
    </dgm:pt>
    <dgm:pt modelId="{A3F12838-AA18-400F-A5C6-AEB75E85FBAC}" type="pres">
      <dgm:prSet presAssocID="{DA6276DE-D806-4478-B370-1D9D21E34DB5}" presName="node" presStyleLbl="node1" presStyleIdx="0" presStyleCnt="2">
        <dgm:presLayoutVars>
          <dgm:bulletEnabled val="1"/>
        </dgm:presLayoutVars>
      </dgm:prSet>
      <dgm:spPr/>
      <dgm:t>
        <a:bodyPr/>
        <a:lstStyle/>
        <a:p>
          <a:endParaRPr lang="zh-CN" altLang="en-US"/>
        </a:p>
      </dgm:t>
    </dgm:pt>
    <dgm:pt modelId="{971463A9-C12F-4F00-B606-BAF9E5326C94}" type="pres">
      <dgm:prSet presAssocID="{B91312D0-C5E2-48A9-B6C9-6B80BEA9AA94}" presName="sibTrans" presStyleLbl="sibTrans2D1" presStyleIdx="0" presStyleCnt="1"/>
      <dgm:spPr/>
      <dgm:t>
        <a:bodyPr/>
        <a:lstStyle/>
        <a:p>
          <a:endParaRPr lang="zh-CN" altLang="en-US"/>
        </a:p>
      </dgm:t>
    </dgm:pt>
    <dgm:pt modelId="{FBE5F09D-6C43-4830-A64B-CEF897A21135}" type="pres">
      <dgm:prSet presAssocID="{B91312D0-C5E2-48A9-B6C9-6B80BEA9AA94}" presName="connectorText" presStyleLbl="sibTrans2D1" presStyleIdx="0" presStyleCnt="1"/>
      <dgm:spPr/>
      <dgm:t>
        <a:bodyPr/>
        <a:lstStyle/>
        <a:p>
          <a:endParaRPr lang="zh-CN" altLang="en-US"/>
        </a:p>
      </dgm:t>
    </dgm:pt>
    <dgm:pt modelId="{AFA3B82E-7FAF-475B-9477-505952FE0701}" type="pres">
      <dgm:prSet presAssocID="{9A2F8ADD-BE72-4CAB-8944-80A06B0BFC60}" presName="node" presStyleLbl="node1" presStyleIdx="1" presStyleCnt="2">
        <dgm:presLayoutVars>
          <dgm:bulletEnabled val="1"/>
        </dgm:presLayoutVars>
      </dgm:prSet>
      <dgm:spPr/>
      <dgm:t>
        <a:bodyPr/>
        <a:lstStyle/>
        <a:p>
          <a:endParaRPr lang="zh-CN" altLang="en-US"/>
        </a:p>
      </dgm:t>
    </dgm:pt>
  </dgm:ptLst>
  <dgm:cxnLst>
    <dgm:cxn modelId="{FF962744-96B2-4577-A8F3-1F058183048E}" type="presOf" srcId="{B91312D0-C5E2-48A9-B6C9-6B80BEA9AA94}" destId="{971463A9-C12F-4F00-B606-BAF9E5326C94}" srcOrd="0" destOrd="0" presId="urn:microsoft.com/office/officeart/2005/8/layout/process1"/>
    <dgm:cxn modelId="{020F5628-6A8F-4A42-A090-10BCED27EA37}" srcId="{8A8FB5A0-A205-4575-B4EC-477852E97C53}" destId="{DA6276DE-D806-4478-B370-1D9D21E34DB5}" srcOrd="0" destOrd="0" parTransId="{4D8290AE-A9E2-4FFF-BACA-8A62AE7A6DF7}" sibTransId="{B91312D0-C5E2-48A9-B6C9-6B80BEA9AA94}"/>
    <dgm:cxn modelId="{33A1E5C6-0D9F-41BD-A9AE-B3DE54AAA64D}" srcId="{8A8FB5A0-A205-4575-B4EC-477852E97C53}" destId="{9A2F8ADD-BE72-4CAB-8944-80A06B0BFC60}" srcOrd="1" destOrd="0" parTransId="{6FD6FFE2-F407-461B-BE9D-42428F92A3E4}" sibTransId="{564C0F5F-0BB1-45CA-878D-16B223490A00}"/>
    <dgm:cxn modelId="{057A7F78-5719-4547-BC68-F2F0445A1F18}" type="presOf" srcId="{DA6276DE-D806-4478-B370-1D9D21E34DB5}" destId="{A3F12838-AA18-400F-A5C6-AEB75E85FBAC}" srcOrd="0" destOrd="0" presId="urn:microsoft.com/office/officeart/2005/8/layout/process1"/>
    <dgm:cxn modelId="{BB8AF7DF-A5E8-4ACB-A083-392F6DE28237}" type="presOf" srcId="{9A2F8ADD-BE72-4CAB-8944-80A06B0BFC60}" destId="{AFA3B82E-7FAF-475B-9477-505952FE0701}" srcOrd="0" destOrd="0" presId="urn:microsoft.com/office/officeart/2005/8/layout/process1"/>
    <dgm:cxn modelId="{FDF353B2-75A7-4A13-83F7-493836BFB1C8}" type="presOf" srcId="{B91312D0-C5E2-48A9-B6C9-6B80BEA9AA94}" destId="{FBE5F09D-6C43-4830-A64B-CEF897A21135}" srcOrd="1" destOrd="0" presId="urn:microsoft.com/office/officeart/2005/8/layout/process1"/>
    <dgm:cxn modelId="{FB893D83-9BAD-4F1E-BF48-406C6B71B588}" type="presOf" srcId="{8A8FB5A0-A205-4575-B4EC-477852E97C53}" destId="{E13E919D-0141-4D22-9EA0-DB7FCCEE97A4}" srcOrd="0" destOrd="0" presId="urn:microsoft.com/office/officeart/2005/8/layout/process1"/>
    <dgm:cxn modelId="{197B7280-B314-4412-8D5E-08FF0CA0800C}" type="presParOf" srcId="{E13E919D-0141-4D22-9EA0-DB7FCCEE97A4}" destId="{A3F12838-AA18-400F-A5C6-AEB75E85FBAC}" srcOrd="0" destOrd="0" presId="urn:microsoft.com/office/officeart/2005/8/layout/process1"/>
    <dgm:cxn modelId="{E2CBA86D-1CC0-4CD5-9907-C4AAB4E1B0F9}" type="presParOf" srcId="{E13E919D-0141-4D22-9EA0-DB7FCCEE97A4}" destId="{971463A9-C12F-4F00-B606-BAF9E5326C94}" srcOrd="1" destOrd="0" presId="urn:microsoft.com/office/officeart/2005/8/layout/process1"/>
    <dgm:cxn modelId="{45B4F043-0B28-4248-98DA-37C0A881BB4C}" type="presParOf" srcId="{971463A9-C12F-4F00-B606-BAF9E5326C94}" destId="{FBE5F09D-6C43-4830-A64B-CEF897A21135}" srcOrd="0" destOrd="0" presId="urn:microsoft.com/office/officeart/2005/8/layout/process1"/>
    <dgm:cxn modelId="{0A8CA18A-1BB2-4CDD-B5B9-3B5226740E11}" type="presParOf" srcId="{E13E919D-0141-4D22-9EA0-DB7FCCEE97A4}" destId="{AFA3B82E-7FAF-475B-9477-505952FE0701}" srcOrd="2" destOrd="0" presId="urn:microsoft.com/office/officeart/2005/8/layout/process1"/>
  </dgm:cxnLst>
  <dgm:bg/>
  <dgm:whole/>
  <dgm:extLst>
    <a:ext uri="http://schemas.microsoft.com/office/drawing/2008/diagram">
      <dsp:dataModelExt xmlns:dsp="http://schemas.microsoft.com/office/drawing/2008/diagram" xmlns="" relId="rId2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C277CD7-E320-4E89-85BE-B7B3FA6B16E9}" type="doc">
      <dgm:prSet loTypeId="urn:microsoft.com/office/officeart/2005/8/layout/process1" loCatId="process" qsTypeId="urn:microsoft.com/office/officeart/2005/8/quickstyle/3d3" qsCatId="3D" csTypeId="urn:microsoft.com/office/officeart/2005/8/colors/accent1_2#6" csCatId="accent1" phldr="1"/>
      <dgm:spPr/>
    </dgm:pt>
    <dgm:pt modelId="{8C80902F-D125-4FCC-84F6-2C452ED356E7}">
      <dgm:prSet phldrT="[文本]"/>
      <dgm:spPr/>
      <dgm:t>
        <a:bodyPr/>
        <a:lstStyle/>
        <a:p>
          <a:r>
            <a:rPr lang="en-US" altLang="zh-CN" dirty="0" smtClean="0"/>
            <a:t>【</a:t>
          </a:r>
          <a:r>
            <a:rPr lang="zh-CN" altLang="en-US" dirty="0" smtClean="0"/>
            <a:t>标准方向</a:t>
          </a:r>
          <a:r>
            <a:rPr lang="en-US" altLang="zh-CN" dirty="0" smtClean="0"/>
            <a:t>】</a:t>
          </a:r>
          <a:endParaRPr lang="zh-CN" altLang="en-US" dirty="0"/>
        </a:p>
      </dgm:t>
    </dgm:pt>
    <dgm:pt modelId="{634CEB79-8503-45DB-BEC8-1F309CAEDE6C}" type="parTrans" cxnId="{FDB81BFC-68EE-4459-B82B-8F922CFCC9C1}">
      <dgm:prSet/>
      <dgm:spPr/>
      <dgm:t>
        <a:bodyPr/>
        <a:lstStyle/>
        <a:p>
          <a:endParaRPr lang="zh-CN" altLang="en-US"/>
        </a:p>
      </dgm:t>
    </dgm:pt>
    <dgm:pt modelId="{CD2E4366-6362-4F2A-B9BF-BD21FD921683}" type="sibTrans" cxnId="{FDB81BFC-68EE-4459-B82B-8F922CFCC9C1}">
      <dgm:prSet/>
      <dgm:spPr/>
      <dgm:t>
        <a:bodyPr/>
        <a:lstStyle/>
        <a:p>
          <a:endParaRPr lang="zh-CN" altLang="en-US"/>
        </a:p>
      </dgm:t>
    </dgm:pt>
    <dgm:pt modelId="{94B69EA6-C3B9-43CD-82CC-D33AE505C178}">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3950364D-2CD5-4501-BCEB-ADB7BA104931}" type="parTrans" cxnId="{CE1DCC58-CFBA-4F22-B332-67669B3E49D2}">
      <dgm:prSet/>
      <dgm:spPr/>
      <dgm:t>
        <a:bodyPr/>
        <a:lstStyle/>
        <a:p>
          <a:endParaRPr lang="zh-CN" altLang="en-US"/>
        </a:p>
      </dgm:t>
    </dgm:pt>
    <dgm:pt modelId="{F20DB373-A105-464C-BCE0-B19AB69EE990}" type="sibTrans" cxnId="{CE1DCC58-CFBA-4F22-B332-67669B3E49D2}">
      <dgm:prSet/>
      <dgm:spPr/>
      <dgm:t>
        <a:bodyPr/>
        <a:lstStyle/>
        <a:p>
          <a:endParaRPr lang="zh-CN" altLang="en-US"/>
        </a:p>
      </dgm:t>
    </dgm:pt>
    <dgm:pt modelId="{717CC657-CDEC-45FD-808F-3C50970FAC9C}" type="pres">
      <dgm:prSet presAssocID="{BC277CD7-E320-4E89-85BE-B7B3FA6B16E9}" presName="Name0" presStyleCnt="0">
        <dgm:presLayoutVars>
          <dgm:dir/>
          <dgm:resizeHandles val="exact"/>
        </dgm:presLayoutVars>
      </dgm:prSet>
      <dgm:spPr/>
    </dgm:pt>
    <dgm:pt modelId="{C3511105-CDC7-4EE7-823B-A66EF88931B5}" type="pres">
      <dgm:prSet presAssocID="{8C80902F-D125-4FCC-84F6-2C452ED356E7}" presName="node" presStyleLbl="node1" presStyleIdx="0" presStyleCnt="2">
        <dgm:presLayoutVars>
          <dgm:bulletEnabled val="1"/>
        </dgm:presLayoutVars>
      </dgm:prSet>
      <dgm:spPr/>
      <dgm:t>
        <a:bodyPr/>
        <a:lstStyle/>
        <a:p>
          <a:endParaRPr lang="zh-CN" altLang="en-US"/>
        </a:p>
      </dgm:t>
    </dgm:pt>
    <dgm:pt modelId="{E043A97D-E128-42BE-9986-08F539D8EE48}" type="pres">
      <dgm:prSet presAssocID="{CD2E4366-6362-4F2A-B9BF-BD21FD921683}" presName="sibTrans" presStyleLbl="sibTrans2D1" presStyleIdx="0" presStyleCnt="1"/>
      <dgm:spPr/>
      <dgm:t>
        <a:bodyPr/>
        <a:lstStyle/>
        <a:p>
          <a:endParaRPr lang="zh-CN" altLang="en-US"/>
        </a:p>
      </dgm:t>
    </dgm:pt>
    <dgm:pt modelId="{24C70E20-18B4-4D37-9554-EEB798022E11}" type="pres">
      <dgm:prSet presAssocID="{CD2E4366-6362-4F2A-B9BF-BD21FD921683}" presName="connectorText" presStyleLbl="sibTrans2D1" presStyleIdx="0" presStyleCnt="1"/>
      <dgm:spPr/>
      <dgm:t>
        <a:bodyPr/>
        <a:lstStyle/>
        <a:p>
          <a:endParaRPr lang="zh-CN" altLang="en-US"/>
        </a:p>
      </dgm:t>
    </dgm:pt>
    <dgm:pt modelId="{945B585C-ABA7-40D3-8D00-9DED4B68510F}" type="pres">
      <dgm:prSet presAssocID="{94B69EA6-C3B9-43CD-82CC-D33AE505C178}" presName="node" presStyleLbl="node1" presStyleIdx="1" presStyleCnt="2">
        <dgm:presLayoutVars>
          <dgm:bulletEnabled val="1"/>
        </dgm:presLayoutVars>
      </dgm:prSet>
      <dgm:spPr/>
      <dgm:t>
        <a:bodyPr/>
        <a:lstStyle/>
        <a:p>
          <a:endParaRPr lang="zh-CN" altLang="en-US"/>
        </a:p>
      </dgm:t>
    </dgm:pt>
  </dgm:ptLst>
  <dgm:cxnLst>
    <dgm:cxn modelId="{0348C6C6-0771-4394-BA53-BD401D0D98DA}" type="presOf" srcId="{BC277CD7-E320-4E89-85BE-B7B3FA6B16E9}" destId="{717CC657-CDEC-45FD-808F-3C50970FAC9C}" srcOrd="0" destOrd="0" presId="urn:microsoft.com/office/officeart/2005/8/layout/process1"/>
    <dgm:cxn modelId="{0AAD366E-F17D-44EE-B000-DE33C5E7B607}" type="presOf" srcId="{CD2E4366-6362-4F2A-B9BF-BD21FD921683}" destId="{E043A97D-E128-42BE-9986-08F539D8EE48}" srcOrd="0" destOrd="0" presId="urn:microsoft.com/office/officeart/2005/8/layout/process1"/>
    <dgm:cxn modelId="{E9AE72E2-6F40-423A-96C3-76254FE43462}" type="presOf" srcId="{8C80902F-D125-4FCC-84F6-2C452ED356E7}" destId="{C3511105-CDC7-4EE7-823B-A66EF88931B5}" srcOrd="0" destOrd="0" presId="urn:microsoft.com/office/officeart/2005/8/layout/process1"/>
    <dgm:cxn modelId="{FDB81BFC-68EE-4459-B82B-8F922CFCC9C1}" srcId="{BC277CD7-E320-4E89-85BE-B7B3FA6B16E9}" destId="{8C80902F-D125-4FCC-84F6-2C452ED356E7}" srcOrd="0" destOrd="0" parTransId="{634CEB79-8503-45DB-BEC8-1F309CAEDE6C}" sibTransId="{CD2E4366-6362-4F2A-B9BF-BD21FD921683}"/>
    <dgm:cxn modelId="{9821E82C-885D-4D82-BFDE-B7995DC70314}" type="presOf" srcId="{CD2E4366-6362-4F2A-B9BF-BD21FD921683}" destId="{24C70E20-18B4-4D37-9554-EEB798022E11}" srcOrd="1" destOrd="0" presId="urn:microsoft.com/office/officeart/2005/8/layout/process1"/>
    <dgm:cxn modelId="{37035F94-79BE-4751-90D3-415BDDDEECB2}" type="presOf" srcId="{94B69EA6-C3B9-43CD-82CC-D33AE505C178}" destId="{945B585C-ABA7-40D3-8D00-9DED4B68510F}" srcOrd="0" destOrd="0" presId="urn:microsoft.com/office/officeart/2005/8/layout/process1"/>
    <dgm:cxn modelId="{CE1DCC58-CFBA-4F22-B332-67669B3E49D2}" srcId="{BC277CD7-E320-4E89-85BE-B7B3FA6B16E9}" destId="{94B69EA6-C3B9-43CD-82CC-D33AE505C178}" srcOrd="1" destOrd="0" parTransId="{3950364D-2CD5-4501-BCEB-ADB7BA104931}" sibTransId="{F20DB373-A105-464C-BCE0-B19AB69EE990}"/>
    <dgm:cxn modelId="{3EBDBC82-4FEC-49F3-A9A2-8B8DAE151E6F}" type="presParOf" srcId="{717CC657-CDEC-45FD-808F-3C50970FAC9C}" destId="{C3511105-CDC7-4EE7-823B-A66EF88931B5}" srcOrd="0" destOrd="0" presId="urn:microsoft.com/office/officeart/2005/8/layout/process1"/>
    <dgm:cxn modelId="{0A08705B-E0CA-495B-A59E-35778FAAA2CB}" type="presParOf" srcId="{717CC657-CDEC-45FD-808F-3C50970FAC9C}" destId="{E043A97D-E128-42BE-9986-08F539D8EE48}" srcOrd="1" destOrd="0" presId="urn:microsoft.com/office/officeart/2005/8/layout/process1"/>
    <dgm:cxn modelId="{9D52B8B6-C184-4A99-B639-5AC32CA5C707}" type="presParOf" srcId="{E043A97D-E128-42BE-9986-08F539D8EE48}" destId="{24C70E20-18B4-4D37-9554-EEB798022E11}" srcOrd="0" destOrd="0" presId="urn:microsoft.com/office/officeart/2005/8/layout/process1"/>
    <dgm:cxn modelId="{92DD1A02-658D-4C64-974C-B76B98E3CC3D}" type="presParOf" srcId="{717CC657-CDEC-45FD-808F-3C50970FAC9C}" destId="{945B585C-ABA7-40D3-8D00-9DED4B68510F}" srcOrd="2"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B524FAD-917F-4846-A948-FE30DF16A507}" type="doc">
      <dgm:prSet loTypeId="urn:microsoft.com/office/officeart/2005/8/layout/process1" loCatId="process" qsTypeId="urn:microsoft.com/office/officeart/2005/8/quickstyle/3d3" qsCatId="3D" csTypeId="urn:microsoft.com/office/officeart/2005/8/colors/accent1_2#7" csCatId="accent1" phldr="1"/>
      <dgm:spPr/>
    </dgm:pt>
    <dgm:pt modelId="{83770D55-35C0-4A56-95BE-CF0C030A5E53}">
      <dgm:prSet phldrT="[文本]"/>
      <dgm:spPr/>
      <dgm:t>
        <a:bodyPr/>
        <a:lstStyle/>
        <a:p>
          <a:r>
            <a:rPr lang="en-US" altLang="zh-CN" dirty="0" smtClean="0"/>
            <a:t>【</a:t>
          </a:r>
          <a:r>
            <a:rPr lang="zh-CN" altLang="en-US" dirty="0" smtClean="0"/>
            <a:t>注释</a:t>
          </a:r>
          <a:r>
            <a:rPr lang="en-US" altLang="zh-CN" dirty="0" smtClean="0"/>
            <a:t>】</a:t>
          </a:r>
          <a:endParaRPr lang="zh-CN" altLang="en-US" dirty="0"/>
        </a:p>
      </dgm:t>
    </dgm:pt>
    <dgm:pt modelId="{C0EAC24A-0E15-40C2-9E0B-7FC91B33B9C5}" type="parTrans" cxnId="{1470F0A1-3C4D-4343-B0C6-E64EA8077CC6}">
      <dgm:prSet/>
      <dgm:spPr/>
      <dgm:t>
        <a:bodyPr/>
        <a:lstStyle/>
        <a:p>
          <a:endParaRPr lang="zh-CN" altLang="en-US"/>
        </a:p>
      </dgm:t>
    </dgm:pt>
    <dgm:pt modelId="{81EF1887-BB6C-49B8-B71F-242926A66D9E}" type="sibTrans" cxnId="{1470F0A1-3C4D-4343-B0C6-E64EA8077CC6}">
      <dgm:prSet/>
      <dgm:spPr/>
      <dgm:t>
        <a:bodyPr/>
        <a:lstStyle/>
        <a:p>
          <a:endParaRPr lang="zh-CN" altLang="en-US"/>
        </a:p>
      </dgm:t>
    </dgm:pt>
    <dgm:pt modelId="{2390C3D6-44C6-486B-A5E3-4858D0349EBE}">
      <dgm:prSet phldrT="[文本]"/>
      <dgm:spPr/>
      <dgm:t>
        <a:bodyPr/>
        <a:lstStyle/>
        <a:p>
          <a:r>
            <a:rPr lang="en-US" altLang="zh-CN" dirty="0" smtClean="0"/>
            <a:t>【</a:t>
          </a:r>
          <a:r>
            <a:rPr lang="zh-CN" altLang="en-US" dirty="0" smtClean="0"/>
            <a:t>显示注释模板</a:t>
          </a:r>
          <a:r>
            <a:rPr lang="en-US" altLang="zh-CN" dirty="0" smtClean="0"/>
            <a:t>】</a:t>
          </a:r>
          <a:endParaRPr lang="zh-CN" altLang="en-US" dirty="0"/>
        </a:p>
      </dgm:t>
    </dgm:pt>
    <dgm:pt modelId="{D6D20D43-2B9D-4F9E-9038-785F2BDB4C56}" type="parTrans" cxnId="{3EF77C92-521C-4FF0-90EC-0786049CCF19}">
      <dgm:prSet/>
      <dgm:spPr/>
      <dgm:t>
        <a:bodyPr/>
        <a:lstStyle/>
        <a:p>
          <a:endParaRPr lang="zh-CN" altLang="en-US"/>
        </a:p>
      </dgm:t>
    </dgm:pt>
    <dgm:pt modelId="{17CFF736-1446-43F8-971B-0109E7EAC338}" type="sibTrans" cxnId="{3EF77C92-521C-4FF0-90EC-0786049CCF19}">
      <dgm:prSet/>
      <dgm:spPr/>
      <dgm:t>
        <a:bodyPr/>
        <a:lstStyle/>
        <a:p>
          <a:endParaRPr lang="zh-CN" altLang="en-US"/>
        </a:p>
      </dgm:t>
    </dgm:pt>
    <dgm:pt modelId="{8E0AF9B6-AE3D-4741-BD51-5BF4908FF563}" type="pres">
      <dgm:prSet presAssocID="{5B524FAD-917F-4846-A948-FE30DF16A507}" presName="Name0" presStyleCnt="0">
        <dgm:presLayoutVars>
          <dgm:dir/>
          <dgm:resizeHandles val="exact"/>
        </dgm:presLayoutVars>
      </dgm:prSet>
      <dgm:spPr/>
    </dgm:pt>
    <dgm:pt modelId="{B08352B6-DF21-4787-8CD7-70B2C5409D6F}" type="pres">
      <dgm:prSet presAssocID="{83770D55-35C0-4A56-95BE-CF0C030A5E53}" presName="node" presStyleLbl="node1" presStyleIdx="0" presStyleCnt="2">
        <dgm:presLayoutVars>
          <dgm:bulletEnabled val="1"/>
        </dgm:presLayoutVars>
      </dgm:prSet>
      <dgm:spPr/>
      <dgm:t>
        <a:bodyPr/>
        <a:lstStyle/>
        <a:p>
          <a:endParaRPr lang="zh-CN" altLang="en-US"/>
        </a:p>
      </dgm:t>
    </dgm:pt>
    <dgm:pt modelId="{90799FF3-BEAF-4163-A77C-6B72D72AB236}" type="pres">
      <dgm:prSet presAssocID="{81EF1887-BB6C-49B8-B71F-242926A66D9E}" presName="sibTrans" presStyleLbl="sibTrans2D1" presStyleIdx="0" presStyleCnt="1"/>
      <dgm:spPr/>
      <dgm:t>
        <a:bodyPr/>
        <a:lstStyle/>
        <a:p>
          <a:endParaRPr lang="zh-CN" altLang="en-US"/>
        </a:p>
      </dgm:t>
    </dgm:pt>
    <dgm:pt modelId="{5B3F274C-893B-4C43-B163-0E80592FFA19}" type="pres">
      <dgm:prSet presAssocID="{81EF1887-BB6C-49B8-B71F-242926A66D9E}" presName="connectorText" presStyleLbl="sibTrans2D1" presStyleIdx="0" presStyleCnt="1"/>
      <dgm:spPr/>
      <dgm:t>
        <a:bodyPr/>
        <a:lstStyle/>
        <a:p>
          <a:endParaRPr lang="zh-CN" altLang="en-US"/>
        </a:p>
      </dgm:t>
    </dgm:pt>
    <dgm:pt modelId="{9274D9A9-24F5-4049-B944-CE300D4848F8}" type="pres">
      <dgm:prSet presAssocID="{2390C3D6-44C6-486B-A5E3-4858D0349EBE}" presName="node" presStyleLbl="node1" presStyleIdx="1" presStyleCnt="2">
        <dgm:presLayoutVars>
          <dgm:bulletEnabled val="1"/>
        </dgm:presLayoutVars>
      </dgm:prSet>
      <dgm:spPr/>
      <dgm:t>
        <a:bodyPr/>
        <a:lstStyle/>
        <a:p>
          <a:endParaRPr lang="zh-CN" altLang="en-US"/>
        </a:p>
      </dgm:t>
    </dgm:pt>
  </dgm:ptLst>
  <dgm:cxnLst>
    <dgm:cxn modelId="{41D2A476-4290-4BB2-8655-7B0FEB470D6D}" type="presOf" srcId="{83770D55-35C0-4A56-95BE-CF0C030A5E53}" destId="{B08352B6-DF21-4787-8CD7-70B2C5409D6F}" srcOrd="0" destOrd="0" presId="urn:microsoft.com/office/officeart/2005/8/layout/process1"/>
    <dgm:cxn modelId="{0D805572-2E11-484E-AED6-5CD97ABAFAC0}" type="presOf" srcId="{81EF1887-BB6C-49B8-B71F-242926A66D9E}" destId="{90799FF3-BEAF-4163-A77C-6B72D72AB236}" srcOrd="0" destOrd="0" presId="urn:microsoft.com/office/officeart/2005/8/layout/process1"/>
    <dgm:cxn modelId="{1470F0A1-3C4D-4343-B0C6-E64EA8077CC6}" srcId="{5B524FAD-917F-4846-A948-FE30DF16A507}" destId="{83770D55-35C0-4A56-95BE-CF0C030A5E53}" srcOrd="0" destOrd="0" parTransId="{C0EAC24A-0E15-40C2-9E0B-7FC91B33B9C5}" sibTransId="{81EF1887-BB6C-49B8-B71F-242926A66D9E}"/>
    <dgm:cxn modelId="{72E6D5BB-D8DB-4659-88A6-F66210BD2362}" type="presOf" srcId="{2390C3D6-44C6-486B-A5E3-4858D0349EBE}" destId="{9274D9A9-24F5-4049-B944-CE300D4848F8}" srcOrd="0" destOrd="0" presId="urn:microsoft.com/office/officeart/2005/8/layout/process1"/>
    <dgm:cxn modelId="{0D990E15-262D-476C-B491-3917DC0F0216}" type="presOf" srcId="{5B524FAD-917F-4846-A948-FE30DF16A507}" destId="{8E0AF9B6-AE3D-4741-BD51-5BF4908FF563}" srcOrd="0" destOrd="0" presId="urn:microsoft.com/office/officeart/2005/8/layout/process1"/>
    <dgm:cxn modelId="{3EF77C92-521C-4FF0-90EC-0786049CCF19}" srcId="{5B524FAD-917F-4846-A948-FE30DF16A507}" destId="{2390C3D6-44C6-486B-A5E3-4858D0349EBE}" srcOrd="1" destOrd="0" parTransId="{D6D20D43-2B9D-4F9E-9038-785F2BDB4C56}" sibTransId="{17CFF736-1446-43F8-971B-0109E7EAC338}"/>
    <dgm:cxn modelId="{172FC3BB-82A4-4823-90EF-D2C90F3B00B0}" type="presOf" srcId="{81EF1887-BB6C-49B8-B71F-242926A66D9E}" destId="{5B3F274C-893B-4C43-B163-0E80592FFA19}" srcOrd="1" destOrd="0" presId="urn:microsoft.com/office/officeart/2005/8/layout/process1"/>
    <dgm:cxn modelId="{61A9E196-AC36-40AC-8B41-184EE2BD106B}" type="presParOf" srcId="{8E0AF9B6-AE3D-4741-BD51-5BF4908FF563}" destId="{B08352B6-DF21-4787-8CD7-70B2C5409D6F}" srcOrd="0" destOrd="0" presId="urn:microsoft.com/office/officeart/2005/8/layout/process1"/>
    <dgm:cxn modelId="{FA79598A-6A98-4D06-8544-56927577FA61}" type="presParOf" srcId="{8E0AF9B6-AE3D-4741-BD51-5BF4908FF563}" destId="{90799FF3-BEAF-4163-A77C-6B72D72AB236}" srcOrd="1" destOrd="0" presId="urn:microsoft.com/office/officeart/2005/8/layout/process1"/>
    <dgm:cxn modelId="{857ADA55-E3C8-49C8-AB8B-2DC305F16CC0}" type="presParOf" srcId="{90799FF3-BEAF-4163-A77C-6B72D72AB236}" destId="{5B3F274C-893B-4C43-B163-0E80592FFA19}" srcOrd="0" destOrd="0" presId="urn:microsoft.com/office/officeart/2005/8/layout/process1"/>
    <dgm:cxn modelId="{7C7C0805-A644-4D62-A669-90744825F1BB}" type="presParOf" srcId="{8E0AF9B6-AE3D-4741-BD51-5BF4908FF563}" destId="{9274D9A9-24F5-4049-B944-CE300D4848F8}" srcOrd="2" destOrd="0" presId="urn:microsoft.com/office/officeart/2005/8/layout/process1"/>
  </dgm:cxnLst>
  <dgm:bg/>
  <dgm:whole/>
  <dgm:extLst>
    <a:ext uri="http://schemas.microsoft.com/office/drawing/2008/diagram">
      <dsp:dataModelExt xmlns:dsp="http://schemas.microsoft.com/office/drawing/2008/diagram" xmlns="" relId="rId1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7931420-3CCB-4C4C-86B2-CCE28EC208C5}" type="doc">
      <dgm:prSet loTypeId="urn:microsoft.com/office/officeart/2005/8/layout/process1" loCatId="process" qsTypeId="urn:microsoft.com/office/officeart/2005/8/quickstyle/3d3" qsCatId="3D" csTypeId="urn:microsoft.com/office/officeart/2005/8/colors/accent1_2#8" csCatId="accent1" phldr="1"/>
      <dgm:spPr/>
    </dgm:pt>
    <dgm:pt modelId="{E582E239-8E62-4FE1-9B2A-2930A44F29A5}">
      <dgm:prSet phldrT="[文本]"/>
      <dgm:spPr/>
      <dgm:t>
        <a:bodyPr/>
        <a:lstStyle/>
        <a:p>
          <a:r>
            <a:rPr lang="en-US" altLang="zh-CN" dirty="0" smtClean="0"/>
            <a:t>【</a:t>
          </a:r>
          <a:r>
            <a:rPr lang="zh-CN" altLang="en-US" dirty="0" smtClean="0"/>
            <a:t>类型</a:t>
          </a:r>
          <a:r>
            <a:rPr lang="en-US" altLang="zh-CN" dirty="0" smtClean="0"/>
            <a:t>】</a:t>
          </a:r>
          <a:endParaRPr lang="zh-CN" altLang="en-US" dirty="0"/>
        </a:p>
      </dgm:t>
    </dgm:pt>
    <dgm:pt modelId="{4F152E7E-55CE-4F1C-A886-9169FCE86961}" type="parTrans" cxnId="{8D974859-C4E7-4A33-952A-DCD7E6A3A753}">
      <dgm:prSet/>
      <dgm:spPr/>
      <dgm:t>
        <a:bodyPr/>
        <a:lstStyle/>
        <a:p>
          <a:endParaRPr lang="zh-CN" altLang="en-US"/>
        </a:p>
      </dgm:t>
    </dgm:pt>
    <dgm:pt modelId="{DA390865-C505-476E-A848-B6010BEE0E61}" type="sibTrans" cxnId="{8D974859-C4E7-4A33-952A-DCD7E6A3A753}">
      <dgm:prSet/>
      <dgm:spPr/>
      <dgm:t>
        <a:bodyPr/>
        <a:lstStyle/>
        <a:p>
          <a:endParaRPr lang="zh-CN" altLang="en-US"/>
        </a:p>
      </dgm:t>
    </dgm:pt>
    <dgm:pt modelId="{0B5C7489-601F-4599-AA97-D0464120F097}">
      <dgm:prSet phldrT="[文本]"/>
      <dgm:spPr/>
      <dgm:t>
        <a:bodyPr/>
        <a:lstStyle/>
        <a:p>
          <a:r>
            <a:rPr lang="en-US" altLang="zh-CN" dirty="0" smtClean="0"/>
            <a:t>【</a:t>
          </a:r>
          <a:r>
            <a:rPr lang="zh-CN" altLang="en-US" dirty="0" smtClean="0"/>
            <a:t>全部</a:t>
          </a:r>
          <a:r>
            <a:rPr lang="en-US" altLang="zh-CN" dirty="0" smtClean="0"/>
            <a:t>】</a:t>
          </a:r>
          <a:endParaRPr lang="zh-CN" altLang="en-US" dirty="0"/>
        </a:p>
      </dgm:t>
    </dgm:pt>
    <dgm:pt modelId="{F930A6E9-0AB2-407F-B1DC-097621CD2307}" type="parTrans" cxnId="{F01F0967-F6DB-4251-9718-40079C4F2FCC}">
      <dgm:prSet/>
      <dgm:spPr/>
      <dgm:t>
        <a:bodyPr/>
        <a:lstStyle/>
        <a:p>
          <a:endParaRPr lang="zh-CN" altLang="en-US"/>
        </a:p>
      </dgm:t>
    </dgm:pt>
    <dgm:pt modelId="{17F4AE62-578F-4C9D-879A-E84217411DDE}" type="sibTrans" cxnId="{F01F0967-F6DB-4251-9718-40079C4F2FCC}">
      <dgm:prSet/>
      <dgm:spPr/>
      <dgm:t>
        <a:bodyPr/>
        <a:lstStyle/>
        <a:p>
          <a:endParaRPr lang="zh-CN" altLang="en-US"/>
        </a:p>
      </dgm:t>
    </dgm:pt>
    <dgm:pt modelId="{39614A5B-7792-4819-B810-F5F0FD4203DE}">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CDF4FF9D-879A-4CA7-8EA5-76790DC0368C}" type="parTrans" cxnId="{00B4E95F-DE09-4440-81FA-83C5F4914EFC}">
      <dgm:prSet/>
      <dgm:spPr/>
      <dgm:t>
        <a:bodyPr/>
        <a:lstStyle/>
        <a:p>
          <a:endParaRPr lang="zh-CN" altLang="en-US"/>
        </a:p>
      </dgm:t>
    </dgm:pt>
    <dgm:pt modelId="{05FF1696-3A7E-409A-9C09-9DB3699FA008}" type="sibTrans" cxnId="{00B4E95F-DE09-4440-81FA-83C5F4914EFC}">
      <dgm:prSet/>
      <dgm:spPr/>
      <dgm:t>
        <a:bodyPr/>
        <a:lstStyle/>
        <a:p>
          <a:endParaRPr lang="zh-CN" altLang="en-US"/>
        </a:p>
      </dgm:t>
    </dgm:pt>
    <dgm:pt modelId="{9F3D7216-3B9C-472B-AAB0-B77AA24915DA}" type="pres">
      <dgm:prSet presAssocID="{67931420-3CCB-4C4C-86B2-CCE28EC208C5}" presName="Name0" presStyleCnt="0">
        <dgm:presLayoutVars>
          <dgm:dir/>
          <dgm:resizeHandles val="exact"/>
        </dgm:presLayoutVars>
      </dgm:prSet>
      <dgm:spPr/>
    </dgm:pt>
    <dgm:pt modelId="{078B4972-473A-45AE-896B-34393EF94AE5}" type="pres">
      <dgm:prSet presAssocID="{E582E239-8E62-4FE1-9B2A-2930A44F29A5}" presName="node" presStyleLbl="node1" presStyleIdx="0" presStyleCnt="3">
        <dgm:presLayoutVars>
          <dgm:bulletEnabled val="1"/>
        </dgm:presLayoutVars>
      </dgm:prSet>
      <dgm:spPr/>
      <dgm:t>
        <a:bodyPr/>
        <a:lstStyle/>
        <a:p>
          <a:endParaRPr lang="zh-CN" altLang="en-US"/>
        </a:p>
      </dgm:t>
    </dgm:pt>
    <dgm:pt modelId="{DA6EA302-C494-4758-BED4-ED56132593F7}" type="pres">
      <dgm:prSet presAssocID="{DA390865-C505-476E-A848-B6010BEE0E61}" presName="sibTrans" presStyleLbl="sibTrans2D1" presStyleIdx="0" presStyleCnt="2"/>
      <dgm:spPr/>
      <dgm:t>
        <a:bodyPr/>
        <a:lstStyle/>
        <a:p>
          <a:endParaRPr lang="zh-CN" altLang="en-US"/>
        </a:p>
      </dgm:t>
    </dgm:pt>
    <dgm:pt modelId="{873FAD28-D0DF-4565-89B4-3FF43AA7416A}" type="pres">
      <dgm:prSet presAssocID="{DA390865-C505-476E-A848-B6010BEE0E61}" presName="connectorText" presStyleLbl="sibTrans2D1" presStyleIdx="0" presStyleCnt="2"/>
      <dgm:spPr/>
      <dgm:t>
        <a:bodyPr/>
        <a:lstStyle/>
        <a:p>
          <a:endParaRPr lang="zh-CN" altLang="en-US"/>
        </a:p>
      </dgm:t>
    </dgm:pt>
    <dgm:pt modelId="{D8B54F65-CF84-4649-820D-8E023B69038F}" type="pres">
      <dgm:prSet presAssocID="{0B5C7489-601F-4599-AA97-D0464120F097}" presName="node" presStyleLbl="node1" presStyleIdx="1" presStyleCnt="3">
        <dgm:presLayoutVars>
          <dgm:bulletEnabled val="1"/>
        </dgm:presLayoutVars>
      </dgm:prSet>
      <dgm:spPr/>
      <dgm:t>
        <a:bodyPr/>
        <a:lstStyle/>
        <a:p>
          <a:endParaRPr lang="zh-CN" altLang="en-US"/>
        </a:p>
      </dgm:t>
    </dgm:pt>
    <dgm:pt modelId="{78232B95-EA17-4E53-8B2C-B172F1E458A5}" type="pres">
      <dgm:prSet presAssocID="{17F4AE62-578F-4C9D-879A-E84217411DDE}" presName="sibTrans" presStyleLbl="sibTrans2D1" presStyleIdx="1" presStyleCnt="2"/>
      <dgm:spPr/>
      <dgm:t>
        <a:bodyPr/>
        <a:lstStyle/>
        <a:p>
          <a:endParaRPr lang="zh-CN" altLang="en-US"/>
        </a:p>
      </dgm:t>
    </dgm:pt>
    <dgm:pt modelId="{D3CC8D83-9464-41D6-9F53-CB635883CA99}" type="pres">
      <dgm:prSet presAssocID="{17F4AE62-578F-4C9D-879A-E84217411DDE}" presName="connectorText" presStyleLbl="sibTrans2D1" presStyleIdx="1" presStyleCnt="2"/>
      <dgm:spPr/>
      <dgm:t>
        <a:bodyPr/>
        <a:lstStyle/>
        <a:p>
          <a:endParaRPr lang="zh-CN" altLang="en-US"/>
        </a:p>
      </dgm:t>
    </dgm:pt>
    <dgm:pt modelId="{B87667A9-A7B0-48E4-9788-9E0FD05AA35B}" type="pres">
      <dgm:prSet presAssocID="{39614A5B-7792-4819-B810-F5F0FD4203DE}" presName="node" presStyleLbl="node1" presStyleIdx="2" presStyleCnt="3">
        <dgm:presLayoutVars>
          <dgm:bulletEnabled val="1"/>
        </dgm:presLayoutVars>
      </dgm:prSet>
      <dgm:spPr/>
      <dgm:t>
        <a:bodyPr/>
        <a:lstStyle/>
        <a:p>
          <a:endParaRPr lang="zh-CN" altLang="en-US"/>
        </a:p>
      </dgm:t>
    </dgm:pt>
  </dgm:ptLst>
  <dgm:cxnLst>
    <dgm:cxn modelId="{966B49F2-A0C3-4D01-9633-0945AA08D311}" type="presOf" srcId="{0B5C7489-601F-4599-AA97-D0464120F097}" destId="{D8B54F65-CF84-4649-820D-8E023B69038F}" srcOrd="0" destOrd="0" presId="urn:microsoft.com/office/officeart/2005/8/layout/process1"/>
    <dgm:cxn modelId="{FCCA24F0-3440-4445-8800-23A3944B05EC}" type="presOf" srcId="{39614A5B-7792-4819-B810-F5F0FD4203DE}" destId="{B87667A9-A7B0-48E4-9788-9E0FD05AA35B}" srcOrd="0" destOrd="0" presId="urn:microsoft.com/office/officeart/2005/8/layout/process1"/>
    <dgm:cxn modelId="{FDE591DA-16AD-491C-ACC8-4456F65679C4}" type="presOf" srcId="{17F4AE62-578F-4C9D-879A-E84217411DDE}" destId="{D3CC8D83-9464-41D6-9F53-CB635883CA99}" srcOrd="1" destOrd="0" presId="urn:microsoft.com/office/officeart/2005/8/layout/process1"/>
    <dgm:cxn modelId="{917C8334-8A65-457C-8FF0-2CA13AD285A6}" type="presOf" srcId="{DA390865-C505-476E-A848-B6010BEE0E61}" destId="{DA6EA302-C494-4758-BED4-ED56132593F7}" srcOrd="0" destOrd="0" presId="urn:microsoft.com/office/officeart/2005/8/layout/process1"/>
    <dgm:cxn modelId="{37564AC2-72C5-4FA4-BD62-1E438497E511}" type="presOf" srcId="{DA390865-C505-476E-A848-B6010BEE0E61}" destId="{873FAD28-D0DF-4565-89B4-3FF43AA7416A}" srcOrd="1" destOrd="0" presId="urn:microsoft.com/office/officeart/2005/8/layout/process1"/>
    <dgm:cxn modelId="{5607B6A2-9870-46C0-95C9-72CB1627ED90}" type="presOf" srcId="{17F4AE62-578F-4C9D-879A-E84217411DDE}" destId="{78232B95-EA17-4E53-8B2C-B172F1E458A5}" srcOrd="0" destOrd="0" presId="urn:microsoft.com/office/officeart/2005/8/layout/process1"/>
    <dgm:cxn modelId="{51A40AB6-ACE9-463F-9EAA-93B8C16B068D}" type="presOf" srcId="{67931420-3CCB-4C4C-86B2-CCE28EC208C5}" destId="{9F3D7216-3B9C-472B-AAB0-B77AA24915DA}" srcOrd="0" destOrd="0" presId="urn:microsoft.com/office/officeart/2005/8/layout/process1"/>
    <dgm:cxn modelId="{F01F0967-F6DB-4251-9718-40079C4F2FCC}" srcId="{67931420-3CCB-4C4C-86B2-CCE28EC208C5}" destId="{0B5C7489-601F-4599-AA97-D0464120F097}" srcOrd="1" destOrd="0" parTransId="{F930A6E9-0AB2-407F-B1DC-097621CD2307}" sibTransId="{17F4AE62-578F-4C9D-879A-E84217411DDE}"/>
    <dgm:cxn modelId="{E5FDB154-E220-4C49-BE16-E8F4AAC0007A}" type="presOf" srcId="{E582E239-8E62-4FE1-9B2A-2930A44F29A5}" destId="{078B4972-473A-45AE-896B-34393EF94AE5}" srcOrd="0" destOrd="0" presId="urn:microsoft.com/office/officeart/2005/8/layout/process1"/>
    <dgm:cxn modelId="{8D974859-C4E7-4A33-952A-DCD7E6A3A753}" srcId="{67931420-3CCB-4C4C-86B2-CCE28EC208C5}" destId="{E582E239-8E62-4FE1-9B2A-2930A44F29A5}" srcOrd="0" destOrd="0" parTransId="{4F152E7E-55CE-4F1C-A886-9169FCE86961}" sibTransId="{DA390865-C505-476E-A848-B6010BEE0E61}"/>
    <dgm:cxn modelId="{00B4E95F-DE09-4440-81FA-83C5F4914EFC}" srcId="{67931420-3CCB-4C4C-86B2-CCE28EC208C5}" destId="{39614A5B-7792-4819-B810-F5F0FD4203DE}" srcOrd="2" destOrd="0" parTransId="{CDF4FF9D-879A-4CA7-8EA5-76790DC0368C}" sibTransId="{05FF1696-3A7E-409A-9C09-9DB3699FA008}"/>
    <dgm:cxn modelId="{244D517C-70D8-488D-8701-C9557CC09AC4}" type="presParOf" srcId="{9F3D7216-3B9C-472B-AAB0-B77AA24915DA}" destId="{078B4972-473A-45AE-896B-34393EF94AE5}" srcOrd="0" destOrd="0" presId="urn:microsoft.com/office/officeart/2005/8/layout/process1"/>
    <dgm:cxn modelId="{88E5207B-64DE-4C1C-A82B-4EED221EFCD7}" type="presParOf" srcId="{9F3D7216-3B9C-472B-AAB0-B77AA24915DA}" destId="{DA6EA302-C494-4758-BED4-ED56132593F7}" srcOrd="1" destOrd="0" presId="urn:microsoft.com/office/officeart/2005/8/layout/process1"/>
    <dgm:cxn modelId="{FEF1CCDC-D3AA-4C66-839D-04CFC2BF02BE}" type="presParOf" srcId="{DA6EA302-C494-4758-BED4-ED56132593F7}" destId="{873FAD28-D0DF-4565-89B4-3FF43AA7416A}" srcOrd="0" destOrd="0" presId="urn:microsoft.com/office/officeart/2005/8/layout/process1"/>
    <dgm:cxn modelId="{541A09E7-3741-44B4-95C1-245CD3B27682}" type="presParOf" srcId="{9F3D7216-3B9C-472B-AAB0-B77AA24915DA}" destId="{D8B54F65-CF84-4649-820D-8E023B69038F}" srcOrd="2" destOrd="0" presId="urn:microsoft.com/office/officeart/2005/8/layout/process1"/>
    <dgm:cxn modelId="{49023C58-239A-4442-B76C-8417B3BECB6E}" type="presParOf" srcId="{9F3D7216-3B9C-472B-AAB0-B77AA24915DA}" destId="{78232B95-EA17-4E53-8B2C-B172F1E458A5}" srcOrd="3" destOrd="0" presId="urn:microsoft.com/office/officeart/2005/8/layout/process1"/>
    <dgm:cxn modelId="{D0B1E250-8D78-4A30-9E5A-89D3A11F333C}" type="presParOf" srcId="{78232B95-EA17-4E53-8B2C-B172F1E458A5}" destId="{D3CC8D83-9464-41D6-9F53-CB635883CA99}" srcOrd="0" destOrd="0" presId="urn:microsoft.com/office/officeart/2005/8/layout/process1"/>
    <dgm:cxn modelId="{9321B857-594E-42FD-8646-C9CE694E34F7}" type="presParOf" srcId="{9F3D7216-3B9C-472B-AAB0-B77AA24915DA}" destId="{B87667A9-A7B0-48E4-9788-9E0FD05AA35B}" srcOrd="4" destOrd="0" presId="urn:microsoft.com/office/officeart/2005/8/layout/process1"/>
  </dgm:cxnLst>
  <dgm:bg/>
  <dgm:whole/>
  <dgm:extLst>
    <a:ext uri="http://schemas.microsoft.com/office/drawing/2008/diagram">
      <dsp:dataModelExt xmlns:dsp="http://schemas.microsoft.com/office/drawing/2008/diagram" xmlns="" relId="rId20"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4.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7.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4"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lang="zh-CN" altLang="en-US" smtClean="0"/>
              <a:t>单击此处编辑母版标题样式</a:t>
            </a:r>
            <a:endParaRPr lang="en-US"/>
          </a:p>
        </p:txBody>
      </p:sp>
      <p:sp>
        <p:nvSpPr>
          <p:cNvPr id="3" name="副标题 2"/>
          <p:cNvSpPr>
            <a:spLocks noGrp="1"/>
          </p:cNvSpPr>
          <p:nvPr>
            <p:ph type="subTitle" idx="1"/>
          </p:nvPr>
        </p:nvSpPr>
        <p:spPr>
          <a:xfrm>
            <a:off x="1521733" y="2759581"/>
            <a:ext cx="6100534" cy="1740989"/>
          </a:xfrm>
        </p:spPr>
        <p:txBody>
          <a:bodyPr/>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5" name="日期占位符 3"/>
          <p:cNvSpPr>
            <a:spLocks noGrp="1"/>
          </p:cNvSpPr>
          <p:nvPr>
            <p:ph type="dt" sz="half" idx="10"/>
          </p:nvPr>
        </p:nvSpPr>
        <p:spPr/>
        <p:txBody>
          <a:bodyPr/>
          <a:lstStyle>
            <a:lvl1pPr>
              <a:defRPr/>
            </a:lvl1pPr>
          </a:lstStyle>
          <a:p>
            <a:pPr>
              <a:defRPr/>
            </a:pPr>
            <a:fld id="{341F37C8-C4D3-466B-8D3A-3013C8CD6AFC}" type="datetimeFigureOut">
              <a:rPr lang="zh-CN" altLang="en-US"/>
              <a:pPr>
                <a:defRPr/>
              </a:pPr>
              <a:t>2014-4-10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98D47E-DCBB-4DEA-9AB1-DCE655C1349D}"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lvl1pPr algn="r">
              <a:defRPr/>
            </a:lvl1p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3"/>
          <p:cNvSpPr>
            <a:spLocks noGrp="1"/>
          </p:cNvSpPr>
          <p:nvPr>
            <p:ph type="dt" sz="half" idx="10"/>
          </p:nvPr>
        </p:nvSpPr>
        <p:spPr/>
        <p:txBody>
          <a:bodyPr/>
          <a:lstStyle>
            <a:lvl1pPr>
              <a:defRPr/>
            </a:lvl1pPr>
          </a:lstStyle>
          <a:p>
            <a:pPr>
              <a:defRPr/>
            </a:pPr>
            <a:fld id="{350EAD0C-5C42-4A4C-984B-8F311D7C0522}" type="datetimeFigureOut">
              <a:rPr lang="zh-CN" altLang="en-US"/>
              <a:pPr>
                <a:defRPr/>
              </a:pPr>
              <a:t>2014-4-10</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C1E704AB-6601-42C9-B6F7-9F998118053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758006" cy="59404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3"/>
          <p:cNvSpPr>
            <a:spLocks noGrp="1"/>
          </p:cNvSpPr>
          <p:nvPr>
            <p:ph type="dt" sz="half" idx="10"/>
          </p:nvPr>
        </p:nvSpPr>
        <p:spPr/>
        <p:txBody>
          <a:bodyPr/>
          <a:lstStyle>
            <a:lvl1pPr>
              <a:defRPr/>
            </a:lvl1pPr>
          </a:lstStyle>
          <a:p>
            <a:pPr>
              <a:defRPr/>
            </a:pPr>
            <a:fld id="{AEDE9B18-E6EE-4597-AE92-705AEDADB852}" type="datetimeFigureOut">
              <a:rPr lang="zh-CN" altLang="en-US"/>
              <a:pPr>
                <a:defRPr/>
              </a:pPr>
              <a:t>2014-4-10</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9A0D5AFB-32AF-4388-9EE6-13DEFA8E50C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lvl1pPr algn="l">
              <a:defRPr/>
            </a:lvl1p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3"/>
          <p:cNvSpPr>
            <a:spLocks noGrp="1"/>
          </p:cNvSpPr>
          <p:nvPr>
            <p:ph type="dt" sz="half" idx="10"/>
          </p:nvPr>
        </p:nvSpPr>
        <p:spPr/>
        <p:txBody>
          <a:bodyPr/>
          <a:lstStyle>
            <a:lvl1pPr>
              <a:defRPr/>
            </a:lvl1pPr>
          </a:lstStyle>
          <a:p>
            <a:pPr>
              <a:defRPr/>
            </a:pPr>
            <a:fld id="{0D3CE375-A4E0-49B4-B739-8B4E9797514F}" type="datetimeFigureOut">
              <a:rPr lang="zh-CN" altLang="en-US"/>
              <a:pPr>
                <a:defRPr/>
              </a:pPr>
              <a:t>2014-4-10</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EBEFD31A-C69D-4864-B225-8401BEFEA24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pic>
        <p:nvPicPr>
          <p:cNvPr id="4"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F4D7525-DCBD-44AD-A455-2528C4AE0852}" type="datetimeFigureOut">
              <a:rPr lang="zh-CN" altLang="en-US"/>
              <a:pPr>
                <a:defRPr/>
              </a:pPr>
              <a:t>2014-4-10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C0AD22C-B1A1-4D27-B440-912A4D220A19}"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4"/>
          <p:cNvSpPr>
            <a:spLocks noGrp="1"/>
          </p:cNvSpPr>
          <p:nvPr>
            <p:ph type="dt" sz="half" idx="10"/>
          </p:nvPr>
        </p:nvSpPr>
        <p:spPr/>
        <p:txBody>
          <a:bodyPr/>
          <a:lstStyle>
            <a:lvl1pPr>
              <a:defRPr/>
            </a:lvl1pPr>
          </a:lstStyle>
          <a:p>
            <a:pPr>
              <a:defRPr/>
            </a:pPr>
            <a:fld id="{4652773A-AA0A-41A0-AE9A-A42638E32765}" type="datetimeFigureOut">
              <a:rPr lang="zh-CN" altLang="en-US"/>
              <a:pPr>
                <a:defRPr/>
              </a:pPr>
              <a:t>2014-4-10</a:t>
            </a:fld>
            <a:endParaRPr lang="zh-CN" altLang="en-US"/>
          </a:p>
        </p:txBody>
      </p:sp>
      <p:sp>
        <p:nvSpPr>
          <p:cNvPr id="8" name="页脚占位符 5"/>
          <p:cNvSpPr>
            <a:spLocks noGrp="1"/>
          </p:cNvSpPr>
          <p:nvPr>
            <p:ph type="ftr" sz="quarter" idx="11"/>
          </p:nvPr>
        </p:nvSpPr>
        <p:spPr/>
        <p:txBody>
          <a:bodyPr/>
          <a:lstStyle>
            <a:lvl1pPr>
              <a:defRPr/>
            </a:lvl1pPr>
          </a:lstStyle>
          <a:p>
            <a:pPr>
              <a:defRPr/>
            </a:pPr>
            <a:endParaRPr lang="zh-CN" altLang="en-US"/>
          </a:p>
        </p:txBody>
      </p:sp>
      <p:sp>
        <p:nvSpPr>
          <p:cNvPr id="9" name="灯片编号占位符 6"/>
          <p:cNvSpPr>
            <a:spLocks noGrp="1"/>
          </p:cNvSpPr>
          <p:nvPr>
            <p:ph type="sldNum" sz="quarter" idx="12"/>
          </p:nvPr>
        </p:nvSpPr>
        <p:spPr/>
        <p:txBody>
          <a:bodyPr/>
          <a:lstStyle>
            <a:lvl1pPr>
              <a:defRPr/>
            </a:lvl1pPr>
          </a:lstStyle>
          <a:p>
            <a:pPr>
              <a:defRPr/>
            </a:pPr>
            <a:fld id="{F6D37C2A-4A90-4537-A90D-606857ADA2CA}"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8"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9" name="日期占位符 6"/>
          <p:cNvSpPr>
            <a:spLocks noGrp="1"/>
          </p:cNvSpPr>
          <p:nvPr>
            <p:ph type="dt" sz="half" idx="10"/>
          </p:nvPr>
        </p:nvSpPr>
        <p:spPr/>
        <p:txBody>
          <a:bodyPr/>
          <a:lstStyle>
            <a:lvl1pPr>
              <a:defRPr/>
            </a:lvl1pPr>
          </a:lstStyle>
          <a:p>
            <a:pPr>
              <a:defRPr/>
            </a:pPr>
            <a:fld id="{A1028E8C-636A-4E4C-A9CC-6A7D8F5E0EB0}" type="datetimeFigureOut">
              <a:rPr lang="zh-CN" altLang="en-US"/>
              <a:pPr>
                <a:defRPr/>
              </a:pPr>
              <a:t>2014-4-10</a:t>
            </a:fld>
            <a:endParaRPr lang="zh-CN" altLang="en-US"/>
          </a:p>
        </p:txBody>
      </p:sp>
      <p:sp>
        <p:nvSpPr>
          <p:cNvPr id="10" name="页脚占位符 7"/>
          <p:cNvSpPr>
            <a:spLocks noGrp="1"/>
          </p:cNvSpPr>
          <p:nvPr>
            <p:ph type="ftr" sz="quarter" idx="11"/>
          </p:nvPr>
        </p:nvSpPr>
        <p:spPr/>
        <p:txBody>
          <a:bodyPr/>
          <a:lstStyle>
            <a:lvl1pPr>
              <a:defRPr/>
            </a:lvl1pPr>
          </a:lstStyle>
          <a:p>
            <a:pPr>
              <a:defRPr/>
            </a:pPr>
            <a:endParaRPr lang="zh-CN" altLang="en-US"/>
          </a:p>
        </p:txBody>
      </p:sp>
      <p:sp>
        <p:nvSpPr>
          <p:cNvPr id="11" name="灯片编号占位符 8"/>
          <p:cNvSpPr>
            <a:spLocks noGrp="1"/>
          </p:cNvSpPr>
          <p:nvPr>
            <p:ph type="sldNum" sz="quarter" idx="12"/>
          </p:nvPr>
        </p:nvSpPr>
        <p:spPr/>
        <p:txBody>
          <a:bodyPr/>
          <a:lstStyle>
            <a:lvl1pPr>
              <a:defRPr/>
            </a:lvl1pPr>
          </a:lstStyle>
          <a:p>
            <a:pPr>
              <a:defRPr/>
            </a:pPr>
            <a:fld id="{4B16C5F6-75AD-4188-BE2E-114AE39093A0}"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5" name="日期占位符 2"/>
          <p:cNvSpPr>
            <a:spLocks noGrp="1"/>
          </p:cNvSpPr>
          <p:nvPr>
            <p:ph type="dt" sz="half" idx="10"/>
          </p:nvPr>
        </p:nvSpPr>
        <p:spPr/>
        <p:txBody>
          <a:bodyPr/>
          <a:lstStyle>
            <a:lvl1pPr>
              <a:defRPr/>
            </a:lvl1pPr>
          </a:lstStyle>
          <a:p>
            <a:pPr>
              <a:defRPr/>
            </a:pPr>
            <a:fld id="{71BA2CD1-1C91-473B-8F30-4CB4B55368B6}" type="datetimeFigureOut">
              <a:rPr lang="zh-CN" altLang="en-US"/>
              <a:pPr>
                <a:defRPr/>
              </a:pPr>
              <a:t>2014-4-10</a:t>
            </a:fld>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fld id="{49D507A9-5515-4FF4-B835-FF6CC2C6CB2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
        <p:nvSpPr>
          <p:cNvPr id="4" name="日期占位符 1"/>
          <p:cNvSpPr>
            <a:spLocks noGrp="1"/>
          </p:cNvSpPr>
          <p:nvPr>
            <p:ph type="dt" sz="half" idx="10"/>
          </p:nvPr>
        </p:nvSpPr>
        <p:spPr/>
        <p:txBody>
          <a:bodyPr/>
          <a:lstStyle>
            <a:lvl1pPr>
              <a:defRPr/>
            </a:lvl1pPr>
          </a:lstStyle>
          <a:p>
            <a:pPr>
              <a:defRPr/>
            </a:pPr>
            <a:fld id="{72CB859E-AAB9-4C45-82B7-D6AA55875FEE}" type="datetimeFigureOut">
              <a:rPr lang="zh-CN" altLang="en-US"/>
              <a:pPr>
                <a:defRPr/>
              </a:pPr>
              <a:t>2014-4-10</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pPr>
              <a:defRPr/>
            </a:pPr>
            <a:fld id="{61F2A3A4-2B7A-43A4-BAAC-D316CF6D29F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a:xfrm>
            <a:off x="461175" y="5357826"/>
            <a:ext cx="8226225" cy="768028"/>
          </a:xfrm>
        </p:spPr>
        <p:txBody>
          <a:bodyP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lang="zh-CN" altLang="en-US" smtClean="0"/>
              <a:t>单击此处编辑母版标题样式</a:t>
            </a:r>
            <a:endParaRPr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4"/>
          <p:cNvSpPr>
            <a:spLocks noGrp="1"/>
          </p:cNvSpPr>
          <p:nvPr>
            <p:ph type="dt" sz="half" idx="10"/>
          </p:nvPr>
        </p:nvSpPr>
        <p:spPr/>
        <p:txBody>
          <a:bodyPr/>
          <a:lstStyle>
            <a:lvl1pPr>
              <a:defRPr/>
            </a:lvl1pPr>
          </a:lstStyle>
          <a:p>
            <a:pPr>
              <a:defRPr/>
            </a:pPr>
            <a:fld id="{13898B83-CB54-466F-916F-02B2F5A9ECF6}" type="datetimeFigureOut">
              <a:rPr lang="zh-CN" altLang="en-US"/>
              <a:pPr>
                <a:defRPr/>
              </a:pPr>
              <a:t>2014-4-10</a:t>
            </a:fld>
            <a:endParaRPr lang="zh-CN" altLang="en-US"/>
          </a:p>
        </p:txBody>
      </p:sp>
      <p:sp>
        <p:nvSpPr>
          <p:cNvPr id="8" name="页脚占位符 5"/>
          <p:cNvSpPr>
            <a:spLocks noGrp="1"/>
          </p:cNvSpPr>
          <p:nvPr>
            <p:ph type="ftr" sz="quarter" idx="11"/>
          </p:nvPr>
        </p:nvSpPr>
        <p:spPr/>
        <p:txBody>
          <a:bodyPr/>
          <a:lstStyle>
            <a:lvl1pPr>
              <a:defRPr/>
            </a:lvl1pPr>
          </a:lstStyle>
          <a:p>
            <a:pPr>
              <a:defRPr/>
            </a:pPr>
            <a:endParaRPr lang="zh-CN" altLang="en-US"/>
          </a:p>
        </p:txBody>
      </p:sp>
      <p:sp>
        <p:nvSpPr>
          <p:cNvPr id="9" name="灯片编号占位符 6"/>
          <p:cNvSpPr>
            <a:spLocks noGrp="1"/>
          </p:cNvSpPr>
          <p:nvPr>
            <p:ph type="sldNum" sz="quarter" idx="12"/>
          </p:nvPr>
        </p:nvSpPr>
        <p:spPr/>
        <p:txBody>
          <a:bodyPr/>
          <a:lstStyle>
            <a:lvl1pPr>
              <a:defRPr/>
            </a:lvl1pPr>
          </a:lstStyle>
          <a:p>
            <a:pPr>
              <a:defRPr/>
            </a:pPr>
            <a:fld id="{3D92B0F8-8D75-4A65-825F-93C2963B62E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a:xfrm>
            <a:off x="695298" y="214290"/>
            <a:ext cx="7448602" cy="781052"/>
          </a:xfrm>
        </p:spPr>
        <p:txBody>
          <a:bodyP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4953000" y="6243633"/>
            <a:ext cx="3180375" cy="614367"/>
          </a:xfrm>
        </p:spPr>
        <p:txBody>
          <a:bodyPr/>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日期占位符 4"/>
          <p:cNvSpPr>
            <a:spLocks noGrp="1"/>
          </p:cNvSpPr>
          <p:nvPr>
            <p:ph type="dt" sz="half" idx="10"/>
          </p:nvPr>
        </p:nvSpPr>
        <p:spPr>
          <a:xfrm>
            <a:off x="609600" y="6492875"/>
            <a:ext cx="1676400" cy="365125"/>
          </a:xfrm>
        </p:spPr>
        <p:txBody>
          <a:bodyPr/>
          <a:lstStyle>
            <a:lvl1pPr>
              <a:defRPr/>
            </a:lvl1pPr>
          </a:lstStyle>
          <a:p>
            <a:pPr>
              <a:defRPr/>
            </a:pPr>
            <a:fld id="{63D0A17A-C600-4FCF-B866-6F675B7D2A1D}" type="datetimeFigureOut">
              <a:rPr lang="zh-CN" altLang="en-US"/>
              <a:pPr>
                <a:defRPr/>
              </a:pPr>
              <a:t>2014-4-10</a:t>
            </a:fld>
            <a:endParaRPr lang="zh-CN" altLang="en-US"/>
          </a:p>
        </p:txBody>
      </p:sp>
      <p:sp>
        <p:nvSpPr>
          <p:cNvPr id="8" name="页脚占位符 5"/>
          <p:cNvSpPr>
            <a:spLocks noGrp="1"/>
          </p:cNvSpPr>
          <p:nvPr>
            <p:ph type="ftr" sz="quarter" idx="11"/>
          </p:nvPr>
        </p:nvSpPr>
        <p:spPr>
          <a:xfrm>
            <a:off x="2286000" y="6492875"/>
            <a:ext cx="2643188" cy="365125"/>
          </a:xfrm>
        </p:spPr>
        <p:txBody>
          <a:bodyPr/>
          <a:lstStyle>
            <a:lvl1pPr>
              <a:defRPr/>
            </a:lvl1pPr>
          </a:lstStyle>
          <a:p>
            <a:pPr>
              <a:defRPr/>
            </a:pPr>
            <a:endParaRPr lang="zh-CN" altLang="en-US"/>
          </a:p>
        </p:txBody>
      </p:sp>
      <p:sp>
        <p:nvSpPr>
          <p:cNvPr id="9" name="灯片编号占位符 6"/>
          <p:cNvSpPr>
            <a:spLocks noGrp="1"/>
          </p:cNvSpPr>
          <p:nvPr>
            <p:ph type="sldNum" sz="quarter" idx="12"/>
          </p:nvPr>
        </p:nvSpPr>
        <p:spPr>
          <a:xfrm>
            <a:off x="682625" y="5346700"/>
            <a:ext cx="871538" cy="871538"/>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lvl1pPr>
              <a:defRPr/>
            </a:lvl1pPr>
          </a:lstStyle>
          <a:p>
            <a:pPr>
              <a:defRPr/>
            </a:pPr>
            <a:fld id="{F8443478-47AB-4D3A-AC08-CA69D694BFF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5575" cy="1143000"/>
          </a:xfrm>
          <a:prstGeom prst="rect">
            <a:avLst/>
          </a:prstGeom>
        </p:spPr>
        <p:txBody>
          <a:bodyPr vert="horz" rtlCol="0" anchor="ctr">
            <a:normAutofit/>
            <a:scene3d>
              <a:camera prst="orthographicFront"/>
              <a:lightRig rig="soft" dir="t"/>
            </a:scene3d>
            <a:sp3d prstMaterial="matte">
              <a:bevelT w="12700" h="12700"/>
            </a:sp3d>
          </a:bodyPr>
          <a:lstStyle/>
          <a:p>
            <a:r>
              <a:rPr lang="zh-CN" altLang="en-US" smtClean="0"/>
              <a:t>单击此处编辑母版标题样式</a:t>
            </a:r>
            <a:endParaRPr lang="en-US"/>
          </a:p>
        </p:txBody>
      </p:sp>
      <p:sp>
        <p:nvSpPr>
          <p:cNvPr id="15363"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fontAlgn="auto" latinLnBrk="0" hangingPunct="1">
              <a:spcBef>
                <a:spcPts val="0"/>
              </a:spcBef>
              <a:spcAft>
                <a:spcPts val="0"/>
              </a:spcAft>
              <a:defRPr kumimoji="0" sz="1200" smtClean="0">
                <a:solidFill>
                  <a:schemeClr val="tx1"/>
                </a:solidFill>
                <a:latin typeface="+mn-lt"/>
                <a:ea typeface="+mn-ea"/>
              </a:defRPr>
            </a:lvl1pPr>
          </a:lstStyle>
          <a:p>
            <a:pPr>
              <a:defRPr/>
            </a:pPr>
            <a:fld id="{F055770B-01F4-4124-B768-AF04B2EFD3E1}" type="datetimeFigureOut">
              <a:rPr lang="zh-CN" altLang="en-US"/>
              <a:pPr>
                <a:defRPr/>
              </a:pPr>
              <a:t>2014-4-10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fontAlgn="auto" latinLnBrk="0" hangingPunct="1">
              <a:spcBef>
                <a:spcPts val="0"/>
              </a:spcBef>
              <a:spcAft>
                <a:spcPts val="0"/>
              </a:spcAft>
              <a:defRPr kumimoji="0" sz="1200">
                <a:solidFill>
                  <a:schemeClr val="tx1"/>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fontAlgn="auto" latinLnBrk="0" hangingPunct="1">
              <a:spcBef>
                <a:spcPts val="0"/>
              </a:spcBef>
              <a:spcAft>
                <a:spcPts val="0"/>
              </a:spcAft>
              <a:defRPr kumimoji="0" sz="1200" smtClean="0">
                <a:solidFill>
                  <a:schemeClr val="tx1"/>
                </a:solidFill>
                <a:latin typeface="+mn-lt"/>
                <a:ea typeface="+mn-ea"/>
              </a:defRPr>
            </a:lvl1pPr>
          </a:lstStyle>
          <a:p>
            <a:pPr>
              <a:defRPr/>
            </a:pPr>
            <a:fld id="{08A9F66A-4F41-48CD-8401-FAE6AF6995BD}" type="slidenum">
              <a:rPr lang="zh-CN" altLang="en-US"/>
              <a:pPr>
                <a:defRPr/>
              </a:pPr>
              <a:t>‹#›</a:t>
            </a:fld>
            <a:endParaRPr lang="zh-CN" altLang="en-US"/>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fontAlgn="base">
        <a:spcBef>
          <a:spcPct val="0"/>
        </a:spcBef>
        <a:spcAft>
          <a:spcPct val="0"/>
        </a:spcAft>
        <a:defRPr lang="zh-CN" altLang="en-US" sz="4400" kern="1200" spc="50" dirty="0">
          <a:ln w="12700">
            <a:noFill/>
            <a:prstDash val="solid"/>
          </a:ln>
          <a:solidFill>
            <a:srgbClr val="4BC5B9"/>
          </a:solidFill>
          <a:effectLst>
            <a:outerShdw blurRad="38100" dist="20320" dir="2700000" algn="tl" rotWithShape="0">
              <a:srgbClr val="000000">
                <a:alpha val="70000"/>
              </a:srgbClr>
            </a:outerShdw>
          </a:effectLst>
          <a:latin typeface="+mj-lt"/>
          <a:ea typeface="+mj-ea"/>
          <a:cs typeface="华文新魏"/>
        </a:defRPr>
      </a:lvl1pPr>
      <a:lvl2pPr algn="l" rtl="0" fontAlgn="base">
        <a:spcBef>
          <a:spcPct val="0"/>
        </a:spcBef>
        <a:spcAft>
          <a:spcPct val="0"/>
        </a:spcAft>
        <a:defRPr sz="4400">
          <a:solidFill>
            <a:srgbClr val="4BC5B9"/>
          </a:solidFill>
          <a:latin typeface="Footlight MT Light"/>
          <a:ea typeface="华文新魏"/>
          <a:cs typeface="华文新魏"/>
        </a:defRPr>
      </a:lvl2pPr>
      <a:lvl3pPr algn="l" rtl="0" fontAlgn="base">
        <a:spcBef>
          <a:spcPct val="0"/>
        </a:spcBef>
        <a:spcAft>
          <a:spcPct val="0"/>
        </a:spcAft>
        <a:defRPr sz="4400">
          <a:solidFill>
            <a:srgbClr val="4BC5B9"/>
          </a:solidFill>
          <a:latin typeface="Footlight MT Light"/>
          <a:ea typeface="华文新魏"/>
          <a:cs typeface="华文新魏"/>
        </a:defRPr>
      </a:lvl3pPr>
      <a:lvl4pPr algn="l" rtl="0" fontAlgn="base">
        <a:spcBef>
          <a:spcPct val="0"/>
        </a:spcBef>
        <a:spcAft>
          <a:spcPct val="0"/>
        </a:spcAft>
        <a:defRPr sz="4400">
          <a:solidFill>
            <a:srgbClr val="4BC5B9"/>
          </a:solidFill>
          <a:latin typeface="Footlight MT Light"/>
          <a:ea typeface="华文新魏"/>
          <a:cs typeface="华文新魏"/>
        </a:defRPr>
      </a:lvl4pPr>
      <a:lvl5pPr algn="l" rtl="0" fontAlgn="base">
        <a:spcBef>
          <a:spcPct val="0"/>
        </a:spcBef>
        <a:spcAft>
          <a:spcPct val="0"/>
        </a:spcAft>
        <a:defRPr sz="4400">
          <a:solidFill>
            <a:srgbClr val="4BC5B9"/>
          </a:solidFill>
          <a:latin typeface="Footlight MT Light"/>
          <a:ea typeface="华文新魏"/>
          <a:cs typeface="华文新魏"/>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fontAlgn="base">
        <a:spcBef>
          <a:spcPct val="20000"/>
        </a:spcBef>
        <a:spcAft>
          <a:spcPct val="0"/>
        </a:spcAft>
        <a:buClr>
          <a:schemeClr val="tx2"/>
        </a:buClr>
        <a:buSzPct val="60000"/>
        <a:buFont typeface="Wingdings 2" pitchFamily="18" charset="2"/>
        <a:buChar char=""/>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60000"/>
        <a:buFont typeface="Wingdings 2" pitchFamily="18"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6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6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6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slideLayout" Target="../slideLayouts/slideLayout2.xml"/><Relationship Id="rId4" Type="http://schemas.openxmlformats.org/officeDocument/2006/relationships/image" Target="../media/image27.wmf"/></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wmf"/><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wmf"/><Relationship Id="rId5" Type="http://schemas.openxmlformats.org/officeDocument/2006/relationships/image" Target="../media/image34.wmf"/><Relationship Id="rId4" Type="http://schemas.openxmlformats.org/officeDocument/2006/relationships/image" Target="../media/image33.jpeg"/><Relationship Id="rId9"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http://202.117.80.9/jp2004/12/dayi/biaozhun/image/shuzishili.jpg" TargetMode="External"/><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http://202.117.80.9/jp2004/12/dayi/biaozhun/image/shuzishili.jpg"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diagramQuickStyle" Target="../diagrams/quickStyle2.xml"/><Relationship Id="rId3" Type="http://schemas.openxmlformats.org/officeDocument/2006/relationships/image" Target="../media/image8.wmf"/><Relationship Id="rId7" Type="http://schemas.openxmlformats.org/officeDocument/2006/relationships/diagramLayout" Target="../diagrams/layout1.xml"/><Relationship Id="rId12" Type="http://schemas.openxmlformats.org/officeDocument/2006/relationships/diagramLayout" Target="../diagrams/layout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diagramData" Target="../diagrams/data1.xml"/><Relationship Id="rId11" Type="http://schemas.openxmlformats.org/officeDocument/2006/relationships/diagramData" Target="../diagrams/data2.xml"/><Relationship Id="rId5" Type="http://schemas.openxmlformats.org/officeDocument/2006/relationships/image" Target="../media/image9.wmf"/><Relationship Id="rId15" Type="http://schemas.microsoft.com/office/2007/relationships/diagramDrawing" Target="../diagrams/drawing2.xml"/><Relationship Id="rId10" Type="http://schemas.microsoft.com/office/2007/relationships/diagramDrawing" Target="../diagrams/drawing1.xml"/><Relationship Id="rId4" Type="http://schemas.openxmlformats.org/officeDocument/2006/relationships/oleObject" Target="../embeddings/oleObject2.bin"/><Relationship Id="rId9" Type="http://schemas.openxmlformats.org/officeDocument/2006/relationships/diagramColors" Target="../diagrams/colors1.xml"/><Relationship Id="rId14" Type="http://schemas.openxmlformats.org/officeDocument/2006/relationships/diagramColors" Target="../diagrams/colors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12.bin"/><Relationship Id="rId5" Type="http://schemas.openxmlformats.org/officeDocument/2006/relationships/image" Target="../media/image80.png"/><Relationship Id="rId4" Type="http://schemas.openxmlformats.org/officeDocument/2006/relationships/image" Target="../media/image79.png"/></Relationships>
</file>

<file path=ppt/slides/_rels/slide51.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82.png"/><Relationship Id="rId18" Type="http://schemas.openxmlformats.org/officeDocument/2006/relationships/diagramQuickStyle" Target="../diagrams/quickStyle5.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17" Type="http://schemas.openxmlformats.org/officeDocument/2006/relationships/diagramLayout" Target="../diagrams/layout5.xml"/><Relationship Id="rId2" Type="http://schemas.openxmlformats.org/officeDocument/2006/relationships/slideLayout" Target="../slideLayouts/slideLayout2.xml"/><Relationship Id="rId16" Type="http://schemas.openxmlformats.org/officeDocument/2006/relationships/diagramData" Target="../diagrams/data5.xml"/><Relationship Id="rId20" Type="http://schemas.microsoft.com/office/2007/relationships/diagramDrawing" Target="../diagrams/drawing5.xml"/><Relationship Id="rId1" Type="http://schemas.openxmlformats.org/officeDocument/2006/relationships/vmlDrawing" Target="../drawings/vmlDrawing11.v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oleObject" Target="../embeddings/oleObject13.bin"/><Relationship Id="rId10" Type="http://schemas.openxmlformats.org/officeDocument/2006/relationships/diagramQuickStyle" Target="../diagrams/quickStyle4.xml"/><Relationship Id="rId19" Type="http://schemas.openxmlformats.org/officeDocument/2006/relationships/diagramColors" Target="../diagrams/colors5.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image" Target="../media/image83.png"/></Relationships>
</file>

<file path=ppt/slides/_rels/slide52.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diagramQuickStyle" Target="../diagrams/quickStyle7.xml"/><Relationship Id="rId18" Type="http://schemas.openxmlformats.org/officeDocument/2006/relationships/diagramQuickStyle" Target="../diagrams/quickStyle8.xml"/><Relationship Id="rId3" Type="http://schemas.openxmlformats.org/officeDocument/2006/relationships/diagramData" Target="../diagrams/data6.xml"/><Relationship Id="rId7" Type="http://schemas.microsoft.com/office/2007/relationships/diagramDrawing" Target="../diagrams/drawing6.xml"/><Relationship Id="rId12" Type="http://schemas.openxmlformats.org/officeDocument/2006/relationships/diagramLayout" Target="../diagrams/layout7.xml"/><Relationship Id="rId17" Type="http://schemas.openxmlformats.org/officeDocument/2006/relationships/diagramLayout" Target="../diagrams/layout8.xml"/><Relationship Id="rId2" Type="http://schemas.openxmlformats.org/officeDocument/2006/relationships/slideLayout" Target="../slideLayouts/slideLayout2.xml"/><Relationship Id="rId16" Type="http://schemas.openxmlformats.org/officeDocument/2006/relationships/diagramData" Target="../diagrams/data8.xml"/><Relationship Id="rId20" Type="http://schemas.microsoft.com/office/2007/relationships/diagramDrawing" Target="../diagrams/drawing8.xml"/><Relationship Id="rId1" Type="http://schemas.openxmlformats.org/officeDocument/2006/relationships/vmlDrawing" Target="../drawings/vmlDrawing12.vml"/><Relationship Id="rId6" Type="http://schemas.openxmlformats.org/officeDocument/2006/relationships/diagramColors" Target="../diagrams/colors6.xml"/><Relationship Id="rId11" Type="http://schemas.openxmlformats.org/officeDocument/2006/relationships/diagramData" Target="../diagrams/data7.xml"/><Relationship Id="rId5" Type="http://schemas.openxmlformats.org/officeDocument/2006/relationships/diagramQuickStyle" Target="../diagrams/quickStyle6.xml"/><Relationship Id="rId15" Type="http://schemas.microsoft.com/office/2007/relationships/diagramDrawing" Target="../diagrams/drawing7.xml"/><Relationship Id="rId10" Type="http://schemas.openxmlformats.org/officeDocument/2006/relationships/image" Target="../media/image86.png"/><Relationship Id="rId19" Type="http://schemas.openxmlformats.org/officeDocument/2006/relationships/diagramColors" Target="../diagrams/colors8.xml"/><Relationship Id="rId4" Type="http://schemas.openxmlformats.org/officeDocument/2006/relationships/diagramLayout" Target="../diagrams/layout6.xml"/><Relationship Id="rId9" Type="http://schemas.openxmlformats.org/officeDocument/2006/relationships/oleObject" Target="../embeddings/oleObject14.bin"/><Relationship Id="rId14" Type="http://schemas.openxmlformats.org/officeDocument/2006/relationships/diagramColors" Target="../diagrams/colors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sz="2400" smtClean="0">
                <a:ln>
                  <a:noFill/>
                </a:ln>
                <a:effectLst/>
                <a:ea typeface="华文新魏"/>
              </a:rPr>
              <a:t>                       普通高等教育“十二五”规划教材</a:t>
            </a:r>
          </a:p>
        </p:txBody>
      </p:sp>
      <p:sp>
        <p:nvSpPr>
          <p:cNvPr id="108547" name="Rectangle 3"/>
          <p:cNvSpPr>
            <a:spLocks noGrp="1"/>
          </p:cNvSpPr>
          <p:nvPr>
            <p:ph type="body" idx="4294967295"/>
          </p:nvPr>
        </p:nvSpPr>
        <p:spPr/>
        <p:txBody>
          <a:bodyPr/>
          <a:lstStyle/>
          <a:p>
            <a:pPr>
              <a:buFont typeface="Wingdings 2" pitchFamily="18" charset="2"/>
              <a:buNone/>
            </a:pPr>
            <a:r>
              <a:rPr lang="en-US" altLang="zh-CN" sz="2800" smtClean="0"/>
              <a:t>  Creo Parametric 2.0</a:t>
            </a:r>
            <a:r>
              <a:rPr lang="zh-CN" altLang="en-US" sz="2800" smtClean="0"/>
              <a:t>工程图与数据交换案例教程</a:t>
            </a:r>
          </a:p>
          <a:p>
            <a:pPr>
              <a:buFont typeface="Wingdings 2" pitchFamily="18" charset="2"/>
              <a:buNone/>
            </a:pPr>
            <a:endParaRPr lang="zh-CN" altLang="en-US" smtClean="0"/>
          </a:p>
          <a:p>
            <a:pPr>
              <a:buFont typeface="Wingdings 2" pitchFamily="18" charset="2"/>
              <a:buNone/>
            </a:pPr>
            <a:r>
              <a:rPr lang="zh-CN" altLang="en-US" sz="2000" smtClean="0"/>
              <a:t>                                        孙江宏 康志强 等编著 </a:t>
            </a:r>
          </a:p>
          <a:p>
            <a:pPr>
              <a:buFont typeface="Wingdings 2" pitchFamily="18" charset="2"/>
              <a:buNone/>
            </a:pPr>
            <a:endParaRPr lang="zh-CN" altLang="en-US" sz="2000" smtClean="0"/>
          </a:p>
          <a:p>
            <a:pPr>
              <a:buFont typeface="Wingdings 2" pitchFamily="18" charset="2"/>
              <a:buNone/>
            </a:pPr>
            <a:endParaRPr lang="zh-CN" altLang="en-US" sz="2000" smtClean="0"/>
          </a:p>
          <a:p>
            <a:pPr>
              <a:buFont typeface="Wingdings 2" pitchFamily="18" charset="2"/>
              <a:buNone/>
            </a:pPr>
            <a:endParaRPr lang="zh-CN" altLang="en-US" sz="2000" smtClean="0"/>
          </a:p>
          <a:p>
            <a:pPr>
              <a:buFont typeface="Wingdings 2" pitchFamily="18" charset="2"/>
              <a:buNone/>
            </a:pPr>
            <a:endParaRPr lang="zh-CN" altLang="en-US" sz="2000" smtClean="0"/>
          </a:p>
          <a:p>
            <a:pPr>
              <a:buFont typeface="Wingdings 2" pitchFamily="18" charset="2"/>
              <a:buNone/>
            </a:pPr>
            <a:endParaRPr lang="zh-CN" altLang="en-US" sz="2000" smtClean="0"/>
          </a:p>
          <a:p>
            <a:pPr>
              <a:buFont typeface="Wingdings 2" pitchFamily="18" charset="2"/>
              <a:buNone/>
            </a:pPr>
            <a:endParaRPr lang="zh-CN" altLang="en-US" sz="2000" smtClean="0"/>
          </a:p>
          <a:p>
            <a:pPr>
              <a:buFont typeface="Wingdings 2" pitchFamily="18" charset="2"/>
              <a:buNone/>
            </a:pPr>
            <a:endParaRPr lang="zh-CN" altLang="en-US" sz="2000" smtClean="0"/>
          </a:p>
          <a:p>
            <a:pPr algn="ctr">
              <a:buFont typeface="Wingdings 2" pitchFamily="18" charset="2"/>
              <a:buNone/>
            </a:pPr>
            <a:r>
              <a:rPr lang="zh-CN" altLang="en-US" sz="2000" smtClean="0"/>
              <a:t>中国水利水电出版社</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33793" name="Object 1"/>
          <p:cNvGraphicFramePr>
            <a:graphicFrameLocks noChangeAspect="1"/>
          </p:cNvGraphicFramePr>
          <p:nvPr/>
        </p:nvGraphicFramePr>
        <p:xfrm>
          <a:off x="642938" y="357188"/>
          <a:ext cx="2714625" cy="2143125"/>
        </p:xfrm>
        <a:graphic>
          <a:graphicData uri="http://schemas.openxmlformats.org/presentationml/2006/ole">
            <p:oleObj spid="_x0000_s33793" name="AutoCAD Drawing" r:id="rId3" imgW="6800850" imgH="3476625" progId="">
              <p:embed/>
            </p:oleObj>
          </a:graphicData>
        </a:graphic>
      </p:graphicFrame>
      <p:sp>
        <p:nvSpPr>
          <p:cNvPr id="6" name="圆角矩形标注 5"/>
          <p:cNvSpPr/>
          <p:nvPr/>
        </p:nvSpPr>
        <p:spPr>
          <a:xfrm>
            <a:off x="3286125" y="1643063"/>
            <a:ext cx="2500313" cy="500062"/>
          </a:xfrm>
          <a:prstGeom prst="wedgeRoundRectCallout">
            <a:avLst>
              <a:gd name="adj1" fmla="val -60353"/>
              <a:gd name="adj2" fmla="val -12625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几何体的轴测投影图</a:t>
            </a:r>
            <a:endParaRPr lang="zh-CN" altLang="en-US" dirty="0"/>
          </a:p>
        </p:txBody>
      </p:sp>
      <p:sp>
        <p:nvSpPr>
          <p:cNvPr id="338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33795" name="Object 3"/>
          <p:cNvGraphicFramePr>
            <a:graphicFrameLocks noChangeAspect="1"/>
          </p:cNvGraphicFramePr>
          <p:nvPr/>
        </p:nvGraphicFramePr>
        <p:xfrm>
          <a:off x="714375" y="2428875"/>
          <a:ext cx="4338638" cy="2224088"/>
        </p:xfrm>
        <a:graphic>
          <a:graphicData uri="http://schemas.openxmlformats.org/presentationml/2006/ole">
            <p:oleObj spid="_x0000_s33795" name="AutoCAD Drawing" r:id="rId4" imgW="6791325" imgH="3514725" progId="">
              <p:embed/>
            </p:oleObj>
          </a:graphicData>
        </a:graphic>
      </p:graphicFrame>
      <p:sp>
        <p:nvSpPr>
          <p:cNvPr id="33801"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33797" name="Object 5"/>
          <p:cNvGraphicFramePr>
            <a:graphicFrameLocks noChangeAspect="1"/>
          </p:cNvGraphicFramePr>
          <p:nvPr/>
        </p:nvGraphicFramePr>
        <p:xfrm>
          <a:off x="500063" y="4643438"/>
          <a:ext cx="4054475" cy="1924050"/>
        </p:xfrm>
        <a:graphic>
          <a:graphicData uri="http://schemas.openxmlformats.org/presentationml/2006/ole">
            <p:oleObj spid="_x0000_s33797" name="AutoCAD Drawing" r:id="rId5" imgW="6800850" imgH="3476625" progId="">
              <p:embed/>
            </p:oleObj>
          </a:graphicData>
        </a:graphic>
      </p:graphicFrame>
      <p:sp>
        <p:nvSpPr>
          <p:cNvPr id="11" name="圆角矩形标注 10"/>
          <p:cNvSpPr/>
          <p:nvPr/>
        </p:nvSpPr>
        <p:spPr>
          <a:xfrm>
            <a:off x="5572125" y="3857625"/>
            <a:ext cx="2286000" cy="428625"/>
          </a:xfrm>
          <a:prstGeom prst="wedgeRoundRectCallout">
            <a:avLst>
              <a:gd name="adj1" fmla="val -69220"/>
              <a:gd name="adj2" fmla="val -13706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曲面的标高投影</a:t>
            </a:r>
            <a:endParaRPr lang="zh-CN" altLang="en-US" dirty="0"/>
          </a:p>
        </p:txBody>
      </p:sp>
      <p:sp>
        <p:nvSpPr>
          <p:cNvPr id="12" name="圆角矩形标注 11"/>
          <p:cNvSpPr/>
          <p:nvPr/>
        </p:nvSpPr>
        <p:spPr>
          <a:xfrm>
            <a:off x="4929188" y="5786438"/>
            <a:ext cx="2500312" cy="500062"/>
          </a:xfrm>
          <a:prstGeom prst="wedgeRoundRectCallout">
            <a:avLst>
              <a:gd name="adj1" fmla="val -55635"/>
              <a:gd name="adj2" fmla="val -1704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几何体的透视投影图</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descr="1-7a"/>
          <p:cNvPicPr>
            <a:picLocks noChangeAspect="1" noChangeArrowheads="1"/>
          </p:cNvPicPr>
          <p:nvPr/>
        </p:nvPicPr>
        <p:blipFill>
          <a:blip r:embed="rId2"/>
          <a:srcRect/>
          <a:stretch>
            <a:fillRect/>
          </a:stretch>
        </p:blipFill>
        <p:spPr bwMode="auto">
          <a:xfrm>
            <a:off x="428625" y="428625"/>
            <a:ext cx="5526088" cy="3000375"/>
          </a:xfrm>
          <a:prstGeom prst="rect">
            <a:avLst/>
          </a:prstGeom>
          <a:noFill/>
          <a:ln w="9525">
            <a:noFill/>
            <a:miter lim="800000"/>
            <a:headEnd/>
            <a:tailEnd/>
          </a:ln>
        </p:spPr>
      </p:pic>
      <p:sp>
        <p:nvSpPr>
          <p:cNvPr id="5" name="圆角矩形标注 4"/>
          <p:cNvSpPr/>
          <p:nvPr/>
        </p:nvSpPr>
        <p:spPr>
          <a:xfrm>
            <a:off x="6000750" y="3000375"/>
            <a:ext cx="2857500" cy="500063"/>
          </a:xfrm>
          <a:prstGeom prst="wedgeRoundRectCallout">
            <a:avLst>
              <a:gd name="adj1" fmla="val -52317"/>
              <a:gd name="adj2" fmla="val -16754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投影方法与工程图的关系</a:t>
            </a:r>
            <a:endParaRPr lang="zh-CN" altLang="en-US" dirty="0"/>
          </a:p>
        </p:txBody>
      </p:sp>
      <p:sp>
        <p:nvSpPr>
          <p:cNvPr id="47107" name="TextBox 5"/>
          <p:cNvSpPr txBox="1">
            <a:spLocks noChangeArrowheads="1"/>
          </p:cNvSpPr>
          <p:nvPr/>
        </p:nvSpPr>
        <p:spPr bwMode="auto">
          <a:xfrm>
            <a:off x="285750" y="3643313"/>
            <a:ext cx="4929188" cy="1570037"/>
          </a:xfrm>
          <a:prstGeom prst="rect">
            <a:avLst/>
          </a:prstGeom>
          <a:noFill/>
          <a:ln w="9525">
            <a:noFill/>
            <a:miter lim="800000"/>
            <a:headEnd/>
            <a:tailEnd/>
          </a:ln>
        </p:spPr>
        <p:txBody>
          <a:bodyPr>
            <a:spAutoFit/>
          </a:bodyPr>
          <a:lstStyle/>
          <a:p>
            <a:r>
              <a:rPr lang="zh-CN" altLang="en-US" sz="2400">
                <a:latin typeface="Goudy Old Style"/>
              </a:rPr>
              <a:t>正投影法的基本特性：</a:t>
            </a:r>
            <a:endParaRPr lang="en-US" altLang="zh-CN" sz="2400">
              <a:latin typeface="Goudy Old Style"/>
            </a:endParaRPr>
          </a:p>
          <a:p>
            <a:r>
              <a:rPr lang="zh-CN" altLang="en-US" sz="2400">
                <a:latin typeface="Goudy Old Style"/>
              </a:rPr>
              <a:t>（</a:t>
            </a:r>
            <a:r>
              <a:rPr lang="en-US" altLang="zh-CN" sz="2400">
                <a:latin typeface="Goudy Old Style"/>
              </a:rPr>
              <a:t>1</a:t>
            </a:r>
            <a:r>
              <a:rPr lang="zh-CN" altLang="en-US" sz="2400">
                <a:latin typeface="Goudy Old Style"/>
              </a:rPr>
              <a:t>）真实性。</a:t>
            </a:r>
            <a:endParaRPr lang="en-US" altLang="zh-CN" sz="2400">
              <a:latin typeface="Goudy Old Style"/>
            </a:endParaRPr>
          </a:p>
          <a:p>
            <a:r>
              <a:rPr lang="zh-CN" altLang="en-US" sz="2400">
                <a:latin typeface="Goudy Old Style"/>
              </a:rPr>
              <a:t>（</a:t>
            </a:r>
            <a:r>
              <a:rPr lang="en-US" altLang="zh-CN" sz="2400">
                <a:latin typeface="Goudy Old Style"/>
              </a:rPr>
              <a:t>2</a:t>
            </a:r>
            <a:r>
              <a:rPr lang="zh-CN" altLang="en-US" sz="2400">
                <a:latin typeface="Goudy Old Style"/>
              </a:rPr>
              <a:t>）积聚性。</a:t>
            </a:r>
            <a:endParaRPr lang="en-US" altLang="zh-CN" sz="2400">
              <a:latin typeface="Goudy Old Style"/>
            </a:endParaRPr>
          </a:p>
          <a:p>
            <a:r>
              <a:rPr lang="zh-CN" altLang="en-US" sz="2400">
                <a:latin typeface="Goudy Old Style"/>
              </a:rPr>
              <a:t>（</a:t>
            </a:r>
            <a:r>
              <a:rPr lang="en-US" altLang="zh-CN" sz="2400">
                <a:latin typeface="Goudy Old Style"/>
              </a:rPr>
              <a:t>3</a:t>
            </a:r>
            <a:r>
              <a:rPr lang="zh-CN" altLang="en-US" sz="2400">
                <a:latin typeface="Goudy Old Style"/>
              </a:rPr>
              <a:t>）类似性。</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1"/>
          <p:cNvGrpSpPr>
            <a:grpSpLocks noChangeAspect="1"/>
          </p:cNvGrpSpPr>
          <p:nvPr/>
        </p:nvGrpSpPr>
        <p:grpSpPr bwMode="auto">
          <a:xfrm>
            <a:off x="571500" y="428625"/>
            <a:ext cx="2335213" cy="1797050"/>
            <a:chOff x="473" y="810"/>
            <a:chExt cx="1488" cy="1146"/>
          </a:xfrm>
        </p:grpSpPr>
        <p:sp>
          <p:nvSpPr>
            <p:cNvPr id="81983" name="AutoShape 2"/>
            <p:cNvSpPr>
              <a:spLocks noChangeAspect="1" noChangeArrowheads="1"/>
            </p:cNvSpPr>
            <p:nvPr/>
          </p:nvSpPr>
          <p:spPr bwMode="auto">
            <a:xfrm>
              <a:off x="473" y="1314"/>
              <a:ext cx="1488" cy="642"/>
            </a:xfrm>
            <a:prstGeom prst="parallelogram">
              <a:avLst>
                <a:gd name="adj" fmla="val 57944"/>
              </a:avLst>
            </a:prstGeom>
            <a:solidFill>
              <a:srgbClr val="00FFCC"/>
            </a:solidFill>
            <a:ln w="9525">
              <a:solidFill>
                <a:srgbClr val="000000"/>
              </a:solidFill>
              <a:miter lim="800000"/>
              <a:headEnd/>
              <a:tailEnd/>
            </a:ln>
          </p:spPr>
          <p:txBody>
            <a:bodyPr wrap="none" anchor="ctr"/>
            <a:lstStyle/>
            <a:p>
              <a:endParaRPr lang="zh-CN" altLang="en-US">
                <a:latin typeface="Goudy Old Style"/>
              </a:endParaRPr>
            </a:p>
          </p:txBody>
        </p:sp>
        <p:grpSp>
          <p:nvGrpSpPr>
            <p:cNvPr id="81984" name="Group 3"/>
            <p:cNvGrpSpPr>
              <a:grpSpLocks noChangeAspect="1"/>
            </p:cNvGrpSpPr>
            <p:nvPr/>
          </p:nvGrpSpPr>
          <p:grpSpPr bwMode="auto">
            <a:xfrm>
              <a:off x="845" y="810"/>
              <a:ext cx="723" cy="428"/>
              <a:chOff x="1144" y="704"/>
              <a:chExt cx="840" cy="544"/>
            </a:xfrm>
          </p:grpSpPr>
          <p:sp>
            <p:nvSpPr>
              <p:cNvPr id="81992" name="Freeform 4"/>
              <p:cNvSpPr>
                <a:spLocks noChangeAspect="1"/>
              </p:cNvSpPr>
              <p:nvPr/>
            </p:nvSpPr>
            <p:spPr bwMode="auto">
              <a:xfrm>
                <a:off x="1144" y="704"/>
                <a:ext cx="536" cy="312"/>
              </a:xfrm>
              <a:custGeom>
                <a:avLst/>
                <a:gdLst>
                  <a:gd name="T0" fmla="*/ 0 w 536"/>
                  <a:gd name="T1" fmla="*/ 312 h 312"/>
                  <a:gd name="T2" fmla="*/ 536 w 536"/>
                  <a:gd name="T3" fmla="*/ 0 h 312"/>
                  <a:gd name="T4" fmla="*/ 0 60000 65536"/>
                  <a:gd name="T5" fmla="*/ 0 60000 65536"/>
                  <a:gd name="T6" fmla="*/ 0 w 536"/>
                  <a:gd name="T7" fmla="*/ 0 h 312"/>
                  <a:gd name="T8" fmla="*/ 536 w 536"/>
                  <a:gd name="T9" fmla="*/ 312 h 312"/>
                </a:gdLst>
                <a:ahLst/>
                <a:cxnLst>
                  <a:cxn ang="T4">
                    <a:pos x="T0" y="T1"/>
                  </a:cxn>
                  <a:cxn ang="T5">
                    <a:pos x="T2" y="T3"/>
                  </a:cxn>
                </a:cxnLst>
                <a:rect l="T6" t="T7" r="T8" b="T9"/>
                <a:pathLst>
                  <a:path w="536" h="312">
                    <a:moveTo>
                      <a:pt x="0" y="312"/>
                    </a:moveTo>
                    <a:lnTo>
                      <a:pt x="536" y="0"/>
                    </a:lnTo>
                  </a:path>
                </a:pathLst>
              </a:custGeom>
              <a:noFill/>
              <a:ln w="38100" cap="flat" cmpd="sng">
                <a:solidFill>
                  <a:srgbClr val="000099"/>
                </a:solidFill>
                <a:prstDash val="solid"/>
                <a:round/>
                <a:headEnd type="none" w="med" len="med"/>
                <a:tailEnd type="none" w="med" len="med"/>
              </a:ln>
            </p:spPr>
            <p:txBody>
              <a:bodyPr wrap="none" anchor="ctr"/>
              <a:lstStyle/>
              <a:p>
                <a:endParaRPr lang="zh-CN" altLang="en-US"/>
              </a:p>
            </p:txBody>
          </p:sp>
          <p:sp>
            <p:nvSpPr>
              <p:cNvPr id="81993" name="Line 5"/>
              <p:cNvSpPr>
                <a:spLocks noChangeAspect="1" noChangeShapeType="1"/>
              </p:cNvSpPr>
              <p:nvPr/>
            </p:nvSpPr>
            <p:spPr bwMode="auto">
              <a:xfrm>
                <a:off x="1680" y="720"/>
                <a:ext cx="304" cy="528"/>
              </a:xfrm>
              <a:prstGeom prst="line">
                <a:avLst/>
              </a:prstGeom>
              <a:noFill/>
              <a:ln w="38100">
                <a:solidFill>
                  <a:srgbClr val="000099"/>
                </a:solidFill>
                <a:round/>
                <a:headEnd/>
                <a:tailEnd/>
              </a:ln>
            </p:spPr>
            <p:txBody>
              <a:bodyPr wrap="none" anchor="ctr"/>
              <a:lstStyle/>
              <a:p>
                <a:endParaRPr lang="zh-CN" altLang="en-US"/>
              </a:p>
            </p:txBody>
          </p:sp>
          <p:sp>
            <p:nvSpPr>
              <p:cNvPr id="81994" name="Freeform 6"/>
              <p:cNvSpPr>
                <a:spLocks noChangeAspect="1"/>
              </p:cNvSpPr>
              <p:nvPr/>
            </p:nvSpPr>
            <p:spPr bwMode="auto">
              <a:xfrm>
                <a:off x="1144" y="1016"/>
                <a:ext cx="833" cy="226"/>
              </a:xfrm>
              <a:custGeom>
                <a:avLst/>
                <a:gdLst>
                  <a:gd name="T0" fmla="*/ 833 w 833"/>
                  <a:gd name="T1" fmla="*/ 226 h 226"/>
                  <a:gd name="T2" fmla="*/ 0 w 833"/>
                  <a:gd name="T3" fmla="*/ 0 h 226"/>
                  <a:gd name="T4" fmla="*/ 0 60000 65536"/>
                  <a:gd name="T5" fmla="*/ 0 60000 65536"/>
                  <a:gd name="T6" fmla="*/ 0 w 833"/>
                  <a:gd name="T7" fmla="*/ 0 h 226"/>
                  <a:gd name="T8" fmla="*/ 833 w 833"/>
                  <a:gd name="T9" fmla="*/ 226 h 226"/>
                </a:gdLst>
                <a:ahLst/>
                <a:cxnLst>
                  <a:cxn ang="T4">
                    <a:pos x="T0" y="T1"/>
                  </a:cxn>
                  <a:cxn ang="T5">
                    <a:pos x="T2" y="T3"/>
                  </a:cxn>
                </a:cxnLst>
                <a:rect l="T6" t="T7" r="T8" b="T9"/>
                <a:pathLst>
                  <a:path w="833" h="226">
                    <a:moveTo>
                      <a:pt x="833" y="226"/>
                    </a:moveTo>
                    <a:lnTo>
                      <a:pt x="0" y="0"/>
                    </a:lnTo>
                  </a:path>
                </a:pathLst>
              </a:custGeom>
              <a:noFill/>
              <a:ln w="38100" cap="flat" cmpd="sng">
                <a:solidFill>
                  <a:srgbClr val="000099"/>
                </a:solidFill>
                <a:prstDash val="solid"/>
                <a:round/>
                <a:headEnd type="none" w="med" len="med"/>
                <a:tailEnd type="none" w="med" len="med"/>
              </a:ln>
            </p:spPr>
            <p:txBody>
              <a:bodyPr wrap="none" anchor="ctr"/>
              <a:lstStyle/>
              <a:p>
                <a:endParaRPr lang="zh-CN" altLang="en-US"/>
              </a:p>
            </p:txBody>
          </p:sp>
        </p:grpSp>
        <p:grpSp>
          <p:nvGrpSpPr>
            <p:cNvPr id="81985" name="Group 7"/>
            <p:cNvGrpSpPr>
              <a:grpSpLocks noChangeAspect="1"/>
            </p:cNvGrpSpPr>
            <p:nvPr/>
          </p:nvGrpSpPr>
          <p:grpSpPr bwMode="auto">
            <a:xfrm>
              <a:off x="838" y="1415"/>
              <a:ext cx="723" cy="428"/>
              <a:chOff x="1144" y="704"/>
              <a:chExt cx="840" cy="544"/>
            </a:xfrm>
          </p:grpSpPr>
          <p:sp>
            <p:nvSpPr>
              <p:cNvPr id="81989" name="Freeform 8"/>
              <p:cNvSpPr>
                <a:spLocks noChangeAspect="1"/>
              </p:cNvSpPr>
              <p:nvPr/>
            </p:nvSpPr>
            <p:spPr bwMode="auto">
              <a:xfrm>
                <a:off x="1144" y="704"/>
                <a:ext cx="536" cy="312"/>
              </a:xfrm>
              <a:custGeom>
                <a:avLst/>
                <a:gdLst>
                  <a:gd name="T0" fmla="*/ 0 w 536"/>
                  <a:gd name="T1" fmla="*/ 312 h 312"/>
                  <a:gd name="T2" fmla="*/ 536 w 536"/>
                  <a:gd name="T3" fmla="*/ 0 h 312"/>
                  <a:gd name="T4" fmla="*/ 0 60000 65536"/>
                  <a:gd name="T5" fmla="*/ 0 60000 65536"/>
                  <a:gd name="T6" fmla="*/ 0 w 536"/>
                  <a:gd name="T7" fmla="*/ 0 h 312"/>
                  <a:gd name="T8" fmla="*/ 536 w 536"/>
                  <a:gd name="T9" fmla="*/ 312 h 312"/>
                </a:gdLst>
                <a:ahLst/>
                <a:cxnLst>
                  <a:cxn ang="T4">
                    <a:pos x="T0" y="T1"/>
                  </a:cxn>
                  <a:cxn ang="T5">
                    <a:pos x="T2" y="T3"/>
                  </a:cxn>
                </a:cxnLst>
                <a:rect l="T6" t="T7" r="T8" b="T9"/>
                <a:pathLst>
                  <a:path w="536" h="312">
                    <a:moveTo>
                      <a:pt x="0" y="312"/>
                    </a:moveTo>
                    <a:lnTo>
                      <a:pt x="536" y="0"/>
                    </a:lnTo>
                  </a:path>
                </a:pathLst>
              </a:custGeom>
              <a:noFill/>
              <a:ln w="38100" cap="flat" cmpd="sng">
                <a:solidFill>
                  <a:srgbClr val="000099"/>
                </a:solidFill>
                <a:prstDash val="solid"/>
                <a:round/>
                <a:headEnd type="none" w="med" len="med"/>
                <a:tailEnd type="none" w="med" len="med"/>
              </a:ln>
            </p:spPr>
            <p:txBody>
              <a:bodyPr wrap="none" anchor="ctr"/>
              <a:lstStyle/>
              <a:p>
                <a:endParaRPr lang="zh-CN" altLang="en-US"/>
              </a:p>
            </p:txBody>
          </p:sp>
          <p:sp>
            <p:nvSpPr>
              <p:cNvPr id="81990" name="Line 9"/>
              <p:cNvSpPr>
                <a:spLocks noChangeAspect="1" noChangeShapeType="1"/>
              </p:cNvSpPr>
              <p:nvPr/>
            </p:nvSpPr>
            <p:spPr bwMode="auto">
              <a:xfrm>
                <a:off x="1680" y="720"/>
                <a:ext cx="304" cy="528"/>
              </a:xfrm>
              <a:prstGeom prst="line">
                <a:avLst/>
              </a:prstGeom>
              <a:noFill/>
              <a:ln w="38100">
                <a:solidFill>
                  <a:srgbClr val="000099"/>
                </a:solidFill>
                <a:round/>
                <a:headEnd/>
                <a:tailEnd/>
              </a:ln>
            </p:spPr>
            <p:txBody>
              <a:bodyPr wrap="none" anchor="ctr"/>
              <a:lstStyle/>
              <a:p>
                <a:endParaRPr lang="zh-CN" altLang="en-US"/>
              </a:p>
            </p:txBody>
          </p:sp>
          <p:sp>
            <p:nvSpPr>
              <p:cNvPr id="81991" name="Freeform 10"/>
              <p:cNvSpPr>
                <a:spLocks noChangeAspect="1"/>
              </p:cNvSpPr>
              <p:nvPr/>
            </p:nvSpPr>
            <p:spPr bwMode="auto">
              <a:xfrm>
                <a:off x="1144" y="1016"/>
                <a:ext cx="833" cy="226"/>
              </a:xfrm>
              <a:custGeom>
                <a:avLst/>
                <a:gdLst>
                  <a:gd name="T0" fmla="*/ 833 w 833"/>
                  <a:gd name="T1" fmla="*/ 226 h 226"/>
                  <a:gd name="T2" fmla="*/ 0 w 833"/>
                  <a:gd name="T3" fmla="*/ 0 h 226"/>
                  <a:gd name="T4" fmla="*/ 0 60000 65536"/>
                  <a:gd name="T5" fmla="*/ 0 60000 65536"/>
                  <a:gd name="T6" fmla="*/ 0 w 833"/>
                  <a:gd name="T7" fmla="*/ 0 h 226"/>
                  <a:gd name="T8" fmla="*/ 833 w 833"/>
                  <a:gd name="T9" fmla="*/ 226 h 226"/>
                </a:gdLst>
                <a:ahLst/>
                <a:cxnLst>
                  <a:cxn ang="T4">
                    <a:pos x="T0" y="T1"/>
                  </a:cxn>
                  <a:cxn ang="T5">
                    <a:pos x="T2" y="T3"/>
                  </a:cxn>
                </a:cxnLst>
                <a:rect l="T6" t="T7" r="T8" b="T9"/>
                <a:pathLst>
                  <a:path w="833" h="226">
                    <a:moveTo>
                      <a:pt x="833" y="226"/>
                    </a:moveTo>
                    <a:lnTo>
                      <a:pt x="0" y="0"/>
                    </a:lnTo>
                  </a:path>
                </a:pathLst>
              </a:custGeom>
              <a:noFill/>
              <a:ln w="38100" cap="flat" cmpd="sng">
                <a:solidFill>
                  <a:srgbClr val="000099"/>
                </a:solidFill>
                <a:prstDash val="solid"/>
                <a:round/>
                <a:headEnd type="none" w="med" len="med"/>
                <a:tailEnd type="none" w="med" len="med"/>
              </a:ln>
            </p:spPr>
            <p:txBody>
              <a:bodyPr wrap="none" anchor="ctr"/>
              <a:lstStyle/>
              <a:p>
                <a:endParaRPr lang="zh-CN" altLang="en-US"/>
              </a:p>
            </p:txBody>
          </p:sp>
        </p:grpSp>
        <p:sp>
          <p:nvSpPr>
            <p:cNvPr id="81986" name="Line 11"/>
            <p:cNvSpPr>
              <a:spLocks noChangeAspect="1" noChangeShapeType="1"/>
            </p:cNvSpPr>
            <p:nvPr/>
          </p:nvSpPr>
          <p:spPr bwMode="auto">
            <a:xfrm>
              <a:off x="845" y="1049"/>
              <a:ext cx="0" cy="605"/>
            </a:xfrm>
            <a:prstGeom prst="line">
              <a:avLst/>
            </a:prstGeom>
            <a:noFill/>
            <a:ln w="9525">
              <a:solidFill>
                <a:srgbClr val="000000"/>
              </a:solidFill>
              <a:round/>
              <a:headEnd/>
              <a:tailEnd/>
            </a:ln>
          </p:spPr>
          <p:txBody>
            <a:bodyPr wrap="none" anchor="ctr"/>
            <a:lstStyle/>
            <a:p>
              <a:endParaRPr lang="zh-CN" altLang="en-US"/>
            </a:p>
          </p:txBody>
        </p:sp>
        <p:sp>
          <p:nvSpPr>
            <p:cNvPr id="81987" name="Line 12"/>
            <p:cNvSpPr>
              <a:spLocks noChangeAspect="1" noChangeShapeType="1"/>
            </p:cNvSpPr>
            <p:nvPr/>
          </p:nvSpPr>
          <p:spPr bwMode="auto">
            <a:xfrm>
              <a:off x="1300" y="823"/>
              <a:ext cx="0" cy="604"/>
            </a:xfrm>
            <a:prstGeom prst="line">
              <a:avLst/>
            </a:prstGeom>
            <a:noFill/>
            <a:ln w="9525">
              <a:solidFill>
                <a:srgbClr val="000000"/>
              </a:solidFill>
              <a:round/>
              <a:headEnd/>
              <a:tailEnd/>
            </a:ln>
          </p:spPr>
          <p:txBody>
            <a:bodyPr wrap="none" anchor="ctr"/>
            <a:lstStyle/>
            <a:p>
              <a:endParaRPr lang="zh-CN" altLang="en-US"/>
            </a:p>
          </p:txBody>
        </p:sp>
        <p:sp>
          <p:nvSpPr>
            <p:cNvPr id="81988" name="Freeform 13"/>
            <p:cNvSpPr>
              <a:spLocks noChangeAspect="1"/>
            </p:cNvSpPr>
            <p:nvPr/>
          </p:nvSpPr>
          <p:spPr bwMode="auto">
            <a:xfrm>
              <a:off x="1562" y="1236"/>
              <a:ext cx="1" cy="589"/>
            </a:xfrm>
            <a:custGeom>
              <a:avLst/>
              <a:gdLst>
                <a:gd name="T0" fmla="*/ 0 w 1"/>
                <a:gd name="T1" fmla="*/ 748 h 748"/>
                <a:gd name="T2" fmla="*/ 0 w 1"/>
                <a:gd name="T3" fmla="*/ 0 h 748"/>
                <a:gd name="T4" fmla="*/ 0 60000 65536"/>
                <a:gd name="T5" fmla="*/ 0 60000 65536"/>
                <a:gd name="T6" fmla="*/ 0 w 1"/>
                <a:gd name="T7" fmla="*/ 0 h 748"/>
                <a:gd name="T8" fmla="*/ 1 w 1"/>
                <a:gd name="T9" fmla="*/ 748 h 748"/>
              </a:gdLst>
              <a:ahLst/>
              <a:cxnLst>
                <a:cxn ang="T4">
                  <a:pos x="T0" y="T1"/>
                </a:cxn>
                <a:cxn ang="T5">
                  <a:pos x="T2" y="T3"/>
                </a:cxn>
              </a:cxnLst>
              <a:rect l="T6" t="T7" r="T8" b="T9"/>
              <a:pathLst>
                <a:path w="1" h="748">
                  <a:moveTo>
                    <a:pt x="0" y="748"/>
                  </a:moveTo>
                  <a:lnTo>
                    <a:pt x="0" y="0"/>
                  </a:lnTo>
                </a:path>
              </a:pathLst>
            </a:custGeom>
            <a:noFill/>
            <a:ln w="9525">
              <a:solidFill>
                <a:srgbClr val="000000"/>
              </a:solidFill>
              <a:round/>
              <a:headEnd/>
              <a:tailEnd/>
            </a:ln>
          </p:spPr>
          <p:txBody>
            <a:bodyPr wrap="none" anchor="ctr"/>
            <a:lstStyle/>
            <a:p>
              <a:endParaRPr lang="zh-CN" altLang="en-US"/>
            </a:p>
          </p:txBody>
        </p:sp>
      </p:grpSp>
      <p:grpSp>
        <p:nvGrpSpPr>
          <p:cNvPr id="81922" name="Group 14"/>
          <p:cNvGrpSpPr>
            <a:grpSpLocks noChangeAspect="1"/>
          </p:cNvGrpSpPr>
          <p:nvPr/>
        </p:nvGrpSpPr>
        <p:grpSpPr bwMode="auto">
          <a:xfrm>
            <a:off x="3286125" y="352425"/>
            <a:ext cx="2357438" cy="1822450"/>
            <a:chOff x="2057" y="765"/>
            <a:chExt cx="1584" cy="1226"/>
          </a:xfrm>
        </p:grpSpPr>
        <p:sp>
          <p:nvSpPr>
            <p:cNvPr id="81975" name="AutoShape 15"/>
            <p:cNvSpPr>
              <a:spLocks noChangeAspect="1" noChangeArrowheads="1"/>
            </p:cNvSpPr>
            <p:nvPr/>
          </p:nvSpPr>
          <p:spPr bwMode="auto">
            <a:xfrm>
              <a:off x="2057" y="1296"/>
              <a:ext cx="1584" cy="695"/>
            </a:xfrm>
            <a:prstGeom prst="parallelogram">
              <a:avLst>
                <a:gd name="adj" fmla="val 56978"/>
              </a:avLst>
            </a:prstGeom>
            <a:solidFill>
              <a:srgbClr val="00FFCC"/>
            </a:solidFill>
            <a:ln w="9525">
              <a:solidFill>
                <a:srgbClr val="000000"/>
              </a:solidFill>
              <a:miter lim="800000"/>
              <a:headEnd/>
              <a:tailEnd/>
            </a:ln>
          </p:spPr>
          <p:txBody>
            <a:bodyPr wrap="none" anchor="ctr"/>
            <a:lstStyle/>
            <a:p>
              <a:endParaRPr lang="zh-CN" altLang="en-US">
                <a:latin typeface="Goudy Old Style"/>
              </a:endParaRPr>
            </a:p>
          </p:txBody>
        </p:sp>
        <p:sp>
          <p:nvSpPr>
            <p:cNvPr id="81976" name="Freeform 16"/>
            <p:cNvSpPr>
              <a:spLocks noChangeAspect="1"/>
            </p:cNvSpPr>
            <p:nvPr/>
          </p:nvSpPr>
          <p:spPr bwMode="auto">
            <a:xfrm>
              <a:off x="2583" y="1010"/>
              <a:ext cx="706" cy="164"/>
            </a:xfrm>
            <a:custGeom>
              <a:avLst/>
              <a:gdLst>
                <a:gd name="T0" fmla="*/ 770 w 770"/>
                <a:gd name="T1" fmla="*/ 192 h 192"/>
                <a:gd name="T2" fmla="*/ 0 w 770"/>
                <a:gd name="T3" fmla="*/ 0 h 192"/>
                <a:gd name="T4" fmla="*/ 0 60000 65536"/>
                <a:gd name="T5" fmla="*/ 0 60000 65536"/>
                <a:gd name="T6" fmla="*/ 0 w 770"/>
                <a:gd name="T7" fmla="*/ 0 h 192"/>
                <a:gd name="T8" fmla="*/ 770 w 770"/>
                <a:gd name="T9" fmla="*/ 192 h 192"/>
              </a:gdLst>
              <a:ahLst/>
              <a:cxnLst>
                <a:cxn ang="T4">
                  <a:pos x="T0" y="T1"/>
                </a:cxn>
                <a:cxn ang="T5">
                  <a:pos x="T2" y="T3"/>
                </a:cxn>
              </a:cxnLst>
              <a:rect l="T6" t="T7" r="T8" b="T9"/>
              <a:pathLst>
                <a:path w="770" h="192">
                  <a:moveTo>
                    <a:pt x="770" y="192"/>
                  </a:moveTo>
                  <a:lnTo>
                    <a:pt x="0" y="0"/>
                  </a:lnTo>
                </a:path>
              </a:pathLst>
            </a:custGeom>
            <a:noFill/>
            <a:ln w="38100" cap="flat" cmpd="sng">
              <a:solidFill>
                <a:srgbClr val="000099"/>
              </a:solidFill>
              <a:prstDash val="solid"/>
              <a:round/>
              <a:headEnd type="none" w="med" len="med"/>
              <a:tailEnd type="none" w="med" len="med"/>
            </a:ln>
          </p:spPr>
          <p:txBody>
            <a:bodyPr wrap="none" anchor="ctr"/>
            <a:lstStyle/>
            <a:p>
              <a:endParaRPr lang="zh-CN" altLang="en-US"/>
            </a:p>
          </p:txBody>
        </p:sp>
        <p:sp>
          <p:nvSpPr>
            <p:cNvPr id="81977" name="Line 17"/>
            <p:cNvSpPr>
              <a:spLocks noChangeAspect="1" noChangeShapeType="1"/>
            </p:cNvSpPr>
            <p:nvPr/>
          </p:nvSpPr>
          <p:spPr bwMode="auto">
            <a:xfrm flipV="1">
              <a:off x="2585" y="765"/>
              <a:ext cx="528" cy="245"/>
            </a:xfrm>
            <a:prstGeom prst="line">
              <a:avLst/>
            </a:prstGeom>
            <a:noFill/>
            <a:ln w="38100">
              <a:solidFill>
                <a:srgbClr val="000099"/>
              </a:solidFill>
              <a:round/>
              <a:headEnd/>
              <a:tailEnd/>
            </a:ln>
          </p:spPr>
          <p:txBody>
            <a:bodyPr wrap="none" anchor="ctr"/>
            <a:lstStyle/>
            <a:p>
              <a:endParaRPr lang="zh-CN" altLang="en-US"/>
            </a:p>
          </p:txBody>
        </p:sp>
        <p:sp>
          <p:nvSpPr>
            <p:cNvPr id="81978" name="Line 18"/>
            <p:cNvSpPr>
              <a:spLocks noChangeAspect="1" noChangeShapeType="1"/>
            </p:cNvSpPr>
            <p:nvPr/>
          </p:nvSpPr>
          <p:spPr bwMode="auto">
            <a:xfrm>
              <a:off x="3113" y="765"/>
              <a:ext cx="176" cy="409"/>
            </a:xfrm>
            <a:prstGeom prst="line">
              <a:avLst/>
            </a:prstGeom>
            <a:noFill/>
            <a:ln w="38100">
              <a:solidFill>
                <a:srgbClr val="000099"/>
              </a:solidFill>
              <a:round/>
              <a:headEnd/>
              <a:tailEnd/>
            </a:ln>
          </p:spPr>
          <p:txBody>
            <a:bodyPr wrap="none" anchor="ctr"/>
            <a:lstStyle/>
            <a:p>
              <a:endParaRPr lang="zh-CN" altLang="en-US"/>
            </a:p>
          </p:txBody>
        </p:sp>
        <p:sp>
          <p:nvSpPr>
            <p:cNvPr id="81979" name="Line 19"/>
            <p:cNvSpPr>
              <a:spLocks noChangeAspect="1" noChangeShapeType="1"/>
            </p:cNvSpPr>
            <p:nvPr/>
          </p:nvSpPr>
          <p:spPr bwMode="auto">
            <a:xfrm>
              <a:off x="2585" y="1010"/>
              <a:ext cx="0" cy="777"/>
            </a:xfrm>
            <a:prstGeom prst="line">
              <a:avLst/>
            </a:prstGeom>
            <a:noFill/>
            <a:ln w="9525">
              <a:solidFill>
                <a:srgbClr val="000000"/>
              </a:solidFill>
              <a:round/>
              <a:headEnd/>
              <a:tailEnd/>
            </a:ln>
          </p:spPr>
          <p:txBody>
            <a:bodyPr wrap="none" anchor="ctr"/>
            <a:lstStyle/>
            <a:p>
              <a:endParaRPr lang="zh-CN" altLang="en-US"/>
            </a:p>
          </p:txBody>
        </p:sp>
        <p:sp>
          <p:nvSpPr>
            <p:cNvPr id="81980" name="Line 20"/>
            <p:cNvSpPr>
              <a:spLocks noChangeAspect="1" noChangeShapeType="1"/>
            </p:cNvSpPr>
            <p:nvPr/>
          </p:nvSpPr>
          <p:spPr bwMode="auto">
            <a:xfrm>
              <a:off x="3289" y="1174"/>
              <a:ext cx="0" cy="327"/>
            </a:xfrm>
            <a:prstGeom prst="line">
              <a:avLst/>
            </a:prstGeom>
            <a:noFill/>
            <a:ln w="9525">
              <a:solidFill>
                <a:srgbClr val="000000"/>
              </a:solidFill>
              <a:round/>
              <a:headEnd/>
              <a:tailEnd/>
            </a:ln>
          </p:spPr>
          <p:txBody>
            <a:bodyPr wrap="none" anchor="ctr"/>
            <a:lstStyle/>
            <a:p>
              <a:endParaRPr lang="zh-CN" altLang="en-US"/>
            </a:p>
          </p:txBody>
        </p:sp>
        <p:sp>
          <p:nvSpPr>
            <p:cNvPr id="81981" name="Freeform 21"/>
            <p:cNvSpPr>
              <a:spLocks noChangeAspect="1"/>
            </p:cNvSpPr>
            <p:nvPr/>
          </p:nvSpPr>
          <p:spPr bwMode="auto">
            <a:xfrm>
              <a:off x="2585" y="1491"/>
              <a:ext cx="710" cy="296"/>
            </a:xfrm>
            <a:custGeom>
              <a:avLst/>
              <a:gdLst>
                <a:gd name="T0" fmla="*/ 0 w 774"/>
                <a:gd name="T1" fmla="*/ 348 h 348"/>
                <a:gd name="T2" fmla="*/ 774 w 774"/>
                <a:gd name="T3" fmla="*/ 0 h 348"/>
                <a:gd name="T4" fmla="*/ 0 60000 65536"/>
                <a:gd name="T5" fmla="*/ 0 60000 65536"/>
                <a:gd name="T6" fmla="*/ 0 w 774"/>
                <a:gd name="T7" fmla="*/ 0 h 348"/>
                <a:gd name="T8" fmla="*/ 774 w 774"/>
                <a:gd name="T9" fmla="*/ 348 h 348"/>
              </a:gdLst>
              <a:ahLst/>
              <a:cxnLst>
                <a:cxn ang="T4">
                  <a:pos x="T0" y="T1"/>
                </a:cxn>
                <a:cxn ang="T5">
                  <a:pos x="T2" y="T3"/>
                </a:cxn>
              </a:cxnLst>
              <a:rect l="T6" t="T7" r="T8" b="T9"/>
              <a:pathLst>
                <a:path w="774" h="348">
                  <a:moveTo>
                    <a:pt x="0" y="348"/>
                  </a:moveTo>
                  <a:lnTo>
                    <a:pt x="774" y="0"/>
                  </a:lnTo>
                </a:path>
              </a:pathLst>
            </a:custGeom>
            <a:noFill/>
            <a:ln w="38100" cap="flat" cmpd="sng">
              <a:solidFill>
                <a:srgbClr val="000099"/>
              </a:solidFill>
              <a:prstDash val="solid"/>
              <a:round/>
              <a:headEnd type="none" w="med" len="med"/>
              <a:tailEnd type="none" w="med" len="med"/>
            </a:ln>
          </p:spPr>
          <p:txBody>
            <a:bodyPr wrap="none" anchor="ctr"/>
            <a:lstStyle/>
            <a:p>
              <a:endParaRPr lang="zh-CN" altLang="en-US"/>
            </a:p>
          </p:txBody>
        </p:sp>
        <p:sp>
          <p:nvSpPr>
            <p:cNvPr id="81982" name="Line 22"/>
            <p:cNvSpPr>
              <a:spLocks noChangeAspect="1" noChangeShapeType="1"/>
            </p:cNvSpPr>
            <p:nvPr/>
          </p:nvSpPr>
          <p:spPr bwMode="auto">
            <a:xfrm>
              <a:off x="3113" y="765"/>
              <a:ext cx="0" cy="818"/>
            </a:xfrm>
            <a:prstGeom prst="line">
              <a:avLst/>
            </a:prstGeom>
            <a:noFill/>
            <a:ln w="9525">
              <a:solidFill>
                <a:srgbClr val="000000"/>
              </a:solidFill>
              <a:round/>
              <a:headEnd/>
              <a:tailEnd/>
            </a:ln>
          </p:spPr>
          <p:txBody>
            <a:bodyPr wrap="none" anchor="ctr"/>
            <a:lstStyle/>
            <a:p>
              <a:endParaRPr lang="zh-CN" altLang="en-US"/>
            </a:p>
          </p:txBody>
        </p:sp>
      </p:grpSp>
      <p:grpSp>
        <p:nvGrpSpPr>
          <p:cNvPr id="81923" name="Group 23"/>
          <p:cNvGrpSpPr>
            <a:grpSpLocks noChangeAspect="1"/>
          </p:cNvGrpSpPr>
          <p:nvPr/>
        </p:nvGrpSpPr>
        <p:grpSpPr bwMode="auto">
          <a:xfrm>
            <a:off x="5857875" y="428625"/>
            <a:ext cx="2357438" cy="1978025"/>
            <a:chOff x="2160" y="720"/>
            <a:chExt cx="1728" cy="1488"/>
          </a:xfrm>
        </p:grpSpPr>
        <p:sp>
          <p:nvSpPr>
            <p:cNvPr id="81965" name="AutoShape 24"/>
            <p:cNvSpPr>
              <a:spLocks noChangeAspect="1" noChangeArrowheads="1"/>
            </p:cNvSpPr>
            <p:nvPr/>
          </p:nvSpPr>
          <p:spPr bwMode="auto">
            <a:xfrm>
              <a:off x="2160" y="1392"/>
              <a:ext cx="1728" cy="816"/>
            </a:xfrm>
            <a:prstGeom prst="parallelogram">
              <a:avLst>
                <a:gd name="adj" fmla="val 52941"/>
              </a:avLst>
            </a:prstGeom>
            <a:solidFill>
              <a:srgbClr val="00FFCC"/>
            </a:solidFill>
            <a:ln w="9525">
              <a:solidFill>
                <a:srgbClr val="000000"/>
              </a:solidFill>
              <a:miter lim="800000"/>
              <a:headEnd/>
              <a:tailEnd/>
            </a:ln>
          </p:spPr>
          <p:txBody>
            <a:bodyPr wrap="none" anchor="ctr"/>
            <a:lstStyle/>
            <a:p>
              <a:endParaRPr lang="zh-CN" altLang="en-US">
                <a:latin typeface="Goudy Old Style"/>
              </a:endParaRPr>
            </a:p>
          </p:txBody>
        </p:sp>
        <p:sp>
          <p:nvSpPr>
            <p:cNvPr id="81966" name="Line 25"/>
            <p:cNvSpPr>
              <a:spLocks noChangeAspect="1" noChangeShapeType="1"/>
            </p:cNvSpPr>
            <p:nvPr/>
          </p:nvSpPr>
          <p:spPr bwMode="auto">
            <a:xfrm>
              <a:off x="2448" y="912"/>
              <a:ext cx="624" cy="576"/>
            </a:xfrm>
            <a:prstGeom prst="line">
              <a:avLst/>
            </a:prstGeom>
            <a:noFill/>
            <a:ln w="38100">
              <a:solidFill>
                <a:srgbClr val="000099"/>
              </a:solidFill>
              <a:round/>
              <a:headEnd/>
              <a:tailEnd/>
            </a:ln>
          </p:spPr>
          <p:txBody>
            <a:bodyPr wrap="none" anchor="ctr"/>
            <a:lstStyle/>
            <a:p>
              <a:endParaRPr lang="zh-CN" altLang="en-US"/>
            </a:p>
          </p:txBody>
        </p:sp>
        <p:sp>
          <p:nvSpPr>
            <p:cNvPr id="81967" name="Line 26"/>
            <p:cNvSpPr>
              <a:spLocks noChangeAspect="1" noChangeShapeType="1"/>
            </p:cNvSpPr>
            <p:nvPr/>
          </p:nvSpPr>
          <p:spPr bwMode="auto">
            <a:xfrm flipV="1">
              <a:off x="3072" y="720"/>
              <a:ext cx="576" cy="768"/>
            </a:xfrm>
            <a:prstGeom prst="line">
              <a:avLst/>
            </a:prstGeom>
            <a:noFill/>
            <a:ln w="38100">
              <a:solidFill>
                <a:srgbClr val="000099"/>
              </a:solidFill>
              <a:round/>
              <a:headEnd/>
              <a:tailEnd/>
            </a:ln>
          </p:spPr>
          <p:txBody>
            <a:bodyPr wrap="none" anchor="ctr"/>
            <a:lstStyle/>
            <a:p>
              <a:endParaRPr lang="zh-CN" altLang="en-US"/>
            </a:p>
          </p:txBody>
        </p:sp>
        <p:sp>
          <p:nvSpPr>
            <p:cNvPr id="81968" name="Freeform 27"/>
            <p:cNvSpPr>
              <a:spLocks noChangeAspect="1"/>
            </p:cNvSpPr>
            <p:nvPr/>
          </p:nvSpPr>
          <p:spPr bwMode="auto">
            <a:xfrm>
              <a:off x="2443" y="720"/>
              <a:ext cx="1205" cy="183"/>
            </a:xfrm>
            <a:custGeom>
              <a:avLst/>
              <a:gdLst>
                <a:gd name="T0" fmla="*/ 1205 w 1205"/>
                <a:gd name="T1" fmla="*/ 0 h 183"/>
                <a:gd name="T2" fmla="*/ 0 w 1205"/>
                <a:gd name="T3" fmla="*/ 183 h 183"/>
                <a:gd name="T4" fmla="*/ 0 60000 65536"/>
                <a:gd name="T5" fmla="*/ 0 60000 65536"/>
                <a:gd name="T6" fmla="*/ 0 w 1205"/>
                <a:gd name="T7" fmla="*/ 0 h 183"/>
                <a:gd name="T8" fmla="*/ 1205 w 1205"/>
                <a:gd name="T9" fmla="*/ 183 h 183"/>
              </a:gdLst>
              <a:ahLst/>
              <a:cxnLst>
                <a:cxn ang="T4">
                  <a:pos x="T0" y="T1"/>
                </a:cxn>
                <a:cxn ang="T5">
                  <a:pos x="T2" y="T3"/>
                </a:cxn>
              </a:cxnLst>
              <a:rect l="T6" t="T7" r="T8" b="T9"/>
              <a:pathLst>
                <a:path w="1205" h="183">
                  <a:moveTo>
                    <a:pt x="1205" y="0"/>
                  </a:moveTo>
                  <a:lnTo>
                    <a:pt x="0" y="183"/>
                  </a:lnTo>
                </a:path>
              </a:pathLst>
            </a:custGeom>
            <a:noFill/>
            <a:ln w="38100" cap="flat" cmpd="sng">
              <a:solidFill>
                <a:srgbClr val="000099"/>
              </a:solidFill>
              <a:prstDash val="solid"/>
              <a:round/>
              <a:headEnd type="none" w="med" len="med"/>
              <a:tailEnd type="none" w="med" len="med"/>
            </a:ln>
          </p:spPr>
          <p:txBody>
            <a:bodyPr wrap="none" anchor="ctr"/>
            <a:lstStyle/>
            <a:p>
              <a:endParaRPr lang="zh-CN" altLang="en-US"/>
            </a:p>
          </p:txBody>
        </p:sp>
        <p:sp>
          <p:nvSpPr>
            <p:cNvPr id="81969" name="Line 28"/>
            <p:cNvSpPr>
              <a:spLocks noChangeAspect="1" noChangeShapeType="1"/>
            </p:cNvSpPr>
            <p:nvPr/>
          </p:nvSpPr>
          <p:spPr bwMode="auto">
            <a:xfrm>
              <a:off x="2448" y="912"/>
              <a:ext cx="0" cy="912"/>
            </a:xfrm>
            <a:prstGeom prst="line">
              <a:avLst/>
            </a:prstGeom>
            <a:noFill/>
            <a:ln w="9525">
              <a:solidFill>
                <a:srgbClr val="000000"/>
              </a:solidFill>
              <a:round/>
              <a:headEnd/>
              <a:tailEnd/>
            </a:ln>
          </p:spPr>
          <p:txBody>
            <a:bodyPr wrap="none" anchor="ctr"/>
            <a:lstStyle/>
            <a:p>
              <a:endParaRPr lang="zh-CN" altLang="en-US"/>
            </a:p>
          </p:txBody>
        </p:sp>
        <p:sp>
          <p:nvSpPr>
            <p:cNvPr id="81970" name="Line 29"/>
            <p:cNvSpPr>
              <a:spLocks noChangeAspect="1" noChangeShapeType="1"/>
            </p:cNvSpPr>
            <p:nvPr/>
          </p:nvSpPr>
          <p:spPr bwMode="auto">
            <a:xfrm>
              <a:off x="3072" y="1488"/>
              <a:ext cx="0" cy="624"/>
            </a:xfrm>
            <a:prstGeom prst="line">
              <a:avLst/>
            </a:prstGeom>
            <a:noFill/>
            <a:ln w="9525">
              <a:solidFill>
                <a:srgbClr val="000000"/>
              </a:solidFill>
              <a:round/>
              <a:headEnd/>
              <a:tailEnd/>
            </a:ln>
          </p:spPr>
          <p:txBody>
            <a:bodyPr wrap="none" anchor="ctr"/>
            <a:lstStyle/>
            <a:p>
              <a:endParaRPr lang="zh-CN" altLang="en-US"/>
            </a:p>
          </p:txBody>
        </p:sp>
        <p:sp>
          <p:nvSpPr>
            <p:cNvPr id="81971" name="Line 30"/>
            <p:cNvSpPr>
              <a:spLocks noChangeAspect="1" noChangeShapeType="1"/>
            </p:cNvSpPr>
            <p:nvPr/>
          </p:nvSpPr>
          <p:spPr bwMode="auto">
            <a:xfrm>
              <a:off x="3648" y="720"/>
              <a:ext cx="0" cy="1008"/>
            </a:xfrm>
            <a:prstGeom prst="line">
              <a:avLst/>
            </a:prstGeom>
            <a:noFill/>
            <a:ln w="9525">
              <a:solidFill>
                <a:srgbClr val="000000"/>
              </a:solidFill>
              <a:round/>
              <a:headEnd/>
              <a:tailEnd/>
            </a:ln>
          </p:spPr>
          <p:txBody>
            <a:bodyPr wrap="none" anchor="ctr"/>
            <a:lstStyle/>
            <a:p>
              <a:endParaRPr lang="zh-CN" altLang="en-US"/>
            </a:p>
          </p:txBody>
        </p:sp>
        <p:sp>
          <p:nvSpPr>
            <p:cNvPr id="81972" name="Line 31"/>
            <p:cNvSpPr>
              <a:spLocks noChangeAspect="1" noChangeShapeType="1"/>
            </p:cNvSpPr>
            <p:nvPr/>
          </p:nvSpPr>
          <p:spPr bwMode="auto">
            <a:xfrm flipV="1">
              <a:off x="2448" y="1728"/>
              <a:ext cx="1200" cy="96"/>
            </a:xfrm>
            <a:prstGeom prst="line">
              <a:avLst/>
            </a:prstGeom>
            <a:noFill/>
            <a:ln w="38100">
              <a:solidFill>
                <a:srgbClr val="000099"/>
              </a:solidFill>
              <a:round/>
              <a:headEnd/>
              <a:tailEnd/>
            </a:ln>
          </p:spPr>
          <p:txBody>
            <a:bodyPr wrap="none" anchor="ctr"/>
            <a:lstStyle/>
            <a:p>
              <a:endParaRPr lang="zh-CN" altLang="en-US"/>
            </a:p>
          </p:txBody>
        </p:sp>
        <p:sp>
          <p:nvSpPr>
            <p:cNvPr id="81973" name="Line 32"/>
            <p:cNvSpPr>
              <a:spLocks noChangeAspect="1" noChangeShapeType="1"/>
            </p:cNvSpPr>
            <p:nvPr/>
          </p:nvSpPr>
          <p:spPr bwMode="auto">
            <a:xfrm flipH="1">
              <a:off x="3072" y="1728"/>
              <a:ext cx="576" cy="384"/>
            </a:xfrm>
            <a:prstGeom prst="line">
              <a:avLst/>
            </a:prstGeom>
            <a:noFill/>
            <a:ln w="38100">
              <a:solidFill>
                <a:srgbClr val="000099"/>
              </a:solidFill>
              <a:round/>
              <a:headEnd/>
              <a:tailEnd/>
            </a:ln>
          </p:spPr>
          <p:txBody>
            <a:bodyPr wrap="none" anchor="ctr"/>
            <a:lstStyle/>
            <a:p>
              <a:endParaRPr lang="zh-CN" altLang="en-US"/>
            </a:p>
          </p:txBody>
        </p:sp>
        <p:sp>
          <p:nvSpPr>
            <p:cNvPr id="81974" name="Line 33"/>
            <p:cNvSpPr>
              <a:spLocks noChangeAspect="1" noChangeShapeType="1"/>
            </p:cNvSpPr>
            <p:nvPr/>
          </p:nvSpPr>
          <p:spPr bwMode="auto">
            <a:xfrm>
              <a:off x="2448" y="1824"/>
              <a:ext cx="624" cy="288"/>
            </a:xfrm>
            <a:prstGeom prst="line">
              <a:avLst/>
            </a:prstGeom>
            <a:noFill/>
            <a:ln w="38100">
              <a:solidFill>
                <a:srgbClr val="000099"/>
              </a:solidFill>
              <a:round/>
              <a:headEnd/>
              <a:tailEnd/>
            </a:ln>
          </p:spPr>
          <p:txBody>
            <a:bodyPr wrap="none" anchor="ctr"/>
            <a:lstStyle/>
            <a:p>
              <a:endParaRPr lang="zh-CN" altLang="en-US"/>
            </a:p>
          </p:txBody>
        </p:sp>
      </p:grpSp>
      <p:sp>
        <p:nvSpPr>
          <p:cNvPr id="37" name="圆角矩形标注 36"/>
          <p:cNvSpPr/>
          <p:nvPr/>
        </p:nvSpPr>
        <p:spPr>
          <a:xfrm>
            <a:off x="1285875" y="2643188"/>
            <a:ext cx="1071563" cy="357187"/>
          </a:xfrm>
          <a:prstGeom prst="wedgeRoundRectCallout">
            <a:avLst>
              <a:gd name="adj1" fmla="val -52489"/>
              <a:gd name="adj2" fmla="val -1274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平行</a:t>
            </a:r>
            <a:endParaRPr lang="zh-CN" altLang="en-US" dirty="0"/>
          </a:p>
        </p:txBody>
      </p:sp>
      <p:sp>
        <p:nvSpPr>
          <p:cNvPr id="38" name="圆角矩形标注 37"/>
          <p:cNvSpPr/>
          <p:nvPr/>
        </p:nvSpPr>
        <p:spPr>
          <a:xfrm>
            <a:off x="3857625" y="2714625"/>
            <a:ext cx="928688" cy="357188"/>
          </a:xfrm>
          <a:prstGeom prst="wedgeRoundRectCallout">
            <a:avLst>
              <a:gd name="adj1" fmla="val -65299"/>
              <a:gd name="adj2" fmla="val -15220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垂直</a:t>
            </a:r>
            <a:endParaRPr lang="zh-CN" altLang="en-US" dirty="0"/>
          </a:p>
        </p:txBody>
      </p:sp>
      <p:sp>
        <p:nvSpPr>
          <p:cNvPr id="39" name="圆角矩形标注 38"/>
          <p:cNvSpPr/>
          <p:nvPr/>
        </p:nvSpPr>
        <p:spPr>
          <a:xfrm>
            <a:off x="6858000" y="2714625"/>
            <a:ext cx="1000125" cy="428625"/>
          </a:xfrm>
          <a:prstGeom prst="wedgeRoundRectCallout">
            <a:avLst>
              <a:gd name="adj1" fmla="val -69496"/>
              <a:gd name="adj2" fmla="val -9921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倾斜</a:t>
            </a:r>
            <a:endParaRPr lang="zh-CN" altLang="en-US" dirty="0"/>
          </a:p>
        </p:txBody>
      </p:sp>
      <p:sp>
        <p:nvSpPr>
          <p:cNvPr id="81927" name="TextBox 39"/>
          <p:cNvSpPr txBox="1">
            <a:spLocks noChangeArrowheads="1"/>
          </p:cNvSpPr>
          <p:nvPr/>
        </p:nvSpPr>
        <p:spPr bwMode="auto">
          <a:xfrm>
            <a:off x="428625" y="3357563"/>
            <a:ext cx="4000500" cy="461962"/>
          </a:xfrm>
          <a:prstGeom prst="rect">
            <a:avLst/>
          </a:prstGeom>
          <a:noFill/>
          <a:ln w="9525">
            <a:noFill/>
            <a:miter lim="800000"/>
            <a:headEnd/>
            <a:tailEnd/>
          </a:ln>
        </p:spPr>
        <p:txBody>
          <a:bodyPr>
            <a:spAutoFit/>
          </a:bodyPr>
          <a:lstStyle/>
          <a:p>
            <a:r>
              <a:rPr lang="zh-CN" altLang="en-US" sz="2400">
                <a:latin typeface="Goudy Old Style"/>
              </a:rPr>
              <a:t>（</a:t>
            </a:r>
            <a:r>
              <a:rPr lang="en-US" altLang="zh-CN" sz="2400">
                <a:latin typeface="Goudy Old Style"/>
              </a:rPr>
              <a:t>3</a:t>
            </a:r>
            <a:r>
              <a:rPr lang="zh-CN" altLang="en-US" sz="2400">
                <a:latin typeface="Goudy Old Style"/>
              </a:rPr>
              <a:t>）三面投影体系的建立</a:t>
            </a:r>
          </a:p>
        </p:txBody>
      </p:sp>
      <p:grpSp>
        <p:nvGrpSpPr>
          <p:cNvPr id="81928" name="Group 34"/>
          <p:cNvGrpSpPr>
            <a:grpSpLocks noChangeAspect="1"/>
          </p:cNvGrpSpPr>
          <p:nvPr/>
        </p:nvGrpSpPr>
        <p:grpSpPr bwMode="auto">
          <a:xfrm>
            <a:off x="4786313" y="4071938"/>
            <a:ext cx="2857500" cy="2046287"/>
            <a:chOff x="173" y="1869"/>
            <a:chExt cx="3216" cy="2304"/>
          </a:xfrm>
        </p:grpSpPr>
        <p:grpSp>
          <p:nvGrpSpPr>
            <p:cNvPr id="81936" name="Group 35"/>
            <p:cNvGrpSpPr>
              <a:grpSpLocks noChangeAspect="1"/>
            </p:cNvGrpSpPr>
            <p:nvPr/>
          </p:nvGrpSpPr>
          <p:grpSpPr bwMode="auto">
            <a:xfrm>
              <a:off x="173" y="1869"/>
              <a:ext cx="3216" cy="2256"/>
              <a:chOff x="816" y="768"/>
              <a:chExt cx="3216" cy="2256"/>
            </a:xfrm>
          </p:grpSpPr>
          <p:grpSp>
            <p:nvGrpSpPr>
              <p:cNvPr id="81949" name="Group 36"/>
              <p:cNvGrpSpPr>
                <a:grpSpLocks noChangeAspect="1"/>
              </p:cNvGrpSpPr>
              <p:nvPr/>
            </p:nvGrpSpPr>
            <p:grpSpPr bwMode="auto">
              <a:xfrm>
                <a:off x="816" y="864"/>
                <a:ext cx="2112" cy="1316"/>
                <a:chOff x="-48" y="864"/>
                <a:chExt cx="3158" cy="1942"/>
              </a:xfrm>
            </p:grpSpPr>
            <p:grpSp>
              <p:nvGrpSpPr>
                <p:cNvPr id="81958" name="Group 37"/>
                <p:cNvGrpSpPr>
                  <a:grpSpLocks noChangeAspect="1"/>
                </p:cNvGrpSpPr>
                <p:nvPr/>
              </p:nvGrpSpPr>
              <p:grpSpPr bwMode="auto">
                <a:xfrm>
                  <a:off x="-48" y="864"/>
                  <a:ext cx="3158" cy="1488"/>
                  <a:chOff x="-48" y="864"/>
                  <a:chExt cx="3158" cy="1488"/>
                </a:xfrm>
              </p:grpSpPr>
              <p:sp>
                <p:nvSpPr>
                  <p:cNvPr id="81960" name="AutoShape 38"/>
                  <p:cNvSpPr>
                    <a:spLocks noChangeAspect="1" noChangeArrowheads="1"/>
                  </p:cNvSpPr>
                  <p:nvPr/>
                </p:nvSpPr>
                <p:spPr bwMode="auto">
                  <a:xfrm rot="-2227490">
                    <a:off x="-48" y="864"/>
                    <a:ext cx="3158" cy="1488"/>
                  </a:xfrm>
                  <a:prstGeom prst="parallelogram">
                    <a:avLst>
                      <a:gd name="adj" fmla="val 75381"/>
                    </a:avLst>
                  </a:prstGeom>
                  <a:solidFill>
                    <a:srgbClr val="FFFFCC"/>
                  </a:solidFill>
                  <a:ln w="28575">
                    <a:solidFill>
                      <a:srgbClr val="00FFFF"/>
                    </a:solidFill>
                    <a:miter lim="800000"/>
                    <a:headEnd/>
                    <a:tailEnd/>
                  </a:ln>
                </p:spPr>
                <p:txBody>
                  <a:bodyPr wrap="none" anchor="ctr"/>
                  <a:lstStyle/>
                  <a:p>
                    <a:endParaRPr lang="zh-CN" altLang="en-US">
                      <a:latin typeface="Goudy Old Style"/>
                    </a:endParaRPr>
                  </a:p>
                </p:txBody>
              </p:sp>
              <p:grpSp>
                <p:nvGrpSpPr>
                  <p:cNvPr id="81961" name="Group 39"/>
                  <p:cNvGrpSpPr>
                    <a:grpSpLocks noChangeAspect="1"/>
                  </p:cNvGrpSpPr>
                  <p:nvPr/>
                </p:nvGrpSpPr>
                <p:grpSpPr bwMode="auto">
                  <a:xfrm>
                    <a:off x="670" y="864"/>
                    <a:ext cx="1815" cy="1296"/>
                    <a:chOff x="670" y="864"/>
                    <a:chExt cx="1815" cy="1296"/>
                  </a:xfrm>
                </p:grpSpPr>
                <p:sp>
                  <p:nvSpPr>
                    <p:cNvPr id="81962" name="AutoShape 40"/>
                    <p:cNvSpPr>
                      <a:spLocks noChangeAspect="1" noChangeArrowheads="1"/>
                    </p:cNvSpPr>
                    <p:nvPr/>
                  </p:nvSpPr>
                  <p:spPr bwMode="auto">
                    <a:xfrm rot="-2227490">
                      <a:off x="670" y="1170"/>
                      <a:ext cx="1815" cy="850"/>
                    </a:xfrm>
                    <a:prstGeom prst="parallelogram">
                      <a:avLst>
                        <a:gd name="adj" fmla="val 75842"/>
                      </a:avLst>
                    </a:prstGeom>
                    <a:noFill/>
                    <a:ln w="38100">
                      <a:solidFill>
                        <a:srgbClr val="333399"/>
                      </a:solidFill>
                      <a:miter lim="800000"/>
                      <a:headEnd/>
                      <a:tailEnd/>
                    </a:ln>
                  </p:spPr>
                  <p:txBody>
                    <a:bodyPr wrap="none" anchor="ctr"/>
                    <a:lstStyle/>
                    <a:p>
                      <a:endParaRPr lang="zh-CN" altLang="en-US">
                        <a:latin typeface="Goudy Old Style"/>
                      </a:endParaRPr>
                    </a:p>
                  </p:txBody>
                </p:sp>
                <p:sp>
                  <p:nvSpPr>
                    <p:cNvPr id="81963" name="Line 41"/>
                    <p:cNvSpPr>
                      <a:spLocks noChangeAspect="1" noChangeShapeType="1"/>
                    </p:cNvSpPr>
                    <p:nvPr/>
                  </p:nvSpPr>
                  <p:spPr bwMode="auto">
                    <a:xfrm>
                      <a:off x="1824" y="864"/>
                      <a:ext cx="0" cy="768"/>
                    </a:xfrm>
                    <a:prstGeom prst="line">
                      <a:avLst/>
                    </a:prstGeom>
                    <a:noFill/>
                    <a:ln w="38100">
                      <a:solidFill>
                        <a:srgbClr val="333399"/>
                      </a:solidFill>
                      <a:round/>
                      <a:headEnd/>
                      <a:tailEnd/>
                    </a:ln>
                  </p:spPr>
                  <p:txBody>
                    <a:bodyPr wrap="none" anchor="ctr"/>
                    <a:lstStyle/>
                    <a:p>
                      <a:endParaRPr lang="zh-CN" altLang="en-US"/>
                    </a:p>
                  </p:txBody>
                </p:sp>
                <p:sp>
                  <p:nvSpPr>
                    <p:cNvPr id="81964" name="Line 42"/>
                    <p:cNvSpPr>
                      <a:spLocks noChangeAspect="1" noChangeShapeType="1"/>
                    </p:cNvSpPr>
                    <p:nvPr/>
                  </p:nvSpPr>
                  <p:spPr bwMode="auto">
                    <a:xfrm flipH="1">
                      <a:off x="1104" y="1632"/>
                      <a:ext cx="720" cy="528"/>
                    </a:xfrm>
                    <a:prstGeom prst="line">
                      <a:avLst/>
                    </a:prstGeom>
                    <a:noFill/>
                    <a:ln w="38100">
                      <a:solidFill>
                        <a:srgbClr val="333399"/>
                      </a:solidFill>
                      <a:round/>
                      <a:headEnd/>
                      <a:tailEnd/>
                    </a:ln>
                  </p:spPr>
                  <p:txBody>
                    <a:bodyPr wrap="none" anchor="ctr"/>
                    <a:lstStyle/>
                    <a:p>
                      <a:endParaRPr lang="zh-CN" altLang="en-US"/>
                    </a:p>
                  </p:txBody>
                </p:sp>
              </p:grpSp>
            </p:grpSp>
            <p:sp>
              <p:nvSpPr>
                <p:cNvPr id="81959" name="Text Box 43"/>
                <p:cNvSpPr txBox="1">
                  <a:spLocks noChangeAspect="1" noChangeArrowheads="1"/>
                </p:cNvSpPr>
                <p:nvPr/>
              </p:nvSpPr>
              <p:spPr bwMode="auto">
                <a:xfrm>
                  <a:off x="553" y="1296"/>
                  <a:ext cx="574" cy="1510"/>
                </a:xfrm>
                <a:prstGeom prst="rect">
                  <a:avLst/>
                </a:prstGeom>
                <a:noFill/>
                <a:ln w="9525">
                  <a:noFill/>
                  <a:miter lim="800000"/>
                  <a:headEnd/>
                  <a:tailEnd/>
                </a:ln>
              </p:spPr>
              <p:txBody>
                <a:bodyPr>
                  <a:spAutoFit/>
                </a:bodyPr>
                <a:lstStyle/>
                <a:p>
                  <a:pPr algn="just"/>
                  <a:r>
                    <a:rPr lang="en-US" altLang="zh-CN" sz="2400">
                      <a:solidFill>
                        <a:srgbClr val="A50021"/>
                      </a:solidFill>
                      <a:latin typeface="Calibri" pitchFamily="34" charset="0"/>
                    </a:rPr>
                    <a:t>V</a:t>
                  </a:r>
                  <a:endParaRPr lang="zh-CN" altLang="zh-CN"/>
                </a:p>
              </p:txBody>
            </p:sp>
          </p:grpSp>
          <p:grpSp>
            <p:nvGrpSpPr>
              <p:cNvPr id="81950" name="Group 44"/>
              <p:cNvGrpSpPr>
                <a:grpSpLocks noChangeAspect="1"/>
              </p:cNvGrpSpPr>
              <p:nvPr/>
            </p:nvGrpSpPr>
            <p:grpSpPr bwMode="auto">
              <a:xfrm>
                <a:off x="1584" y="768"/>
                <a:ext cx="2448" cy="2256"/>
                <a:chOff x="1104" y="720"/>
                <a:chExt cx="3888" cy="3360"/>
              </a:xfrm>
            </p:grpSpPr>
            <p:sp>
              <p:nvSpPr>
                <p:cNvPr id="81951" name="Line 45"/>
                <p:cNvSpPr>
                  <a:spLocks noChangeAspect="1" noChangeShapeType="1"/>
                </p:cNvSpPr>
                <p:nvPr/>
              </p:nvSpPr>
              <p:spPr bwMode="auto">
                <a:xfrm flipH="1" flipV="1">
                  <a:off x="2016" y="1776"/>
                  <a:ext cx="2976" cy="1680"/>
                </a:xfrm>
                <a:prstGeom prst="line">
                  <a:avLst/>
                </a:prstGeom>
                <a:noFill/>
                <a:ln w="19050">
                  <a:solidFill>
                    <a:srgbClr val="00FF00"/>
                  </a:solidFill>
                  <a:round/>
                  <a:headEnd/>
                  <a:tailEnd/>
                </a:ln>
              </p:spPr>
              <p:txBody>
                <a:bodyPr anchor="ctr">
                  <a:spAutoFit/>
                </a:bodyPr>
                <a:lstStyle/>
                <a:p>
                  <a:endParaRPr lang="zh-CN" altLang="en-US"/>
                </a:p>
              </p:txBody>
            </p:sp>
            <p:grpSp>
              <p:nvGrpSpPr>
                <p:cNvPr id="81952" name="Group 46"/>
                <p:cNvGrpSpPr>
                  <a:grpSpLocks noChangeAspect="1"/>
                </p:cNvGrpSpPr>
                <p:nvPr/>
              </p:nvGrpSpPr>
              <p:grpSpPr bwMode="auto">
                <a:xfrm>
                  <a:off x="1104" y="720"/>
                  <a:ext cx="3696" cy="3360"/>
                  <a:chOff x="1104" y="720"/>
                  <a:chExt cx="3696" cy="3360"/>
                </a:xfrm>
              </p:grpSpPr>
              <p:sp>
                <p:nvSpPr>
                  <p:cNvPr id="81953" name="Line 47"/>
                  <p:cNvSpPr>
                    <a:spLocks noChangeAspect="1" noChangeShapeType="1"/>
                  </p:cNvSpPr>
                  <p:nvPr/>
                </p:nvSpPr>
                <p:spPr bwMode="auto">
                  <a:xfrm flipH="1" flipV="1">
                    <a:off x="1104" y="2160"/>
                    <a:ext cx="2976" cy="1680"/>
                  </a:xfrm>
                  <a:prstGeom prst="line">
                    <a:avLst/>
                  </a:prstGeom>
                  <a:noFill/>
                  <a:ln w="19050">
                    <a:solidFill>
                      <a:srgbClr val="00FF00"/>
                    </a:solidFill>
                    <a:round/>
                    <a:headEnd/>
                    <a:tailEnd/>
                  </a:ln>
                </p:spPr>
                <p:txBody>
                  <a:bodyPr anchor="ctr">
                    <a:spAutoFit/>
                  </a:bodyPr>
                  <a:lstStyle/>
                  <a:p>
                    <a:endParaRPr lang="zh-CN" altLang="en-US"/>
                  </a:p>
                </p:txBody>
              </p:sp>
              <p:sp>
                <p:nvSpPr>
                  <p:cNvPr id="81954" name="Line 48"/>
                  <p:cNvSpPr>
                    <a:spLocks noChangeAspect="1" noChangeShapeType="1"/>
                  </p:cNvSpPr>
                  <p:nvPr/>
                </p:nvSpPr>
                <p:spPr bwMode="auto">
                  <a:xfrm flipH="1" flipV="1">
                    <a:off x="1104" y="2496"/>
                    <a:ext cx="2784" cy="1584"/>
                  </a:xfrm>
                  <a:prstGeom prst="line">
                    <a:avLst/>
                  </a:prstGeom>
                  <a:noFill/>
                  <a:ln w="19050">
                    <a:solidFill>
                      <a:srgbClr val="00FF00"/>
                    </a:solidFill>
                    <a:round/>
                    <a:headEnd/>
                    <a:tailEnd/>
                  </a:ln>
                </p:spPr>
                <p:txBody>
                  <a:bodyPr anchor="ctr">
                    <a:spAutoFit/>
                  </a:bodyPr>
                  <a:lstStyle/>
                  <a:p>
                    <a:endParaRPr lang="zh-CN" altLang="en-US"/>
                  </a:p>
                </p:txBody>
              </p:sp>
              <p:sp>
                <p:nvSpPr>
                  <p:cNvPr id="81955" name="Line 49"/>
                  <p:cNvSpPr>
                    <a:spLocks noChangeAspect="1" noChangeShapeType="1"/>
                  </p:cNvSpPr>
                  <p:nvPr/>
                </p:nvSpPr>
                <p:spPr bwMode="auto">
                  <a:xfrm flipH="1" flipV="1">
                    <a:off x="2064" y="720"/>
                    <a:ext cx="2352" cy="1344"/>
                  </a:xfrm>
                  <a:prstGeom prst="line">
                    <a:avLst/>
                  </a:prstGeom>
                  <a:noFill/>
                  <a:ln w="19050">
                    <a:solidFill>
                      <a:srgbClr val="00FF00"/>
                    </a:solidFill>
                    <a:round/>
                    <a:headEnd/>
                    <a:tailEnd/>
                  </a:ln>
                </p:spPr>
                <p:txBody>
                  <a:bodyPr anchor="ctr">
                    <a:spAutoFit/>
                  </a:bodyPr>
                  <a:lstStyle/>
                  <a:p>
                    <a:endParaRPr lang="zh-CN" altLang="en-US"/>
                  </a:p>
                </p:txBody>
              </p:sp>
              <p:sp>
                <p:nvSpPr>
                  <p:cNvPr id="81956" name="Line 50"/>
                  <p:cNvSpPr>
                    <a:spLocks noChangeAspect="1" noChangeShapeType="1"/>
                  </p:cNvSpPr>
                  <p:nvPr/>
                </p:nvSpPr>
                <p:spPr bwMode="auto">
                  <a:xfrm flipH="1" flipV="1">
                    <a:off x="1104" y="1440"/>
                    <a:ext cx="3024" cy="1680"/>
                  </a:xfrm>
                  <a:prstGeom prst="line">
                    <a:avLst/>
                  </a:prstGeom>
                  <a:noFill/>
                  <a:ln w="19050">
                    <a:solidFill>
                      <a:srgbClr val="00FF00"/>
                    </a:solidFill>
                    <a:round/>
                    <a:headEnd/>
                    <a:tailEnd/>
                  </a:ln>
                </p:spPr>
                <p:txBody>
                  <a:bodyPr anchor="ctr">
                    <a:spAutoFit/>
                  </a:bodyPr>
                  <a:lstStyle/>
                  <a:p>
                    <a:endParaRPr lang="zh-CN" altLang="en-US"/>
                  </a:p>
                </p:txBody>
              </p:sp>
              <p:sp>
                <p:nvSpPr>
                  <p:cNvPr id="81957" name="Line 51"/>
                  <p:cNvSpPr>
                    <a:spLocks noChangeAspect="1" noChangeShapeType="1"/>
                  </p:cNvSpPr>
                  <p:nvPr/>
                </p:nvSpPr>
                <p:spPr bwMode="auto">
                  <a:xfrm flipH="1" flipV="1">
                    <a:off x="1824" y="1632"/>
                    <a:ext cx="2976" cy="1680"/>
                  </a:xfrm>
                  <a:prstGeom prst="line">
                    <a:avLst/>
                  </a:prstGeom>
                  <a:noFill/>
                  <a:ln w="19050">
                    <a:solidFill>
                      <a:srgbClr val="00FF00"/>
                    </a:solidFill>
                    <a:round/>
                    <a:headEnd/>
                    <a:tailEnd/>
                  </a:ln>
                </p:spPr>
                <p:txBody>
                  <a:bodyPr anchor="ctr">
                    <a:spAutoFit/>
                  </a:bodyPr>
                  <a:lstStyle/>
                  <a:p>
                    <a:endParaRPr lang="zh-CN" altLang="en-US"/>
                  </a:p>
                </p:txBody>
              </p:sp>
            </p:grpSp>
          </p:grpSp>
        </p:grpSp>
        <p:grpSp>
          <p:nvGrpSpPr>
            <p:cNvPr id="81937" name="Group 52"/>
            <p:cNvGrpSpPr>
              <a:grpSpLocks noChangeAspect="1"/>
            </p:cNvGrpSpPr>
            <p:nvPr/>
          </p:nvGrpSpPr>
          <p:grpSpPr bwMode="auto">
            <a:xfrm>
              <a:off x="2429" y="2781"/>
              <a:ext cx="960" cy="1392"/>
              <a:chOff x="3456" y="2064"/>
              <a:chExt cx="1536" cy="2112"/>
            </a:xfrm>
          </p:grpSpPr>
          <p:sp>
            <p:nvSpPr>
              <p:cNvPr id="81944" name="Freeform 53"/>
              <p:cNvSpPr>
                <a:spLocks noChangeAspect="1"/>
              </p:cNvSpPr>
              <p:nvPr/>
            </p:nvSpPr>
            <p:spPr bwMode="auto">
              <a:xfrm>
                <a:off x="4032" y="2400"/>
                <a:ext cx="960" cy="1776"/>
              </a:xfrm>
              <a:custGeom>
                <a:avLst/>
                <a:gdLst>
                  <a:gd name="T0" fmla="*/ 960 w 960"/>
                  <a:gd name="T1" fmla="*/ 0 h 1776"/>
                  <a:gd name="T2" fmla="*/ 720 w 960"/>
                  <a:gd name="T3" fmla="*/ 192 h 1776"/>
                  <a:gd name="T4" fmla="*/ 720 w 960"/>
                  <a:gd name="T5" fmla="*/ 912 h 1776"/>
                  <a:gd name="T6" fmla="*/ 0 w 960"/>
                  <a:gd name="T7" fmla="*/ 1440 h 1776"/>
                  <a:gd name="T8" fmla="*/ 0 w 960"/>
                  <a:gd name="T9" fmla="*/ 1776 h 1776"/>
                  <a:gd name="T10" fmla="*/ 960 w 960"/>
                  <a:gd name="T11" fmla="*/ 1056 h 1776"/>
                  <a:gd name="T12" fmla="*/ 960 w 960"/>
                  <a:gd name="T13" fmla="*/ 0 h 1776"/>
                  <a:gd name="T14" fmla="*/ 0 60000 65536"/>
                  <a:gd name="T15" fmla="*/ 0 60000 65536"/>
                  <a:gd name="T16" fmla="*/ 0 60000 65536"/>
                  <a:gd name="T17" fmla="*/ 0 60000 65536"/>
                  <a:gd name="T18" fmla="*/ 0 60000 65536"/>
                  <a:gd name="T19" fmla="*/ 0 60000 65536"/>
                  <a:gd name="T20" fmla="*/ 0 60000 65536"/>
                  <a:gd name="T21" fmla="*/ 0 w 960"/>
                  <a:gd name="T22" fmla="*/ 0 h 1776"/>
                  <a:gd name="T23" fmla="*/ 960 w 960"/>
                  <a:gd name="T24" fmla="*/ 1776 h 17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0" h="1776">
                    <a:moveTo>
                      <a:pt x="960" y="0"/>
                    </a:moveTo>
                    <a:lnTo>
                      <a:pt x="720" y="192"/>
                    </a:lnTo>
                    <a:lnTo>
                      <a:pt x="720" y="912"/>
                    </a:lnTo>
                    <a:lnTo>
                      <a:pt x="0" y="1440"/>
                    </a:lnTo>
                    <a:lnTo>
                      <a:pt x="0" y="1776"/>
                    </a:lnTo>
                    <a:lnTo>
                      <a:pt x="960" y="1056"/>
                    </a:lnTo>
                    <a:lnTo>
                      <a:pt x="960" y="0"/>
                    </a:lnTo>
                    <a:close/>
                  </a:path>
                </a:pathLst>
              </a:custGeom>
              <a:solidFill>
                <a:srgbClr val="00FFCC"/>
              </a:solidFill>
              <a:ln w="38100" cmpd="sng">
                <a:solidFill>
                  <a:srgbClr val="A50021"/>
                </a:solidFill>
                <a:round/>
                <a:headEnd/>
                <a:tailEnd/>
              </a:ln>
            </p:spPr>
            <p:txBody>
              <a:bodyPr wrap="none" anchor="ctr"/>
              <a:lstStyle/>
              <a:p>
                <a:endParaRPr lang="zh-CN" altLang="en-US"/>
              </a:p>
            </p:txBody>
          </p:sp>
          <p:sp>
            <p:nvSpPr>
              <p:cNvPr id="81945" name="Freeform 54"/>
              <p:cNvSpPr>
                <a:spLocks noChangeAspect="1"/>
              </p:cNvSpPr>
              <p:nvPr/>
            </p:nvSpPr>
            <p:spPr bwMode="auto">
              <a:xfrm>
                <a:off x="3456" y="2736"/>
                <a:ext cx="576" cy="1440"/>
              </a:xfrm>
              <a:custGeom>
                <a:avLst/>
                <a:gdLst>
                  <a:gd name="T0" fmla="*/ 576 w 576"/>
                  <a:gd name="T1" fmla="*/ 1104 h 1440"/>
                  <a:gd name="T2" fmla="*/ 240 w 576"/>
                  <a:gd name="T3" fmla="*/ 912 h 1440"/>
                  <a:gd name="T4" fmla="*/ 240 w 576"/>
                  <a:gd name="T5" fmla="*/ 144 h 1440"/>
                  <a:gd name="T6" fmla="*/ 0 w 576"/>
                  <a:gd name="T7" fmla="*/ 0 h 1440"/>
                  <a:gd name="T8" fmla="*/ 0 w 576"/>
                  <a:gd name="T9" fmla="*/ 1104 h 1440"/>
                  <a:gd name="T10" fmla="*/ 576 w 576"/>
                  <a:gd name="T11" fmla="*/ 1440 h 1440"/>
                  <a:gd name="T12" fmla="*/ 576 w 576"/>
                  <a:gd name="T13" fmla="*/ 1104 h 1440"/>
                  <a:gd name="T14" fmla="*/ 0 60000 65536"/>
                  <a:gd name="T15" fmla="*/ 0 60000 65536"/>
                  <a:gd name="T16" fmla="*/ 0 60000 65536"/>
                  <a:gd name="T17" fmla="*/ 0 60000 65536"/>
                  <a:gd name="T18" fmla="*/ 0 60000 65536"/>
                  <a:gd name="T19" fmla="*/ 0 60000 65536"/>
                  <a:gd name="T20" fmla="*/ 0 60000 65536"/>
                  <a:gd name="T21" fmla="*/ 0 w 576"/>
                  <a:gd name="T22" fmla="*/ 0 h 1440"/>
                  <a:gd name="T23" fmla="*/ 576 w 576"/>
                  <a:gd name="T24" fmla="*/ 1440 h 1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6" h="1440">
                    <a:moveTo>
                      <a:pt x="576" y="1104"/>
                    </a:moveTo>
                    <a:lnTo>
                      <a:pt x="240" y="912"/>
                    </a:lnTo>
                    <a:lnTo>
                      <a:pt x="240" y="144"/>
                    </a:lnTo>
                    <a:lnTo>
                      <a:pt x="0" y="0"/>
                    </a:lnTo>
                    <a:lnTo>
                      <a:pt x="0" y="1104"/>
                    </a:lnTo>
                    <a:lnTo>
                      <a:pt x="576" y="1440"/>
                    </a:lnTo>
                    <a:lnTo>
                      <a:pt x="576" y="1104"/>
                    </a:lnTo>
                    <a:close/>
                  </a:path>
                </a:pathLst>
              </a:custGeom>
              <a:solidFill>
                <a:srgbClr val="00FF99"/>
              </a:solidFill>
              <a:ln w="38100" cmpd="sng">
                <a:solidFill>
                  <a:srgbClr val="A50021"/>
                </a:solidFill>
                <a:round/>
                <a:headEnd/>
                <a:tailEnd/>
              </a:ln>
            </p:spPr>
            <p:txBody>
              <a:bodyPr wrap="none" anchor="ctr"/>
              <a:lstStyle/>
              <a:p>
                <a:endParaRPr lang="zh-CN" altLang="en-US"/>
              </a:p>
            </p:txBody>
          </p:sp>
          <p:sp>
            <p:nvSpPr>
              <p:cNvPr id="81946" name="Freeform 55"/>
              <p:cNvSpPr>
                <a:spLocks noChangeAspect="1"/>
              </p:cNvSpPr>
              <p:nvPr/>
            </p:nvSpPr>
            <p:spPr bwMode="auto">
              <a:xfrm>
                <a:off x="3456" y="2064"/>
                <a:ext cx="1536" cy="816"/>
              </a:xfrm>
              <a:custGeom>
                <a:avLst/>
                <a:gdLst>
                  <a:gd name="T0" fmla="*/ 0 w 1536"/>
                  <a:gd name="T1" fmla="*/ 672 h 816"/>
                  <a:gd name="T2" fmla="*/ 960 w 1536"/>
                  <a:gd name="T3" fmla="*/ 0 h 816"/>
                  <a:gd name="T4" fmla="*/ 1536 w 1536"/>
                  <a:gd name="T5" fmla="*/ 336 h 816"/>
                  <a:gd name="T6" fmla="*/ 1296 w 1536"/>
                  <a:gd name="T7" fmla="*/ 528 h 816"/>
                  <a:gd name="T8" fmla="*/ 240 w 1536"/>
                  <a:gd name="T9" fmla="*/ 816 h 816"/>
                  <a:gd name="T10" fmla="*/ 0 w 1536"/>
                  <a:gd name="T11" fmla="*/ 672 h 816"/>
                  <a:gd name="T12" fmla="*/ 0 60000 65536"/>
                  <a:gd name="T13" fmla="*/ 0 60000 65536"/>
                  <a:gd name="T14" fmla="*/ 0 60000 65536"/>
                  <a:gd name="T15" fmla="*/ 0 60000 65536"/>
                  <a:gd name="T16" fmla="*/ 0 60000 65536"/>
                  <a:gd name="T17" fmla="*/ 0 60000 65536"/>
                  <a:gd name="T18" fmla="*/ 0 w 1536"/>
                  <a:gd name="T19" fmla="*/ 0 h 816"/>
                  <a:gd name="T20" fmla="*/ 1536 w 1536"/>
                  <a:gd name="T21" fmla="*/ 816 h 816"/>
                </a:gdLst>
                <a:ahLst/>
                <a:cxnLst>
                  <a:cxn ang="T12">
                    <a:pos x="T0" y="T1"/>
                  </a:cxn>
                  <a:cxn ang="T13">
                    <a:pos x="T2" y="T3"/>
                  </a:cxn>
                  <a:cxn ang="T14">
                    <a:pos x="T4" y="T5"/>
                  </a:cxn>
                  <a:cxn ang="T15">
                    <a:pos x="T6" y="T7"/>
                  </a:cxn>
                  <a:cxn ang="T16">
                    <a:pos x="T8" y="T9"/>
                  </a:cxn>
                  <a:cxn ang="T17">
                    <a:pos x="T10" y="T11"/>
                  </a:cxn>
                </a:cxnLst>
                <a:rect l="T18" t="T19" r="T20" b="T21"/>
                <a:pathLst>
                  <a:path w="1536" h="816">
                    <a:moveTo>
                      <a:pt x="0" y="672"/>
                    </a:moveTo>
                    <a:lnTo>
                      <a:pt x="960" y="0"/>
                    </a:lnTo>
                    <a:lnTo>
                      <a:pt x="1536" y="336"/>
                    </a:lnTo>
                    <a:lnTo>
                      <a:pt x="1296" y="528"/>
                    </a:lnTo>
                    <a:lnTo>
                      <a:pt x="240" y="816"/>
                    </a:lnTo>
                    <a:lnTo>
                      <a:pt x="0" y="672"/>
                    </a:lnTo>
                    <a:close/>
                  </a:path>
                </a:pathLst>
              </a:custGeom>
              <a:solidFill>
                <a:srgbClr val="66FFCC"/>
              </a:solidFill>
              <a:ln w="38100" cmpd="sng">
                <a:solidFill>
                  <a:srgbClr val="A50021"/>
                </a:solidFill>
                <a:round/>
                <a:headEnd/>
                <a:tailEnd/>
              </a:ln>
            </p:spPr>
            <p:txBody>
              <a:bodyPr wrap="none" anchor="ctr"/>
              <a:lstStyle/>
              <a:p>
                <a:endParaRPr lang="zh-CN" altLang="en-US"/>
              </a:p>
            </p:txBody>
          </p:sp>
          <p:sp>
            <p:nvSpPr>
              <p:cNvPr id="81947" name="Freeform 56"/>
              <p:cNvSpPr>
                <a:spLocks noChangeAspect="1"/>
              </p:cNvSpPr>
              <p:nvPr/>
            </p:nvSpPr>
            <p:spPr bwMode="auto">
              <a:xfrm>
                <a:off x="3696" y="2592"/>
                <a:ext cx="1056" cy="1056"/>
              </a:xfrm>
              <a:custGeom>
                <a:avLst/>
                <a:gdLst>
                  <a:gd name="T0" fmla="*/ 0 w 1056"/>
                  <a:gd name="T1" fmla="*/ 288 h 1056"/>
                  <a:gd name="T2" fmla="*/ 0 w 1056"/>
                  <a:gd name="T3" fmla="*/ 1056 h 1056"/>
                  <a:gd name="T4" fmla="*/ 1056 w 1056"/>
                  <a:gd name="T5" fmla="*/ 720 h 1056"/>
                  <a:gd name="T6" fmla="*/ 1056 w 1056"/>
                  <a:gd name="T7" fmla="*/ 0 h 1056"/>
                  <a:gd name="T8" fmla="*/ 0 w 1056"/>
                  <a:gd name="T9" fmla="*/ 288 h 1056"/>
                  <a:gd name="T10" fmla="*/ 0 60000 65536"/>
                  <a:gd name="T11" fmla="*/ 0 60000 65536"/>
                  <a:gd name="T12" fmla="*/ 0 60000 65536"/>
                  <a:gd name="T13" fmla="*/ 0 60000 65536"/>
                  <a:gd name="T14" fmla="*/ 0 60000 65536"/>
                  <a:gd name="T15" fmla="*/ 0 w 1056"/>
                  <a:gd name="T16" fmla="*/ 0 h 1056"/>
                  <a:gd name="T17" fmla="*/ 1056 w 1056"/>
                  <a:gd name="T18" fmla="*/ 1056 h 1056"/>
                </a:gdLst>
                <a:ahLst/>
                <a:cxnLst>
                  <a:cxn ang="T10">
                    <a:pos x="T0" y="T1"/>
                  </a:cxn>
                  <a:cxn ang="T11">
                    <a:pos x="T2" y="T3"/>
                  </a:cxn>
                  <a:cxn ang="T12">
                    <a:pos x="T4" y="T5"/>
                  </a:cxn>
                  <a:cxn ang="T13">
                    <a:pos x="T6" y="T7"/>
                  </a:cxn>
                  <a:cxn ang="T14">
                    <a:pos x="T8" y="T9"/>
                  </a:cxn>
                </a:cxnLst>
                <a:rect l="T15" t="T16" r="T17" b="T18"/>
                <a:pathLst>
                  <a:path w="1056" h="1056">
                    <a:moveTo>
                      <a:pt x="0" y="288"/>
                    </a:moveTo>
                    <a:lnTo>
                      <a:pt x="0" y="1056"/>
                    </a:lnTo>
                    <a:lnTo>
                      <a:pt x="1056" y="720"/>
                    </a:lnTo>
                    <a:lnTo>
                      <a:pt x="1056" y="0"/>
                    </a:lnTo>
                    <a:lnTo>
                      <a:pt x="0" y="288"/>
                    </a:lnTo>
                    <a:close/>
                  </a:path>
                </a:pathLst>
              </a:custGeom>
              <a:solidFill>
                <a:srgbClr val="00FF99"/>
              </a:solidFill>
              <a:ln w="38100" cmpd="sng">
                <a:solidFill>
                  <a:srgbClr val="A50021"/>
                </a:solidFill>
                <a:round/>
                <a:headEnd/>
                <a:tailEnd/>
              </a:ln>
            </p:spPr>
            <p:txBody>
              <a:bodyPr wrap="none" anchor="ctr"/>
              <a:lstStyle/>
              <a:p>
                <a:endParaRPr lang="zh-CN" altLang="en-US"/>
              </a:p>
            </p:txBody>
          </p:sp>
          <p:sp>
            <p:nvSpPr>
              <p:cNvPr id="81948" name="Freeform 57"/>
              <p:cNvSpPr>
                <a:spLocks noChangeAspect="1"/>
              </p:cNvSpPr>
              <p:nvPr/>
            </p:nvSpPr>
            <p:spPr bwMode="auto">
              <a:xfrm>
                <a:off x="3696" y="3312"/>
                <a:ext cx="1056" cy="528"/>
              </a:xfrm>
              <a:custGeom>
                <a:avLst/>
                <a:gdLst>
                  <a:gd name="T0" fmla="*/ 0 w 1056"/>
                  <a:gd name="T1" fmla="*/ 336 h 528"/>
                  <a:gd name="T2" fmla="*/ 1056 w 1056"/>
                  <a:gd name="T3" fmla="*/ 0 h 528"/>
                  <a:gd name="T4" fmla="*/ 336 w 1056"/>
                  <a:gd name="T5" fmla="*/ 528 h 528"/>
                  <a:gd name="T6" fmla="*/ 0 w 1056"/>
                  <a:gd name="T7" fmla="*/ 336 h 528"/>
                  <a:gd name="T8" fmla="*/ 0 60000 65536"/>
                  <a:gd name="T9" fmla="*/ 0 60000 65536"/>
                  <a:gd name="T10" fmla="*/ 0 60000 65536"/>
                  <a:gd name="T11" fmla="*/ 0 60000 65536"/>
                  <a:gd name="T12" fmla="*/ 0 w 1056"/>
                  <a:gd name="T13" fmla="*/ 0 h 528"/>
                  <a:gd name="T14" fmla="*/ 1056 w 1056"/>
                  <a:gd name="T15" fmla="*/ 528 h 528"/>
                </a:gdLst>
                <a:ahLst/>
                <a:cxnLst>
                  <a:cxn ang="T8">
                    <a:pos x="T0" y="T1"/>
                  </a:cxn>
                  <a:cxn ang="T9">
                    <a:pos x="T2" y="T3"/>
                  </a:cxn>
                  <a:cxn ang="T10">
                    <a:pos x="T4" y="T5"/>
                  </a:cxn>
                  <a:cxn ang="T11">
                    <a:pos x="T6" y="T7"/>
                  </a:cxn>
                </a:cxnLst>
                <a:rect l="T12" t="T13" r="T14" b="T15"/>
                <a:pathLst>
                  <a:path w="1056" h="528">
                    <a:moveTo>
                      <a:pt x="0" y="336"/>
                    </a:moveTo>
                    <a:lnTo>
                      <a:pt x="1056" y="0"/>
                    </a:lnTo>
                    <a:lnTo>
                      <a:pt x="336" y="528"/>
                    </a:lnTo>
                    <a:lnTo>
                      <a:pt x="0" y="336"/>
                    </a:lnTo>
                    <a:close/>
                  </a:path>
                </a:pathLst>
              </a:custGeom>
              <a:solidFill>
                <a:srgbClr val="00FFCC"/>
              </a:solidFill>
              <a:ln w="38100" cmpd="sng">
                <a:solidFill>
                  <a:srgbClr val="A50021"/>
                </a:solidFill>
                <a:round/>
                <a:headEnd/>
                <a:tailEnd/>
              </a:ln>
            </p:spPr>
            <p:txBody>
              <a:bodyPr wrap="none" anchor="ctr"/>
              <a:lstStyle/>
              <a:p>
                <a:endParaRPr lang="zh-CN" altLang="en-US"/>
              </a:p>
            </p:txBody>
          </p:sp>
        </p:grpSp>
        <p:grpSp>
          <p:nvGrpSpPr>
            <p:cNvPr id="81938" name="Group 58"/>
            <p:cNvGrpSpPr>
              <a:grpSpLocks noChangeAspect="1"/>
            </p:cNvGrpSpPr>
            <p:nvPr/>
          </p:nvGrpSpPr>
          <p:grpSpPr bwMode="auto">
            <a:xfrm>
              <a:off x="1565" y="2205"/>
              <a:ext cx="864" cy="1392"/>
              <a:chOff x="1968" y="1200"/>
              <a:chExt cx="1440" cy="2064"/>
            </a:xfrm>
          </p:grpSpPr>
          <p:sp>
            <p:nvSpPr>
              <p:cNvPr id="81939" name="Freeform 59"/>
              <p:cNvSpPr>
                <a:spLocks noChangeAspect="1"/>
              </p:cNvSpPr>
              <p:nvPr/>
            </p:nvSpPr>
            <p:spPr bwMode="auto">
              <a:xfrm>
                <a:off x="2832" y="1488"/>
                <a:ext cx="336" cy="960"/>
              </a:xfrm>
              <a:custGeom>
                <a:avLst/>
                <a:gdLst>
                  <a:gd name="T0" fmla="*/ 0 w 336"/>
                  <a:gd name="T1" fmla="*/ 0 h 960"/>
                  <a:gd name="T2" fmla="*/ 336 w 336"/>
                  <a:gd name="T3" fmla="*/ 192 h 960"/>
                  <a:gd name="T4" fmla="*/ 336 w 336"/>
                  <a:gd name="T5" fmla="*/ 960 h 960"/>
                  <a:gd name="T6" fmla="*/ 0 w 336"/>
                  <a:gd name="T7" fmla="*/ 0 h 960"/>
                  <a:gd name="T8" fmla="*/ 0 60000 65536"/>
                  <a:gd name="T9" fmla="*/ 0 60000 65536"/>
                  <a:gd name="T10" fmla="*/ 0 60000 65536"/>
                  <a:gd name="T11" fmla="*/ 0 60000 65536"/>
                  <a:gd name="T12" fmla="*/ 0 w 336"/>
                  <a:gd name="T13" fmla="*/ 0 h 960"/>
                  <a:gd name="T14" fmla="*/ 336 w 336"/>
                  <a:gd name="T15" fmla="*/ 960 h 960"/>
                </a:gdLst>
                <a:ahLst/>
                <a:cxnLst>
                  <a:cxn ang="T8">
                    <a:pos x="T0" y="T1"/>
                  </a:cxn>
                  <a:cxn ang="T9">
                    <a:pos x="T2" y="T3"/>
                  </a:cxn>
                  <a:cxn ang="T10">
                    <a:pos x="T4" y="T5"/>
                  </a:cxn>
                  <a:cxn ang="T11">
                    <a:pos x="T6" y="T7"/>
                  </a:cxn>
                </a:cxnLst>
                <a:rect l="T12" t="T13" r="T14" b="T15"/>
                <a:pathLst>
                  <a:path w="336" h="960">
                    <a:moveTo>
                      <a:pt x="0" y="0"/>
                    </a:moveTo>
                    <a:lnTo>
                      <a:pt x="336" y="192"/>
                    </a:lnTo>
                    <a:lnTo>
                      <a:pt x="336" y="960"/>
                    </a:lnTo>
                    <a:lnTo>
                      <a:pt x="0" y="0"/>
                    </a:lnTo>
                    <a:close/>
                  </a:path>
                </a:pathLst>
              </a:custGeom>
              <a:solidFill>
                <a:srgbClr val="00FF99"/>
              </a:solidFill>
              <a:ln w="38100" cmpd="sng">
                <a:solidFill>
                  <a:srgbClr val="3333CC"/>
                </a:solidFill>
                <a:round/>
                <a:headEnd/>
                <a:tailEnd/>
              </a:ln>
            </p:spPr>
            <p:txBody>
              <a:bodyPr wrap="none" anchor="ctr"/>
              <a:lstStyle/>
              <a:p>
                <a:endParaRPr lang="zh-CN" altLang="en-US"/>
              </a:p>
            </p:txBody>
          </p:sp>
          <p:sp>
            <p:nvSpPr>
              <p:cNvPr id="81940" name="Freeform 60"/>
              <p:cNvSpPr>
                <a:spLocks noChangeAspect="1"/>
              </p:cNvSpPr>
              <p:nvPr/>
            </p:nvSpPr>
            <p:spPr bwMode="auto">
              <a:xfrm>
                <a:off x="1968" y="1200"/>
                <a:ext cx="1440" cy="816"/>
              </a:xfrm>
              <a:custGeom>
                <a:avLst/>
                <a:gdLst>
                  <a:gd name="T0" fmla="*/ 960 w 1440"/>
                  <a:gd name="T1" fmla="*/ 0 h 816"/>
                  <a:gd name="T2" fmla="*/ 0 w 1440"/>
                  <a:gd name="T3" fmla="*/ 720 h 816"/>
                  <a:gd name="T4" fmla="*/ 192 w 1440"/>
                  <a:gd name="T5" fmla="*/ 816 h 816"/>
                  <a:gd name="T6" fmla="*/ 864 w 1440"/>
                  <a:gd name="T7" fmla="*/ 288 h 816"/>
                  <a:gd name="T8" fmla="*/ 1200 w 1440"/>
                  <a:gd name="T9" fmla="*/ 480 h 816"/>
                  <a:gd name="T10" fmla="*/ 1440 w 1440"/>
                  <a:gd name="T11" fmla="*/ 288 h 816"/>
                  <a:gd name="T12" fmla="*/ 960 w 1440"/>
                  <a:gd name="T13" fmla="*/ 0 h 816"/>
                  <a:gd name="T14" fmla="*/ 0 60000 65536"/>
                  <a:gd name="T15" fmla="*/ 0 60000 65536"/>
                  <a:gd name="T16" fmla="*/ 0 60000 65536"/>
                  <a:gd name="T17" fmla="*/ 0 60000 65536"/>
                  <a:gd name="T18" fmla="*/ 0 60000 65536"/>
                  <a:gd name="T19" fmla="*/ 0 60000 65536"/>
                  <a:gd name="T20" fmla="*/ 0 60000 65536"/>
                  <a:gd name="T21" fmla="*/ 0 w 1440"/>
                  <a:gd name="T22" fmla="*/ 0 h 816"/>
                  <a:gd name="T23" fmla="*/ 1440 w 1440"/>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 h="816">
                    <a:moveTo>
                      <a:pt x="960" y="0"/>
                    </a:moveTo>
                    <a:lnTo>
                      <a:pt x="0" y="720"/>
                    </a:lnTo>
                    <a:lnTo>
                      <a:pt x="192" y="816"/>
                    </a:lnTo>
                    <a:lnTo>
                      <a:pt x="864" y="288"/>
                    </a:lnTo>
                    <a:lnTo>
                      <a:pt x="1200" y="480"/>
                    </a:lnTo>
                    <a:lnTo>
                      <a:pt x="1440" y="288"/>
                    </a:lnTo>
                    <a:lnTo>
                      <a:pt x="960" y="0"/>
                    </a:lnTo>
                    <a:close/>
                  </a:path>
                </a:pathLst>
              </a:custGeom>
              <a:solidFill>
                <a:srgbClr val="00FFCC"/>
              </a:solidFill>
              <a:ln w="38100" cmpd="sng">
                <a:solidFill>
                  <a:srgbClr val="3333CC"/>
                </a:solidFill>
                <a:round/>
                <a:headEnd/>
                <a:tailEnd/>
              </a:ln>
            </p:spPr>
            <p:txBody>
              <a:bodyPr wrap="none" anchor="ctr"/>
              <a:lstStyle/>
              <a:p>
                <a:endParaRPr lang="zh-CN" altLang="en-US"/>
              </a:p>
            </p:txBody>
          </p:sp>
          <p:sp>
            <p:nvSpPr>
              <p:cNvPr id="81941" name="Freeform 61"/>
              <p:cNvSpPr>
                <a:spLocks noChangeAspect="1"/>
              </p:cNvSpPr>
              <p:nvPr/>
            </p:nvSpPr>
            <p:spPr bwMode="auto">
              <a:xfrm>
                <a:off x="2448" y="1488"/>
                <a:ext cx="960" cy="1776"/>
              </a:xfrm>
              <a:custGeom>
                <a:avLst/>
                <a:gdLst>
                  <a:gd name="T0" fmla="*/ 960 w 960"/>
                  <a:gd name="T1" fmla="*/ 0 h 1776"/>
                  <a:gd name="T2" fmla="*/ 720 w 960"/>
                  <a:gd name="T3" fmla="*/ 192 h 1776"/>
                  <a:gd name="T4" fmla="*/ 720 w 960"/>
                  <a:gd name="T5" fmla="*/ 912 h 1776"/>
                  <a:gd name="T6" fmla="*/ 0 w 960"/>
                  <a:gd name="T7" fmla="*/ 1440 h 1776"/>
                  <a:gd name="T8" fmla="*/ 0 w 960"/>
                  <a:gd name="T9" fmla="*/ 1776 h 1776"/>
                  <a:gd name="T10" fmla="*/ 960 w 960"/>
                  <a:gd name="T11" fmla="*/ 1056 h 1776"/>
                  <a:gd name="T12" fmla="*/ 960 w 960"/>
                  <a:gd name="T13" fmla="*/ 0 h 1776"/>
                  <a:gd name="T14" fmla="*/ 0 60000 65536"/>
                  <a:gd name="T15" fmla="*/ 0 60000 65536"/>
                  <a:gd name="T16" fmla="*/ 0 60000 65536"/>
                  <a:gd name="T17" fmla="*/ 0 60000 65536"/>
                  <a:gd name="T18" fmla="*/ 0 60000 65536"/>
                  <a:gd name="T19" fmla="*/ 0 60000 65536"/>
                  <a:gd name="T20" fmla="*/ 0 60000 65536"/>
                  <a:gd name="T21" fmla="*/ 0 w 960"/>
                  <a:gd name="T22" fmla="*/ 0 h 1776"/>
                  <a:gd name="T23" fmla="*/ 960 w 960"/>
                  <a:gd name="T24" fmla="*/ 1776 h 17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0" h="1776">
                    <a:moveTo>
                      <a:pt x="960" y="0"/>
                    </a:moveTo>
                    <a:lnTo>
                      <a:pt x="720" y="192"/>
                    </a:lnTo>
                    <a:lnTo>
                      <a:pt x="720" y="912"/>
                    </a:lnTo>
                    <a:lnTo>
                      <a:pt x="0" y="1440"/>
                    </a:lnTo>
                    <a:lnTo>
                      <a:pt x="0" y="1776"/>
                    </a:lnTo>
                    <a:lnTo>
                      <a:pt x="960" y="1056"/>
                    </a:lnTo>
                    <a:lnTo>
                      <a:pt x="960" y="0"/>
                    </a:lnTo>
                    <a:close/>
                  </a:path>
                </a:pathLst>
              </a:custGeom>
              <a:solidFill>
                <a:srgbClr val="00FFCC"/>
              </a:solidFill>
              <a:ln w="38100" cmpd="sng">
                <a:solidFill>
                  <a:srgbClr val="3333CC"/>
                </a:solidFill>
                <a:round/>
                <a:headEnd/>
                <a:tailEnd/>
              </a:ln>
            </p:spPr>
            <p:txBody>
              <a:bodyPr wrap="none" anchor="ctr"/>
              <a:lstStyle/>
              <a:p>
                <a:endParaRPr lang="zh-CN" altLang="en-US"/>
              </a:p>
            </p:txBody>
          </p:sp>
          <p:sp>
            <p:nvSpPr>
              <p:cNvPr id="81942" name="Freeform 62"/>
              <p:cNvSpPr>
                <a:spLocks noChangeAspect="1"/>
              </p:cNvSpPr>
              <p:nvPr/>
            </p:nvSpPr>
            <p:spPr bwMode="auto">
              <a:xfrm>
                <a:off x="1968" y="1920"/>
                <a:ext cx="480" cy="1344"/>
              </a:xfrm>
              <a:custGeom>
                <a:avLst/>
                <a:gdLst>
                  <a:gd name="T0" fmla="*/ 480 w 480"/>
                  <a:gd name="T1" fmla="*/ 1008 h 1344"/>
                  <a:gd name="T2" fmla="*/ 192 w 480"/>
                  <a:gd name="T3" fmla="*/ 96 h 1344"/>
                  <a:gd name="T4" fmla="*/ 0 w 480"/>
                  <a:gd name="T5" fmla="*/ 0 h 1344"/>
                  <a:gd name="T6" fmla="*/ 0 w 480"/>
                  <a:gd name="T7" fmla="*/ 1056 h 1344"/>
                  <a:gd name="T8" fmla="*/ 480 w 480"/>
                  <a:gd name="T9" fmla="*/ 1344 h 1344"/>
                  <a:gd name="T10" fmla="*/ 480 w 480"/>
                  <a:gd name="T11" fmla="*/ 1008 h 1344"/>
                  <a:gd name="T12" fmla="*/ 0 60000 65536"/>
                  <a:gd name="T13" fmla="*/ 0 60000 65536"/>
                  <a:gd name="T14" fmla="*/ 0 60000 65536"/>
                  <a:gd name="T15" fmla="*/ 0 60000 65536"/>
                  <a:gd name="T16" fmla="*/ 0 60000 65536"/>
                  <a:gd name="T17" fmla="*/ 0 60000 65536"/>
                  <a:gd name="T18" fmla="*/ 0 w 480"/>
                  <a:gd name="T19" fmla="*/ 0 h 1344"/>
                  <a:gd name="T20" fmla="*/ 480 w 480"/>
                  <a:gd name="T21" fmla="*/ 1344 h 1344"/>
                </a:gdLst>
                <a:ahLst/>
                <a:cxnLst>
                  <a:cxn ang="T12">
                    <a:pos x="T0" y="T1"/>
                  </a:cxn>
                  <a:cxn ang="T13">
                    <a:pos x="T2" y="T3"/>
                  </a:cxn>
                  <a:cxn ang="T14">
                    <a:pos x="T4" y="T5"/>
                  </a:cxn>
                  <a:cxn ang="T15">
                    <a:pos x="T6" y="T7"/>
                  </a:cxn>
                  <a:cxn ang="T16">
                    <a:pos x="T8" y="T9"/>
                  </a:cxn>
                  <a:cxn ang="T17">
                    <a:pos x="T10" y="T11"/>
                  </a:cxn>
                </a:cxnLst>
                <a:rect l="T18" t="T19" r="T20" b="T21"/>
                <a:pathLst>
                  <a:path w="480" h="1344">
                    <a:moveTo>
                      <a:pt x="480" y="1008"/>
                    </a:moveTo>
                    <a:lnTo>
                      <a:pt x="192" y="96"/>
                    </a:lnTo>
                    <a:lnTo>
                      <a:pt x="0" y="0"/>
                    </a:lnTo>
                    <a:lnTo>
                      <a:pt x="0" y="1056"/>
                    </a:lnTo>
                    <a:lnTo>
                      <a:pt x="480" y="1344"/>
                    </a:lnTo>
                    <a:lnTo>
                      <a:pt x="480" y="1008"/>
                    </a:lnTo>
                    <a:close/>
                  </a:path>
                </a:pathLst>
              </a:custGeom>
              <a:solidFill>
                <a:srgbClr val="00FF99"/>
              </a:solidFill>
              <a:ln w="38100" cmpd="sng">
                <a:solidFill>
                  <a:srgbClr val="3333CC"/>
                </a:solidFill>
                <a:round/>
                <a:headEnd/>
                <a:tailEnd/>
              </a:ln>
            </p:spPr>
            <p:txBody>
              <a:bodyPr wrap="none" anchor="ctr"/>
              <a:lstStyle/>
              <a:p>
                <a:endParaRPr lang="zh-CN" altLang="en-US"/>
              </a:p>
            </p:txBody>
          </p:sp>
          <p:sp>
            <p:nvSpPr>
              <p:cNvPr id="81943" name="Freeform 63"/>
              <p:cNvSpPr>
                <a:spLocks noChangeAspect="1"/>
              </p:cNvSpPr>
              <p:nvPr/>
            </p:nvSpPr>
            <p:spPr bwMode="auto">
              <a:xfrm>
                <a:off x="2160" y="1488"/>
                <a:ext cx="1008" cy="1440"/>
              </a:xfrm>
              <a:custGeom>
                <a:avLst/>
                <a:gdLst>
                  <a:gd name="T0" fmla="*/ 288 w 1008"/>
                  <a:gd name="T1" fmla="*/ 1440 h 1440"/>
                  <a:gd name="T2" fmla="*/ 1008 w 1008"/>
                  <a:gd name="T3" fmla="*/ 912 h 1440"/>
                  <a:gd name="T4" fmla="*/ 672 w 1008"/>
                  <a:gd name="T5" fmla="*/ 0 h 1440"/>
                  <a:gd name="T6" fmla="*/ 0 w 1008"/>
                  <a:gd name="T7" fmla="*/ 528 h 1440"/>
                  <a:gd name="T8" fmla="*/ 288 w 1008"/>
                  <a:gd name="T9" fmla="*/ 1440 h 1440"/>
                  <a:gd name="T10" fmla="*/ 0 60000 65536"/>
                  <a:gd name="T11" fmla="*/ 0 60000 65536"/>
                  <a:gd name="T12" fmla="*/ 0 60000 65536"/>
                  <a:gd name="T13" fmla="*/ 0 60000 65536"/>
                  <a:gd name="T14" fmla="*/ 0 60000 65536"/>
                  <a:gd name="T15" fmla="*/ 0 w 1008"/>
                  <a:gd name="T16" fmla="*/ 0 h 1440"/>
                  <a:gd name="T17" fmla="*/ 1008 w 1008"/>
                  <a:gd name="T18" fmla="*/ 1440 h 1440"/>
                </a:gdLst>
                <a:ahLst/>
                <a:cxnLst>
                  <a:cxn ang="T10">
                    <a:pos x="T0" y="T1"/>
                  </a:cxn>
                  <a:cxn ang="T11">
                    <a:pos x="T2" y="T3"/>
                  </a:cxn>
                  <a:cxn ang="T12">
                    <a:pos x="T4" y="T5"/>
                  </a:cxn>
                  <a:cxn ang="T13">
                    <a:pos x="T6" y="T7"/>
                  </a:cxn>
                  <a:cxn ang="T14">
                    <a:pos x="T8" y="T9"/>
                  </a:cxn>
                </a:cxnLst>
                <a:rect l="T15" t="T16" r="T17" b="T18"/>
                <a:pathLst>
                  <a:path w="1008" h="1440">
                    <a:moveTo>
                      <a:pt x="288" y="1440"/>
                    </a:moveTo>
                    <a:lnTo>
                      <a:pt x="1008" y="912"/>
                    </a:lnTo>
                    <a:lnTo>
                      <a:pt x="672" y="0"/>
                    </a:lnTo>
                    <a:lnTo>
                      <a:pt x="0" y="528"/>
                    </a:lnTo>
                    <a:lnTo>
                      <a:pt x="288" y="1440"/>
                    </a:lnTo>
                    <a:close/>
                  </a:path>
                </a:pathLst>
              </a:custGeom>
              <a:solidFill>
                <a:srgbClr val="66FFCC"/>
              </a:solidFill>
              <a:ln w="38100" cmpd="sng">
                <a:solidFill>
                  <a:srgbClr val="3333CC"/>
                </a:solidFill>
                <a:round/>
                <a:headEnd/>
                <a:tailEnd/>
              </a:ln>
            </p:spPr>
            <p:txBody>
              <a:bodyPr wrap="none" anchor="ctr"/>
              <a:lstStyle/>
              <a:p>
                <a:endParaRPr lang="zh-CN" altLang="en-US"/>
              </a:p>
            </p:txBody>
          </p:sp>
        </p:grpSp>
      </p:grpSp>
      <p:cxnSp>
        <p:nvCxnSpPr>
          <p:cNvPr id="72" name="直接箭头连接符 71"/>
          <p:cNvCxnSpPr/>
          <p:nvPr/>
        </p:nvCxnSpPr>
        <p:spPr>
          <a:xfrm>
            <a:off x="4929188" y="4071938"/>
            <a:ext cx="64293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endCxn id="81962" idx="0"/>
          </p:cNvCxnSpPr>
          <p:nvPr/>
        </p:nvCxnSpPr>
        <p:spPr>
          <a:xfrm flipV="1">
            <a:off x="5000625" y="4392613"/>
            <a:ext cx="596900" cy="365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p:nvPr/>
        </p:nvCxnSpPr>
        <p:spPr>
          <a:xfrm rot="10800000" flipV="1">
            <a:off x="6715125" y="4071938"/>
            <a:ext cx="857250" cy="5000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rot="5400000">
            <a:off x="6947694" y="4468019"/>
            <a:ext cx="942975" cy="2651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1933" name="TextBox 87"/>
          <p:cNvSpPr txBox="1">
            <a:spLocks noChangeArrowheads="1"/>
          </p:cNvSpPr>
          <p:nvPr/>
        </p:nvSpPr>
        <p:spPr bwMode="auto">
          <a:xfrm>
            <a:off x="4071938" y="3929063"/>
            <a:ext cx="1071562" cy="646112"/>
          </a:xfrm>
          <a:prstGeom prst="rect">
            <a:avLst/>
          </a:prstGeom>
          <a:noFill/>
          <a:ln w="9525">
            <a:noFill/>
            <a:miter lim="800000"/>
            <a:headEnd/>
            <a:tailEnd/>
          </a:ln>
        </p:spPr>
        <p:txBody>
          <a:bodyPr>
            <a:spAutoFit/>
          </a:bodyPr>
          <a:lstStyle/>
          <a:p>
            <a:r>
              <a:rPr lang="zh-CN" altLang="en-US">
                <a:latin typeface="Goudy Old Style"/>
              </a:rPr>
              <a:t>投影面</a:t>
            </a:r>
          </a:p>
          <a:p>
            <a:endParaRPr lang="zh-CN" altLang="en-US">
              <a:latin typeface="Goudy Old Style"/>
            </a:endParaRPr>
          </a:p>
        </p:txBody>
      </p:sp>
      <p:sp>
        <p:nvSpPr>
          <p:cNvPr id="81934" name="TextBox 88"/>
          <p:cNvSpPr txBox="1">
            <a:spLocks noChangeArrowheads="1"/>
          </p:cNvSpPr>
          <p:nvPr/>
        </p:nvSpPr>
        <p:spPr bwMode="auto">
          <a:xfrm>
            <a:off x="4286250" y="4286250"/>
            <a:ext cx="928688" cy="646113"/>
          </a:xfrm>
          <a:prstGeom prst="rect">
            <a:avLst/>
          </a:prstGeom>
          <a:noFill/>
          <a:ln w="9525">
            <a:noFill/>
            <a:miter lim="800000"/>
            <a:headEnd/>
            <a:tailEnd/>
          </a:ln>
        </p:spPr>
        <p:txBody>
          <a:bodyPr>
            <a:spAutoFit/>
          </a:bodyPr>
          <a:lstStyle/>
          <a:p>
            <a:r>
              <a:rPr lang="zh-CN" altLang="en-US">
                <a:latin typeface="Goudy Old Style"/>
              </a:rPr>
              <a:t>投影</a:t>
            </a:r>
          </a:p>
          <a:p>
            <a:endParaRPr lang="zh-CN" altLang="en-US">
              <a:latin typeface="Goudy Old Style"/>
            </a:endParaRPr>
          </a:p>
        </p:txBody>
      </p:sp>
      <p:sp>
        <p:nvSpPr>
          <p:cNvPr id="81935" name="TextBox 89"/>
          <p:cNvSpPr txBox="1">
            <a:spLocks noChangeArrowheads="1"/>
          </p:cNvSpPr>
          <p:nvPr/>
        </p:nvSpPr>
        <p:spPr bwMode="auto">
          <a:xfrm>
            <a:off x="7429500" y="3714750"/>
            <a:ext cx="1714500" cy="646113"/>
          </a:xfrm>
          <a:prstGeom prst="rect">
            <a:avLst/>
          </a:prstGeom>
          <a:noFill/>
          <a:ln w="9525">
            <a:noFill/>
            <a:miter lim="800000"/>
            <a:headEnd/>
            <a:tailEnd/>
          </a:ln>
        </p:spPr>
        <p:txBody>
          <a:bodyPr>
            <a:spAutoFit/>
          </a:bodyPr>
          <a:lstStyle/>
          <a:p>
            <a:r>
              <a:rPr lang="zh-CN" altLang="en-US">
                <a:latin typeface="Goudy Old Style"/>
              </a:rPr>
              <a:t>投影的实体</a:t>
            </a:r>
          </a:p>
          <a:p>
            <a:endParaRPr lang="zh-CN" altLang="en-US">
              <a:latin typeface="Goudy Old Style"/>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2" descr="3-9"/>
          <p:cNvPicPr>
            <a:picLocks noChangeAspect="1" noChangeArrowheads="1"/>
          </p:cNvPicPr>
          <p:nvPr/>
        </p:nvPicPr>
        <p:blipFill>
          <a:blip r:embed="rId2"/>
          <a:srcRect l="3241" t="18034" b="16071"/>
          <a:stretch>
            <a:fillRect/>
          </a:stretch>
        </p:blipFill>
        <p:spPr bwMode="auto">
          <a:xfrm>
            <a:off x="214313" y="214313"/>
            <a:ext cx="4429125" cy="2606675"/>
          </a:xfrm>
          <a:prstGeom prst="rect">
            <a:avLst/>
          </a:prstGeom>
          <a:noFill/>
          <a:ln w="9525">
            <a:noFill/>
            <a:miter lim="800000"/>
            <a:headEnd/>
            <a:tailEnd/>
          </a:ln>
        </p:spPr>
      </p:pic>
      <p:sp>
        <p:nvSpPr>
          <p:cNvPr id="5" name="圆角矩形标注 4"/>
          <p:cNvSpPr/>
          <p:nvPr/>
        </p:nvSpPr>
        <p:spPr>
          <a:xfrm>
            <a:off x="4857750" y="1785938"/>
            <a:ext cx="2357438" cy="642937"/>
          </a:xfrm>
          <a:prstGeom prst="wedgeRoundRectCallout">
            <a:avLst>
              <a:gd name="adj1" fmla="val -64000"/>
              <a:gd name="adj2" fmla="val -1255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 三视图的三等关系</a:t>
            </a:r>
            <a:endParaRPr lang="zh-CN" altLang="en-US" dirty="0"/>
          </a:p>
        </p:txBody>
      </p:sp>
      <p:sp>
        <p:nvSpPr>
          <p:cNvPr id="93187" name="TextBox 5"/>
          <p:cNvSpPr txBox="1">
            <a:spLocks noChangeArrowheads="1"/>
          </p:cNvSpPr>
          <p:nvPr/>
        </p:nvSpPr>
        <p:spPr bwMode="auto">
          <a:xfrm>
            <a:off x="214313" y="2714625"/>
            <a:ext cx="4500562" cy="523875"/>
          </a:xfrm>
          <a:prstGeom prst="rect">
            <a:avLst/>
          </a:prstGeom>
          <a:noFill/>
          <a:ln w="9525">
            <a:noFill/>
            <a:miter lim="800000"/>
            <a:headEnd/>
            <a:tailEnd/>
          </a:ln>
        </p:spPr>
        <p:txBody>
          <a:bodyPr>
            <a:spAutoFit/>
          </a:bodyPr>
          <a:lstStyle/>
          <a:p>
            <a:r>
              <a:rPr lang="en-US" altLang="zh-CN" sz="2800">
                <a:latin typeface="Goudy Old Style"/>
              </a:rPr>
              <a:t>1.2.3   </a:t>
            </a:r>
            <a:r>
              <a:rPr lang="zh-CN" altLang="en-US" sz="2800">
                <a:latin typeface="Goudy Old Style"/>
              </a:rPr>
              <a:t>最新国标的有关规定</a:t>
            </a:r>
          </a:p>
        </p:txBody>
      </p:sp>
      <p:pic>
        <p:nvPicPr>
          <p:cNvPr id="93188" name="Picture 3" descr="1-11a"/>
          <p:cNvPicPr>
            <a:picLocks noChangeAspect="1" noChangeArrowheads="1"/>
          </p:cNvPicPr>
          <p:nvPr/>
        </p:nvPicPr>
        <p:blipFill>
          <a:blip r:embed="rId3"/>
          <a:srcRect r="24910" b="3284"/>
          <a:stretch>
            <a:fillRect/>
          </a:stretch>
        </p:blipFill>
        <p:spPr bwMode="auto">
          <a:xfrm>
            <a:off x="3181350" y="2857500"/>
            <a:ext cx="5553075" cy="4000500"/>
          </a:xfrm>
          <a:prstGeom prst="rect">
            <a:avLst/>
          </a:prstGeom>
          <a:noFill/>
          <a:ln w="9525">
            <a:noFill/>
            <a:miter lim="800000"/>
            <a:headEnd/>
            <a:tailEnd/>
          </a:ln>
        </p:spPr>
      </p:pic>
      <p:cxnSp>
        <p:nvCxnSpPr>
          <p:cNvPr id="9" name="直接箭头连接符 8"/>
          <p:cNvCxnSpPr/>
          <p:nvPr/>
        </p:nvCxnSpPr>
        <p:spPr>
          <a:xfrm>
            <a:off x="2928938" y="3929063"/>
            <a:ext cx="5000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3071813" y="5214938"/>
            <a:ext cx="11430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5000625" y="6429375"/>
            <a:ext cx="35718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rot="10800000">
            <a:off x="8286750" y="3786188"/>
            <a:ext cx="21431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rot="10800000">
            <a:off x="7358063" y="6072188"/>
            <a:ext cx="121443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3194" name="TextBox 29"/>
          <p:cNvSpPr txBox="1">
            <a:spLocks noChangeArrowheads="1"/>
          </p:cNvSpPr>
          <p:nvPr/>
        </p:nvSpPr>
        <p:spPr bwMode="auto">
          <a:xfrm>
            <a:off x="1928813" y="3786188"/>
            <a:ext cx="1285875" cy="369887"/>
          </a:xfrm>
          <a:prstGeom prst="rect">
            <a:avLst/>
          </a:prstGeom>
          <a:noFill/>
          <a:ln w="9525">
            <a:noFill/>
            <a:miter lim="800000"/>
            <a:headEnd/>
            <a:tailEnd/>
          </a:ln>
        </p:spPr>
        <p:txBody>
          <a:bodyPr>
            <a:spAutoFit/>
          </a:bodyPr>
          <a:lstStyle/>
          <a:p>
            <a:r>
              <a:rPr lang="zh-CN" altLang="en-US">
                <a:latin typeface="Goudy Old Style"/>
              </a:rPr>
              <a:t>图框幅面</a:t>
            </a:r>
          </a:p>
        </p:txBody>
      </p:sp>
      <p:sp>
        <p:nvSpPr>
          <p:cNvPr id="93195" name="TextBox 30"/>
          <p:cNvSpPr txBox="1">
            <a:spLocks noChangeArrowheads="1"/>
          </p:cNvSpPr>
          <p:nvPr/>
        </p:nvSpPr>
        <p:spPr bwMode="auto">
          <a:xfrm>
            <a:off x="2000250" y="4929188"/>
            <a:ext cx="1285875" cy="646112"/>
          </a:xfrm>
          <a:prstGeom prst="rect">
            <a:avLst/>
          </a:prstGeom>
          <a:noFill/>
          <a:ln w="9525">
            <a:noFill/>
            <a:miter lim="800000"/>
            <a:headEnd/>
            <a:tailEnd/>
          </a:ln>
        </p:spPr>
        <p:txBody>
          <a:bodyPr>
            <a:spAutoFit/>
          </a:bodyPr>
          <a:lstStyle/>
          <a:p>
            <a:r>
              <a:rPr lang="zh-CN" altLang="en-US">
                <a:latin typeface="Goudy Old Style"/>
              </a:rPr>
              <a:t>绘图对象尺寸标注</a:t>
            </a:r>
          </a:p>
        </p:txBody>
      </p:sp>
      <p:sp>
        <p:nvSpPr>
          <p:cNvPr id="93196" name="TextBox 31"/>
          <p:cNvSpPr txBox="1">
            <a:spLocks noChangeArrowheads="1"/>
          </p:cNvSpPr>
          <p:nvPr/>
        </p:nvSpPr>
        <p:spPr bwMode="auto">
          <a:xfrm>
            <a:off x="8501063" y="3643313"/>
            <a:ext cx="642937" cy="369887"/>
          </a:xfrm>
          <a:prstGeom prst="rect">
            <a:avLst/>
          </a:prstGeom>
          <a:noFill/>
          <a:ln w="9525">
            <a:noFill/>
            <a:miter lim="800000"/>
            <a:headEnd/>
            <a:tailEnd/>
          </a:ln>
        </p:spPr>
        <p:txBody>
          <a:bodyPr>
            <a:spAutoFit/>
          </a:bodyPr>
          <a:lstStyle/>
          <a:p>
            <a:r>
              <a:rPr lang="zh-CN" altLang="en-US">
                <a:latin typeface="Goudy Old Style"/>
              </a:rPr>
              <a:t>图表</a:t>
            </a:r>
          </a:p>
        </p:txBody>
      </p:sp>
      <p:sp>
        <p:nvSpPr>
          <p:cNvPr id="93197" name="TextBox 32"/>
          <p:cNvSpPr txBox="1">
            <a:spLocks noChangeArrowheads="1"/>
          </p:cNvSpPr>
          <p:nvPr/>
        </p:nvSpPr>
        <p:spPr bwMode="auto">
          <a:xfrm>
            <a:off x="8429625" y="5857875"/>
            <a:ext cx="714375" cy="646113"/>
          </a:xfrm>
          <a:prstGeom prst="rect">
            <a:avLst/>
          </a:prstGeom>
          <a:noFill/>
          <a:ln w="9525">
            <a:noFill/>
            <a:miter lim="800000"/>
            <a:headEnd/>
            <a:tailEnd/>
          </a:ln>
        </p:spPr>
        <p:txBody>
          <a:bodyPr>
            <a:spAutoFit/>
          </a:bodyPr>
          <a:lstStyle/>
          <a:p>
            <a:r>
              <a:rPr lang="zh-CN" altLang="en-US">
                <a:latin typeface="Goudy Old Style"/>
              </a:rPr>
              <a:t>文字说明</a:t>
            </a:r>
          </a:p>
        </p:txBody>
      </p:sp>
      <p:sp>
        <p:nvSpPr>
          <p:cNvPr id="93198" name="TextBox 33"/>
          <p:cNvSpPr txBox="1">
            <a:spLocks noChangeArrowheads="1"/>
          </p:cNvSpPr>
          <p:nvPr/>
        </p:nvSpPr>
        <p:spPr bwMode="auto">
          <a:xfrm>
            <a:off x="4071938" y="6286500"/>
            <a:ext cx="1143000" cy="369888"/>
          </a:xfrm>
          <a:prstGeom prst="rect">
            <a:avLst/>
          </a:prstGeom>
          <a:noFill/>
          <a:ln w="9525">
            <a:noFill/>
            <a:miter lim="800000"/>
            <a:headEnd/>
            <a:tailEnd/>
          </a:ln>
        </p:spPr>
        <p:txBody>
          <a:bodyPr>
            <a:spAutoFit/>
          </a:bodyPr>
          <a:lstStyle/>
          <a:p>
            <a:r>
              <a:rPr lang="zh-CN" altLang="en-US">
                <a:latin typeface="Goudy Old Style"/>
              </a:rPr>
              <a:t>标题栏</a:t>
            </a:r>
          </a:p>
        </p:txBody>
      </p:sp>
      <p:sp>
        <p:nvSpPr>
          <p:cNvPr id="35" name="圆角矩形标注 34"/>
          <p:cNvSpPr/>
          <p:nvPr/>
        </p:nvSpPr>
        <p:spPr>
          <a:xfrm>
            <a:off x="1214438" y="6215063"/>
            <a:ext cx="1571625" cy="357187"/>
          </a:xfrm>
          <a:prstGeom prst="wedgeRoundRectCallout">
            <a:avLst>
              <a:gd name="adj1" fmla="val 69254"/>
              <a:gd name="adj2" fmla="val -1233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典型工程图</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内容占位符 2"/>
          <p:cNvSpPr>
            <a:spLocks noGrp="1"/>
          </p:cNvSpPr>
          <p:nvPr>
            <p:ph idx="1"/>
          </p:nvPr>
        </p:nvSpPr>
        <p:spPr>
          <a:xfrm>
            <a:off x="285750" y="285750"/>
            <a:ext cx="8229600" cy="1285875"/>
          </a:xfrm>
        </p:spPr>
        <p:txBody>
          <a:bodyPr/>
          <a:lstStyle/>
          <a:p>
            <a:pPr>
              <a:buFont typeface="Wingdings 2" pitchFamily="18" charset="2"/>
              <a:buNone/>
            </a:pPr>
            <a:r>
              <a:rPr lang="zh-CN" altLang="en-US" sz="2400" smtClean="0"/>
              <a:t>（</a:t>
            </a:r>
            <a:r>
              <a:rPr lang="en-US" altLang="zh-CN" sz="2400" smtClean="0"/>
              <a:t>1</a:t>
            </a:r>
            <a:r>
              <a:rPr lang="zh-CN" altLang="en-US" sz="2400" smtClean="0"/>
              <a:t>）单位</a:t>
            </a:r>
            <a:endParaRPr lang="en-US" altLang="zh-CN" sz="2400" smtClean="0"/>
          </a:p>
          <a:p>
            <a:pPr>
              <a:buFont typeface="Wingdings 2" pitchFamily="18" charset="2"/>
              <a:buNone/>
            </a:pPr>
            <a:r>
              <a:rPr lang="zh-CN" altLang="en-US" sz="2400" smtClean="0"/>
              <a:t>          在建立工程图时，也需要建立一个绘图环境，包括度量单位、图纸尺寸以及想用的比例等的确定。</a:t>
            </a:r>
          </a:p>
          <a:p>
            <a:pPr>
              <a:buFont typeface="Wingdings 2" pitchFamily="18" charset="2"/>
              <a:buNone/>
            </a:pPr>
            <a:endParaRPr lang="zh-CN" altLang="en-US" sz="2400" smtClean="0"/>
          </a:p>
        </p:txBody>
      </p:sp>
      <p:pic>
        <p:nvPicPr>
          <p:cNvPr id="50178" name="Picture 2"/>
          <p:cNvPicPr>
            <a:picLocks noChangeAspect="1" noChangeArrowheads="1"/>
          </p:cNvPicPr>
          <p:nvPr/>
        </p:nvPicPr>
        <p:blipFill>
          <a:blip r:embed="rId2"/>
          <a:srcRect/>
          <a:stretch>
            <a:fillRect/>
          </a:stretch>
        </p:blipFill>
        <p:spPr bwMode="auto">
          <a:xfrm>
            <a:off x="2714625" y="1643063"/>
            <a:ext cx="4643438" cy="4402137"/>
          </a:xfrm>
          <a:prstGeom prst="rect">
            <a:avLst/>
          </a:prstGeom>
          <a:noFill/>
          <a:ln w="9525">
            <a:noFill/>
            <a:miter lim="800000"/>
            <a:headEnd/>
            <a:tailEnd/>
          </a:ln>
        </p:spPr>
      </p:pic>
      <p:cxnSp>
        <p:nvCxnSpPr>
          <p:cNvPr id="6" name="直接箭头连接符 5"/>
          <p:cNvCxnSpPr/>
          <p:nvPr/>
        </p:nvCxnSpPr>
        <p:spPr>
          <a:xfrm>
            <a:off x="2214563" y="2928938"/>
            <a:ext cx="64293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357438" y="4857750"/>
            <a:ext cx="35718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0181" name="TextBox 12"/>
          <p:cNvSpPr txBox="1">
            <a:spLocks noChangeArrowheads="1"/>
          </p:cNvSpPr>
          <p:nvPr/>
        </p:nvSpPr>
        <p:spPr bwMode="auto">
          <a:xfrm>
            <a:off x="1214438" y="2714625"/>
            <a:ext cx="1214437" cy="923925"/>
          </a:xfrm>
          <a:prstGeom prst="rect">
            <a:avLst/>
          </a:prstGeom>
          <a:noFill/>
          <a:ln w="9525">
            <a:noFill/>
            <a:miter lim="800000"/>
            <a:headEnd/>
            <a:tailEnd/>
          </a:ln>
        </p:spPr>
        <p:txBody>
          <a:bodyPr>
            <a:spAutoFit/>
          </a:bodyPr>
          <a:lstStyle/>
          <a:p>
            <a:r>
              <a:rPr lang="zh-CN" altLang="en-US">
                <a:latin typeface="Goudy Old Style"/>
              </a:rPr>
              <a:t>预定义单位系统</a:t>
            </a:r>
          </a:p>
          <a:p>
            <a:endParaRPr lang="zh-CN" altLang="en-US">
              <a:latin typeface="Goudy Old Style"/>
            </a:endParaRPr>
          </a:p>
        </p:txBody>
      </p:sp>
      <p:sp>
        <p:nvSpPr>
          <p:cNvPr id="50182" name="TextBox 13"/>
          <p:cNvSpPr txBox="1">
            <a:spLocks noChangeArrowheads="1"/>
          </p:cNvSpPr>
          <p:nvPr/>
        </p:nvSpPr>
        <p:spPr bwMode="auto">
          <a:xfrm>
            <a:off x="1428750" y="4643438"/>
            <a:ext cx="1071563" cy="923925"/>
          </a:xfrm>
          <a:prstGeom prst="rect">
            <a:avLst/>
          </a:prstGeom>
          <a:noFill/>
          <a:ln w="9525">
            <a:noFill/>
            <a:miter lim="800000"/>
            <a:headEnd/>
            <a:tailEnd/>
          </a:ln>
        </p:spPr>
        <p:txBody>
          <a:bodyPr>
            <a:spAutoFit/>
          </a:bodyPr>
          <a:lstStyle/>
          <a:p>
            <a:r>
              <a:rPr lang="zh-CN" altLang="en-US">
                <a:latin typeface="Goudy Old Style"/>
              </a:rPr>
              <a:t>单位系</a:t>
            </a:r>
          </a:p>
          <a:p>
            <a:r>
              <a:rPr lang="zh-CN" altLang="en-US">
                <a:latin typeface="Goudy Old Style"/>
              </a:rPr>
              <a:t>统说明</a:t>
            </a:r>
          </a:p>
          <a:p>
            <a:endParaRPr lang="zh-CN" altLang="en-US">
              <a:latin typeface="Goudy Old Style"/>
            </a:endParaRPr>
          </a:p>
        </p:txBody>
      </p:sp>
      <p:sp>
        <p:nvSpPr>
          <p:cNvPr id="15" name="圆角矩形标注 14"/>
          <p:cNvSpPr/>
          <p:nvPr/>
        </p:nvSpPr>
        <p:spPr>
          <a:xfrm>
            <a:off x="7500938" y="5500688"/>
            <a:ext cx="1643062" cy="500062"/>
          </a:xfrm>
          <a:prstGeom prst="wedgeRoundRectCallout">
            <a:avLst>
              <a:gd name="adj1" fmla="val -53148"/>
              <a:gd name="adj2" fmla="val -14690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单位管理器</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2"/>
          <p:cNvSpPr>
            <a:spLocks noGrp="1"/>
          </p:cNvSpPr>
          <p:nvPr>
            <p:ph idx="1"/>
          </p:nvPr>
        </p:nvSpPr>
        <p:spPr>
          <a:xfrm>
            <a:off x="285750" y="285750"/>
            <a:ext cx="8229600" cy="1428750"/>
          </a:xfrm>
        </p:spPr>
        <p:txBody>
          <a:bodyPr/>
          <a:lstStyle/>
          <a:p>
            <a:pPr>
              <a:buFont typeface="Wingdings 2" pitchFamily="18" charset="2"/>
              <a:buNone/>
            </a:pPr>
            <a:r>
              <a:rPr lang="zh-CN" altLang="en-US" sz="2400" smtClean="0"/>
              <a:t>（</a:t>
            </a:r>
            <a:r>
              <a:rPr lang="en-US" altLang="zh-CN" sz="2400" smtClean="0"/>
              <a:t>2</a:t>
            </a:r>
            <a:r>
              <a:rPr lang="zh-CN" altLang="en-US" sz="2400" smtClean="0"/>
              <a:t>）图幅（</a:t>
            </a:r>
            <a:r>
              <a:rPr lang="en-US" altLang="zh-CN" sz="2400" smtClean="0"/>
              <a:t>GB/T 14689-1993</a:t>
            </a:r>
            <a:r>
              <a:rPr lang="zh-CN" altLang="en-US" sz="2400" smtClean="0"/>
              <a:t>）</a:t>
            </a:r>
            <a:endParaRPr lang="en-US" altLang="zh-CN" sz="2400" smtClean="0"/>
          </a:p>
          <a:p>
            <a:pPr>
              <a:buFont typeface="Wingdings 2" pitchFamily="18" charset="2"/>
              <a:buNone/>
            </a:pPr>
            <a:r>
              <a:rPr lang="en-US" altLang="zh-CN" sz="2400" smtClean="0"/>
              <a:t>    1</a:t>
            </a:r>
            <a:r>
              <a:rPr lang="zh-CN" altLang="en-US" sz="2400" smtClean="0"/>
              <a:t>）图纸的基本幅面</a:t>
            </a:r>
            <a:endParaRPr lang="en-US" altLang="zh-CN" sz="2400" smtClean="0"/>
          </a:p>
          <a:p>
            <a:pPr>
              <a:buFont typeface="Wingdings 2" pitchFamily="18" charset="2"/>
              <a:buNone/>
            </a:pPr>
            <a:r>
              <a:rPr lang="zh-CN" altLang="en-US" sz="2400" smtClean="0"/>
              <a:t>          图纸宽度（</a:t>
            </a:r>
            <a:r>
              <a:rPr lang="en-US" altLang="zh-CN" sz="2400" smtClean="0"/>
              <a:t>B</a:t>
            </a:r>
            <a:r>
              <a:rPr lang="zh-CN" altLang="en-US" sz="2400" smtClean="0"/>
              <a:t>）和长度（</a:t>
            </a:r>
            <a:r>
              <a:rPr lang="en-US" altLang="zh-CN" sz="2400" smtClean="0"/>
              <a:t>L</a:t>
            </a:r>
            <a:r>
              <a:rPr lang="zh-CN" altLang="en-US" sz="2400" smtClean="0"/>
              <a:t>）组成的图面称为图纸幅面。</a:t>
            </a:r>
          </a:p>
        </p:txBody>
      </p:sp>
      <p:pic>
        <p:nvPicPr>
          <p:cNvPr id="51202" name="Picture 2" descr="图纸幅面"/>
          <p:cNvPicPr>
            <a:picLocks noChangeAspect="1" noChangeArrowheads="1"/>
          </p:cNvPicPr>
          <p:nvPr/>
        </p:nvPicPr>
        <p:blipFill>
          <a:blip r:embed="rId2"/>
          <a:srcRect b="13396"/>
          <a:stretch>
            <a:fillRect/>
          </a:stretch>
        </p:blipFill>
        <p:spPr bwMode="auto">
          <a:xfrm>
            <a:off x="1143000" y="1785938"/>
            <a:ext cx="6791325" cy="3357562"/>
          </a:xfrm>
          <a:prstGeom prst="rect">
            <a:avLst/>
          </a:prstGeom>
          <a:noFill/>
          <a:ln w="9525">
            <a:noFill/>
            <a:miter lim="800000"/>
            <a:headEnd/>
            <a:tailEnd/>
          </a:ln>
        </p:spPr>
      </p:pic>
      <p:sp>
        <p:nvSpPr>
          <p:cNvPr id="5" name="圆角矩形标注 4"/>
          <p:cNvSpPr/>
          <p:nvPr/>
        </p:nvSpPr>
        <p:spPr>
          <a:xfrm>
            <a:off x="4857750" y="5786438"/>
            <a:ext cx="1571625" cy="428625"/>
          </a:xfrm>
          <a:prstGeom prst="wedgeRoundRectCallout">
            <a:avLst>
              <a:gd name="adj1" fmla="val -60246"/>
              <a:gd name="adj2" fmla="val -18868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 图纸幅面</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143000" y="1143000"/>
          <a:ext cx="6715125" cy="2651125"/>
        </p:xfrm>
        <a:graphic>
          <a:graphicData uri="http://schemas.openxmlformats.org/drawingml/2006/table">
            <a:tbl>
              <a:tblPr/>
              <a:tblGrid>
                <a:gridCol w="1241363"/>
                <a:gridCol w="1169210"/>
                <a:gridCol w="1019986"/>
                <a:gridCol w="1095418"/>
                <a:gridCol w="1131493"/>
                <a:gridCol w="1057701"/>
              </a:tblGrid>
              <a:tr h="530229">
                <a:tc>
                  <a:txBody>
                    <a:bodyPr/>
                    <a:lstStyle/>
                    <a:p>
                      <a:pPr algn="ctr">
                        <a:lnSpc>
                          <a:spcPts val="1560"/>
                        </a:lnSpc>
                        <a:spcAft>
                          <a:spcPts val="0"/>
                        </a:spcAft>
                      </a:pPr>
                      <a:r>
                        <a:rPr lang="zh-CN" sz="900" kern="100">
                          <a:latin typeface="Times New Roman"/>
                          <a:ea typeface="宋体"/>
                          <a:cs typeface="Times New Roman"/>
                        </a:rPr>
                        <a:t>幅面代号</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60"/>
                        </a:lnSpc>
                        <a:spcAft>
                          <a:spcPts val="0"/>
                        </a:spcAft>
                      </a:pPr>
                      <a:r>
                        <a:rPr lang="en-US" sz="900" kern="100">
                          <a:latin typeface="Times New Roman"/>
                          <a:ea typeface="宋体"/>
                          <a:cs typeface="Times New Roman"/>
                        </a:rPr>
                        <a:t>A0</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60"/>
                        </a:lnSpc>
                        <a:spcAft>
                          <a:spcPts val="0"/>
                        </a:spcAft>
                      </a:pPr>
                      <a:r>
                        <a:rPr lang="en-US" sz="900" kern="100">
                          <a:latin typeface="Times New Roman"/>
                          <a:ea typeface="宋体"/>
                          <a:cs typeface="Times New Roman"/>
                        </a:rPr>
                        <a:t>A1</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60"/>
                        </a:lnSpc>
                        <a:spcAft>
                          <a:spcPts val="0"/>
                        </a:spcAft>
                      </a:pPr>
                      <a:r>
                        <a:rPr lang="en-US" sz="900" kern="100">
                          <a:latin typeface="Times New Roman"/>
                          <a:ea typeface="宋体"/>
                          <a:cs typeface="Times New Roman"/>
                        </a:rPr>
                        <a:t>A2</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60"/>
                        </a:lnSpc>
                        <a:spcAft>
                          <a:spcPts val="0"/>
                        </a:spcAft>
                      </a:pPr>
                      <a:r>
                        <a:rPr lang="en-US" sz="900" kern="100">
                          <a:latin typeface="Times New Roman"/>
                          <a:ea typeface="宋体"/>
                          <a:cs typeface="Times New Roman"/>
                        </a:rPr>
                        <a:t>A3</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60"/>
                        </a:lnSpc>
                        <a:spcAft>
                          <a:spcPts val="0"/>
                        </a:spcAft>
                      </a:pPr>
                      <a:r>
                        <a:rPr lang="en-US" sz="900" kern="100">
                          <a:latin typeface="Times New Roman"/>
                          <a:ea typeface="宋体"/>
                          <a:cs typeface="Times New Roman"/>
                        </a:rPr>
                        <a:t>A4</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229">
                <a:tc>
                  <a:txBody>
                    <a:bodyPr/>
                    <a:lstStyle/>
                    <a:p>
                      <a:pPr algn="ctr">
                        <a:lnSpc>
                          <a:spcPts val="1560"/>
                        </a:lnSpc>
                        <a:spcAft>
                          <a:spcPts val="0"/>
                        </a:spcAft>
                      </a:pPr>
                      <a:r>
                        <a:rPr lang="zh-CN" sz="900" kern="100">
                          <a:latin typeface="Times New Roman"/>
                          <a:ea typeface="宋体"/>
                          <a:cs typeface="Times New Roman"/>
                        </a:rPr>
                        <a:t>尺寸</a:t>
                      </a:r>
                      <a:r>
                        <a:rPr lang="en-US" sz="900" kern="100">
                          <a:latin typeface="Times New Roman"/>
                          <a:ea typeface="宋体"/>
                          <a:cs typeface="Times New Roman"/>
                        </a:rPr>
                        <a:t>B</a:t>
                      </a:r>
                      <a:r>
                        <a:rPr lang="zh-CN" sz="900" kern="100">
                          <a:latin typeface="Times New Roman"/>
                          <a:ea typeface="宋体"/>
                          <a:cs typeface="Times New Roman"/>
                        </a:rPr>
                        <a:t>×</a:t>
                      </a:r>
                      <a:r>
                        <a:rPr lang="en-US" sz="900" kern="100">
                          <a:latin typeface="Times New Roman"/>
                          <a:ea typeface="宋体"/>
                          <a:cs typeface="Times New Roman"/>
                        </a:rPr>
                        <a:t>L</a:t>
                      </a:r>
                      <a:endParaRPr lang="zh-CN" sz="9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900" kern="100">
                          <a:latin typeface="Times New Roman"/>
                          <a:ea typeface="宋体"/>
                          <a:cs typeface="Times New Roman"/>
                        </a:rPr>
                        <a:t>841</a:t>
                      </a:r>
                      <a:r>
                        <a:rPr lang="zh-CN" sz="900" kern="100">
                          <a:latin typeface="Times New Roman"/>
                          <a:ea typeface="宋体"/>
                          <a:cs typeface="Times New Roman"/>
                        </a:rPr>
                        <a:t>×</a:t>
                      </a:r>
                      <a:r>
                        <a:rPr lang="en-US" sz="900" kern="100">
                          <a:latin typeface="Times New Roman"/>
                          <a:ea typeface="宋体"/>
                          <a:cs typeface="Times New Roman"/>
                        </a:rPr>
                        <a:t>1189</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594</a:t>
                      </a:r>
                      <a:r>
                        <a:rPr lang="zh-CN" sz="900" kern="100">
                          <a:latin typeface="Times New Roman"/>
                          <a:ea typeface="宋体"/>
                          <a:cs typeface="Times New Roman"/>
                        </a:rPr>
                        <a:t>×</a:t>
                      </a:r>
                      <a:r>
                        <a:rPr lang="en-US" sz="900" kern="100">
                          <a:latin typeface="Times New Roman"/>
                          <a:ea typeface="宋体"/>
                          <a:cs typeface="Times New Roman"/>
                        </a:rPr>
                        <a:t>841</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900" kern="100">
                          <a:latin typeface="Times New Roman"/>
                          <a:ea typeface="宋体"/>
                          <a:cs typeface="Times New Roman"/>
                        </a:rPr>
                        <a:t>420</a:t>
                      </a:r>
                      <a:r>
                        <a:rPr lang="zh-CN" sz="900" kern="100">
                          <a:latin typeface="Times New Roman"/>
                          <a:ea typeface="宋体"/>
                          <a:cs typeface="Times New Roman"/>
                        </a:rPr>
                        <a:t>×</a:t>
                      </a:r>
                      <a:r>
                        <a:rPr lang="en-US" sz="900" kern="100">
                          <a:latin typeface="Times New Roman"/>
                          <a:ea typeface="宋体"/>
                          <a:cs typeface="Times New Roman"/>
                        </a:rPr>
                        <a:t>594</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900" kern="100">
                          <a:latin typeface="Times New Roman"/>
                          <a:ea typeface="宋体"/>
                          <a:cs typeface="Times New Roman"/>
                        </a:rPr>
                        <a:t>297</a:t>
                      </a:r>
                      <a:r>
                        <a:rPr lang="zh-CN" sz="900" kern="100">
                          <a:latin typeface="Times New Roman"/>
                          <a:ea typeface="宋体"/>
                          <a:cs typeface="Times New Roman"/>
                        </a:rPr>
                        <a:t>×</a:t>
                      </a:r>
                      <a:r>
                        <a:rPr lang="en-US" sz="900" kern="100">
                          <a:latin typeface="Times New Roman"/>
                          <a:ea typeface="宋体"/>
                          <a:cs typeface="Times New Roman"/>
                        </a:rPr>
                        <a:t>420</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900" kern="100">
                          <a:latin typeface="Times New Roman"/>
                          <a:ea typeface="宋体"/>
                          <a:cs typeface="Times New Roman"/>
                        </a:rPr>
                        <a:t>210</a:t>
                      </a:r>
                      <a:r>
                        <a:rPr lang="zh-CN" sz="900" kern="100">
                          <a:latin typeface="Times New Roman"/>
                          <a:ea typeface="宋体"/>
                          <a:cs typeface="Times New Roman"/>
                        </a:rPr>
                        <a:t>×</a:t>
                      </a:r>
                      <a:r>
                        <a:rPr lang="en-US" sz="900" kern="100">
                          <a:latin typeface="Times New Roman"/>
                          <a:ea typeface="宋体"/>
                          <a:cs typeface="Times New Roman"/>
                        </a:rPr>
                        <a:t>297</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229">
                <a:tc>
                  <a:txBody>
                    <a:bodyPr/>
                    <a:lstStyle/>
                    <a:p>
                      <a:pPr algn="ctr">
                        <a:lnSpc>
                          <a:spcPts val="1560"/>
                        </a:lnSpc>
                        <a:spcAft>
                          <a:spcPts val="0"/>
                        </a:spcAft>
                      </a:pPr>
                      <a:r>
                        <a:rPr lang="en-US" sz="900" kern="100">
                          <a:latin typeface="Times New Roman"/>
                          <a:ea typeface="宋体"/>
                          <a:cs typeface="Times New Roman"/>
                        </a:rPr>
                        <a:t>e</a:t>
                      </a:r>
                      <a:endParaRPr lang="zh-CN" sz="9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400"/>
                        </a:lnSpc>
                        <a:spcBef>
                          <a:spcPts val="120"/>
                        </a:spcBef>
                        <a:spcAft>
                          <a:spcPts val="120"/>
                        </a:spcAft>
                      </a:pPr>
                      <a:r>
                        <a:rPr lang="en-US" sz="900" kern="100">
                          <a:latin typeface="Times New Roman"/>
                          <a:ea typeface="宋体"/>
                          <a:cs typeface="Times New Roman"/>
                        </a:rPr>
                        <a:t>20</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ts val="1400"/>
                        </a:lnSpc>
                        <a:spcBef>
                          <a:spcPts val="120"/>
                        </a:spcBef>
                        <a:spcAft>
                          <a:spcPts val="120"/>
                        </a:spcAft>
                      </a:pPr>
                      <a:r>
                        <a:rPr lang="en-US" sz="900" kern="100">
                          <a:latin typeface="Times New Roman"/>
                          <a:ea typeface="宋体"/>
                          <a:cs typeface="Times New Roman"/>
                        </a:rPr>
                        <a:t>10</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530229">
                <a:tc>
                  <a:txBody>
                    <a:bodyPr/>
                    <a:lstStyle/>
                    <a:p>
                      <a:pPr algn="ctr">
                        <a:lnSpc>
                          <a:spcPts val="1560"/>
                        </a:lnSpc>
                        <a:spcAft>
                          <a:spcPts val="0"/>
                        </a:spcAft>
                      </a:pPr>
                      <a:r>
                        <a:rPr lang="en-US" sz="900" kern="100">
                          <a:latin typeface="Times New Roman"/>
                          <a:ea typeface="宋体"/>
                          <a:cs typeface="Times New Roman"/>
                        </a:rPr>
                        <a:t>c</a:t>
                      </a:r>
                      <a:endParaRPr lang="zh-CN" sz="9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ts val="1400"/>
                        </a:lnSpc>
                        <a:spcBef>
                          <a:spcPts val="120"/>
                        </a:spcBef>
                        <a:spcAft>
                          <a:spcPts val="120"/>
                        </a:spcAft>
                      </a:pPr>
                      <a:r>
                        <a:rPr lang="en-US" sz="900" kern="100">
                          <a:latin typeface="Times New Roman"/>
                          <a:ea typeface="宋体"/>
                          <a:cs typeface="Times New Roman"/>
                        </a:rPr>
                        <a:t>10</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lnSpc>
                          <a:spcPts val="1400"/>
                        </a:lnSpc>
                        <a:spcBef>
                          <a:spcPts val="120"/>
                        </a:spcBef>
                        <a:spcAft>
                          <a:spcPts val="120"/>
                        </a:spcAft>
                      </a:pPr>
                      <a:r>
                        <a:rPr lang="en-US" sz="900" kern="100">
                          <a:latin typeface="Times New Roman"/>
                          <a:ea typeface="宋体"/>
                          <a:cs typeface="Times New Roman"/>
                        </a:rPr>
                        <a:t>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530229">
                <a:tc>
                  <a:txBody>
                    <a:bodyPr/>
                    <a:lstStyle/>
                    <a:p>
                      <a:pPr algn="ctr">
                        <a:lnSpc>
                          <a:spcPts val="1560"/>
                        </a:lnSpc>
                        <a:spcAft>
                          <a:spcPts val="0"/>
                        </a:spcAft>
                      </a:pPr>
                      <a:r>
                        <a:rPr lang="en-US" sz="900" kern="100">
                          <a:latin typeface="Times New Roman"/>
                          <a:ea typeface="宋体"/>
                          <a:cs typeface="Times New Roman"/>
                        </a:rPr>
                        <a:t>a</a:t>
                      </a:r>
                      <a:endParaRPr lang="zh-CN" sz="9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ts val="1400"/>
                        </a:lnSpc>
                        <a:spcBef>
                          <a:spcPts val="120"/>
                        </a:spcBef>
                        <a:spcAft>
                          <a:spcPts val="120"/>
                        </a:spcAft>
                      </a:pPr>
                      <a:r>
                        <a:rPr lang="en-US" sz="900" kern="100" dirty="0">
                          <a:latin typeface="Times New Roman"/>
                          <a:ea typeface="宋体"/>
                          <a:cs typeface="Times New Roman"/>
                        </a:rPr>
                        <a:t>25</a:t>
                      </a:r>
                      <a:endParaRPr lang="zh-CN" sz="9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52258" name="TextBox 4"/>
          <p:cNvSpPr txBox="1">
            <a:spLocks noChangeArrowheads="1"/>
          </p:cNvSpPr>
          <p:nvPr/>
        </p:nvSpPr>
        <p:spPr bwMode="auto">
          <a:xfrm>
            <a:off x="928688" y="500063"/>
            <a:ext cx="7143750" cy="646112"/>
          </a:xfrm>
          <a:prstGeom prst="rect">
            <a:avLst/>
          </a:prstGeom>
          <a:noFill/>
          <a:ln w="9525">
            <a:noFill/>
            <a:miter lim="800000"/>
            <a:headEnd/>
            <a:tailEnd/>
          </a:ln>
        </p:spPr>
        <p:txBody>
          <a:bodyPr>
            <a:spAutoFit/>
          </a:bodyPr>
          <a:lstStyle/>
          <a:p>
            <a:r>
              <a:rPr lang="zh-CN" altLang="en-US">
                <a:latin typeface="Goudy Old Style"/>
              </a:rPr>
              <a:t> 表</a:t>
            </a:r>
            <a:r>
              <a:rPr lang="en-US" altLang="zh-CN">
                <a:latin typeface="Goudy Old Style"/>
              </a:rPr>
              <a:t>1-1  </a:t>
            </a:r>
            <a:r>
              <a:rPr lang="zh-CN" altLang="en-US">
                <a:latin typeface="Goudy Old Style"/>
              </a:rPr>
              <a:t>基本幅面的代号、尺寸及周边的尺寸（第一选择）</a:t>
            </a:r>
            <a:r>
              <a:rPr lang="en-US">
                <a:latin typeface="Goudy Old Style"/>
              </a:rPr>
              <a:t>    </a:t>
            </a:r>
            <a:r>
              <a:rPr lang="zh-CN" altLang="en-US">
                <a:latin typeface="Goudy Old Style"/>
              </a:rPr>
              <a:t>（</a:t>
            </a:r>
            <a:r>
              <a:rPr lang="en-US" altLang="zh-CN">
                <a:latin typeface="Goudy Old Style"/>
              </a:rPr>
              <a:t>mm</a:t>
            </a:r>
            <a:r>
              <a:rPr lang="zh-CN" altLang="en-US">
                <a:latin typeface="Goudy Old Style"/>
              </a:rPr>
              <a:t>）</a:t>
            </a:r>
          </a:p>
          <a:p>
            <a:endParaRPr lang="zh-CN" altLang="en-US">
              <a:latin typeface="Goudy Old Style"/>
            </a:endParaRPr>
          </a:p>
        </p:txBody>
      </p:sp>
      <p:graphicFrame>
        <p:nvGraphicFramePr>
          <p:cNvPr id="6" name="表格 5"/>
          <p:cNvGraphicFramePr>
            <a:graphicFrameLocks noGrp="1"/>
          </p:cNvGraphicFramePr>
          <p:nvPr/>
        </p:nvGraphicFramePr>
        <p:xfrm>
          <a:off x="785813" y="5214938"/>
          <a:ext cx="7715250" cy="1355725"/>
        </p:xfrm>
        <a:graphic>
          <a:graphicData uri="http://schemas.openxmlformats.org/drawingml/2006/table">
            <a:tbl>
              <a:tblPr/>
              <a:tblGrid>
                <a:gridCol w="1441321"/>
                <a:gridCol w="1258565"/>
                <a:gridCol w="1228419"/>
                <a:gridCol w="1267986"/>
                <a:gridCol w="1234072"/>
                <a:gridCol w="1284942"/>
              </a:tblGrid>
              <a:tr h="677866">
                <a:tc>
                  <a:txBody>
                    <a:bodyPr/>
                    <a:lstStyle/>
                    <a:p>
                      <a:pPr algn="ctr">
                        <a:lnSpc>
                          <a:spcPts val="1400"/>
                        </a:lnSpc>
                        <a:spcBef>
                          <a:spcPts val="120"/>
                        </a:spcBef>
                        <a:spcAft>
                          <a:spcPts val="120"/>
                        </a:spcAft>
                      </a:pPr>
                      <a:r>
                        <a:rPr lang="zh-CN" sz="900" kern="100">
                          <a:latin typeface="Times New Roman"/>
                          <a:ea typeface="宋体"/>
                          <a:cs typeface="Times New Roman"/>
                        </a:rPr>
                        <a:t>幅面代号</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A3</a:t>
                      </a:r>
                      <a:r>
                        <a:rPr lang="zh-CN" sz="900" kern="100">
                          <a:latin typeface="Times New Roman"/>
                          <a:ea typeface="宋体"/>
                          <a:cs typeface="Times New Roman"/>
                        </a:rPr>
                        <a:t>×</a:t>
                      </a:r>
                      <a:r>
                        <a:rPr lang="en-US" sz="900" kern="100">
                          <a:latin typeface="Times New Roman"/>
                          <a:ea typeface="宋体"/>
                          <a:cs typeface="Times New Roman"/>
                        </a:rPr>
                        <a:t>3</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A3</a:t>
                      </a:r>
                      <a:r>
                        <a:rPr lang="zh-CN" sz="900" kern="100">
                          <a:latin typeface="Times New Roman"/>
                          <a:ea typeface="宋体"/>
                          <a:cs typeface="Times New Roman"/>
                        </a:rPr>
                        <a:t>×</a:t>
                      </a:r>
                      <a:r>
                        <a:rPr lang="en-US" sz="900" kern="100">
                          <a:latin typeface="Times New Roman"/>
                          <a:ea typeface="宋体"/>
                          <a:cs typeface="Times New Roman"/>
                        </a:rPr>
                        <a:t>4</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A4</a:t>
                      </a:r>
                      <a:r>
                        <a:rPr lang="zh-CN" sz="900" kern="100">
                          <a:latin typeface="Times New Roman"/>
                          <a:ea typeface="宋体"/>
                          <a:cs typeface="Times New Roman"/>
                        </a:rPr>
                        <a:t>×</a:t>
                      </a:r>
                      <a:r>
                        <a:rPr lang="en-US" sz="900" kern="100">
                          <a:latin typeface="Times New Roman"/>
                          <a:ea typeface="宋体"/>
                          <a:cs typeface="Times New Roman"/>
                        </a:rPr>
                        <a:t>3</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A4</a:t>
                      </a:r>
                      <a:r>
                        <a:rPr lang="zh-CN" sz="900" kern="100">
                          <a:latin typeface="Times New Roman"/>
                          <a:ea typeface="宋体"/>
                          <a:cs typeface="Times New Roman"/>
                        </a:rPr>
                        <a:t>×</a:t>
                      </a:r>
                      <a:r>
                        <a:rPr lang="en-US" sz="900" kern="100">
                          <a:latin typeface="Times New Roman"/>
                          <a:ea typeface="宋体"/>
                          <a:cs typeface="Times New Roman"/>
                        </a:rPr>
                        <a:t>4</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A4</a:t>
                      </a:r>
                      <a:r>
                        <a:rPr lang="zh-CN" sz="900" kern="100">
                          <a:latin typeface="Times New Roman"/>
                          <a:ea typeface="宋体"/>
                          <a:cs typeface="Times New Roman"/>
                        </a:rPr>
                        <a:t>×</a:t>
                      </a:r>
                      <a:r>
                        <a:rPr lang="en-US" sz="900" kern="100">
                          <a:latin typeface="Times New Roman"/>
                          <a:ea typeface="宋体"/>
                          <a:cs typeface="Times New Roman"/>
                        </a:rPr>
                        <a:t>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7866">
                <a:tc>
                  <a:txBody>
                    <a:bodyPr/>
                    <a:lstStyle/>
                    <a:p>
                      <a:pPr algn="ctr">
                        <a:lnSpc>
                          <a:spcPts val="1400"/>
                        </a:lnSpc>
                        <a:spcBef>
                          <a:spcPts val="120"/>
                        </a:spcBef>
                        <a:spcAft>
                          <a:spcPts val="120"/>
                        </a:spcAft>
                      </a:pPr>
                      <a:r>
                        <a:rPr lang="zh-CN" sz="900" kern="100">
                          <a:latin typeface="Times New Roman"/>
                          <a:ea typeface="宋体"/>
                          <a:cs typeface="Times New Roman"/>
                        </a:rPr>
                        <a:t>尺寸</a:t>
                      </a:r>
                      <a:r>
                        <a:rPr lang="en-US" sz="900" kern="100">
                          <a:latin typeface="Times New Roman"/>
                          <a:ea typeface="宋体"/>
                          <a:cs typeface="Times New Roman"/>
                        </a:rPr>
                        <a:t>B</a:t>
                      </a:r>
                      <a:r>
                        <a:rPr lang="zh-CN" sz="900" kern="100">
                          <a:latin typeface="Times New Roman"/>
                          <a:ea typeface="宋体"/>
                          <a:cs typeface="Times New Roman"/>
                        </a:rPr>
                        <a:t>×</a:t>
                      </a:r>
                      <a:r>
                        <a:rPr lang="en-US" sz="900" kern="100">
                          <a:latin typeface="Times New Roman"/>
                          <a:ea typeface="宋体"/>
                          <a:cs typeface="Times New Roman"/>
                        </a:rPr>
                        <a:t>L</a:t>
                      </a:r>
                      <a:endParaRPr lang="zh-CN" sz="9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420</a:t>
                      </a:r>
                      <a:r>
                        <a:rPr lang="zh-CN" sz="900" kern="100">
                          <a:latin typeface="Times New Roman"/>
                          <a:ea typeface="宋体"/>
                          <a:cs typeface="Times New Roman"/>
                        </a:rPr>
                        <a:t>×</a:t>
                      </a:r>
                      <a:r>
                        <a:rPr lang="en-US" sz="900" kern="100">
                          <a:latin typeface="Times New Roman"/>
                          <a:ea typeface="宋体"/>
                          <a:cs typeface="Times New Roman"/>
                        </a:rPr>
                        <a:t>891</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420</a:t>
                      </a:r>
                      <a:r>
                        <a:rPr lang="zh-CN" sz="900" kern="100">
                          <a:latin typeface="Times New Roman"/>
                          <a:ea typeface="宋体"/>
                          <a:cs typeface="Times New Roman"/>
                        </a:rPr>
                        <a:t>×</a:t>
                      </a:r>
                      <a:r>
                        <a:rPr lang="en-US" sz="900" kern="100">
                          <a:latin typeface="Times New Roman"/>
                          <a:ea typeface="宋体"/>
                          <a:cs typeface="Times New Roman"/>
                        </a:rPr>
                        <a:t>1189</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297</a:t>
                      </a:r>
                      <a:r>
                        <a:rPr lang="zh-CN" sz="900" kern="100">
                          <a:latin typeface="Times New Roman"/>
                          <a:ea typeface="宋体"/>
                          <a:cs typeface="Times New Roman"/>
                        </a:rPr>
                        <a:t>×</a:t>
                      </a:r>
                      <a:r>
                        <a:rPr lang="en-US" sz="900" kern="100">
                          <a:latin typeface="Times New Roman"/>
                          <a:ea typeface="宋体"/>
                          <a:cs typeface="Times New Roman"/>
                        </a:rPr>
                        <a:t>630</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297</a:t>
                      </a:r>
                      <a:r>
                        <a:rPr lang="zh-CN" sz="900" kern="100">
                          <a:latin typeface="Times New Roman"/>
                          <a:ea typeface="宋体"/>
                          <a:cs typeface="Times New Roman"/>
                        </a:rPr>
                        <a:t>×</a:t>
                      </a:r>
                      <a:r>
                        <a:rPr lang="en-US" sz="900" kern="100">
                          <a:latin typeface="Times New Roman"/>
                          <a:ea typeface="宋体"/>
                          <a:cs typeface="Times New Roman"/>
                        </a:rPr>
                        <a:t>841</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dirty="0">
                          <a:latin typeface="Times New Roman"/>
                          <a:ea typeface="宋体"/>
                          <a:cs typeface="Times New Roman"/>
                        </a:rPr>
                        <a:t>297</a:t>
                      </a:r>
                      <a:r>
                        <a:rPr lang="zh-CN" sz="900" kern="100" dirty="0">
                          <a:latin typeface="Times New Roman"/>
                          <a:ea typeface="宋体"/>
                          <a:cs typeface="Times New Roman"/>
                        </a:rPr>
                        <a:t>×</a:t>
                      </a:r>
                      <a:r>
                        <a:rPr lang="en-US" sz="900" kern="100" dirty="0">
                          <a:latin typeface="Times New Roman"/>
                          <a:ea typeface="宋体"/>
                          <a:cs typeface="Times New Roman"/>
                        </a:rPr>
                        <a:t>1051</a:t>
                      </a:r>
                      <a:endParaRPr lang="zh-CN" sz="9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2280" name="TextBox 6"/>
          <p:cNvSpPr txBox="1">
            <a:spLocks noChangeArrowheads="1"/>
          </p:cNvSpPr>
          <p:nvPr/>
        </p:nvSpPr>
        <p:spPr bwMode="auto">
          <a:xfrm>
            <a:off x="2000250" y="4286250"/>
            <a:ext cx="6215063" cy="646113"/>
          </a:xfrm>
          <a:prstGeom prst="rect">
            <a:avLst/>
          </a:prstGeom>
          <a:noFill/>
          <a:ln w="9525">
            <a:noFill/>
            <a:miter lim="800000"/>
            <a:headEnd/>
            <a:tailEnd/>
          </a:ln>
        </p:spPr>
        <p:txBody>
          <a:bodyPr>
            <a:spAutoFit/>
          </a:bodyPr>
          <a:lstStyle/>
          <a:p>
            <a:r>
              <a:rPr lang="zh-CN" altLang="en-US">
                <a:latin typeface="Goudy Old Style"/>
              </a:rPr>
              <a:t>表</a:t>
            </a:r>
            <a:r>
              <a:rPr lang="en-US" altLang="zh-CN">
                <a:latin typeface="Goudy Old Style"/>
              </a:rPr>
              <a:t>1-2  </a:t>
            </a:r>
            <a:r>
              <a:rPr lang="zh-CN" altLang="en-US">
                <a:latin typeface="Goudy Old Style"/>
              </a:rPr>
              <a:t>加长幅面尺寸（第二选择）</a:t>
            </a:r>
            <a:r>
              <a:rPr lang="en-US">
                <a:latin typeface="Goudy Old Style"/>
              </a:rPr>
              <a:t>          </a:t>
            </a:r>
            <a:r>
              <a:rPr lang="zh-CN" altLang="en-US">
                <a:latin typeface="Goudy Old Style"/>
              </a:rPr>
              <a:t>（</a:t>
            </a:r>
            <a:r>
              <a:rPr lang="en-US" altLang="zh-CN">
                <a:latin typeface="Goudy Old Style"/>
              </a:rPr>
              <a:t>mm</a:t>
            </a:r>
            <a:r>
              <a:rPr lang="zh-CN" altLang="en-US">
                <a:latin typeface="Goudy Old Style"/>
              </a:rPr>
              <a:t>）</a:t>
            </a:r>
          </a:p>
          <a:p>
            <a:endParaRPr lang="zh-CN" altLang="en-US">
              <a:latin typeface="Goudy Old Style"/>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57188" y="928688"/>
          <a:ext cx="7572375" cy="2500312"/>
        </p:xfrm>
        <a:graphic>
          <a:graphicData uri="http://schemas.openxmlformats.org/drawingml/2006/table">
            <a:tbl>
              <a:tblPr/>
              <a:tblGrid>
                <a:gridCol w="1822376"/>
                <a:gridCol w="1949969"/>
                <a:gridCol w="1949969"/>
                <a:gridCol w="1850114"/>
              </a:tblGrid>
              <a:tr h="312541">
                <a:tc>
                  <a:txBody>
                    <a:bodyPr/>
                    <a:lstStyle/>
                    <a:p>
                      <a:pPr algn="ctr">
                        <a:lnSpc>
                          <a:spcPts val="1400"/>
                        </a:lnSpc>
                        <a:spcBef>
                          <a:spcPts val="120"/>
                        </a:spcBef>
                        <a:spcAft>
                          <a:spcPts val="120"/>
                        </a:spcAft>
                      </a:pPr>
                      <a:r>
                        <a:rPr lang="zh-CN" sz="900" kern="100" dirty="0">
                          <a:latin typeface="Times New Roman"/>
                          <a:ea typeface="宋体"/>
                          <a:cs typeface="Times New Roman"/>
                        </a:rPr>
                        <a:t>幅面代号</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zh-CN" sz="900" kern="100">
                          <a:latin typeface="Times New Roman"/>
                          <a:ea typeface="宋体"/>
                          <a:cs typeface="Times New Roman"/>
                        </a:rPr>
                        <a:t>尺寸</a:t>
                      </a:r>
                      <a:r>
                        <a:rPr lang="en-US" sz="900" kern="100">
                          <a:latin typeface="Times New Roman"/>
                          <a:ea typeface="宋体"/>
                          <a:cs typeface="Times New Roman"/>
                        </a:rPr>
                        <a:t>B</a:t>
                      </a:r>
                      <a:r>
                        <a:rPr lang="zh-CN" sz="900" kern="100">
                          <a:latin typeface="Times New Roman"/>
                          <a:ea typeface="宋体"/>
                          <a:cs typeface="Times New Roman"/>
                        </a:rPr>
                        <a:t>×</a:t>
                      </a:r>
                      <a:r>
                        <a:rPr lang="en-US" sz="900" kern="100">
                          <a:latin typeface="Times New Roman"/>
                          <a:ea typeface="宋体"/>
                          <a:cs typeface="Times New Roman"/>
                        </a:rPr>
                        <a:t>L</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zh-CN" sz="900" kern="100">
                          <a:latin typeface="Times New Roman"/>
                          <a:ea typeface="宋体"/>
                          <a:cs typeface="Times New Roman"/>
                        </a:rPr>
                        <a:t>幅面代号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zh-CN" sz="900" kern="100">
                          <a:latin typeface="Times New Roman"/>
                          <a:ea typeface="宋体"/>
                          <a:cs typeface="Times New Roman"/>
                        </a:rPr>
                        <a:t>尺寸</a:t>
                      </a:r>
                      <a:r>
                        <a:rPr lang="en-US" sz="900" kern="100">
                          <a:latin typeface="Times New Roman"/>
                          <a:ea typeface="宋体"/>
                          <a:cs typeface="Times New Roman"/>
                        </a:rPr>
                        <a:t>B</a:t>
                      </a:r>
                      <a:r>
                        <a:rPr lang="zh-CN" sz="900" kern="100">
                          <a:latin typeface="Times New Roman"/>
                          <a:ea typeface="宋体"/>
                          <a:cs typeface="Times New Roman"/>
                        </a:rPr>
                        <a:t>×</a:t>
                      </a:r>
                      <a:r>
                        <a:rPr lang="en-US" sz="900" kern="100">
                          <a:latin typeface="Times New Roman"/>
                          <a:ea typeface="宋体"/>
                          <a:cs typeface="Times New Roman"/>
                        </a:rPr>
                        <a:t>L</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541">
                <a:tc>
                  <a:txBody>
                    <a:bodyPr/>
                    <a:lstStyle/>
                    <a:p>
                      <a:pPr algn="ctr">
                        <a:lnSpc>
                          <a:spcPts val="1400"/>
                        </a:lnSpc>
                        <a:spcBef>
                          <a:spcPts val="120"/>
                        </a:spcBef>
                        <a:spcAft>
                          <a:spcPts val="120"/>
                        </a:spcAft>
                      </a:pPr>
                      <a:r>
                        <a:rPr lang="en-US" sz="900" kern="100">
                          <a:latin typeface="Times New Roman"/>
                          <a:ea typeface="宋体"/>
                          <a:cs typeface="Times New Roman"/>
                        </a:rPr>
                        <a:t>A0</a:t>
                      </a:r>
                      <a:r>
                        <a:rPr lang="zh-CN" sz="900" kern="100">
                          <a:latin typeface="Times New Roman"/>
                          <a:ea typeface="宋体"/>
                          <a:cs typeface="Times New Roman"/>
                        </a:rPr>
                        <a:t>×</a:t>
                      </a:r>
                      <a:r>
                        <a:rPr lang="en-US" sz="900" kern="100">
                          <a:latin typeface="Times New Roman"/>
                          <a:ea typeface="宋体"/>
                          <a:cs typeface="Times New Roman"/>
                        </a:rPr>
                        <a:t>2</a:t>
                      </a:r>
                      <a:endParaRPr lang="zh-CN" sz="9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1189</a:t>
                      </a:r>
                      <a:r>
                        <a:rPr lang="zh-CN" sz="900" kern="100">
                          <a:latin typeface="Times New Roman"/>
                          <a:ea typeface="宋体"/>
                          <a:cs typeface="Times New Roman"/>
                        </a:rPr>
                        <a:t>×</a:t>
                      </a:r>
                      <a:r>
                        <a:rPr lang="en-US" sz="900" kern="100">
                          <a:latin typeface="Times New Roman"/>
                          <a:ea typeface="宋体"/>
                          <a:cs typeface="Times New Roman"/>
                        </a:rPr>
                        <a:t>1682</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A3</a:t>
                      </a:r>
                      <a:r>
                        <a:rPr lang="zh-CN" sz="900" kern="100">
                          <a:latin typeface="Times New Roman"/>
                          <a:ea typeface="宋体"/>
                          <a:cs typeface="Times New Roman"/>
                        </a:rPr>
                        <a:t>×</a:t>
                      </a:r>
                      <a:r>
                        <a:rPr lang="en-US" sz="900" kern="100">
                          <a:latin typeface="Times New Roman"/>
                          <a:ea typeface="宋体"/>
                          <a:cs typeface="Times New Roman"/>
                        </a:rPr>
                        <a:t>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420</a:t>
                      </a:r>
                      <a:r>
                        <a:rPr lang="zh-CN" sz="900" kern="100">
                          <a:latin typeface="Times New Roman"/>
                          <a:ea typeface="宋体"/>
                          <a:cs typeface="Times New Roman"/>
                        </a:rPr>
                        <a:t>×</a:t>
                      </a:r>
                      <a:r>
                        <a:rPr lang="en-US" sz="900" kern="100">
                          <a:latin typeface="Times New Roman"/>
                          <a:ea typeface="宋体"/>
                          <a:cs typeface="Times New Roman"/>
                        </a:rPr>
                        <a:t>1486</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541">
                <a:tc>
                  <a:txBody>
                    <a:bodyPr/>
                    <a:lstStyle/>
                    <a:p>
                      <a:pPr algn="ctr">
                        <a:lnSpc>
                          <a:spcPts val="1400"/>
                        </a:lnSpc>
                        <a:spcBef>
                          <a:spcPts val="120"/>
                        </a:spcBef>
                        <a:spcAft>
                          <a:spcPts val="120"/>
                        </a:spcAft>
                      </a:pPr>
                      <a:r>
                        <a:rPr lang="en-US" sz="900" kern="100">
                          <a:latin typeface="Times New Roman"/>
                          <a:ea typeface="宋体"/>
                          <a:cs typeface="Times New Roman"/>
                        </a:rPr>
                        <a:t>A0</a:t>
                      </a:r>
                      <a:r>
                        <a:rPr lang="zh-CN" sz="900" kern="100">
                          <a:latin typeface="Times New Roman"/>
                          <a:ea typeface="宋体"/>
                          <a:cs typeface="Times New Roman"/>
                        </a:rPr>
                        <a:t>×</a:t>
                      </a:r>
                      <a:r>
                        <a:rPr lang="en-US" sz="900" kern="100">
                          <a:latin typeface="Times New Roman"/>
                          <a:ea typeface="宋体"/>
                          <a:cs typeface="Times New Roman"/>
                        </a:rPr>
                        <a:t>3</a:t>
                      </a:r>
                      <a:endParaRPr lang="zh-CN" sz="9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1189</a:t>
                      </a:r>
                      <a:r>
                        <a:rPr lang="zh-CN" sz="900" kern="100">
                          <a:latin typeface="Times New Roman"/>
                          <a:ea typeface="宋体"/>
                          <a:cs typeface="Times New Roman"/>
                        </a:rPr>
                        <a:t>×</a:t>
                      </a:r>
                      <a:r>
                        <a:rPr lang="en-US" sz="900" kern="100">
                          <a:latin typeface="Times New Roman"/>
                          <a:ea typeface="宋体"/>
                          <a:cs typeface="Times New Roman"/>
                        </a:rPr>
                        <a:t>2523</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A3</a:t>
                      </a:r>
                      <a:r>
                        <a:rPr lang="zh-CN" sz="900" kern="100">
                          <a:latin typeface="Times New Roman"/>
                          <a:ea typeface="宋体"/>
                          <a:cs typeface="Times New Roman"/>
                        </a:rPr>
                        <a:t>×</a:t>
                      </a:r>
                      <a:r>
                        <a:rPr lang="en-US" sz="900" kern="100">
                          <a:latin typeface="Times New Roman"/>
                          <a:ea typeface="宋体"/>
                          <a:cs typeface="Times New Roman"/>
                        </a:rPr>
                        <a:t>6</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420</a:t>
                      </a:r>
                      <a:r>
                        <a:rPr lang="zh-CN" sz="900" kern="100">
                          <a:latin typeface="Times New Roman"/>
                          <a:ea typeface="宋体"/>
                          <a:cs typeface="Times New Roman"/>
                        </a:rPr>
                        <a:t>×</a:t>
                      </a:r>
                      <a:r>
                        <a:rPr lang="en-US" sz="900" kern="100">
                          <a:latin typeface="Times New Roman"/>
                          <a:ea typeface="宋体"/>
                          <a:cs typeface="Times New Roman"/>
                        </a:rPr>
                        <a:t>1783</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541">
                <a:tc>
                  <a:txBody>
                    <a:bodyPr/>
                    <a:lstStyle/>
                    <a:p>
                      <a:pPr algn="ctr">
                        <a:lnSpc>
                          <a:spcPts val="1400"/>
                        </a:lnSpc>
                        <a:spcBef>
                          <a:spcPts val="120"/>
                        </a:spcBef>
                        <a:spcAft>
                          <a:spcPts val="120"/>
                        </a:spcAft>
                      </a:pPr>
                      <a:r>
                        <a:rPr lang="en-US" sz="900" kern="100">
                          <a:latin typeface="Times New Roman"/>
                          <a:ea typeface="宋体"/>
                          <a:cs typeface="Times New Roman"/>
                        </a:rPr>
                        <a:t>A1</a:t>
                      </a:r>
                      <a:r>
                        <a:rPr lang="zh-CN" sz="900" kern="100">
                          <a:latin typeface="Times New Roman"/>
                          <a:ea typeface="宋体"/>
                          <a:cs typeface="Times New Roman"/>
                        </a:rPr>
                        <a:t>×</a:t>
                      </a:r>
                      <a:r>
                        <a:rPr lang="en-US" sz="900" kern="100">
                          <a:latin typeface="Times New Roman"/>
                          <a:ea typeface="宋体"/>
                          <a:cs typeface="Times New Roman"/>
                        </a:rPr>
                        <a:t>3</a:t>
                      </a:r>
                      <a:endParaRPr lang="zh-CN" sz="9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841</a:t>
                      </a:r>
                      <a:r>
                        <a:rPr lang="zh-CN" sz="900" kern="100">
                          <a:latin typeface="Times New Roman"/>
                          <a:ea typeface="宋体"/>
                          <a:cs typeface="Times New Roman"/>
                        </a:rPr>
                        <a:t>×</a:t>
                      </a:r>
                      <a:r>
                        <a:rPr lang="en-US" sz="900" kern="100">
                          <a:latin typeface="Times New Roman"/>
                          <a:ea typeface="宋体"/>
                          <a:cs typeface="Times New Roman"/>
                        </a:rPr>
                        <a:t>1783</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A3</a:t>
                      </a:r>
                      <a:r>
                        <a:rPr lang="zh-CN" sz="900" kern="100">
                          <a:latin typeface="Times New Roman"/>
                          <a:ea typeface="宋体"/>
                          <a:cs typeface="Times New Roman"/>
                        </a:rPr>
                        <a:t>×</a:t>
                      </a:r>
                      <a:r>
                        <a:rPr lang="en-US" sz="900" kern="100">
                          <a:latin typeface="Times New Roman"/>
                          <a:ea typeface="宋体"/>
                          <a:cs typeface="Times New Roman"/>
                        </a:rPr>
                        <a:t>7</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420</a:t>
                      </a:r>
                      <a:r>
                        <a:rPr lang="zh-CN" sz="900" kern="100">
                          <a:latin typeface="Times New Roman"/>
                          <a:ea typeface="宋体"/>
                          <a:cs typeface="Times New Roman"/>
                        </a:rPr>
                        <a:t>×</a:t>
                      </a:r>
                      <a:r>
                        <a:rPr lang="en-US" sz="900" kern="100">
                          <a:latin typeface="Times New Roman"/>
                          <a:ea typeface="宋体"/>
                          <a:cs typeface="Times New Roman"/>
                        </a:rPr>
                        <a:t>2080</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541">
                <a:tc>
                  <a:txBody>
                    <a:bodyPr/>
                    <a:lstStyle/>
                    <a:p>
                      <a:pPr algn="ctr">
                        <a:lnSpc>
                          <a:spcPts val="1400"/>
                        </a:lnSpc>
                        <a:spcBef>
                          <a:spcPts val="120"/>
                        </a:spcBef>
                        <a:spcAft>
                          <a:spcPts val="120"/>
                        </a:spcAft>
                      </a:pPr>
                      <a:r>
                        <a:rPr lang="en-US" sz="900" kern="100">
                          <a:latin typeface="Times New Roman"/>
                          <a:ea typeface="宋体"/>
                          <a:cs typeface="Times New Roman"/>
                        </a:rPr>
                        <a:t>A1</a:t>
                      </a:r>
                      <a:r>
                        <a:rPr lang="zh-CN" sz="900" kern="100">
                          <a:latin typeface="Times New Roman"/>
                          <a:ea typeface="宋体"/>
                          <a:cs typeface="Times New Roman"/>
                        </a:rPr>
                        <a:t>×</a:t>
                      </a:r>
                      <a:r>
                        <a:rPr lang="en-US" sz="900" kern="100">
                          <a:latin typeface="Times New Roman"/>
                          <a:ea typeface="宋体"/>
                          <a:cs typeface="Times New Roman"/>
                        </a:rPr>
                        <a:t>4</a:t>
                      </a:r>
                      <a:endParaRPr lang="zh-CN" sz="9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841</a:t>
                      </a:r>
                      <a:r>
                        <a:rPr lang="zh-CN" sz="900" kern="100">
                          <a:latin typeface="Times New Roman"/>
                          <a:ea typeface="宋体"/>
                          <a:cs typeface="Times New Roman"/>
                        </a:rPr>
                        <a:t>×</a:t>
                      </a:r>
                      <a:r>
                        <a:rPr lang="en-US" sz="900" kern="100">
                          <a:latin typeface="Times New Roman"/>
                          <a:ea typeface="宋体"/>
                          <a:cs typeface="Times New Roman"/>
                        </a:rPr>
                        <a:t>2378</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A4</a:t>
                      </a:r>
                      <a:r>
                        <a:rPr lang="zh-CN" sz="900" kern="100">
                          <a:latin typeface="Times New Roman"/>
                          <a:ea typeface="宋体"/>
                          <a:cs typeface="Times New Roman"/>
                        </a:rPr>
                        <a:t>×</a:t>
                      </a:r>
                      <a:r>
                        <a:rPr lang="en-US" sz="900" kern="100">
                          <a:latin typeface="Times New Roman"/>
                          <a:ea typeface="宋体"/>
                          <a:cs typeface="Times New Roman"/>
                        </a:rPr>
                        <a:t>6</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297</a:t>
                      </a:r>
                      <a:r>
                        <a:rPr lang="zh-CN" sz="900" kern="100">
                          <a:latin typeface="Times New Roman"/>
                          <a:ea typeface="宋体"/>
                          <a:cs typeface="Times New Roman"/>
                        </a:rPr>
                        <a:t>×</a:t>
                      </a:r>
                      <a:r>
                        <a:rPr lang="en-US" sz="900" kern="100">
                          <a:latin typeface="Times New Roman"/>
                          <a:ea typeface="宋体"/>
                          <a:cs typeface="Times New Roman"/>
                        </a:rPr>
                        <a:t>1261</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541">
                <a:tc>
                  <a:txBody>
                    <a:bodyPr/>
                    <a:lstStyle/>
                    <a:p>
                      <a:pPr algn="ctr">
                        <a:lnSpc>
                          <a:spcPts val="1400"/>
                        </a:lnSpc>
                        <a:spcBef>
                          <a:spcPts val="120"/>
                        </a:spcBef>
                        <a:spcAft>
                          <a:spcPts val="120"/>
                        </a:spcAft>
                      </a:pPr>
                      <a:r>
                        <a:rPr lang="en-US" sz="900" kern="100">
                          <a:latin typeface="Times New Roman"/>
                          <a:ea typeface="宋体"/>
                          <a:cs typeface="Times New Roman"/>
                        </a:rPr>
                        <a:t>A2</a:t>
                      </a:r>
                      <a:r>
                        <a:rPr lang="zh-CN" sz="900" kern="100">
                          <a:latin typeface="Times New Roman"/>
                          <a:ea typeface="宋体"/>
                          <a:cs typeface="Times New Roman"/>
                        </a:rPr>
                        <a:t>×</a:t>
                      </a:r>
                      <a:r>
                        <a:rPr lang="en-US" sz="900" kern="100">
                          <a:latin typeface="Times New Roman"/>
                          <a:ea typeface="宋体"/>
                          <a:cs typeface="Times New Roman"/>
                        </a:rPr>
                        <a:t>3</a:t>
                      </a:r>
                      <a:endParaRPr lang="zh-CN" sz="9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594</a:t>
                      </a:r>
                      <a:r>
                        <a:rPr lang="zh-CN" sz="900" kern="100">
                          <a:latin typeface="Times New Roman"/>
                          <a:ea typeface="宋体"/>
                          <a:cs typeface="Times New Roman"/>
                        </a:rPr>
                        <a:t>×</a:t>
                      </a:r>
                      <a:r>
                        <a:rPr lang="en-US" sz="900" kern="100">
                          <a:latin typeface="Times New Roman"/>
                          <a:ea typeface="宋体"/>
                          <a:cs typeface="Times New Roman"/>
                        </a:rPr>
                        <a:t>1261</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dirty="0">
                          <a:latin typeface="Times New Roman"/>
                          <a:ea typeface="宋体"/>
                          <a:cs typeface="Times New Roman"/>
                        </a:rPr>
                        <a:t>A4</a:t>
                      </a:r>
                      <a:r>
                        <a:rPr lang="zh-CN" sz="900" kern="100" dirty="0">
                          <a:latin typeface="Times New Roman"/>
                          <a:ea typeface="宋体"/>
                          <a:cs typeface="Times New Roman"/>
                        </a:rPr>
                        <a:t>×</a:t>
                      </a:r>
                      <a:r>
                        <a:rPr lang="en-US" sz="900" kern="100" dirty="0">
                          <a:latin typeface="Times New Roman"/>
                          <a:ea typeface="宋体"/>
                          <a:cs typeface="Times New Roman"/>
                        </a:rPr>
                        <a:t>7</a:t>
                      </a:r>
                      <a:endParaRPr lang="zh-CN" sz="9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297</a:t>
                      </a:r>
                      <a:r>
                        <a:rPr lang="zh-CN" sz="900" kern="100">
                          <a:latin typeface="Times New Roman"/>
                          <a:ea typeface="宋体"/>
                          <a:cs typeface="Times New Roman"/>
                        </a:rPr>
                        <a:t>×</a:t>
                      </a:r>
                      <a:r>
                        <a:rPr lang="en-US" sz="900" kern="100">
                          <a:latin typeface="Times New Roman"/>
                          <a:ea typeface="宋体"/>
                          <a:cs typeface="Times New Roman"/>
                        </a:rPr>
                        <a:t>1471</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541">
                <a:tc>
                  <a:txBody>
                    <a:bodyPr/>
                    <a:lstStyle/>
                    <a:p>
                      <a:pPr algn="ctr">
                        <a:lnSpc>
                          <a:spcPts val="1400"/>
                        </a:lnSpc>
                        <a:spcBef>
                          <a:spcPts val="120"/>
                        </a:spcBef>
                        <a:spcAft>
                          <a:spcPts val="120"/>
                        </a:spcAft>
                      </a:pPr>
                      <a:r>
                        <a:rPr lang="en-US" sz="900" kern="100">
                          <a:latin typeface="Times New Roman"/>
                          <a:ea typeface="宋体"/>
                          <a:cs typeface="Times New Roman"/>
                        </a:rPr>
                        <a:t>A2</a:t>
                      </a:r>
                      <a:r>
                        <a:rPr lang="zh-CN" sz="900" kern="100">
                          <a:latin typeface="Times New Roman"/>
                          <a:ea typeface="宋体"/>
                          <a:cs typeface="Times New Roman"/>
                        </a:rPr>
                        <a:t>×</a:t>
                      </a:r>
                      <a:r>
                        <a:rPr lang="en-US" sz="900" kern="100">
                          <a:latin typeface="Times New Roman"/>
                          <a:ea typeface="宋体"/>
                          <a:cs typeface="Times New Roman"/>
                        </a:rPr>
                        <a:t>4</a:t>
                      </a:r>
                      <a:endParaRPr lang="zh-CN" sz="90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594</a:t>
                      </a:r>
                      <a:r>
                        <a:rPr lang="zh-CN" sz="900" kern="100">
                          <a:latin typeface="Times New Roman"/>
                          <a:ea typeface="宋体"/>
                          <a:cs typeface="Times New Roman"/>
                        </a:rPr>
                        <a:t>×</a:t>
                      </a:r>
                      <a:r>
                        <a:rPr lang="en-US" sz="900" kern="100">
                          <a:latin typeface="Times New Roman"/>
                          <a:ea typeface="宋体"/>
                          <a:cs typeface="Times New Roman"/>
                        </a:rPr>
                        <a:t>1682</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A4</a:t>
                      </a:r>
                      <a:r>
                        <a:rPr lang="zh-CN" sz="900" kern="100">
                          <a:latin typeface="Times New Roman"/>
                          <a:ea typeface="宋体"/>
                          <a:cs typeface="Times New Roman"/>
                        </a:rPr>
                        <a:t>×</a:t>
                      </a:r>
                      <a:r>
                        <a:rPr lang="en-US" sz="900" kern="100">
                          <a:latin typeface="Times New Roman"/>
                          <a:ea typeface="宋体"/>
                          <a:cs typeface="Times New Roman"/>
                        </a:rPr>
                        <a:t>8</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297</a:t>
                      </a:r>
                      <a:r>
                        <a:rPr lang="zh-CN" sz="900" kern="100">
                          <a:latin typeface="Times New Roman"/>
                          <a:ea typeface="宋体"/>
                          <a:cs typeface="Times New Roman"/>
                        </a:rPr>
                        <a:t>×</a:t>
                      </a:r>
                      <a:r>
                        <a:rPr lang="en-US" sz="900" kern="100">
                          <a:latin typeface="Times New Roman"/>
                          <a:ea typeface="宋体"/>
                          <a:cs typeface="Times New Roman"/>
                        </a:rPr>
                        <a:t>1682</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541">
                <a:tc>
                  <a:txBody>
                    <a:bodyPr/>
                    <a:lstStyle/>
                    <a:p>
                      <a:pPr algn="ctr">
                        <a:lnSpc>
                          <a:spcPts val="1400"/>
                        </a:lnSpc>
                        <a:spcBef>
                          <a:spcPts val="120"/>
                        </a:spcBef>
                        <a:spcAft>
                          <a:spcPts val="120"/>
                        </a:spcAft>
                      </a:pPr>
                      <a:r>
                        <a:rPr lang="en-US" sz="900" kern="100" dirty="0">
                          <a:latin typeface="Times New Roman"/>
                          <a:ea typeface="宋体"/>
                          <a:cs typeface="Times New Roman"/>
                        </a:rPr>
                        <a:t>A2</a:t>
                      </a:r>
                      <a:r>
                        <a:rPr lang="zh-CN" sz="900" kern="100" dirty="0">
                          <a:latin typeface="Times New Roman"/>
                          <a:ea typeface="宋体"/>
                          <a:cs typeface="Times New Roman"/>
                        </a:rPr>
                        <a:t>×</a:t>
                      </a:r>
                      <a:r>
                        <a:rPr lang="en-US" sz="900" kern="100" dirty="0">
                          <a:latin typeface="Times New Roman"/>
                          <a:ea typeface="宋体"/>
                          <a:cs typeface="Times New Roman"/>
                        </a:rPr>
                        <a:t>5</a:t>
                      </a:r>
                      <a:endParaRPr lang="zh-CN" sz="900" kern="1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594</a:t>
                      </a:r>
                      <a:r>
                        <a:rPr lang="zh-CN" sz="900" kern="100">
                          <a:latin typeface="Times New Roman"/>
                          <a:ea typeface="宋体"/>
                          <a:cs typeface="Times New Roman"/>
                        </a:rPr>
                        <a:t>×</a:t>
                      </a:r>
                      <a:r>
                        <a:rPr lang="en-US" sz="900" kern="100">
                          <a:latin typeface="Times New Roman"/>
                          <a:ea typeface="宋体"/>
                          <a:cs typeface="Times New Roman"/>
                        </a:rPr>
                        <a:t>2102</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A4</a:t>
                      </a:r>
                      <a:r>
                        <a:rPr lang="zh-CN" sz="900" kern="100">
                          <a:latin typeface="Times New Roman"/>
                          <a:ea typeface="宋体"/>
                          <a:cs typeface="Times New Roman"/>
                        </a:rPr>
                        <a:t>×</a:t>
                      </a:r>
                      <a:r>
                        <a:rPr lang="en-US" sz="900" kern="100">
                          <a:latin typeface="Times New Roman"/>
                          <a:ea typeface="宋体"/>
                          <a:cs typeface="Times New Roman"/>
                        </a:rPr>
                        <a:t>9</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dirty="0">
                          <a:latin typeface="Times New Roman"/>
                          <a:ea typeface="宋体"/>
                          <a:cs typeface="Times New Roman"/>
                        </a:rPr>
                        <a:t>297</a:t>
                      </a:r>
                      <a:r>
                        <a:rPr lang="zh-CN" sz="900" kern="100" dirty="0">
                          <a:latin typeface="Times New Roman"/>
                          <a:ea typeface="宋体"/>
                          <a:cs typeface="Times New Roman"/>
                        </a:rPr>
                        <a:t>×</a:t>
                      </a:r>
                      <a:r>
                        <a:rPr lang="en-US" sz="900" kern="100" dirty="0">
                          <a:latin typeface="Times New Roman"/>
                          <a:ea typeface="宋体"/>
                          <a:cs typeface="Times New Roman"/>
                        </a:rPr>
                        <a:t>1892</a:t>
                      </a:r>
                      <a:endParaRPr lang="zh-CN" sz="9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3294" name="TextBox 4"/>
          <p:cNvSpPr txBox="1">
            <a:spLocks noChangeArrowheads="1"/>
          </p:cNvSpPr>
          <p:nvPr/>
        </p:nvSpPr>
        <p:spPr bwMode="auto">
          <a:xfrm>
            <a:off x="1500188" y="428625"/>
            <a:ext cx="6572250" cy="646113"/>
          </a:xfrm>
          <a:prstGeom prst="rect">
            <a:avLst/>
          </a:prstGeom>
          <a:noFill/>
          <a:ln w="9525">
            <a:noFill/>
            <a:miter lim="800000"/>
            <a:headEnd/>
            <a:tailEnd/>
          </a:ln>
        </p:spPr>
        <p:txBody>
          <a:bodyPr>
            <a:spAutoFit/>
          </a:bodyPr>
          <a:lstStyle/>
          <a:p>
            <a:r>
              <a:rPr lang="zh-CN" altLang="en-US">
                <a:latin typeface="Goudy Old Style"/>
              </a:rPr>
              <a:t>表</a:t>
            </a:r>
            <a:r>
              <a:rPr lang="en-US" altLang="zh-CN">
                <a:latin typeface="Goudy Old Style"/>
              </a:rPr>
              <a:t>1-</a:t>
            </a:r>
            <a:r>
              <a:rPr lang="zh-CN" altLang="en-US">
                <a:latin typeface="Goudy Old Style"/>
              </a:rPr>
              <a:t>３</a:t>
            </a:r>
            <a:r>
              <a:rPr lang="en-US">
                <a:latin typeface="Goudy Old Style"/>
              </a:rPr>
              <a:t>  </a:t>
            </a:r>
            <a:r>
              <a:rPr lang="zh-CN" altLang="en-US">
                <a:latin typeface="Goudy Old Style"/>
              </a:rPr>
              <a:t>加长幅面尺寸（第三选择）</a:t>
            </a:r>
            <a:r>
              <a:rPr lang="en-US">
                <a:latin typeface="Goudy Old Style"/>
              </a:rPr>
              <a:t>             </a:t>
            </a:r>
            <a:r>
              <a:rPr lang="zh-CN" altLang="en-US">
                <a:latin typeface="Goudy Old Style"/>
              </a:rPr>
              <a:t>（</a:t>
            </a:r>
            <a:r>
              <a:rPr lang="en-US" altLang="zh-CN">
                <a:latin typeface="Goudy Old Style"/>
              </a:rPr>
              <a:t>mm</a:t>
            </a:r>
            <a:r>
              <a:rPr lang="zh-CN" altLang="en-US">
                <a:latin typeface="Goudy Old Style"/>
              </a:rPr>
              <a:t>）</a:t>
            </a:r>
          </a:p>
          <a:p>
            <a:endParaRPr lang="zh-CN" altLang="en-US">
              <a:latin typeface="Goudy Old Style"/>
            </a:endParaRPr>
          </a:p>
        </p:txBody>
      </p:sp>
      <p:pic>
        <p:nvPicPr>
          <p:cNvPr id="53295" name="Picture 1"/>
          <p:cNvPicPr>
            <a:picLocks noChangeAspect="1" noChangeArrowheads="1"/>
          </p:cNvPicPr>
          <p:nvPr/>
        </p:nvPicPr>
        <p:blipFill>
          <a:blip r:embed="rId2"/>
          <a:srcRect l="17534" r="20633"/>
          <a:stretch>
            <a:fillRect/>
          </a:stretch>
        </p:blipFill>
        <p:spPr bwMode="auto">
          <a:xfrm>
            <a:off x="571500" y="3686175"/>
            <a:ext cx="3214688" cy="3171825"/>
          </a:xfrm>
          <a:prstGeom prst="rect">
            <a:avLst/>
          </a:prstGeom>
          <a:noFill/>
          <a:ln w="9525">
            <a:noFill/>
            <a:miter lim="800000"/>
            <a:headEnd/>
            <a:tailEnd/>
          </a:ln>
        </p:spPr>
      </p:pic>
      <p:sp>
        <p:nvSpPr>
          <p:cNvPr id="7" name="圆角矩形标注 6"/>
          <p:cNvSpPr/>
          <p:nvPr/>
        </p:nvSpPr>
        <p:spPr>
          <a:xfrm>
            <a:off x="4357688" y="6072188"/>
            <a:ext cx="2786062" cy="428625"/>
          </a:xfrm>
          <a:prstGeom prst="wedgeRoundRectCallout">
            <a:avLst>
              <a:gd name="adj1" fmla="val -72181"/>
              <a:gd name="adj2" fmla="val -19556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基本图幅及加长幅面</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内容占位符 2"/>
          <p:cNvSpPr>
            <a:spLocks noGrp="1"/>
          </p:cNvSpPr>
          <p:nvPr>
            <p:ph idx="1"/>
          </p:nvPr>
        </p:nvSpPr>
        <p:spPr>
          <a:xfrm>
            <a:off x="285750" y="357188"/>
            <a:ext cx="8229600" cy="1357312"/>
          </a:xfrm>
        </p:spPr>
        <p:txBody>
          <a:bodyPr/>
          <a:lstStyle/>
          <a:p>
            <a:pPr>
              <a:buFont typeface="Wingdings 2" pitchFamily="18" charset="2"/>
              <a:buNone/>
            </a:pPr>
            <a:r>
              <a:rPr lang="en-US" altLang="zh-CN" sz="2400" smtClean="0"/>
              <a:t>2</a:t>
            </a:r>
            <a:r>
              <a:rPr lang="zh-CN" altLang="en-US" sz="2400" smtClean="0"/>
              <a:t>）图框格式</a:t>
            </a:r>
            <a:endParaRPr lang="en-US" altLang="zh-CN" sz="2400" smtClean="0"/>
          </a:p>
          <a:p>
            <a:pPr>
              <a:buFont typeface="Wingdings 2" pitchFamily="18" charset="2"/>
              <a:buNone/>
            </a:pPr>
            <a:r>
              <a:rPr lang="zh-CN" altLang="en-US" sz="2400" smtClean="0"/>
              <a:t>      图框格式有两种：一种是保留装订边的图框，用于需</a:t>
            </a:r>
            <a:endParaRPr lang="en-US" altLang="zh-CN" sz="2400" smtClean="0"/>
          </a:p>
          <a:p>
            <a:pPr>
              <a:buFont typeface="Wingdings 2" pitchFamily="18" charset="2"/>
              <a:buNone/>
            </a:pPr>
            <a:r>
              <a:rPr lang="zh-CN" altLang="en-US" sz="2400" smtClean="0"/>
              <a:t>要装订的图样，但同一产品的图纸只能采用一种格式。</a:t>
            </a:r>
          </a:p>
        </p:txBody>
      </p:sp>
      <p:pic>
        <p:nvPicPr>
          <p:cNvPr id="73730" name="Picture 1" descr="3-02"/>
          <p:cNvPicPr>
            <a:picLocks noChangeAspect="1" noChangeArrowheads="1"/>
          </p:cNvPicPr>
          <p:nvPr/>
        </p:nvPicPr>
        <p:blipFill>
          <a:blip r:embed="rId2"/>
          <a:srcRect l="1393" t="4433" r="775" b="2933"/>
          <a:stretch>
            <a:fillRect/>
          </a:stretch>
        </p:blipFill>
        <p:spPr bwMode="auto">
          <a:xfrm>
            <a:off x="428625" y="1785938"/>
            <a:ext cx="4483100" cy="2268537"/>
          </a:xfrm>
          <a:prstGeom prst="rect">
            <a:avLst/>
          </a:prstGeom>
          <a:noFill/>
          <a:ln w="9525">
            <a:noFill/>
            <a:miter lim="800000"/>
            <a:headEnd/>
            <a:tailEnd/>
          </a:ln>
        </p:spPr>
      </p:pic>
      <p:pic>
        <p:nvPicPr>
          <p:cNvPr id="73731" name="Picture 2" descr="图框格式-无边"/>
          <p:cNvPicPr>
            <a:picLocks noChangeAspect="1" noChangeArrowheads="1"/>
          </p:cNvPicPr>
          <p:nvPr/>
        </p:nvPicPr>
        <p:blipFill>
          <a:blip r:embed="rId3"/>
          <a:srcRect l="1096" t="9581" r="1447" b="3516"/>
          <a:stretch>
            <a:fillRect/>
          </a:stretch>
        </p:blipFill>
        <p:spPr bwMode="auto">
          <a:xfrm>
            <a:off x="411163" y="4249738"/>
            <a:ext cx="4589462" cy="2322512"/>
          </a:xfrm>
          <a:prstGeom prst="rect">
            <a:avLst/>
          </a:prstGeom>
          <a:noFill/>
          <a:ln w="9525">
            <a:noFill/>
            <a:miter lim="800000"/>
            <a:headEnd/>
            <a:tailEnd/>
          </a:ln>
        </p:spPr>
      </p:pic>
      <p:sp>
        <p:nvSpPr>
          <p:cNvPr id="6" name="圆角矩形标注 5"/>
          <p:cNvSpPr/>
          <p:nvPr/>
        </p:nvSpPr>
        <p:spPr>
          <a:xfrm>
            <a:off x="5786438" y="5643563"/>
            <a:ext cx="1285875" cy="500062"/>
          </a:xfrm>
          <a:prstGeom prst="wedgeRoundRectCallout">
            <a:avLst>
              <a:gd name="adj1" fmla="val -82914"/>
              <a:gd name="adj2" fmla="val -14067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 图框格式</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内容占位符 2"/>
          <p:cNvSpPr>
            <a:spLocks noGrp="1"/>
          </p:cNvSpPr>
          <p:nvPr>
            <p:ph idx="1"/>
          </p:nvPr>
        </p:nvSpPr>
        <p:spPr>
          <a:xfrm>
            <a:off x="357188" y="357188"/>
            <a:ext cx="8229600" cy="1428750"/>
          </a:xfrm>
        </p:spPr>
        <p:txBody>
          <a:bodyPr/>
          <a:lstStyle/>
          <a:p>
            <a:pPr>
              <a:buFont typeface="Wingdings 2" pitchFamily="18" charset="2"/>
              <a:buNone/>
            </a:pPr>
            <a:r>
              <a:rPr lang="en-US" altLang="zh-CN" sz="2400" smtClean="0"/>
              <a:t>3</a:t>
            </a:r>
            <a:r>
              <a:rPr lang="zh-CN" altLang="en-US" sz="2400" smtClean="0"/>
              <a:t>）标题栏及其方位</a:t>
            </a:r>
            <a:endParaRPr lang="en-US" altLang="zh-CN" sz="2400" smtClean="0"/>
          </a:p>
          <a:p>
            <a:pPr>
              <a:buFont typeface="Wingdings 2" pitchFamily="18" charset="2"/>
              <a:buNone/>
            </a:pPr>
            <a:r>
              <a:rPr lang="zh-CN" altLang="en-US" sz="2400" smtClean="0"/>
              <a:t>      在工程制图中，图纸必须有图框和标题栏，有的图纸</a:t>
            </a:r>
            <a:endParaRPr lang="en-US" altLang="zh-CN" sz="2400" smtClean="0"/>
          </a:p>
          <a:p>
            <a:pPr>
              <a:buFont typeface="Wingdings 2" pitchFamily="18" charset="2"/>
              <a:buNone/>
            </a:pPr>
            <a:r>
              <a:rPr lang="zh-CN" altLang="en-US" sz="2400" smtClean="0"/>
              <a:t>如装配图中还需要有明细栏，一般在标题栏上面。</a:t>
            </a:r>
          </a:p>
          <a:p>
            <a:pPr>
              <a:buFont typeface="Wingdings 2" pitchFamily="18" charset="2"/>
              <a:buNone/>
            </a:pPr>
            <a:endParaRPr lang="zh-CN" altLang="en-US" sz="2400" smtClean="0"/>
          </a:p>
        </p:txBody>
      </p:sp>
      <p:pic>
        <p:nvPicPr>
          <p:cNvPr id="55298" name="Picture 1" descr="标题栏"/>
          <p:cNvPicPr>
            <a:picLocks noChangeAspect="1" noChangeArrowheads="1"/>
          </p:cNvPicPr>
          <p:nvPr/>
        </p:nvPicPr>
        <p:blipFill>
          <a:blip r:embed="rId2"/>
          <a:srcRect t="15393" b="4263"/>
          <a:stretch>
            <a:fillRect/>
          </a:stretch>
        </p:blipFill>
        <p:spPr bwMode="auto">
          <a:xfrm>
            <a:off x="714375" y="1857375"/>
            <a:ext cx="7516813" cy="3370263"/>
          </a:xfrm>
          <a:prstGeom prst="rect">
            <a:avLst/>
          </a:prstGeom>
          <a:noFill/>
          <a:ln w="9525">
            <a:noFill/>
            <a:miter lim="800000"/>
            <a:headEnd/>
            <a:tailEnd/>
          </a:ln>
        </p:spPr>
      </p:pic>
      <p:sp>
        <p:nvSpPr>
          <p:cNvPr id="5" name="圆角矩形标注 4"/>
          <p:cNvSpPr/>
          <p:nvPr/>
        </p:nvSpPr>
        <p:spPr>
          <a:xfrm>
            <a:off x="4857750" y="5786438"/>
            <a:ext cx="2357438" cy="571500"/>
          </a:xfrm>
          <a:prstGeom prst="wedgeRoundRectCallout">
            <a:avLst>
              <a:gd name="adj1" fmla="val -44229"/>
              <a:gd name="adj2" fmla="val -1381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标题栏的格式及尺寸</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2714620"/>
            <a:ext cx="9144000" cy="1470025"/>
          </a:xfrm>
        </p:spPr>
        <p:txBody>
          <a:bodyPr>
            <a:normAutofit fontScale="90000"/>
          </a:bodyPr>
          <a:lstStyle/>
          <a:p>
            <a:pPr fontAlgn="auto">
              <a:spcAft>
                <a:spcPts val="0"/>
              </a:spcAft>
              <a:defRPr/>
            </a:pPr>
            <a:r>
              <a:rPr sz="4400" b="1" dirty="0" smtClean="0">
                <a:solidFill>
                  <a:schemeClr val="accent4"/>
                </a:solidFill>
                <a:latin typeface="黑体" pitchFamily="49" charset="-122"/>
                <a:ea typeface="黑体" pitchFamily="49" charset="-122"/>
                <a:cs typeface="+mj-cs"/>
              </a:rPr>
              <a:t>第</a:t>
            </a:r>
            <a:r>
              <a:rPr lang="en-US" sz="4400" b="1" dirty="0" smtClean="0">
                <a:solidFill>
                  <a:schemeClr val="accent4"/>
                </a:solidFill>
                <a:latin typeface="黑体" pitchFamily="49" charset="-122"/>
                <a:ea typeface="黑体" pitchFamily="49" charset="-122"/>
                <a:cs typeface="+mj-cs"/>
              </a:rPr>
              <a:t>1</a:t>
            </a:r>
            <a:r>
              <a:rPr sz="4400" b="1" dirty="0" smtClean="0">
                <a:solidFill>
                  <a:schemeClr val="accent4"/>
                </a:solidFill>
                <a:latin typeface="黑体" pitchFamily="49" charset="-122"/>
                <a:ea typeface="黑体" pitchFamily="49" charset="-122"/>
                <a:cs typeface="+mj-cs"/>
              </a:rPr>
              <a:t>章</a:t>
            </a:r>
            <a:r>
              <a:rPr lang="en-US" sz="4400" b="1" dirty="0" smtClean="0">
                <a:solidFill>
                  <a:schemeClr val="accent4"/>
                </a:solidFill>
                <a:latin typeface="黑体" pitchFamily="49" charset="-122"/>
                <a:ea typeface="黑体" pitchFamily="49" charset="-122"/>
                <a:cs typeface="+mj-cs"/>
              </a:rPr>
              <a:t>  </a:t>
            </a:r>
            <a:r>
              <a:rPr lang="en-US" sz="4400" b="1" dirty="0" err="1" smtClean="0">
                <a:solidFill>
                  <a:schemeClr val="accent4"/>
                </a:solidFill>
                <a:latin typeface="黑体" pitchFamily="49" charset="-122"/>
                <a:ea typeface="黑体" pitchFamily="49" charset="-122"/>
                <a:cs typeface="+mj-cs"/>
              </a:rPr>
              <a:t>Creo</a:t>
            </a:r>
            <a:r>
              <a:rPr lang="en-US" sz="4400" b="1" dirty="0" smtClean="0">
                <a:solidFill>
                  <a:schemeClr val="accent4"/>
                </a:solidFill>
                <a:latin typeface="黑体" pitchFamily="49" charset="-122"/>
                <a:ea typeface="黑体" pitchFamily="49" charset="-122"/>
                <a:cs typeface="+mj-cs"/>
              </a:rPr>
              <a:t> Parametric</a:t>
            </a:r>
            <a:r>
              <a:rPr sz="4400" b="1" dirty="0" smtClean="0">
                <a:solidFill>
                  <a:schemeClr val="accent4"/>
                </a:solidFill>
                <a:latin typeface="黑体" pitchFamily="49" charset="-122"/>
                <a:ea typeface="黑体" pitchFamily="49" charset="-122"/>
                <a:cs typeface="+mj-cs"/>
              </a:rPr>
              <a:t>与工程制图</a:t>
            </a:r>
            <a:r>
              <a:rPr b="1" dirty="0" smtClean="0">
                <a:solidFill>
                  <a:schemeClr val="accent4"/>
                </a:solidFill>
                <a:cs typeface="+mj-cs"/>
              </a:rPr>
              <a:t/>
            </a:r>
            <a:br>
              <a:rPr b="1" dirty="0" smtClean="0">
                <a:solidFill>
                  <a:schemeClr val="accent4"/>
                </a:solidFill>
                <a:cs typeface="+mj-cs"/>
              </a:rPr>
            </a:br>
            <a:endParaRPr dirty="0">
              <a:solidFill>
                <a:schemeClr val="accent4"/>
              </a:solidFill>
              <a:cs typeface="+mj-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 descr="图框格式-有边-"/>
          <p:cNvPicPr>
            <a:picLocks noChangeAspect="1" noChangeArrowheads="1"/>
          </p:cNvPicPr>
          <p:nvPr/>
        </p:nvPicPr>
        <p:blipFill>
          <a:blip r:embed="rId2"/>
          <a:srcRect l="1288" t="8167" r="201" b="5853"/>
          <a:stretch>
            <a:fillRect/>
          </a:stretch>
        </p:blipFill>
        <p:spPr bwMode="auto">
          <a:xfrm>
            <a:off x="285750" y="428625"/>
            <a:ext cx="5643563" cy="2741613"/>
          </a:xfrm>
          <a:prstGeom prst="rect">
            <a:avLst/>
          </a:prstGeom>
          <a:noFill/>
          <a:ln w="9525">
            <a:noFill/>
            <a:miter lim="800000"/>
            <a:headEnd/>
            <a:tailEnd/>
          </a:ln>
        </p:spPr>
      </p:pic>
      <p:pic>
        <p:nvPicPr>
          <p:cNvPr id="56322" name="Picture 2" descr="方向符号"/>
          <p:cNvPicPr>
            <a:picLocks noChangeAspect="1" noChangeArrowheads="1"/>
          </p:cNvPicPr>
          <p:nvPr/>
        </p:nvPicPr>
        <p:blipFill>
          <a:blip r:embed="rId3"/>
          <a:srcRect l="44798" t="10190" r="32201" b="28185"/>
          <a:stretch>
            <a:fillRect/>
          </a:stretch>
        </p:blipFill>
        <p:spPr bwMode="auto">
          <a:xfrm>
            <a:off x="6215063" y="428625"/>
            <a:ext cx="1857375" cy="2779713"/>
          </a:xfrm>
          <a:prstGeom prst="rect">
            <a:avLst/>
          </a:prstGeom>
          <a:noFill/>
          <a:ln w="9525">
            <a:noFill/>
            <a:miter lim="800000"/>
            <a:headEnd/>
            <a:tailEnd/>
          </a:ln>
        </p:spPr>
      </p:pic>
      <p:sp>
        <p:nvSpPr>
          <p:cNvPr id="6" name="圆角矩形标注 5"/>
          <p:cNvSpPr/>
          <p:nvPr/>
        </p:nvSpPr>
        <p:spPr>
          <a:xfrm>
            <a:off x="1071563" y="3643313"/>
            <a:ext cx="2214562" cy="571500"/>
          </a:xfrm>
          <a:prstGeom prst="wedgeRoundRectCallout">
            <a:avLst>
              <a:gd name="adj1" fmla="val -47049"/>
              <a:gd name="adj2" fmla="val -11527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将</a:t>
            </a:r>
            <a:r>
              <a:rPr lang="en-US" dirty="0"/>
              <a:t>X</a:t>
            </a:r>
            <a:r>
              <a:rPr lang="zh-CN" altLang="en-US" dirty="0"/>
              <a:t>型图纸的短边置于水平位置使用</a:t>
            </a:r>
            <a:endParaRPr lang="zh-CN" altLang="en-US" dirty="0"/>
          </a:p>
        </p:txBody>
      </p:sp>
      <p:sp>
        <p:nvSpPr>
          <p:cNvPr id="7" name="圆角矩形标注 6"/>
          <p:cNvSpPr/>
          <p:nvPr/>
        </p:nvSpPr>
        <p:spPr>
          <a:xfrm>
            <a:off x="3929063" y="3571875"/>
            <a:ext cx="2143125" cy="714375"/>
          </a:xfrm>
          <a:prstGeom prst="wedgeRoundRectCallout">
            <a:avLst>
              <a:gd name="adj1" fmla="val 29283"/>
              <a:gd name="adj2" fmla="val -11222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将</a:t>
            </a:r>
            <a:r>
              <a:rPr lang="en-US" dirty="0"/>
              <a:t>Y</a:t>
            </a:r>
            <a:r>
              <a:rPr lang="zh-CN" altLang="en-US" dirty="0"/>
              <a:t>型图纸的长边置于水平位置使用</a:t>
            </a:r>
            <a:endParaRPr lang="zh-CN" altLang="en-US" dirty="0"/>
          </a:p>
        </p:txBody>
      </p:sp>
      <p:sp>
        <p:nvSpPr>
          <p:cNvPr id="8" name="圆角矩形标注 7"/>
          <p:cNvSpPr/>
          <p:nvPr/>
        </p:nvSpPr>
        <p:spPr>
          <a:xfrm>
            <a:off x="6929438" y="3143250"/>
            <a:ext cx="1785937" cy="1000125"/>
          </a:xfrm>
          <a:prstGeom prst="wedgeRoundRectCallout">
            <a:avLst>
              <a:gd name="adj1" fmla="val -56591"/>
              <a:gd name="adj2" fmla="val -11164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方向符号是用细实线绘制的等边三角形</a:t>
            </a:r>
            <a:endParaRPr lang="zh-CN" altLang="en-US" dirty="0"/>
          </a:p>
        </p:txBody>
      </p:sp>
      <p:pic>
        <p:nvPicPr>
          <p:cNvPr id="56326" name="Picture 3" descr="简化标题栏-尺寸"/>
          <p:cNvPicPr>
            <a:picLocks noChangeAspect="1" noChangeArrowheads="1"/>
          </p:cNvPicPr>
          <p:nvPr/>
        </p:nvPicPr>
        <p:blipFill>
          <a:blip r:embed="rId4"/>
          <a:srcRect l="14088" t="30858" r="26566" b="25871"/>
          <a:stretch>
            <a:fillRect/>
          </a:stretch>
        </p:blipFill>
        <p:spPr bwMode="auto">
          <a:xfrm>
            <a:off x="571500" y="4429125"/>
            <a:ext cx="5434013" cy="2214563"/>
          </a:xfrm>
          <a:prstGeom prst="rect">
            <a:avLst/>
          </a:prstGeom>
          <a:noFill/>
          <a:ln w="9525">
            <a:noFill/>
            <a:miter lim="800000"/>
            <a:headEnd/>
            <a:tailEnd/>
          </a:ln>
        </p:spPr>
      </p:pic>
      <p:sp>
        <p:nvSpPr>
          <p:cNvPr id="11" name="圆角矩形标注 10"/>
          <p:cNvSpPr/>
          <p:nvPr/>
        </p:nvSpPr>
        <p:spPr>
          <a:xfrm>
            <a:off x="6429375" y="6072188"/>
            <a:ext cx="2071688" cy="428625"/>
          </a:xfrm>
          <a:prstGeom prst="wedgeRoundRectCallout">
            <a:avLst>
              <a:gd name="adj1" fmla="val -67773"/>
              <a:gd name="adj2" fmla="val -14744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简化标题栏格式</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内容占位符 2"/>
          <p:cNvSpPr>
            <a:spLocks noGrp="1"/>
          </p:cNvSpPr>
          <p:nvPr>
            <p:ph idx="1"/>
          </p:nvPr>
        </p:nvSpPr>
        <p:spPr>
          <a:xfrm>
            <a:off x="285750" y="357188"/>
            <a:ext cx="8229600" cy="3500437"/>
          </a:xfrm>
        </p:spPr>
        <p:txBody>
          <a:bodyPr/>
          <a:lstStyle/>
          <a:p>
            <a:pPr>
              <a:buFont typeface="Wingdings 2" pitchFamily="18" charset="2"/>
              <a:buNone/>
            </a:pPr>
            <a:r>
              <a:rPr lang="en-US" altLang="zh-CN" sz="2400" smtClean="0"/>
              <a:t>4</a:t>
            </a:r>
            <a:r>
              <a:rPr lang="zh-CN" altLang="en-US" sz="2400" smtClean="0"/>
              <a:t>）附加符号</a:t>
            </a:r>
            <a:endParaRPr lang="en-US" altLang="zh-CN" sz="2400" smtClean="0"/>
          </a:p>
          <a:p>
            <a:pPr>
              <a:buFont typeface="Wingdings 2" pitchFamily="18" charset="2"/>
              <a:buNone/>
            </a:pPr>
            <a:r>
              <a:rPr lang="zh-CN" altLang="en-US" sz="2400" smtClean="0"/>
              <a:t>●对中符号</a:t>
            </a:r>
            <a:endParaRPr lang="en-US" altLang="zh-CN" sz="2400" smtClean="0"/>
          </a:p>
          <a:p>
            <a:pPr>
              <a:buFont typeface="Wingdings 2" pitchFamily="18" charset="2"/>
              <a:buNone/>
            </a:pPr>
            <a:r>
              <a:rPr lang="zh-CN" altLang="en-US" sz="2400" smtClean="0"/>
              <a:t>    为了使图样复制和缩微摄影时定位方便，各号图纸均在图纸各边长的中点处分别画出对中符号。</a:t>
            </a:r>
            <a:endParaRPr lang="en-US" altLang="zh-CN" sz="2400" smtClean="0"/>
          </a:p>
          <a:p>
            <a:pPr>
              <a:buFont typeface="Wingdings 2" pitchFamily="18" charset="2"/>
              <a:buNone/>
            </a:pPr>
            <a:r>
              <a:rPr lang="zh-CN" altLang="en-US" sz="2400" smtClean="0"/>
              <a:t>●方向符号</a:t>
            </a:r>
            <a:endParaRPr lang="en-US" altLang="zh-CN" sz="2400" smtClean="0"/>
          </a:p>
          <a:p>
            <a:pPr>
              <a:buFont typeface="Wingdings 2" pitchFamily="18" charset="2"/>
              <a:buNone/>
            </a:pPr>
            <a:r>
              <a:rPr lang="zh-CN" altLang="en-US" sz="2400" smtClean="0"/>
              <a:t>     为了明确绘图与看图时图纸的方向，应在图纸下边的对中符号处画一个方向符号。</a:t>
            </a:r>
            <a:endParaRPr lang="en-US" altLang="zh-CN" sz="2400" smtClean="0"/>
          </a:p>
          <a:p>
            <a:pPr>
              <a:buFont typeface="Wingdings 2" pitchFamily="18" charset="2"/>
              <a:buNone/>
            </a:pPr>
            <a:r>
              <a:rPr lang="en-US" altLang="zh-CN" sz="2400" smtClean="0"/>
              <a:t>5</a:t>
            </a:r>
            <a:r>
              <a:rPr lang="zh-CN" altLang="en-US" sz="2400" smtClean="0"/>
              <a:t>）图幅分区</a:t>
            </a:r>
            <a:endParaRPr lang="en-US" altLang="zh-CN" sz="2400" smtClean="0"/>
          </a:p>
          <a:p>
            <a:pPr>
              <a:buFont typeface="Wingdings 2" pitchFamily="18" charset="2"/>
              <a:buNone/>
            </a:pPr>
            <a:endParaRPr lang="zh-CN" altLang="en-US" sz="2400" smtClean="0"/>
          </a:p>
        </p:txBody>
      </p:sp>
      <p:pic>
        <p:nvPicPr>
          <p:cNvPr id="57346" name="Picture 1"/>
          <p:cNvPicPr>
            <a:picLocks noChangeAspect="1" noChangeArrowheads="1"/>
          </p:cNvPicPr>
          <p:nvPr/>
        </p:nvPicPr>
        <p:blipFill>
          <a:blip r:embed="rId2"/>
          <a:srcRect l="6033" r="5292"/>
          <a:stretch>
            <a:fillRect/>
          </a:stretch>
        </p:blipFill>
        <p:spPr bwMode="auto">
          <a:xfrm>
            <a:off x="928688" y="3857625"/>
            <a:ext cx="6051550" cy="2432050"/>
          </a:xfrm>
          <a:prstGeom prst="rect">
            <a:avLst/>
          </a:prstGeom>
          <a:noFill/>
          <a:ln w="9525">
            <a:noFill/>
            <a:miter lim="800000"/>
            <a:headEnd/>
            <a:tailEnd/>
          </a:ln>
        </p:spPr>
      </p:pic>
      <p:sp>
        <p:nvSpPr>
          <p:cNvPr id="5" name="圆角矩形标注 4"/>
          <p:cNvSpPr/>
          <p:nvPr/>
        </p:nvSpPr>
        <p:spPr>
          <a:xfrm>
            <a:off x="7358063" y="5929313"/>
            <a:ext cx="1285875" cy="428625"/>
          </a:xfrm>
          <a:prstGeom prst="wedgeRoundRectCallout">
            <a:avLst>
              <a:gd name="adj1" fmla="val -67111"/>
              <a:gd name="adj2" fmla="val -1542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图幅分区</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88" y="285750"/>
            <a:ext cx="8229600" cy="428625"/>
          </a:xfrm>
        </p:spPr>
        <p:txBody>
          <a:bodyPr rtlCol="0">
            <a:normAutofit lnSpcReduction="10000"/>
          </a:bodyPr>
          <a:lstStyle/>
          <a:p>
            <a:pPr fontAlgn="auto">
              <a:spcAft>
                <a:spcPts val="0"/>
              </a:spcAft>
              <a:buFont typeface="Wingdings 2"/>
              <a:buNone/>
              <a:defRPr/>
            </a:pPr>
            <a:r>
              <a:rPr lang="zh-CN" altLang="en-US" sz="2400" dirty="0" smtClean="0"/>
              <a:t>（</a:t>
            </a:r>
            <a:r>
              <a:rPr lang="en-US" altLang="zh-CN" sz="2400" dirty="0" smtClean="0"/>
              <a:t>3</a:t>
            </a:r>
            <a:r>
              <a:rPr lang="zh-CN" altLang="en-US" sz="2400" dirty="0" smtClean="0"/>
              <a:t>）比例（</a:t>
            </a:r>
            <a:r>
              <a:rPr lang="en-US" sz="2400" dirty="0" smtClean="0"/>
              <a:t>GB/T 14690—1993</a:t>
            </a:r>
            <a:r>
              <a:rPr lang="zh-CN" altLang="en-US" sz="2400" dirty="0" smtClean="0"/>
              <a:t>）</a:t>
            </a:r>
            <a:endParaRPr lang="en-US" altLang="zh-CN" sz="2400" dirty="0" smtClean="0"/>
          </a:p>
          <a:p>
            <a:pPr fontAlgn="auto">
              <a:spcAft>
                <a:spcPts val="0"/>
              </a:spcAft>
              <a:buFont typeface="Wingdings 2"/>
              <a:buNone/>
              <a:defRPr/>
            </a:pPr>
            <a:endParaRPr lang="zh-CN" altLang="en-US" sz="2400" dirty="0"/>
          </a:p>
        </p:txBody>
      </p:sp>
      <p:graphicFrame>
        <p:nvGraphicFramePr>
          <p:cNvPr id="4" name="表格 3"/>
          <p:cNvGraphicFramePr>
            <a:graphicFrameLocks noGrp="1"/>
          </p:cNvGraphicFramePr>
          <p:nvPr/>
        </p:nvGraphicFramePr>
        <p:xfrm>
          <a:off x="642938" y="1643063"/>
          <a:ext cx="7715250" cy="2698750"/>
        </p:xfrm>
        <a:graphic>
          <a:graphicData uri="http://schemas.openxmlformats.org/drawingml/2006/table">
            <a:tbl>
              <a:tblPr/>
              <a:tblGrid>
                <a:gridCol w="587717"/>
                <a:gridCol w="3563793"/>
                <a:gridCol w="3563793"/>
              </a:tblGrid>
              <a:tr h="228268">
                <a:tc>
                  <a:txBody>
                    <a:bodyPr/>
                    <a:lstStyle/>
                    <a:p>
                      <a:pPr algn="ctr" latinLnBrk="1">
                        <a:spcBef>
                          <a:spcPts val="240"/>
                        </a:spcBef>
                        <a:spcAft>
                          <a:spcPts val="240"/>
                        </a:spcAft>
                      </a:pPr>
                      <a:endParaRPr lang="en-US" sz="600" kern="100">
                        <a:latin typeface="Arial"/>
                        <a:ea typeface="黑体"/>
                        <a:cs typeface="Times New Roman"/>
                      </a:endParaRP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latinLnBrk="1">
                        <a:spcBef>
                          <a:spcPts val="240"/>
                        </a:spcBef>
                        <a:spcAft>
                          <a:spcPts val="240"/>
                        </a:spcAft>
                      </a:pPr>
                      <a:r>
                        <a:rPr lang="zh-CN" sz="600" kern="100">
                          <a:latin typeface="Arial"/>
                          <a:ea typeface="黑体"/>
                          <a:cs typeface="Times New Roman"/>
                        </a:rPr>
                        <a:t>种</a:t>
                      </a:r>
                      <a:r>
                        <a:rPr lang="en-US" sz="600" kern="100">
                          <a:latin typeface="Arial"/>
                          <a:ea typeface="黑体"/>
                          <a:cs typeface="Times New Roman"/>
                        </a:rPr>
                        <a:t>    </a:t>
                      </a:r>
                      <a:r>
                        <a:rPr lang="zh-CN" sz="600" kern="100">
                          <a:latin typeface="Arial"/>
                          <a:ea typeface="黑体"/>
                          <a:cs typeface="Times New Roman"/>
                        </a:rPr>
                        <a:t>类</a:t>
                      </a: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latinLnBrk="1">
                        <a:spcBef>
                          <a:spcPts val="240"/>
                        </a:spcBef>
                        <a:spcAft>
                          <a:spcPts val="240"/>
                        </a:spcAft>
                      </a:pPr>
                      <a:r>
                        <a:rPr lang="zh-CN" sz="600" kern="100">
                          <a:latin typeface="Arial"/>
                          <a:ea typeface="黑体"/>
                          <a:cs typeface="Times New Roman"/>
                        </a:rPr>
                        <a:t>比</a:t>
                      </a:r>
                      <a:r>
                        <a:rPr lang="en-US" sz="600" kern="100">
                          <a:latin typeface="Arial"/>
                          <a:ea typeface="黑体"/>
                          <a:cs typeface="Times New Roman"/>
                        </a:rPr>
                        <a:t>                        </a:t>
                      </a:r>
                      <a:r>
                        <a:rPr lang="zh-CN" sz="600" kern="100">
                          <a:latin typeface="Arial"/>
                          <a:ea typeface="黑体"/>
                          <a:cs typeface="Times New Roman"/>
                        </a:rPr>
                        <a:t>例</a:t>
                      </a: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268">
                <a:tc>
                  <a:txBody>
                    <a:bodyPr/>
                    <a:lstStyle/>
                    <a:p>
                      <a:pPr algn="ctr" latinLnBrk="1">
                        <a:spcBef>
                          <a:spcPts val="240"/>
                        </a:spcBef>
                        <a:spcAft>
                          <a:spcPts val="240"/>
                        </a:spcAft>
                      </a:pPr>
                      <a:endParaRPr lang="en-US" sz="600" kern="100">
                        <a:latin typeface="Arial"/>
                        <a:ea typeface="黑体"/>
                        <a:cs typeface="Times New Roman"/>
                      </a:endParaRP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latinLnBrk="1">
                        <a:spcBef>
                          <a:spcPts val="240"/>
                        </a:spcBef>
                        <a:spcAft>
                          <a:spcPts val="240"/>
                        </a:spcAft>
                      </a:pPr>
                      <a:r>
                        <a:rPr lang="zh-CN" sz="600" kern="100">
                          <a:latin typeface="Arial"/>
                          <a:ea typeface="黑体"/>
                          <a:cs typeface="Times New Roman"/>
                        </a:rPr>
                        <a:t>原值比例</a:t>
                      </a: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latinLnBrk="1">
                        <a:spcBef>
                          <a:spcPts val="240"/>
                        </a:spcBef>
                        <a:spcAft>
                          <a:spcPts val="240"/>
                        </a:spcAft>
                      </a:pPr>
                      <a:r>
                        <a:rPr lang="en-US" sz="600" kern="100">
                          <a:latin typeface="Arial"/>
                          <a:ea typeface="黑体"/>
                          <a:cs typeface="Times New Roman"/>
                        </a:rPr>
                        <a:t>1</a:t>
                      </a:r>
                      <a:r>
                        <a:rPr lang="zh-CN" sz="600" kern="100">
                          <a:latin typeface="Arial"/>
                          <a:ea typeface="黑体"/>
                          <a:cs typeface="Times New Roman"/>
                        </a:rPr>
                        <a:t>：</a:t>
                      </a:r>
                      <a:r>
                        <a:rPr lang="en-US" sz="600" kern="100">
                          <a:latin typeface="Arial"/>
                          <a:ea typeface="黑体"/>
                          <a:cs typeface="Times New Roman"/>
                        </a:rPr>
                        <a:t>1</a:t>
                      </a:r>
                      <a:endParaRPr lang="zh-CN" sz="600" kern="100">
                        <a:latin typeface="Arial"/>
                        <a:ea typeface="黑体"/>
                        <a:cs typeface="Times New Roman"/>
                      </a:endParaRP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2259">
                <a:tc rowSpan="2">
                  <a:txBody>
                    <a:bodyPr/>
                    <a:lstStyle/>
                    <a:p>
                      <a:pPr algn="ctr" latinLnBrk="1">
                        <a:spcBef>
                          <a:spcPts val="240"/>
                        </a:spcBef>
                        <a:spcAft>
                          <a:spcPts val="240"/>
                        </a:spcAft>
                      </a:pPr>
                      <a:r>
                        <a:rPr lang="zh-CN" sz="600" kern="100">
                          <a:latin typeface="Arial"/>
                          <a:ea typeface="黑体"/>
                          <a:cs typeface="Times New Roman"/>
                        </a:rPr>
                        <a:t>第一选择</a:t>
                      </a: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latinLnBrk="1">
                        <a:spcBef>
                          <a:spcPts val="240"/>
                        </a:spcBef>
                        <a:spcAft>
                          <a:spcPts val="240"/>
                        </a:spcAft>
                      </a:pPr>
                      <a:r>
                        <a:rPr lang="zh-CN" sz="600" kern="100">
                          <a:latin typeface="Arial"/>
                          <a:ea typeface="黑体"/>
                          <a:cs typeface="Times New Roman"/>
                        </a:rPr>
                        <a:t>放大比例</a:t>
                      </a: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en-US" sz="700" kern="100">
                          <a:latin typeface="Times New Roman"/>
                          <a:ea typeface="宋体"/>
                          <a:cs typeface="Times New Roman"/>
                        </a:rPr>
                        <a:t>5:1                          2:1</a:t>
                      </a:r>
                      <a:endParaRPr lang="zh-CN" sz="700" kern="100">
                        <a:latin typeface="Times New Roman"/>
                        <a:ea typeface="宋体"/>
                        <a:cs typeface="Times New Roman"/>
                      </a:endParaRPr>
                    </a:p>
                    <a:p>
                      <a:pPr algn="just" latinLnBrk="1">
                        <a:spcBef>
                          <a:spcPts val="240"/>
                        </a:spcBef>
                        <a:spcAft>
                          <a:spcPts val="240"/>
                        </a:spcAft>
                      </a:pPr>
                      <a:r>
                        <a:rPr lang="en-US" sz="600" kern="100">
                          <a:latin typeface="Arial"/>
                          <a:ea typeface="黑体"/>
                          <a:cs typeface="Times New Roman"/>
                        </a:rPr>
                        <a:t>5</a:t>
                      </a:r>
                      <a:r>
                        <a:rPr lang="zh-CN" sz="600" kern="100">
                          <a:latin typeface="Arial"/>
                          <a:ea typeface="黑体"/>
                          <a:cs typeface="Times New Roman"/>
                        </a:rPr>
                        <a:t>×</a:t>
                      </a:r>
                      <a:r>
                        <a:rPr lang="en-US" sz="600" kern="100">
                          <a:latin typeface="Arial"/>
                          <a:ea typeface="黑体"/>
                          <a:cs typeface="Times New Roman"/>
                        </a:rPr>
                        <a:t>10</a:t>
                      </a:r>
                      <a:r>
                        <a:rPr lang="en-US" sz="600" kern="100" baseline="30000">
                          <a:latin typeface="Arial"/>
                          <a:ea typeface="黑体"/>
                          <a:cs typeface="Times New Roman"/>
                        </a:rPr>
                        <a:t>n </a:t>
                      </a:r>
                      <a:r>
                        <a:rPr lang="en-US" sz="600" kern="100">
                          <a:latin typeface="Arial"/>
                          <a:ea typeface="黑体"/>
                          <a:cs typeface="Times New Roman"/>
                        </a:rPr>
                        <a:t>:1                   2</a:t>
                      </a:r>
                      <a:r>
                        <a:rPr lang="zh-CN" sz="600" kern="100">
                          <a:latin typeface="Arial"/>
                          <a:ea typeface="黑体"/>
                          <a:cs typeface="Times New Roman"/>
                        </a:rPr>
                        <a:t>×</a:t>
                      </a:r>
                      <a:r>
                        <a:rPr lang="en-US" sz="600" kern="100">
                          <a:latin typeface="Arial"/>
                          <a:ea typeface="黑体"/>
                          <a:cs typeface="Times New Roman"/>
                        </a:rPr>
                        <a:t>10</a:t>
                      </a:r>
                      <a:r>
                        <a:rPr lang="en-US" sz="600" kern="100" baseline="30000">
                          <a:latin typeface="Arial"/>
                          <a:ea typeface="黑体"/>
                          <a:cs typeface="Times New Roman"/>
                        </a:rPr>
                        <a:t>n </a:t>
                      </a:r>
                      <a:r>
                        <a:rPr lang="en-US" sz="600" kern="100">
                          <a:latin typeface="Arial"/>
                          <a:ea typeface="黑体"/>
                          <a:cs typeface="Times New Roman"/>
                        </a:rPr>
                        <a:t>:1               1</a:t>
                      </a:r>
                      <a:r>
                        <a:rPr lang="zh-CN" sz="600" kern="100">
                          <a:latin typeface="Arial"/>
                          <a:ea typeface="黑体"/>
                          <a:cs typeface="Times New Roman"/>
                        </a:rPr>
                        <a:t>×</a:t>
                      </a:r>
                      <a:r>
                        <a:rPr lang="en-US" sz="600" kern="100">
                          <a:latin typeface="Arial"/>
                          <a:ea typeface="黑体"/>
                          <a:cs typeface="Times New Roman"/>
                        </a:rPr>
                        <a:t>10</a:t>
                      </a:r>
                      <a:r>
                        <a:rPr lang="en-US" sz="600" kern="100" baseline="30000">
                          <a:latin typeface="Arial"/>
                          <a:ea typeface="黑体"/>
                          <a:cs typeface="Times New Roman"/>
                        </a:rPr>
                        <a:t>n </a:t>
                      </a:r>
                      <a:r>
                        <a:rPr lang="en-US" sz="600" kern="100">
                          <a:latin typeface="Arial"/>
                          <a:ea typeface="黑体"/>
                          <a:cs typeface="Times New Roman"/>
                        </a:rPr>
                        <a:t>:1</a:t>
                      </a:r>
                      <a:endParaRPr lang="zh-CN" sz="600" kern="100">
                        <a:latin typeface="Arial"/>
                        <a:ea typeface="黑体"/>
                        <a:cs typeface="Times New Roman"/>
                      </a:endParaRP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6906">
                <a:tc vMerge="1">
                  <a:txBody>
                    <a:bodyPr/>
                    <a:lstStyle/>
                    <a:p>
                      <a:endParaRPr lang="zh-CN" altLang="en-US"/>
                    </a:p>
                  </a:txBody>
                  <a:tcPr/>
                </a:tc>
                <a:tc>
                  <a:txBody>
                    <a:bodyPr/>
                    <a:lstStyle/>
                    <a:p>
                      <a:pPr algn="ctr" latinLnBrk="1">
                        <a:spcBef>
                          <a:spcPts val="240"/>
                        </a:spcBef>
                        <a:spcAft>
                          <a:spcPts val="240"/>
                        </a:spcAft>
                      </a:pPr>
                      <a:r>
                        <a:rPr lang="zh-CN" sz="600" kern="100">
                          <a:latin typeface="Arial"/>
                          <a:ea typeface="黑体"/>
                          <a:cs typeface="Times New Roman"/>
                        </a:rPr>
                        <a:t>缩小比例</a:t>
                      </a: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latinLnBrk="1">
                        <a:spcBef>
                          <a:spcPts val="240"/>
                        </a:spcBef>
                        <a:spcAft>
                          <a:spcPts val="240"/>
                        </a:spcAft>
                      </a:pPr>
                      <a:r>
                        <a:rPr lang="en-US" sz="600" kern="100">
                          <a:latin typeface="Arial"/>
                          <a:ea typeface="黑体"/>
                          <a:cs typeface="Times New Roman"/>
                        </a:rPr>
                        <a:t>1</a:t>
                      </a:r>
                      <a:r>
                        <a:rPr lang="zh-CN" sz="600" kern="100">
                          <a:latin typeface="Arial"/>
                          <a:ea typeface="黑体"/>
                          <a:cs typeface="Times New Roman"/>
                        </a:rPr>
                        <a:t>：</a:t>
                      </a:r>
                      <a:r>
                        <a:rPr lang="en-US" sz="600" kern="100">
                          <a:latin typeface="Arial"/>
                          <a:ea typeface="黑体"/>
                          <a:cs typeface="Times New Roman"/>
                        </a:rPr>
                        <a:t>2                       1</a:t>
                      </a:r>
                      <a:r>
                        <a:rPr lang="zh-CN" sz="600" kern="100">
                          <a:latin typeface="Arial"/>
                          <a:ea typeface="黑体"/>
                          <a:cs typeface="Times New Roman"/>
                        </a:rPr>
                        <a:t>：</a:t>
                      </a:r>
                      <a:r>
                        <a:rPr lang="en-US" sz="600" kern="100">
                          <a:latin typeface="Arial"/>
                          <a:ea typeface="黑体"/>
                          <a:cs typeface="Times New Roman"/>
                        </a:rPr>
                        <a:t>5                      1</a:t>
                      </a:r>
                      <a:r>
                        <a:rPr lang="zh-CN" sz="600" kern="100">
                          <a:latin typeface="Arial"/>
                          <a:ea typeface="黑体"/>
                          <a:cs typeface="Times New Roman"/>
                        </a:rPr>
                        <a:t>：</a:t>
                      </a:r>
                      <a:r>
                        <a:rPr lang="en-US" sz="600" kern="100">
                          <a:latin typeface="Arial"/>
                          <a:ea typeface="黑体"/>
                          <a:cs typeface="Times New Roman"/>
                        </a:rPr>
                        <a:t>10</a:t>
                      </a:r>
                      <a:endParaRPr lang="zh-CN" sz="600" kern="100">
                        <a:latin typeface="Arial"/>
                        <a:ea typeface="黑体"/>
                        <a:cs typeface="Times New Roman"/>
                      </a:endParaRPr>
                    </a:p>
                    <a:p>
                      <a:pPr algn="just" latinLnBrk="1">
                        <a:spcBef>
                          <a:spcPts val="240"/>
                        </a:spcBef>
                        <a:spcAft>
                          <a:spcPts val="240"/>
                        </a:spcAft>
                      </a:pPr>
                      <a:r>
                        <a:rPr lang="en-US" sz="600" kern="100">
                          <a:latin typeface="Arial"/>
                          <a:ea typeface="黑体"/>
                          <a:cs typeface="Times New Roman"/>
                        </a:rPr>
                        <a:t>1</a:t>
                      </a:r>
                      <a:r>
                        <a:rPr lang="zh-CN" sz="600" kern="100">
                          <a:latin typeface="Arial"/>
                          <a:ea typeface="黑体"/>
                          <a:cs typeface="Times New Roman"/>
                        </a:rPr>
                        <a:t>：</a:t>
                      </a:r>
                      <a:r>
                        <a:rPr lang="en-US" sz="600" kern="100">
                          <a:latin typeface="Arial"/>
                          <a:ea typeface="黑体"/>
                          <a:cs typeface="Times New Roman"/>
                        </a:rPr>
                        <a:t>2</a:t>
                      </a:r>
                      <a:r>
                        <a:rPr lang="zh-CN" sz="600" kern="100">
                          <a:latin typeface="Arial"/>
                          <a:ea typeface="黑体"/>
                          <a:cs typeface="Times New Roman"/>
                        </a:rPr>
                        <a:t>×</a:t>
                      </a:r>
                      <a:r>
                        <a:rPr lang="en-US" sz="600" kern="100">
                          <a:latin typeface="Arial"/>
                          <a:ea typeface="黑体"/>
                          <a:cs typeface="Times New Roman"/>
                        </a:rPr>
                        <a:t>10</a:t>
                      </a:r>
                      <a:r>
                        <a:rPr lang="en-US" sz="600" kern="100" baseline="30000">
                          <a:latin typeface="Arial"/>
                          <a:ea typeface="黑体"/>
                          <a:cs typeface="Times New Roman"/>
                        </a:rPr>
                        <a:t>n</a:t>
                      </a:r>
                      <a:r>
                        <a:rPr lang="en-US" sz="600" kern="100">
                          <a:latin typeface="Arial"/>
                          <a:ea typeface="黑体"/>
                          <a:cs typeface="Times New Roman"/>
                        </a:rPr>
                        <a:t>                 1</a:t>
                      </a:r>
                      <a:r>
                        <a:rPr lang="zh-CN" sz="600" kern="100">
                          <a:latin typeface="Arial"/>
                          <a:ea typeface="黑体"/>
                          <a:cs typeface="Times New Roman"/>
                        </a:rPr>
                        <a:t>：</a:t>
                      </a:r>
                      <a:r>
                        <a:rPr lang="en-US" sz="600" kern="100">
                          <a:latin typeface="Arial"/>
                          <a:ea typeface="黑体"/>
                          <a:cs typeface="Times New Roman"/>
                        </a:rPr>
                        <a:t>5</a:t>
                      </a:r>
                      <a:r>
                        <a:rPr lang="zh-CN" sz="600" kern="100">
                          <a:latin typeface="Arial"/>
                          <a:ea typeface="黑体"/>
                          <a:cs typeface="Times New Roman"/>
                        </a:rPr>
                        <a:t>×</a:t>
                      </a:r>
                      <a:r>
                        <a:rPr lang="en-US" sz="600" kern="100">
                          <a:latin typeface="Arial"/>
                          <a:ea typeface="黑体"/>
                          <a:cs typeface="Times New Roman"/>
                        </a:rPr>
                        <a:t>10</a:t>
                      </a:r>
                      <a:r>
                        <a:rPr lang="en-US" sz="600" kern="100" baseline="30000">
                          <a:latin typeface="Arial"/>
                          <a:ea typeface="黑体"/>
                          <a:cs typeface="Times New Roman"/>
                        </a:rPr>
                        <a:t>n </a:t>
                      </a:r>
                      <a:r>
                        <a:rPr lang="en-US" sz="600" kern="100">
                          <a:latin typeface="Arial"/>
                          <a:ea typeface="黑体"/>
                          <a:cs typeface="Times New Roman"/>
                        </a:rPr>
                        <a:t>               1</a:t>
                      </a:r>
                      <a:r>
                        <a:rPr lang="zh-CN" sz="600" kern="100">
                          <a:latin typeface="Arial"/>
                          <a:ea typeface="黑体"/>
                          <a:cs typeface="Times New Roman"/>
                        </a:rPr>
                        <a:t>：</a:t>
                      </a:r>
                      <a:r>
                        <a:rPr lang="en-US" sz="600" kern="100">
                          <a:latin typeface="Arial"/>
                          <a:ea typeface="黑体"/>
                          <a:cs typeface="Times New Roman"/>
                        </a:rPr>
                        <a:t>1</a:t>
                      </a:r>
                      <a:r>
                        <a:rPr lang="zh-CN" sz="600" kern="100">
                          <a:latin typeface="Arial"/>
                          <a:ea typeface="黑体"/>
                          <a:cs typeface="Times New Roman"/>
                        </a:rPr>
                        <a:t>×</a:t>
                      </a:r>
                      <a:r>
                        <a:rPr lang="en-US" sz="600" kern="100">
                          <a:latin typeface="Arial"/>
                          <a:ea typeface="黑体"/>
                          <a:cs typeface="Times New Roman"/>
                        </a:rPr>
                        <a:t>10</a:t>
                      </a:r>
                      <a:r>
                        <a:rPr lang="en-US" sz="600" kern="100" baseline="30000">
                          <a:latin typeface="Arial"/>
                          <a:ea typeface="黑体"/>
                          <a:cs typeface="Times New Roman"/>
                        </a:rPr>
                        <a:t>n </a:t>
                      </a:r>
                      <a:r>
                        <a:rPr lang="zh-CN" sz="600" kern="100">
                          <a:latin typeface="Arial"/>
                          <a:ea typeface="黑体"/>
                          <a:cs typeface="Times New Roman"/>
                        </a:rPr>
                        <a:t>：</a:t>
                      </a:r>
                      <a:r>
                        <a:rPr lang="en-US" sz="600" kern="100">
                          <a:latin typeface="Arial"/>
                          <a:ea typeface="黑体"/>
                          <a:cs typeface="Times New Roman"/>
                        </a:rPr>
                        <a:t>1</a:t>
                      </a:r>
                      <a:endParaRPr lang="zh-CN" sz="600" kern="100">
                        <a:latin typeface="Arial"/>
                        <a:ea typeface="黑体"/>
                        <a:cs typeface="Times New Roman"/>
                      </a:endParaRP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6906">
                <a:tc rowSpan="2">
                  <a:txBody>
                    <a:bodyPr/>
                    <a:lstStyle/>
                    <a:p>
                      <a:pPr algn="ctr" latinLnBrk="1">
                        <a:spcBef>
                          <a:spcPts val="240"/>
                        </a:spcBef>
                        <a:spcAft>
                          <a:spcPts val="240"/>
                        </a:spcAft>
                      </a:pPr>
                      <a:r>
                        <a:rPr lang="zh-CN" sz="600" kern="100">
                          <a:latin typeface="Arial"/>
                          <a:ea typeface="黑体"/>
                          <a:cs typeface="Times New Roman"/>
                        </a:rPr>
                        <a:t>第二选择</a:t>
                      </a: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latinLnBrk="1">
                        <a:spcBef>
                          <a:spcPts val="240"/>
                        </a:spcBef>
                        <a:spcAft>
                          <a:spcPts val="240"/>
                        </a:spcAft>
                      </a:pPr>
                      <a:r>
                        <a:rPr lang="zh-CN" sz="600" kern="100">
                          <a:latin typeface="Arial"/>
                          <a:ea typeface="黑体"/>
                          <a:cs typeface="Times New Roman"/>
                        </a:rPr>
                        <a:t>放大比例</a:t>
                      </a: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latinLnBrk="1">
                        <a:spcBef>
                          <a:spcPts val="240"/>
                        </a:spcBef>
                        <a:spcAft>
                          <a:spcPts val="240"/>
                        </a:spcAft>
                      </a:pPr>
                      <a:r>
                        <a:rPr lang="en-US" sz="600" kern="100">
                          <a:latin typeface="Arial"/>
                          <a:ea typeface="黑体"/>
                          <a:cs typeface="Times New Roman"/>
                        </a:rPr>
                        <a:t>4</a:t>
                      </a:r>
                      <a:r>
                        <a:rPr lang="zh-CN" sz="600" kern="100">
                          <a:latin typeface="Arial"/>
                          <a:ea typeface="黑体"/>
                          <a:cs typeface="Times New Roman"/>
                        </a:rPr>
                        <a:t>：</a:t>
                      </a:r>
                      <a:r>
                        <a:rPr lang="en-US" sz="600" kern="100">
                          <a:latin typeface="Arial"/>
                          <a:ea typeface="黑体"/>
                          <a:cs typeface="Times New Roman"/>
                        </a:rPr>
                        <a:t>1                       2.5</a:t>
                      </a:r>
                      <a:r>
                        <a:rPr lang="zh-CN" sz="600" kern="100">
                          <a:latin typeface="Arial"/>
                          <a:ea typeface="黑体"/>
                          <a:cs typeface="Times New Roman"/>
                        </a:rPr>
                        <a:t>：</a:t>
                      </a:r>
                      <a:r>
                        <a:rPr lang="en-US" sz="600" kern="100">
                          <a:latin typeface="Arial"/>
                          <a:ea typeface="黑体"/>
                          <a:cs typeface="Times New Roman"/>
                        </a:rPr>
                        <a:t>1</a:t>
                      </a:r>
                      <a:endParaRPr lang="zh-CN" sz="600" kern="100">
                        <a:latin typeface="Arial"/>
                        <a:ea typeface="黑体"/>
                        <a:cs typeface="Times New Roman"/>
                      </a:endParaRPr>
                    </a:p>
                    <a:p>
                      <a:pPr algn="just" latinLnBrk="1">
                        <a:spcBef>
                          <a:spcPts val="240"/>
                        </a:spcBef>
                        <a:spcAft>
                          <a:spcPts val="240"/>
                        </a:spcAft>
                      </a:pPr>
                      <a:r>
                        <a:rPr lang="en-US" sz="600" kern="100">
                          <a:latin typeface="Arial"/>
                          <a:ea typeface="黑体"/>
                          <a:cs typeface="Times New Roman"/>
                        </a:rPr>
                        <a:t>4</a:t>
                      </a:r>
                      <a:r>
                        <a:rPr lang="zh-CN" sz="600" kern="100">
                          <a:latin typeface="Arial"/>
                          <a:ea typeface="黑体"/>
                          <a:cs typeface="Times New Roman"/>
                        </a:rPr>
                        <a:t>×</a:t>
                      </a:r>
                      <a:r>
                        <a:rPr lang="en-US" sz="600" kern="100">
                          <a:latin typeface="Arial"/>
                          <a:ea typeface="黑体"/>
                          <a:cs typeface="Times New Roman"/>
                        </a:rPr>
                        <a:t>10</a:t>
                      </a:r>
                      <a:r>
                        <a:rPr lang="en-US" sz="600" kern="100" baseline="30000">
                          <a:latin typeface="Arial"/>
                          <a:ea typeface="黑体"/>
                          <a:cs typeface="Times New Roman"/>
                        </a:rPr>
                        <a:t>n </a:t>
                      </a:r>
                      <a:r>
                        <a:rPr lang="zh-CN" sz="600" kern="100">
                          <a:latin typeface="Arial"/>
                          <a:ea typeface="黑体"/>
                          <a:cs typeface="Times New Roman"/>
                        </a:rPr>
                        <a:t>：</a:t>
                      </a:r>
                      <a:r>
                        <a:rPr lang="en-US" sz="600" kern="100">
                          <a:latin typeface="Arial"/>
                          <a:ea typeface="黑体"/>
                          <a:cs typeface="Times New Roman"/>
                        </a:rPr>
                        <a:t>1                2.5</a:t>
                      </a:r>
                      <a:r>
                        <a:rPr lang="zh-CN" sz="600" kern="100">
                          <a:latin typeface="Arial"/>
                          <a:ea typeface="黑体"/>
                          <a:cs typeface="Times New Roman"/>
                        </a:rPr>
                        <a:t>×</a:t>
                      </a:r>
                      <a:r>
                        <a:rPr lang="en-US" sz="600" kern="100">
                          <a:latin typeface="Arial"/>
                          <a:ea typeface="黑体"/>
                          <a:cs typeface="Times New Roman"/>
                        </a:rPr>
                        <a:t>10</a:t>
                      </a:r>
                      <a:r>
                        <a:rPr lang="en-US" sz="600" kern="100" baseline="30000">
                          <a:latin typeface="Arial"/>
                          <a:ea typeface="黑体"/>
                          <a:cs typeface="Times New Roman"/>
                        </a:rPr>
                        <a:t>n </a:t>
                      </a:r>
                      <a:r>
                        <a:rPr lang="zh-CN" sz="600" kern="100">
                          <a:latin typeface="Arial"/>
                          <a:ea typeface="黑体"/>
                          <a:cs typeface="Times New Roman"/>
                        </a:rPr>
                        <a:t>：</a:t>
                      </a:r>
                      <a:r>
                        <a:rPr lang="en-US" sz="600" kern="100">
                          <a:latin typeface="Arial"/>
                          <a:ea typeface="黑体"/>
                          <a:cs typeface="Times New Roman"/>
                        </a:rPr>
                        <a:t>1</a:t>
                      </a:r>
                      <a:endParaRPr lang="zh-CN" sz="600" kern="100">
                        <a:latin typeface="Arial"/>
                        <a:ea typeface="黑体"/>
                        <a:cs typeface="Times New Roman"/>
                      </a:endParaRPr>
                    </a:p>
                  </a:txBody>
                  <a:tcPr marL="47046" marR="4704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6906">
                <a:tc vMerge="1">
                  <a:txBody>
                    <a:bodyPr/>
                    <a:lstStyle/>
                    <a:p>
                      <a:endParaRPr lang="zh-CN" altLang="en-US"/>
                    </a:p>
                  </a:txBody>
                  <a:tcPr/>
                </a:tc>
                <a:tc>
                  <a:txBody>
                    <a:bodyPr/>
                    <a:lstStyle/>
                    <a:p>
                      <a:pPr algn="ctr" latinLnBrk="1">
                        <a:spcBef>
                          <a:spcPts val="240"/>
                        </a:spcBef>
                        <a:spcAft>
                          <a:spcPts val="240"/>
                        </a:spcAft>
                      </a:pPr>
                      <a:r>
                        <a:rPr lang="zh-CN" sz="600" kern="100">
                          <a:latin typeface="Arial"/>
                          <a:ea typeface="黑体"/>
                          <a:cs typeface="Times New Roman"/>
                        </a:rPr>
                        <a:t>缩小比例</a:t>
                      </a:r>
                    </a:p>
                  </a:txBody>
                  <a:tcPr marL="47046" marR="470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latinLnBrk="1">
                        <a:spcBef>
                          <a:spcPts val="240"/>
                        </a:spcBef>
                        <a:spcAft>
                          <a:spcPts val="240"/>
                        </a:spcAft>
                      </a:pPr>
                      <a:r>
                        <a:rPr lang="en-US" sz="600" kern="100" dirty="0">
                          <a:latin typeface="Arial"/>
                          <a:ea typeface="黑体"/>
                          <a:cs typeface="Times New Roman"/>
                        </a:rPr>
                        <a:t>1</a:t>
                      </a:r>
                      <a:r>
                        <a:rPr lang="zh-CN" sz="600" kern="100" dirty="0">
                          <a:latin typeface="Arial"/>
                          <a:ea typeface="黑体"/>
                          <a:cs typeface="Times New Roman"/>
                        </a:rPr>
                        <a:t>：</a:t>
                      </a:r>
                      <a:r>
                        <a:rPr lang="en-US" sz="600" kern="100" dirty="0">
                          <a:latin typeface="Arial"/>
                          <a:ea typeface="黑体"/>
                          <a:cs typeface="Times New Roman"/>
                        </a:rPr>
                        <a:t>1.5           1</a:t>
                      </a:r>
                      <a:r>
                        <a:rPr lang="zh-CN" sz="600" kern="100" dirty="0">
                          <a:latin typeface="Arial"/>
                          <a:ea typeface="黑体"/>
                          <a:cs typeface="Times New Roman"/>
                        </a:rPr>
                        <a:t>：</a:t>
                      </a:r>
                      <a:r>
                        <a:rPr lang="en-US" sz="600" kern="100" dirty="0">
                          <a:latin typeface="Arial"/>
                          <a:ea typeface="黑体"/>
                          <a:cs typeface="Times New Roman"/>
                        </a:rPr>
                        <a:t>2.5           1</a:t>
                      </a:r>
                      <a:r>
                        <a:rPr lang="zh-CN" sz="600" kern="100" dirty="0">
                          <a:latin typeface="Arial"/>
                          <a:ea typeface="黑体"/>
                          <a:cs typeface="Times New Roman"/>
                        </a:rPr>
                        <a:t>：</a:t>
                      </a:r>
                      <a:r>
                        <a:rPr lang="en-US" sz="600" kern="100" dirty="0">
                          <a:latin typeface="Arial"/>
                          <a:ea typeface="黑体"/>
                          <a:cs typeface="Times New Roman"/>
                        </a:rPr>
                        <a:t>3           1</a:t>
                      </a:r>
                      <a:r>
                        <a:rPr lang="zh-CN" sz="600" kern="100" dirty="0">
                          <a:latin typeface="Arial"/>
                          <a:ea typeface="黑体"/>
                          <a:cs typeface="Times New Roman"/>
                        </a:rPr>
                        <a:t>：</a:t>
                      </a:r>
                      <a:r>
                        <a:rPr lang="en-US" sz="600" kern="100" dirty="0">
                          <a:latin typeface="Arial"/>
                          <a:ea typeface="黑体"/>
                          <a:cs typeface="Times New Roman"/>
                        </a:rPr>
                        <a:t>4            1</a:t>
                      </a:r>
                      <a:r>
                        <a:rPr lang="zh-CN" sz="600" kern="100" dirty="0">
                          <a:latin typeface="Arial"/>
                          <a:ea typeface="黑体"/>
                          <a:cs typeface="Times New Roman"/>
                        </a:rPr>
                        <a:t>：</a:t>
                      </a:r>
                      <a:r>
                        <a:rPr lang="en-US" sz="600" kern="100" dirty="0">
                          <a:latin typeface="Arial"/>
                          <a:ea typeface="黑体"/>
                          <a:cs typeface="Times New Roman"/>
                        </a:rPr>
                        <a:t>6</a:t>
                      </a:r>
                      <a:endParaRPr lang="zh-CN" sz="600" kern="100" dirty="0">
                        <a:latin typeface="Arial"/>
                        <a:ea typeface="黑体"/>
                        <a:cs typeface="Times New Roman"/>
                      </a:endParaRPr>
                    </a:p>
                    <a:p>
                      <a:pPr algn="just" latinLnBrk="1">
                        <a:spcBef>
                          <a:spcPts val="240"/>
                        </a:spcBef>
                        <a:spcAft>
                          <a:spcPts val="240"/>
                        </a:spcAft>
                      </a:pPr>
                      <a:r>
                        <a:rPr lang="en-US" sz="600" kern="100" dirty="0">
                          <a:latin typeface="Arial"/>
                          <a:ea typeface="黑体"/>
                          <a:cs typeface="Times New Roman"/>
                        </a:rPr>
                        <a:t>1</a:t>
                      </a:r>
                      <a:r>
                        <a:rPr lang="zh-CN" sz="600" kern="100" dirty="0">
                          <a:latin typeface="Arial"/>
                          <a:ea typeface="黑体"/>
                          <a:cs typeface="Times New Roman"/>
                        </a:rPr>
                        <a:t>：</a:t>
                      </a:r>
                      <a:r>
                        <a:rPr lang="en-US" sz="600" kern="100" dirty="0">
                          <a:latin typeface="Arial"/>
                          <a:ea typeface="黑体"/>
                          <a:cs typeface="Times New Roman"/>
                        </a:rPr>
                        <a:t>1.5</a:t>
                      </a:r>
                      <a:r>
                        <a:rPr lang="zh-CN" sz="600" kern="100" dirty="0">
                          <a:latin typeface="Arial"/>
                          <a:ea typeface="黑体"/>
                          <a:cs typeface="Times New Roman"/>
                        </a:rPr>
                        <a:t>×</a:t>
                      </a:r>
                      <a:r>
                        <a:rPr lang="en-US" sz="600" kern="100" dirty="0">
                          <a:latin typeface="Arial"/>
                          <a:ea typeface="黑体"/>
                          <a:cs typeface="Times New Roman"/>
                        </a:rPr>
                        <a:t>10</a:t>
                      </a:r>
                      <a:r>
                        <a:rPr lang="en-US" sz="600" kern="100" baseline="30000" dirty="0">
                          <a:latin typeface="Arial"/>
                          <a:ea typeface="黑体"/>
                          <a:cs typeface="Times New Roman"/>
                        </a:rPr>
                        <a:t>n</a:t>
                      </a:r>
                      <a:r>
                        <a:rPr lang="en-US" sz="600" kern="100" dirty="0">
                          <a:latin typeface="Arial"/>
                          <a:ea typeface="黑体"/>
                          <a:cs typeface="Times New Roman"/>
                        </a:rPr>
                        <a:t>      1</a:t>
                      </a:r>
                      <a:r>
                        <a:rPr lang="zh-CN" sz="600" kern="100" dirty="0">
                          <a:latin typeface="Arial"/>
                          <a:ea typeface="黑体"/>
                          <a:cs typeface="Times New Roman"/>
                        </a:rPr>
                        <a:t>：</a:t>
                      </a:r>
                      <a:r>
                        <a:rPr lang="en-US" sz="600" kern="100" dirty="0">
                          <a:latin typeface="Arial"/>
                          <a:ea typeface="黑体"/>
                          <a:cs typeface="Times New Roman"/>
                        </a:rPr>
                        <a:t>2.5</a:t>
                      </a:r>
                      <a:r>
                        <a:rPr lang="zh-CN" sz="600" kern="100" dirty="0">
                          <a:latin typeface="Arial"/>
                          <a:ea typeface="黑体"/>
                          <a:cs typeface="Times New Roman"/>
                        </a:rPr>
                        <a:t>×</a:t>
                      </a:r>
                      <a:r>
                        <a:rPr lang="en-US" sz="600" kern="100" dirty="0">
                          <a:latin typeface="Arial"/>
                          <a:ea typeface="黑体"/>
                          <a:cs typeface="Times New Roman"/>
                        </a:rPr>
                        <a:t>10</a:t>
                      </a:r>
                      <a:r>
                        <a:rPr lang="en-US" sz="600" kern="100" baseline="30000" dirty="0">
                          <a:latin typeface="Arial"/>
                          <a:ea typeface="黑体"/>
                          <a:cs typeface="Times New Roman"/>
                        </a:rPr>
                        <a:t>n </a:t>
                      </a:r>
                      <a:r>
                        <a:rPr lang="en-US" sz="600" kern="100" dirty="0">
                          <a:latin typeface="Arial"/>
                          <a:ea typeface="黑体"/>
                          <a:cs typeface="Times New Roman"/>
                        </a:rPr>
                        <a:t>     1</a:t>
                      </a:r>
                      <a:r>
                        <a:rPr lang="zh-CN" sz="600" kern="100" dirty="0">
                          <a:latin typeface="Arial"/>
                          <a:ea typeface="黑体"/>
                          <a:cs typeface="Times New Roman"/>
                        </a:rPr>
                        <a:t>：</a:t>
                      </a:r>
                      <a:r>
                        <a:rPr lang="en-US" sz="600" kern="100" dirty="0">
                          <a:latin typeface="Arial"/>
                          <a:ea typeface="黑体"/>
                          <a:cs typeface="Times New Roman"/>
                        </a:rPr>
                        <a:t>3</a:t>
                      </a:r>
                      <a:r>
                        <a:rPr lang="zh-CN" sz="600" kern="100" dirty="0">
                          <a:latin typeface="Arial"/>
                          <a:ea typeface="黑体"/>
                          <a:cs typeface="Times New Roman"/>
                        </a:rPr>
                        <a:t>×</a:t>
                      </a:r>
                      <a:r>
                        <a:rPr lang="en-US" sz="600" kern="100" dirty="0">
                          <a:latin typeface="Arial"/>
                          <a:ea typeface="黑体"/>
                          <a:cs typeface="Times New Roman"/>
                        </a:rPr>
                        <a:t>10</a:t>
                      </a:r>
                      <a:r>
                        <a:rPr lang="en-US" sz="600" kern="100" baseline="30000" dirty="0">
                          <a:latin typeface="Arial"/>
                          <a:ea typeface="黑体"/>
                          <a:cs typeface="Times New Roman"/>
                        </a:rPr>
                        <a:t>n </a:t>
                      </a:r>
                      <a:r>
                        <a:rPr lang="zh-CN" sz="600" kern="100" dirty="0">
                          <a:latin typeface="Arial"/>
                          <a:ea typeface="黑体"/>
                          <a:cs typeface="Times New Roman"/>
                        </a:rPr>
                        <a:t>：</a:t>
                      </a:r>
                      <a:r>
                        <a:rPr lang="en-US" sz="600" kern="100" dirty="0">
                          <a:latin typeface="Arial"/>
                          <a:ea typeface="黑体"/>
                          <a:cs typeface="Times New Roman"/>
                        </a:rPr>
                        <a:t>1    1</a:t>
                      </a:r>
                      <a:r>
                        <a:rPr lang="zh-CN" sz="600" kern="100" dirty="0">
                          <a:latin typeface="Arial"/>
                          <a:ea typeface="黑体"/>
                          <a:cs typeface="Times New Roman"/>
                        </a:rPr>
                        <a:t>：</a:t>
                      </a:r>
                      <a:r>
                        <a:rPr lang="en-US" sz="600" kern="100" dirty="0">
                          <a:latin typeface="Arial"/>
                          <a:ea typeface="黑体"/>
                          <a:cs typeface="Times New Roman"/>
                        </a:rPr>
                        <a:t>4</a:t>
                      </a:r>
                      <a:r>
                        <a:rPr lang="zh-CN" sz="600" kern="100" dirty="0">
                          <a:latin typeface="Arial"/>
                          <a:ea typeface="黑体"/>
                          <a:cs typeface="Times New Roman"/>
                        </a:rPr>
                        <a:t>×</a:t>
                      </a:r>
                      <a:r>
                        <a:rPr lang="en-US" sz="600" kern="100" dirty="0">
                          <a:latin typeface="Arial"/>
                          <a:ea typeface="黑体"/>
                          <a:cs typeface="Times New Roman"/>
                        </a:rPr>
                        <a:t>10</a:t>
                      </a:r>
                      <a:r>
                        <a:rPr lang="en-US" sz="600" kern="100" baseline="30000" dirty="0">
                          <a:latin typeface="Arial"/>
                          <a:ea typeface="黑体"/>
                          <a:cs typeface="Times New Roman"/>
                        </a:rPr>
                        <a:t>n  </a:t>
                      </a:r>
                      <a:r>
                        <a:rPr lang="en-US" sz="600" kern="100" dirty="0">
                          <a:latin typeface="Arial"/>
                          <a:ea typeface="黑体"/>
                          <a:cs typeface="Times New Roman"/>
                        </a:rPr>
                        <a:t>     1</a:t>
                      </a:r>
                      <a:r>
                        <a:rPr lang="zh-CN" sz="600" kern="100" dirty="0">
                          <a:latin typeface="Arial"/>
                          <a:ea typeface="黑体"/>
                          <a:cs typeface="Times New Roman"/>
                        </a:rPr>
                        <a:t>：</a:t>
                      </a:r>
                      <a:r>
                        <a:rPr lang="en-US" sz="600" kern="100" dirty="0">
                          <a:latin typeface="Arial"/>
                          <a:ea typeface="黑体"/>
                          <a:cs typeface="Times New Roman"/>
                        </a:rPr>
                        <a:t>6</a:t>
                      </a:r>
                      <a:r>
                        <a:rPr lang="zh-CN" sz="600" kern="100" dirty="0">
                          <a:latin typeface="Arial"/>
                          <a:ea typeface="黑体"/>
                          <a:cs typeface="Times New Roman"/>
                        </a:rPr>
                        <a:t>×</a:t>
                      </a:r>
                      <a:r>
                        <a:rPr lang="en-US" sz="600" kern="100" dirty="0">
                          <a:latin typeface="Arial"/>
                          <a:ea typeface="黑体"/>
                          <a:cs typeface="Times New Roman"/>
                        </a:rPr>
                        <a:t>10</a:t>
                      </a:r>
                      <a:r>
                        <a:rPr lang="en-US" sz="600" kern="100" baseline="30000" dirty="0">
                          <a:latin typeface="Arial"/>
                          <a:ea typeface="黑体"/>
                          <a:cs typeface="Times New Roman"/>
                        </a:rPr>
                        <a:t>n</a:t>
                      </a:r>
                      <a:endParaRPr lang="zh-CN" sz="600" kern="100" dirty="0">
                        <a:latin typeface="Arial"/>
                        <a:ea typeface="黑体"/>
                        <a:cs typeface="Times New Roman"/>
                      </a:endParaRPr>
                    </a:p>
                  </a:txBody>
                  <a:tcPr marL="47046" marR="4704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8398" name="TextBox 4"/>
          <p:cNvSpPr txBox="1">
            <a:spLocks noChangeArrowheads="1"/>
          </p:cNvSpPr>
          <p:nvPr/>
        </p:nvSpPr>
        <p:spPr bwMode="auto">
          <a:xfrm>
            <a:off x="2786063" y="1071563"/>
            <a:ext cx="3786187" cy="646112"/>
          </a:xfrm>
          <a:prstGeom prst="rect">
            <a:avLst/>
          </a:prstGeom>
          <a:noFill/>
          <a:ln w="9525">
            <a:noFill/>
            <a:miter lim="800000"/>
            <a:headEnd/>
            <a:tailEnd/>
          </a:ln>
        </p:spPr>
        <p:txBody>
          <a:bodyPr>
            <a:spAutoFit/>
          </a:bodyPr>
          <a:lstStyle/>
          <a:p>
            <a:r>
              <a:rPr lang="zh-CN" altLang="en-US">
                <a:latin typeface="Goudy Old Style"/>
              </a:rPr>
              <a:t>表</a:t>
            </a:r>
            <a:r>
              <a:rPr lang="en-US" altLang="zh-CN">
                <a:latin typeface="Goudy Old Style"/>
              </a:rPr>
              <a:t>1-4  </a:t>
            </a:r>
            <a:r>
              <a:rPr lang="zh-CN" altLang="en-US">
                <a:latin typeface="Goudy Old Style"/>
              </a:rPr>
              <a:t>标准比例</a:t>
            </a:r>
          </a:p>
          <a:p>
            <a:endParaRPr lang="zh-CN" altLang="en-US">
              <a:latin typeface="Goudy Old Style"/>
            </a:endParaRPr>
          </a:p>
        </p:txBody>
      </p:sp>
      <p:pic>
        <p:nvPicPr>
          <p:cNvPr id="58399" name="Picture 1"/>
          <p:cNvPicPr>
            <a:picLocks noChangeAspect="1" noChangeArrowheads="1"/>
          </p:cNvPicPr>
          <p:nvPr/>
        </p:nvPicPr>
        <p:blipFill>
          <a:blip r:embed="rId2"/>
          <a:srcRect l="10037" r="12950"/>
          <a:stretch>
            <a:fillRect/>
          </a:stretch>
        </p:blipFill>
        <p:spPr bwMode="auto">
          <a:xfrm>
            <a:off x="571500" y="4460875"/>
            <a:ext cx="5643563" cy="2111375"/>
          </a:xfrm>
          <a:prstGeom prst="rect">
            <a:avLst/>
          </a:prstGeom>
          <a:noFill/>
          <a:ln w="9525">
            <a:noFill/>
            <a:miter lim="800000"/>
            <a:headEnd/>
            <a:tailEnd/>
          </a:ln>
        </p:spPr>
      </p:pic>
      <p:sp>
        <p:nvSpPr>
          <p:cNvPr id="7" name="圆角矩形标注 6"/>
          <p:cNvSpPr/>
          <p:nvPr/>
        </p:nvSpPr>
        <p:spPr>
          <a:xfrm>
            <a:off x="6572250" y="6000750"/>
            <a:ext cx="2000250" cy="500063"/>
          </a:xfrm>
          <a:prstGeom prst="wedgeRoundRectCallout">
            <a:avLst>
              <a:gd name="adj1" fmla="val -69449"/>
              <a:gd name="adj2" fmla="val -11745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不同比例的标注</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内容占位符 2"/>
          <p:cNvSpPr>
            <a:spLocks noGrp="1"/>
          </p:cNvSpPr>
          <p:nvPr>
            <p:ph idx="1"/>
          </p:nvPr>
        </p:nvSpPr>
        <p:spPr>
          <a:xfrm>
            <a:off x="357188" y="357188"/>
            <a:ext cx="8229600" cy="1428750"/>
          </a:xfrm>
        </p:spPr>
        <p:txBody>
          <a:bodyPr/>
          <a:lstStyle/>
          <a:p>
            <a:pPr>
              <a:buFont typeface="Wingdings 2" pitchFamily="18" charset="2"/>
              <a:buNone/>
            </a:pPr>
            <a:r>
              <a:rPr lang="zh-CN" altLang="en-US" sz="2400" smtClean="0"/>
              <a:t>（</a:t>
            </a:r>
            <a:r>
              <a:rPr lang="en-US" altLang="zh-CN" sz="2400" smtClean="0"/>
              <a:t>4</a:t>
            </a:r>
            <a:r>
              <a:rPr lang="zh-CN" altLang="en-US" sz="2400" smtClean="0"/>
              <a:t>）图线格式（</a:t>
            </a:r>
            <a:r>
              <a:rPr lang="en-US" altLang="zh-CN" sz="2400" smtClean="0"/>
              <a:t>GB/T 17450—1998</a:t>
            </a:r>
            <a:r>
              <a:rPr lang="zh-CN" altLang="en-US" sz="2400" smtClean="0"/>
              <a:t>，</a:t>
            </a:r>
            <a:r>
              <a:rPr lang="en-US" altLang="zh-CN" sz="2400" smtClean="0"/>
              <a:t>GB/T 4475.4—2002</a:t>
            </a:r>
            <a:r>
              <a:rPr lang="zh-CN" altLang="en-US" sz="2400" smtClean="0"/>
              <a:t>）</a:t>
            </a:r>
            <a:endParaRPr lang="en-US" altLang="zh-CN" sz="2400" smtClean="0"/>
          </a:p>
          <a:p>
            <a:pPr>
              <a:buFont typeface="Wingdings 2" pitchFamily="18" charset="2"/>
              <a:buNone/>
            </a:pPr>
            <a:r>
              <a:rPr lang="zh-CN" altLang="en-US" sz="2400" smtClean="0"/>
              <a:t>          图线是起点和终点间以任意方式连接的一种几何图</a:t>
            </a:r>
            <a:endParaRPr lang="en-US" altLang="zh-CN" sz="2400" smtClean="0"/>
          </a:p>
          <a:p>
            <a:pPr>
              <a:buFont typeface="Wingdings 2" pitchFamily="18" charset="2"/>
              <a:buNone/>
            </a:pPr>
            <a:r>
              <a:rPr lang="zh-CN" altLang="en-US" sz="2400" smtClean="0"/>
              <a:t>形，形状可以是直线或曲线、连续线或不连续线。</a:t>
            </a:r>
          </a:p>
          <a:p>
            <a:pPr>
              <a:buFont typeface="Wingdings 2" pitchFamily="18" charset="2"/>
              <a:buNone/>
            </a:pPr>
            <a:endParaRPr lang="en-US" altLang="zh-CN" sz="2400" smtClean="0"/>
          </a:p>
          <a:p>
            <a:pPr>
              <a:buFont typeface="Wingdings 2" pitchFamily="18" charset="2"/>
              <a:buNone/>
            </a:pPr>
            <a:endParaRPr lang="en-US" altLang="zh-CN" sz="2400" smtClean="0"/>
          </a:p>
          <a:p>
            <a:pPr>
              <a:buFont typeface="Wingdings 2" pitchFamily="18" charset="2"/>
              <a:buNone/>
            </a:pPr>
            <a:endParaRPr lang="zh-CN" altLang="en-US" sz="2400" smtClean="0"/>
          </a:p>
        </p:txBody>
      </p:sp>
      <p:pic>
        <p:nvPicPr>
          <p:cNvPr id="59394" name="Picture 25"/>
          <p:cNvPicPr>
            <a:picLocks noChangeAspect="1" noChangeArrowheads="1"/>
          </p:cNvPicPr>
          <p:nvPr/>
        </p:nvPicPr>
        <p:blipFill>
          <a:blip r:embed="rId2"/>
          <a:srcRect/>
          <a:stretch>
            <a:fillRect/>
          </a:stretch>
        </p:blipFill>
        <p:spPr bwMode="auto">
          <a:xfrm>
            <a:off x="142875" y="2000250"/>
            <a:ext cx="8643938" cy="2362200"/>
          </a:xfrm>
          <a:prstGeom prst="rect">
            <a:avLst/>
          </a:prstGeom>
          <a:noFill/>
          <a:ln w="9525">
            <a:noFill/>
            <a:miter lim="800000"/>
            <a:headEnd/>
            <a:tailEnd/>
          </a:ln>
        </p:spPr>
      </p:pic>
      <p:sp>
        <p:nvSpPr>
          <p:cNvPr id="32" name="圆角矩形标注 31"/>
          <p:cNvSpPr/>
          <p:nvPr/>
        </p:nvSpPr>
        <p:spPr>
          <a:xfrm>
            <a:off x="1500188" y="5214938"/>
            <a:ext cx="1857375" cy="571500"/>
          </a:xfrm>
          <a:prstGeom prst="wedgeRoundRectCallout">
            <a:avLst>
              <a:gd name="adj1" fmla="val -38025"/>
              <a:gd name="adj2" fmla="val -19146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细点画线的画法</a:t>
            </a:r>
            <a:endParaRPr lang="zh-CN" altLang="en-US" dirty="0"/>
          </a:p>
        </p:txBody>
      </p:sp>
      <p:sp>
        <p:nvSpPr>
          <p:cNvPr id="33" name="圆角矩形标注 32"/>
          <p:cNvSpPr/>
          <p:nvPr/>
        </p:nvSpPr>
        <p:spPr>
          <a:xfrm>
            <a:off x="6143625" y="5143500"/>
            <a:ext cx="2143125" cy="642938"/>
          </a:xfrm>
          <a:prstGeom prst="wedgeRoundRectCallout">
            <a:avLst>
              <a:gd name="adj1" fmla="val 45537"/>
              <a:gd name="adj2" fmla="val -1790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细点画线或细虚线与其他图线的关系</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785813" y="787400"/>
          <a:ext cx="7286625" cy="6070600"/>
        </p:xfrm>
        <a:graphic>
          <a:graphicData uri="http://schemas.openxmlformats.org/drawingml/2006/table">
            <a:tbl>
              <a:tblPr/>
              <a:tblGrid>
                <a:gridCol w="1158163"/>
                <a:gridCol w="2572833"/>
                <a:gridCol w="601107"/>
                <a:gridCol w="2954572"/>
              </a:tblGrid>
              <a:tr h="125491">
                <a:tc>
                  <a:txBody>
                    <a:bodyPr/>
                    <a:lstStyle/>
                    <a:p>
                      <a:pPr algn="just">
                        <a:lnSpc>
                          <a:spcPts val="1400"/>
                        </a:lnSpc>
                        <a:spcBef>
                          <a:spcPts val="120"/>
                        </a:spcBef>
                        <a:spcAft>
                          <a:spcPts val="120"/>
                        </a:spcAft>
                      </a:pPr>
                      <a:r>
                        <a:rPr lang="zh-CN" sz="600" kern="100" dirty="0">
                          <a:latin typeface="Times New Roman"/>
                          <a:ea typeface="宋体"/>
                          <a:cs typeface="Times New Roman"/>
                        </a:rPr>
                        <a:t>图线名称</a:t>
                      </a:r>
                    </a:p>
                  </a:txBody>
                  <a:tcPr marL="44605" marR="4460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a:latin typeface="Times New Roman"/>
                          <a:ea typeface="宋体"/>
                          <a:cs typeface="Times New Roman"/>
                        </a:rPr>
                        <a:t>图线型式</a:t>
                      </a: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a:latin typeface="Times New Roman"/>
                          <a:ea typeface="宋体"/>
                          <a:cs typeface="Times New Roman"/>
                        </a:rPr>
                        <a:t>线宽</a:t>
                      </a: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a:latin typeface="Times New Roman"/>
                          <a:ea typeface="宋体"/>
                          <a:cs typeface="Times New Roman"/>
                        </a:rPr>
                        <a:t>一般应用</a:t>
                      </a:r>
                    </a:p>
                  </a:txBody>
                  <a:tcPr marL="44605" marR="4460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328">
                <a:tc>
                  <a:txBody>
                    <a:bodyPr/>
                    <a:lstStyle/>
                    <a:p>
                      <a:pPr algn="just">
                        <a:lnSpc>
                          <a:spcPts val="1400"/>
                        </a:lnSpc>
                        <a:spcBef>
                          <a:spcPts val="120"/>
                        </a:spcBef>
                        <a:spcAft>
                          <a:spcPts val="120"/>
                        </a:spcAft>
                      </a:pPr>
                      <a:r>
                        <a:rPr lang="zh-CN" sz="600" kern="100">
                          <a:latin typeface="Times New Roman"/>
                          <a:ea typeface="宋体"/>
                          <a:cs typeface="Times New Roman"/>
                        </a:rPr>
                        <a:t>粗实线</a:t>
                      </a:r>
                    </a:p>
                  </a:txBody>
                  <a:tcPr marL="44605" marR="4460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endParaRPr lang="en-US" sz="600" kern="100" dirty="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600" kern="100">
                          <a:latin typeface="Times New Roman"/>
                          <a:ea typeface="宋体"/>
                          <a:cs typeface="Times New Roman"/>
                        </a:rPr>
                        <a:t>d</a:t>
                      </a:r>
                      <a:endParaRPr lang="zh-CN" sz="600" kern="10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a:latin typeface="Times New Roman"/>
                          <a:ea typeface="宋体"/>
                          <a:cs typeface="Times New Roman"/>
                        </a:rPr>
                        <a:t>可见轮廓线</a:t>
                      </a:r>
                    </a:p>
                    <a:p>
                      <a:pPr algn="just">
                        <a:lnSpc>
                          <a:spcPts val="1400"/>
                        </a:lnSpc>
                        <a:spcBef>
                          <a:spcPts val="120"/>
                        </a:spcBef>
                        <a:spcAft>
                          <a:spcPts val="120"/>
                        </a:spcAft>
                      </a:pPr>
                      <a:r>
                        <a:rPr lang="zh-CN" sz="600" kern="100">
                          <a:latin typeface="Times New Roman"/>
                          <a:ea typeface="宋体"/>
                          <a:cs typeface="Times New Roman"/>
                        </a:rPr>
                        <a:t>可见过度线</a:t>
                      </a:r>
                    </a:p>
                    <a:p>
                      <a:pPr algn="just">
                        <a:lnSpc>
                          <a:spcPts val="1400"/>
                        </a:lnSpc>
                        <a:spcBef>
                          <a:spcPts val="120"/>
                        </a:spcBef>
                        <a:spcAft>
                          <a:spcPts val="120"/>
                        </a:spcAft>
                      </a:pPr>
                      <a:r>
                        <a:rPr lang="zh-CN" sz="600" kern="100">
                          <a:latin typeface="Times New Roman"/>
                          <a:ea typeface="宋体"/>
                          <a:cs typeface="Times New Roman"/>
                        </a:rPr>
                        <a:t>图框线</a:t>
                      </a:r>
                    </a:p>
                  </a:txBody>
                  <a:tcPr marL="44605" marR="4460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6257">
                <a:tc>
                  <a:txBody>
                    <a:bodyPr/>
                    <a:lstStyle/>
                    <a:p>
                      <a:pPr algn="just">
                        <a:lnSpc>
                          <a:spcPts val="1400"/>
                        </a:lnSpc>
                        <a:spcBef>
                          <a:spcPts val="120"/>
                        </a:spcBef>
                        <a:spcAft>
                          <a:spcPts val="120"/>
                        </a:spcAft>
                      </a:pPr>
                      <a:r>
                        <a:rPr lang="zh-CN" sz="600" kern="100">
                          <a:latin typeface="Times New Roman"/>
                          <a:ea typeface="宋体"/>
                          <a:cs typeface="Times New Roman"/>
                        </a:rPr>
                        <a:t>细实线</a:t>
                      </a:r>
                    </a:p>
                  </a:txBody>
                  <a:tcPr marL="44605" marR="4460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endParaRPr lang="en-US" sz="600" kern="100" dirty="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600" kern="100">
                          <a:latin typeface="Times New Roman"/>
                          <a:ea typeface="宋体"/>
                          <a:cs typeface="Times New Roman"/>
                        </a:rPr>
                        <a:t>d/4</a:t>
                      </a:r>
                      <a:endParaRPr lang="zh-CN" sz="600" kern="10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dirty="0">
                          <a:latin typeface="Times New Roman"/>
                          <a:ea typeface="宋体"/>
                          <a:cs typeface="Times New Roman"/>
                        </a:rPr>
                        <a:t>尺寸线及尺寸界线</a:t>
                      </a:r>
                    </a:p>
                    <a:p>
                      <a:pPr algn="just">
                        <a:lnSpc>
                          <a:spcPts val="1400"/>
                        </a:lnSpc>
                        <a:spcBef>
                          <a:spcPts val="120"/>
                        </a:spcBef>
                        <a:spcAft>
                          <a:spcPts val="120"/>
                        </a:spcAft>
                      </a:pPr>
                      <a:r>
                        <a:rPr lang="zh-CN" sz="600" kern="100" dirty="0">
                          <a:latin typeface="Times New Roman"/>
                          <a:ea typeface="宋体"/>
                          <a:cs typeface="Times New Roman"/>
                        </a:rPr>
                        <a:t>剖面线</a:t>
                      </a:r>
                    </a:p>
                    <a:p>
                      <a:pPr algn="just">
                        <a:lnSpc>
                          <a:spcPts val="1400"/>
                        </a:lnSpc>
                        <a:spcBef>
                          <a:spcPts val="120"/>
                        </a:spcBef>
                        <a:spcAft>
                          <a:spcPts val="120"/>
                        </a:spcAft>
                      </a:pPr>
                      <a:r>
                        <a:rPr lang="zh-CN" sz="600" kern="100" dirty="0">
                          <a:latin typeface="Times New Roman"/>
                          <a:ea typeface="宋体"/>
                          <a:cs typeface="Times New Roman"/>
                        </a:rPr>
                        <a:t>重合断面的轮廓线</a:t>
                      </a:r>
                    </a:p>
                    <a:p>
                      <a:pPr algn="just">
                        <a:lnSpc>
                          <a:spcPts val="1400"/>
                        </a:lnSpc>
                        <a:spcBef>
                          <a:spcPts val="120"/>
                        </a:spcBef>
                        <a:spcAft>
                          <a:spcPts val="120"/>
                        </a:spcAft>
                      </a:pPr>
                      <a:r>
                        <a:rPr lang="zh-CN" sz="600" kern="100" dirty="0">
                          <a:latin typeface="Times New Roman"/>
                          <a:ea typeface="宋体"/>
                          <a:cs typeface="Times New Roman"/>
                        </a:rPr>
                        <a:t>螺纹的牙底线及齿轮的齿根线</a:t>
                      </a:r>
                    </a:p>
                    <a:p>
                      <a:pPr algn="just">
                        <a:lnSpc>
                          <a:spcPts val="1400"/>
                        </a:lnSpc>
                        <a:spcBef>
                          <a:spcPts val="120"/>
                        </a:spcBef>
                        <a:spcAft>
                          <a:spcPts val="120"/>
                        </a:spcAft>
                      </a:pPr>
                      <a:r>
                        <a:rPr lang="zh-CN" sz="600" kern="100" dirty="0">
                          <a:latin typeface="Times New Roman"/>
                          <a:ea typeface="宋体"/>
                          <a:cs typeface="Times New Roman"/>
                        </a:rPr>
                        <a:t>引出线</a:t>
                      </a:r>
                    </a:p>
                    <a:p>
                      <a:pPr algn="just">
                        <a:lnSpc>
                          <a:spcPts val="1400"/>
                        </a:lnSpc>
                        <a:spcBef>
                          <a:spcPts val="120"/>
                        </a:spcBef>
                        <a:spcAft>
                          <a:spcPts val="120"/>
                        </a:spcAft>
                      </a:pPr>
                      <a:r>
                        <a:rPr lang="zh-CN" sz="600" kern="100" dirty="0">
                          <a:latin typeface="Times New Roman"/>
                          <a:ea typeface="宋体"/>
                          <a:cs typeface="Times New Roman"/>
                        </a:rPr>
                        <a:t>分界线及范围线</a:t>
                      </a:r>
                    </a:p>
                    <a:p>
                      <a:pPr algn="just">
                        <a:lnSpc>
                          <a:spcPts val="1400"/>
                        </a:lnSpc>
                        <a:spcBef>
                          <a:spcPts val="120"/>
                        </a:spcBef>
                        <a:spcAft>
                          <a:spcPts val="120"/>
                        </a:spcAft>
                      </a:pPr>
                      <a:r>
                        <a:rPr lang="zh-CN" sz="600" kern="100" dirty="0">
                          <a:latin typeface="Times New Roman"/>
                          <a:ea typeface="宋体"/>
                          <a:cs typeface="Times New Roman"/>
                        </a:rPr>
                        <a:t>弯折线</a:t>
                      </a:r>
                    </a:p>
                    <a:p>
                      <a:pPr algn="just">
                        <a:lnSpc>
                          <a:spcPts val="1400"/>
                        </a:lnSpc>
                        <a:spcBef>
                          <a:spcPts val="120"/>
                        </a:spcBef>
                        <a:spcAft>
                          <a:spcPts val="120"/>
                        </a:spcAft>
                      </a:pPr>
                      <a:r>
                        <a:rPr lang="zh-CN" sz="600" kern="100" dirty="0">
                          <a:latin typeface="Times New Roman"/>
                          <a:ea typeface="宋体"/>
                          <a:cs typeface="Times New Roman"/>
                        </a:rPr>
                        <a:t>辅助线</a:t>
                      </a:r>
                    </a:p>
                    <a:p>
                      <a:pPr algn="just">
                        <a:lnSpc>
                          <a:spcPts val="1400"/>
                        </a:lnSpc>
                        <a:spcBef>
                          <a:spcPts val="120"/>
                        </a:spcBef>
                        <a:spcAft>
                          <a:spcPts val="120"/>
                        </a:spcAft>
                      </a:pPr>
                      <a:r>
                        <a:rPr lang="zh-CN" sz="600" kern="100" dirty="0">
                          <a:latin typeface="Times New Roman"/>
                          <a:ea typeface="宋体"/>
                          <a:cs typeface="Times New Roman"/>
                        </a:rPr>
                        <a:t>不连续的同一表面的连线</a:t>
                      </a:r>
                    </a:p>
                    <a:p>
                      <a:pPr algn="just">
                        <a:lnSpc>
                          <a:spcPts val="1400"/>
                        </a:lnSpc>
                        <a:spcBef>
                          <a:spcPts val="120"/>
                        </a:spcBef>
                        <a:spcAft>
                          <a:spcPts val="120"/>
                        </a:spcAft>
                      </a:pPr>
                      <a:r>
                        <a:rPr lang="zh-CN" sz="600" kern="100" dirty="0">
                          <a:latin typeface="Times New Roman"/>
                          <a:ea typeface="宋体"/>
                          <a:cs typeface="Times New Roman"/>
                        </a:rPr>
                        <a:t>成规律分布的相同要素的连线</a:t>
                      </a:r>
                    </a:p>
                  </a:txBody>
                  <a:tcPr marL="44605" marR="4460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910">
                <a:tc>
                  <a:txBody>
                    <a:bodyPr/>
                    <a:lstStyle/>
                    <a:p>
                      <a:pPr algn="just">
                        <a:lnSpc>
                          <a:spcPts val="1400"/>
                        </a:lnSpc>
                        <a:spcBef>
                          <a:spcPts val="120"/>
                        </a:spcBef>
                        <a:spcAft>
                          <a:spcPts val="120"/>
                        </a:spcAft>
                      </a:pPr>
                      <a:r>
                        <a:rPr lang="zh-CN" sz="600" kern="100">
                          <a:latin typeface="Times New Roman"/>
                          <a:ea typeface="宋体"/>
                          <a:cs typeface="Times New Roman"/>
                        </a:rPr>
                        <a:t>波浪线</a:t>
                      </a:r>
                    </a:p>
                  </a:txBody>
                  <a:tcPr marL="44605" marR="4460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endParaRPr lang="en-US" sz="600" kern="100" dirty="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600" kern="100">
                          <a:latin typeface="Times New Roman"/>
                          <a:ea typeface="宋体"/>
                          <a:cs typeface="Times New Roman"/>
                        </a:rPr>
                        <a:t>d/4</a:t>
                      </a:r>
                      <a:endParaRPr lang="zh-CN" sz="600" kern="10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a:latin typeface="Times New Roman"/>
                          <a:ea typeface="宋体"/>
                          <a:cs typeface="Times New Roman"/>
                        </a:rPr>
                        <a:t>断裂处的边界线</a:t>
                      </a:r>
                    </a:p>
                    <a:p>
                      <a:pPr algn="just">
                        <a:lnSpc>
                          <a:spcPts val="1400"/>
                        </a:lnSpc>
                        <a:spcBef>
                          <a:spcPts val="120"/>
                        </a:spcBef>
                        <a:spcAft>
                          <a:spcPts val="120"/>
                        </a:spcAft>
                      </a:pPr>
                      <a:r>
                        <a:rPr lang="zh-CN" sz="600" kern="100">
                          <a:latin typeface="Times New Roman"/>
                          <a:ea typeface="宋体"/>
                          <a:cs typeface="Times New Roman"/>
                        </a:rPr>
                        <a:t>视图与剖视的分界线</a:t>
                      </a:r>
                    </a:p>
                  </a:txBody>
                  <a:tcPr marL="44605" marR="4460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5491">
                <a:tc>
                  <a:txBody>
                    <a:bodyPr/>
                    <a:lstStyle/>
                    <a:p>
                      <a:pPr algn="just">
                        <a:lnSpc>
                          <a:spcPts val="1400"/>
                        </a:lnSpc>
                        <a:spcBef>
                          <a:spcPts val="120"/>
                        </a:spcBef>
                        <a:spcAft>
                          <a:spcPts val="120"/>
                        </a:spcAft>
                      </a:pPr>
                      <a:r>
                        <a:rPr lang="zh-CN" sz="600" kern="100">
                          <a:latin typeface="Times New Roman"/>
                          <a:ea typeface="宋体"/>
                          <a:cs typeface="Times New Roman"/>
                        </a:rPr>
                        <a:t>双折线</a:t>
                      </a:r>
                    </a:p>
                  </a:txBody>
                  <a:tcPr marL="44605" marR="4460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endParaRPr lang="en-US" sz="600" kern="10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600" kern="100">
                          <a:latin typeface="Times New Roman"/>
                          <a:ea typeface="宋体"/>
                          <a:cs typeface="Times New Roman"/>
                        </a:rPr>
                        <a:t>d/4</a:t>
                      </a:r>
                      <a:endParaRPr lang="zh-CN" sz="600" kern="10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a:latin typeface="Times New Roman"/>
                          <a:ea typeface="宋体"/>
                          <a:cs typeface="Times New Roman"/>
                        </a:rPr>
                        <a:t>断裂处的边界线</a:t>
                      </a:r>
                    </a:p>
                  </a:txBody>
                  <a:tcPr marL="44605" marR="4460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910">
                <a:tc>
                  <a:txBody>
                    <a:bodyPr/>
                    <a:lstStyle/>
                    <a:p>
                      <a:pPr algn="just">
                        <a:lnSpc>
                          <a:spcPts val="1400"/>
                        </a:lnSpc>
                        <a:spcBef>
                          <a:spcPts val="120"/>
                        </a:spcBef>
                        <a:spcAft>
                          <a:spcPts val="120"/>
                        </a:spcAft>
                      </a:pPr>
                      <a:r>
                        <a:rPr lang="zh-CN" sz="600" kern="100">
                          <a:latin typeface="Times New Roman"/>
                          <a:ea typeface="宋体"/>
                          <a:cs typeface="Times New Roman"/>
                        </a:rPr>
                        <a:t>虚线</a:t>
                      </a:r>
                    </a:p>
                  </a:txBody>
                  <a:tcPr marL="44605" marR="4460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endParaRPr lang="en-US" sz="600" kern="100" dirty="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600" kern="100">
                          <a:latin typeface="Times New Roman"/>
                          <a:ea typeface="宋体"/>
                          <a:cs typeface="Times New Roman"/>
                        </a:rPr>
                        <a:t>d/4</a:t>
                      </a:r>
                      <a:endParaRPr lang="zh-CN" sz="600" kern="10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a:latin typeface="Times New Roman"/>
                          <a:ea typeface="宋体"/>
                          <a:cs typeface="Times New Roman"/>
                        </a:rPr>
                        <a:t>不可见轮廓线</a:t>
                      </a:r>
                    </a:p>
                    <a:p>
                      <a:pPr algn="just">
                        <a:lnSpc>
                          <a:spcPts val="1400"/>
                        </a:lnSpc>
                        <a:spcBef>
                          <a:spcPts val="120"/>
                        </a:spcBef>
                        <a:spcAft>
                          <a:spcPts val="120"/>
                        </a:spcAft>
                      </a:pPr>
                      <a:r>
                        <a:rPr lang="zh-CN" sz="600" kern="100">
                          <a:latin typeface="Times New Roman"/>
                          <a:ea typeface="宋体"/>
                          <a:cs typeface="Times New Roman"/>
                        </a:rPr>
                        <a:t>不可见过度线</a:t>
                      </a:r>
                    </a:p>
                  </a:txBody>
                  <a:tcPr marL="44605" marR="4460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746">
                <a:tc>
                  <a:txBody>
                    <a:bodyPr/>
                    <a:lstStyle/>
                    <a:p>
                      <a:pPr algn="just">
                        <a:lnSpc>
                          <a:spcPts val="1400"/>
                        </a:lnSpc>
                        <a:spcBef>
                          <a:spcPts val="120"/>
                        </a:spcBef>
                        <a:spcAft>
                          <a:spcPts val="120"/>
                        </a:spcAft>
                      </a:pPr>
                      <a:r>
                        <a:rPr lang="zh-CN" sz="600" kern="100">
                          <a:latin typeface="Times New Roman"/>
                          <a:ea typeface="宋体"/>
                          <a:cs typeface="Times New Roman"/>
                        </a:rPr>
                        <a:t>细点划线</a:t>
                      </a:r>
                    </a:p>
                  </a:txBody>
                  <a:tcPr marL="44605" marR="4460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endParaRPr lang="en-US" sz="600" kern="100" dirty="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600" kern="100">
                          <a:latin typeface="Times New Roman"/>
                          <a:ea typeface="宋体"/>
                          <a:cs typeface="Times New Roman"/>
                        </a:rPr>
                        <a:t>d/4</a:t>
                      </a:r>
                      <a:endParaRPr lang="zh-CN" sz="600" kern="10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a:latin typeface="Times New Roman"/>
                          <a:ea typeface="宋体"/>
                          <a:cs typeface="Times New Roman"/>
                        </a:rPr>
                        <a:t>轴线</a:t>
                      </a:r>
                    </a:p>
                    <a:p>
                      <a:pPr algn="just">
                        <a:lnSpc>
                          <a:spcPts val="1400"/>
                        </a:lnSpc>
                        <a:spcBef>
                          <a:spcPts val="120"/>
                        </a:spcBef>
                        <a:spcAft>
                          <a:spcPts val="120"/>
                        </a:spcAft>
                      </a:pPr>
                      <a:r>
                        <a:rPr lang="zh-CN" sz="600" kern="100">
                          <a:latin typeface="Times New Roman"/>
                          <a:ea typeface="宋体"/>
                          <a:cs typeface="Times New Roman"/>
                        </a:rPr>
                        <a:t>对称中心线</a:t>
                      </a:r>
                    </a:p>
                    <a:p>
                      <a:pPr algn="just">
                        <a:lnSpc>
                          <a:spcPts val="1400"/>
                        </a:lnSpc>
                        <a:spcBef>
                          <a:spcPts val="120"/>
                        </a:spcBef>
                        <a:spcAft>
                          <a:spcPts val="120"/>
                        </a:spcAft>
                      </a:pPr>
                      <a:r>
                        <a:rPr lang="zh-CN" sz="600" kern="100">
                          <a:latin typeface="Times New Roman"/>
                          <a:ea typeface="宋体"/>
                          <a:cs typeface="Times New Roman"/>
                        </a:rPr>
                        <a:t>轨迹线</a:t>
                      </a:r>
                    </a:p>
                    <a:p>
                      <a:pPr algn="just">
                        <a:lnSpc>
                          <a:spcPts val="1400"/>
                        </a:lnSpc>
                        <a:spcBef>
                          <a:spcPts val="120"/>
                        </a:spcBef>
                        <a:spcAft>
                          <a:spcPts val="120"/>
                        </a:spcAft>
                      </a:pPr>
                      <a:r>
                        <a:rPr lang="zh-CN" sz="600" kern="100">
                          <a:latin typeface="Times New Roman"/>
                          <a:ea typeface="宋体"/>
                          <a:cs typeface="Times New Roman"/>
                        </a:rPr>
                        <a:t>节圆及节线（分度圆及分度线）</a:t>
                      </a:r>
                    </a:p>
                  </a:txBody>
                  <a:tcPr marL="44605" marR="4460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910">
                <a:tc>
                  <a:txBody>
                    <a:bodyPr/>
                    <a:lstStyle/>
                    <a:p>
                      <a:pPr algn="just">
                        <a:lnSpc>
                          <a:spcPts val="1400"/>
                        </a:lnSpc>
                        <a:spcBef>
                          <a:spcPts val="120"/>
                        </a:spcBef>
                        <a:spcAft>
                          <a:spcPts val="120"/>
                        </a:spcAft>
                      </a:pPr>
                      <a:r>
                        <a:rPr lang="zh-CN" sz="600" kern="100" dirty="0">
                          <a:latin typeface="Times New Roman"/>
                          <a:ea typeface="宋体"/>
                          <a:cs typeface="Times New Roman"/>
                        </a:rPr>
                        <a:t>粗点划线</a:t>
                      </a:r>
                    </a:p>
                  </a:txBody>
                  <a:tcPr marL="44605" marR="4460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endParaRPr lang="en-US" sz="600" kern="100">
                        <a:latin typeface="Times New Roman"/>
                        <a:ea typeface="宋体"/>
                        <a:cs typeface="Times New Roman"/>
                      </a:endParaRPr>
                    </a:p>
                    <a:p>
                      <a:pPr algn="just">
                        <a:lnSpc>
                          <a:spcPts val="1400"/>
                        </a:lnSpc>
                        <a:spcBef>
                          <a:spcPts val="120"/>
                        </a:spcBef>
                        <a:spcAft>
                          <a:spcPts val="120"/>
                        </a:spcAft>
                      </a:pPr>
                      <a:r>
                        <a:rPr lang="zh-CN" sz="600" kern="100">
                          <a:latin typeface="Times New Roman"/>
                          <a:ea typeface="宋体"/>
                          <a:cs typeface="Times New Roman"/>
                        </a:rPr>
                        <a:t>（线长及间距同细点划线）</a:t>
                      </a: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600" kern="100">
                          <a:latin typeface="Times New Roman"/>
                          <a:ea typeface="宋体"/>
                          <a:cs typeface="Times New Roman"/>
                        </a:rPr>
                        <a:t>d</a:t>
                      </a:r>
                      <a:endParaRPr lang="zh-CN" sz="600" kern="10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a:latin typeface="Times New Roman"/>
                          <a:ea typeface="宋体"/>
                          <a:cs typeface="Times New Roman"/>
                        </a:rPr>
                        <a:t>有特殊要求的线或表面的表示线</a:t>
                      </a:r>
                    </a:p>
                  </a:txBody>
                  <a:tcPr marL="44605" marR="4460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2583">
                <a:tc>
                  <a:txBody>
                    <a:bodyPr/>
                    <a:lstStyle/>
                    <a:p>
                      <a:pPr algn="just">
                        <a:lnSpc>
                          <a:spcPts val="1400"/>
                        </a:lnSpc>
                        <a:spcBef>
                          <a:spcPts val="120"/>
                        </a:spcBef>
                        <a:spcAft>
                          <a:spcPts val="120"/>
                        </a:spcAft>
                      </a:pPr>
                      <a:r>
                        <a:rPr lang="zh-CN" sz="600" kern="100" dirty="0">
                          <a:latin typeface="Times New Roman"/>
                          <a:ea typeface="宋体"/>
                          <a:cs typeface="Times New Roman"/>
                        </a:rPr>
                        <a:t>双点划线</a:t>
                      </a:r>
                    </a:p>
                    <a:p>
                      <a:pPr algn="just">
                        <a:lnSpc>
                          <a:spcPts val="1400"/>
                        </a:lnSpc>
                        <a:spcBef>
                          <a:spcPts val="120"/>
                        </a:spcBef>
                        <a:spcAft>
                          <a:spcPts val="120"/>
                        </a:spcAft>
                      </a:pPr>
                      <a:r>
                        <a:rPr lang="zh-CN" sz="600" kern="100" dirty="0">
                          <a:latin typeface="Times New Roman"/>
                          <a:ea typeface="宋体"/>
                          <a:cs typeface="Times New Roman"/>
                        </a:rPr>
                        <a:t>（细）</a:t>
                      </a:r>
                    </a:p>
                  </a:txBody>
                  <a:tcPr marL="44605" marR="4460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endParaRPr lang="en-US" sz="600" kern="100" dirty="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en-US" sz="600" kern="100">
                          <a:latin typeface="Times New Roman"/>
                          <a:ea typeface="宋体"/>
                          <a:cs typeface="Times New Roman"/>
                        </a:rPr>
                        <a:t>d/4</a:t>
                      </a:r>
                      <a:endParaRPr lang="zh-CN" sz="600" kern="100">
                        <a:latin typeface="Times New Roman"/>
                        <a:ea typeface="宋体"/>
                        <a:cs typeface="Times New Roman"/>
                      </a:endParaRPr>
                    </a:p>
                  </a:txBody>
                  <a:tcPr marL="44605" marR="446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400"/>
                        </a:lnSpc>
                        <a:spcBef>
                          <a:spcPts val="120"/>
                        </a:spcBef>
                        <a:spcAft>
                          <a:spcPts val="120"/>
                        </a:spcAft>
                      </a:pPr>
                      <a:r>
                        <a:rPr lang="zh-CN" sz="600" kern="100" dirty="0">
                          <a:latin typeface="Times New Roman"/>
                          <a:ea typeface="宋体"/>
                          <a:cs typeface="Times New Roman"/>
                        </a:rPr>
                        <a:t>相邻辅助零件的轮廓线</a:t>
                      </a:r>
                    </a:p>
                    <a:p>
                      <a:pPr algn="just">
                        <a:lnSpc>
                          <a:spcPts val="1400"/>
                        </a:lnSpc>
                        <a:spcBef>
                          <a:spcPts val="120"/>
                        </a:spcBef>
                        <a:spcAft>
                          <a:spcPts val="120"/>
                        </a:spcAft>
                      </a:pPr>
                      <a:r>
                        <a:rPr lang="zh-CN" sz="600" kern="100" dirty="0">
                          <a:latin typeface="Times New Roman"/>
                          <a:ea typeface="宋体"/>
                          <a:cs typeface="Times New Roman"/>
                        </a:rPr>
                        <a:t>极限位置的轮廓线</a:t>
                      </a:r>
                    </a:p>
                    <a:p>
                      <a:pPr algn="just">
                        <a:lnSpc>
                          <a:spcPts val="1400"/>
                        </a:lnSpc>
                        <a:spcBef>
                          <a:spcPts val="120"/>
                        </a:spcBef>
                        <a:spcAft>
                          <a:spcPts val="120"/>
                        </a:spcAft>
                      </a:pPr>
                      <a:r>
                        <a:rPr lang="zh-CN" sz="600" kern="100" dirty="0">
                          <a:latin typeface="Times New Roman"/>
                          <a:ea typeface="宋体"/>
                          <a:cs typeface="Times New Roman"/>
                        </a:rPr>
                        <a:t>坯料的轮廓线或毛坯图中制成品的轮廓线</a:t>
                      </a:r>
                    </a:p>
                    <a:p>
                      <a:pPr algn="just">
                        <a:lnSpc>
                          <a:spcPts val="1400"/>
                        </a:lnSpc>
                        <a:spcBef>
                          <a:spcPts val="120"/>
                        </a:spcBef>
                        <a:spcAft>
                          <a:spcPts val="120"/>
                        </a:spcAft>
                      </a:pPr>
                      <a:r>
                        <a:rPr lang="zh-CN" sz="600" kern="100" dirty="0">
                          <a:latin typeface="Times New Roman"/>
                          <a:ea typeface="宋体"/>
                          <a:cs typeface="Times New Roman"/>
                        </a:rPr>
                        <a:t>假想投影轮廓线</a:t>
                      </a:r>
                    </a:p>
                    <a:p>
                      <a:pPr algn="just">
                        <a:lnSpc>
                          <a:spcPts val="1400"/>
                        </a:lnSpc>
                        <a:spcBef>
                          <a:spcPts val="120"/>
                        </a:spcBef>
                        <a:spcAft>
                          <a:spcPts val="120"/>
                        </a:spcAft>
                      </a:pPr>
                      <a:r>
                        <a:rPr lang="zh-CN" sz="600" kern="100" dirty="0">
                          <a:latin typeface="Times New Roman"/>
                          <a:ea typeface="宋体"/>
                          <a:cs typeface="Times New Roman"/>
                        </a:rPr>
                        <a:t>实验或工艺用结构的轮廓线</a:t>
                      </a:r>
                    </a:p>
                    <a:p>
                      <a:pPr algn="just">
                        <a:lnSpc>
                          <a:spcPts val="1400"/>
                        </a:lnSpc>
                        <a:spcBef>
                          <a:spcPts val="120"/>
                        </a:spcBef>
                        <a:spcAft>
                          <a:spcPts val="120"/>
                        </a:spcAft>
                      </a:pPr>
                      <a:r>
                        <a:rPr lang="zh-CN" sz="600" kern="100" dirty="0">
                          <a:latin typeface="Times New Roman"/>
                          <a:ea typeface="宋体"/>
                          <a:cs typeface="Times New Roman"/>
                        </a:rPr>
                        <a:t>中断线</a:t>
                      </a:r>
                    </a:p>
                  </a:txBody>
                  <a:tcPr marL="44605" marR="4460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6611" name="TextBox 4"/>
          <p:cNvSpPr txBox="1">
            <a:spLocks noChangeArrowheads="1"/>
          </p:cNvSpPr>
          <p:nvPr/>
        </p:nvSpPr>
        <p:spPr bwMode="auto">
          <a:xfrm>
            <a:off x="2286000" y="357188"/>
            <a:ext cx="5000625" cy="646112"/>
          </a:xfrm>
          <a:prstGeom prst="rect">
            <a:avLst/>
          </a:prstGeom>
          <a:noFill/>
          <a:ln w="9525">
            <a:noFill/>
            <a:miter lim="800000"/>
            <a:headEnd/>
            <a:tailEnd/>
          </a:ln>
        </p:spPr>
        <p:txBody>
          <a:bodyPr>
            <a:spAutoFit/>
          </a:bodyPr>
          <a:lstStyle/>
          <a:p>
            <a:r>
              <a:rPr lang="zh-CN" altLang="en-US">
                <a:latin typeface="Goudy Old Style"/>
              </a:rPr>
              <a:t>表</a:t>
            </a:r>
            <a:r>
              <a:rPr lang="en-US" altLang="zh-CN">
                <a:latin typeface="Goudy Old Style"/>
              </a:rPr>
              <a:t>1-5  </a:t>
            </a:r>
            <a:r>
              <a:rPr lang="zh-CN" altLang="en-US">
                <a:latin typeface="Goudy Old Style"/>
              </a:rPr>
              <a:t>基本线型及应用（</a:t>
            </a:r>
            <a:r>
              <a:rPr lang="en-US" altLang="zh-CN">
                <a:latin typeface="Goudy Old Style"/>
              </a:rPr>
              <a:t>GB/T17450-1998</a:t>
            </a:r>
            <a:r>
              <a:rPr lang="zh-CN" altLang="en-US">
                <a:latin typeface="Goudy Old Style"/>
              </a:rPr>
              <a:t>）</a:t>
            </a:r>
          </a:p>
          <a:p>
            <a:endParaRPr lang="zh-CN" altLang="en-US">
              <a:latin typeface="Goudy Old Style"/>
            </a:endParaRPr>
          </a:p>
        </p:txBody>
      </p:sp>
      <p:pic>
        <p:nvPicPr>
          <p:cNvPr id="66612" name="Picture 17" descr="双点划线"/>
          <p:cNvPicPr>
            <a:picLocks noChangeAspect="1" noChangeArrowheads="1"/>
          </p:cNvPicPr>
          <p:nvPr/>
        </p:nvPicPr>
        <p:blipFill>
          <a:blip r:embed="rId2"/>
          <a:srcRect b="4900"/>
          <a:stretch>
            <a:fillRect/>
          </a:stretch>
        </p:blipFill>
        <p:spPr bwMode="auto">
          <a:xfrm>
            <a:off x="2214563" y="6072188"/>
            <a:ext cx="1752600" cy="314325"/>
          </a:xfrm>
          <a:prstGeom prst="rect">
            <a:avLst/>
          </a:prstGeom>
          <a:noFill/>
          <a:ln w="9525">
            <a:noFill/>
            <a:miter lim="800000"/>
            <a:headEnd/>
            <a:tailEnd/>
          </a:ln>
        </p:spPr>
      </p:pic>
      <p:pic>
        <p:nvPicPr>
          <p:cNvPr id="66613" name="Picture 18"/>
          <p:cNvPicPr>
            <a:picLocks noChangeAspect="1" noChangeArrowheads="1"/>
          </p:cNvPicPr>
          <p:nvPr/>
        </p:nvPicPr>
        <p:blipFill>
          <a:blip r:embed="rId3"/>
          <a:srcRect/>
          <a:stretch>
            <a:fillRect/>
          </a:stretch>
        </p:blipFill>
        <p:spPr bwMode="auto">
          <a:xfrm>
            <a:off x="2214563" y="5357813"/>
            <a:ext cx="1590675" cy="114300"/>
          </a:xfrm>
          <a:prstGeom prst="rect">
            <a:avLst/>
          </a:prstGeom>
          <a:noFill/>
          <a:ln w="9525">
            <a:noFill/>
            <a:miter lim="800000"/>
            <a:headEnd/>
            <a:tailEnd/>
          </a:ln>
        </p:spPr>
      </p:pic>
      <p:pic>
        <p:nvPicPr>
          <p:cNvPr id="66614" name="Picture 19" descr="细点划线"/>
          <p:cNvPicPr>
            <a:picLocks noChangeAspect="1" noChangeArrowheads="1"/>
          </p:cNvPicPr>
          <p:nvPr/>
        </p:nvPicPr>
        <p:blipFill>
          <a:blip r:embed="rId4"/>
          <a:srcRect/>
          <a:stretch>
            <a:fillRect/>
          </a:stretch>
        </p:blipFill>
        <p:spPr bwMode="auto">
          <a:xfrm>
            <a:off x="2214563" y="4786313"/>
            <a:ext cx="1666875" cy="390525"/>
          </a:xfrm>
          <a:prstGeom prst="rect">
            <a:avLst/>
          </a:prstGeom>
          <a:noFill/>
          <a:ln w="9525">
            <a:noFill/>
            <a:miter lim="800000"/>
            <a:headEnd/>
            <a:tailEnd/>
          </a:ln>
        </p:spPr>
      </p:pic>
      <p:pic>
        <p:nvPicPr>
          <p:cNvPr id="66615" name="Picture 20" descr="虚线"/>
          <p:cNvPicPr>
            <a:picLocks noChangeAspect="1" noChangeArrowheads="1"/>
          </p:cNvPicPr>
          <p:nvPr/>
        </p:nvPicPr>
        <p:blipFill>
          <a:blip r:embed="rId5"/>
          <a:srcRect t="30496" b="31363"/>
          <a:stretch>
            <a:fillRect/>
          </a:stretch>
        </p:blipFill>
        <p:spPr bwMode="auto">
          <a:xfrm>
            <a:off x="2214563" y="4143375"/>
            <a:ext cx="1714500" cy="361950"/>
          </a:xfrm>
          <a:prstGeom prst="rect">
            <a:avLst/>
          </a:prstGeom>
          <a:noFill/>
          <a:ln w="9525">
            <a:noFill/>
            <a:miter lim="800000"/>
            <a:headEnd/>
            <a:tailEnd/>
          </a:ln>
        </p:spPr>
      </p:pic>
      <p:pic>
        <p:nvPicPr>
          <p:cNvPr id="66616" name="Picture 21" descr="双折线"/>
          <p:cNvPicPr>
            <a:picLocks noChangeAspect="1" noChangeArrowheads="1"/>
          </p:cNvPicPr>
          <p:nvPr/>
        </p:nvPicPr>
        <p:blipFill>
          <a:blip r:embed="rId6"/>
          <a:srcRect t="39682" b="34679"/>
          <a:stretch>
            <a:fillRect/>
          </a:stretch>
        </p:blipFill>
        <p:spPr bwMode="auto">
          <a:xfrm>
            <a:off x="2286000" y="3929063"/>
            <a:ext cx="1619250" cy="228600"/>
          </a:xfrm>
          <a:prstGeom prst="rect">
            <a:avLst/>
          </a:prstGeom>
          <a:noFill/>
          <a:ln w="9525">
            <a:noFill/>
            <a:miter lim="800000"/>
            <a:headEnd/>
            <a:tailEnd/>
          </a:ln>
        </p:spPr>
      </p:pic>
      <p:pic>
        <p:nvPicPr>
          <p:cNvPr id="66617" name="Picture 22" descr="波浪线"/>
          <p:cNvPicPr>
            <a:picLocks noChangeAspect="1" noChangeArrowheads="1"/>
          </p:cNvPicPr>
          <p:nvPr/>
        </p:nvPicPr>
        <p:blipFill>
          <a:blip r:embed="rId7"/>
          <a:srcRect t="34679" b="37933"/>
          <a:stretch>
            <a:fillRect/>
          </a:stretch>
        </p:blipFill>
        <p:spPr bwMode="auto">
          <a:xfrm>
            <a:off x="2357438" y="3643313"/>
            <a:ext cx="1476375" cy="219075"/>
          </a:xfrm>
          <a:prstGeom prst="rect">
            <a:avLst/>
          </a:prstGeom>
          <a:noFill/>
          <a:ln w="9525">
            <a:noFill/>
            <a:miter lim="800000"/>
            <a:headEnd/>
            <a:tailEnd/>
          </a:ln>
        </p:spPr>
      </p:pic>
      <p:pic>
        <p:nvPicPr>
          <p:cNvPr id="66618" name="Picture 23"/>
          <p:cNvPicPr>
            <a:picLocks noChangeAspect="1" noChangeArrowheads="1"/>
          </p:cNvPicPr>
          <p:nvPr/>
        </p:nvPicPr>
        <p:blipFill>
          <a:blip r:embed="rId8"/>
          <a:srcRect/>
          <a:stretch>
            <a:fillRect/>
          </a:stretch>
        </p:blipFill>
        <p:spPr bwMode="auto">
          <a:xfrm>
            <a:off x="2428875" y="2428875"/>
            <a:ext cx="1419225" cy="104775"/>
          </a:xfrm>
          <a:prstGeom prst="rect">
            <a:avLst/>
          </a:prstGeom>
          <a:noFill/>
          <a:ln w="9525">
            <a:noFill/>
            <a:miter lim="800000"/>
            <a:headEnd/>
            <a:tailEnd/>
          </a:ln>
        </p:spPr>
      </p:pic>
      <p:pic>
        <p:nvPicPr>
          <p:cNvPr id="66619" name="Picture 24"/>
          <p:cNvPicPr>
            <a:picLocks noChangeAspect="1" noChangeArrowheads="1"/>
          </p:cNvPicPr>
          <p:nvPr/>
        </p:nvPicPr>
        <p:blipFill>
          <a:blip r:embed="rId9"/>
          <a:srcRect/>
          <a:stretch>
            <a:fillRect/>
          </a:stretch>
        </p:blipFill>
        <p:spPr bwMode="auto">
          <a:xfrm>
            <a:off x="2357438" y="1214438"/>
            <a:ext cx="1476375" cy="1619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内容占位符 2"/>
          <p:cNvSpPr>
            <a:spLocks noGrp="1"/>
          </p:cNvSpPr>
          <p:nvPr>
            <p:ph idx="1"/>
          </p:nvPr>
        </p:nvSpPr>
        <p:spPr>
          <a:xfrm>
            <a:off x="357188" y="285750"/>
            <a:ext cx="8229600" cy="1357313"/>
          </a:xfrm>
        </p:spPr>
        <p:txBody>
          <a:bodyPr/>
          <a:lstStyle/>
          <a:p>
            <a:pPr>
              <a:buFont typeface="Wingdings 2" pitchFamily="18" charset="2"/>
              <a:buNone/>
            </a:pPr>
            <a:r>
              <a:rPr lang="zh-CN" altLang="en-US" sz="2400" smtClean="0"/>
              <a:t>（</a:t>
            </a:r>
            <a:r>
              <a:rPr lang="en-US" altLang="zh-CN" sz="2400" smtClean="0"/>
              <a:t>5</a:t>
            </a:r>
            <a:r>
              <a:rPr lang="zh-CN" altLang="en-US" sz="2400" smtClean="0"/>
              <a:t>）字体格式（</a:t>
            </a:r>
            <a:r>
              <a:rPr lang="en-US" altLang="zh-CN" sz="2400" smtClean="0"/>
              <a:t>GB/T 14691-1993</a:t>
            </a:r>
            <a:r>
              <a:rPr lang="zh-CN" altLang="en-US" sz="2400" smtClean="0"/>
              <a:t>）</a:t>
            </a:r>
            <a:endParaRPr lang="en-US" altLang="zh-CN" sz="2400" smtClean="0"/>
          </a:p>
          <a:p>
            <a:pPr>
              <a:buFont typeface="Wingdings 2" pitchFamily="18" charset="2"/>
              <a:buNone/>
            </a:pPr>
            <a:r>
              <a:rPr lang="zh-CN" altLang="en-US" sz="2400" smtClean="0"/>
              <a:t>          国标规定图样中书写的字体必须做到：字体工整、</a:t>
            </a:r>
            <a:endParaRPr lang="en-US" altLang="zh-CN" sz="2400" smtClean="0"/>
          </a:p>
          <a:p>
            <a:pPr>
              <a:buFont typeface="Wingdings 2" pitchFamily="18" charset="2"/>
              <a:buNone/>
            </a:pPr>
            <a:r>
              <a:rPr lang="zh-CN" altLang="en-US" sz="2400" smtClean="0"/>
              <a:t>笔画清楚、间隔均匀、排列整齐。</a:t>
            </a:r>
          </a:p>
          <a:p>
            <a:pPr>
              <a:buFont typeface="Wingdings 2" pitchFamily="18" charset="2"/>
              <a:buNone/>
            </a:pPr>
            <a:endParaRPr lang="zh-CN" altLang="en-US" sz="2400" smtClean="0"/>
          </a:p>
        </p:txBody>
      </p:sp>
      <p:pic>
        <p:nvPicPr>
          <p:cNvPr id="61442" name="Picture 2" descr="F:\修改书\图的原始文件\第一章\图1-32  汉字文字示例.bmp"/>
          <p:cNvPicPr>
            <a:picLocks noChangeAspect="1" noChangeArrowheads="1"/>
          </p:cNvPicPr>
          <p:nvPr/>
        </p:nvPicPr>
        <p:blipFill>
          <a:blip r:embed="rId2"/>
          <a:srcRect/>
          <a:stretch>
            <a:fillRect/>
          </a:stretch>
        </p:blipFill>
        <p:spPr bwMode="auto">
          <a:xfrm>
            <a:off x="571500" y="1714500"/>
            <a:ext cx="8012113" cy="2714625"/>
          </a:xfrm>
          <a:prstGeom prst="rect">
            <a:avLst/>
          </a:prstGeom>
          <a:noFill/>
          <a:ln w="9525">
            <a:noFill/>
            <a:miter lim="800000"/>
            <a:headEnd/>
            <a:tailEnd/>
          </a:ln>
        </p:spPr>
      </p:pic>
      <p:sp>
        <p:nvSpPr>
          <p:cNvPr id="6" name="圆角矩形标注 5"/>
          <p:cNvSpPr/>
          <p:nvPr/>
        </p:nvSpPr>
        <p:spPr>
          <a:xfrm>
            <a:off x="4500563" y="4929188"/>
            <a:ext cx="2357437" cy="714375"/>
          </a:xfrm>
          <a:prstGeom prst="wedgeRoundRectCallout">
            <a:avLst>
              <a:gd name="adj1" fmla="val -52848"/>
              <a:gd name="adj2" fmla="val -11629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长仿宋体字文字示例</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1"/>
          <p:cNvPicPr>
            <a:picLocks noChangeAspect="1" noChangeArrowheads="1"/>
          </p:cNvPicPr>
          <p:nvPr/>
        </p:nvPicPr>
        <p:blipFill>
          <a:blip r:embed="rId2">
            <a:grayscl/>
          </a:blip>
          <a:srcRect l="3284" r="5142"/>
          <a:stretch>
            <a:fillRect/>
          </a:stretch>
        </p:blipFill>
        <p:spPr bwMode="auto">
          <a:xfrm>
            <a:off x="500063" y="231775"/>
            <a:ext cx="3286125" cy="1068388"/>
          </a:xfrm>
          <a:prstGeom prst="rect">
            <a:avLst/>
          </a:prstGeom>
          <a:noFill/>
          <a:ln w="9525">
            <a:noFill/>
            <a:miter lim="800000"/>
            <a:headEnd/>
            <a:tailEnd/>
          </a:ln>
        </p:spPr>
      </p:pic>
      <p:pic>
        <p:nvPicPr>
          <p:cNvPr id="62466" name="Picture 2"/>
          <p:cNvPicPr>
            <a:picLocks noChangeAspect="1" noChangeArrowheads="1"/>
          </p:cNvPicPr>
          <p:nvPr/>
        </p:nvPicPr>
        <p:blipFill>
          <a:blip r:embed="rId3">
            <a:grayscl/>
          </a:blip>
          <a:srcRect l="5142" r="5142"/>
          <a:stretch>
            <a:fillRect/>
          </a:stretch>
        </p:blipFill>
        <p:spPr bwMode="auto">
          <a:xfrm>
            <a:off x="4500563" y="127000"/>
            <a:ext cx="3143250" cy="1163638"/>
          </a:xfrm>
          <a:prstGeom prst="rect">
            <a:avLst/>
          </a:prstGeom>
          <a:noFill/>
          <a:ln w="9525">
            <a:noFill/>
            <a:miter lim="800000"/>
            <a:headEnd/>
            <a:tailEnd/>
          </a:ln>
        </p:spPr>
      </p:pic>
      <p:sp>
        <p:nvSpPr>
          <p:cNvPr id="6" name="圆角矩形标注 5"/>
          <p:cNvSpPr/>
          <p:nvPr/>
        </p:nvSpPr>
        <p:spPr>
          <a:xfrm>
            <a:off x="571500" y="1643063"/>
            <a:ext cx="3071813" cy="571500"/>
          </a:xfrm>
          <a:prstGeom prst="wedgeRoundRectCallout">
            <a:avLst>
              <a:gd name="adj1" fmla="val -42568"/>
              <a:gd name="adj2" fmla="val -9495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t>A</a:t>
            </a:r>
            <a:r>
              <a:rPr lang="zh-CN" altLang="en-US" dirty="0"/>
              <a:t>型拉丁字母大写斜体示例</a:t>
            </a:r>
            <a:endParaRPr lang="zh-CN" altLang="en-US" dirty="0"/>
          </a:p>
        </p:txBody>
      </p:sp>
      <p:sp>
        <p:nvSpPr>
          <p:cNvPr id="7" name="圆角矩形标注 6"/>
          <p:cNvSpPr/>
          <p:nvPr/>
        </p:nvSpPr>
        <p:spPr>
          <a:xfrm>
            <a:off x="5143500" y="1643063"/>
            <a:ext cx="3000375" cy="428625"/>
          </a:xfrm>
          <a:prstGeom prst="wedgeRoundRectCallout">
            <a:avLst>
              <a:gd name="adj1" fmla="val 28509"/>
              <a:gd name="adj2" fmla="val -1271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t>A</a:t>
            </a:r>
            <a:r>
              <a:rPr lang="zh-CN" altLang="en-US" dirty="0"/>
              <a:t>型拉丁字母大写直体示例</a:t>
            </a:r>
            <a:endParaRPr lang="zh-CN" altLang="en-US" dirty="0"/>
          </a:p>
        </p:txBody>
      </p:sp>
      <p:pic>
        <p:nvPicPr>
          <p:cNvPr id="62469" name="Picture 3"/>
          <p:cNvPicPr>
            <a:picLocks noChangeAspect="1" noChangeArrowheads="1"/>
          </p:cNvPicPr>
          <p:nvPr/>
        </p:nvPicPr>
        <p:blipFill>
          <a:blip r:embed="rId4">
            <a:grayscl/>
          </a:blip>
          <a:srcRect l="3656" r="5824"/>
          <a:stretch>
            <a:fillRect/>
          </a:stretch>
        </p:blipFill>
        <p:spPr bwMode="auto">
          <a:xfrm>
            <a:off x="571500" y="2428875"/>
            <a:ext cx="3209925" cy="1117600"/>
          </a:xfrm>
          <a:prstGeom prst="rect">
            <a:avLst/>
          </a:prstGeom>
          <a:noFill/>
          <a:ln w="9525">
            <a:noFill/>
            <a:miter lim="800000"/>
            <a:headEnd/>
            <a:tailEnd/>
          </a:ln>
        </p:spPr>
      </p:pic>
      <p:pic>
        <p:nvPicPr>
          <p:cNvPr id="62470" name="Picture 4"/>
          <p:cNvPicPr>
            <a:picLocks noChangeAspect="1" noChangeArrowheads="1"/>
          </p:cNvPicPr>
          <p:nvPr/>
        </p:nvPicPr>
        <p:blipFill>
          <a:blip r:embed="rId5">
            <a:grayscl/>
          </a:blip>
          <a:srcRect l="4399" r="5142"/>
          <a:stretch>
            <a:fillRect/>
          </a:stretch>
        </p:blipFill>
        <p:spPr bwMode="auto">
          <a:xfrm>
            <a:off x="4786313" y="2286000"/>
            <a:ext cx="3228975" cy="1123950"/>
          </a:xfrm>
          <a:prstGeom prst="rect">
            <a:avLst/>
          </a:prstGeom>
          <a:noFill/>
          <a:ln w="9525">
            <a:noFill/>
            <a:miter lim="800000"/>
            <a:headEnd/>
            <a:tailEnd/>
          </a:ln>
        </p:spPr>
      </p:pic>
      <p:sp>
        <p:nvSpPr>
          <p:cNvPr id="10" name="圆角矩形标注 9"/>
          <p:cNvSpPr/>
          <p:nvPr/>
        </p:nvSpPr>
        <p:spPr>
          <a:xfrm>
            <a:off x="571500" y="3857625"/>
            <a:ext cx="3071813" cy="500063"/>
          </a:xfrm>
          <a:prstGeom prst="wedgeRoundRectCallout">
            <a:avLst>
              <a:gd name="adj1" fmla="val -40205"/>
              <a:gd name="adj2" fmla="val -1058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t>A</a:t>
            </a:r>
            <a:r>
              <a:rPr lang="zh-CN" altLang="en-US" dirty="0"/>
              <a:t>型拉丁字母小写斜体示例</a:t>
            </a:r>
            <a:endParaRPr lang="zh-CN" altLang="en-US" dirty="0"/>
          </a:p>
        </p:txBody>
      </p:sp>
      <p:sp>
        <p:nvSpPr>
          <p:cNvPr id="11" name="圆角矩形标注 10"/>
          <p:cNvSpPr/>
          <p:nvPr/>
        </p:nvSpPr>
        <p:spPr>
          <a:xfrm>
            <a:off x="5500688" y="3786188"/>
            <a:ext cx="3000375" cy="571500"/>
          </a:xfrm>
          <a:prstGeom prst="wedgeRoundRectCallout">
            <a:avLst>
              <a:gd name="adj1" fmla="val -53728"/>
              <a:gd name="adj2" fmla="val -1051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t>A</a:t>
            </a:r>
            <a:r>
              <a:rPr lang="zh-CN" altLang="en-US" dirty="0"/>
              <a:t>型拉丁字母小写直体示例</a:t>
            </a:r>
            <a:endParaRPr lang="zh-CN" altLang="en-US" dirty="0"/>
          </a:p>
        </p:txBody>
      </p:sp>
      <p:pic>
        <p:nvPicPr>
          <p:cNvPr id="62473" name="Picture 5" descr="http://202.117.80.9/jp2004/12/dayi/biaozhun/image/shuzishili.jpg"/>
          <p:cNvPicPr>
            <a:picLocks noChangeAspect="1" noChangeArrowheads="1"/>
          </p:cNvPicPr>
          <p:nvPr/>
        </p:nvPicPr>
        <p:blipFill>
          <a:blip r:embed="rId6" r:link="rId7">
            <a:grayscl/>
          </a:blip>
          <a:srcRect b="75244"/>
          <a:stretch>
            <a:fillRect/>
          </a:stretch>
        </p:blipFill>
        <p:spPr bwMode="auto">
          <a:xfrm>
            <a:off x="428625" y="4929188"/>
            <a:ext cx="4522788" cy="733425"/>
          </a:xfrm>
          <a:prstGeom prst="rect">
            <a:avLst/>
          </a:prstGeom>
          <a:noFill/>
          <a:ln w="9525">
            <a:noFill/>
            <a:miter lim="800000"/>
            <a:headEnd/>
            <a:tailEnd/>
          </a:ln>
        </p:spPr>
      </p:pic>
      <p:sp>
        <p:nvSpPr>
          <p:cNvPr id="13" name="圆角矩形标注 12"/>
          <p:cNvSpPr/>
          <p:nvPr/>
        </p:nvSpPr>
        <p:spPr>
          <a:xfrm>
            <a:off x="5429250" y="5643563"/>
            <a:ext cx="3429000" cy="857250"/>
          </a:xfrm>
          <a:prstGeom prst="wedgeRoundRectCallout">
            <a:avLst>
              <a:gd name="adj1" fmla="val -65700"/>
              <a:gd name="adj2" fmla="val -10003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t>A</a:t>
            </a:r>
            <a:r>
              <a:rPr lang="zh-CN" altLang="en-US" dirty="0"/>
              <a:t>型罗马数字斜体示例</a:t>
            </a:r>
          </a:p>
          <a:p>
            <a:pPr fontAlgn="auto">
              <a:spcBef>
                <a:spcPts val="0"/>
              </a:spcBef>
              <a:spcAft>
                <a:spcPts val="0"/>
              </a:spcAft>
              <a:defRPr/>
            </a:pPr>
            <a:r>
              <a:rPr lang="zh-CN" altLang="en-US" dirty="0"/>
              <a:t>（一般用于局部放大图标注中）</a:t>
            </a:r>
          </a:p>
          <a:p>
            <a:pPr algn="ctr" fontAlgn="auto">
              <a:spcBef>
                <a:spcPts val="0"/>
              </a:spcBef>
              <a:spcAft>
                <a:spcPts val="0"/>
              </a:spcAft>
              <a:defRPr/>
            </a:pP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1"/>
          <p:cNvPicPr>
            <a:picLocks noChangeAspect="1" noChangeArrowheads="1"/>
          </p:cNvPicPr>
          <p:nvPr/>
        </p:nvPicPr>
        <p:blipFill>
          <a:blip r:embed="rId2">
            <a:grayscl/>
          </a:blip>
          <a:srcRect l="3470" r="26828"/>
          <a:stretch>
            <a:fillRect/>
          </a:stretch>
        </p:blipFill>
        <p:spPr bwMode="auto">
          <a:xfrm>
            <a:off x="285750" y="285750"/>
            <a:ext cx="3584575" cy="785813"/>
          </a:xfrm>
          <a:prstGeom prst="rect">
            <a:avLst/>
          </a:prstGeom>
          <a:noFill/>
          <a:ln w="9525">
            <a:noFill/>
            <a:miter lim="800000"/>
            <a:headEnd/>
            <a:tailEnd/>
          </a:ln>
        </p:spPr>
      </p:pic>
      <p:sp>
        <p:nvSpPr>
          <p:cNvPr id="5" name="圆角矩形标注 4"/>
          <p:cNvSpPr/>
          <p:nvPr/>
        </p:nvSpPr>
        <p:spPr>
          <a:xfrm>
            <a:off x="4572000" y="642938"/>
            <a:ext cx="2786063" cy="428625"/>
          </a:xfrm>
          <a:prstGeom prst="wedgeRoundRectCallout">
            <a:avLst>
              <a:gd name="adj1" fmla="val -72929"/>
              <a:gd name="adj2" fmla="val -864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dirty="0"/>
              <a:t>A</a:t>
            </a:r>
            <a:r>
              <a:rPr lang="zh-CN" altLang="en-US" dirty="0"/>
              <a:t>型阿拉伯数字斜体示例</a:t>
            </a:r>
            <a:endParaRPr lang="zh-CN" altLang="en-US" dirty="0"/>
          </a:p>
        </p:txBody>
      </p:sp>
      <p:pic>
        <p:nvPicPr>
          <p:cNvPr id="63491" name="Picture 2" descr="http://202.117.80.9/jp2004/12/dayi/biaozhun/image/shuzishili.jpg"/>
          <p:cNvPicPr>
            <a:picLocks noChangeAspect="1" noChangeArrowheads="1"/>
          </p:cNvPicPr>
          <p:nvPr/>
        </p:nvPicPr>
        <p:blipFill>
          <a:blip r:embed="rId3" r:link="rId4">
            <a:grayscl/>
          </a:blip>
          <a:srcRect t="51059" r="7243"/>
          <a:stretch>
            <a:fillRect/>
          </a:stretch>
        </p:blipFill>
        <p:spPr bwMode="auto">
          <a:xfrm>
            <a:off x="214313" y="1571625"/>
            <a:ext cx="4248150" cy="1466850"/>
          </a:xfrm>
          <a:prstGeom prst="rect">
            <a:avLst/>
          </a:prstGeom>
          <a:noFill/>
          <a:ln w="9525">
            <a:noFill/>
            <a:miter lim="800000"/>
            <a:headEnd/>
            <a:tailEnd/>
          </a:ln>
        </p:spPr>
      </p:pic>
      <p:sp>
        <p:nvSpPr>
          <p:cNvPr id="7" name="圆角矩形标注 6"/>
          <p:cNvSpPr/>
          <p:nvPr/>
        </p:nvSpPr>
        <p:spPr>
          <a:xfrm>
            <a:off x="4786313" y="2214563"/>
            <a:ext cx="3214687" cy="1214437"/>
          </a:xfrm>
          <a:prstGeom prst="wedgeRoundRectCallout">
            <a:avLst>
              <a:gd name="adj1" fmla="val -61468"/>
              <a:gd name="adj2" fmla="val -8450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dirty="0"/>
              <a:t>A</a:t>
            </a:r>
            <a:r>
              <a:rPr lang="zh-CN" altLang="en-US" dirty="0"/>
              <a:t>型希腊字母小写斜体示例</a:t>
            </a:r>
          </a:p>
          <a:p>
            <a:pPr fontAlgn="auto">
              <a:spcBef>
                <a:spcPts val="0"/>
              </a:spcBef>
              <a:spcAft>
                <a:spcPts val="0"/>
              </a:spcAft>
              <a:defRPr/>
            </a:pPr>
            <a:r>
              <a:rPr lang="zh-CN" altLang="en-US" dirty="0"/>
              <a:t>（一般用于某些零件图的参</a:t>
            </a:r>
          </a:p>
          <a:p>
            <a:pPr fontAlgn="auto">
              <a:spcBef>
                <a:spcPts val="0"/>
              </a:spcBef>
              <a:spcAft>
                <a:spcPts val="0"/>
              </a:spcAft>
              <a:defRPr/>
            </a:pPr>
            <a:r>
              <a:rPr lang="zh-CN" altLang="en-US" dirty="0"/>
              <a:t>数表等内容中）</a:t>
            </a:r>
          </a:p>
          <a:p>
            <a:pPr algn="ctr" fontAlgn="auto">
              <a:spcBef>
                <a:spcPts val="0"/>
              </a:spcBef>
              <a:spcAft>
                <a:spcPts val="0"/>
              </a:spcAft>
              <a:defRPr/>
            </a:pPr>
            <a:endParaRPr lang="zh-CN" altLang="en-US" dirty="0"/>
          </a:p>
        </p:txBody>
      </p:sp>
      <p:graphicFrame>
        <p:nvGraphicFramePr>
          <p:cNvPr id="9" name="表格 8"/>
          <p:cNvGraphicFramePr>
            <a:graphicFrameLocks noGrp="1"/>
          </p:cNvGraphicFramePr>
          <p:nvPr/>
        </p:nvGraphicFramePr>
        <p:xfrm>
          <a:off x="642938" y="4500563"/>
          <a:ext cx="7429500" cy="2165350"/>
        </p:xfrm>
        <a:graphic>
          <a:graphicData uri="http://schemas.openxmlformats.org/drawingml/2006/table">
            <a:tbl>
              <a:tblPr/>
              <a:tblGrid>
                <a:gridCol w="1135529"/>
                <a:gridCol w="1289624"/>
                <a:gridCol w="1289624"/>
                <a:gridCol w="1289624"/>
                <a:gridCol w="1289624"/>
                <a:gridCol w="1135529"/>
              </a:tblGrid>
              <a:tr h="1120015">
                <a:tc>
                  <a:txBody>
                    <a:bodyPr/>
                    <a:lstStyle/>
                    <a:p>
                      <a:pPr algn="r">
                        <a:lnSpc>
                          <a:spcPts val="1400"/>
                        </a:lnSpc>
                        <a:spcBef>
                          <a:spcPts val="120"/>
                        </a:spcBef>
                        <a:spcAft>
                          <a:spcPts val="120"/>
                        </a:spcAft>
                      </a:pPr>
                      <a:r>
                        <a:rPr lang="zh-CN" sz="900" kern="100">
                          <a:latin typeface="Times New Roman"/>
                          <a:ea typeface="宋体"/>
                          <a:cs typeface="Times New Roman"/>
                        </a:rPr>
                        <a:t>图</a:t>
                      </a:r>
                      <a:r>
                        <a:rPr lang="en-US" sz="900" kern="100">
                          <a:latin typeface="Times New Roman"/>
                          <a:ea typeface="宋体"/>
                          <a:cs typeface="Times New Roman"/>
                        </a:rPr>
                        <a:t>  </a:t>
                      </a:r>
                      <a:r>
                        <a:rPr lang="zh-CN" sz="900" kern="100">
                          <a:latin typeface="Times New Roman"/>
                          <a:ea typeface="宋体"/>
                          <a:cs typeface="Times New Roman"/>
                        </a:rPr>
                        <a:t>幅</a:t>
                      </a:r>
                    </a:p>
                    <a:p>
                      <a:pPr algn="just">
                        <a:lnSpc>
                          <a:spcPts val="1400"/>
                        </a:lnSpc>
                        <a:spcBef>
                          <a:spcPts val="120"/>
                        </a:spcBef>
                        <a:spcAft>
                          <a:spcPts val="120"/>
                        </a:spcAft>
                      </a:pPr>
                      <a:r>
                        <a:rPr lang="zh-CN" sz="900" kern="100">
                          <a:latin typeface="Times New Roman"/>
                          <a:ea typeface="宋体"/>
                          <a:cs typeface="Times New Roman"/>
                        </a:rPr>
                        <a:t>字体</a:t>
                      </a:r>
                      <a:r>
                        <a:rPr lang="en-US" sz="900" kern="100">
                          <a:latin typeface="Times New Roman"/>
                          <a:ea typeface="宋体"/>
                          <a:cs typeface="Times New Roman"/>
                        </a:rPr>
                        <a:t>h</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ts val="1400"/>
                        </a:lnSpc>
                        <a:spcBef>
                          <a:spcPts val="120"/>
                        </a:spcBef>
                        <a:spcAft>
                          <a:spcPts val="120"/>
                        </a:spcAft>
                      </a:pPr>
                      <a:r>
                        <a:rPr lang="en-US" sz="900" kern="100">
                          <a:latin typeface="Times New Roman"/>
                          <a:ea typeface="宋体"/>
                          <a:cs typeface="Times New Roman"/>
                        </a:rPr>
                        <a:t>A</a:t>
                      </a:r>
                      <a:r>
                        <a:rPr lang="en-US" sz="900" kern="100" baseline="-25000">
                          <a:latin typeface="Times New Roman"/>
                          <a:ea typeface="宋体"/>
                          <a:cs typeface="Times New Roman"/>
                        </a:rPr>
                        <a:t>0</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a:t>
                      </a:r>
                      <a:r>
                        <a:rPr lang="en-US" sz="900" kern="100" baseline="-25000">
                          <a:latin typeface="Times New Roman"/>
                          <a:ea typeface="宋体"/>
                          <a:cs typeface="Times New Roman"/>
                        </a:rPr>
                        <a:t>1</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a:t>
                      </a:r>
                      <a:r>
                        <a:rPr lang="en-US" sz="900" kern="100" baseline="-25000">
                          <a:latin typeface="Times New Roman"/>
                          <a:ea typeface="宋体"/>
                          <a:cs typeface="Times New Roman"/>
                        </a:rPr>
                        <a:t>2</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a:t>
                      </a:r>
                      <a:r>
                        <a:rPr lang="en-US" sz="900" kern="100" baseline="-25000">
                          <a:latin typeface="Times New Roman"/>
                          <a:ea typeface="宋体"/>
                          <a:cs typeface="Times New Roman"/>
                        </a:rPr>
                        <a:t>3</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A</a:t>
                      </a:r>
                      <a:r>
                        <a:rPr lang="en-US" sz="900" kern="100" baseline="-25000">
                          <a:latin typeface="Times New Roman"/>
                          <a:ea typeface="宋体"/>
                          <a:cs typeface="Times New Roman"/>
                        </a:rPr>
                        <a:t>4</a:t>
                      </a:r>
                      <a:endParaRPr lang="zh-CN" sz="9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673">
                <a:tc>
                  <a:txBody>
                    <a:bodyPr/>
                    <a:lstStyle/>
                    <a:p>
                      <a:pPr algn="ctr">
                        <a:lnSpc>
                          <a:spcPts val="1400"/>
                        </a:lnSpc>
                        <a:spcBef>
                          <a:spcPts val="120"/>
                        </a:spcBef>
                        <a:spcAft>
                          <a:spcPts val="120"/>
                        </a:spcAft>
                      </a:pPr>
                      <a:r>
                        <a:rPr lang="zh-CN" sz="900" kern="100">
                          <a:latin typeface="Times New Roman"/>
                          <a:ea typeface="宋体"/>
                          <a:cs typeface="Times New Roman"/>
                        </a:rPr>
                        <a:t>汉字</a:t>
                      </a:r>
                      <a:r>
                        <a:rPr lang="en-US" sz="900" kern="100">
                          <a:latin typeface="Times New Roman"/>
                          <a:ea typeface="宋体"/>
                          <a:cs typeface="Times New Roman"/>
                        </a:rPr>
                        <a:t>h</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7</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7</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673">
                <a:tc>
                  <a:txBody>
                    <a:bodyPr/>
                    <a:lstStyle/>
                    <a:p>
                      <a:pPr algn="ctr">
                        <a:lnSpc>
                          <a:spcPts val="1400"/>
                        </a:lnSpc>
                        <a:spcBef>
                          <a:spcPts val="120"/>
                        </a:spcBef>
                        <a:spcAft>
                          <a:spcPts val="120"/>
                        </a:spcAft>
                      </a:pPr>
                      <a:r>
                        <a:rPr lang="zh-CN" sz="900" kern="100">
                          <a:latin typeface="Times New Roman"/>
                          <a:ea typeface="宋体"/>
                          <a:cs typeface="Times New Roman"/>
                        </a:rPr>
                        <a:t>字母与数字</a:t>
                      </a:r>
                      <a:r>
                        <a:rPr lang="en-US" sz="900" kern="100">
                          <a:latin typeface="Times New Roman"/>
                          <a:ea typeface="宋体"/>
                          <a:cs typeface="Times New Roman"/>
                        </a:rPr>
                        <a:t>h</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3.5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a:latin typeface="Times New Roman"/>
                          <a:ea typeface="宋体"/>
                          <a:cs typeface="Times New Roman"/>
                        </a:rPr>
                        <a:t>3.5</a:t>
                      </a:r>
                      <a:endParaRPr lang="zh-CN" sz="9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120"/>
                        </a:spcBef>
                        <a:spcAft>
                          <a:spcPts val="120"/>
                        </a:spcAft>
                      </a:pPr>
                      <a:r>
                        <a:rPr lang="en-US" sz="900" kern="100" dirty="0">
                          <a:latin typeface="Times New Roman"/>
                          <a:ea typeface="宋体"/>
                          <a:cs typeface="Times New Roman"/>
                        </a:rPr>
                        <a:t>3.5</a:t>
                      </a:r>
                      <a:endParaRPr lang="zh-CN" sz="9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3524" name="TextBox 9"/>
          <p:cNvSpPr txBox="1">
            <a:spLocks noChangeArrowheads="1"/>
          </p:cNvSpPr>
          <p:nvPr/>
        </p:nvSpPr>
        <p:spPr bwMode="auto">
          <a:xfrm>
            <a:off x="2500313" y="3857625"/>
            <a:ext cx="3786187" cy="646113"/>
          </a:xfrm>
          <a:prstGeom prst="rect">
            <a:avLst/>
          </a:prstGeom>
          <a:noFill/>
          <a:ln w="9525">
            <a:noFill/>
            <a:miter lim="800000"/>
            <a:headEnd/>
            <a:tailEnd/>
          </a:ln>
        </p:spPr>
        <p:txBody>
          <a:bodyPr>
            <a:spAutoFit/>
          </a:bodyPr>
          <a:lstStyle/>
          <a:p>
            <a:r>
              <a:rPr lang="zh-CN" altLang="en-US">
                <a:latin typeface="Goudy Old Style"/>
              </a:rPr>
              <a:t>表</a:t>
            </a:r>
            <a:r>
              <a:rPr lang="en-US" altLang="zh-CN">
                <a:latin typeface="Goudy Old Style"/>
              </a:rPr>
              <a:t>1-6   </a:t>
            </a:r>
            <a:r>
              <a:rPr lang="zh-CN" altLang="en-US">
                <a:latin typeface="Goudy Old Style"/>
              </a:rPr>
              <a:t>字体与图纸幅面关系</a:t>
            </a:r>
          </a:p>
          <a:p>
            <a:endParaRPr lang="zh-CN" altLang="en-US">
              <a:latin typeface="Goudy Old Style"/>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1"/>
          <p:cNvPicPr>
            <a:picLocks noChangeAspect="1" noChangeArrowheads="1"/>
          </p:cNvPicPr>
          <p:nvPr/>
        </p:nvPicPr>
        <p:blipFill>
          <a:blip r:embed="rId2"/>
          <a:srcRect l="17163" r="16420"/>
          <a:stretch>
            <a:fillRect/>
          </a:stretch>
        </p:blipFill>
        <p:spPr bwMode="auto">
          <a:xfrm>
            <a:off x="142875" y="428625"/>
            <a:ext cx="4738688" cy="857250"/>
          </a:xfrm>
          <a:prstGeom prst="rect">
            <a:avLst/>
          </a:prstGeom>
          <a:noFill/>
          <a:ln w="9525">
            <a:noFill/>
            <a:miter lim="800000"/>
            <a:headEnd/>
            <a:tailEnd/>
          </a:ln>
        </p:spPr>
      </p:pic>
      <p:sp>
        <p:nvSpPr>
          <p:cNvPr id="5" name="圆角矩形标注 4"/>
          <p:cNvSpPr/>
          <p:nvPr/>
        </p:nvSpPr>
        <p:spPr>
          <a:xfrm>
            <a:off x="5072063" y="785813"/>
            <a:ext cx="3000375" cy="1000125"/>
          </a:xfrm>
          <a:prstGeom prst="wedgeRoundRectCallout">
            <a:avLst>
              <a:gd name="adj1" fmla="val -62435"/>
              <a:gd name="adj2" fmla="val -664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用作指数、分数、极限偏差、注脚等的字母及数字，一般采用小一号字体</a:t>
            </a:r>
            <a:endParaRPr lang="zh-CN" altLang="en-US" dirty="0"/>
          </a:p>
        </p:txBody>
      </p:sp>
      <p:pic>
        <p:nvPicPr>
          <p:cNvPr id="64515" name="Picture 2"/>
          <p:cNvPicPr>
            <a:picLocks noChangeAspect="1" noChangeArrowheads="1"/>
          </p:cNvPicPr>
          <p:nvPr/>
        </p:nvPicPr>
        <p:blipFill>
          <a:blip r:embed="rId3"/>
          <a:srcRect l="19888" r="21190"/>
          <a:stretch>
            <a:fillRect/>
          </a:stretch>
        </p:blipFill>
        <p:spPr bwMode="auto">
          <a:xfrm>
            <a:off x="642938" y="2000250"/>
            <a:ext cx="4286250" cy="928688"/>
          </a:xfrm>
          <a:prstGeom prst="rect">
            <a:avLst/>
          </a:prstGeom>
          <a:noFill/>
          <a:ln w="9525">
            <a:noFill/>
            <a:miter lim="800000"/>
            <a:headEnd/>
            <a:tailEnd/>
          </a:ln>
        </p:spPr>
      </p:pic>
      <p:sp>
        <p:nvSpPr>
          <p:cNvPr id="7" name="圆角矩形标注 6"/>
          <p:cNvSpPr/>
          <p:nvPr/>
        </p:nvSpPr>
        <p:spPr>
          <a:xfrm>
            <a:off x="5072063" y="2286000"/>
            <a:ext cx="3714750" cy="928688"/>
          </a:xfrm>
          <a:prstGeom prst="wedgeRoundRectCallout">
            <a:avLst>
              <a:gd name="adj1" fmla="val -53263"/>
              <a:gd name="adj2" fmla="val -750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图样中的数学符号、计量单位符号，以及其他符号、代号应分别符合国家标准有关法令和标准的规定。</a:t>
            </a:r>
            <a:endParaRPr lang="zh-CN" altLang="en-US" dirty="0"/>
          </a:p>
        </p:txBody>
      </p:sp>
      <p:pic>
        <p:nvPicPr>
          <p:cNvPr id="64517" name="Picture 3"/>
          <p:cNvPicPr>
            <a:picLocks noChangeAspect="1" noChangeArrowheads="1"/>
          </p:cNvPicPr>
          <p:nvPr/>
        </p:nvPicPr>
        <p:blipFill>
          <a:blip r:embed="rId4"/>
          <a:srcRect l="19518" r="25713"/>
          <a:stretch>
            <a:fillRect/>
          </a:stretch>
        </p:blipFill>
        <p:spPr bwMode="auto">
          <a:xfrm>
            <a:off x="571500" y="4071938"/>
            <a:ext cx="4567238" cy="1484312"/>
          </a:xfrm>
          <a:prstGeom prst="rect">
            <a:avLst/>
          </a:prstGeom>
          <a:noFill/>
          <a:ln w="9525">
            <a:noFill/>
            <a:miter lim="800000"/>
            <a:headEnd/>
            <a:tailEnd/>
          </a:ln>
        </p:spPr>
      </p:pic>
      <p:sp>
        <p:nvSpPr>
          <p:cNvPr id="9" name="圆角矩形标注 8"/>
          <p:cNvSpPr/>
          <p:nvPr/>
        </p:nvSpPr>
        <p:spPr>
          <a:xfrm>
            <a:off x="5929313" y="5072063"/>
            <a:ext cx="2214562" cy="714375"/>
          </a:xfrm>
          <a:prstGeom prst="wedgeRoundRectCallout">
            <a:avLst>
              <a:gd name="adj1" fmla="val -90305"/>
              <a:gd name="adj2" fmla="val -9800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字母、数字及其他符号等混合书写时</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内容占位符 2"/>
          <p:cNvSpPr>
            <a:spLocks noGrp="1"/>
          </p:cNvSpPr>
          <p:nvPr>
            <p:ph idx="1"/>
          </p:nvPr>
        </p:nvSpPr>
        <p:spPr>
          <a:xfrm>
            <a:off x="357188" y="357188"/>
            <a:ext cx="8229600" cy="1857375"/>
          </a:xfrm>
        </p:spPr>
        <p:txBody>
          <a:bodyPr/>
          <a:lstStyle/>
          <a:p>
            <a:pPr>
              <a:buFont typeface="Wingdings 2" pitchFamily="18" charset="2"/>
              <a:buNone/>
            </a:pPr>
            <a:r>
              <a:rPr lang="zh-CN" altLang="en-US" sz="2400" smtClean="0"/>
              <a:t>（</a:t>
            </a:r>
            <a:r>
              <a:rPr lang="en-US" altLang="zh-CN" sz="2400" smtClean="0"/>
              <a:t>6</a:t>
            </a:r>
            <a:r>
              <a:rPr lang="zh-CN" altLang="en-US" sz="2400" smtClean="0"/>
              <a:t>）尺寸标注</a:t>
            </a:r>
            <a:endParaRPr lang="en-US" altLang="zh-CN" sz="2400" smtClean="0"/>
          </a:p>
          <a:p>
            <a:pPr>
              <a:buFont typeface="Wingdings 2" pitchFamily="18" charset="2"/>
              <a:buNone/>
            </a:pPr>
            <a:r>
              <a:rPr lang="zh-CN" altLang="en-US" sz="2400" smtClean="0"/>
              <a:t>          图形只能表达机件的结构形状，其真实大小由尺寸</a:t>
            </a:r>
            <a:endParaRPr lang="en-US" altLang="zh-CN" sz="2400" smtClean="0"/>
          </a:p>
          <a:p>
            <a:pPr>
              <a:buFont typeface="Wingdings 2" pitchFamily="18" charset="2"/>
              <a:buNone/>
            </a:pPr>
            <a:r>
              <a:rPr lang="zh-CN" altLang="en-US" sz="2400" smtClean="0"/>
              <a:t>确定。一张完整的图样，其尺寸注写应做到正确、完整、</a:t>
            </a:r>
            <a:endParaRPr lang="en-US" altLang="zh-CN" sz="2400" smtClean="0"/>
          </a:p>
          <a:p>
            <a:pPr>
              <a:buFont typeface="Wingdings 2" pitchFamily="18" charset="2"/>
              <a:buNone/>
            </a:pPr>
            <a:r>
              <a:rPr lang="zh-CN" altLang="en-US" sz="2400" smtClean="0"/>
              <a:t>清晰、合理。</a:t>
            </a:r>
          </a:p>
          <a:p>
            <a:pPr>
              <a:buFont typeface="Wingdings 2" pitchFamily="18" charset="2"/>
              <a:buNone/>
            </a:pPr>
            <a:endParaRPr lang="zh-CN" altLang="en-US" sz="2400" smtClean="0"/>
          </a:p>
        </p:txBody>
      </p:sp>
      <p:sp>
        <p:nvSpPr>
          <p:cNvPr id="6041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60417" name="Object 1"/>
          <p:cNvGraphicFramePr>
            <a:graphicFrameLocks noChangeAspect="1"/>
          </p:cNvGraphicFramePr>
          <p:nvPr/>
        </p:nvGraphicFramePr>
        <p:xfrm>
          <a:off x="1143000" y="2214563"/>
          <a:ext cx="7000875" cy="3397250"/>
        </p:xfrm>
        <a:graphic>
          <a:graphicData uri="http://schemas.openxmlformats.org/presentationml/2006/ole">
            <p:oleObj spid="_x0000_s60417" name="BMP 图像" r:id="rId3" imgW="6954221" imgH="3381847" progId="PBrush">
              <p:embed/>
            </p:oleObj>
          </a:graphicData>
        </a:graphic>
      </p:graphicFrame>
      <p:sp>
        <p:nvSpPr>
          <p:cNvPr id="6" name="圆角矩形标注 5"/>
          <p:cNvSpPr/>
          <p:nvPr/>
        </p:nvSpPr>
        <p:spPr>
          <a:xfrm>
            <a:off x="5500688" y="6072188"/>
            <a:ext cx="2071687" cy="571500"/>
          </a:xfrm>
          <a:prstGeom prst="wedgeRoundRectCallout">
            <a:avLst>
              <a:gd name="adj1" fmla="val -66372"/>
              <a:gd name="adj2" fmla="val -16607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常见的尺寸类型</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内容占位符 2"/>
          <p:cNvSpPr>
            <a:spLocks noGrp="1"/>
          </p:cNvSpPr>
          <p:nvPr>
            <p:ph idx="1"/>
          </p:nvPr>
        </p:nvSpPr>
        <p:spPr>
          <a:xfrm>
            <a:off x="214313" y="214313"/>
            <a:ext cx="8229600" cy="1143000"/>
          </a:xfrm>
        </p:spPr>
        <p:txBody>
          <a:bodyPr/>
          <a:lstStyle/>
          <a:p>
            <a:pPr>
              <a:buFont typeface="Wingdings 2" pitchFamily="18" charset="2"/>
              <a:buNone/>
            </a:pPr>
            <a:r>
              <a:rPr lang="en-US" altLang="zh-CN" smtClean="0"/>
              <a:t>1.1   </a:t>
            </a:r>
            <a:r>
              <a:rPr lang="zh-CN" altLang="en-US" smtClean="0"/>
              <a:t>画法几何与工程制图</a:t>
            </a:r>
            <a:endParaRPr lang="en-US" altLang="zh-CN" smtClean="0"/>
          </a:p>
          <a:p>
            <a:pPr>
              <a:buFont typeface="Wingdings 2" pitchFamily="18" charset="2"/>
              <a:buNone/>
            </a:pPr>
            <a:r>
              <a:rPr lang="en-US" altLang="zh-CN" sz="2800" smtClean="0"/>
              <a:t>1.1.1   </a:t>
            </a:r>
            <a:r>
              <a:rPr lang="zh-CN" altLang="en-US" sz="2800" smtClean="0"/>
              <a:t>有关图的基本概念</a:t>
            </a:r>
            <a:endParaRPr lang="en-US" altLang="zh-CN" sz="2800" smtClean="0"/>
          </a:p>
          <a:p>
            <a:pPr>
              <a:buFont typeface="Wingdings 2" pitchFamily="18" charset="2"/>
              <a:buNone/>
            </a:pPr>
            <a:endParaRPr lang="zh-CN" altLang="en-US" sz="2800" smtClean="0"/>
          </a:p>
        </p:txBody>
      </p:sp>
      <p:pic>
        <p:nvPicPr>
          <p:cNvPr id="1029" name="Picture 2" descr="1-1a"/>
          <p:cNvPicPr>
            <a:picLocks noChangeAspect="1" noChangeArrowheads="1"/>
          </p:cNvPicPr>
          <p:nvPr/>
        </p:nvPicPr>
        <p:blipFill>
          <a:blip r:embed="rId3"/>
          <a:srcRect l="37561" t="12296" r="47986" b="67050"/>
          <a:stretch>
            <a:fillRect/>
          </a:stretch>
        </p:blipFill>
        <p:spPr bwMode="auto">
          <a:xfrm>
            <a:off x="428625" y="2357438"/>
            <a:ext cx="3065463" cy="2428875"/>
          </a:xfrm>
          <a:prstGeom prst="rect">
            <a:avLst/>
          </a:prstGeom>
          <a:noFill/>
          <a:ln w="9525">
            <a:noFill/>
            <a:miter lim="800000"/>
            <a:headEnd/>
            <a:tailEnd/>
          </a:ln>
        </p:spPr>
      </p:pic>
      <p:sp>
        <p:nvSpPr>
          <p:cNvPr id="103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1027" name="Object 3"/>
          <p:cNvGraphicFramePr>
            <a:graphicFrameLocks noChangeAspect="1"/>
          </p:cNvGraphicFramePr>
          <p:nvPr/>
        </p:nvGraphicFramePr>
        <p:xfrm>
          <a:off x="4500563" y="2143125"/>
          <a:ext cx="3429000" cy="3482975"/>
        </p:xfrm>
        <a:graphic>
          <a:graphicData uri="http://schemas.openxmlformats.org/presentationml/2006/ole">
            <p:oleObj spid="_x0000_s1027" name="Picture" r:id="rId4" imgW="2562225" imgH="2609850" progId="Word.Picture.8">
              <p:embed/>
            </p:oleObj>
          </a:graphicData>
        </a:graphic>
      </p:graphicFrame>
      <p:sp>
        <p:nvSpPr>
          <p:cNvPr id="7" name="圆角矩形标注 6"/>
          <p:cNvSpPr/>
          <p:nvPr/>
        </p:nvSpPr>
        <p:spPr>
          <a:xfrm>
            <a:off x="928688" y="5715000"/>
            <a:ext cx="1214437" cy="500063"/>
          </a:xfrm>
          <a:prstGeom prst="wedgeRoundRectCallout">
            <a:avLst>
              <a:gd name="adj1" fmla="val 50817"/>
              <a:gd name="adj2" fmla="val -22063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立体图</a:t>
            </a:r>
            <a:endParaRPr lang="zh-CN" altLang="en-US" dirty="0"/>
          </a:p>
        </p:txBody>
      </p:sp>
      <p:sp>
        <p:nvSpPr>
          <p:cNvPr id="1032" name="TextBox 7"/>
          <p:cNvSpPr txBox="1">
            <a:spLocks noChangeArrowheads="1"/>
          </p:cNvSpPr>
          <p:nvPr/>
        </p:nvSpPr>
        <p:spPr bwMode="auto">
          <a:xfrm>
            <a:off x="428625" y="1571625"/>
            <a:ext cx="6858000" cy="461963"/>
          </a:xfrm>
          <a:prstGeom prst="rect">
            <a:avLst/>
          </a:prstGeom>
          <a:noFill/>
          <a:ln w="9525">
            <a:noFill/>
            <a:miter lim="800000"/>
            <a:headEnd/>
            <a:tailEnd/>
          </a:ln>
        </p:spPr>
        <p:txBody>
          <a:bodyPr>
            <a:spAutoFit/>
          </a:bodyPr>
          <a:lstStyle/>
          <a:p>
            <a:r>
              <a:rPr lang="zh-CN" altLang="en-US" sz="2400">
                <a:latin typeface="Goudy Old Style"/>
              </a:rPr>
              <a:t>对于对象的表达，人们习惯使用两种方式。</a:t>
            </a:r>
          </a:p>
        </p:txBody>
      </p:sp>
      <p:sp>
        <p:nvSpPr>
          <p:cNvPr id="9" name="圆角矩形标注 8"/>
          <p:cNvSpPr/>
          <p:nvPr/>
        </p:nvSpPr>
        <p:spPr>
          <a:xfrm>
            <a:off x="6500813" y="6143625"/>
            <a:ext cx="1000125" cy="500063"/>
          </a:xfrm>
          <a:prstGeom prst="wedgeRoundRectCallout">
            <a:avLst>
              <a:gd name="adj1" fmla="val -79819"/>
              <a:gd name="adj2" fmla="val -16459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平面图</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内容占位符 2"/>
          <p:cNvSpPr>
            <a:spLocks noGrp="1"/>
          </p:cNvSpPr>
          <p:nvPr>
            <p:ph idx="1"/>
          </p:nvPr>
        </p:nvSpPr>
        <p:spPr>
          <a:xfrm>
            <a:off x="357188" y="428625"/>
            <a:ext cx="8229600" cy="1143000"/>
          </a:xfrm>
        </p:spPr>
        <p:txBody>
          <a:bodyPr/>
          <a:lstStyle/>
          <a:p>
            <a:pPr>
              <a:buFont typeface="Wingdings 2" pitchFamily="18" charset="2"/>
              <a:buNone/>
            </a:pPr>
            <a:r>
              <a:rPr lang="en-US" altLang="zh-CN" smtClean="0"/>
              <a:t>1.3  </a:t>
            </a:r>
            <a:r>
              <a:rPr lang="zh-CN" altLang="en-US" smtClean="0"/>
              <a:t>工程视图的类型及其绘制</a:t>
            </a:r>
            <a:endParaRPr lang="en-US" altLang="zh-CN" smtClean="0"/>
          </a:p>
          <a:p>
            <a:pPr>
              <a:buFont typeface="Wingdings 2" pitchFamily="18" charset="2"/>
              <a:buNone/>
            </a:pPr>
            <a:r>
              <a:rPr lang="en-US" altLang="zh-CN" sz="2800" smtClean="0"/>
              <a:t>1.3.1   </a:t>
            </a:r>
            <a:r>
              <a:rPr lang="zh-CN" altLang="en-US" sz="2800" smtClean="0"/>
              <a:t>平面图形的绘制步骤</a:t>
            </a:r>
          </a:p>
        </p:txBody>
      </p:sp>
      <p:pic>
        <p:nvPicPr>
          <p:cNvPr id="67586" name="Picture 1"/>
          <p:cNvPicPr>
            <a:picLocks noChangeAspect="1" noChangeArrowheads="1"/>
          </p:cNvPicPr>
          <p:nvPr/>
        </p:nvPicPr>
        <p:blipFill>
          <a:blip r:embed="rId2"/>
          <a:srcRect/>
          <a:stretch>
            <a:fillRect/>
          </a:stretch>
        </p:blipFill>
        <p:spPr bwMode="auto">
          <a:xfrm>
            <a:off x="1071563" y="1785938"/>
            <a:ext cx="3500437" cy="3956050"/>
          </a:xfrm>
          <a:prstGeom prst="rect">
            <a:avLst/>
          </a:prstGeom>
          <a:noFill/>
          <a:ln w="9525">
            <a:noFill/>
            <a:miter lim="800000"/>
            <a:headEnd/>
            <a:tailEnd/>
          </a:ln>
        </p:spPr>
      </p:pic>
      <p:sp>
        <p:nvSpPr>
          <p:cNvPr id="5" name="圆角矩形标注 4"/>
          <p:cNvSpPr/>
          <p:nvPr/>
        </p:nvSpPr>
        <p:spPr>
          <a:xfrm>
            <a:off x="5357813" y="4572000"/>
            <a:ext cx="1643062" cy="642938"/>
          </a:xfrm>
          <a:prstGeom prst="wedgeRoundRectCallout">
            <a:avLst>
              <a:gd name="adj1" fmla="val -94152"/>
              <a:gd name="adj2" fmla="val -15647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平面图形示例</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内容占位符 2"/>
          <p:cNvSpPr>
            <a:spLocks noGrp="1"/>
          </p:cNvSpPr>
          <p:nvPr>
            <p:ph idx="1"/>
          </p:nvPr>
        </p:nvSpPr>
        <p:spPr>
          <a:xfrm>
            <a:off x="357188" y="357188"/>
            <a:ext cx="8229600" cy="5857875"/>
          </a:xfrm>
        </p:spPr>
        <p:txBody>
          <a:bodyPr/>
          <a:lstStyle/>
          <a:p>
            <a:pPr>
              <a:buFont typeface="Wingdings 2" pitchFamily="18" charset="2"/>
              <a:buNone/>
            </a:pPr>
            <a:r>
              <a:rPr lang="zh-CN" altLang="en-US" sz="2400" smtClean="0"/>
              <a:t>一般而言，绘制平面图形主要分为</a:t>
            </a:r>
            <a:r>
              <a:rPr lang="en-US" altLang="zh-CN" sz="2400" smtClean="0"/>
              <a:t>3</a:t>
            </a:r>
            <a:r>
              <a:rPr lang="zh-CN" altLang="en-US" sz="2400" smtClean="0"/>
              <a:t>个大的步骤：</a:t>
            </a:r>
            <a:endParaRPr lang="en-US" altLang="zh-CN" sz="2400" smtClean="0"/>
          </a:p>
          <a:p>
            <a:pPr>
              <a:buFont typeface="Wingdings 2" pitchFamily="18" charset="2"/>
              <a:buNone/>
            </a:pPr>
            <a:r>
              <a:rPr lang="zh-CN" altLang="en-US" sz="2400" smtClean="0"/>
              <a:t>（</a:t>
            </a:r>
            <a:r>
              <a:rPr lang="en-US" altLang="zh-CN" sz="2400" smtClean="0"/>
              <a:t>1</a:t>
            </a:r>
            <a:r>
              <a:rPr lang="zh-CN" altLang="en-US" sz="2400" smtClean="0"/>
              <a:t>）平面图形尺寸分析 </a:t>
            </a:r>
          </a:p>
          <a:p>
            <a:pPr>
              <a:buFont typeface="Wingdings 2" pitchFamily="18" charset="2"/>
              <a:buNone/>
            </a:pPr>
            <a:r>
              <a:rPr lang="zh-CN" altLang="en-US" sz="2400" smtClean="0"/>
              <a:t>          要绘制平面图形，必须从尺寸分析开始，研究其尺寸关系，即几何图形的本身特性和图形之间的相互关系。</a:t>
            </a:r>
            <a:endParaRPr lang="en-US" altLang="zh-CN" sz="2400" smtClean="0"/>
          </a:p>
          <a:p>
            <a:pPr>
              <a:buFont typeface="Wingdings 2" pitchFamily="18" charset="2"/>
              <a:buNone/>
            </a:pPr>
            <a:r>
              <a:rPr lang="zh-CN" altLang="en-US" sz="2400" smtClean="0"/>
              <a:t>（</a:t>
            </a:r>
            <a:r>
              <a:rPr lang="en-US" altLang="zh-CN" sz="2400" smtClean="0"/>
              <a:t>2</a:t>
            </a:r>
            <a:r>
              <a:rPr lang="zh-CN" altLang="en-US" sz="2400" smtClean="0"/>
              <a:t>）平面图形线段分析</a:t>
            </a:r>
            <a:endParaRPr lang="en-US" altLang="zh-CN" sz="2400" smtClean="0"/>
          </a:p>
          <a:p>
            <a:pPr>
              <a:buFont typeface="Wingdings 2" pitchFamily="18" charset="2"/>
              <a:buNone/>
            </a:pPr>
            <a:r>
              <a:rPr lang="zh-CN" altLang="en-US" sz="2400" smtClean="0"/>
              <a:t>          分析图形中的每个线段（包括曲线）的意义，即决定先画哪些线段，再画哪些线段，线段之间如何连接等。</a:t>
            </a:r>
            <a:endParaRPr lang="en-US" altLang="zh-CN" sz="2400" smtClean="0"/>
          </a:p>
          <a:p>
            <a:pPr>
              <a:buFont typeface="Wingdings 2" pitchFamily="18" charset="2"/>
              <a:buNone/>
            </a:pPr>
            <a:r>
              <a:rPr lang="zh-CN" altLang="en-US" sz="2400" smtClean="0"/>
              <a:t>（</a:t>
            </a:r>
            <a:r>
              <a:rPr lang="en-US" altLang="zh-CN" sz="2400" smtClean="0"/>
              <a:t>3</a:t>
            </a:r>
            <a:r>
              <a:rPr lang="zh-CN" altLang="en-US" sz="2400" smtClean="0"/>
              <a:t>）平面图形画图</a:t>
            </a:r>
            <a:endParaRPr lang="en-US" altLang="zh-CN" sz="2400" smtClean="0"/>
          </a:p>
          <a:p>
            <a:pPr>
              <a:buFont typeface="Wingdings 2" pitchFamily="18" charset="2"/>
              <a:buNone/>
            </a:pPr>
            <a:r>
              <a:rPr lang="en-US" altLang="zh-CN" sz="2400" smtClean="0"/>
              <a:t>          ●</a:t>
            </a:r>
            <a:r>
              <a:rPr lang="zh-CN" altLang="en-US" sz="2400" smtClean="0"/>
              <a:t>画出基准线。</a:t>
            </a:r>
            <a:endParaRPr lang="en-US" altLang="zh-CN" sz="2400" smtClean="0"/>
          </a:p>
          <a:p>
            <a:pPr>
              <a:buFont typeface="Wingdings 2" pitchFamily="18" charset="2"/>
              <a:buNone/>
            </a:pPr>
            <a:r>
              <a:rPr lang="en-US" altLang="zh-CN" sz="2400" smtClean="0"/>
              <a:t>          ●</a:t>
            </a:r>
            <a:r>
              <a:rPr lang="zh-CN" altLang="en-US" sz="2400" smtClean="0"/>
              <a:t>画出已知线段。</a:t>
            </a:r>
            <a:endParaRPr lang="en-US" altLang="zh-CN" sz="2400" smtClean="0"/>
          </a:p>
          <a:p>
            <a:pPr>
              <a:buFont typeface="Wingdings 2" pitchFamily="18" charset="2"/>
              <a:buNone/>
            </a:pPr>
            <a:r>
              <a:rPr lang="en-US" altLang="zh-CN" sz="2400" smtClean="0"/>
              <a:t>          ●</a:t>
            </a:r>
            <a:r>
              <a:rPr lang="zh-CN" altLang="en-US" sz="2400" smtClean="0"/>
              <a:t>画出中间线段。</a:t>
            </a:r>
            <a:endParaRPr lang="en-US" altLang="zh-CN" sz="2400" smtClean="0"/>
          </a:p>
          <a:p>
            <a:pPr>
              <a:buFont typeface="Wingdings 2" pitchFamily="18" charset="2"/>
              <a:buNone/>
            </a:pPr>
            <a:r>
              <a:rPr lang="en-US" altLang="zh-CN" sz="2400" smtClean="0"/>
              <a:t>          ●</a:t>
            </a:r>
            <a:r>
              <a:rPr lang="zh-CN" altLang="en-US" sz="2400" smtClean="0"/>
              <a:t>画出连接线段。</a:t>
            </a:r>
            <a:endParaRPr lang="en-US" altLang="zh-CN" sz="2400" smtClean="0"/>
          </a:p>
          <a:p>
            <a:pPr>
              <a:buFont typeface="Wingdings 2" pitchFamily="18" charset="2"/>
              <a:buNone/>
            </a:pPr>
            <a:r>
              <a:rPr lang="en-US" altLang="zh-CN" sz="2400" smtClean="0"/>
              <a:t>          ●</a:t>
            </a:r>
            <a:r>
              <a:rPr lang="zh-CN" altLang="en-US" sz="2400" smtClean="0"/>
              <a:t>标注尺寸。</a:t>
            </a:r>
            <a:endParaRPr lang="en-US" altLang="zh-CN" sz="2400" smtClean="0"/>
          </a:p>
          <a:p>
            <a:pPr>
              <a:buFont typeface="Wingdings 2" pitchFamily="18" charset="2"/>
              <a:buNone/>
            </a:pPr>
            <a:endParaRPr lang="en-US" altLang="zh-CN" sz="2400" smtClean="0"/>
          </a:p>
          <a:p>
            <a:pPr>
              <a:buFont typeface="Wingdings 2" pitchFamily="18" charset="2"/>
              <a:buNone/>
            </a:pPr>
            <a:endParaRPr lang="en-US" altLang="zh-CN" sz="2400" smtClean="0"/>
          </a:p>
          <a:p>
            <a:pPr>
              <a:buFont typeface="Wingdings 2" pitchFamily="18" charset="2"/>
              <a:buNone/>
            </a:pPr>
            <a:endParaRPr lang="zh-CN" altLang="en-US" sz="2400" smtClean="0"/>
          </a:p>
          <a:p>
            <a:pPr>
              <a:buFont typeface="Wingdings 2" pitchFamily="18" charset="2"/>
              <a:buNone/>
            </a:pPr>
            <a:endParaRPr lang="zh-CN" altLang="en-US" sz="240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Group 1"/>
          <p:cNvGrpSpPr>
            <a:grpSpLocks/>
          </p:cNvGrpSpPr>
          <p:nvPr/>
        </p:nvGrpSpPr>
        <p:grpSpPr bwMode="auto">
          <a:xfrm>
            <a:off x="928688" y="357188"/>
            <a:ext cx="6705600" cy="5694362"/>
            <a:chOff x="1684" y="1663"/>
            <a:chExt cx="8921" cy="8357"/>
          </a:xfrm>
        </p:grpSpPr>
        <p:grpSp>
          <p:nvGrpSpPr>
            <p:cNvPr id="69635" name="Group 2"/>
            <p:cNvGrpSpPr>
              <a:grpSpLocks/>
            </p:cNvGrpSpPr>
            <p:nvPr/>
          </p:nvGrpSpPr>
          <p:grpSpPr bwMode="auto">
            <a:xfrm>
              <a:off x="1684" y="1663"/>
              <a:ext cx="8921" cy="7952"/>
              <a:chOff x="1684" y="1663"/>
              <a:chExt cx="8921" cy="7952"/>
            </a:xfrm>
          </p:grpSpPr>
          <p:pic>
            <p:nvPicPr>
              <p:cNvPr id="69646" name="Picture 3"/>
              <p:cNvPicPr>
                <a:picLocks noChangeAspect="1" noChangeArrowheads="1"/>
              </p:cNvPicPr>
              <p:nvPr/>
            </p:nvPicPr>
            <p:blipFill>
              <a:blip r:embed="rId2"/>
              <a:srcRect/>
              <a:stretch>
                <a:fillRect/>
              </a:stretch>
            </p:blipFill>
            <p:spPr bwMode="auto">
              <a:xfrm>
                <a:off x="1684" y="1663"/>
                <a:ext cx="2636" cy="3521"/>
              </a:xfrm>
              <a:prstGeom prst="rect">
                <a:avLst/>
              </a:prstGeom>
              <a:noFill/>
              <a:ln w="9525">
                <a:noFill/>
                <a:miter lim="800000"/>
                <a:headEnd/>
                <a:tailEnd/>
              </a:ln>
            </p:spPr>
          </p:pic>
          <p:pic>
            <p:nvPicPr>
              <p:cNvPr id="69647" name="Picture 4"/>
              <p:cNvPicPr>
                <a:picLocks noChangeAspect="1" noChangeArrowheads="1"/>
              </p:cNvPicPr>
              <p:nvPr/>
            </p:nvPicPr>
            <p:blipFill>
              <a:blip r:embed="rId3"/>
              <a:srcRect/>
              <a:stretch>
                <a:fillRect/>
              </a:stretch>
            </p:blipFill>
            <p:spPr bwMode="auto">
              <a:xfrm>
                <a:off x="4305" y="1724"/>
                <a:ext cx="2602" cy="3631"/>
              </a:xfrm>
              <a:prstGeom prst="rect">
                <a:avLst/>
              </a:prstGeom>
              <a:noFill/>
              <a:ln w="9525">
                <a:noFill/>
                <a:miter lim="800000"/>
                <a:headEnd/>
                <a:tailEnd/>
              </a:ln>
            </p:spPr>
          </p:pic>
          <p:pic>
            <p:nvPicPr>
              <p:cNvPr id="69648" name="Picture 5"/>
              <p:cNvPicPr>
                <a:picLocks noChangeAspect="1" noChangeArrowheads="1"/>
              </p:cNvPicPr>
              <p:nvPr/>
            </p:nvPicPr>
            <p:blipFill>
              <a:blip r:embed="rId4"/>
              <a:srcRect/>
              <a:stretch>
                <a:fillRect/>
              </a:stretch>
            </p:blipFill>
            <p:spPr bwMode="auto">
              <a:xfrm>
                <a:off x="7395" y="1792"/>
                <a:ext cx="2886" cy="3578"/>
              </a:xfrm>
              <a:prstGeom prst="rect">
                <a:avLst/>
              </a:prstGeom>
              <a:noFill/>
              <a:ln w="9525">
                <a:noFill/>
                <a:miter lim="800000"/>
                <a:headEnd/>
                <a:tailEnd/>
              </a:ln>
            </p:spPr>
          </p:pic>
          <p:pic>
            <p:nvPicPr>
              <p:cNvPr id="69649" name="Picture 6"/>
              <p:cNvPicPr>
                <a:picLocks noChangeAspect="1" noChangeArrowheads="1"/>
              </p:cNvPicPr>
              <p:nvPr/>
            </p:nvPicPr>
            <p:blipFill>
              <a:blip r:embed="rId5"/>
              <a:srcRect/>
              <a:stretch>
                <a:fillRect/>
              </a:stretch>
            </p:blipFill>
            <p:spPr bwMode="auto">
              <a:xfrm>
                <a:off x="6960" y="5976"/>
                <a:ext cx="3645" cy="3636"/>
              </a:xfrm>
              <a:prstGeom prst="rect">
                <a:avLst/>
              </a:prstGeom>
              <a:noFill/>
              <a:ln w="9525">
                <a:noFill/>
                <a:miter lim="800000"/>
                <a:headEnd/>
                <a:tailEnd/>
              </a:ln>
            </p:spPr>
          </p:pic>
          <p:pic>
            <p:nvPicPr>
              <p:cNvPr id="69650" name="Picture 7"/>
              <p:cNvPicPr>
                <a:picLocks noChangeAspect="1" noChangeArrowheads="1"/>
              </p:cNvPicPr>
              <p:nvPr/>
            </p:nvPicPr>
            <p:blipFill>
              <a:blip r:embed="rId6"/>
              <a:srcRect/>
              <a:stretch>
                <a:fillRect/>
              </a:stretch>
            </p:blipFill>
            <p:spPr bwMode="auto">
              <a:xfrm>
                <a:off x="2700" y="5913"/>
                <a:ext cx="3266" cy="3702"/>
              </a:xfrm>
              <a:prstGeom prst="rect">
                <a:avLst/>
              </a:prstGeom>
              <a:noFill/>
              <a:ln w="9525">
                <a:noFill/>
                <a:miter lim="800000"/>
                <a:headEnd/>
                <a:tailEnd/>
              </a:ln>
            </p:spPr>
          </p:pic>
        </p:grpSp>
        <p:grpSp>
          <p:nvGrpSpPr>
            <p:cNvPr id="69636" name="Group 8"/>
            <p:cNvGrpSpPr>
              <a:grpSpLocks/>
            </p:cNvGrpSpPr>
            <p:nvPr/>
          </p:nvGrpSpPr>
          <p:grpSpPr bwMode="auto">
            <a:xfrm>
              <a:off x="2157" y="3156"/>
              <a:ext cx="7383" cy="6864"/>
              <a:chOff x="2157" y="3156"/>
              <a:chExt cx="7383" cy="6864"/>
            </a:xfrm>
          </p:grpSpPr>
          <p:sp>
            <p:nvSpPr>
              <p:cNvPr id="69637" name="AutoShape 9"/>
              <p:cNvSpPr>
                <a:spLocks noChangeArrowheads="1"/>
              </p:cNvSpPr>
              <p:nvPr/>
            </p:nvSpPr>
            <p:spPr bwMode="auto">
              <a:xfrm>
                <a:off x="3780" y="3156"/>
                <a:ext cx="900" cy="156"/>
              </a:xfrm>
              <a:prstGeom prst="rightArrow">
                <a:avLst>
                  <a:gd name="adj1" fmla="val 50000"/>
                  <a:gd name="adj2" fmla="val 144231"/>
                </a:avLst>
              </a:prstGeom>
              <a:solidFill>
                <a:srgbClr val="FFFFFF"/>
              </a:solidFill>
              <a:ln w="9525">
                <a:solidFill>
                  <a:srgbClr val="000000"/>
                </a:solidFill>
                <a:miter lim="800000"/>
                <a:headEnd/>
                <a:tailEnd/>
              </a:ln>
            </p:spPr>
            <p:txBody>
              <a:bodyPr/>
              <a:lstStyle/>
              <a:p>
                <a:endParaRPr lang="zh-CN" altLang="en-US">
                  <a:latin typeface="Goudy Old Style"/>
                </a:endParaRPr>
              </a:p>
            </p:txBody>
          </p:sp>
          <p:sp>
            <p:nvSpPr>
              <p:cNvPr id="69638" name="AutoShape 10"/>
              <p:cNvSpPr>
                <a:spLocks noChangeArrowheads="1"/>
              </p:cNvSpPr>
              <p:nvPr/>
            </p:nvSpPr>
            <p:spPr bwMode="auto">
              <a:xfrm>
                <a:off x="6660" y="3156"/>
                <a:ext cx="900" cy="156"/>
              </a:xfrm>
              <a:prstGeom prst="rightArrow">
                <a:avLst>
                  <a:gd name="adj1" fmla="val 50000"/>
                  <a:gd name="adj2" fmla="val 144231"/>
                </a:avLst>
              </a:prstGeom>
              <a:solidFill>
                <a:srgbClr val="FFFFFF"/>
              </a:solidFill>
              <a:ln w="9525">
                <a:solidFill>
                  <a:srgbClr val="000000"/>
                </a:solidFill>
                <a:miter lim="800000"/>
                <a:headEnd/>
                <a:tailEnd/>
              </a:ln>
            </p:spPr>
            <p:txBody>
              <a:bodyPr/>
              <a:lstStyle/>
              <a:p>
                <a:endParaRPr lang="zh-CN" altLang="en-US">
                  <a:latin typeface="Goudy Old Style"/>
                </a:endParaRPr>
              </a:p>
            </p:txBody>
          </p:sp>
          <p:sp>
            <p:nvSpPr>
              <p:cNvPr id="69639" name="AutoShape 11"/>
              <p:cNvSpPr>
                <a:spLocks noChangeArrowheads="1"/>
              </p:cNvSpPr>
              <p:nvPr/>
            </p:nvSpPr>
            <p:spPr bwMode="auto">
              <a:xfrm>
                <a:off x="8205" y="5265"/>
                <a:ext cx="180" cy="624"/>
              </a:xfrm>
              <a:prstGeom prst="downArrow">
                <a:avLst>
                  <a:gd name="adj1" fmla="val 50000"/>
                  <a:gd name="adj2" fmla="val 86667"/>
                </a:avLst>
              </a:prstGeom>
              <a:solidFill>
                <a:srgbClr val="FFFFFF"/>
              </a:solidFill>
              <a:ln w="9525">
                <a:solidFill>
                  <a:srgbClr val="000000"/>
                </a:solidFill>
                <a:miter lim="800000"/>
                <a:headEnd/>
                <a:tailEnd/>
              </a:ln>
            </p:spPr>
            <p:txBody>
              <a:bodyPr vert="eaVert"/>
              <a:lstStyle/>
              <a:p>
                <a:endParaRPr lang="zh-CN" altLang="en-US">
                  <a:latin typeface="Goudy Old Style"/>
                </a:endParaRPr>
              </a:p>
            </p:txBody>
          </p:sp>
          <p:sp>
            <p:nvSpPr>
              <p:cNvPr id="69640" name="AutoShape 12"/>
              <p:cNvSpPr>
                <a:spLocks noChangeArrowheads="1"/>
              </p:cNvSpPr>
              <p:nvPr/>
            </p:nvSpPr>
            <p:spPr bwMode="auto">
              <a:xfrm>
                <a:off x="5760" y="7524"/>
                <a:ext cx="1260" cy="156"/>
              </a:xfrm>
              <a:prstGeom prst="leftArrow">
                <a:avLst>
                  <a:gd name="adj1" fmla="val 50000"/>
                  <a:gd name="adj2" fmla="val 201923"/>
                </a:avLst>
              </a:prstGeom>
              <a:solidFill>
                <a:srgbClr val="FFFFFF"/>
              </a:solidFill>
              <a:ln w="9525">
                <a:solidFill>
                  <a:srgbClr val="000000"/>
                </a:solidFill>
                <a:miter lim="800000"/>
                <a:headEnd/>
                <a:tailEnd/>
              </a:ln>
            </p:spPr>
            <p:txBody>
              <a:bodyPr/>
              <a:lstStyle/>
              <a:p>
                <a:endParaRPr lang="zh-CN" altLang="en-US">
                  <a:latin typeface="Goudy Old Style"/>
                </a:endParaRPr>
              </a:p>
            </p:txBody>
          </p:sp>
          <p:sp>
            <p:nvSpPr>
              <p:cNvPr id="69641" name="Text Box 13"/>
              <p:cNvSpPr txBox="1">
                <a:spLocks noChangeArrowheads="1"/>
              </p:cNvSpPr>
              <p:nvPr/>
            </p:nvSpPr>
            <p:spPr bwMode="auto">
              <a:xfrm>
                <a:off x="2157" y="5340"/>
                <a:ext cx="903" cy="468"/>
              </a:xfrm>
              <a:prstGeom prst="rect">
                <a:avLst/>
              </a:prstGeom>
              <a:noFill/>
              <a:ln w="9525">
                <a:noFill/>
                <a:miter lim="800000"/>
                <a:headEnd/>
                <a:tailEnd/>
              </a:ln>
            </p:spPr>
            <p:txBody>
              <a:bodyPr/>
              <a:lstStyle/>
              <a:p>
                <a:pPr algn="just"/>
                <a:r>
                  <a:rPr lang="zh-CN" altLang="en-US" sz="900">
                    <a:latin typeface="Calibri" pitchFamily="34" charset="0"/>
                  </a:rPr>
                  <a:t>步骤</a:t>
                </a:r>
                <a:r>
                  <a:rPr lang="en-US" altLang="zh-CN" sz="900">
                    <a:latin typeface="Calibri" pitchFamily="34" charset="0"/>
                  </a:rPr>
                  <a:t>1</a:t>
                </a:r>
                <a:endParaRPr lang="zh-CN" altLang="zh-CN"/>
              </a:p>
            </p:txBody>
          </p:sp>
          <p:sp>
            <p:nvSpPr>
              <p:cNvPr id="69642" name="Text Box 14"/>
              <p:cNvSpPr txBox="1">
                <a:spLocks noChangeArrowheads="1"/>
              </p:cNvSpPr>
              <p:nvPr/>
            </p:nvSpPr>
            <p:spPr bwMode="auto">
              <a:xfrm>
                <a:off x="5037" y="5340"/>
                <a:ext cx="903" cy="468"/>
              </a:xfrm>
              <a:prstGeom prst="rect">
                <a:avLst/>
              </a:prstGeom>
              <a:noFill/>
              <a:ln w="9525">
                <a:noFill/>
                <a:miter lim="800000"/>
                <a:headEnd/>
                <a:tailEnd/>
              </a:ln>
            </p:spPr>
            <p:txBody>
              <a:bodyPr/>
              <a:lstStyle/>
              <a:p>
                <a:pPr algn="just"/>
                <a:r>
                  <a:rPr lang="zh-CN" altLang="en-US" sz="900">
                    <a:latin typeface="Calibri" pitchFamily="34" charset="0"/>
                  </a:rPr>
                  <a:t>步骤</a:t>
                </a:r>
                <a:r>
                  <a:rPr lang="en-US" altLang="zh-CN" sz="900">
                    <a:latin typeface="Calibri" pitchFamily="34" charset="0"/>
                  </a:rPr>
                  <a:t>2</a:t>
                </a:r>
                <a:endParaRPr lang="zh-CN" altLang="zh-CN"/>
              </a:p>
            </p:txBody>
          </p:sp>
          <p:sp>
            <p:nvSpPr>
              <p:cNvPr id="69643" name="Text Box 15"/>
              <p:cNvSpPr txBox="1">
                <a:spLocks noChangeArrowheads="1"/>
              </p:cNvSpPr>
              <p:nvPr/>
            </p:nvSpPr>
            <p:spPr bwMode="auto">
              <a:xfrm>
                <a:off x="8637" y="5340"/>
                <a:ext cx="903" cy="468"/>
              </a:xfrm>
              <a:prstGeom prst="rect">
                <a:avLst/>
              </a:prstGeom>
              <a:noFill/>
              <a:ln w="9525">
                <a:noFill/>
                <a:miter lim="800000"/>
                <a:headEnd/>
                <a:tailEnd/>
              </a:ln>
            </p:spPr>
            <p:txBody>
              <a:bodyPr/>
              <a:lstStyle/>
              <a:p>
                <a:pPr algn="just"/>
                <a:r>
                  <a:rPr lang="zh-CN" altLang="en-US" sz="900">
                    <a:latin typeface="Calibri" pitchFamily="34" charset="0"/>
                  </a:rPr>
                  <a:t>步骤</a:t>
                </a:r>
                <a:r>
                  <a:rPr lang="en-US" altLang="zh-CN" sz="900">
                    <a:latin typeface="Calibri" pitchFamily="34" charset="0"/>
                  </a:rPr>
                  <a:t>3</a:t>
                </a:r>
                <a:endParaRPr lang="zh-CN" altLang="zh-CN"/>
              </a:p>
            </p:txBody>
          </p:sp>
          <p:sp>
            <p:nvSpPr>
              <p:cNvPr id="69644" name="Text Box 16"/>
              <p:cNvSpPr txBox="1">
                <a:spLocks noChangeArrowheads="1"/>
              </p:cNvSpPr>
              <p:nvPr/>
            </p:nvSpPr>
            <p:spPr bwMode="auto">
              <a:xfrm>
                <a:off x="7920" y="9552"/>
                <a:ext cx="903" cy="468"/>
              </a:xfrm>
              <a:prstGeom prst="rect">
                <a:avLst/>
              </a:prstGeom>
              <a:noFill/>
              <a:ln w="9525">
                <a:noFill/>
                <a:miter lim="800000"/>
                <a:headEnd/>
                <a:tailEnd/>
              </a:ln>
            </p:spPr>
            <p:txBody>
              <a:bodyPr/>
              <a:lstStyle/>
              <a:p>
                <a:pPr algn="just"/>
                <a:r>
                  <a:rPr lang="zh-CN" altLang="en-US" sz="900">
                    <a:latin typeface="Calibri" pitchFamily="34" charset="0"/>
                  </a:rPr>
                  <a:t>步骤</a:t>
                </a:r>
                <a:r>
                  <a:rPr lang="en-US" altLang="zh-CN" sz="900">
                    <a:latin typeface="Calibri" pitchFamily="34" charset="0"/>
                  </a:rPr>
                  <a:t>4</a:t>
                </a:r>
                <a:endParaRPr lang="zh-CN" altLang="zh-CN"/>
              </a:p>
            </p:txBody>
          </p:sp>
          <p:sp>
            <p:nvSpPr>
              <p:cNvPr id="69645" name="Text Box 17"/>
              <p:cNvSpPr txBox="1">
                <a:spLocks noChangeArrowheads="1"/>
              </p:cNvSpPr>
              <p:nvPr/>
            </p:nvSpPr>
            <p:spPr bwMode="auto">
              <a:xfrm>
                <a:off x="3600" y="9396"/>
                <a:ext cx="903" cy="468"/>
              </a:xfrm>
              <a:prstGeom prst="rect">
                <a:avLst/>
              </a:prstGeom>
              <a:noFill/>
              <a:ln w="9525">
                <a:noFill/>
                <a:miter lim="800000"/>
                <a:headEnd/>
                <a:tailEnd/>
              </a:ln>
            </p:spPr>
            <p:txBody>
              <a:bodyPr/>
              <a:lstStyle/>
              <a:p>
                <a:pPr algn="just"/>
                <a:r>
                  <a:rPr lang="zh-CN" altLang="en-US" sz="900">
                    <a:latin typeface="Calibri" pitchFamily="34" charset="0"/>
                  </a:rPr>
                  <a:t>步骤</a:t>
                </a:r>
                <a:r>
                  <a:rPr lang="en-US" altLang="zh-CN" sz="900">
                    <a:latin typeface="Calibri" pitchFamily="34" charset="0"/>
                  </a:rPr>
                  <a:t>5</a:t>
                </a:r>
                <a:endParaRPr lang="zh-CN" altLang="zh-CN"/>
              </a:p>
            </p:txBody>
          </p:sp>
        </p:grpSp>
      </p:grpSp>
      <p:sp>
        <p:nvSpPr>
          <p:cNvPr id="21" name="圆角矩形标注 20"/>
          <p:cNvSpPr/>
          <p:nvPr/>
        </p:nvSpPr>
        <p:spPr>
          <a:xfrm>
            <a:off x="4786313" y="6215063"/>
            <a:ext cx="2286000" cy="428625"/>
          </a:xfrm>
          <a:prstGeom prst="wedgeRoundRectCallout">
            <a:avLst>
              <a:gd name="adj1" fmla="val -53849"/>
              <a:gd name="adj2" fmla="val -16099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平面图形绘制过程</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内容占位符 2"/>
          <p:cNvSpPr>
            <a:spLocks noGrp="1"/>
          </p:cNvSpPr>
          <p:nvPr>
            <p:ph idx="1"/>
          </p:nvPr>
        </p:nvSpPr>
        <p:spPr>
          <a:xfrm>
            <a:off x="285750" y="357188"/>
            <a:ext cx="8643938" cy="6072187"/>
          </a:xfrm>
        </p:spPr>
        <p:txBody>
          <a:bodyPr/>
          <a:lstStyle/>
          <a:p>
            <a:pPr>
              <a:buFont typeface="Wingdings 2" pitchFamily="18" charset="2"/>
              <a:buNone/>
            </a:pPr>
            <a:r>
              <a:rPr lang="en-US" altLang="zh-CN" sz="2800" smtClean="0"/>
              <a:t>1.3.2  </a:t>
            </a:r>
            <a:r>
              <a:rPr lang="zh-CN" altLang="en-US" sz="2800" smtClean="0"/>
              <a:t>工程制图的绘制步骤</a:t>
            </a:r>
            <a:endParaRPr lang="en-US" altLang="zh-CN" sz="2800" smtClean="0"/>
          </a:p>
          <a:p>
            <a:pPr>
              <a:buFont typeface="Wingdings 2" pitchFamily="18" charset="2"/>
              <a:buNone/>
            </a:pPr>
            <a:r>
              <a:rPr lang="zh-CN" altLang="en-US" sz="2400" smtClean="0"/>
              <a:t>            工程制图主要分为两种：零件图与装配图。其绘制本质是一样的，都要遵循上面的绘图步骤。</a:t>
            </a:r>
            <a:endParaRPr lang="en-US" altLang="zh-CN" sz="2400" smtClean="0"/>
          </a:p>
          <a:p>
            <a:pPr>
              <a:buFont typeface="Wingdings 2" pitchFamily="18" charset="2"/>
              <a:buNone/>
            </a:pPr>
            <a:r>
              <a:rPr lang="zh-CN" altLang="en-US" sz="2400" smtClean="0"/>
              <a:t>（</a:t>
            </a:r>
            <a:r>
              <a:rPr lang="en-US" altLang="zh-CN" sz="2400" smtClean="0"/>
              <a:t>1</a:t>
            </a:r>
            <a:r>
              <a:rPr lang="zh-CN" altLang="en-US" sz="2400" smtClean="0"/>
              <a:t>）零件图绘制</a:t>
            </a:r>
            <a:endParaRPr lang="en-US" altLang="zh-CN" sz="2400" smtClean="0"/>
          </a:p>
          <a:p>
            <a:pPr>
              <a:buFont typeface="Wingdings 2" pitchFamily="18" charset="2"/>
              <a:buNone/>
            </a:pPr>
            <a:r>
              <a:rPr lang="zh-CN" altLang="en-US" sz="2400" smtClean="0"/>
              <a:t>           在实际工作中绘制零件图，可分为测绘和拆图两种途径。</a:t>
            </a:r>
            <a:endParaRPr lang="en-US" altLang="zh-CN" sz="2400" smtClean="0"/>
          </a:p>
          <a:p>
            <a:pPr>
              <a:buFont typeface="Wingdings 2" pitchFamily="18" charset="2"/>
              <a:buNone/>
            </a:pPr>
            <a:r>
              <a:rPr lang="zh-CN" altLang="en-US" sz="2400" smtClean="0"/>
              <a:t>   ●测绘。根据已有的零件实物画出零件图，多在无图样又需要仿制已有机器或修配损坏的零件时进行。</a:t>
            </a:r>
            <a:endParaRPr lang="en-US" altLang="zh-CN" sz="2400" smtClean="0"/>
          </a:p>
          <a:p>
            <a:pPr>
              <a:buFont typeface="Wingdings 2" pitchFamily="18" charset="2"/>
              <a:buNone/>
            </a:pPr>
            <a:r>
              <a:rPr lang="zh-CN" altLang="en-US" sz="2400" smtClean="0"/>
              <a:t>   ●拆图。在设计新机器时，先要画出机器的装配图，定出机器的主要结构和尺寸，再根据装配图画出各零件的零件图。</a:t>
            </a:r>
            <a:endParaRPr lang="en-US" altLang="zh-CN" sz="2400" smtClean="0"/>
          </a:p>
          <a:p>
            <a:pPr>
              <a:buFont typeface="Wingdings 2" pitchFamily="18" charset="2"/>
              <a:buNone/>
            </a:pPr>
            <a:r>
              <a:rPr lang="zh-CN" altLang="en-US" sz="2400" smtClean="0"/>
              <a:t>绘图过程大致按以下步骤进行：</a:t>
            </a:r>
            <a:endParaRPr lang="en-US" altLang="zh-CN" sz="2400" smtClean="0"/>
          </a:p>
          <a:p>
            <a:pPr>
              <a:buFont typeface="Wingdings 2" pitchFamily="18" charset="2"/>
              <a:buNone/>
            </a:pPr>
            <a:r>
              <a:rPr lang="en-US" altLang="zh-CN" sz="2400" smtClean="0"/>
              <a:t>1</a:t>
            </a:r>
            <a:r>
              <a:rPr lang="zh-CN" altLang="en-US" sz="2400" smtClean="0"/>
              <a:t>）根据零件的用途、形状特点、加工方法等选取主视图和其它视图。</a:t>
            </a:r>
            <a:endParaRPr lang="en-US" altLang="zh-CN" sz="2400" smtClean="0"/>
          </a:p>
          <a:p>
            <a:pPr>
              <a:buFont typeface="Wingdings 2" pitchFamily="18" charset="2"/>
              <a:buNone/>
            </a:pPr>
            <a:r>
              <a:rPr lang="en-US" altLang="zh-CN" sz="2400" smtClean="0"/>
              <a:t>2</a:t>
            </a:r>
            <a:r>
              <a:rPr lang="zh-CN" altLang="en-US" sz="2400" smtClean="0"/>
              <a:t>）根据视图数量和实物大小确定适当的比例，并选择合适的标准图幅。</a:t>
            </a:r>
          </a:p>
          <a:p>
            <a:pPr>
              <a:buFont typeface="Wingdings 2" pitchFamily="18" charset="2"/>
              <a:buNone/>
            </a:pPr>
            <a:endParaRPr lang="zh-CN" altLang="en-US" sz="2400" smtClean="0"/>
          </a:p>
          <a:p>
            <a:pPr>
              <a:buFont typeface="Wingdings 2" pitchFamily="18" charset="2"/>
              <a:buNone/>
            </a:pPr>
            <a:endParaRPr lang="zh-CN" altLang="en-US" sz="240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内容占位符 2"/>
          <p:cNvSpPr>
            <a:spLocks noGrp="1"/>
          </p:cNvSpPr>
          <p:nvPr>
            <p:ph idx="1"/>
          </p:nvPr>
        </p:nvSpPr>
        <p:spPr>
          <a:xfrm>
            <a:off x="285750" y="928688"/>
            <a:ext cx="8229600" cy="4525962"/>
          </a:xfrm>
        </p:spPr>
        <p:txBody>
          <a:bodyPr/>
          <a:lstStyle/>
          <a:p>
            <a:pPr>
              <a:buFont typeface="Wingdings 2" pitchFamily="18" charset="2"/>
              <a:buNone/>
            </a:pPr>
            <a:r>
              <a:rPr lang="en-US" altLang="zh-CN" sz="2400" smtClean="0"/>
              <a:t>3</a:t>
            </a:r>
            <a:r>
              <a:rPr lang="zh-CN" altLang="en-US" sz="2400" smtClean="0"/>
              <a:t>）画出图框和标题栏。</a:t>
            </a:r>
            <a:endParaRPr lang="en-US" altLang="zh-CN" sz="2400" smtClean="0"/>
          </a:p>
          <a:p>
            <a:pPr>
              <a:buFont typeface="Wingdings 2" pitchFamily="18" charset="2"/>
              <a:buNone/>
            </a:pPr>
            <a:r>
              <a:rPr lang="en-US" altLang="zh-CN" sz="2400" smtClean="0"/>
              <a:t>4</a:t>
            </a:r>
            <a:r>
              <a:rPr lang="zh-CN" altLang="en-US" sz="2400" smtClean="0"/>
              <a:t>）画出各视图的中心线、轴线、基准线，把各视图的位置定下来，各视图之间要注意留有充分的注尺寸的余地。</a:t>
            </a:r>
            <a:endParaRPr lang="en-US" altLang="zh-CN" sz="2400" smtClean="0"/>
          </a:p>
          <a:p>
            <a:pPr>
              <a:buFont typeface="Wingdings 2" pitchFamily="18" charset="2"/>
              <a:buNone/>
            </a:pPr>
            <a:r>
              <a:rPr lang="en-US" altLang="zh-CN" sz="2400" smtClean="0"/>
              <a:t>5</a:t>
            </a:r>
            <a:r>
              <a:rPr lang="zh-CN" altLang="en-US" sz="2400" smtClean="0"/>
              <a:t>）由主视图开始，画各视图的主要轮廓线，画图时要注意各视图间的投影关系。</a:t>
            </a:r>
            <a:endParaRPr lang="en-US" altLang="zh-CN" sz="2400" smtClean="0"/>
          </a:p>
          <a:p>
            <a:pPr>
              <a:buFont typeface="Wingdings 2" pitchFamily="18" charset="2"/>
              <a:buNone/>
            </a:pPr>
            <a:r>
              <a:rPr lang="en-US" altLang="zh-CN" sz="2400" smtClean="0"/>
              <a:t>6</a:t>
            </a:r>
            <a:r>
              <a:rPr lang="zh-CN" altLang="en-US" sz="2400" smtClean="0"/>
              <a:t>）画出各视图上的细节。</a:t>
            </a:r>
            <a:endParaRPr lang="en-US" altLang="zh-CN" sz="2400" smtClean="0"/>
          </a:p>
          <a:p>
            <a:pPr>
              <a:buFont typeface="Wingdings 2" pitchFamily="18" charset="2"/>
              <a:buNone/>
            </a:pPr>
            <a:r>
              <a:rPr lang="en-US" altLang="zh-CN" sz="2400" smtClean="0"/>
              <a:t>7</a:t>
            </a:r>
            <a:r>
              <a:rPr lang="zh-CN" altLang="en-US" sz="2400" smtClean="0"/>
              <a:t>）画出全部尺寸线，注写尺寸数字。</a:t>
            </a:r>
            <a:endParaRPr lang="en-US" altLang="zh-CN" sz="2400" smtClean="0"/>
          </a:p>
          <a:p>
            <a:pPr>
              <a:buFont typeface="Wingdings 2" pitchFamily="18" charset="2"/>
              <a:buNone/>
            </a:pPr>
            <a:r>
              <a:rPr lang="en-US" altLang="zh-CN" sz="2400" smtClean="0"/>
              <a:t>8</a:t>
            </a:r>
            <a:r>
              <a:rPr lang="zh-CN" altLang="en-US" sz="2400" smtClean="0"/>
              <a:t>）标出公差及表面粗糙度符号等。</a:t>
            </a:r>
            <a:endParaRPr lang="en-US" altLang="zh-CN" sz="2400" smtClean="0"/>
          </a:p>
          <a:p>
            <a:pPr>
              <a:buFont typeface="Wingdings 2" pitchFamily="18" charset="2"/>
              <a:buNone/>
            </a:pPr>
            <a:r>
              <a:rPr lang="en-US" altLang="zh-CN" sz="2400" smtClean="0"/>
              <a:t>9</a:t>
            </a:r>
            <a:r>
              <a:rPr lang="zh-CN" altLang="en-US" sz="2400" smtClean="0"/>
              <a:t>）填写技术要求和标题栏。</a:t>
            </a:r>
            <a:endParaRPr lang="en-US" altLang="zh-CN" sz="2400" smtClean="0"/>
          </a:p>
          <a:p>
            <a:pPr>
              <a:buFont typeface="Wingdings 2" pitchFamily="18" charset="2"/>
              <a:buNone/>
            </a:pPr>
            <a:r>
              <a:rPr lang="en-US" altLang="zh-CN" sz="2400" smtClean="0"/>
              <a:t>10</a:t>
            </a:r>
            <a:r>
              <a:rPr lang="zh-CN" altLang="en-US" sz="2400" smtClean="0"/>
              <a:t>）最后进行检查，没有错误以后，在标题栏内签字。</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323" name="Group 1"/>
          <p:cNvGrpSpPr>
            <a:grpSpLocks/>
          </p:cNvGrpSpPr>
          <p:nvPr/>
        </p:nvGrpSpPr>
        <p:grpSpPr bwMode="auto">
          <a:xfrm>
            <a:off x="642938" y="785813"/>
            <a:ext cx="3000375" cy="1831975"/>
            <a:chOff x="1980" y="5964"/>
            <a:chExt cx="738" cy="828"/>
          </a:xfrm>
        </p:grpSpPr>
        <p:grpSp>
          <p:nvGrpSpPr>
            <p:cNvPr id="54373" name="Group 2"/>
            <p:cNvGrpSpPr>
              <a:grpSpLocks/>
            </p:cNvGrpSpPr>
            <p:nvPr/>
          </p:nvGrpSpPr>
          <p:grpSpPr bwMode="auto">
            <a:xfrm>
              <a:off x="1980" y="5964"/>
              <a:ext cx="738" cy="828"/>
              <a:chOff x="1980" y="5964"/>
              <a:chExt cx="738" cy="828"/>
            </a:xfrm>
          </p:grpSpPr>
          <p:sp>
            <p:nvSpPr>
              <p:cNvPr id="54376" name="Line 3"/>
              <p:cNvSpPr>
                <a:spLocks noChangeShapeType="1"/>
              </p:cNvSpPr>
              <p:nvPr/>
            </p:nvSpPr>
            <p:spPr bwMode="auto">
              <a:xfrm>
                <a:off x="2338" y="6336"/>
                <a:ext cx="297" cy="0"/>
              </a:xfrm>
              <a:prstGeom prst="line">
                <a:avLst/>
              </a:prstGeom>
              <a:noFill/>
              <a:ln w="9525">
                <a:solidFill>
                  <a:srgbClr val="000000"/>
                </a:solidFill>
                <a:prstDash val="lgDashDot"/>
                <a:round/>
                <a:headEnd/>
                <a:tailEnd/>
              </a:ln>
            </p:spPr>
            <p:txBody>
              <a:bodyPr wrap="none" anchor="ctr"/>
              <a:lstStyle/>
              <a:p>
                <a:endParaRPr lang="zh-CN" altLang="en-US"/>
              </a:p>
            </p:txBody>
          </p:sp>
          <p:sp>
            <p:nvSpPr>
              <p:cNvPr id="54377" name="Line 4"/>
              <p:cNvSpPr>
                <a:spLocks noChangeShapeType="1"/>
              </p:cNvSpPr>
              <p:nvPr/>
            </p:nvSpPr>
            <p:spPr bwMode="auto">
              <a:xfrm>
                <a:off x="2131" y="6339"/>
                <a:ext cx="141" cy="0"/>
              </a:xfrm>
              <a:prstGeom prst="line">
                <a:avLst/>
              </a:prstGeom>
              <a:noFill/>
              <a:ln w="9525">
                <a:solidFill>
                  <a:srgbClr val="000000"/>
                </a:solidFill>
                <a:prstDash val="lgDashDot"/>
                <a:round/>
                <a:headEnd/>
                <a:tailEnd/>
              </a:ln>
            </p:spPr>
            <p:txBody>
              <a:bodyPr wrap="none" anchor="ctr"/>
              <a:lstStyle/>
              <a:p>
                <a:endParaRPr lang="zh-CN" altLang="en-US"/>
              </a:p>
            </p:txBody>
          </p:sp>
          <p:sp>
            <p:nvSpPr>
              <p:cNvPr id="54378" name="Line 5"/>
              <p:cNvSpPr>
                <a:spLocks noChangeShapeType="1"/>
              </p:cNvSpPr>
              <p:nvPr/>
            </p:nvSpPr>
            <p:spPr bwMode="auto">
              <a:xfrm>
                <a:off x="2515" y="6109"/>
                <a:ext cx="0" cy="464"/>
              </a:xfrm>
              <a:prstGeom prst="line">
                <a:avLst/>
              </a:prstGeom>
              <a:noFill/>
              <a:ln w="9525">
                <a:solidFill>
                  <a:srgbClr val="000000"/>
                </a:solidFill>
                <a:prstDash val="lgDashDot"/>
                <a:round/>
                <a:headEnd/>
                <a:tailEnd/>
              </a:ln>
            </p:spPr>
            <p:txBody>
              <a:bodyPr wrap="none" anchor="ctr"/>
              <a:lstStyle/>
              <a:p>
                <a:endParaRPr lang="zh-CN" altLang="en-US"/>
              </a:p>
            </p:txBody>
          </p:sp>
          <p:sp>
            <p:nvSpPr>
              <p:cNvPr id="54379" name="Line 6"/>
              <p:cNvSpPr>
                <a:spLocks noChangeShapeType="1"/>
              </p:cNvSpPr>
              <p:nvPr/>
            </p:nvSpPr>
            <p:spPr bwMode="auto">
              <a:xfrm>
                <a:off x="2230" y="6109"/>
                <a:ext cx="0" cy="465"/>
              </a:xfrm>
              <a:prstGeom prst="line">
                <a:avLst/>
              </a:prstGeom>
              <a:noFill/>
              <a:ln w="9525">
                <a:solidFill>
                  <a:srgbClr val="000000"/>
                </a:solidFill>
                <a:round/>
                <a:headEnd/>
                <a:tailEnd/>
              </a:ln>
            </p:spPr>
            <p:txBody>
              <a:bodyPr wrap="none" anchor="ctr"/>
              <a:lstStyle/>
              <a:p>
                <a:endParaRPr lang="zh-CN" altLang="en-US"/>
              </a:p>
            </p:txBody>
          </p:sp>
          <p:sp>
            <p:nvSpPr>
              <p:cNvPr id="54380" name="Rectangle 7"/>
              <p:cNvSpPr>
                <a:spLocks noChangeArrowheads="1"/>
              </p:cNvSpPr>
              <p:nvPr/>
            </p:nvSpPr>
            <p:spPr bwMode="auto">
              <a:xfrm>
                <a:off x="1980" y="5964"/>
                <a:ext cx="738" cy="828"/>
              </a:xfrm>
              <a:prstGeom prst="rect">
                <a:avLst/>
              </a:prstGeom>
              <a:noFill/>
              <a:ln w="9525">
                <a:solidFill>
                  <a:srgbClr val="000000"/>
                </a:solidFill>
                <a:miter lim="800000"/>
                <a:headEnd/>
                <a:tailEnd/>
              </a:ln>
            </p:spPr>
            <p:txBody>
              <a:bodyPr wrap="none" anchor="ctr"/>
              <a:lstStyle/>
              <a:p>
                <a:endParaRPr lang="zh-CN" altLang="en-US">
                  <a:latin typeface="Goudy Old Style"/>
                </a:endParaRPr>
              </a:p>
            </p:txBody>
          </p:sp>
          <p:sp>
            <p:nvSpPr>
              <p:cNvPr id="54381" name="Rectangle 8"/>
              <p:cNvSpPr>
                <a:spLocks noChangeArrowheads="1"/>
              </p:cNvSpPr>
              <p:nvPr/>
            </p:nvSpPr>
            <p:spPr bwMode="auto">
              <a:xfrm>
                <a:off x="2034" y="5989"/>
                <a:ext cx="669" cy="779"/>
              </a:xfrm>
              <a:prstGeom prst="rect">
                <a:avLst/>
              </a:prstGeom>
              <a:noFill/>
              <a:ln w="9525">
                <a:solidFill>
                  <a:srgbClr val="000000"/>
                </a:solidFill>
                <a:miter lim="800000"/>
                <a:headEnd/>
                <a:tailEnd/>
              </a:ln>
            </p:spPr>
            <p:txBody>
              <a:bodyPr wrap="none" anchor="ctr"/>
              <a:lstStyle/>
              <a:p>
                <a:endParaRPr lang="zh-CN" altLang="en-US">
                  <a:latin typeface="Goudy Old Style"/>
                </a:endParaRPr>
              </a:p>
            </p:txBody>
          </p:sp>
        </p:grpSp>
        <p:sp>
          <p:nvSpPr>
            <p:cNvPr id="54374" name="Line 9"/>
            <p:cNvSpPr>
              <a:spLocks noChangeShapeType="1"/>
            </p:cNvSpPr>
            <p:nvPr/>
          </p:nvSpPr>
          <p:spPr bwMode="auto">
            <a:xfrm>
              <a:off x="2448" y="6693"/>
              <a:ext cx="0" cy="75"/>
            </a:xfrm>
            <a:prstGeom prst="line">
              <a:avLst/>
            </a:prstGeom>
            <a:noFill/>
            <a:ln w="9525">
              <a:solidFill>
                <a:srgbClr val="000000"/>
              </a:solidFill>
              <a:round/>
              <a:headEnd/>
              <a:tailEnd/>
            </a:ln>
          </p:spPr>
          <p:txBody>
            <a:bodyPr wrap="none" anchor="ctr"/>
            <a:lstStyle/>
            <a:p>
              <a:endParaRPr lang="zh-CN" altLang="en-US"/>
            </a:p>
          </p:txBody>
        </p:sp>
        <p:sp>
          <p:nvSpPr>
            <p:cNvPr id="54375" name="Line 10"/>
            <p:cNvSpPr>
              <a:spLocks noChangeShapeType="1"/>
            </p:cNvSpPr>
            <p:nvPr/>
          </p:nvSpPr>
          <p:spPr bwMode="auto">
            <a:xfrm>
              <a:off x="2448" y="6693"/>
              <a:ext cx="258" cy="0"/>
            </a:xfrm>
            <a:prstGeom prst="line">
              <a:avLst/>
            </a:prstGeom>
            <a:noFill/>
            <a:ln w="9525">
              <a:solidFill>
                <a:srgbClr val="000000"/>
              </a:solidFill>
              <a:round/>
              <a:headEnd/>
              <a:tailEnd/>
            </a:ln>
          </p:spPr>
          <p:txBody>
            <a:bodyPr wrap="none" anchor="ctr"/>
            <a:lstStyle/>
            <a:p>
              <a:endParaRPr lang="zh-CN" altLang="en-US"/>
            </a:p>
          </p:txBody>
        </p:sp>
      </p:grpSp>
      <p:grpSp>
        <p:nvGrpSpPr>
          <p:cNvPr id="54324" name="Group 11"/>
          <p:cNvGrpSpPr>
            <a:grpSpLocks noChangeAspect="1"/>
          </p:cNvGrpSpPr>
          <p:nvPr/>
        </p:nvGrpSpPr>
        <p:grpSpPr bwMode="auto">
          <a:xfrm>
            <a:off x="4857750" y="785813"/>
            <a:ext cx="2874963" cy="1816100"/>
            <a:chOff x="1320" y="804"/>
            <a:chExt cx="3192" cy="2016"/>
          </a:xfrm>
        </p:grpSpPr>
        <p:sp>
          <p:nvSpPr>
            <p:cNvPr id="54335" name="Freeform 12"/>
            <p:cNvSpPr>
              <a:spLocks noChangeAspect="1"/>
            </p:cNvSpPr>
            <p:nvPr/>
          </p:nvSpPr>
          <p:spPr bwMode="auto">
            <a:xfrm>
              <a:off x="2201" y="1099"/>
              <a:ext cx="174" cy="1"/>
            </a:xfrm>
            <a:custGeom>
              <a:avLst/>
              <a:gdLst>
                <a:gd name="T0" fmla="*/ 174 w 174"/>
                <a:gd name="T1" fmla="*/ 0 h 1"/>
                <a:gd name="T2" fmla="*/ 0 w 174"/>
                <a:gd name="T3" fmla="*/ 0 h 1"/>
                <a:gd name="T4" fmla="*/ 0 60000 65536"/>
                <a:gd name="T5" fmla="*/ 0 60000 65536"/>
                <a:gd name="T6" fmla="*/ 0 w 174"/>
                <a:gd name="T7" fmla="*/ 0 h 1"/>
                <a:gd name="T8" fmla="*/ 174 w 174"/>
                <a:gd name="T9" fmla="*/ 1 h 1"/>
              </a:gdLst>
              <a:ahLst/>
              <a:cxnLst>
                <a:cxn ang="T4">
                  <a:pos x="T0" y="T1"/>
                </a:cxn>
                <a:cxn ang="T5">
                  <a:pos x="T2" y="T3"/>
                </a:cxn>
              </a:cxnLst>
              <a:rect l="T6" t="T7" r="T8" b="T9"/>
              <a:pathLst>
                <a:path w="174" h="1">
                  <a:moveTo>
                    <a:pt x="174" y="0"/>
                  </a:moveTo>
                  <a:lnTo>
                    <a:pt x="0" y="0"/>
                  </a:lnTo>
                </a:path>
              </a:pathLst>
            </a:custGeom>
            <a:noFill/>
            <a:ln w="12700">
              <a:solidFill>
                <a:srgbClr val="000000"/>
              </a:solidFill>
              <a:round/>
              <a:headEnd/>
              <a:tailEnd/>
            </a:ln>
          </p:spPr>
          <p:txBody>
            <a:bodyPr wrap="none" anchor="ctr"/>
            <a:lstStyle/>
            <a:p>
              <a:endParaRPr lang="zh-CN" altLang="en-US"/>
            </a:p>
          </p:txBody>
        </p:sp>
        <p:sp>
          <p:nvSpPr>
            <p:cNvPr id="54336" name="Line 13"/>
            <p:cNvSpPr>
              <a:spLocks noChangeAspect="1" noChangeShapeType="1"/>
            </p:cNvSpPr>
            <p:nvPr/>
          </p:nvSpPr>
          <p:spPr bwMode="auto">
            <a:xfrm flipH="1">
              <a:off x="2209" y="2372"/>
              <a:ext cx="166" cy="0"/>
            </a:xfrm>
            <a:prstGeom prst="line">
              <a:avLst/>
            </a:prstGeom>
            <a:noFill/>
            <a:ln w="12700">
              <a:solidFill>
                <a:srgbClr val="000000"/>
              </a:solidFill>
              <a:round/>
              <a:headEnd/>
              <a:tailEnd/>
            </a:ln>
          </p:spPr>
          <p:txBody>
            <a:bodyPr wrap="none" anchor="ctr"/>
            <a:lstStyle/>
            <a:p>
              <a:endParaRPr lang="zh-CN" altLang="en-US"/>
            </a:p>
          </p:txBody>
        </p:sp>
        <p:sp>
          <p:nvSpPr>
            <p:cNvPr id="54337" name="Line 14"/>
            <p:cNvSpPr>
              <a:spLocks noChangeAspect="1" noChangeShapeType="1"/>
            </p:cNvSpPr>
            <p:nvPr/>
          </p:nvSpPr>
          <p:spPr bwMode="auto">
            <a:xfrm>
              <a:off x="1989" y="1343"/>
              <a:ext cx="0" cy="813"/>
            </a:xfrm>
            <a:prstGeom prst="line">
              <a:avLst/>
            </a:prstGeom>
            <a:noFill/>
            <a:ln w="12700">
              <a:solidFill>
                <a:srgbClr val="000000"/>
              </a:solidFill>
              <a:round/>
              <a:headEnd/>
              <a:tailEnd/>
            </a:ln>
          </p:spPr>
          <p:txBody>
            <a:bodyPr wrap="none" anchor="ctr"/>
            <a:lstStyle/>
            <a:p>
              <a:endParaRPr lang="zh-CN" altLang="en-US"/>
            </a:p>
          </p:txBody>
        </p:sp>
        <p:sp>
          <p:nvSpPr>
            <p:cNvPr id="54338" name="Line 15"/>
            <p:cNvSpPr>
              <a:spLocks noChangeAspect="1" noChangeShapeType="1"/>
            </p:cNvSpPr>
            <p:nvPr/>
          </p:nvSpPr>
          <p:spPr bwMode="auto">
            <a:xfrm>
              <a:off x="1992" y="1347"/>
              <a:ext cx="216" cy="0"/>
            </a:xfrm>
            <a:prstGeom prst="line">
              <a:avLst/>
            </a:prstGeom>
            <a:noFill/>
            <a:ln w="12700">
              <a:solidFill>
                <a:srgbClr val="000000"/>
              </a:solidFill>
              <a:round/>
              <a:headEnd/>
              <a:tailEnd/>
            </a:ln>
          </p:spPr>
          <p:txBody>
            <a:bodyPr wrap="none" anchor="ctr"/>
            <a:lstStyle/>
            <a:p>
              <a:endParaRPr lang="zh-CN" altLang="en-US"/>
            </a:p>
          </p:txBody>
        </p:sp>
        <p:sp>
          <p:nvSpPr>
            <p:cNvPr id="54339" name="Line 16"/>
            <p:cNvSpPr>
              <a:spLocks noChangeAspect="1" noChangeShapeType="1"/>
            </p:cNvSpPr>
            <p:nvPr/>
          </p:nvSpPr>
          <p:spPr bwMode="auto">
            <a:xfrm>
              <a:off x="2204" y="2155"/>
              <a:ext cx="0" cy="229"/>
            </a:xfrm>
            <a:prstGeom prst="line">
              <a:avLst/>
            </a:prstGeom>
            <a:noFill/>
            <a:ln w="12700">
              <a:solidFill>
                <a:srgbClr val="000000"/>
              </a:solidFill>
              <a:round/>
              <a:headEnd/>
              <a:tailEnd/>
            </a:ln>
          </p:spPr>
          <p:txBody>
            <a:bodyPr wrap="none" anchor="ctr"/>
            <a:lstStyle/>
            <a:p>
              <a:endParaRPr lang="zh-CN" altLang="en-US"/>
            </a:p>
          </p:txBody>
        </p:sp>
        <p:sp>
          <p:nvSpPr>
            <p:cNvPr id="54340" name="Line 17"/>
            <p:cNvSpPr>
              <a:spLocks noChangeAspect="1" noChangeShapeType="1"/>
            </p:cNvSpPr>
            <p:nvPr/>
          </p:nvSpPr>
          <p:spPr bwMode="auto">
            <a:xfrm>
              <a:off x="2197" y="1471"/>
              <a:ext cx="0" cy="563"/>
            </a:xfrm>
            <a:prstGeom prst="line">
              <a:avLst/>
            </a:prstGeom>
            <a:noFill/>
            <a:ln w="12700">
              <a:solidFill>
                <a:srgbClr val="000000"/>
              </a:solidFill>
              <a:round/>
              <a:headEnd/>
              <a:tailEnd/>
            </a:ln>
          </p:spPr>
          <p:txBody>
            <a:bodyPr wrap="none" anchor="ctr"/>
            <a:lstStyle/>
            <a:p>
              <a:endParaRPr lang="zh-CN" altLang="en-US"/>
            </a:p>
          </p:txBody>
        </p:sp>
        <p:sp>
          <p:nvSpPr>
            <p:cNvPr id="54341" name="Freeform 18"/>
            <p:cNvSpPr>
              <a:spLocks noChangeAspect="1"/>
            </p:cNvSpPr>
            <p:nvPr/>
          </p:nvSpPr>
          <p:spPr bwMode="auto">
            <a:xfrm>
              <a:off x="1989" y="2144"/>
              <a:ext cx="215" cy="2"/>
            </a:xfrm>
            <a:custGeom>
              <a:avLst/>
              <a:gdLst>
                <a:gd name="T0" fmla="*/ 215 w 215"/>
                <a:gd name="T1" fmla="*/ 0 h 2"/>
                <a:gd name="T2" fmla="*/ 0 w 215"/>
                <a:gd name="T3" fmla="*/ 2 h 2"/>
                <a:gd name="T4" fmla="*/ 0 60000 65536"/>
                <a:gd name="T5" fmla="*/ 0 60000 65536"/>
                <a:gd name="T6" fmla="*/ 0 w 215"/>
                <a:gd name="T7" fmla="*/ 0 h 2"/>
                <a:gd name="T8" fmla="*/ 215 w 215"/>
                <a:gd name="T9" fmla="*/ 2 h 2"/>
              </a:gdLst>
              <a:ahLst/>
              <a:cxnLst>
                <a:cxn ang="T4">
                  <a:pos x="T0" y="T1"/>
                </a:cxn>
                <a:cxn ang="T5">
                  <a:pos x="T2" y="T3"/>
                </a:cxn>
              </a:cxnLst>
              <a:rect l="T6" t="T7" r="T8" b="T9"/>
              <a:pathLst>
                <a:path w="215" h="2">
                  <a:moveTo>
                    <a:pt x="215" y="0"/>
                  </a:moveTo>
                  <a:lnTo>
                    <a:pt x="0" y="2"/>
                  </a:lnTo>
                </a:path>
              </a:pathLst>
            </a:custGeom>
            <a:noFill/>
            <a:ln w="12700">
              <a:solidFill>
                <a:srgbClr val="000000"/>
              </a:solidFill>
              <a:round/>
              <a:headEnd/>
              <a:tailEnd/>
            </a:ln>
          </p:spPr>
          <p:txBody>
            <a:bodyPr wrap="none" anchor="ctr"/>
            <a:lstStyle/>
            <a:p>
              <a:endParaRPr lang="zh-CN" altLang="en-US"/>
            </a:p>
          </p:txBody>
        </p:sp>
        <p:sp>
          <p:nvSpPr>
            <p:cNvPr id="54342" name="Freeform 19"/>
            <p:cNvSpPr>
              <a:spLocks noChangeAspect="1"/>
            </p:cNvSpPr>
            <p:nvPr/>
          </p:nvSpPr>
          <p:spPr bwMode="auto">
            <a:xfrm>
              <a:off x="1989" y="2030"/>
              <a:ext cx="211" cy="65"/>
            </a:xfrm>
            <a:custGeom>
              <a:avLst/>
              <a:gdLst>
                <a:gd name="T0" fmla="*/ 0 w 211"/>
                <a:gd name="T1" fmla="*/ 65 h 65"/>
                <a:gd name="T2" fmla="*/ 211 w 211"/>
                <a:gd name="T3" fmla="*/ 0 h 65"/>
                <a:gd name="T4" fmla="*/ 0 60000 65536"/>
                <a:gd name="T5" fmla="*/ 0 60000 65536"/>
                <a:gd name="T6" fmla="*/ 0 w 211"/>
                <a:gd name="T7" fmla="*/ 0 h 65"/>
                <a:gd name="T8" fmla="*/ 211 w 211"/>
                <a:gd name="T9" fmla="*/ 65 h 65"/>
              </a:gdLst>
              <a:ahLst/>
              <a:cxnLst>
                <a:cxn ang="T4">
                  <a:pos x="T0" y="T1"/>
                </a:cxn>
                <a:cxn ang="T5">
                  <a:pos x="T2" y="T3"/>
                </a:cxn>
              </a:cxnLst>
              <a:rect l="T6" t="T7" r="T8" b="T9"/>
              <a:pathLst>
                <a:path w="211" h="65">
                  <a:moveTo>
                    <a:pt x="0" y="65"/>
                  </a:moveTo>
                  <a:lnTo>
                    <a:pt x="211" y="0"/>
                  </a:lnTo>
                </a:path>
              </a:pathLst>
            </a:custGeom>
            <a:noFill/>
            <a:ln w="12700" cmpd="sng">
              <a:solidFill>
                <a:srgbClr val="000000"/>
              </a:solidFill>
              <a:round/>
              <a:headEnd/>
              <a:tailEnd/>
            </a:ln>
          </p:spPr>
          <p:txBody>
            <a:bodyPr wrap="none" anchor="ctr"/>
            <a:lstStyle/>
            <a:p>
              <a:endParaRPr lang="zh-CN" altLang="en-US"/>
            </a:p>
          </p:txBody>
        </p:sp>
        <p:sp>
          <p:nvSpPr>
            <p:cNvPr id="54343" name="Freeform 20"/>
            <p:cNvSpPr>
              <a:spLocks noChangeAspect="1"/>
            </p:cNvSpPr>
            <p:nvPr/>
          </p:nvSpPr>
          <p:spPr bwMode="auto">
            <a:xfrm>
              <a:off x="1996" y="1411"/>
              <a:ext cx="207" cy="64"/>
            </a:xfrm>
            <a:custGeom>
              <a:avLst/>
              <a:gdLst>
                <a:gd name="T0" fmla="*/ 0 w 207"/>
                <a:gd name="T1" fmla="*/ 0 h 64"/>
                <a:gd name="T2" fmla="*/ 207 w 207"/>
                <a:gd name="T3" fmla="*/ 64 h 64"/>
                <a:gd name="T4" fmla="*/ 0 60000 65536"/>
                <a:gd name="T5" fmla="*/ 0 60000 65536"/>
                <a:gd name="T6" fmla="*/ 0 w 207"/>
                <a:gd name="T7" fmla="*/ 0 h 64"/>
                <a:gd name="T8" fmla="*/ 207 w 207"/>
                <a:gd name="T9" fmla="*/ 64 h 64"/>
              </a:gdLst>
              <a:ahLst/>
              <a:cxnLst>
                <a:cxn ang="T4">
                  <a:pos x="T0" y="T1"/>
                </a:cxn>
                <a:cxn ang="T5">
                  <a:pos x="T2" y="T3"/>
                </a:cxn>
              </a:cxnLst>
              <a:rect l="T6" t="T7" r="T8" b="T9"/>
              <a:pathLst>
                <a:path w="207" h="64">
                  <a:moveTo>
                    <a:pt x="0" y="0"/>
                  </a:moveTo>
                  <a:lnTo>
                    <a:pt x="207" y="64"/>
                  </a:lnTo>
                </a:path>
              </a:pathLst>
            </a:custGeom>
            <a:noFill/>
            <a:ln w="12700">
              <a:solidFill>
                <a:srgbClr val="000000"/>
              </a:solidFill>
              <a:round/>
              <a:headEnd/>
              <a:tailEnd/>
            </a:ln>
          </p:spPr>
          <p:txBody>
            <a:bodyPr wrap="none" anchor="ctr"/>
            <a:lstStyle/>
            <a:p>
              <a:endParaRPr lang="zh-CN" altLang="en-US"/>
            </a:p>
          </p:txBody>
        </p:sp>
        <p:sp>
          <p:nvSpPr>
            <p:cNvPr id="54344" name="Line 21"/>
            <p:cNvSpPr>
              <a:spLocks noChangeAspect="1" noChangeShapeType="1"/>
            </p:cNvSpPr>
            <p:nvPr/>
          </p:nvSpPr>
          <p:spPr bwMode="auto">
            <a:xfrm>
              <a:off x="2204" y="1098"/>
              <a:ext cx="0" cy="257"/>
            </a:xfrm>
            <a:prstGeom prst="line">
              <a:avLst/>
            </a:prstGeom>
            <a:noFill/>
            <a:ln w="12700">
              <a:solidFill>
                <a:srgbClr val="000000"/>
              </a:solidFill>
              <a:round/>
              <a:headEnd/>
              <a:tailEnd/>
            </a:ln>
          </p:spPr>
          <p:txBody>
            <a:bodyPr wrap="none" anchor="ctr"/>
            <a:lstStyle/>
            <a:p>
              <a:endParaRPr lang="zh-CN" altLang="en-US"/>
            </a:p>
          </p:txBody>
        </p:sp>
        <p:sp>
          <p:nvSpPr>
            <p:cNvPr id="54345" name="Oval 22"/>
            <p:cNvSpPr>
              <a:spLocks noChangeAspect="1" noChangeArrowheads="1"/>
            </p:cNvSpPr>
            <p:nvPr/>
          </p:nvSpPr>
          <p:spPr bwMode="auto">
            <a:xfrm>
              <a:off x="3309" y="1464"/>
              <a:ext cx="600" cy="574"/>
            </a:xfrm>
            <a:prstGeom prst="ellipse">
              <a:avLst/>
            </a:prstGeom>
            <a:noFill/>
            <a:ln w="9525">
              <a:solidFill>
                <a:srgbClr val="000000"/>
              </a:solidFill>
              <a:round/>
              <a:headEnd/>
              <a:tailEnd/>
            </a:ln>
          </p:spPr>
          <p:txBody>
            <a:bodyPr wrap="none" anchor="ctr"/>
            <a:lstStyle/>
            <a:p>
              <a:endParaRPr lang="zh-CN" altLang="en-US">
                <a:latin typeface="Goudy Old Style"/>
              </a:endParaRPr>
            </a:p>
          </p:txBody>
        </p:sp>
        <p:sp>
          <p:nvSpPr>
            <p:cNvPr id="54346" name="Oval 23"/>
            <p:cNvSpPr>
              <a:spLocks noChangeAspect="1" noChangeArrowheads="1"/>
            </p:cNvSpPr>
            <p:nvPr/>
          </p:nvSpPr>
          <p:spPr bwMode="auto">
            <a:xfrm>
              <a:off x="3249" y="1407"/>
              <a:ext cx="720" cy="689"/>
            </a:xfrm>
            <a:prstGeom prst="ellipse">
              <a:avLst/>
            </a:prstGeom>
            <a:noFill/>
            <a:ln w="9525">
              <a:solidFill>
                <a:srgbClr val="000000"/>
              </a:solidFill>
              <a:round/>
              <a:headEnd/>
              <a:tailEnd/>
            </a:ln>
          </p:spPr>
          <p:txBody>
            <a:bodyPr wrap="none" anchor="ctr"/>
            <a:lstStyle/>
            <a:p>
              <a:endParaRPr lang="zh-CN" altLang="en-US">
                <a:latin typeface="Goudy Old Style"/>
              </a:endParaRPr>
            </a:p>
          </p:txBody>
        </p:sp>
        <p:sp>
          <p:nvSpPr>
            <p:cNvPr id="54347" name="Oval 24"/>
            <p:cNvSpPr>
              <a:spLocks noChangeAspect="1" noChangeArrowheads="1"/>
            </p:cNvSpPr>
            <p:nvPr/>
          </p:nvSpPr>
          <p:spPr bwMode="auto">
            <a:xfrm>
              <a:off x="3183" y="1344"/>
              <a:ext cx="852" cy="800"/>
            </a:xfrm>
            <a:prstGeom prst="ellipse">
              <a:avLst/>
            </a:prstGeom>
            <a:noFill/>
            <a:ln w="9525">
              <a:solidFill>
                <a:srgbClr val="000000"/>
              </a:solidFill>
              <a:round/>
              <a:headEnd/>
              <a:tailEnd/>
            </a:ln>
          </p:spPr>
          <p:txBody>
            <a:bodyPr wrap="none" anchor="ctr"/>
            <a:lstStyle/>
            <a:p>
              <a:endParaRPr lang="zh-CN" altLang="en-US">
                <a:latin typeface="Goudy Old Style"/>
              </a:endParaRPr>
            </a:p>
          </p:txBody>
        </p:sp>
        <p:sp>
          <p:nvSpPr>
            <p:cNvPr id="54348" name="Oval 25"/>
            <p:cNvSpPr>
              <a:spLocks noChangeAspect="1" noChangeArrowheads="1"/>
            </p:cNvSpPr>
            <p:nvPr/>
          </p:nvSpPr>
          <p:spPr bwMode="auto">
            <a:xfrm>
              <a:off x="2937" y="1108"/>
              <a:ext cx="1344" cy="1271"/>
            </a:xfrm>
            <a:prstGeom prst="ellipse">
              <a:avLst/>
            </a:prstGeom>
            <a:noFill/>
            <a:ln w="9525">
              <a:solidFill>
                <a:srgbClr val="000000"/>
              </a:solidFill>
              <a:round/>
              <a:headEnd/>
              <a:tailEnd/>
            </a:ln>
          </p:spPr>
          <p:txBody>
            <a:bodyPr wrap="none" anchor="ctr"/>
            <a:lstStyle/>
            <a:p>
              <a:endParaRPr lang="zh-CN" altLang="en-US">
                <a:latin typeface="Goudy Old Style"/>
              </a:endParaRPr>
            </a:p>
          </p:txBody>
        </p:sp>
        <p:sp>
          <p:nvSpPr>
            <p:cNvPr id="54349" name="Oval 26"/>
            <p:cNvSpPr>
              <a:spLocks noChangeAspect="1" noChangeArrowheads="1"/>
            </p:cNvSpPr>
            <p:nvPr/>
          </p:nvSpPr>
          <p:spPr bwMode="auto">
            <a:xfrm>
              <a:off x="3539" y="1157"/>
              <a:ext cx="144" cy="138"/>
            </a:xfrm>
            <a:prstGeom prst="ellipse">
              <a:avLst/>
            </a:prstGeom>
            <a:noFill/>
            <a:ln w="9525">
              <a:solidFill>
                <a:srgbClr val="000000"/>
              </a:solidFill>
              <a:round/>
              <a:headEnd/>
              <a:tailEnd/>
            </a:ln>
          </p:spPr>
          <p:txBody>
            <a:bodyPr wrap="none" anchor="ctr"/>
            <a:lstStyle/>
            <a:p>
              <a:endParaRPr lang="zh-CN" altLang="en-US">
                <a:latin typeface="Goudy Old Style"/>
              </a:endParaRPr>
            </a:p>
          </p:txBody>
        </p:sp>
        <p:sp>
          <p:nvSpPr>
            <p:cNvPr id="54350" name="Oval 27"/>
            <p:cNvSpPr>
              <a:spLocks noChangeAspect="1" noChangeArrowheads="1"/>
            </p:cNvSpPr>
            <p:nvPr/>
          </p:nvSpPr>
          <p:spPr bwMode="auto">
            <a:xfrm>
              <a:off x="3547" y="2195"/>
              <a:ext cx="144" cy="131"/>
            </a:xfrm>
            <a:prstGeom prst="ellipse">
              <a:avLst/>
            </a:prstGeom>
            <a:noFill/>
            <a:ln w="9525">
              <a:solidFill>
                <a:srgbClr val="000000"/>
              </a:solidFill>
              <a:round/>
              <a:headEnd/>
              <a:tailEnd/>
            </a:ln>
          </p:spPr>
          <p:txBody>
            <a:bodyPr wrap="none" anchor="ctr"/>
            <a:lstStyle/>
            <a:p>
              <a:endParaRPr lang="zh-CN" altLang="en-US">
                <a:latin typeface="Goudy Old Style"/>
              </a:endParaRPr>
            </a:p>
          </p:txBody>
        </p:sp>
        <p:sp>
          <p:nvSpPr>
            <p:cNvPr id="54351" name="Oval 28"/>
            <p:cNvSpPr>
              <a:spLocks noChangeAspect="1" noChangeArrowheads="1"/>
            </p:cNvSpPr>
            <p:nvPr/>
          </p:nvSpPr>
          <p:spPr bwMode="auto">
            <a:xfrm>
              <a:off x="2985" y="1655"/>
              <a:ext cx="144" cy="138"/>
            </a:xfrm>
            <a:prstGeom prst="ellipse">
              <a:avLst/>
            </a:prstGeom>
            <a:noFill/>
            <a:ln w="9525">
              <a:solidFill>
                <a:srgbClr val="000000"/>
              </a:solidFill>
              <a:round/>
              <a:headEnd/>
              <a:tailEnd/>
            </a:ln>
          </p:spPr>
          <p:txBody>
            <a:bodyPr wrap="none" anchor="ctr"/>
            <a:lstStyle/>
            <a:p>
              <a:endParaRPr lang="zh-CN" altLang="en-US">
                <a:latin typeface="Goudy Old Style"/>
              </a:endParaRPr>
            </a:p>
          </p:txBody>
        </p:sp>
        <p:sp>
          <p:nvSpPr>
            <p:cNvPr id="54352" name="Oval 29"/>
            <p:cNvSpPr>
              <a:spLocks noChangeAspect="1" noChangeArrowheads="1"/>
            </p:cNvSpPr>
            <p:nvPr/>
          </p:nvSpPr>
          <p:spPr bwMode="auto">
            <a:xfrm>
              <a:off x="4091" y="1655"/>
              <a:ext cx="144" cy="138"/>
            </a:xfrm>
            <a:prstGeom prst="ellipse">
              <a:avLst/>
            </a:prstGeom>
            <a:noFill/>
            <a:ln w="9525">
              <a:solidFill>
                <a:srgbClr val="000000"/>
              </a:solidFill>
              <a:round/>
              <a:headEnd/>
              <a:tailEnd/>
            </a:ln>
          </p:spPr>
          <p:txBody>
            <a:bodyPr wrap="none" anchor="ctr"/>
            <a:lstStyle/>
            <a:p>
              <a:endParaRPr lang="zh-CN" altLang="en-US">
                <a:latin typeface="Goudy Old Style"/>
              </a:endParaRPr>
            </a:p>
          </p:txBody>
        </p:sp>
        <p:sp>
          <p:nvSpPr>
            <p:cNvPr id="54353" name="Oval 30"/>
            <p:cNvSpPr>
              <a:spLocks noChangeAspect="1" noChangeArrowheads="1"/>
            </p:cNvSpPr>
            <p:nvPr/>
          </p:nvSpPr>
          <p:spPr bwMode="auto">
            <a:xfrm>
              <a:off x="3045" y="1214"/>
              <a:ext cx="1118" cy="1057"/>
            </a:xfrm>
            <a:prstGeom prst="ellipse">
              <a:avLst/>
            </a:prstGeom>
            <a:noFill/>
            <a:ln w="9525">
              <a:solidFill>
                <a:srgbClr val="000000"/>
              </a:solidFill>
              <a:prstDash val="lgDashDot"/>
              <a:round/>
              <a:headEnd/>
              <a:tailEnd/>
            </a:ln>
          </p:spPr>
          <p:txBody>
            <a:bodyPr wrap="none" anchor="ctr"/>
            <a:lstStyle/>
            <a:p>
              <a:endParaRPr lang="zh-CN" altLang="en-US">
                <a:latin typeface="Goudy Old Style"/>
              </a:endParaRPr>
            </a:p>
          </p:txBody>
        </p:sp>
        <p:sp>
          <p:nvSpPr>
            <p:cNvPr id="54354" name="Line 31"/>
            <p:cNvSpPr>
              <a:spLocks noChangeAspect="1" noChangeShapeType="1"/>
            </p:cNvSpPr>
            <p:nvPr/>
          </p:nvSpPr>
          <p:spPr bwMode="auto">
            <a:xfrm flipH="1">
              <a:off x="2117" y="1223"/>
              <a:ext cx="324" cy="0"/>
            </a:xfrm>
            <a:prstGeom prst="line">
              <a:avLst/>
            </a:prstGeom>
            <a:noFill/>
            <a:ln w="9525">
              <a:solidFill>
                <a:srgbClr val="000000"/>
              </a:solidFill>
              <a:prstDash val="lgDashDot"/>
              <a:round/>
              <a:headEnd/>
              <a:tailEnd/>
            </a:ln>
          </p:spPr>
          <p:txBody>
            <a:bodyPr wrap="none" anchor="ctr"/>
            <a:lstStyle/>
            <a:p>
              <a:endParaRPr lang="zh-CN" altLang="en-US"/>
            </a:p>
          </p:txBody>
        </p:sp>
        <p:sp>
          <p:nvSpPr>
            <p:cNvPr id="54355" name="Line 32"/>
            <p:cNvSpPr>
              <a:spLocks noChangeAspect="1" noChangeShapeType="1"/>
            </p:cNvSpPr>
            <p:nvPr/>
          </p:nvSpPr>
          <p:spPr bwMode="auto">
            <a:xfrm flipH="1">
              <a:off x="2115" y="2254"/>
              <a:ext cx="323" cy="0"/>
            </a:xfrm>
            <a:prstGeom prst="line">
              <a:avLst/>
            </a:prstGeom>
            <a:noFill/>
            <a:ln w="9525">
              <a:solidFill>
                <a:srgbClr val="000000"/>
              </a:solidFill>
              <a:prstDash val="lgDashDot"/>
              <a:round/>
              <a:headEnd/>
              <a:tailEnd/>
            </a:ln>
          </p:spPr>
          <p:txBody>
            <a:bodyPr wrap="none" anchor="ctr"/>
            <a:lstStyle/>
            <a:p>
              <a:endParaRPr lang="zh-CN" altLang="en-US"/>
            </a:p>
          </p:txBody>
        </p:sp>
        <p:sp>
          <p:nvSpPr>
            <p:cNvPr id="54356" name="Line 33"/>
            <p:cNvSpPr>
              <a:spLocks noChangeAspect="1" noChangeShapeType="1"/>
            </p:cNvSpPr>
            <p:nvPr/>
          </p:nvSpPr>
          <p:spPr bwMode="auto">
            <a:xfrm>
              <a:off x="2321" y="1388"/>
              <a:ext cx="0" cy="712"/>
            </a:xfrm>
            <a:prstGeom prst="line">
              <a:avLst/>
            </a:prstGeom>
            <a:noFill/>
            <a:ln w="9525">
              <a:solidFill>
                <a:srgbClr val="000000"/>
              </a:solidFill>
              <a:round/>
              <a:headEnd/>
              <a:tailEnd/>
            </a:ln>
          </p:spPr>
          <p:txBody>
            <a:bodyPr wrap="none" anchor="ctr"/>
            <a:lstStyle/>
            <a:p>
              <a:endParaRPr lang="zh-CN" altLang="en-US"/>
            </a:p>
          </p:txBody>
        </p:sp>
        <p:sp>
          <p:nvSpPr>
            <p:cNvPr id="54357" name="Line 34"/>
            <p:cNvSpPr>
              <a:spLocks noChangeAspect="1" noChangeShapeType="1"/>
            </p:cNvSpPr>
            <p:nvPr/>
          </p:nvSpPr>
          <p:spPr bwMode="auto">
            <a:xfrm>
              <a:off x="2327" y="1388"/>
              <a:ext cx="42" cy="0"/>
            </a:xfrm>
            <a:prstGeom prst="line">
              <a:avLst/>
            </a:prstGeom>
            <a:noFill/>
            <a:ln w="9525">
              <a:solidFill>
                <a:srgbClr val="000000"/>
              </a:solidFill>
              <a:round/>
              <a:headEnd/>
              <a:tailEnd/>
            </a:ln>
          </p:spPr>
          <p:txBody>
            <a:bodyPr wrap="none" anchor="ctr"/>
            <a:lstStyle/>
            <a:p>
              <a:endParaRPr lang="zh-CN" altLang="en-US"/>
            </a:p>
          </p:txBody>
        </p:sp>
        <p:sp>
          <p:nvSpPr>
            <p:cNvPr id="54358" name="Line 35"/>
            <p:cNvSpPr>
              <a:spLocks noChangeAspect="1" noChangeShapeType="1"/>
            </p:cNvSpPr>
            <p:nvPr/>
          </p:nvSpPr>
          <p:spPr bwMode="auto">
            <a:xfrm>
              <a:off x="2321" y="2100"/>
              <a:ext cx="48" cy="0"/>
            </a:xfrm>
            <a:prstGeom prst="line">
              <a:avLst/>
            </a:prstGeom>
            <a:noFill/>
            <a:ln w="9525">
              <a:solidFill>
                <a:srgbClr val="000000"/>
              </a:solidFill>
              <a:round/>
              <a:headEnd/>
              <a:tailEnd/>
            </a:ln>
          </p:spPr>
          <p:txBody>
            <a:bodyPr wrap="none" anchor="ctr"/>
            <a:lstStyle/>
            <a:p>
              <a:endParaRPr lang="zh-CN" altLang="en-US"/>
            </a:p>
          </p:txBody>
        </p:sp>
        <p:sp>
          <p:nvSpPr>
            <p:cNvPr id="54359" name="Line 36"/>
            <p:cNvSpPr>
              <a:spLocks noChangeAspect="1" noChangeShapeType="1"/>
            </p:cNvSpPr>
            <p:nvPr/>
          </p:nvSpPr>
          <p:spPr bwMode="auto">
            <a:xfrm>
              <a:off x="2207" y="1154"/>
              <a:ext cx="168" cy="0"/>
            </a:xfrm>
            <a:prstGeom prst="line">
              <a:avLst/>
            </a:prstGeom>
            <a:noFill/>
            <a:ln w="9525">
              <a:solidFill>
                <a:srgbClr val="000000"/>
              </a:solidFill>
              <a:round/>
              <a:headEnd/>
              <a:tailEnd/>
            </a:ln>
          </p:spPr>
          <p:txBody>
            <a:bodyPr wrap="none" anchor="ctr"/>
            <a:lstStyle/>
            <a:p>
              <a:endParaRPr lang="zh-CN" altLang="en-US"/>
            </a:p>
          </p:txBody>
        </p:sp>
        <p:sp>
          <p:nvSpPr>
            <p:cNvPr id="54360" name="Line 37"/>
            <p:cNvSpPr>
              <a:spLocks noChangeAspect="1" noChangeShapeType="1"/>
            </p:cNvSpPr>
            <p:nvPr/>
          </p:nvSpPr>
          <p:spPr bwMode="auto">
            <a:xfrm>
              <a:off x="2207" y="1285"/>
              <a:ext cx="168" cy="0"/>
            </a:xfrm>
            <a:prstGeom prst="line">
              <a:avLst/>
            </a:prstGeom>
            <a:noFill/>
            <a:ln w="9525">
              <a:solidFill>
                <a:srgbClr val="000000"/>
              </a:solidFill>
              <a:round/>
              <a:headEnd/>
              <a:tailEnd/>
            </a:ln>
          </p:spPr>
          <p:txBody>
            <a:bodyPr wrap="none" anchor="ctr"/>
            <a:lstStyle/>
            <a:p>
              <a:endParaRPr lang="zh-CN" altLang="en-US"/>
            </a:p>
          </p:txBody>
        </p:sp>
        <p:sp>
          <p:nvSpPr>
            <p:cNvPr id="54361" name="Line 38"/>
            <p:cNvSpPr>
              <a:spLocks noChangeAspect="1" noChangeShapeType="1"/>
            </p:cNvSpPr>
            <p:nvPr/>
          </p:nvSpPr>
          <p:spPr bwMode="auto">
            <a:xfrm flipH="1">
              <a:off x="2207" y="2197"/>
              <a:ext cx="167" cy="0"/>
            </a:xfrm>
            <a:prstGeom prst="line">
              <a:avLst/>
            </a:prstGeom>
            <a:noFill/>
            <a:ln w="12700">
              <a:solidFill>
                <a:srgbClr val="000000"/>
              </a:solidFill>
              <a:round/>
              <a:headEnd/>
              <a:tailEnd/>
            </a:ln>
          </p:spPr>
          <p:txBody>
            <a:bodyPr wrap="none" anchor="ctr"/>
            <a:lstStyle/>
            <a:p>
              <a:endParaRPr lang="zh-CN" altLang="en-US"/>
            </a:p>
          </p:txBody>
        </p:sp>
        <p:sp>
          <p:nvSpPr>
            <p:cNvPr id="54362" name="Line 39"/>
            <p:cNvSpPr>
              <a:spLocks noChangeAspect="1" noChangeShapeType="1"/>
            </p:cNvSpPr>
            <p:nvPr/>
          </p:nvSpPr>
          <p:spPr bwMode="auto">
            <a:xfrm flipH="1">
              <a:off x="2200" y="2318"/>
              <a:ext cx="174" cy="0"/>
            </a:xfrm>
            <a:prstGeom prst="line">
              <a:avLst/>
            </a:prstGeom>
            <a:noFill/>
            <a:ln w="12700">
              <a:solidFill>
                <a:srgbClr val="000000"/>
              </a:solidFill>
              <a:round/>
              <a:headEnd/>
              <a:tailEnd/>
            </a:ln>
          </p:spPr>
          <p:txBody>
            <a:bodyPr wrap="none" anchor="ctr"/>
            <a:lstStyle/>
            <a:p>
              <a:endParaRPr lang="zh-CN" altLang="en-US"/>
            </a:p>
          </p:txBody>
        </p:sp>
        <p:grpSp>
          <p:nvGrpSpPr>
            <p:cNvPr id="54363" name="Group 40"/>
            <p:cNvGrpSpPr>
              <a:grpSpLocks noChangeAspect="1"/>
            </p:cNvGrpSpPr>
            <p:nvPr/>
          </p:nvGrpSpPr>
          <p:grpSpPr bwMode="auto">
            <a:xfrm>
              <a:off x="1320" y="804"/>
              <a:ext cx="3192" cy="2016"/>
              <a:chOff x="1320" y="804"/>
              <a:chExt cx="3192" cy="2016"/>
            </a:xfrm>
          </p:grpSpPr>
          <p:grpSp>
            <p:nvGrpSpPr>
              <p:cNvPr id="54364" name="Group 41"/>
              <p:cNvGrpSpPr>
                <a:grpSpLocks noChangeAspect="1"/>
              </p:cNvGrpSpPr>
              <p:nvPr/>
            </p:nvGrpSpPr>
            <p:grpSpPr bwMode="auto">
              <a:xfrm>
                <a:off x="1516" y="869"/>
                <a:ext cx="2940" cy="1896"/>
                <a:chOff x="1636" y="869"/>
                <a:chExt cx="2940" cy="1896"/>
              </a:xfrm>
            </p:grpSpPr>
            <p:sp>
              <p:nvSpPr>
                <p:cNvPr id="54366" name="Rectangle 42"/>
                <p:cNvSpPr>
                  <a:spLocks noChangeAspect="1" noChangeArrowheads="1"/>
                </p:cNvSpPr>
                <p:nvPr/>
              </p:nvSpPr>
              <p:spPr bwMode="auto">
                <a:xfrm>
                  <a:off x="1636" y="869"/>
                  <a:ext cx="2940" cy="1896"/>
                </a:xfrm>
                <a:prstGeom prst="rect">
                  <a:avLst/>
                </a:prstGeom>
                <a:noFill/>
                <a:ln w="9525">
                  <a:solidFill>
                    <a:srgbClr val="000000"/>
                  </a:solidFill>
                  <a:miter lim="800000"/>
                  <a:headEnd/>
                  <a:tailEnd/>
                </a:ln>
              </p:spPr>
              <p:txBody>
                <a:bodyPr wrap="none" anchor="ctr"/>
                <a:lstStyle/>
                <a:p>
                  <a:endParaRPr lang="zh-CN" altLang="en-US">
                    <a:latin typeface="Goudy Old Style"/>
                  </a:endParaRPr>
                </a:p>
              </p:txBody>
            </p:sp>
            <p:sp>
              <p:nvSpPr>
                <p:cNvPr id="54367" name="Line 43"/>
                <p:cNvSpPr>
                  <a:spLocks noChangeAspect="1" noChangeShapeType="1"/>
                </p:cNvSpPr>
                <p:nvPr/>
              </p:nvSpPr>
              <p:spPr bwMode="auto">
                <a:xfrm>
                  <a:off x="3520" y="2561"/>
                  <a:ext cx="0" cy="204"/>
                </a:xfrm>
                <a:prstGeom prst="line">
                  <a:avLst/>
                </a:prstGeom>
                <a:noFill/>
                <a:ln w="9525">
                  <a:solidFill>
                    <a:srgbClr val="000000"/>
                  </a:solidFill>
                  <a:round/>
                  <a:headEnd/>
                  <a:tailEnd/>
                </a:ln>
              </p:spPr>
              <p:txBody>
                <a:bodyPr wrap="none" anchor="ctr"/>
                <a:lstStyle/>
                <a:p>
                  <a:endParaRPr lang="zh-CN" altLang="en-US"/>
                </a:p>
              </p:txBody>
            </p:sp>
            <p:sp>
              <p:nvSpPr>
                <p:cNvPr id="54368" name="Line 44"/>
                <p:cNvSpPr>
                  <a:spLocks noChangeAspect="1" noChangeShapeType="1"/>
                </p:cNvSpPr>
                <p:nvPr/>
              </p:nvSpPr>
              <p:spPr bwMode="auto">
                <a:xfrm>
                  <a:off x="3520" y="2561"/>
                  <a:ext cx="1056" cy="0"/>
                </a:xfrm>
                <a:prstGeom prst="line">
                  <a:avLst/>
                </a:prstGeom>
                <a:noFill/>
                <a:ln w="9525">
                  <a:solidFill>
                    <a:srgbClr val="000000"/>
                  </a:solidFill>
                  <a:round/>
                  <a:headEnd/>
                  <a:tailEnd/>
                </a:ln>
              </p:spPr>
              <p:txBody>
                <a:bodyPr wrap="none" anchor="ctr"/>
                <a:lstStyle/>
                <a:p>
                  <a:endParaRPr lang="zh-CN" altLang="en-US"/>
                </a:p>
              </p:txBody>
            </p:sp>
            <p:sp>
              <p:nvSpPr>
                <p:cNvPr id="54369" name="Line 45"/>
                <p:cNvSpPr>
                  <a:spLocks noChangeAspect="1" noChangeShapeType="1"/>
                </p:cNvSpPr>
                <p:nvPr/>
              </p:nvSpPr>
              <p:spPr bwMode="auto">
                <a:xfrm>
                  <a:off x="2958" y="1729"/>
                  <a:ext cx="1532" cy="0"/>
                </a:xfrm>
                <a:prstGeom prst="line">
                  <a:avLst/>
                </a:prstGeom>
                <a:noFill/>
                <a:ln w="9525">
                  <a:solidFill>
                    <a:srgbClr val="000000"/>
                  </a:solidFill>
                  <a:prstDash val="lgDashDot"/>
                  <a:round/>
                  <a:headEnd/>
                  <a:tailEnd/>
                </a:ln>
              </p:spPr>
              <p:txBody>
                <a:bodyPr wrap="none" anchor="ctr"/>
                <a:lstStyle/>
                <a:p>
                  <a:endParaRPr lang="zh-CN" altLang="en-US"/>
                </a:p>
              </p:txBody>
            </p:sp>
            <p:sp>
              <p:nvSpPr>
                <p:cNvPr id="54370" name="Line 46"/>
                <p:cNvSpPr>
                  <a:spLocks noChangeAspect="1" noChangeShapeType="1"/>
                </p:cNvSpPr>
                <p:nvPr/>
              </p:nvSpPr>
              <p:spPr bwMode="auto">
                <a:xfrm>
                  <a:off x="1999" y="1730"/>
                  <a:ext cx="660" cy="0"/>
                </a:xfrm>
                <a:prstGeom prst="line">
                  <a:avLst/>
                </a:prstGeom>
                <a:noFill/>
                <a:ln w="9525">
                  <a:solidFill>
                    <a:srgbClr val="000000"/>
                  </a:solidFill>
                  <a:prstDash val="lgDashDot"/>
                  <a:round/>
                  <a:headEnd/>
                  <a:tailEnd/>
                </a:ln>
              </p:spPr>
              <p:txBody>
                <a:bodyPr wrap="none" anchor="ctr"/>
                <a:lstStyle/>
                <a:p>
                  <a:endParaRPr lang="zh-CN" altLang="en-US"/>
                </a:p>
              </p:txBody>
            </p:sp>
            <p:sp>
              <p:nvSpPr>
                <p:cNvPr id="54371" name="Line 47"/>
                <p:cNvSpPr>
                  <a:spLocks noChangeAspect="1" noChangeShapeType="1"/>
                </p:cNvSpPr>
                <p:nvPr/>
              </p:nvSpPr>
              <p:spPr bwMode="auto">
                <a:xfrm>
                  <a:off x="3734" y="1010"/>
                  <a:ext cx="0" cy="1431"/>
                </a:xfrm>
                <a:prstGeom prst="line">
                  <a:avLst/>
                </a:prstGeom>
                <a:noFill/>
                <a:ln w="9525">
                  <a:solidFill>
                    <a:srgbClr val="000000"/>
                  </a:solidFill>
                  <a:prstDash val="lgDashDot"/>
                  <a:round/>
                  <a:headEnd/>
                  <a:tailEnd/>
                </a:ln>
              </p:spPr>
              <p:txBody>
                <a:bodyPr wrap="none" anchor="ctr"/>
                <a:lstStyle/>
                <a:p>
                  <a:endParaRPr lang="zh-CN" altLang="en-US"/>
                </a:p>
              </p:txBody>
            </p:sp>
            <p:sp>
              <p:nvSpPr>
                <p:cNvPr id="54372" name="Line 48"/>
                <p:cNvSpPr>
                  <a:spLocks noChangeAspect="1" noChangeShapeType="1"/>
                </p:cNvSpPr>
                <p:nvPr/>
              </p:nvSpPr>
              <p:spPr bwMode="auto">
                <a:xfrm>
                  <a:off x="2493" y="1105"/>
                  <a:ext cx="0" cy="1271"/>
                </a:xfrm>
                <a:prstGeom prst="line">
                  <a:avLst/>
                </a:prstGeom>
                <a:noFill/>
                <a:ln w="12700">
                  <a:solidFill>
                    <a:srgbClr val="000000"/>
                  </a:solidFill>
                  <a:round/>
                  <a:headEnd/>
                  <a:tailEnd/>
                </a:ln>
              </p:spPr>
              <p:txBody>
                <a:bodyPr wrap="none" anchor="ctr"/>
                <a:lstStyle/>
                <a:p>
                  <a:endParaRPr lang="zh-CN" altLang="en-US"/>
                </a:p>
              </p:txBody>
            </p:sp>
          </p:grpSp>
          <p:sp>
            <p:nvSpPr>
              <p:cNvPr id="54365" name="Rectangle 49"/>
              <p:cNvSpPr>
                <a:spLocks noChangeAspect="1" noChangeArrowheads="1"/>
              </p:cNvSpPr>
              <p:nvPr/>
            </p:nvSpPr>
            <p:spPr bwMode="auto">
              <a:xfrm>
                <a:off x="1320" y="804"/>
                <a:ext cx="3192" cy="2016"/>
              </a:xfrm>
              <a:prstGeom prst="rect">
                <a:avLst/>
              </a:prstGeom>
              <a:noFill/>
              <a:ln w="9525">
                <a:solidFill>
                  <a:srgbClr val="000000"/>
                </a:solidFill>
                <a:miter lim="800000"/>
                <a:headEnd/>
                <a:tailEnd/>
              </a:ln>
            </p:spPr>
            <p:txBody>
              <a:bodyPr wrap="none" anchor="ctr"/>
              <a:lstStyle/>
              <a:p>
                <a:endParaRPr lang="zh-CN" altLang="en-US">
                  <a:latin typeface="Goudy Old Style"/>
                </a:endParaRPr>
              </a:p>
            </p:txBody>
          </p:sp>
        </p:grpSp>
      </p:grpSp>
      <p:sp>
        <p:nvSpPr>
          <p:cNvPr id="54325" name="Rectangle 5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54322" name="Object 50"/>
          <p:cNvGraphicFramePr>
            <a:graphicFrameLocks noChangeAspect="1"/>
          </p:cNvGraphicFramePr>
          <p:nvPr/>
        </p:nvGraphicFramePr>
        <p:xfrm>
          <a:off x="2714625" y="2928938"/>
          <a:ext cx="4714875" cy="3082925"/>
        </p:xfrm>
        <a:graphic>
          <a:graphicData uri="http://schemas.openxmlformats.org/presentationml/2006/ole">
            <p:oleObj spid="_x0000_s54322" name="BMP 图像" r:id="rId3" imgW="3962953" imgH="2591162" progId="PBrush">
              <p:embed/>
            </p:oleObj>
          </a:graphicData>
        </a:graphic>
      </p:graphicFrame>
      <p:cxnSp>
        <p:nvCxnSpPr>
          <p:cNvPr id="56" name="直接箭头连接符 55"/>
          <p:cNvCxnSpPr/>
          <p:nvPr/>
        </p:nvCxnSpPr>
        <p:spPr>
          <a:xfrm>
            <a:off x="500063" y="1214438"/>
            <a:ext cx="28575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327" name="TextBox 58"/>
          <p:cNvSpPr txBox="1">
            <a:spLocks noChangeArrowheads="1"/>
          </p:cNvSpPr>
          <p:nvPr/>
        </p:nvSpPr>
        <p:spPr bwMode="auto">
          <a:xfrm>
            <a:off x="0" y="857250"/>
            <a:ext cx="928688" cy="646113"/>
          </a:xfrm>
          <a:prstGeom prst="rect">
            <a:avLst/>
          </a:prstGeom>
          <a:noFill/>
          <a:ln w="9525">
            <a:noFill/>
            <a:miter lim="800000"/>
            <a:headEnd/>
            <a:tailEnd/>
          </a:ln>
        </p:spPr>
        <p:txBody>
          <a:bodyPr>
            <a:spAutoFit/>
          </a:bodyPr>
          <a:lstStyle/>
          <a:p>
            <a:r>
              <a:rPr lang="zh-CN" altLang="en-US">
                <a:latin typeface="Goudy Old Style"/>
              </a:rPr>
              <a:t>图幅</a:t>
            </a:r>
          </a:p>
          <a:p>
            <a:endParaRPr lang="zh-CN" altLang="en-US">
              <a:latin typeface="Goudy Old Style"/>
            </a:endParaRPr>
          </a:p>
        </p:txBody>
      </p:sp>
      <p:cxnSp>
        <p:nvCxnSpPr>
          <p:cNvPr id="61" name="直接箭头连接符 60"/>
          <p:cNvCxnSpPr/>
          <p:nvPr/>
        </p:nvCxnSpPr>
        <p:spPr>
          <a:xfrm rot="10800000">
            <a:off x="857250" y="2143125"/>
            <a:ext cx="35718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329" name="TextBox 64"/>
          <p:cNvSpPr txBox="1">
            <a:spLocks noChangeArrowheads="1"/>
          </p:cNvSpPr>
          <p:nvPr/>
        </p:nvSpPr>
        <p:spPr bwMode="auto">
          <a:xfrm>
            <a:off x="1214438" y="2000250"/>
            <a:ext cx="785812" cy="646113"/>
          </a:xfrm>
          <a:prstGeom prst="rect">
            <a:avLst/>
          </a:prstGeom>
          <a:noFill/>
          <a:ln w="9525">
            <a:noFill/>
            <a:miter lim="800000"/>
            <a:headEnd/>
            <a:tailEnd/>
          </a:ln>
        </p:spPr>
        <p:txBody>
          <a:bodyPr>
            <a:spAutoFit/>
          </a:bodyPr>
          <a:lstStyle/>
          <a:p>
            <a:r>
              <a:rPr lang="zh-CN" altLang="en-US">
                <a:latin typeface="Goudy Old Style"/>
              </a:rPr>
              <a:t>图框</a:t>
            </a:r>
          </a:p>
          <a:p>
            <a:endParaRPr lang="zh-CN" altLang="en-US">
              <a:latin typeface="Goudy Old Style"/>
            </a:endParaRPr>
          </a:p>
        </p:txBody>
      </p:sp>
      <p:cxnSp>
        <p:nvCxnSpPr>
          <p:cNvPr id="67" name="直接箭头连接符 66"/>
          <p:cNvCxnSpPr/>
          <p:nvPr/>
        </p:nvCxnSpPr>
        <p:spPr>
          <a:xfrm rot="5400000">
            <a:off x="1999457" y="1570831"/>
            <a:ext cx="17145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331" name="TextBox 69"/>
          <p:cNvSpPr txBox="1">
            <a:spLocks noChangeArrowheads="1"/>
          </p:cNvSpPr>
          <p:nvPr/>
        </p:nvSpPr>
        <p:spPr bwMode="auto">
          <a:xfrm>
            <a:off x="2428875" y="357188"/>
            <a:ext cx="1428750" cy="646112"/>
          </a:xfrm>
          <a:prstGeom prst="rect">
            <a:avLst/>
          </a:prstGeom>
          <a:noFill/>
          <a:ln w="9525">
            <a:noFill/>
            <a:miter lim="800000"/>
            <a:headEnd/>
            <a:tailEnd/>
          </a:ln>
        </p:spPr>
        <p:txBody>
          <a:bodyPr>
            <a:spAutoFit/>
          </a:bodyPr>
          <a:lstStyle/>
          <a:p>
            <a:r>
              <a:rPr lang="zh-CN" altLang="en-US">
                <a:latin typeface="Goudy Old Style"/>
              </a:rPr>
              <a:t>标题栏</a:t>
            </a:r>
          </a:p>
          <a:p>
            <a:endParaRPr lang="zh-CN" altLang="en-US">
              <a:latin typeface="Goudy Old Style"/>
            </a:endParaRPr>
          </a:p>
        </p:txBody>
      </p:sp>
      <p:sp>
        <p:nvSpPr>
          <p:cNvPr id="71" name="右箭头 70"/>
          <p:cNvSpPr/>
          <p:nvPr/>
        </p:nvSpPr>
        <p:spPr>
          <a:xfrm>
            <a:off x="3786188" y="142875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2" name="右箭头 71"/>
          <p:cNvSpPr/>
          <p:nvPr/>
        </p:nvSpPr>
        <p:spPr>
          <a:xfrm>
            <a:off x="1071563" y="4357688"/>
            <a:ext cx="1357312" cy="5000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 name="圆角矩形标注 72"/>
          <p:cNvSpPr/>
          <p:nvPr/>
        </p:nvSpPr>
        <p:spPr>
          <a:xfrm>
            <a:off x="4929188" y="6286500"/>
            <a:ext cx="2000250" cy="357188"/>
          </a:xfrm>
          <a:prstGeom prst="wedgeRoundRectCallout">
            <a:avLst>
              <a:gd name="adj1" fmla="val -66547"/>
              <a:gd name="adj2" fmla="val -16505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零件图绘制过程</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内容占位符 2"/>
          <p:cNvSpPr>
            <a:spLocks noGrp="1"/>
          </p:cNvSpPr>
          <p:nvPr>
            <p:ph idx="1"/>
          </p:nvPr>
        </p:nvSpPr>
        <p:spPr>
          <a:xfrm>
            <a:off x="357188" y="357188"/>
            <a:ext cx="8229600" cy="1785937"/>
          </a:xfrm>
        </p:spPr>
        <p:txBody>
          <a:bodyPr/>
          <a:lstStyle/>
          <a:p>
            <a:pPr>
              <a:buFont typeface="Wingdings 2" pitchFamily="18" charset="2"/>
              <a:buNone/>
            </a:pPr>
            <a:r>
              <a:rPr lang="zh-CN" altLang="en-US" sz="2400" smtClean="0"/>
              <a:t>（</a:t>
            </a:r>
            <a:r>
              <a:rPr lang="en-US" altLang="zh-CN" sz="2400" smtClean="0"/>
              <a:t>2</a:t>
            </a:r>
            <a:r>
              <a:rPr lang="zh-CN" altLang="en-US" sz="2400" smtClean="0"/>
              <a:t>）装配工程图绘制</a:t>
            </a:r>
            <a:endParaRPr lang="en-US" altLang="zh-CN" sz="2400" smtClean="0"/>
          </a:p>
          <a:p>
            <a:pPr>
              <a:buFont typeface="Wingdings 2" pitchFamily="18" charset="2"/>
              <a:buNone/>
            </a:pPr>
            <a:r>
              <a:rPr lang="zh-CN" altLang="en-US" sz="2400" smtClean="0"/>
              <a:t>          装配体的表达方法，除了沿用零件的各种表达所选</a:t>
            </a:r>
            <a:endParaRPr lang="en-US" altLang="zh-CN" sz="2400" smtClean="0"/>
          </a:p>
          <a:p>
            <a:pPr>
              <a:buFont typeface="Wingdings 2" pitchFamily="18" charset="2"/>
              <a:buNone/>
            </a:pPr>
            <a:r>
              <a:rPr lang="zh-CN" altLang="en-US" sz="2400" smtClean="0"/>
              <a:t>用原则之外，国家标准</a:t>
            </a:r>
            <a:r>
              <a:rPr lang="en-US" altLang="zh-CN" sz="2400" smtClean="0"/>
              <a:t>《</a:t>
            </a:r>
            <a:r>
              <a:rPr lang="zh-CN" altLang="en-US" sz="2400" smtClean="0"/>
              <a:t>机械制图</a:t>
            </a:r>
            <a:r>
              <a:rPr lang="en-US" altLang="zh-CN" sz="2400" smtClean="0"/>
              <a:t>》</a:t>
            </a:r>
            <a:r>
              <a:rPr lang="zh-CN" altLang="en-US" sz="2400" smtClean="0"/>
              <a:t>中还规定了装配图的</a:t>
            </a:r>
            <a:endParaRPr lang="en-US" altLang="zh-CN" sz="2400" smtClean="0"/>
          </a:p>
          <a:p>
            <a:pPr>
              <a:buFont typeface="Wingdings 2" pitchFamily="18" charset="2"/>
              <a:buNone/>
            </a:pPr>
            <a:r>
              <a:rPr lang="zh-CN" altLang="en-US" sz="2400" smtClean="0"/>
              <a:t>有关规定画法和特殊的表达方法。</a:t>
            </a:r>
          </a:p>
        </p:txBody>
      </p:sp>
      <p:grpSp>
        <p:nvGrpSpPr>
          <p:cNvPr id="74754" name="Group 1"/>
          <p:cNvGrpSpPr>
            <a:grpSpLocks/>
          </p:cNvGrpSpPr>
          <p:nvPr/>
        </p:nvGrpSpPr>
        <p:grpSpPr bwMode="auto">
          <a:xfrm>
            <a:off x="2143125" y="2135188"/>
            <a:ext cx="5929313" cy="4222750"/>
            <a:chOff x="1980" y="5808"/>
            <a:chExt cx="7380" cy="7939"/>
          </a:xfrm>
        </p:grpSpPr>
        <p:grpSp>
          <p:nvGrpSpPr>
            <p:cNvPr id="74759" name="Group 2"/>
            <p:cNvGrpSpPr>
              <a:grpSpLocks noChangeAspect="1"/>
            </p:cNvGrpSpPr>
            <p:nvPr/>
          </p:nvGrpSpPr>
          <p:grpSpPr bwMode="auto">
            <a:xfrm>
              <a:off x="1980" y="5861"/>
              <a:ext cx="2795" cy="3379"/>
              <a:chOff x="2617" y="480"/>
              <a:chExt cx="2796" cy="3381"/>
            </a:xfrm>
          </p:grpSpPr>
          <p:sp>
            <p:nvSpPr>
              <p:cNvPr id="74818" name="Rectangle 3"/>
              <p:cNvSpPr>
                <a:spLocks noChangeAspect="1" noChangeArrowheads="1"/>
              </p:cNvSpPr>
              <p:nvPr/>
            </p:nvSpPr>
            <p:spPr bwMode="auto">
              <a:xfrm>
                <a:off x="2617" y="480"/>
                <a:ext cx="2796" cy="3381"/>
              </a:xfrm>
              <a:prstGeom prst="rect">
                <a:avLst/>
              </a:prstGeom>
              <a:noFill/>
              <a:ln w="12700">
                <a:solidFill>
                  <a:srgbClr val="000000"/>
                </a:solidFill>
                <a:miter lim="800000"/>
                <a:headEnd/>
                <a:tailEnd/>
              </a:ln>
            </p:spPr>
            <p:txBody>
              <a:bodyPr wrap="none" anchor="ctr"/>
              <a:lstStyle/>
              <a:p>
                <a:endParaRPr lang="zh-CN" altLang="en-US">
                  <a:latin typeface="Goudy Old Style"/>
                </a:endParaRPr>
              </a:p>
            </p:txBody>
          </p:sp>
          <p:sp>
            <p:nvSpPr>
              <p:cNvPr id="74819" name="Rectangle 4"/>
              <p:cNvSpPr>
                <a:spLocks noChangeAspect="1" noChangeArrowheads="1"/>
              </p:cNvSpPr>
              <p:nvPr/>
            </p:nvSpPr>
            <p:spPr bwMode="auto">
              <a:xfrm>
                <a:off x="2675" y="547"/>
                <a:ext cx="2686" cy="3248"/>
              </a:xfrm>
              <a:prstGeom prst="rect">
                <a:avLst/>
              </a:prstGeom>
              <a:noFill/>
              <a:ln w="12700">
                <a:solidFill>
                  <a:srgbClr val="000000"/>
                </a:solidFill>
                <a:miter lim="800000"/>
                <a:headEnd/>
                <a:tailEnd/>
              </a:ln>
            </p:spPr>
            <p:txBody>
              <a:bodyPr wrap="none" anchor="ctr"/>
              <a:lstStyle/>
              <a:p>
                <a:endParaRPr lang="zh-CN" altLang="en-US">
                  <a:latin typeface="Goudy Old Style"/>
                </a:endParaRPr>
              </a:p>
            </p:txBody>
          </p:sp>
          <p:sp>
            <p:nvSpPr>
              <p:cNvPr id="74820" name="Line 5"/>
              <p:cNvSpPr>
                <a:spLocks noChangeAspect="1" noChangeShapeType="1"/>
              </p:cNvSpPr>
              <p:nvPr/>
            </p:nvSpPr>
            <p:spPr bwMode="auto">
              <a:xfrm flipV="1">
                <a:off x="4205" y="2898"/>
                <a:ext cx="0" cy="895"/>
              </a:xfrm>
              <a:prstGeom prst="line">
                <a:avLst/>
              </a:prstGeom>
              <a:noFill/>
              <a:ln w="12700">
                <a:solidFill>
                  <a:srgbClr val="000000"/>
                </a:solidFill>
                <a:round/>
                <a:headEnd/>
                <a:tailEnd/>
              </a:ln>
            </p:spPr>
            <p:txBody>
              <a:bodyPr wrap="none" anchor="ctr"/>
              <a:lstStyle/>
              <a:p>
                <a:endParaRPr lang="zh-CN" altLang="en-US"/>
              </a:p>
            </p:txBody>
          </p:sp>
          <p:sp>
            <p:nvSpPr>
              <p:cNvPr id="74821" name="Line 6"/>
              <p:cNvSpPr>
                <a:spLocks noChangeAspect="1" noChangeShapeType="1"/>
              </p:cNvSpPr>
              <p:nvPr/>
            </p:nvSpPr>
            <p:spPr bwMode="auto">
              <a:xfrm>
                <a:off x="4216" y="2906"/>
                <a:ext cx="1155" cy="0"/>
              </a:xfrm>
              <a:prstGeom prst="line">
                <a:avLst/>
              </a:prstGeom>
              <a:noFill/>
              <a:ln w="12700">
                <a:solidFill>
                  <a:srgbClr val="000000"/>
                </a:solidFill>
                <a:round/>
                <a:headEnd/>
                <a:tailEnd/>
              </a:ln>
            </p:spPr>
            <p:txBody>
              <a:bodyPr wrap="none" anchor="ctr"/>
              <a:lstStyle/>
              <a:p>
                <a:endParaRPr lang="zh-CN" altLang="en-US"/>
              </a:p>
            </p:txBody>
          </p:sp>
          <p:sp>
            <p:nvSpPr>
              <p:cNvPr id="74822" name="Line 7"/>
              <p:cNvSpPr>
                <a:spLocks noChangeAspect="1" noChangeShapeType="1"/>
              </p:cNvSpPr>
              <p:nvPr/>
            </p:nvSpPr>
            <p:spPr bwMode="auto">
              <a:xfrm>
                <a:off x="2761" y="1691"/>
                <a:ext cx="385" cy="0"/>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23" name="Line 8"/>
              <p:cNvSpPr>
                <a:spLocks noChangeAspect="1" noChangeShapeType="1"/>
              </p:cNvSpPr>
              <p:nvPr/>
            </p:nvSpPr>
            <p:spPr bwMode="auto">
              <a:xfrm>
                <a:off x="4575" y="1435"/>
                <a:ext cx="459" cy="0"/>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24" name="Line 9"/>
              <p:cNvSpPr>
                <a:spLocks noChangeAspect="1" noChangeShapeType="1"/>
              </p:cNvSpPr>
              <p:nvPr/>
            </p:nvSpPr>
            <p:spPr bwMode="auto">
              <a:xfrm>
                <a:off x="4814" y="754"/>
                <a:ext cx="0" cy="999"/>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25" name="Line 10"/>
              <p:cNvSpPr>
                <a:spLocks noChangeAspect="1" noChangeShapeType="1"/>
              </p:cNvSpPr>
              <p:nvPr/>
            </p:nvSpPr>
            <p:spPr bwMode="auto">
              <a:xfrm>
                <a:off x="2960" y="2836"/>
                <a:ext cx="1106" cy="0"/>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26" name="Line 11"/>
              <p:cNvSpPr>
                <a:spLocks noChangeAspect="1" noChangeShapeType="1"/>
              </p:cNvSpPr>
              <p:nvPr/>
            </p:nvSpPr>
            <p:spPr bwMode="auto">
              <a:xfrm>
                <a:off x="3501" y="2367"/>
                <a:ext cx="0" cy="1081"/>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27" name="Line 12"/>
              <p:cNvSpPr>
                <a:spLocks noChangeAspect="1" noChangeShapeType="1"/>
              </p:cNvSpPr>
              <p:nvPr/>
            </p:nvSpPr>
            <p:spPr bwMode="auto">
              <a:xfrm flipV="1">
                <a:off x="3502" y="1057"/>
                <a:ext cx="0" cy="1004"/>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28" name="Line 13"/>
              <p:cNvSpPr>
                <a:spLocks noChangeAspect="1" noChangeShapeType="1"/>
              </p:cNvSpPr>
              <p:nvPr/>
            </p:nvSpPr>
            <p:spPr bwMode="auto">
              <a:xfrm>
                <a:off x="2957" y="1494"/>
                <a:ext cx="0" cy="386"/>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29" name="Line 14"/>
              <p:cNvSpPr>
                <a:spLocks noChangeAspect="1" noChangeShapeType="1"/>
              </p:cNvSpPr>
              <p:nvPr/>
            </p:nvSpPr>
            <p:spPr bwMode="auto">
              <a:xfrm>
                <a:off x="3842" y="1697"/>
                <a:ext cx="509" cy="0"/>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30" name="Line 15"/>
              <p:cNvSpPr>
                <a:spLocks noChangeAspect="1" noChangeShapeType="1"/>
              </p:cNvSpPr>
              <p:nvPr/>
            </p:nvSpPr>
            <p:spPr bwMode="auto">
              <a:xfrm>
                <a:off x="4083" y="1494"/>
                <a:ext cx="0" cy="406"/>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31" name="Line 16"/>
              <p:cNvSpPr>
                <a:spLocks noChangeAspect="1" noChangeShapeType="1"/>
              </p:cNvSpPr>
              <p:nvPr/>
            </p:nvSpPr>
            <p:spPr bwMode="auto">
              <a:xfrm>
                <a:off x="4475" y="1055"/>
                <a:ext cx="714" cy="0"/>
              </a:xfrm>
              <a:prstGeom prst="line">
                <a:avLst/>
              </a:prstGeom>
              <a:noFill/>
              <a:ln w="12700">
                <a:solidFill>
                  <a:srgbClr val="000000"/>
                </a:solidFill>
                <a:prstDash val="lgDashDot"/>
                <a:round/>
                <a:headEnd/>
                <a:tailEnd/>
              </a:ln>
            </p:spPr>
            <p:txBody>
              <a:bodyPr wrap="none" anchor="ctr"/>
              <a:lstStyle/>
              <a:p>
                <a:endParaRPr lang="zh-CN" altLang="en-US"/>
              </a:p>
            </p:txBody>
          </p:sp>
        </p:grpSp>
        <p:grpSp>
          <p:nvGrpSpPr>
            <p:cNvPr id="74760" name="Group 17"/>
            <p:cNvGrpSpPr>
              <a:grpSpLocks noChangeAspect="1"/>
            </p:cNvGrpSpPr>
            <p:nvPr/>
          </p:nvGrpSpPr>
          <p:grpSpPr bwMode="auto">
            <a:xfrm>
              <a:off x="6385" y="5808"/>
              <a:ext cx="2795" cy="3497"/>
              <a:chOff x="2617" y="454"/>
              <a:chExt cx="2796" cy="3498"/>
            </a:xfrm>
          </p:grpSpPr>
          <p:grpSp>
            <p:nvGrpSpPr>
              <p:cNvPr id="74789" name="Group 18"/>
              <p:cNvGrpSpPr>
                <a:grpSpLocks noChangeAspect="1"/>
              </p:cNvGrpSpPr>
              <p:nvPr/>
            </p:nvGrpSpPr>
            <p:grpSpPr bwMode="auto">
              <a:xfrm>
                <a:off x="2617" y="454"/>
                <a:ext cx="2796" cy="3498"/>
                <a:chOff x="2617" y="454"/>
                <a:chExt cx="2796" cy="3498"/>
              </a:xfrm>
            </p:grpSpPr>
            <p:sp>
              <p:nvSpPr>
                <p:cNvPr id="74794" name="Rectangle 19"/>
                <p:cNvSpPr>
                  <a:spLocks noChangeAspect="1" noChangeArrowheads="1"/>
                </p:cNvSpPr>
                <p:nvPr/>
              </p:nvSpPr>
              <p:spPr bwMode="auto">
                <a:xfrm>
                  <a:off x="2617" y="454"/>
                  <a:ext cx="2796" cy="3498"/>
                </a:xfrm>
                <a:prstGeom prst="rect">
                  <a:avLst/>
                </a:prstGeom>
                <a:noFill/>
                <a:ln w="12700">
                  <a:solidFill>
                    <a:srgbClr val="000000"/>
                  </a:solidFill>
                  <a:miter lim="800000"/>
                  <a:headEnd/>
                  <a:tailEnd/>
                </a:ln>
              </p:spPr>
              <p:txBody>
                <a:bodyPr wrap="none" anchor="ctr"/>
                <a:lstStyle/>
                <a:p>
                  <a:endParaRPr lang="zh-CN" altLang="en-US">
                    <a:latin typeface="Goudy Old Style"/>
                  </a:endParaRPr>
                </a:p>
              </p:txBody>
            </p:sp>
            <p:sp>
              <p:nvSpPr>
                <p:cNvPr id="74795" name="Rectangle 20"/>
                <p:cNvSpPr>
                  <a:spLocks noChangeAspect="1" noChangeArrowheads="1"/>
                </p:cNvSpPr>
                <p:nvPr/>
              </p:nvSpPr>
              <p:spPr bwMode="auto">
                <a:xfrm>
                  <a:off x="2675" y="523"/>
                  <a:ext cx="2686" cy="3361"/>
                </a:xfrm>
                <a:prstGeom prst="rect">
                  <a:avLst/>
                </a:prstGeom>
                <a:noFill/>
                <a:ln w="12700">
                  <a:solidFill>
                    <a:srgbClr val="000000"/>
                  </a:solidFill>
                  <a:miter lim="800000"/>
                  <a:headEnd/>
                  <a:tailEnd/>
                </a:ln>
              </p:spPr>
              <p:txBody>
                <a:bodyPr wrap="none" anchor="ctr"/>
                <a:lstStyle/>
                <a:p>
                  <a:endParaRPr lang="zh-CN" altLang="en-US">
                    <a:latin typeface="Goudy Old Style"/>
                  </a:endParaRPr>
                </a:p>
              </p:txBody>
            </p:sp>
            <p:sp>
              <p:nvSpPr>
                <p:cNvPr id="74796" name="Line 21"/>
                <p:cNvSpPr>
                  <a:spLocks noChangeAspect="1" noChangeShapeType="1"/>
                </p:cNvSpPr>
                <p:nvPr/>
              </p:nvSpPr>
              <p:spPr bwMode="auto">
                <a:xfrm flipV="1">
                  <a:off x="4334" y="2767"/>
                  <a:ext cx="0" cy="1100"/>
                </a:xfrm>
                <a:prstGeom prst="line">
                  <a:avLst/>
                </a:prstGeom>
                <a:noFill/>
                <a:ln w="12700">
                  <a:solidFill>
                    <a:srgbClr val="000000"/>
                  </a:solidFill>
                  <a:round/>
                  <a:headEnd/>
                  <a:tailEnd/>
                </a:ln>
              </p:spPr>
              <p:txBody>
                <a:bodyPr wrap="none" anchor="ctr"/>
                <a:lstStyle/>
                <a:p>
                  <a:endParaRPr lang="zh-CN" altLang="en-US"/>
                </a:p>
              </p:txBody>
            </p:sp>
            <p:sp>
              <p:nvSpPr>
                <p:cNvPr id="74797" name="Line 22"/>
                <p:cNvSpPr>
                  <a:spLocks noChangeAspect="1" noChangeShapeType="1"/>
                </p:cNvSpPr>
                <p:nvPr/>
              </p:nvSpPr>
              <p:spPr bwMode="auto">
                <a:xfrm>
                  <a:off x="4334" y="2775"/>
                  <a:ext cx="1024" cy="0"/>
                </a:xfrm>
                <a:prstGeom prst="line">
                  <a:avLst/>
                </a:prstGeom>
                <a:noFill/>
                <a:ln w="12700">
                  <a:solidFill>
                    <a:srgbClr val="000000"/>
                  </a:solidFill>
                  <a:round/>
                  <a:headEnd/>
                  <a:tailEnd/>
                </a:ln>
              </p:spPr>
              <p:txBody>
                <a:bodyPr wrap="none" anchor="ctr"/>
                <a:lstStyle/>
                <a:p>
                  <a:endParaRPr lang="zh-CN" altLang="en-US"/>
                </a:p>
              </p:txBody>
            </p:sp>
            <p:sp>
              <p:nvSpPr>
                <p:cNvPr id="74798" name="Line 23"/>
                <p:cNvSpPr>
                  <a:spLocks noChangeAspect="1" noChangeShapeType="1"/>
                </p:cNvSpPr>
                <p:nvPr/>
              </p:nvSpPr>
              <p:spPr bwMode="auto">
                <a:xfrm>
                  <a:off x="4337" y="3396"/>
                  <a:ext cx="1021" cy="0"/>
                </a:xfrm>
                <a:prstGeom prst="line">
                  <a:avLst/>
                </a:prstGeom>
                <a:noFill/>
                <a:ln w="12700">
                  <a:solidFill>
                    <a:srgbClr val="000000"/>
                  </a:solidFill>
                  <a:round/>
                  <a:headEnd/>
                  <a:tailEnd/>
                </a:ln>
              </p:spPr>
              <p:txBody>
                <a:bodyPr wrap="none" anchor="ctr"/>
                <a:lstStyle/>
                <a:p>
                  <a:endParaRPr lang="zh-CN" altLang="en-US"/>
                </a:p>
              </p:txBody>
            </p:sp>
            <p:sp>
              <p:nvSpPr>
                <p:cNvPr id="74799" name="Line 24"/>
                <p:cNvSpPr>
                  <a:spLocks noChangeAspect="1" noChangeShapeType="1"/>
                </p:cNvSpPr>
                <p:nvPr/>
              </p:nvSpPr>
              <p:spPr bwMode="auto">
                <a:xfrm>
                  <a:off x="4334" y="3270"/>
                  <a:ext cx="1011" cy="0"/>
                </a:xfrm>
                <a:prstGeom prst="line">
                  <a:avLst/>
                </a:prstGeom>
                <a:noFill/>
                <a:ln w="12700">
                  <a:solidFill>
                    <a:srgbClr val="000000"/>
                  </a:solidFill>
                  <a:round/>
                  <a:headEnd/>
                  <a:tailEnd/>
                </a:ln>
              </p:spPr>
              <p:txBody>
                <a:bodyPr wrap="none" anchor="ctr"/>
                <a:lstStyle/>
                <a:p>
                  <a:endParaRPr lang="zh-CN" altLang="en-US"/>
                </a:p>
              </p:txBody>
            </p:sp>
            <p:sp>
              <p:nvSpPr>
                <p:cNvPr id="74800" name="Line 25"/>
                <p:cNvSpPr>
                  <a:spLocks noChangeAspect="1" noChangeShapeType="1"/>
                </p:cNvSpPr>
                <p:nvPr/>
              </p:nvSpPr>
              <p:spPr bwMode="auto">
                <a:xfrm>
                  <a:off x="4334" y="3142"/>
                  <a:ext cx="1024" cy="0"/>
                </a:xfrm>
                <a:prstGeom prst="line">
                  <a:avLst/>
                </a:prstGeom>
                <a:noFill/>
                <a:ln w="12700">
                  <a:solidFill>
                    <a:srgbClr val="000000"/>
                  </a:solidFill>
                  <a:round/>
                  <a:headEnd/>
                  <a:tailEnd/>
                </a:ln>
              </p:spPr>
              <p:txBody>
                <a:bodyPr wrap="none" anchor="ctr"/>
                <a:lstStyle/>
                <a:p>
                  <a:endParaRPr lang="zh-CN" altLang="en-US"/>
                </a:p>
              </p:txBody>
            </p:sp>
            <p:sp>
              <p:nvSpPr>
                <p:cNvPr id="74801" name="Line 26"/>
                <p:cNvSpPr>
                  <a:spLocks noChangeAspect="1" noChangeShapeType="1"/>
                </p:cNvSpPr>
                <p:nvPr/>
              </p:nvSpPr>
              <p:spPr bwMode="auto">
                <a:xfrm>
                  <a:off x="4333" y="3015"/>
                  <a:ext cx="1018" cy="0"/>
                </a:xfrm>
                <a:prstGeom prst="line">
                  <a:avLst/>
                </a:prstGeom>
                <a:noFill/>
                <a:ln w="12700">
                  <a:solidFill>
                    <a:srgbClr val="000000"/>
                  </a:solidFill>
                  <a:round/>
                  <a:headEnd/>
                  <a:tailEnd/>
                </a:ln>
              </p:spPr>
              <p:txBody>
                <a:bodyPr wrap="none" anchor="ctr"/>
                <a:lstStyle/>
                <a:p>
                  <a:endParaRPr lang="zh-CN" altLang="en-US"/>
                </a:p>
              </p:txBody>
            </p:sp>
            <p:sp>
              <p:nvSpPr>
                <p:cNvPr id="74802" name="Line 27"/>
                <p:cNvSpPr>
                  <a:spLocks noChangeAspect="1" noChangeShapeType="1"/>
                </p:cNvSpPr>
                <p:nvPr/>
              </p:nvSpPr>
              <p:spPr bwMode="auto">
                <a:xfrm>
                  <a:off x="4338" y="2894"/>
                  <a:ext cx="1020" cy="0"/>
                </a:xfrm>
                <a:prstGeom prst="line">
                  <a:avLst/>
                </a:prstGeom>
                <a:noFill/>
                <a:ln w="12700">
                  <a:solidFill>
                    <a:srgbClr val="000000"/>
                  </a:solidFill>
                  <a:round/>
                  <a:headEnd/>
                  <a:tailEnd/>
                </a:ln>
              </p:spPr>
              <p:txBody>
                <a:bodyPr wrap="none" anchor="ctr"/>
                <a:lstStyle/>
                <a:p>
                  <a:endParaRPr lang="zh-CN" altLang="en-US"/>
                </a:p>
              </p:txBody>
            </p:sp>
            <p:sp>
              <p:nvSpPr>
                <p:cNvPr id="74803" name="Line 28"/>
                <p:cNvSpPr>
                  <a:spLocks noChangeAspect="1" noChangeShapeType="1"/>
                </p:cNvSpPr>
                <p:nvPr/>
              </p:nvSpPr>
              <p:spPr bwMode="auto">
                <a:xfrm flipV="1">
                  <a:off x="4475" y="2768"/>
                  <a:ext cx="0" cy="746"/>
                </a:xfrm>
                <a:prstGeom prst="line">
                  <a:avLst/>
                </a:prstGeom>
                <a:noFill/>
                <a:ln w="12700">
                  <a:solidFill>
                    <a:srgbClr val="000000"/>
                  </a:solidFill>
                  <a:round/>
                  <a:headEnd/>
                  <a:tailEnd/>
                </a:ln>
              </p:spPr>
              <p:txBody>
                <a:bodyPr wrap="none" anchor="ctr"/>
                <a:lstStyle/>
                <a:p>
                  <a:endParaRPr lang="zh-CN" altLang="en-US"/>
                </a:p>
              </p:txBody>
            </p:sp>
            <p:sp>
              <p:nvSpPr>
                <p:cNvPr id="74804" name="Line 29"/>
                <p:cNvSpPr>
                  <a:spLocks noChangeAspect="1" noChangeShapeType="1"/>
                </p:cNvSpPr>
                <p:nvPr/>
              </p:nvSpPr>
              <p:spPr bwMode="auto">
                <a:xfrm flipV="1">
                  <a:off x="4748" y="2764"/>
                  <a:ext cx="0" cy="750"/>
                </a:xfrm>
                <a:prstGeom prst="line">
                  <a:avLst/>
                </a:prstGeom>
                <a:noFill/>
                <a:ln w="12700">
                  <a:solidFill>
                    <a:srgbClr val="000000"/>
                  </a:solidFill>
                  <a:round/>
                  <a:headEnd/>
                  <a:tailEnd/>
                </a:ln>
              </p:spPr>
              <p:txBody>
                <a:bodyPr wrap="none" anchor="ctr"/>
                <a:lstStyle/>
                <a:p>
                  <a:endParaRPr lang="zh-CN" altLang="en-US"/>
                </a:p>
              </p:txBody>
            </p:sp>
            <p:sp>
              <p:nvSpPr>
                <p:cNvPr id="74805" name="Line 30"/>
                <p:cNvSpPr>
                  <a:spLocks noChangeAspect="1" noChangeShapeType="1"/>
                </p:cNvSpPr>
                <p:nvPr/>
              </p:nvSpPr>
              <p:spPr bwMode="auto">
                <a:xfrm flipV="1">
                  <a:off x="4866" y="2764"/>
                  <a:ext cx="0" cy="758"/>
                </a:xfrm>
                <a:prstGeom prst="line">
                  <a:avLst/>
                </a:prstGeom>
                <a:noFill/>
                <a:ln w="12700">
                  <a:solidFill>
                    <a:srgbClr val="000000"/>
                  </a:solidFill>
                  <a:round/>
                  <a:headEnd/>
                  <a:tailEnd/>
                </a:ln>
              </p:spPr>
              <p:txBody>
                <a:bodyPr wrap="none" anchor="ctr"/>
                <a:lstStyle/>
                <a:p>
                  <a:endParaRPr lang="zh-CN" altLang="en-US"/>
                </a:p>
              </p:txBody>
            </p:sp>
            <p:sp>
              <p:nvSpPr>
                <p:cNvPr id="74806" name="Line 31"/>
                <p:cNvSpPr>
                  <a:spLocks noChangeAspect="1" noChangeShapeType="1"/>
                </p:cNvSpPr>
                <p:nvPr/>
              </p:nvSpPr>
              <p:spPr bwMode="auto">
                <a:xfrm flipV="1">
                  <a:off x="5072" y="2764"/>
                  <a:ext cx="0" cy="748"/>
                </a:xfrm>
                <a:prstGeom prst="line">
                  <a:avLst/>
                </a:prstGeom>
                <a:noFill/>
                <a:ln w="12700">
                  <a:solidFill>
                    <a:srgbClr val="000000"/>
                  </a:solidFill>
                  <a:round/>
                  <a:headEnd/>
                  <a:tailEnd/>
                </a:ln>
              </p:spPr>
              <p:txBody>
                <a:bodyPr wrap="none" anchor="ctr"/>
                <a:lstStyle/>
                <a:p>
                  <a:endParaRPr lang="zh-CN" altLang="en-US"/>
                </a:p>
              </p:txBody>
            </p:sp>
            <p:sp>
              <p:nvSpPr>
                <p:cNvPr id="74807" name="Line 32"/>
                <p:cNvSpPr>
                  <a:spLocks noChangeAspect="1" noChangeShapeType="1"/>
                </p:cNvSpPr>
                <p:nvPr/>
              </p:nvSpPr>
              <p:spPr bwMode="auto">
                <a:xfrm>
                  <a:off x="2930" y="1707"/>
                  <a:ext cx="385" cy="0"/>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08" name="Line 33"/>
                <p:cNvSpPr>
                  <a:spLocks noChangeAspect="1" noChangeShapeType="1"/>
                </p:cNvSpPr>
                <p:nvPr/>
              </p:nvSpPr>
              <p:spPr bwMode="auto">
                <a:xfrm>
                  <a:off x="4575" y="1442"/>
                  <a:ext cx="459" cy="0"/>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09" name="Line 34"/>
                <p:cNvSpPr>
                  <a:spLocks noChangeAspect="1" noChangeShapeType="1"/>
                </p:cNvSpPr>
                <p:nvPr/>
              </p:nvSpPr>
              <p:spPr bwMode="auto">
                <a:xfrm>
                  <a:off x="4814" y="737"/>
                  <a:ext cx="0" cy="1034"/>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10" name="Line 35"/>
                <p:cNvSpPr>
                  <a:spLocks noChangeAspect="1" noChangeShapeType="1"/>
                </p:cNvSpPr>
                <p:nvPr/>
              </p:nvSpPr>
              <p:spPr bwMode="auto">
                <a:xfrm>
                  <a:off x="3077" y="2957"/>
                  <a:ext cx="1106" cy="0"/>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11" name="Line 36"/>
                <p:cNvSpPr>
                  <a:spLocks noChangeAspect="1" noChangeShapeType="1"/>
                </p:cNvSpPr>
                <p:nvPr/>
              </p:nvSpPr>
              <p:spPr bwMode="auto">
                <a:xfrm>
                  <a:off x="3605" y="2406"/>
                  <a:ext cx="0" cy="963"/>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12" name="Line 37"/>
                <p:cNvSpPr>
                  <a:spLocks noChangeAspect="1" noChangeShapeType="1"/>
                </p:cNvSpPr>
                <p:nvPr/>
              </p:nvSpPr>
              <p:spPr bwMode="auto">
                <a:xfrm flipV="1">
                  <a:off x="3593" y="986"/>
                  <a:ext cx="0" cy="1039"/>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13" name="Line 38"/>
                <p:cNvSpPr>
                  <a:spLocks noChangeAspect="1" noChangeShapeType="1"/>
                </p:cNvSpPr>
                <p:nvPr/>
              </p:nvSpPr>
              <p:spPr bwMode="auto">
                <a:xfrm>
                  <a:off x="3074" y="1568"/>
                  <a:ext cx="0" cy="256"/>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14" name="Line 39"/>
                <p:cNvSpPr>
                  <a:spLocks noChangeAspect="1" noChangeShapeType="1"/>
                </p:cNvSpPr>
                <p:nvPr/>
              </p:nvSpPr>
              <p:spPr bwMode="auto">
                <a:xfrm>
                  <a:off x="3868" y="1713"/>
                  <a:ext cx="431" cy="0"/>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15" name="Line 40"/>
                <p:cNvSpPr>
                  <a:spLocks noChangeAspect="1" noChangeShapeType="1"/>
                </p:cNvSpPr>
                <p:nvPr/>
              </p:nvSpPr>
              <p:spPr bwMode="auto">
                <a:xfrm>
                  <a:off x="4122" y="1594"/>
                  <a:ext cx="0" cy="226"/>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16" name="Line 41"/>
                <p:cNvSpPr>
                  <a:spLocks noChangeAspect="1" noChangeShapeType="1"/>
                </p:cNvSpPr>
                <p:nvPr/>
              </p:nvSpPr>
              <p:spPr bwMode="auto">
                <a:xfrm>
                  <a:off x="4475" y="1049"/>
                  <a:ext cx="714" cy="0"/>
                </a:xfrm>
                <a:prstGeom prst="line">
                  <a:avLst/>
                </a:prstGeom>
                <a:noFill/>
                <a:ln w="12700">
                  <a:solidFill>
                    <a:srgbClr val="000000"/>
                  </a:solidFill>
                  <a:prstDash val="lgDashDot"/>
                  <a:round/>
                  <a:headEnd/>
                  <a:tailEnd/>
                </a:ln>
              </p:spPr>
              <p:txBody>
                <a:bodyPr wrap="none" anchor="ctr"/>
                <a:lstStyle/>
                <a:p>
                  <a:endParaRPr lang="zh-CN" altLang="en-US"/>
                </a:p>
              </p:txBody>
            </p:sp>
            <p:sp>
              <p:nvSpPr>
                <p:cNvPr id="74817" name="Freeform 42"/>
                <p:cNvSpPr>
                  <a:spLocks noChangeAspect="1"/>
                </p:cNvSpPr>
                <p:nvPr/>
              </p:nvSpPr>
              <p:spPr bwMode="auto">
                <a:xfrm>
                  <a:off x="4337" y="3522"/>
                  <a:ext cx="1024" cy="1"/>
                </a:xfrm>
                <a:custGeom>
                  <a:avLst/>
                  <a:gdLst>
                    <a:gd name="T0" fmla="*/ 0 w 1069"/>
                    <a:gd name="T1" fmla="*/ 0 h 1"/>
                    <a:gd name="T2" fmla="*/ 1069 w 1069"/>
                    <a:gd name="T3" fmla="*/ 0 h 1"/>
                    <a:gd name="T4" fmla="*/ 0 60000 65536"/>
                    <a:gd name="T5" fmla="*/ 0 60000 65536"/>
                    <a:gd name="T6" fmla="*/ 0 w 1069"/>
                    <a:gd name="T7" fmla="*/ 0 h 1"/>
                    <a:gd name="T8" fmla="*/ 1069 w 1069"/>
                    <a:gd name="T9" fmla="*/ 1 h 1"/>
                  </a:gdLst>
                  <a:ahLst/>
                  <a:cxnLst>
                    <a:cxn ang="T4">
                      <a:pos x="T0" y="T1"/>
                    </a:cxn>
                    <a:cxn ang="T5">
                      <a:pos x="T2" y="T3"/>
                    </a:cxn>
                  </a:cxnLst>
                  <a:rect l="T6" t="T7" r="T8" b="T9"/>
                  <a:pathLst>
                    <a:path w="1069" h="1">
                      <a:moveTo>
                        <a:pt x="0" y="0"/>
                      </a:moveTo>
                      <a:lnTo>
                        <a:pt x="1069" y="0"/>
                      </a:lnTo>
                    </a:path>
                  </a:pathLst>
                </a:custGeom>
                <a:noFill/>
                <a:ln w="12700" cmpd="sng">
                  <a:solidFill>
                    <a:srgbClr val="000000"/>
                  </a:solidFill>
                  <a:round/>
                  <a:headEnd/>
                  <a:tailEnd/>
                </a:ln>
              </p:spPr>
              <p:txBody>
                <a:bodyPr wrap="none" anchor="ctr"/>
                <a:lstStyle/>
                <a:p>
                  <a:endParaRPr lang="zh-CN" altLang="en-US"/>
                </a:p>
              </p:txBody>
            </p:sp>
          </p:grpSp>
          <p:pic>
            <p:nvPicPr>
              <p:cNvPr id="74790" name="Picture 43" descr="泵a1"/>
              <p:cNvPicPr>
                <a:picLocks noChangeAspect="1" noChangeArrowheads="1"/>
              </p:cNvPicPr>
              <p:nvPr/>
            </p:nvPicPr>
            <p:blipFill>
              <a:blip r:embed="rId2"/>
              <a:srcRect/>
              <a:stretch>
                <a:fillRect/>
              </a:stretch>
            </p:blipFill>
            <p:spPr bwMode="auto">
              <a:xfrm>
                <a:off x="2965" y="975"/>
                <a:ext cx="1272" cy="2466"/>
              </a:xfrm>
              <a:prstGeom prst="rect">
                <a:avLst/>
              </a:prstGeom>
              <a:noFill/>
              <a:ln w="9525">
                <a:noFill/>
                <a:miter lim="800000"/>
                <a:headEnd/>
                <a:tailEnd/>
              </a:ln>
            </p:spPr>
          </p:pic>
          <p:grpSp>
            <p:nvGrpSpPr>
              <p:cNvPr id="74791" name="Group 44"/>
              <p:cNvGrpSpPr>
                <a:grpSpLocks noChangeAspect="1"/>
              </p:cNvGrpSpPr>
              <p:nvPr/>
            </p:nvGrpSpPr>
            <p:grpSpPr bwMode="auto">
              <a:xfrm>
                <a:off x="2904" y="579"/>
                <a:ext cx="1320" cy="2916"/>
                <a:chOff x="3060" y="384"/>
                <a:chExt cx="1320" cy="2916"/>
              </a:xfrm>
            </p:grpSpPr>
            <p:pic>
              <p:nvPicPr>
                <p:cNvPr id="74792" name="Picture 45" descr="泵b1"/>
                <p:cNvPicPr>
                  <a:picLocks noChangeAspect="1" noChangeArrowheads="1"/>
                </p:cNvPicPr>
                <p:nvPr/>
              </p:nvPicPr>
              <p:blipFill>
                <a:blip r:embed="rId3"/>
                <a:srcRect/>
                <a:stretch>
                  <a:fillRect/>
                </a:stretch>
              </p:blipFill>
              <p:spPr bwMode="auto">
                <a:xfrm>
                  <a:off x="3060" y="384"/>
                  <a:ext cx="1320" cy="2916"/>
                </a:xfrm>
                <a:prstGeom prst="rect">
                  <a:avLst/>
                </a:prstGeom>
                <a:noFill/>
                <a:ln w="9525">
                  <a:noFill/>
                  <a:miter lim="800000"/>
                  <a:headEnd/>
                  <a:tailEnd/>
                </a:ln>
              </p:spPr>
            </p:pic>
            <p:sp>
              <p:nvSpPr>
                <p:cNvPr id="74793" name="Freeform 46"/>
                <p:cNvSpPr>
                  <a:spLocks noChangeAspect="1"/>
                </p:cNvSpPr>
                <p:nvPr/>
              </p:nvSpPr>
              <p:spPr bwMode="auto">
                <a:xfrm>
                  <a:off x="3996" y="3004"/>
                  <a:ext cx="76" cy="68"/>
                </a:xfrm>
                <a:custGeom>
                  <a:avLst/>
                  <a:gdLst>
                    <a:gd name="T0" fmla="*/ 0 w 76"/>
                    <a:gd name="T1" fmla="*/ 68 h 68"/>
                    <a:gd name="T2" fmla="*/ 26 w 76"/>
                    <a:gd name="T3" fmla="*/ 48 h 68"/>
                    <a:gd name="T4" fmla="*/ 50 w 76"/>
                    <a:gd name="T5" fmla="*/ 24 h 68"/>
                    <a:gd name="T6" fmla="*/ 76 w 76"/>
                    <a:gd name="T7" fmla="*/ 0 h 68"/>
                    <a:gd name="T8" fmla="*/ 0 60000 65536"/>
                    <a:gd name="T9" fmla="*/ 0 60000 65536"/>
                    <a:gd name="T10" fmla="*/ 0 60000 65536"/>
                    <a:gd name="T11" fmla="*/ 0 60000 65536"/>
                    <a:gd name="T12" fmla="*/ 0 w 76"/>
                    <a:gd name="T13" fmla="*/ 0 h 68"/>
                    <a:gd name="T14" fmla="*/ 76 w 76"/>
                    <a:gd name="T15" fmla="*/ 68 h 68"/>
                  </a:gdLst>
                  <a:ahLst/>
                  <a:cxnLst>
                    <a:cxn ang="T8">
                      <a:pos x="T0" y="T1"/>
                    </a:cxn>
                    <a:cxn ang="T9">
                      <a:pos x="T2" y="T3"/>
                    </a:cxn>
                    <a:cxn ang="T10">
                      <a:pos x="T4" y="T5"/>
                    </a:cxn>
                    <a:cxn ang="T11">
                      <a:pos x="T6" y="T7"/>
                    </a:cxn>
                  </a:cxnLst>
                  <a:rect l="T12" t="T13" r="T14" b="T15"/>
                  <a:pathLst>
                    <a:path w="76" h="68">
                      <a:moveTo>
                        <a:pt x="0" y="68"/>
                      </a:moveTo>
                      <a:cubicBezTo>
                        <a:pt x="4" y="65"/>
                        <a:pt x="18" y="55"/>
                        <a:pt x="26" y="48"/>
                      </a:cubicBezTo>
                      <a:cubicBezTo>
                        <a:pt x="34" y="41"/>
                        <a:pt x="42" y="32"/>
                        <a:pt x="50" y="24"/>
                      </a:cubicBezTo>
                      <a:cubicBezTo>
                        <a:pt x="58" y="16"/>
                        <a:pt x="71" y="5"/>
                        <a:pt x="76" y="0"/>
                      </a:cubicBezTo>
                    </a:path>
                  </a:pathLst>
                </a:custGeom>
                <a:noFill/>
                <a:ln w="12700" cap="flat" cmpd="sng">
                  <a:solidFill>
                    <a:srgbClr val="000000"/>
                  </a:solidFill>
                  <a:prstDash val="solid"/>
                  <a:round/>
                  <a:headEnd/>
                  <a:tailEnd/>
                </a:ln>
              </p:spPr>
              <p:txBody>
                <a:bodyPr wrap="none" anchor="ctr"/>
                <a:lstStyle/>
                <a:p>
                  <a:endParaRPr lang="zh-CN" altLang="en-US"/>
                </a:p>
              </p:txBody>
            </p:sp>
          </p:grpSp>
        </p:grpSp>
        <p:grpSp>
          <p:nvGrpSpPr>
            <p:cNvPr id="74761" name="Group 47"/>
            <p:cNvGrpSpPr>
              <a:grpSpLocks noChangeAspect="1"/>
            </p:cNvGrpSpPr>
            <p:nvPr/>
          </p:nvGrpSpPr>
          <p:grpSpPr bwMode="auto">
            <a:xfrm>
              <a:off x="6423" y="10260"/>
              <a:ext cx="2937" cy="3453"/>
              <a:chOff x="2574" y="484"/>
              <a:chExt cx="2939" cy="3455"/>
            </a:xfrm>
          </p:grpSpPr>
          <p:sp>
            <p:nvSpPr>
              <p:cNvPr id="74773" name="Rectangle 48"/>
              <p:cNvSpPr>
                <a:spLocks noChangeAspect="1" noChangeArrowheads="1"/>
              </p:cNvSpPr>
              <p:nvPr/>
            </p:nvSpPr>
            <p:spPr bwMode="auto">
              <a:xfrm>
                <a:off x="2574" y="484"/>
                <a:ext cx="2939" cy="3455"/>
              </a:xfrm>
              <a:prstGeom prst="rect">
                <a:avLst/>
              </a:prstGeom>
              <a:solidFill>
                <a:srgbClr val="FFFFFF"/>
              </a:solidFill>
              <a:ln w="9525">
                <a:solidFill>
                  <a:srgbClr val="000000"/>
                </a:solidFill>
                <a:miter lim="800000"/>
                <a:headEnd/>
                <a:tailEnd/>
              </a:ln>
            </p:spPr>
            <p:txBody>
              <a:bodyPr wrap="none" anchor="ctr"/>
              <a:lstStyle/>
              <a:p>
                <a:endParaRPr lang="zh-CN" altLang="en-US">
                  <a:latin typeface="Goudy Old Style"/>
                </a:endParaRPr>
              </a:p>
            </p:txBody>
          </p:sp>
          <p:sp>
            <p:nvSpPr>
              <p:cNvPr id="74774" name="Rectangle 49"/>
              <p:cNvSpPr>
                <a:spLocks noChangeAspect="1" noChangeArrowheads="1"/>
              </p:cNvSpPr>
              <p:nvPr/>
            </p:nvSpPr>
            <p:spPr bwMode="auto">
              <a:xfrm>
                <a:off x="2640" y="529"/>
                <a:ext cx="2820" cy="3346"/>
              </a:xfrm>
              <a:prstGeom prst="rect">
                <a:avLst/>
              </a:prstGeom>
              <a:noFill/>
              <a:ln w="9525">
                <a:solidFill>
                  <a:srgbClr val="000000"/>
                </a:solidFill>
                <a:miter lim="800000"/>
                <a:headEnd/>
                <a:tailEnd/>
              </a:ln>
            </p:spPr>
            <p:txBody>
              <a:bodyPr wrap="none" anchor="ctr"/>
              <a:lstStyle/>
              <a:p>
                <a:endParaRPr lang="zh-CN" altLang="en-US">
                  <a:latin typeface="Goudy Old Style"/>
                </a:endParaRPr>
              </a:p>
            </p:txBody>
          </p:sp>
          <p:sp>
            <p:nvSpPr>
              <p:cNvPr id="74775" name="Freeform 50"/>
              <p:cNvSpPr>
                <a:spLocks noChangeAspect="1"/>
              </p:cNvSpPr>
              <p:nvPr/>
            </p:nvSpPr>
            <p:spPr bwMode="auto">
              <a:xfrm>
                <a:off x="4217" y="2920"/>
                <a:ext cx="1232" cy="1"/>
              </a:xfrm>
              <a:custGeom>
                <a:avLst/>
                <a:gdLst>
                  <a:gd name="T0" fmla="*/ 0 w 1232"/>
                  <a:gd name="T1" fmla="*/ 0 h 1"/>
                  <a:gd name="T2" fmla="*/ 1232 w 1232"/>
                  <a:gd name="T3" fmla="*/ 0 h 1"/>
                  <a:gd name="T4" fmla="*/ 0 60000 65536"/>
                  <a:gd name="T5" fmla="*/ 0 60000 65536"/>
                  <a:gd name="T6" fmla="*/ 0 w 1232"/>
                  <a:gd name="T7" fmla="*/ 0 h 1"/>
                  <a:gd name="T8" fmla="*/ 1232 w 1232"/>
                  <a:gd name="T9" fmla="*/ 1 h 1"/>
                </a:gdLst>
                <a:ahLst/>
                <a:cxnLst>
                  <a:cxn ang="T4">
                    <a:pos x="T0" y="T1"/>
                  </a:cxn>
                  <a:cxn ang="T5">
                    <a:pos x="T2" y="T3"/>
                  </a:cxn>
                </a:cxnLst>
                <a:rect l="T6" t="T7" r="T8" b="T9"/>
                <a:pathLst>
                  <a:path w="1232" h="1">
                    <a:moveTo>
                      <a:pt x="0" y="0"/>
                    </a:moveTo>
                    <a:lnTo>
                      <a:pt x="1232" y="0"/>
                    </a:lnTo>
                  </a:path>
                </a:pathLst>
              </a:custGeom>
              <a:noFill/>
              <a:ln w="9525">
                <a:solidFill>
                  <a:srgbClr val="000000"/>
                </a:solidFill>
                <a:round/>
                <a:headEnd/>
                <a:tailEnd/>
              </a:ln>
            </p:spPr>
            <p:txBody>
              <a:bodyPr wrap="none" anchor="ctr"/>
              <a:lstStyle/>
              <a:p>
                <a:endParaRPr lang="zh-CN" altLang="en-US"/>
              </a:p>
            </p:txBody>
          </p:sp>
          <p:sp>
            <p:nvSpPr>
              <p:cNvPr id="74776" name="Line 51"/>
              <p:cNvSpPr>
                <a:spLocks noChangeAspect="1" noChangeShapeType="1"/>
              </p:cNvSpPr>
              <p:nvPr/>
            </p:nvSpPr>
            <p:spPr bwMode="auto">
              <a:xfrm flipV="1">
                <a:off x="4205" y="2917"/>
                <a:ext cx="1" cy="945"/>
              </a:xfrm>
              <a:prstGeom prst="line">
                <a:avLst/>
              </a:prstGeom>
              <a:noFill/>
              <a:ln w="9525">
                <a:solidFill>
                  <a:srgbClr val="000000"/>
                </a:solidFill>
                <a:round/>
                <a:headEnd/>
                <a:tailEnd/>
              </a:ln>
            </p:spPr>
            <p:txBody>
              <a:bodyPr wrap="none" anchor="ctr"/>
              <a:lstStyle/>
              <a:p>
                <a:endParaRPr lang="zh-CN" altLang="en-US"/>
              </a:p>
            </p:txBody>
          </p:sp>
          <p:sp>
            <p:nvSpPr>
              <p:cNvPr id="74777" name="Line 52"/>
              <p:cNvSpPr>
                <a:spLocks noChangeAspect="1" noChangeShapeType="1"/>
              </p:cNvSpPr>
              <p:nvPr/>
            </p:nvSpPr>
            <p:spPr bwMode="auto">
              <a:xfrm>
                <a:off x="4581" y="1161"/>
                <a:ext cx="765" cy="0"/>
              </a:xfrm>
              <a:prstGeom prst="line">
                <a:avLst/>
              </a:prstGeom>
              <a:noFill/>
              <a:ln w="9525">
                <a:solidFill>
                  <a:srgbClr val="000000"/>
                </a:solidFill>
                <a:prstDash val="lgDashDot"/>
                <a:round/>
                <a:headEnd/>
                <a:tailEnd/>
              </a:ln>
            </p:spPr>
            <p:txBody>
              <a:bodyPr wrap="none" anchor="ctr"/>
              <a:lstStyle/>
              <a:p>
                <a:endParaRPr lang="zh-CN" altLang="en-US"/>
              </a:p>
            </p:txBody>
          </p:sp>
          <p:sp>
            <p:nvSpPr>
              <p:cNvPr id="74778" name="Line 53"/>
              <p:cNvSpPr>
                <a:spLocks noChangeAspect="1" noChangeShapeType="1"/>
              </p:cNvSpPr>
              <p:nvPr/>
            </p:nvSpPr>
            <p:spPr bwMode="auto">
              <a:xfrm>
                <a:off x="4740" y="1653"/>
                <a:ext cx="487" cy="0"/>
              </a:xfrm>
              <a:prstGeom prst="line">
                <a:avLst/>
              </a:prstGeom>
              <a:noFill/>
              <a:ln w="9525">
                <a:solidFill>
                  <a:srgbClr val="000000"/>
                </a:solidFill>
                <a:prstDash val="lgDashDot"/>
                <a:round/>
                <a:headEnd/>
                <a:tailEnd/>
              </a:ln>
            </p:spPr>
            <p:txBody>
              <a:bodyPr wrap="none" anchor="ctr"/>
              <a:lstStyle/>
              <a:p>
                <a:endParaRPr lang="zh-CN" altLang="en-US"/>
              </a:p>
            </p:txBody>
          </p:sp>
          <p:sp>
            <p:nvSpPr>
              <p:cNvPr id="74779" name="Line 54"/>
              <p:cNvSpPr>
                <a:spLocks noChangeAspect="1" noChangeShapeType="1"/>
              </p:cNvSpPr>
              <p:nvPr/>
            </p:nvSpPr>
            <p:spPr bwMode="auto">
              <a:xfrm>
                <a:off x="4964" y="657"/>
                <a:ext cx="0" cy="1356"/>
              </a:xfrm>
              <a:prstGeom prst="line">
                <a:avLst/>
              </a:prstGeom>
              <a:noFill/>
              <a:ln w="9525">
                <a:solidFill>
                  <a:srgbClr val="000000"/>
                </a:solidFill>
                <a:prstDash val="lgDashDot"/>
                <a:round/>
                <a:headEnd/>
                <a:tailEnd/>
              </a:ln>
            </p:spPr>
            <p:txBody>
              <a:bodyPr wrap="none" anchor="ctr"/>
              <a:lstStyle/>
              <a:p>
                <a:endParaRPr lang="zh-CN" altLang="en-US"/>
              </a:p>
            </p:txBody>
          </p:sp>
          <p:grpSp>
            <p:nvGrpSpPr>
              <p:cNvPr id="74780" name="Group 55"/>
              <p:cNvGrpSpPr>
                <a:grpSpLocks noChangeAspect="1"/>
              </p:cNvGrpSpPr>
              <p:nvPr/>
            </p:nvGrpSpPr>
            <p:grpSpPr bwMode="auto">
              <a:xfrm>
                <a:off x="2787" y="670"/>
                <a:ext cx="1320" cy="2916"/>
                <a:chOff x="2605" y="722"/>
                <a:chExt cx="1320" cy="2916"/>
              </a:xfrm>
            </p:grpSpPr>
            <p:pic>
              <p:nvPicPr>
                <p:cNvPr id="74787" name="Picture 56" descr="泵b1"/>
                <p:cNvPicPr>
                  <a:picLocks noChangeAspect="1" noChangeArrowheads="1"/>
                </p:cNvPicPr>
                <p:nvPr/>
              </p:nvPicPr>
              <p:blipFill>
                <a:blip r:embed="rId3"/>
                <a:srcRect/>
                <a:stretch>
                  <a:fillRect/>
                </a:stretch>
              </p:blipFill>
              <p:spPr bwMode="auto">
                <a:xfrm>
                  <a:off x="2605" y="722"/>
                  <a:ext cx="1320" cy="2916"/>
                </a:xfrm>
                <a:prstGeom prst="rect">
                  <a:avLst/>
                </a:prstGeom>
                <a:noFill/>
                <a:ln w="9525">
                  <a:noFill/>
                  <a:miter lim="800000"/>
                  <a:headEnd/>
                  <a:tailEnd/>
                </a:ln>
              </p:spPr>
            </p:pic>
            <p:sp>
              <p:nvSpPr>
                <p:cNvPr id="74788" name="Freeform 57"/>
                <p:cNvSpPr>
                  <a:spLocks noChangeAspect="1"/>
                </p:cNvSpPr>
                <p:nvPr/>
              </p:nvSpPr>
              <p:spPr bwMode="auto">
                <a:xfrm>
                  <a:off x="3541" y="3342"/>
                  <a:ext cx="76" cy="68"/>
                </a:xfrm>
                <a:custGeom>
                  <a:avLst/>
                  <a:gdLst>
                    <a:gd name="T0" fmla="*/ 0 w 76"/>
                    <a:gd name="T1" fmla="*/ 68 h 68"/>
                    <a:gd name="T2" fmla="*/ 26 w 76"/>
                    <a:gd name="T3" fmla="*/ 48 h 68"/>
                    <a:gd name="T4" fmla="*/ 50 w 76"/>
                    <a:gd name="T5" fmla="*/ 24 h 68"/>
                    <a:gd name="T6" fmla="*/ 76 w 76"/>
                    <a:gd name="T7" fmla="*/ 0 h 68"/>
                    <a:gd name="T8" fmla="*/ 0 60000 65536"/>
                    <a:gd name="T9" fmla="*/ 0 60000 65536"/>
                    <a:gd name="T10" fmla="*/ 0 60000 65536"/>
                    <a:gd name="T11" fmla="*/ 0 60000 65536"/>
                    <a:gd name="T12" fmla="*/ 0 w 76"/>
                    <a:gd name="T13" fmla="*/ 0 h 68"/>
                    <a:gd name="T14" fmla="*/ 76 w 76"/>
                    <a:gd name="T15" fmla="*/ 68 h 68"/>
                  </a:gdLst>
                  <a:ahLst/>
                  <a:cxnLst>
                    <a:cxn ang="T8">
                      <a:pos x="T0" y="T1"/>
                    </a:cxn>
                    <a:cxn ang="T9">
                      <a:pos x="T2" y="T3"/>
                    </a:cxn>
                    <a:cxn ang="T10">
                      <a:pos x="T4" y="T5"/>
                    </a:cxn>
                    <a:cxn ang="T11">
                      <a:pos x="T6" y="T7"/>
                    </a:cxn>
                  </a:cxnLst>
                  <a:rect l="T12" t="T13" r="T14" b="T15"/>
                  <a:pathLst>
                    <a:path w="76" h="68">
                      <a:moveTo>
                        <a:pt x="0" y="68"/>
                      </a:moveTo>
                      <a:cubicBezTo>
                        <a:pt x="4" y="65"/>
                        <a:pt x="18" y="55"/>
                        <a:pt x="26" y="48"/>
                      </a:cubicBezTo>
                      <a:cubicBezTo>
                        <a:pt x="34" y="41"/>
                        <a:pt x="42" y="32"/>
                        <a:pt x="50" y="24"/>
                      </a:cubicBezTo>
                      <a:cubicBezTo>
                        <a:pt x="58" y="16"/>
                        <a:pt x="71" y="5"/>
                        <a:pt x="76" y="0"/>
                      </a:cubicBezTo>
                    </a:path>
                  </a:pathLst>
                </a:custGeom>
                <a:noFill/>
                <a:ln w="12700" cap="flat" cmpd="sng">
                  <a:solidFill>
                    <a:srgbClr val="000000"/>
                  </a:solidFill>
                  <a:prstDash val="solid"/>
                  <a:round/>
                  <a:headEnd/>
                  <a:tailEnd/>
                </a:ln>
              </p:spPr>
              <p:txBody>
                <a:bodyPr wrap="none" anchor="ctr"/>
                <a:lstStyle/>
                <a:p>
                  <a:endParaRPr lang="zh-CN" altLang="en-US"/>
                </a:p>
              </p:txBody>
            </p:sp>
          </p:grpSp>
          <p:pic>
            <p:nvPicPr>
              <p:cNvPr id="74781" name="Picture 58" descr="泵c1"/>
              <p:cNvPicPr>
                <a:picLocks noChangeAspect="1" noChangeArrowheads="1"/>
              </p:cNvPicPr>
              <p:nvPr/>
            </p:nvPicPr>
            <p:blipFill>
              <a:blip r:embed="rId4"/>
              <a:srcRect/>
              <a:stretch>
                <a:fillRect/>
              </a:stretch>
            </p:blipFill>
            <p:spPr bwMode="auto">
              <a:xfrm>
                <a:off x="2743" y="632"/>
                <a:ext cx="1398" cy="3144"/>
              </a:xfrm>
              <a:prstGeom prst="rect">
                <a:avLst/>
              </a:prstGeom>
              <a:noFill/>
              <a:ln w="9525">
                <a:noFill/>
                <a:miter lim="800000"/>
                <a:headEnd/>
                <a:tailEnd/>
              </a:ln>
            </p:spPr>
          </p:pic>
          <p:grpSp>
            <p:nvGrpSpPr>
              <p:cNvPr id="74782" name="Group 59"/>
              <p:cNvGrpSpPr>
                <a:grpSpLocks noChangeAspect="1"/>
              </p:cNvGrpSpPr>
              <p:nvPr/>
            </p:nvGrpSpPr>
            <p:grpSpPr bwMode="auto">
              <a:xfrm>
                <a:off x="2693" y="602"/>
                <a:ext cx="2643" cy="3273"/>
                <a:chOff x="2693" y="602"/>
                <a:chExt cx="2643" cy="3273"/>
              </a:xfrm>
            </p:grpSpPr>
            <p:pic>
              <p:nvPicPr>
                <p:cNvPr id="74783" name="Picture 60" descr="泵d1"/>
                <p:cNvPicPr>
                  <a:picLocks noChangeAspect="1" noChangeArrowheads="1"/>
                </p:cNvPicPr>
                <p:nvPr/>
              </p:nvPicPr>
              <p:blipFill>
                <a:blip r:embed="rId5">
                  <a:lum contrast="48000"/>
                  <a:grayscl/>
                  <a:biLevel thresh="50000"/>
                </a:blip>
                <a:srcRect/>
                <a:stretch>
                  <a:fillRect/>
                </a:stretch>
              </p:blipFill>
              <p:spPr bwMode="auto">
                <a:xfrm>
                  <a:off x="2693" y="602"/>
                  <a:ext cx="2610" cy="3198"/>
                </a:xfrm>
                <a:prstGeom prst="rect">
                  <a:avLst/>
                </a:prstGeom>
                <a:noFill/>
                <a:ln w="9525">
                  <a:noFill/>
                  <a:miter lim="800000"/>
                  <a:headEnd/>
                  <a:tailEnd/>
                </a:ln>
              </p:spPr>
            </p:pic>
            <p:grpSp>
              <p:nvGrpSpPr>
                <p:cNvPr id="74784" name="Group 61"/>
                <p:cNvGrpSpPr>
                  <a:grpSpLocks noChangeAspect="1"/>
                </p:cNvGrpSpPr>
                <p:nvPr/>
              </p:nvGrpSpPr>
              <p:grpSpPr bwMode="auto">
                <a:xfrm>
                  <a:off x="4204" y="2916"/>
                  <a:ext cx="1132" cy="959"/>
                  <a:chOff x="4204" y="2916"/>
                  <a:chExt cx="1132" cy="959"/>
                </a:xfrm>
              </p:grpSpPr>
              <p:sp>
                <p:nvSpPr>
                  <p:cNvPr id="74785" name="Line 62"/>
                  <p:cNvSpPr>
                    <a:spLocks noChangeAspect="1" noChangeShapeType="1"/>
                  </p:cNvSpPr>
                  <p:nvPr/>
                </p:nvSpPr>
                <p:spPr bwMode="auto">
                  <a:xfrm flipV="1">
                    <a:off x="4204" y="2916"/>
                    <a:ext cx="0" cy="959"/>
                  </a:xfrm>
                  <a:prstGeom prst="line">
                    <a:avLst/>
                  </a:prstGeom>
                  <a:noFill/>
                  <a:ln w="9525">
                    <a:solidFill>
                      <a:srgbClr val="000000"/>
                    </a:solidFill>
                    <a:round/>
                    <a:headEnd/>
                    <a:tailEnd/>
                  </a:ln>
                </p:spPr>
                <p:txBody>
                  <a:bodyPr wrap="none" anchor="ctr"/>
                  <a:lstStyle/>
                  <a:p>
                    <a:endParaRPr lang="zh-CN" altLang="en-US"/>
                  </a:p>
                </p:txBody>
              </p:sp>
              <p:sp>
                <p:nvSpPr>
                  <p:cNvPr id="74786" name="Line 63"/>
                  <p:cNvSpPr>
                    <a:spLocks noChangeAspect="1" noChangeShapeType="1"/>
                  </p:cNvSpPr>
                  <p:nvPr/>
                </p:nvSpPr>
                <p:spPr bwMode="auto">
                  <a:xfrm>
                    <a:off x="4205" y="2920"/>
                    <a:ext cx="1131" cy="0"/>
                  </a:xfrm>
                  <a:prstGeom prst="line">
                    <a:avLst/>
                  </a:prstGeom>
                  <a:noFill/>
                  <a:ln w="9525">
                    <a:solidFill>
                      <a:srgbClr val="000000"/>
                    </a:solidFill>
                    <a:round/>
                    <a:headEnd/>
                    <a:tailEnd/>
                  </a:ln>
                </p:spPr>
                <p:txBody>
                  <a:bodyPr wrap="none" anchor="ctr"/>
                  <a:lstStyle/>
                  <a:p>
                    <a:endParaRPr lang="zh-CN" altLang="en-US"/>
                  </a:p>
                </p:txBody>
              </p:sp>
            </p:grpSp>
          </p:grpSp>
        </p:grpSp>
        <p:grpSp>
          <p:nvGrpSpPr>
            <p:cNvPr id="74762" name="Group 64"/>
            <p:cNvGrpSpPr>
              <a:grpSpLocks noChangeAspect="1"/>
            </p:cNvGrpSpPr>
            <p:nvPr/>
          </p:nvGrpSpPr>
          <p:grpSpPr bwMode="auto">
            <a:xfrm>
              <a:off x="1980" y="10176"/>
              <a:ext cx="2806" cy="3571"/>
              <a:chOff x="2723" y="402"/>
              <a:chExt cx="2804" cy="3569"/>
            </a:xfrm>
          </p:grpSpPr>
          <p:grpSp>
            <p:nvGrpSpPr>
              <p:cNvPr id="74763" name="Group 65"/>
              <p:cNvGrpSpPr>
                <a:grpSpLocks noChangeAspect="1"/>
              </p:cNvGrpSpPr>
              <p:nvPr/>
            </p:nvGrpSpPr>
            <p:grpSpPr bwMode="auto">
              <a:xfrm>
                <a:off x="2823" y="590"/>
                <a:ext cx="2636" cy="3251"/>
                <a:chOff x="2979" y="330"/>
                <a:chExt cx="2636" cy="3251"/>
              </a:xfrm>
            </p:grpSpPr>
            <p:pic>
              <p:nvPicPr>
                <p:cNvPr id="74769" name="Picture 66" descr="泵d1"/>
                <p:cNvPicPr>
                  <a:picLocks noChangeAspect="1" noChangeArrowheads="1"/>
                </p:cNvPicPr>
                <p:nvPr/>
              </p:nvPicPr>
              <p:blipFill>
                <a:blip r:embed="rId6">
                  <a:lum contrast="48000"/>
                  <a:grayscl/>
                  <a:biLevel thresh="50000"/>
                </a:blip>
                <a:srcRect/>
                <a:stretch>
                  <a:fillRect/>
                </a:stretch>
              </p:blipFill>
              <p:spPr bwMode="auto">
                <a:xfrm>
                  <a:off x="2979" y="330"/>
                  <a:ext cx="2610" cy="3198"/>
                </a:xfrm>
                <a:prstGeom prst="rect">
                  <a:avLst/>
                </a:prstGeom>
                <a:noFill/>
                <a:ln w="9525">
                  <a:noFill/>
                  <a:miter lim="800000"/>
                  <a:headEnd/>
                  <a:tailEnd/>
                </a:ln>
              </p:spPr>
            </p:pic>
            <p:grpSp>
              <p:nvGrpSpPr>
                <p:cNvPr id="74770" name="Group 67"/>
                <p:cNvGrpSpPr>
                  <a:grpSpLocks noChangeAspect="1"/>
                </p:cNvGrpSpPr>
                <p:nvPr/>
              </p:nvGrpSpPr>
              <p:grpSpPr bwMode="auto">
                <a:xfrm>
                  <a:off x="4497" y="2636"/>
                  <a:ext cx="1118" cy="945"/>
                  <a:chOff x="4497" y="2636"/>
                  <a:chExt cx="1118" cy="945"/>
                </a:xfrm>
              </p:grpSpPr>
              <p:sp>
                <p:nvSpPr>
                  <p:cNvPr id="74771" name="Line 68"/>
                  <p:cNvSpPr>
                    <a:spLocks noChangeAspect="1" noChangeShapeType="1"/>
                  </p:cNvSpPr>
                  <p:nvPr/>
                </p:nvSpPr>
                <p:spPr bwMode="auto">
                  <a:xfrm flipV="1">
                    <a:off x="4497" y="2636"/>
                    <a:ext cx="0" cy="945"/>
                  </a:xfrm>
                  <a:prstGeom prst="line">
                    <a:avLst/>
                  </a:prstGeom>
                  <a:noFill/>
                  <a:ln w="9525">
                    <a:solidFill>
                      <a:srgbClr val="000000"/>
                    </a:solidFill>
                    <a:round/>
                    <a:headEnd/>
                    <a:tailEnd/>
                  </a:ln>
                </p:spPr>
                <p:txBody>
                  <a:bodyPr wrap="none" anchor="ctr"/>
                  <a:lstStyle/>
                  <a:p>
                    <a:endParaRPr lang="zh-CN" altLang="en-US"/>
                  </a:p>
                </p:txBody>
              </p:sp>
              <p:sp>
                <p:nvSpPr>
                  <p:cNvPr id="74772" name="Line 69"/>
                  <p:cNvSpPr>
                    <a:spLocks noChangeAspect="1" noChangeShapeType="1"/>
                  </p:cNvSpPr>
                  <p:nvPr/>
                </p:nvSpPr>
                <p:spPr bwMode="auto">
                  <a:xfrm>
                    <a:off x="4506" y="2648"/>
                    <a:ext cx="1109" cy="0"/>
                  </a:xfrm>
                  <a:prstGeom prst="line">
                    <a:avLst/>
                  </a:prstGeom>
                  <a:noFill/>
                  <a:ln w="9525">
                    <a:solidFill>
                      <a:srgbClr val="000000"/>
                    </a:solidFill>
                    <a:round/>
                    <a:headEnd/>
                    <a:tailEnd/>
                  </a:ln>
                </p:spPr>
                <p:txBody>
                  <a:bodyPr wrap="none" anchor="ctr"/>
                  <a:lstStyle/>
                  <a:p>
                    <a:endParaRPr lang="zh-CN" altLang="en-US"/>
                  </a:p>
                </p:txBody>
              </p:sp>
            </p:grpSp>
          </p:grpSp>
          <p:sp>
            <p:nvSpPr>
              <p:cNvPr id="74764" name="Rectangle 70"/>
              <p:cNvSpPr>
                <a:spLocks noChangeAspect="1" noChangeArrowheads="1"/>
              </p:cNvSpPr>
              <p:nvPr/>
            </p:nvSpPr>
            <p:spPr bwMode="auto">
              <a:xfrm>
                <a:off x="2784" y="508"/>
                <a:ext cx="2676" cy="3346"/>
              </a:xfrm>
              <a:prstGeom prst="rect">
                <a:avLst/>
              </a:prstGeom>
              <a:noFill/>
              <a:ln w="9525">
                <a:solidFill>
                  <a:srgbClr val="000000"/>
                </a:solidFill>
                <a:miter lim="800000"/>
                <a:headEnd/>
                <a:tailEnd/>
              </a:ln>
            </p:spPr>
            <p:txBody>
              <a:bodyPr wrap="none" anchor="ctr"/>
              <a:lstStyle/>
              <a:p>
                <a:endParaRPr lang="zh-CN" altLang="en-US">
                  <a:latin typeface="Goudy Old Style"/>
                </a:endParaRPr>
              </a:p>
            </p:txBody>
          </p:sp>
          <p:sp>
            <p:nvSpPr>
              <p:cNvPr id="74765" name="Rectangle 71"/>
              <p:cNvSpPr>
                <a:spLocks noChangeAspect="1" noChangeArrowheads="1"/>
              </p:cNvSpPr>
              <p:nvPr/>
            </p:nvSpPr>
            <p:spPr bwMode="auto">
              <a:xfrm>
                <a:off x="2723" y="455"/>
                <a:ext cx="2803" cy="3464"/>
              </a:xfrm>
              <a:prstGeom prst="rect">
                <a:avLst/>
              </a:prstGeom>
              <a:noFill/>
              <a:ln w="9525">
                <a:solidFill>
                  <a:srgbClr val="000000"/>
                </a:solidFill>
                <a:miter lim="800000"/>
                <a:headEnd/>
                <a:tailEnd/>
              </a:ln>
            </p:spPr>
            <p:txBody>
              <a:bodyPr wrap="none" anchor="ctr"/>
              <a:lstStyle/>
              <a:p>
                <a:endParaRPr lang="zh-CN" altLang="en-US">
                  <a:latin typeface="Goudy Old Style"/>
                </a:endParaRPr>
              </a:p>
            </p:txBody>
          </p:sp>
          <p:grpSp>
            <p:nvGrpSpPr>
              <p:cNvPr id="74766" name="Group 72"/>
              <p:cNvGrpSpPr>
                <a:grpSpLocks noChangeAspect="1"/>
              </p:cNvGrpSpPr>
              <p:nvPr/>
            </p:nvGrpSpPr>
            <p:grpSpPr bwMode="auto">
              <a:xfrm>
                <a:off x="2725" y="402"/>
                <a:ext cx="2802" cy="3569"/>
                <a:chOff x="2504" y="402"/>
                <a:chExt cx="2802" cy="3569"/>
              </a:xfrm>
            </p:grpSpPr>
            <p:pic>
              <p:nvPicPr>
                <p:cNvPr id="74767" name="Picture 73" descr="柱塞泵装配图1"/>
                <p:cNvPicPr>
                  <a:picLocks noChangeAspect="1" noChangeArrowheads="1"/>
                </p:cNvPicPr>
                <p:nvPr/>
              </p:nvPicPr>
              <p:blipFill>
                <a:blip r:embed="rId7">
                  <a:lum contrast="12000"/>
                </a:blip>
                <a:srcRect/>
                <a:stretch>
                  <a:fillRect/>
                </a:stretch>
              </p:blipFill>
              <p:spPr bwMode="auto">
                <a:xfrm>
                  <a:off x="2516" y="452"/>
                  <a:ext cx="2784" cy="3492"/>
                </a:xfrm>
                <a:prstGeom prst="rect">
                  <a:avLst/>
                </a:prstGeom>
                <a:noFill/>
                <a:ln w="9525">
                  <a:noFill/>
                  <a:miter lim="800000"/>
                  <a:headEnd/>
                  <a:tailEnd/>
                </a:ln>
              </p:spPr>
            </p:pic>
            <p:sp>
              <p:nvSpPr>
                <p:cNvPr id="74768" name="Rectangle 74"/>
                <p:cNvSpPr>
                  <a:spLocks noChangeAspect="1" noChangeArrowheads="1"/>
                </p:cNvSpPr>
                <p:nvPr/>
              </p:nvSpPr>
              <p:spPr bwMode="auto">
                <a:xfrm>
                  <a:off x="2504" y="402"/>
                  <a:ext cx="2802" cy="3569"/>
                </a:xfrm>
                <a:prstGeom prst="rect">
                  <a:avLst/>
                </a:prstGeom>
                <a:noFill/>
                <a:ln w="9525">
                  <a:solidFill>
                    <a:srgbClr val="000000"/>
                  </a:solidFill>
                  <a:miter lim="800000"/>
                  <a:headEnd/>
                  <a:tailEnd/>
                </a:ln>
              </p:spPr>
              <p:txBody>
                <a:bodyPr wrap="none" anchor="ctr"/>
                <a:lstStyle/>
                <a:p>
                  <a:endParaRPr lang="zh-CN" altLang="en-US">
                    <a:latin typeface="Goudy Old Style"/>
                  </a:endParaRPr>
                </a:p>
              </p:txBody>
            </p:sp>
          </p:grpSp>
        </p:grpSp>
      </p:grpSp>
      <p:sp>
        <p:nvSpPr>
          <p:cNvPr id="78" name="右箭头 77"/>
          <p:cNvSpPr/>
          <p:nvPr/>
        </p:nvSpPr>
        <p:spPr>
          <a:xfrm>
            <a:off x="4572000" y="2928938"/>
            <a:ext cx="977900"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 name="右箭头 78"/>
          <p:cNvSpPr/>
          <p:nvPr/>
        </p:nvSpPr>
        <p:spPr>
          <a:xfrm rot="5400000">
            <a:off x="6742113" y="4116388"/>
            <a:ext cx="374650"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0" name="右箭头 79"/>
          <p:cNvSpPr/>
          <p:nvPr/>
        </p:nvSpPr>
        <p:spPr>
          <a:xfrm rot="10800000">
            <a:off x="4643438" y="51435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1" name="圆角矩形标注 80"/>
          <p:cNvSpPr/>
          <p:nvPr/>
        </p:nvSpPr>
        <p:spPr>
          <a:xfrm>
            <a:off x="428625" y="5715000"/>
            <a:ext cx="1428750" cy="571500"/>
          </a:xfrm>
          <a:prstGeom prst="wedgeRoundRectCallout">
            <a:avLst>
              <a:gd name="adj1" fmla="val 52309"/>
              <a:gd name="adj2" fmla="val -16099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绘制装配图</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内容占位符 2"/>
          <p:cNvSpPr>
            <a:spLocks noGrp="1"/>
          </p:cNvSpPr>
          <p:nvPr>
            <p:ph idx="1"/>
          </p:nvPr>
        </p:nvSpPr>
        <p:spPr>
          <a:xfrm>
            <a:off x="357188" y="1285875"/>
            <a:ext cx="8229600" cy="4143375"/>
          </a:xfrm>
        </p:spPr>
        <p:txBody>
          <a:bodyPr/>
          <a:lstStyle/>
          <a:p>
            <a:pPr>
              <a:buFont typeface="Wingdings 2" pitchFamily="18" charset="2"/>
              <a:buNone/>
            </a:pPr>
            <a:r>
              <a:rPr lang="en-US" altLang="zh-CN" sz="2800" smtClean="0"/>
              <a:t>1.3.3  </a:t>
            </a:r>
            <a:r>
              <a:rPr lang="zh-CN" altLang="en-US" sz="2800" smtClean="0"/>
              <a:t>工程视图类型及其选择</a:t>
            </a:r>
            <a:endParaRPr lang="en-US" altLang="zh-CN" sz="2800" smtClean="0"/>
          </a:p>
          <a:p>
            <a:pPr>
              <a:buFont typeface="Wingdings 2" pitchFamily="18" charset="2"/>
              <a:buNone/>
            </a:pPr>
            <a:r>
              <a:rPr lang="zh-CN" altLang="en-US" sz="2400" smtClean="0"/>
              <a:t>            在机械制图中，工程视图的类型很多，包括按照投影方向分类、按照剖视情况分类等。</a:t>
            </a:r>
            <a:endParaRPr lang="en-US" altLang="zh-CN" sz="2400" smtClean="0"/>
          </a:p>
          <a:p>
            <a:pPr>
              <a:buFont typeface="Wingdings 2" pitchFamily="18" charset="2"/>
              <a:buNone/>
            </a:pPr>
            <a:r>
              <a:rPr lang="zh-CN" altLang="en-US" sz="2400" smtClean="0"/>
              <a:t>（</a:t>
            </a:r>
            <a:r>
              <a:rPr lang="en-US" altLang="zh-CN" sz="2400" smtClean="0"/>
              <a:t>1</a:t>
            </a:r>
            <a:r>
              <a:rPr lang="zh-CN" altLang="en-US" sz="2400" smtClean="0"/>
              <a:t>）工程视图类型</a:t>
            </a:r>
            <a:endParaRPr lang="en-US" altLang="zh-CN" sz="2400" smtClean="0"/>
          </a:p>
          <a:p>
            <a:pPr>
              <a:buFont typeface="Wingdings 2" pitchFamily="18" charset="2"/>
              <a:buNone/>
            </a:pPr>
            <a:r>
              <a:rPr lang="en-US" altLang="zh-CN" sz="2400" smtClean="0"/>
              <a:t>    1</a:t>
            </a:r>
            <a:r>
              <a:rPr lang="zh-CN" altLang="en-US" sz="2400" smtClean="0"/>
              <a:t>）视图</a:t>
            </a:r>
            <a:endParaRPr lang="en-US" altLang="zh-CN" sz="2400" smtClean="0"/>
          </a:p>
          <a:p>
            <a:pPr>
              <a:buFont typeface="Wingdings 2" pitchFamily="18" charset="2"/>
              <a:buNone/>
            </a:pPr>
            <a:r>
              <a:rPr lang="zh-CN" altLang="en-US" sz="2400" smtClean="0"/>
              <a:t>          视图分为基本视图、斜视图、局部视图和旋转视图。</a:t>
            </a:r>
            <a:endParaRPr lang="en-US" altLang="zh-CN" sz="2400" smtClean="0"/>
          </a:p>
          <a:p>
            <a:pPr>
              <a:buFont typeface="Wingdings 2" pitchFamily="18" charset="2"/>
              <a:buNone/>
            </a:pPr>
            <a:r>
              <a:rPr lang="zh-CN" altLang="en-US" sz="2400" smtClean="0"/>
              <a:t>    ●基本视图</a:t>
            </a:r>
            <a:endParaRPr lang="en-US" altLang="zh-CN" sz="2400" smtClean="0"/>
          </a:p>
          <a:p>
            <a:pPr>
              <a:buFont typeface="Wingdings 2" pitchFamily="18" charset="2"/>
              <a:buNone/>
            </a:pPr>
            <a:r>
              <a:rPr lang="zh-CN" altLang="en-US" sz="2400" smtClean="0"/>
              <a:t>        将机件置于正六面体中，按正投影法分别向六个基本投影面投影所得到的六个视图称为基本视图。</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1" name="Group 1"/>
          <p:cNvGrpSpPr>
            <a:grpSpLocks/>
          </p:cNvGrpSpPr>
          <p:nvPr/>
        </p:nvGrpSpPr>
        <p:grpSpPr bwMode="auto">
          <a:xfrm>
            <a:off x="642938" y="571500"/>
            <a:ext cx="7215187" cy="5715000"/>
            <a:chOff x="1814" y="1194"/>
            <a:chExt cx="8473" cy="6968"/>
          </a:xfrm>
        </p:grpSpPr>
        <p:grpSp>
          <p:nvGrpSpPr>
            <p:cNvPr id="76805" name="Group 2"/>
            <p:cNvGrpSpPr>
              <a:grpSpLocks noChangeAspect="1"/>
            </p:cNvGrpSpPr>
            <p:nvPr/>
          </p:nvGrpSpPr>
          <p:grpSpPr bwMode="auto">
            <a:xfrm>
              <a:off x="1814" y="1596"/>
              <a:ext cx="3226" cy="2328"/>
              <a:chOff x="192" y="1632"/>
              <a:chExt cx="2871" cy="2072"/>
            </a:xfrm>
          </p:grpSpPr>
          <p:grpSp>
            <p:nvGrpSpPr>
              <p:cNvPr id="76917" name="Group 3"/>
              <p:cNvGrpSpPr>
                <a:grpSpLocks noChangeAspect="1"/>
              </p:cNvGrpSpPr>
              <p:nvPr/>
            </p:nvGrpSpPr>
            <p:grpSpPr bwMode="auto">
              <a:xfrm>
                <a:off x="215" y="1632"/>
                <a:ext cx="2847" cy="2069"/>
                <a:chOff x="215" y="1632"/>
                <a:chExt cx="2847" cy="2069"/>
              </a:xfrm>
            </p:grpSpPr>
            <p:grpSp>
              <p:nvGrpSpPr>
                <p:cNvPr id="76965" name="Group 4"/>
                <p:cNvGrpSpPr>
                  <a:grpSpLocks noChangeAspect="1"/>
                </p:cNvGrpSpPr>
                <p:nvPr/>
              </p:nvGrpSpPr>
              <p:grpSpPr bwMode="auto">
                <a:xfrm>
                  <a:off x="1912" y="1632"/>
                  <a:ext cx="1150" cy="2065"/>
                  <a:chOff x="2910" y="960"/>
                  <a:chExt cx="1649" cy="2877"/>
                </a:xfrm>
              </p:grpSpPr>
              <p:sp>
                <p:nvSpPr>
                  <p:cNvPr id="77016" name="Freeform 5"/>
                  <p:cNvSpPr>
                    <a:spLocks noChangeAspect="1"/>
                  </p:cNvSpPr>
                  <p:nvPr/>
                </p:nvSpPr>
                <p:spPr bwMode="auto">
                  <a:xfrm>
                    <a:off x="2910" y="960"/>
                    <a:ext cx="1649" cy="2877"/>
                  </a:xfrm>
                  <a:custGeom>
                    <a:avLst/>
                    <a:gdLst>
                      <a:gd name="T0" fmla="*/ 6 w 1649"/>
                      <a:gd name="T1" fmla="*/ 1821 h 2877"/>
                      <a:gd name="T2" fmla="*/ 1649 w 1649"/>
                      <a:gd name="T3" fmla="*/ 2877 h 2877"/>
                      <a:gd name="T4" fmla="*/ 1649 w 1649"/>
                      <a:gd name="T5" fmla="*/ 1081 h 2877"/>
                      <a:gd name="T6" fmla="*/ 0 w 1649"/>
                      <a:gd name="T7" fmla="*/ 0 h 2877"/>
                      <a:gd name="T8" fmla="*/ 6 w 1649"/>
                      <a:gd name="T9" fmla="*/ 1821 h 2877"/>
                      <a:gd name="T10" fmla="*/ 0 60000 65536"/>
                      <a:gd name="T11" fmla="*/ 0 60000 65536"/>
                      <a:gd name="T12" fmla="*/ 0 60000 65536"/>
                      <a:gd name="T13" fmla="*/ 0 60000 65536"/>
                      <a:gd name="T14" fmla="*/ 0 60000 65536"/>
                      <a:gd name="T15" fmla="*/ 0 w 1649"/>
                      <a:gd name="T16" fmla="*/ 0 h 2877"/>
                      <a:gd name="T17" fmla="*/ 1649 w 1649"/>
                      <a:gd name="T18" fmla="*/ 2877 h 2877"/>
                    </a:gdLst>
                    <a:ahLst/>
                    <a:cxnLst>
                      <a:cxn ang="T10">
                        <a:pos x="T0" y="T1"/>
                      </a:cxn>
                      <a:cxn ang="T11">
                        <a:pos x="T2" y="T3"/>
                      </a:cxn>
                      <a:cxn ang="T12">
                        <a:pos x="T4" y="T5"/>
                      </a:cxn>
                      <a:cxn ang="T13">
                        <a:pos x="T6" y="T7"/>
                      </a:cxn>
                      <a:cxn ang="T14">
                        <a:pos x="T8" y="T9"/>
                      </a:cxn>
                    </a:cxnLst>
                    <a:rect l="T15" t="T16" r="T17" b="T18"/>
                    <a:pathLst>
                      <a:path w="1649" h="2877">
                        <a:moveTo>
                          <a:pt x="6" y="1821"/>
                        </a:moveTo>
                        <a:lnTo>
                          <a:pt x="1649" y="2877"/>
                        </a:lnTo>
                        <a:lnTo>
                          <a:pt x="1649" y="1081"/>
                        </a:lnTo>
                        <a:lnTo>
                          <a:pt x="0" y="0"/>
                        </a:lnTo>
                        <a:lnTo>
                          <a:pt x="6" y="1821"/>
                        </a:lnTo>
                        <a:close/>
                      </a:path>
                    </a:pathLst>
                  </a:custGeom>
                  <a:solidFill>
                    <a:srgbClr val="FFFF66"/>
                  </a:solidFill>
                  <a:ln w="9525" cap="flat" cmpd="sng">
                    <a:solidFill>
                      <a:srgbClr val="000000"/>
                    </a:solidFill>
                    <a:prstDash val="solid"/>
                    <a:round/>
                    <a:headEnd type="none" w="med" len="med"/>
                    <a:tailEnd type="none" w="med" len="med"/>
                  </a:ln>
                </p:spPr>
                <p:txBody>
                  <a:bodyPr wrap="none" anchor="ctr"/>
                  <a:lstStyle/>
                  <a:p>
                    <a:endParaRPr lang="zh-CN" altLang="en-US"/>
                  </a:p>
                </p:txBody>
              </p:sp>
              <p:grpSp>
                <p:nvGrpSpPr>
                  <p:cNvPr id="77017" name="Group 6"/>
                  <p:cNvGrpSpPr>
                    <a:grpSpLocks noChangeAspect="1"/>
                  </p:cNvGrpSpPr>
                  <p:nvPr/>
                </p:nvGrpSpPr>
                <p:grpSpPr bwMode="auto">
                  <a:xfrm>
                    <a:off x="3577" y="1926"/>
                    <a:ext cx="417" cy="657"/>
                    <a:chOff x="4125" y="1575"/>
                    <a:chExt cx="490" cy="777"/>
                  </a:xfrm>
                </p:grpSpPr>
                <p:sp>
                  <p:nvSpPr>
                    <p:cNvPr id="77018" name="Line 7"/>
                    <p:cNvSpPr>
                      <a:spLocks noChangeAspect="1" noChangeShapeType="1"/>
                    </p:cNvSpPr>
                    <p:nvPr/>
                  </p:nvSpPr>
                  <p:spPr bwMode="auto">
                    <a:xfrm>
                      <a:off x="4134" y="2075"/>
                      <a:ext cx="480" cy="277"/>
                    </a:xfrm>
                    <a:prstGeom prst="line">
                      <a:avLst/>
                    </a:prstGeom>
                    <a:noFill/>
                    <a:ln w="38100">
                      <a:solidFill>
                        <a:srgbClr val="000000"/>
                      </a:solidFill>
                      <a:round/>
                      <a:headEnd/>
                      <a:tailEnd/>
                    </a:ln>
                  </p:spPr>
                  <p:txBody>
                    <a:bodyPr wrap="none" anchor="ctr"/>
                    <a:lstStyle/>
                    <a:p>
                      <a:endParaRPr lang="zh-CN" altLang="en-US"/>
                    </a:p>
                  </p:txBody>
                </p:sp>
                <p:sp>
                  <p:nvSpPr>
                    <p:cNvPr id="77019" name="Freeform 8"/>
                    <p:cNvSpPr>
                      <a:spLocks noChangeAspect="1"/>
                    </p:cNvSpPr>
                    <p:nvPr/>
                  </p:nvSpPr>
                  <p:spPr bwMode="auto">
                    <a:xfrm>
                      <a:off x="4614" y="2208"/>
                      <a:ext cx="1" cy="135"/>
                    </a:xfrm>
                    <a:custGeom>
                      <a:avLst/>
                      <a:gdLst>
                        <a:gd name="T0" fmla="*/ 0 w 1"/>
                        <a:gd name="T1" fmla="*/ 0 h 135"/>
                        <a:gd name="T2" fmla="*/ 0 w 1"/>
                        <a:gd name="T3" fmla="*/ 135 h 135"/>
                        <a:gd name="T4" fmla="*/ 0 60000 65536"/>
                        <a:gd name="T5" fmla="*/ 0 60000 65536"/>
                        <a:gd name="T6" fmla="*/ 0 w 1"/>
                        <a:gd name="T7" fmla="*/ 0 h 135"/>
                        <a:gd name="T8" fmla="*/ 1 w 1"/>
                        <a:gd name="T9" fmla="*/ 135 h 135"/>
                      </a:gdLst>
                      <a:ahLst/>
                      <a:cxnLst>
                        <a:cxn ang="T4">
                          <a:pos x="T0" y="T1"/>
                        </a:cxn>
                        <a:cxn ang="T5">
                          <a:pos x="T2" y="T3"/>
                        </a:cxn>
                      </a:cxnLst>
                      <a:rect l="T6" t="T7" r="T8" b="T9"/>
                      <a:pathLst>
                        <a:path w="1" h="135">
                          <a:moveTo>
                            <a:pt x="0" y="0"/>
                          </a:moveTo>
                          <a:lnTo>
                            <a:pt x="0" y="135"/>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020" name="Line 9"/>
                    <p:cNvSpPr>
                      <a:spLocks noChangeAspect="1" noChangeShapeType="1"/>
                    </p:cNvSpPr>
                    <p:nvPr/>
                  </p:nvSpPr>
                  <p:spPr bwMode="auto">
                    <a:xfrm>
                      <a:off x="4134" y="1946"/>
                      <a:ext cx="480" cy="277"/>
                    </a:xfrm>
                    <a:prstGeom prst="line">
                      <a:avLst/>
                    </a:prstGeom>
                    <a:noFill/>
                    <a:ln w="38100">
                      <a:solidFill>
                        <a:srgbClr val="000000"/>
                      </a:solidFill>
                      <a:round/>
                      <a:headEnd/>
                      <a:tailEnd/>
                    </a:ln>
                  </p:spPr>
                  <p:txBody>
                    <a:bodyPr wrap="none" anchor="ctr"/>
                    <a:lstStyle/>
                    <a:p>
                      <a:endParaRPr lang="zh-CN" altLang="en-US"/>
                    </a:p>
                  </p:txBody>
                </p:sp>
                <p:sp>
                  <p:nvSpPr>
                    <p:cNvPr id="77021" name="Freeform 10"/>
                    <p:cNvSpPr>
                      <a:spLocks noChangeAspect="1"/>
                    </p:cNvSpPr>
                    <p:nvPr/>
                  </p:nvSpPr>
                  <p:spPr bwMode="auto">
                    <a:xfrm>
                      <a:off x="4128" y="1590"/>
                      <a:ext cx="1" cy="496"/>
                    </a:xfrm>
                    <a:custGeom>
                      <a:avLst/>
                      <a:gdLst>
                        <a:gd name="T0" fmla="*/ 0 w 1"/>
                        <a:gd name="T1" fmla="*/ 496 h 496"/>
                        <a:gd name="T2" fmla="*/ 0 w 1"/>
                        <a:gd name="T3" fmla="*/ 0 h 496"/>
                        <a:gd name="T4" fmla="*/ 0 60000 65536"/>
                        <a:gd name="T5" fmla="*/ 0 60000 65536"/>
                        <a:gd name="T6" fmla="*/ 0 w 1"/>
                        <a:gd name="T7" fmla="*/ 0 h 496"/>
                        <a:gd name="T8" fmla="*/ 1 w 1"/>
                        <a:gd name="T9" fmla="*/ 496 h 496"/>
                      </a:gdLst>
                      <a:ahLst/>
                      <a:cxnLst>
                        <a:cxn ang="T4">
                          <a:pos x="T0" y="T1"/>
                        </a:cxn>
                        <a:cxn ang="T5">
                          <a:pos x="T2" y="T3"/>
                        </a:cxn>
                      </a:cxnLst>
                      <a:rect l="T6" t="T7" r="T8" b="T9"/>
                      <a:pathLst>
                        <a:path w="1" h="496">
                          <a:moveTo>
                            <a:pt x="0" y="496"/>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022" name="Freeform 11"/>
                    <p:cNvSpPr>
                      <a:spLocks noChangeAspect="1"/>
                    </p:cNvSpPr>
                    <p:nvPr/>
                  </p:nvSpPr>
                  <p:spPr bwMode="auto">
                    <a:xfrm>
                      <a:off x="4125" y="1575"/>
                      <a:ext cx="153" cy="75"/>
                    </a:xfrm>
                    <a:custGeom>
                      <a:avLst/>
                      <a:gdLst>
                        <a:gd name="T0" fmla="*/ 0 w 153"/>
                        <a:gd name="T1" fmla="*/ 0 h 75"/>
                        <a:gd name="T2" fmla="*/ 153 w 153"/>
                        <a:gd name="T3" fmla="*/ 75 h 75"/>
                        <a:gd name="T4" fmla="*/ 0 60000 65536"/>
                        <a:gd name="T5" fmla="*/ 0 60000 65536"/>
                        <a:gd name="T6" fmla="*/ 0 w 153"/>
                        <a:gd name="T7" fmla="*/ 0 h 75"/>
                        <a:gd name="T8" fmla="*/ 153 w 153"/>
                        <a:gd name="T9" fmla="*/ 75 h 75"/>
                      </a:gdLst>
                      <a:ahLst/>
                      <a:cxnLst>
                        <a:cxn ang="T4">
                          <a:pos x="T0" y="T1"/>
                        </a:cxn>
                        <a:cxn ang="T5">
                          <a:pos x="T2" y="T3"/>
                        </a:cxn>
                      </a:cxnLst>
                      <a:rect l="T6" t="T7" r="T8" b="T9"/>
                      <a:pathLst>
                        <a:path w="153" h="75">
                          <a:moveTo>
                            <a:pt x="0" y="0"/>
                          </a:moveTo>
                          <a:lnTo>
                            <a:pt x="153" y="75"/>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023" name="Freeform 12"/>
                    <p:cNvSpPr>
                      <a:spLocks noChangeAspect="1"/>
                    </p:cNvSpPr>
                    <p:nvPr/>
                  </p:nvSpPr>
                  <p:spPr bwMode="auto">
                    <a:xfrm>
                      <a:off x="4278" y="1665"/>
                      <a:ext cx="1" cy="391"/>
                    </a:xfrm>
                    <a:custGeom>
                      <a:avLst/>
                      <a:gdLst>
                        <a:gd name="T0" fmla="*/ 0 w 1"/>
                        <a:gd name="T1" fmla="*/ 0 h 391"/>
                        <a:gd name="T2" fmla="*/ 0 w 1"/>
                        <a:gd name="T3" fmla="*/ 391 h 391"/>
                        <a:gd name="T4" fmla="*/ 0 60000 65536"/>
                        <a:gd name="T5" fmla="*/ 0 60000 65536"/>
                        <a:gd name="T6" fmla="*/ 0 w 1"/>
                        <a:gd name="T7" fmla="*/ 0 h 391"/>
                        <a:gd name="T8" fmla="*/ 1 w 1"/>
                        <a:gd name="T9" fmla="*/ 391 h 391"/>
                      </a:gdLst>
                      <a:ahLst/>
                      <a:cxnLst>
                        <a:cxn ang="T4">
                          <a:pos x="T0" y="T1"/>
                        </a:cxn>
                        <a:cxn ang="T5">
                          <a:pos x="T2" y="T3"/>
                        </a:cxn>
                      </a:cxnLst>
                      <a:rect l="T6" t="T7" r="T8" b="T9"/>
                      <a:pathLst>
                        <a:path w="1" h="391">
                          <a:moveTo>
                            <a:pt x="0" y="0"/>
                          </a:moveTo>
                          <a:lnTo>
                            <a:pt x="0" y="391"/>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024" name="Freeform 13"/>
                    <p:cNvSpPr>
                      <a:spLocks noChangeAspect="1"/>
                    </p:cNvSpPr>
                    <p:nvPr/>
                  </p:nvSpPr>
                  <p:spPr bwMode="auto">
                    <a:xfrm>
                      <a:off x="4134" y="1695"/>
                      <a:ext cx="144" cy="76"/>
                    </a:xfrm>
                    <a:custGeom>
                      <a:avLst/>
                      <a:gdLst>
                        <a:gd name="T0" fmla="*/ 0 w 144"/>
                        <a:gd name="T1" fmla="*/ 0 h 76"/>
                        <a:gd name="T2" fmla="*/ 144 w 144"/>
                        <a:gd name="T3" fmla="*/ 76 h 76"/>
                        <a:gd name="T4" fmla="*/ 0 60000 65536"/>
                        <a:gd name="T5" fmla="*/ 0 60000 65536"/>
                        <a:gd name="T6" fmla="*/ 0 w 144"/>
                        <a:gd name="T7" fmla="*/ 0 h 76"/>
                        <a:gd name="T8" fmla="*/ 144 w 144"/>
                        <a:gd name="T9" fmla="*/ 76 h 76"/>
                      </a:gdLst>
                      <a:ahLst/>
                      <a:cxnLst>
                        <a:cxn ang="T4">
                          <a:pos x="T0" y="T1"/>
                        </a:cxn>
                        <a:cxn ang="T5">
                          <a:pos x="T2" y="T3"/>
                        </a:cxn>
                      </a:cxnLst>
                      <a:rect l="T6" t="T7" r="T8" b="T9"/>
                      <a:pathLst>
                        <a:path w="144" h="76">
                          <a:moveTo>
                            <a:pt x="0" y="0"/>
                          </a:moveTo>
                          <a:lnTo>
                            <a:pt x="144" y="76"/>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grpSp>
            </p:grpSp>
            <p:grpSp>
              <p:nvGrpSpPr>
                <p:cNvPr id="76966" name="Group 14"/>
                <p:cNvGrpSpPr>
                  <a:grpSpLocks noChangeAspect="1"/>
                </p:cNvGrpSpPr>
                <p:nvPr/>
              </p:nvGrpSpPr>
              <p:grpSpPr bwMode="auto">
                <a:xfrm>
                  <a:off x="215" y="1632"/>
                  <a:ext cx="1701" cy="1304"/>
                  <a:chOff x="480" y="432"/>
                  <a:chExt cx="2867" cy="2150"/>
                </a:xfrm>
              </p:grpSpPr>
              <p:sp>
                <p:nvSpPr>
                  <p:cNvPr id="77007" name="Rectangle 15"/>
                  <p:cNvSpPr>
                    <a:spLocks noChangeAspect="1" noChangeArrowheads="1"/>
                  </p:cNvSpPr>
                  <p:nvPr/>
                </p:nvSpPr>
                <p:spPr bwMode="auto">
                  <a:xfrm>
                    <a:off x="480" y="432"/>
                    <a:ext cx="2867" cy="2150"/>
                  </a:xfrm>
                  <a:prstGeom prst="rect">
                    <a:avLst/>
                  </a:prstGeom>
                  <a:solidFill>
                    <a:srgbClr val="FF99FF"/>
                  </a:solidFill>
                  <a:ln w="9525">
                    <a:solidFill>
                      <a:srgbClr val="000000"/>
                    </a:solidFill>
                    <a:miter lim="800000"/>
                    <a:headEnd/>
                    <a:tailEnd/>
                  </a:ln>
                </p:spPr>
                <p:txBody>
                  <a:bodyPr wrap="none" anchor="ctr"/>
                  <a:lstStyle/>
                  <a:p>
                    <a:endParaRPr lang="zh-CN" altLang="en-US">
                      <a:latin typeface="Goudy Old Style"/>
                    </a:endParaRPr>
                  </a:p>
                </p:txBody>
              </p:sp>
              <p:grpSp>
                <p:nvGrpSpPr>
                  <p:cNvPr id="77008" name="Group 16"/>
                  <p:cNvGrpSpPr>
                    <a:grpSpLocks noChangeAspect="1"/>
                  </p:cNvGrpSpPr>
                  <p:nvPr/>
                </p:nvGrpSpPr>
                <p:grpSpPr bwMode="auto">
                  <a:xfrm>
                    <a:off x="1056" y="1137"/>
                    <a:ext cx="1296" cy="495"/>
                    <a:chOff x="1056" y="1137"/>
                    <a:chExt cx="1296" cy="495"/>
                  </a:xfrm>
                </p:grpSpPr>
                <p:sp>
                  <p:nvSpPr>
                    <p:cNvPr id="77009" name="Line 17"/>
                    <p:cNvSpPr>
                      <a:spLocks noChangeAspect="1" noChangeShapeType="1"/>
                    </p:cNvSpPr>
                    <p:nvPr/>
                  </p:nvSpPr>
                  <p:spPr bwMode="auto">
                    <a:xfrm flipH="1">
                      <a:off x="1056" y="1632"/>
                      <a:ext cx="1296" cy="0"/>
                    </a:xfrm>
                    <a:prstGeom prst="line">
                      <a:avLst/>
                    </a:prstGeom>
                    <a:noFill/>
                    <a:ln w="38100">
                      <a:solidFill>
                        <a:srgbClr val="000000"/>
                      </a:solidFill>
                      <a:round/>
                      <a:headEnd/>
                      <a:tailEnd/>
                    </a:ln>
                  </p:spPr>
                  <p:txBody>
                    <a:bodyPr wrap="none" anchor="ctr"/>
                    <a:lstStyle/>
                    <a:p>
                      <a:endParaRPr lang="zh-CN" altLang="en-US"/>
                    </a:p>
                  </p:txBody>
                </p:sp>
                <p:sp>
                  <p:nvSpPr>
                    <p:cNvPr id="77010" name="Line 18"/>
                    <p:cNvSpPr>
                      <a:spLocks noChangeAspect="1" noChangeShapeType="1"/>
                    </p:cNvSpPr>
                    <p:nvPr/>
                  </p:nvSpPr>
                  <p:spPr bwMode="auto">
                    <a:xfrm flipV="1">
                      <a:off x="1056" y="1488"/>
                      <a:ext cx="0" cy="144"/>
                    </a:xfrm>
                    <a:prstGeom prst="line">
                      <a:avLst/>
                    </a:prstGeom>
                    <a:noFill/>
                    <a:ln w="38100">
                      <a:solidFill>
                        <a:srgbClr val="000000"/>
                      </a:solidFill>
                      <a:round/>
                      <a:headEnd/>
                      <a:tailEnd/>
                    </a:ln>
                  </p:spPr>
                  <p:txBody>
                    <a:bodyPr wrap="none" anchor="ctr"/>
                    <a:lstStyle/>
                    <a:p>
                      <a:endParaRPr lang="zh-CN" altLang="en-US"/>
                    </a:p>
                  </p:txBody>
                </p:sp>
                <p:sp>
                  <p:nvSpPr>
                    <p:cNvPr id="77011" name="Line 19"/>
                    <p:cNvSpPr>
                      <a:spLocks noChangeAspect="1" noChangeShapeType="1"/>
                    </p:cNvSpPr>
                    <p:nvPr/>
                  </p:nvSpPr>
                  <p:spPr bwMode="auto">
                    <a:xfrm>
                      <a:off x="1056" y="1488"/>
                      <a:ext cx="1296" cy="0"/>
                    </a:xfrm>
                    <a:prstGeom prst="line">
                      <a:avLst/>
                    </a:prstGeom>
                    <a:noFill/>
                    <a:ln w="38100">
                      <a:solidFill>
                        <a:srgbClr val="000000"/>
                      </a:solidFill>
                      <a:round/>
                      <a:headEnd/>
                      <a:tailEnd/>
                    </a:ln>
                  </p:spPr>
                  <p:txBody>
                    <a:bodyPr wrap="none" anchor="ctr"/>
                    <a:lstStyle/>
                    <a:p>
                      <a:endParaRPr lang="zh-CN" altLang="en-US"/>
                    </a:p>
                  </p:txBody>
                </p:sp>
                <p:sp>
                  <p:nvSpPr>
                    <p:cNvPr id="77012" name="Line 20"/>
                    <p:cNvSpPr>
                      <a:spLocks noChangeAspect="1" noChangeShapeType="1"/>
                    </p:cNvSpPr>
                    <p:nvPr/>
                  </p:nvSpPr>
                  <p:spPr bwMode="auto">
                    <a:xfrm flipV="1">
                      <a:off x="2352" y="1152"/>
                      <a:ext cx="0" cy="480"/>
                    </a:xfrm>
                    <a:prstGeom prst="line">
                      <a:avLst/>
                    </a:prstGeom>
                    <a:noFill/>
                    <a:ln w="38100">
                      <a:solidFill>
                        <a:srgbClr val="000000"/>
                      </a:solidFill>
                      <a:round/>
                      <a:headEnd/>
                      <a:tailEnd/>
                    </a:ln>
                  </p:spPr>
                  <p:txBody>
                    <a:bodyPr wrap="none" anchor="ctr"/>
                    <a:lstStyle/>
                    <a:p>
                      <a:endParaRPr lang="zh-CN" altLang="en-US"/>
                    </a:p>
                  </p:txBody>
                </p:sp>
                <p:sp>
                  <p:nvSpPr>
                    <p:cNvPr id="77013" name="Line 21"/>
                    <p:cNvSpPr>
                      <a:spLocks noChangeAspect="1" noChangeShapeType="1"/>
                    </p:cNvSpPr>
                    <p:nvPr/>
                  </p:nvSpPr>
                  <p:spPr bwMode="auto">
                    <a:xfrm flipH="1">
                      <a:off x="1680" y="1152"/>
                      <a:ext cx="672" cy="0"/>
                    </a:xfrm>
                    <a:prstGeom prst="line">
                      <a:avLst/>
                    </a:prstGeom>
                    <a:noFill/>
                    <a:ln w="38100">
                      <a:solidFill>
                        <a:srgbClr val="000000"/>
                      </a:solidFill>
                      <a:round/>
                      <a:headEnd/>
                      <a:tailEnd/>
                    </a:ln>
                  </p:spPr>
                  <p:txBody>
                    <a:bodyPr wrap="none" anchor="ctr"/>
                    <a:lstStyle/>
                    <a:p>
                      <a:endParaRPr lang="zh-CN" altLang="en-US"/>
                    </a:p>
                  </p:txBody>
                </p:sp>
                <p:sp>
                  <p:nvSpPr>
                    <p:cNvPr id="77014" name="Line 22"/>
                    <p:cNvSpPr>
                      <a:spLocks noChangeAspect="1" noChangeShapeType="1"/>
                    </p:cNvSpPr>
                    <p:nvPr/>
                  </p:nvSpPr>
                  <p:spPr bwMode="auto">
                    <a:xfrm flipV="1">
                      <a:off x="1488" y="1248"/>
                      <a:ext cx="0" cy="240"/>
                    </a:xfrm>
                    <a:prstGeom prst="line">
                      <a:avLst/>
                    </a:prstGeom>
                    <a:noFill/>
                    <a:ln w="38100">
                      <a:solidFill>
                        <a:srgbClr val="000000"/>
                      </a:solidFill>
                      <a:round/>
                      <a:headEnd/>
                      <a:tailEnd/>
                    </a:ln>
                  </p:spPr>
                  <p:txBody>
                    <a:bodyPr wrap="none" anchor="ctr"/>
                    <a:lstStyle/>
                    <a:p>
                      <a:endParaRPr lang="zh-CN" altLang="en-US"/>
                    </a:p>
                  </p:txBody>
                </p:sp>
                <p:sp>
                  <p:nvSpPr>
                    <p:cNvPr id="77015" name="Line 23"/>
                    <p:cNvSpPr>
                      <a:spLocks noChangeAspect="1" noChangeShapeType="1"/>
                    </p:cNvSpPr>
                    <p:nvPr/>
                  </p:nvSpPr>
                  <p:spPr bwMode="auto">
                    <a:xfrm flipV="1">
                      <a:off x="1488" y="1137"/>
                      <a:ext cx="192" cy="111"/>
                    </a:xfrm>
                    <a:prstGeom prst="line">
                      <a:avLst/>
                    </a:prstGeom>
                    <a:noFill/>
                    <a:ln w="38100">
                      <a:solidFill>
                        <a:srgbClr val="000000"/>
                      </a:solidFill>
                      <a:round/>
                      <a:headEnd/>
                      <a:tailEnd/>
                    </a:ln>
                  </p:spPr>
                  <p:txBody>
                    <a:bodyPr wrap="none" anchor="ctr"/>
                    <a:lstStyle/>
                    <a:p>
                      <a:endParaRPr lang="zh-CN" altLang="en-US"/>
                    </a:p>
                  </p:txBody>
                </p:sp>
              </p:grpSp>
            </p:grpSp>
            <p:grpSp>
              <p:nvGrpSpPr>
                <p:cNvPr id="76967" name="Group 24"/>
                <p:cNvGrpSpPr>
                  <a:grpSpLocks noChangeAspect="1"/>
                </p:cNvGrpSpPr>
                <p:nvPr/>
              </p:nvGrpSpPr>
              <p:grpSpPr bwMode="auto">
                <a:xfrm>
                  <a:off x="215" y="2943"/>
                  <a:ext cx="2847" cy="758"/>
                  <a:chOff x="215" y="2943"/>
                  <a:chExt cx="2847" cy="758"/>
                </a:xfrm>
              </p:grpSpPr>
              <p:sp>
                <p:nvSpPr>
                  <p:cNvPr id="76998" name="Freeform 25"/>
                  <p:cNvSpPr>
                    <a:spLocks noChangeAspect="1"/>
                  </p:cNvSpPr>
                  <p:nvPr/>
                </p:nvSpPr>
                <p:spPr bwMode="auto">
                  <a:xfrm>
                    <a:off x="215" y="2943"/>
                    <a:ext cx="2847" cy="758"/>
                  </a:xfrm>
                  <a:custGeom>
                    <a:avLst/>
                    <a:gdLst>
                      <a:gd name="T0" fmla="*/ 0 w 4800"/>
                      <a:gd name="T1" fmla="*/ 0 h 1250"/>
                      <a:gd name="T2" fmla="*/ 2867 w 4800"/>
                      <a:gd name="T3" fmla="*/ 0 h 1250"/>
                      <a:gd name="T4" fmla="*/ 4800 w 4800"/>
                      <a:gd name="T5" fmla="*/ 1250 h 1250"/>
                      <a:gd name="T6" fmla="*/ 1950 w 4800"/>
                      <a:gd name="T7" fmla="*/ 1249 h 1250"/>
                      <a:gd name="T8" fmla="*/ 0 w 4800"/>
                      <a:gd name="T9" fmla="*/ 0 h 1250"/>
                      <a:gd name="T10" fmla="*/ 0 60000 65536"/>
                      <a:gd name="T11" fmla="*/ 0 60000 65536"/>
                      <a:gd name="T12" fmla="*/ 0 60000 65536"/>
                      <a:gd name="T13" fmla="*/ 0 60000 65536"/>
                      <a:gd name="T14" fmla="*/ 0 60000 65536"/>
                      <a:gd name="T15" fmla="*/ 0 w 4800"/>
                      <a:gd name="T16" fmla="*/ 0 h 1250"/>
                      <a:gd name="T17" fmla="*/ 4800 w 4800"/>
                      <a:gd name="T18" fmla="*/ 1250 h 1250"/>
                    </a:gdLst>
                    <a:ahLst/>
                    <a:cxnLst>
                      <a:cxn ang="T10">
                        <a:pos x="T0" y="T1"/>
                      </a:cxn>
                      <a:cxn ang="T11">
                        <a:pos x="T2" y="T3"/>
                      </a:cxn>
                      <a:cxn ang="T12">
                        <a:pos x="T4" y="T5"/>
                      </a:cxn>
                      <a:cxn ang="T13">
                        <a:pos x="T6" y="T7"/>
                      </a:cxn>
                      <a:cxn ang="T14">
                        <a:pos x="T8" y="T9"/>
                      </a:cxn>
                    </a:cxnLst>
                    <a:rect l="T15" t="T16" r="T17" b="T18"/>
                    <a:pathLst>
                      <a:path w="4800" h="1250">
                        <a:moveTo>
                          <a:pt x="0" y="0"/>
                        </a:moveTo>
                        <a:lnTo>
                          <a:pt x="2867" y="0"/>
                        </a:lnTo>
                        <a:lnTo>
                          <a:pt x="4800" y="1250"/>
                        </a:lnTo>
                        <a:lnTo>
                          <a:pt x="1950" y="1249"/>
                        </a:lnTo>
                        <a:lnTo>
                          <a:pt x="0" y="0"/>
                        </a:lnTo>
                        <a:close/>
                      </a:path>
                    </a:pathLst>
                  </a:custGeom>
                  <a:solidFill>
                    <a:srgbClr val="99FF99"/>
                  </a:solidFill>
                  <a:ln w="9525" cap="flat" cmpd="sng">
                    <a:solidFill>
                      <a:srgbClr val="000000"/>
                    </a:solidFill>
                    <a:prstDash val="solid"/>
                    <a:round/>
                    <a:headEnd type="none" w="med" len="med"/>
                    <a:tailEnd type="none" w="med" len="med"/>
                  </a:ln>
                </p:spPr>
                <p:txBody>
                  <a:bodyPr wrap="none" anchor="ctr"/>
                  <a:lstStyle/>
                  <a:p>
                    <a:endParaRPr lang="zh-CN" altLang="en-US"/>
                  </a:p>
                </p:txBody>
              </p:sp>
              <p:grpSp>
                <p:nvGrpSpPr>
                  <p:cNvPr id="76999" name="Group 26"/>
                  <p:cNvGrpSpPr>
                    <a:grpSpLocks noChangeAspect="1"/>
                  </p:cNvGrpSpPr>
                  <p:nvPr/>
                </p:nvGrpSpPr>
                <p:grpSpPr bwMode="auto">
                  <a:xfrm>
                    <a:off x="989" y="3251"/>
                    <a:ext cx="1061" cy="186"/>
                    <a:chOff x="989" y="3251"/>
                    <a:chExt cx="1061" cy="186"/>
                  </a:xfrm>
                </p:grpSpPr>
                <p:sp>
                  <p:nvSpPr>
                    <p:cNvPr id="77000" name="Line 27"/>
                    <p:cNvSpPr>
                      <a:spLocks noChangeAspect="1" noChangeShapeType="1"/>
                    </p:cNvSpPr>
                    <p:nvPr/>
                  </p:nvSpPr>
                  <p:spPr bwMode="auto">
                    <a:xfrm>
                      <a:off x="1255" y="3431"/>
                      <a:ext cx="790" cy="0"/>
                    </a:xfrm>
                    <a:prstGeom prst="line">
                      <a:avLst/>
                    </a:prstGeom>
                    <a:noFill/>
                    <a:ln w="38100">
                      <a:solidFill>
                        <a:srgbClr val="000000"/>
                      </a:solidFill>
                      <a:round/>
                      <a:headEnd/>
                      <a:tailEnd/>
                    </a:ln>
                  </p:spPr>
                  <p:txBody>
                    <a:bodyPr wrap="none" anchor="ctr"/>
                    <a:lstStyle/>
                    <a:p>
                      <a:endParaRPr lang="zh-CN" altLang="en-US"/>
                    </a:p>
                  </p:txBody>
                </p:sp>
                <p:sp>
                  <p:nvSpPr>
                    <p:cNvPr id="77001" name="Line 28"/>
                    <p:cNvSpPr>
                      <a:spLocks noChangeAspect="1" noChangeShapeType="1"/>
                    </p:cNvSpPr>
                    <p:nvPr/>
                  </p:nvSpPr>
                  <p:spPr bwMode="auto">
                    <a:xfrm>
                      <a:off x="989" y="3251"/>
                      <a:ext cx="798" cy="0"/>
                    </a:xfrm>
                    <a:prstGeom prst="line">
                      <a:avLst/>
                    </a:prstGeom>
                    <a:noFill/>
                    <a:ln w="38100">
                      <a:solidFill>
                        <a:srgbClr val="000000"/>
                      </a:solidFill>
                      <a:round/>
                      <a:headEnd/>
                      <a:tailEnd/>
                    </a:ln>
                  </p:spPr>
                  <p:txBody>
                    <a:bodyPr wrap="none" anchor="ctr"/>
                    <a:lstStyle/>
                    <a:p>
                      <a:endParaRPr lang="zh-CN" altLang="en-US"/>
                    </a:p>
                  </p:txBody>
                </p:sp>
                <p:sp>
                  <p:nvSpPr>
                    <p:cNvPr id="77002" name="Line 29"/>
                    <p:cNvSpPr>
                      <a:spLocks noChangeAspect="1" noChangeShapeType="1"/>
                    </p:cNvSpPr>
                    <p:nvPr/>
                  </p:nvSpPr>
                  <p:spPr bwMode="auto">
                    <a:xfrm>
                      <a:off x="989" y="3251"/>
                      <a:ext cx="293" cy="186"/>
                    </a:xfrm>
                    <a:prstGeom prst="line">
                      <a:avLst/>
                    </a:prstGeom>
                    <a:noFill/>
                    <a:ln w="38100">
                      <a:solidFill>
                        <a:srgbClr val="000000"/>
                      </a:solidFill>
                      <a:round/>
                      <a:headEnd/>
                      <a:tailEnd/>
                    </a:ln>
                  </p:spPr>
                  <p:txBody>
                    <a:bodyPr wrap="none" anchor="ctr"/>
                    <a:lstStyle/>
                    <a:p>
                      <a:endParaRPr lang="zh-CN" altLang="en-US"/>
                    </a:p>
                  </p:txBody>
                </p:sp>
                <p:sp>
                  <p:nvSpPr>
                    <p:cNvPr id="77003" name="Line 30"/>
                    <p:cNvSpPr>
                      <a:spLocks noChangeAspect="1" noChangeShapeType="1"/>
                    </p:cNvSpPr>
                    <p:nvPr/>
                  </p:nvSpPr>
                  <p:spPr bwMode="auto">
                    <a:xfrm>
                      <a:off x="1773" y="3252"/>
                      <a:ext cx="277" cy="178"/>
                    </a:xfrm>
                    <a:prstGeom prst="line">
                      <a:avLst/>
                    </a:prstGeom>
                    <a:noFill/>
                    <a:ln w="38100">
                      <a:solidFill>
                        <a:srgbClr val="000000"/>
                      </a:solidFill>
                      <a:round/>
                      <a:headEnd/>
                      <a:tailEnd/>
                    </a:ln>
                  </p:spPr>
                  <p:txBody>
                    <a:bodyPr wrap="none" anchor="ctr"/>
                    <a:lstStyle/>
                    <a:p>
                      <a:endParaRPr lang="zh-CN" altLang="en-US"/>
                    </a:p>
                  </p:txBody>
                </p:sp>
                <p:sp>
                  <p:nvSpPr>
                    <p:cNvPr id="77004" name="Freeform 31"/>
                    <p:cNvSpPr>
                      <a:spLocks noChangeAspect="1"/>
                    </p:cNvSpPr>
                    <p:nvPr/>
                  </p:nvSpPr>
                  <p:spPr bwMode="auto">
                    <a:xfrm>
                      <a:off x="1390" y="3318"/>
                      <a:ext cx="505" cy="4"/>
                    </a:xfrm>
                    <a:custGeom>
                      <a:avLst/>
                      <a:gdLst>
                        <a:gd name="T0" fmla="*/ 0 w 852"/>
                        <a:gd name="T1" fmla="*/ 0 h 6"/>
                        <a:gd name="T2" fmla="*/ 852 w 852"/>
                        <a:gd name="T3" fmla="*/ 6 h 6"/>
                        <a:gd name="T4" fmla="*/ 0 60000 65536"/>
                        <a:gd name="T5" fmla="*/ 0 60000 65536"/>
                        <a:gd name="T6" fmla="*/ 0 w 852"/>
                        <a:gd name="T7" fmla="*/ 0 h 6"/>
                        <a:gd name="T8" fmla="*/ 852 w 852"/>
                        <a:gd name="T9" fmla="*/ 6 h 6"/>
                      </a:gdLst>
                      <a:ahLst/>
                      <a:cxnLst>
                        <a:cxn ang="T4">
                          <a:pos x="T0" y="T1"/>
                        </a:cxn>
                        <a:cxn ang="T5">
                          <a:pos x="T2" y="T3"/>
                        </a:cxn>
                      </a:cxnLst>
                      <a:rect l="T6" t="T7" r="T8" b="T9"/>
                      <a:pathLst>
                        <a:path w="852" h="6">
                          <a:moveTo>
                            <a:pt x="0" y="0"/>
                          </a:moveTo>
                          <a:lnTo>
                            <a:pt x="852" y="6"/>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005" name="Freeform 32"/>
                    <p:cNvSpPr>
                      <a:spLocks noChangeAspect="1"/>
                    </p:cNvSpPr>
                    <p:nvPr/>
                  </p:nvSpPr>
                  <p:spPr bwMode="auto">
                    <a:xfrm>
                      <a:off x="1297" y="3252"/>
                      <a:ext cx="93" cy="66"/>
                    </a:xfrm>
                    <a:custGeom>
                      <a:avLst/>
                      <a:gdLst>
                        <a:gd name="T0" fmla="*/ 0 w 156"/>
                        <a:gd name="T1" fmla="*/ 0 h 109"/>
                        <a:gd name="T2" fmla="*/ 156 w 156"/>
                        <a:gd name="T3" fmla="*/ 109 h 109"/>
                        <a:gd name="T4" fmla="*/ 0 60000 65536"/>
                        <a:gd name="T5" fmla="*/ 0 60000 65536"/>
                        <a:gd name="T6" fmla="*/ 0 w 156"/>
                        <a:gd name="T7" fmla="*/ 0 h 109"/>
                        <a:gd name="T8" fmla="*/ 156 w 156"/>
                        <a:gd name="T9" fmla="*/ 109 h 109"/>
                      </a:gdLst>
                      <a:ahLst/>
                      <a:cxnLst>
                        <a:cxn ang="T4">
                          <a:pos x="T0" y="T1"/>
                        </a:cxn>
                        <a:cxn ang="T5">
                          <a:pos x="T2" y="T3"/>
                        </a:cxn>
                      </a:cxnLst>
                      <a:rect l="T6" t="T7" r="T8" b="T9"/>
                      <a:pathLst>
                        <a:path w="156" h="109">
                          <a:moveTo>
                            <a:pt x="0" y="0"/>
                          </a:moveTo>
                          <a:lnTo>
                            <a:pt x="156" y="109"/>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006" name="Freeform 33"/>
                    <p:cNvSpPr>
                      <a:spLocks noChangeAspect="1"/>
                    </p:cNvSpPr>
                    <p:nvPr/>
                  </p:nvSpPr>
                  <p:spPr bwMode="auto">
                    <a:xfrm>
                      <a:off x="1461" y="3255"/>
                      <a:ext cx="92" cy="66"/>
                    </a:xfrm>
                    <a:custGeom>
                      <a:avLst/>
                      <a:gdLst>
                        <a:gd name="T0" fmla="*/ 0 w 156"/>
                        <a:gd name="T1" fmla="*/ 0 h 109"/>
                        <a:gd name="T2" fmla="*/ 156 w 156"/>
                        <a:gd name="T3" fmla="*/ 109 h 109"/>
                        <a:gd name="T4" fmla="*/ 0 60000 65536"/>
                        <a:gd name="T5" fmla="*/ 0 60000 65536"/>
                        <a:gd name="T6" fmla="*/ 0 w 156"/>
                        <a:gd name="T7" fmla="*/ 0 h 109"/>
                        <a:gd name="T8" fmla="*/ 156 w 156"/>
                        <a:gd name="T9" fmla="*/ 109 h 109"/>
                      </a:gdLst>
                      <a:ahLst/>
                      <a:cxnLst>
                        <a:cxn ang="T4">
                          <a:pos x="T0" y="T1"/>
                        </a:cxn>
                        <a:cxn ang="T5">
                          <a:pos x="T2" y="T3"/>
                        </a:cxn>
                      </a:cxnLst>
                      <a:rect l="T6" t="T7" r="T8" b="T9"/>
                      <a:pathLst>
                        <a:path w="156" h="109">
                          <a:moveTo>
                            <a:pt x="0" y="0"/>
                          </a:moveTo>
                          <a:lnTo>
                            <a:pt x="156" y="109"/>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grpSp>
            </p:grpSp>
            <p:grpSp>
              <p:nvGrpSpPr>
                <p:cNvPr id="76968" name="Group 34"/>
                <p:cNvGrpSpPr>
                  <a:grpSpLocks noChangeAspect="1"/>
                </p:cNvGrpSpPr>
                <p:nvPr/>
              </p:nvGrpSpPr>
              <p:grpSpPr bwMode="auto">
                <a:xfrm>
                  <a:off x="990" y="2355"/>
                  <a:ext cx="1053" cy="475"/>
                  <a:chOff x="1580" y="1694"/>
                  <a:chExt cx="1510" cy="662"/>
                </a:xfrm>
              </p:grpSpPr>
              <p:sp>
                <p:nvSpPr>
                  <p:cNvPr id="76969" name="Freeform 35"/>
                  <p:cNvSpPr>
                    <a:spLocks noChangeAspect="1"/>
                  </p:cNvSpPr>
                  <p:nvPr/>
                </p:nvSpPr>
                <p:spPr bwMode="auto">
                  <a:xfrm>
                    <a:off x="1580" y="1985"/>
                    <a:ext cx="400" cy="371"/>
                  </a:xfrm>
                  <a:custGeom>
                    <a:avLst/>
                    <a:gdLst>
                      <a:gd name="T0" fmla="*/ 0 w 400"/>
                      <a:gd name="T1" fmla="*/ 0 h 371"/>
                      <a:gd name="T2" fmla="*/ 400 w 400"/>
                      <a:gd name="T3" fmla="*/ 236 h 371"/>
                      <a:gd name="T4" fmla="*/ 400 w 400"/>
                      <a:gd name="T5" fmla="*/ 371 h 371"/>
                      <a:gd name="T6" fmla="*/ 0 w 400"/>
                      <a:gd name="T7" fmla="*/ 121 h 371"/>
                      <a:gd name="T8" fmla="*/ 0 w 400"/>
                      <a:gd name="T9" fmla="*/ 0 h 371"/>
                      <a:gd name="T10" fmla="*/ 0 60000 65536"/>
                      <a:gd name="T11" fmla="*/ 0 60000 65536"/>
                      <a:gd name="T12" fmla="*/ 0 60000 65536"/>
                      <a:gd name="T13" fmla="*/ 0 60000 65536"/>
                      <a:gd name="T14" fmla="*/ 0 60000 65536"/>
                      <a:gd name="T15" fmla="*/ 0 w 400"/>
                      <a:gd name="T16" fmla="*/ 0 h 371"/>
                      <a:gd name="T17" fmla="*/ 400 w 400"/>
                      <a:gd name="T18" fmla="*/ 371 h 371"/>
                    </a:gdLst>
                    <a:ahLst/>
                    <a:cxnLst>
                      <a:cxn ang="T10">
                        <a:pos x="T0" y="T1"/>
                      </a:cxn>
                      <a:cxn ang="T11">
                        <a:pos x="T2" y="T3"/>
                      </a:cxn>
                      <a:cxn ang="T12">
                        <a:pos x="T4" y="T5"/>
                      </a:cxn>
                      <a:cxn ang="T13">
                        <a:pos x="T6" y="T7"/>
                      </a:cxn>
                      <a:cxn ang="T14">
                        <a:pos x="T8" y="T9"/>
                      </a:cxn>
                    </a:cxnLst>
                    <a:rect l="T15" t="T16" r="T17" b="T18"/>
                    <a:pathLst>
                      <a:path w="400" h="371">
                        <a:moveTo>
                          <a:pt x="0" y="0"/>
                        </a:moveTo>
                        <a:lnTo>
                          <a:pt x="400" y="236"/>
                        </a:lnTo>
                        <a:lnTo>
                          <a:pt x="400" y="371"/>
                        </a:lnTo>
                        <a:lnTo>
                          <a:pt x="0" y="121"/>
                        </a:lnTo>
                        <a:lnTo>
                          <a:pt x="0" y="0"/>
                        </a:lnTo>
                        <a:close/>
                      </a:path>
                    </a:pathLst>
                  </a:custGeom>
                  <a:solidFill>
                    <a:srgbClr val="FF0000"/>
                  </a:solidFill>
                  <a:ln w="12700" cap="flat" cmpd="sng">
                    <a:solidFill>
                      <a:srgbClr val="008000"/>
                    </a:solidFill>
                    <a:prstDash val="solid"/>
                    <a:round/>
                    <a:headEnd type="none" w="med" len="med"/>
                    <a:tailEnd type="none" w="med" len="med"/>
                  </a:ln>
                </p:spPr>
                <p:txBody>
                  <a:bodyPr wrap="none" anchor="ctr"/>
                  <a:lstStyle/>
                  <a:p>
                    <a:endParaRPr lang="zh-CN" altLang="en-US"/>
                  </a:p>
                </p:txBody>
              </p:sp>
              <p:sp>
                <p:nvSpPr>
                  <p:cNvPr id="76970" name="Freeform 36"/>
                  <p:cNvSpPr>
                    <a:spLocks noChangeAspect="1"/>
                  </p:cNvSpPr>
                  <p:nvPr/>
                </p:nvSpPr>
                <p:spPr bwMode="auto">
                  <a:xfrm>
                    <a:off x="1958" y="2227"/>
                    <a:ext cx="1132" cy="125"/>
                  </a:xfrm>
                  <a:custGeom>
                    <a:avLst/>
                    <a:gdLst>
                      <a:gd name="T0" fmla="*/ 15 w 1332"/>
                      <a:gd name="T1" fmla="*/ 13 h 148"/>
                      <a:gd name="T2" fmla="*/ 1332 w 1332"/>
                      <a:gd name="T3" fmla="*/ 0 h 148"/>
                      <a:gd name="T4" fmla="*/ 1332 w 1332"/>
                      <a:gd name="T5" fmla="*/ 144 h 148"/>
                      <a:gd name="T6" fmla="*/ 0 w 1332"/>
                      <a:gd name="T7" fmla="*/ 148 h 148"/>
                      <a:gd name="T8" fmla="*/ 15 w 1332"/>
                      <a:gd name="T9" fmla="*/ 13 h 148"/>
                      <a:gd name="T10" fmla="*/ 0 60000 65536"/>
                      <a:gd name="T11" fmla="*/ 0 60000 65536"/>
                      <a:gd name="T12" fmla="*/ 0 60000 65536"/>
                      <a:gd name="T13" fmla="*/ 0 60000 65536"/>
                      <a:gd name="T14" fmla="*/ 0 60000 65536"/>
                      <a:gd name="T15" fmla="*/ 0 w 1332"/>
                      <a:gd name="T16" fmla="*/ 0 h 148"/>
                      <a:gd name="T17" fmla="*/ 1332 w 1332"/>
                      <a:gd name="T18" fmla="*/ 148 h 148"/>
                    </a:gdLst>
                    <a:ahLst/>
                    <a:cxnLst>
                      <a:cxn ang="T10">
                        <a:pos x="T0" y="T1"/>
                      </a:cxn>
                      <a:cxn ang="T11">
                        <a:pos x="T2" y="T3"/>
                      </a:cxn>
                      <a:cxn ang="T12">
                        <a:pos x="T4" y="T5"/>
                      </a:cxn>
                      <a:cxn ang="T13">
                        <a:pos x="T6" y="T7"/>
                      </a:cxn>
                      <a:cxn ang="T14">
                        <a:pos x="T8" y="T9"/>
                      </a:cxn>
                    </a:cxnLst>
                    <a:rect l="T15" t="T16" r="T17" b="T18"/>
                    <a:pathLst>
                      <a:path w="1332" h="148">
                        <a:moveTo>
                          <a:pt x="15" y="13"/>
                        </a:moveTo>
                        <a:lnTo>
                          <a:pt x="1332" y="0"/>
                        </a:lnTo>
                        <a:lnTo>
                          <a:pt x="1332" y="144"/>
                        </a:lnTo>
                        <a:lnTo>
                          <a:pt x="0" y="148"/>
                        </a:lnTo>
                        <a:lnTo>
                          <a:pt x="15" y="13"/>
                        </a:lnTo>
                        <a:close/>
                      </a:path>
                    </a:pathLst>
                  </a:custGeom>
                  <a:solidFill>
                    <a:srgbClr val="FF0000"/>
                  </a:solidFill>
                  <a:ln w="12700" cap="flat" cmpd="sng">
                    <a:solidFill>
                      <a:srgbClr val="008000"/>
                    </a:solidFill>
                    <a:prstDash val="solid"/>
                    <a:round/>
                    <a:headEnd type="none" w="med" len="med"/>
                    <a:tailEnd type="none" w="med" len="med"/>
                  </a:ln>
                </p:spPr>
                <p:txBody>
                  <a:bodyPr wrap="none" anchor="ctr"/>
                  <a:lstStyle/>
                  <a:p>
                    <a:endParaRPr lang="zh-CN" altLang="en-US"/>
                  </a:p>
                </p:txBody>
              </p:sp>
              <p:sp>
                <p:nvSpPr>
                  <p:cNvPr id="76971" name="Freeform 37"/>
                  <p:cNvSpPr>
                    <a:spLocks noChangeAspect="1"/>
                  </p:cNvSpPr>
                  <p:nvPr/>
                </p:nvSpPr>
                <p:spPr bwMode="auto">
                  <a:xfrm>
                    <a:off x="1580" y="1985"/>
                    <a:ext cx="1510" cy="242"/>
                  </a:xfrm>
                  <a:custGeom>
                    <a:avLst/>
                    <a:gdLst>
                      <a:gd name="T0" fmla="*/ 480 w 1776"/>
                      <a:gd name="T1" fmla="*/ 0 h 288"/>
                      <a:gd name="T2" fmla="*/ 0 w 1776"/>
                      <a:gd name="T3" fmla="*/ 0 h 288"/>
                      <a:gd name="T4" fmla="*/ 432 w 1776"/>
                      <a:gd name="T5" fmla="*/ 288 h 288"/>
                      <a:gd name="T6" fmla="*/ 1776 w 1776"/>
                      <a:gd name="T7" fmla="*/ 288 h 288"/>
                      <a:gd name="T8" fmla="*/ 1488 w 1776"/>
                      <a:gd name="T9" fmla="*/ 96 h 288"/>
                      <a:gd name="T10" fmla="*/ 624 w 1776"/>
                      <a:gd name="T11" fmla="*/ 96 h 288"/>
                      <a:gd name="T12" fmla="*/ 480 w 1776"/>
                      <a:gd name="T13" fmla="*/ 0 h 288"/>
                      <a:gd name="T14" fmla="*/ 0 60000 65536"/>
                      <a:gd name="T15" fmla="*/ 0 60000 65536"/>
                      <a:gd name="T16" fmla="*/ 0 60000 65536"/>
                      <a:gd name="T17" fmla="*/ 0 60000 65536"/>
                      <a:gd name="T18" fmla="*/ 0 60000 65536"/>
                      <a:gd name="T19" fmla="*/ 0 60000 65536"/>
                      <a:gd name="T20" fmla="*/ 0 60000 65536"/>
                      <a:gd name="T21" fmla="*/ 0 w 1776"/>
                      <a:gd name="T22" fmla="*/ 0 h 288"/>
                      <a:gd name="T23" fmla="*/ 1776 w 1776"/>
                      <a:gd name="T24" fmla="*/ 288 h 2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76" h="288">
                        <a:moveTo>
                          <a:pt x="480" y="0"/>
                        </a:moveTo>
                        <a:lnTo>
                          <a:pt x="0" y="0"/>
                        </a:lnTo>
                        <a:lnTo>
                          <a:pt x="432" y="288"/>
                        </a:lnTo>
                        <a:lnTo>
                          <a:pt x="1776" y="288"/>
                        </a:lnTo>
                        <a:lnTo>
                          <a:pt x="1488" y="96"/>
                        </a:lnTo>
                        <a:lnTo>
                          <a:pt x="624" y="96"/>
                        </a:lnTo>
                        <a:lnTo>
                          <a:pt x="480" y="0"/>
                        </a:lnTo>
                        <a:close/>
                      </a:path>
                    </a:pathLst>
                  </a:custGeom>
                  <a:solidFill>
                    <a:srgbClr val="FF0000"/>
                  </a:solidFill>
                  <a:ln w="12700" cap="flat" cmpd="sng">
                    <a:solidFill>
                      <a:srgbClr val="008000"/>
                    </a:solidFill>
                    <a:prstDash val="solid"/>
                    <a:round/>
                    <a:headEnd type="none" w="med" len="med"/>
                    <a:tailEnd type="none" w="med" len="med"/>
                  </a:ln>
                </p:spPr>
                <p:txBody>
                  <a:bodyPr wrap="none" anchor="ctr"/>
                  <a:lstStyle/>
                  <a:p>
                    <a:endParaRPr lang="zh-CN" altLang="en-US"/>
                  </a:p>
                </p:txBody>
              </p:sp>
              <p:sp>
                <p:nvSpPr>
                  <p:cNvPr id="76972" name="Freeform 38"/>
                  <p:cNvSpPr>
                    <a:spLocks noChangeAspect="1"/>
                  </p:cNvSpPr>
                  <p:nvPr/>
                </p:nvSpPr>
                <p:spPr bwMode="auto">
                  <a:xfrm>
                    <a:off x="2111" y="1782"/>
                    <a:ext cx="714" cy="284"/>
                  </a:xfrm>
                  <a:custGeom>
                    <a:avLst/>
                    <a:gdLst>
                      <a:gd name="T0" fmla="*/ 0 w 840"/>
                      <a:gd name="T1" fmla="*/ 336 h 336"/>
                      <a:gd name="T2" fmla="*/ 840 w 840"/>
                      <a:gd name="T3" fmla="*/ 331 h 336"/>
                      <a:gd name="T4" fmla="*/ 840 w 840"/>
                      <a:gd name="T5" fmla="*/ 0 h 336"/>
                      <a:gd name="T6" fmla="*/ 288 w 840"/>
                      <a:gd name="T7" fmla="*/ 0 h 336"/>
                      <a:gd name="T8" fmla="*/ 0 w 840"/>
                      <a:gd name="T9" fmla="*/ 96 h 336"/>
                      <a:gd name="T10" fmla="*/ 0 w 840"/>
                      <a:gd name="T11" fmla="*/ 336 h 336"/>
                      <a:gd name="T12" fmla="*/ 0 60000 65536"/>
                      <a:gd name="T13" fmla="*/ 0 60000 65536"/>
                      <a:gd name="T14" fmla="*/ 0 60000 65536"/>
                      <a:gd name="T15" fmla="*/ 0 60000 65536"/>
                      <a:gd name="T16" fmla="*/ 0 60000 65536"/>
                      <a:gd name="T17" fmla="*/ 0 60000 65536"/>
                      <a:gd name="T18" fmla="*/ 0 w 840"/>
                      <a:gd name="T19" fmla="*/ 0 h 336"/>
                      <a:gd name="T20" fmla="*/ 840 w 840"/>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840" h="336">
                        <a:moveTo>
                          <a:pt x="0" y="336"/>
                        </a:moveTo>
                        <a:lnTo>
                          <a:pt x="840" y="331"/>
                        </a:lnTo>
                        <a:lnTo>
                          <a:pt x="840" y="0"/>
                        </a:lnTo>
                        <a:lnTo>
                          <a:pt x="288" y="0"/>
                        </a:lnTo>
                        <a:lnTo>
                          <a:pt x="0" y="96"/>
                        </a:lnTo>
                        <a:lnTo>
                          <a:pt x="0" y="336"/>
                        </a:lnTo>
                        <a:close/>
                      </a:path>
                    </a:pathLst>
                  </a:custGeom>
                  <a:solidFill>
                    <a:srgbClr val="FF0000"/>
                  </a:solidFill>
                  <a:ln w="12700" cap="flat" cmpd="sng">
                    <a:solidFill>
                      <a:srgbClr val="008000"/>
                    </a:solidFill>
                    <a:prstDash val="solid"/>
                    <a:round/>
                    <a:headEnd type="none" w="med" len="med"/>
                    <a:tailEnd type="none" w="med" len="med"/>
                  </a:ln>
                </p:spPr>
                <p:txBody>
                  <a:bodyPr wrap="none" anchor="ctr"/>
                  <a:lstStyle/>
                  <a:p>
                    <a:endParaRPr lang="zh-CN" altLang="en-US"/>
                  </a:p>
                </p:txBody>
              </p:sp>
              <p:sp>
                <p:nvSpPr>
                  <p:cNvPr id="76973" name="Freeform 39"/>
                  <p:cNvSpPr>
                    <a:spLocks noChangeAspect="1"/>
                  </p:cNvSpPr>
                  <p:nvPr/>
                </p:nvSpPr>
                <p:spPr bwMode="auto">
                  <a:xfrm>
                    <a:off x="1988" y="1782"/>
                    <a:ext cx="135" cy="292"/>
                  </a:xfrm>
                  <a:custGeom>
                    <a:avLst/>
                    <a:gdLst>
                      <a:gd name="T0" fmla="*/ 0 w 159"/>
                      <a:gd name="T1" fmla="*/ 0 h 346"/>
                      <a:gd name="T2" fmla="*/ 159 w 159"/>
                      <a:gd name="T3" fmla="*/ 76 h 346"/>
                      <a:gd name="T4" fmla="*/ 159 w 159"/>
                      <a:gd name="T5" fmla="*/ 346 h 346"/>
                      <a:gd name="T6" fmla="*/ 0 w 159"/>
                      <a:gd name="T7" fmla="*/ 240 h 346"/>
                      <a:gd name="T8" fmla="*/ 0 w 159"/>
                      <a:gd name="T9" fmla="*/ 0 h 346"/>
                      <a:gd name="T10" fmla="*/ 0 60000 65536"/>
                      <a:gd name="T11" fmla="*/ 0 60000 65536"/>
                      <a:gd name="T12" fmla="*/ 0 60000 65536"/>
                      <a:gd name="T13" fmla="*/ 0 60000 65536"/>
                      <a:gd name="T14" fmla="*/ 0 60000 65536"/>
                      <a:gd name="T15" fmla="*/ 0 w 159"/>
                      <a:gd name="T16" fmla="*/ 0 h 346"/>
                      <a:gd name="T17" fmla="*/ 159 w 159"/>
                      <a:gd name="T18" fmla="*/ 346 h 346"/>
                    </a:gdLst>
                    <a:ahLst/>
                    <a:cxnLst>
                      <a:cxn ang="T10">
                        <a:pos x="T0" y="T1"/>
                      </a:cxn>
                      <a:cxn ang="T11">
                        <a:pos x="T2" y="T3"/>
                      </a:cxn>
                      <a:cxn ang="T12">
                        <a:pos x="T4" y="T5"/>
                      </a:cxn>
                      <a:cxn ang="T13">
                        <a:pos x="T6" y="T7"/>
                      </a:cxn>
                      <a:cxn ang="T14">
                        <a:pos x="T8" y="T9"/>
                      </a:cxn>
                    </a:cxnLst>
                    <a:rect l="T15" t="T16" r="T17" b="T18"/>
                    <a:pathLst>
                      <a:path w="159" h="346">
                        <a:moveTo>
                          <a:pt x="0" y="0"/>
                        </a:moveTo>
                        <a:lnTo>
                          <a:pt x="159" y="76"/>
                        </a:lnTo>
                        <a:lnTo>
                          <a:pt x="159" y="346"/>
                        </a:lnTo>
                        <a:lnTo>
                          <a:pt x="0" y="240"/>
                        </a:lnTo>
                        <a:lnTo>
                          <a:pt x="0" y="0"/>
                        </a:lnTo>
                        <a:close/>
                      </a:path>
                    </a:pathLst>
                  </a:custGeom>
                  <a:solidFill>
                    <a:srgbClr val="FF0000"/>
                  </a:solidFill>
                  <a:ln w="12700" cap="flat" cmpd="sng">
                    <a:solidFill>
                      <a:srgbClr val="008000"/>
                    </a:solidFill>
                    <a:prstDash val="solid"/>
                    <a:round/>
                    <a:headEnd type="none" w="med" len="med"/>
                    <a:tailEnd type="none" w="med" len="med"/>
                  </a:ln>
                </p:spPr>
                <p:txBody>
                  <a:bodyPr wrap="none" anchor="ctr"/>
                  <a:lstStyle/>
                  <a:p>
                    <a:endParaRPr lang="zh-CN" altLang="en-US"/>
                  </a:p>
                </p:txBody>
              </p:sp>
              <p:sp>
                <p:nvSpPr>
                  <p:cNvPr id="76974" name="Freeform 40"/>
                  <p:cNvSpPr>
                    <a:spLocks noChangeAspect="1"/>
                  </p:cNvSpPr>
                  <p:nvPr/>
                </p:nvSpPr>
                <p:spPr bwMode="auto">
                  <a:xfrm>
                    <a:off x="1988" y="1707"/>
                    <a:ext cx="352" cy="165"/>
                  </a:xfrm>
                  <a:custGeom>
                    <a:avLst/>
                    <a:gdLst>
                      <a:gd name="T0" fmla="*/ 0 w 414"/>
                      <a:gd name="T1" fmla="*/ 90 h 196"/>
                      <a:gd name="T2" fmla="*/ 144 w 414"/>
                      <a:gd name="T3" fmla="*/ 196 h 196"/>
                      <a:gd name="T4" fmla="*/ 414 w 414"/>
                      <a:gd name="T5" fmla="*/ 90 h 196"/>
                      <a:gd name="T6" fmla="*/ 309 w 414"/>
                      <a:gd name="T7" fmla="*/ 0 h 196"/>
                      <a:gd name="T8" fmla="*/ 0 w 414"/>
                      <a:gd name="T9" fmla="*/ 90 h 196"/>
                      <a:gd name="T10" fmla="*/ 0 60000 65536"/>
                      <a:gd name="T11" fmla="*/ 0 60000 65536"/>
                      <a:gd name="T12" fmla="*/ 0 60000 65536"/>
                      <a:gd name="T13" fmla="*/ 0 60000 65536"/>
                      <a:gd name="T14" fmla="*/ 0 60000 65536"/>
                      <a:gd name="T15" fmla="*/ 0 w 414"/>
                      <a:gd name="T16" fmla="*/ 0 h 196"/>
                      <a:gd name="T17" fmla="*/ 414 w 414"/>
                      <a:gd name="T18" fmla="*/ 196 h 196"/>
                    </a:gdLst>
                    <a:ahLst/>
                    <a:cxnLst>
                      <a:cxn ang="T10">
                        <a:pos x="T0" y="T1"/>
                      </a:cxn>
                      <a:cxn ang="T11">
                        <a:pos x="T2" y="T3"/>
                      </a:cxn>
                      <a:cxn ang="T12">
                        <a:pos x="T4" y="T5"/>
                      </a:cxn>
                      <a:cxn ang="T13">
                        <a:pos x="T6" y="T7"/>
                      </a:cxn>
                      <a:cxn ang="T14">
                        <a:pos x="T8" y="T9"/>
                      </a:cxn>
                    </a:cxnLst>
                    <a:rect l="T15" t="T16" r="T17" b="T18"/>
                    <a:pathLst>
                      <a:path w="414" h="196">
                        <a:moveTo>
                          <a:pt x="0" y="90"/>
                        </a:moveTo>
                        <a:lnTo>
                          <a:pt x="144" y="196"/>
                        </a:lnTo>
                        <a:lnTo>
                          <a:pt x="414" y="90"/>
                        </a:lnTo>
                        <a:lnTo>
                          <a:pt x="309" y="0"/>
                        </a:lnTo>
                        <a:lnTo>
                          <a:pt x="0" y="90"/>
                        </a:lnTo>
                        <a:close/>
                      </a:path>
                    </a:pathLst>
                  </a:custGeom>
                  <a:solidFill>
                    <a:srgbClr val="FF0000"/>
                  </a:solidFill>
                  <a:ln w="12700" cap="flat" cmpd="sng">
                    <a:solidFill>
                      <a:srgbClr val="008000"/>
                    </a:solidFill>
                    <a:prstDash val="solid"/>
                    <a:round/>
                    <a:headEnd type="none" w="med" len="med"/>
                    <a:tailEnd type="none" w="med" len="med"/>
                  </a:ln>
                </p:spPr>
                <p:txBody>
                  <a:bodyPr wrap="none" anchor="ctr"/>
                  <a:lstStyle/>
                  <a:p>
                    <a:endParaRPr lang="zh-CN" altLang="en-US"/>
                  </a:p>
                </p:txBody>
              </p:sp>
              <p:sp>
                <p:nvSpPr>
                  <p:cNvPr id="76975" name="Freeform 41"/>
                  <p:cNvSpPr>
                    <a:spLocks noChangeAspect="1"/>
                  </p:cNvSpPr>
                  <p:nvPr/>
                </p:nvSpPr>
                <p:spPr bwMode="auto">
                  <a:xfrm>
                    <a:off x="2238" y="1694"/>
                    <a:ext cx="599" cy="88"/>
                  </a:xfrm>
                  <a:custGeom>
                    <a:avLst/>
                    <a:gdLst>
                      <a:gd name="T0" fmla="*/ 0 w 705"/>
                      <a:gd name="T1" fmla="*/ 0 h 105"/>
                      <a:gd name="T2" fmla="*/ 570 w 705"/>
                      <a:gd name="T3" fmla="*/ 0 h 105"/>
                      <a:gd name="T4" fmla="*/ 705 w 705"/>
                      <a:gd name="T5" fmla="*/ 105 h 105"/>
                      <a:gd name="T6" fmla="*/ 105 w 705"/>
                      <a:gd name="T7" fmla="*/ 105 h 105"/>
                      <a:gd name="T8" fmla="*/ 0 w 705"/>
                      <a:gd name="T9" fmla="*/ 0 h 105"/>
                      <a:gd name="T10" fmla="*/ 0 60000 65536"/>
                      <a:gd name="T11" fmla="*/ 0 60000 65536"/>
                      <a:gd name="T12" fmla="*/ 0 60000 65536"/>
                      <a:gd name="T13" fmla="*/ 0 60000 65536"/>
                      <a:gd name="T14" fmla="*/ 0 60000 65536"/>
                      <a:gd name="T15" fmla="*/ 0 w 705"/>
                      <a:gd name="T16" fmla="*/ 0 h 105"/>
                      <a:gd name="T17" fmla="*/ 705 w 705"/>
                      <a:gd name="T18" fmla="*/ 105 h 105"/>
                    </a:gdLst>
                    <a:ahLst/>
                    <a:cxnLst>
                      <a:cxn ang="T10">
                        <a:pos x="T0" y="T1"/>
                      </a:cxn>
                      <a:cxn ang="T11">
                        <a:pos x="T2" y="T3"/>
                      </a:cxn>
                      <a:cxn ang="T12">
                        <a:pos x="T4" y="T5"/>
                      </a:cxn>
                      <a:cxn ang="T13">
                        <a:pos x="T6" y="T7"/>
                      </a:cxn>
                      <a:cxn ang="T14">
                        <a:pos x="T8" y="T9"/>
                      </a:cxn>
                    </a:cxnLst>
                    <a:rect l="T15" t="T16" r="T17" b="T18"/>
                    <a:pathLst>
                      <a:path w="705" h="105">
                        <a:moveTo>
                          <a:pt x="0" y="0"/>
                        </a:moveTo>
                        <a:lnTo>
                          <a:pt x="570" y="0"/>
                        </a:lnTo>
                        <a:lnTo>
                          <a:pt x="705" y="105"/>
                        </a:lnTo>
                        <a:lnTo>
                          <a:pt x="105" y="105"/>
                        </a:lnTo>
                        <a:lnTo>
                          <a:pt x="0" y="0"/>
                        </a:lnTo>
                        <a:close/>
                      </a:path>
                    </a:pathLst>
                  </a:custGeom>
                  <a:solidFill>
                    <a:srgbClr val="FF0000"/>
                  </a:solidFill>
                  <a:ln w="12700" cap="flat" cmpd="sng">
                    <a:solidFill>
                      <a:srgbClr val="008000"/>
                    </a:solidFill>
                    <a:prstDash val="solid"/>
                    <a:round/>
                    <a:headEnd type="none" w="med" len="med"/>
                    <a:tailEnd type="none" w="med" len="med"/>
                  </a:ln>
                </p:spPr>
                <p:txBody>
                  <a:bodyPr wrap="none" anchor="ctr"/>
                  <a:lstStyle/>
                  <a:p>
                    <a:endParaRPr lang="zh-CN" altLang="en-US"/>
                  </a:p>
                </p:txBody>
              </p:sp>
              <p:grpSp>
                <p:nvGrpSpPr>
                  <p:cNvPr id="76976" name="Group 42"/>
                  <p:cNvGrpSpPr>
                    <a:grpSpLocks noChangeAspect="1"/>
                  </p:cNvGrpSpPr>
                  <p:nvPr/>
                </p:nvGrpSpPr>
                <p:grpSpPr bwMode="auto">
                  <a:xfrm>
                    <a:off x="1580" y="1702"/>
                    <a:ext cx="1510" cy="647"/>
                    <a:chOff x="1152" y="1440"/>
                    <a:chExt cx="2256" cy="1440"/>
                  </a:xfrm>
                </p:grpSpPr>
                <p:sp>
                  <p:nvSpPr>
                    <p:cNvPr id="76977" name="Line 43"/>
                    <p:cNvSpPr>
                      <a:spLocks noChangeAspect="1" noChangeShapeType="1"/>
                    </p:cNvSpPr>
                    <p:nvPr/>
                  </p:nvSpPr>
                  <p:spPr bwMode="auto">
                    <a:xfrm>
                      <a:off x="1728" y="2880"/>
                      <a:ext cx="1680" cy="0"/>
                    </a:xfrm>
                    <a:prstGeom prst="line">
                      <a:avLst/>
                    </a:prstGeom>
                    <a:noFill/>
                    <a:ln w="38100">
                      <a:solidFill>
                        <a:srgbClr val="000000"/>
                      </a:solidFill>
                      <a:round/>
                      <a:headEnd/>
                      <a:tailEnd/>
                    </a:ln>
                  </p:spPr>
                  <p:txBody>
                    <a:bodyPr wrap="none" anchor="ctr"/>
                    <a:lstStyle/>
                    <a:p>
                      <a:endParaRPr lang="zh-CN" altLang="en-US"/>
                    </a:p>
                  </p:txBody>
                </p:sp>
                <p:sp>
                  <p:nvSpPr>
                    <p:cNvPr id="76978" name="Line 44"/>
                    <p:cNvSpPr>
                      <a:spLocks noChangeAspect="1" noChangeShapeType="1"/>
                    </p:cNvSpPr>
                    <p:nvPr/>
                  </p:nvSpPr>
                  <p:spPr bwMode="auto">
                    <a:xfrm flipV="1">
                      <a:off x="1728" y="2640"/>
                      <a:ext cx="0" cy="240"/>
                    </a:xfrm>
                    <a:prstGeom prst="line">
                      <a:avLst/>
                    </a:prstGeom>
                    <a:noFill/>
                    <a:ln w="38100">
                      <a:solidFill>
                        <a:srgbClr val="000000"/>
                      </a:solidFill>
                      <a:round/>
                      <a:headEnd/>
                      <a:tailEnd/>
                    </a:ln>
                  </p:spPr>
                  <p:txBody>
                    <a:bodyPr wrap="none" anchor="ctr"/>
                    <a:lstStyle/>
                    <a:p>
                      <a:endParaRPr lang="zh-CN" altLang="en-US"/>
                    </a:p>
                  </p:txBody>
                </p:sp>
                <p:sp>
                  <p:nvSpPr>
                    <p:cNvPr id="76979" name="Line 45"/>
                    <p:cNvSpPr>
                      <a:spLocks noChangeAspect="1" noChangeShapeType="1"/>
                    </p:cNvSpPr>
                    <p:nvPr/>
                  </p:nvSpPr>
                  <p:spPr bwMode="auto">
                    <a:xfrm flipV="1">
                      <a:off x="1152" y="2064"/>
                      <a:ext cx="0" cy="240"/>
                    </a:xfrm>
                    <a:prstGeom prst="line">
                      <a:avLst/>
                    </a:prstGeom>
                    <a:noFill/>
                    <a:ln w="38100">
                      <a:solidFill>
                        <a:srgbClr val="000000"/>
                      </a:solidFill>
                      <a:round/>
                      <a:headEnd/>
                      <a:tailEnd/>
                    </a:ln>
                  </p:spPr>
                  <p:txBody>
                    <a:bodyPr wrap="none" anchor="ctr"/>
                    <a:lstStyle/>
                    <a:p>
                      <a:endParaRPr lang="zh-CN" altLang="en-US"/>
                    </a:p>
                  </p:txBody>
                </p:sp>
                <p:sp>
                  <p:nvSpPr>
                    <p:cNvPr id="76980" name="Line 46"/>
                    <p:cNvSpPr>
                      <a:spLocks noChangeAspect="1" noChangeShapeType="1"/>
                    </p:cNvSpPr>
                    <p:nvPr/>
                  </p:nvSpPr>
                  <p:spPr bwMode="auto">
                    <a:xfrm flipV="1">
                      <a:off x="3408" y="2640"/>
                      <a:ext cx="0" cy="240"/>
                    </a:xfrm>
                    <a:prstGeom prst="line">
                      <a:avLst/>
                    </a:prstGeom>
                    <a:noFill/>
                    <a:ln w="38100">
                      <a:solidFill>
                        <a:srgbClr val="000000"/>
                      </a:solidFill>
                      <a:round/>
                      <a:headEnd/>
                      <a:tailEnd/>
                    </a:ln>
                  </p:spPr>
                  <p:txBody>
                    <a:bodyPr wrap="none" anchor="ctr"/>
                    <a:lstStyle/>
                    <a:p>
                      <a:endParaRPr lang="zh-CN" altLang="en-US"/>
                    </a:p>
                  </p:txBody>
                </p:sp>
                <p:sp>
                  <p:nvSpPr>
                    <p:cNvPr id="76981" name="Line 47"/>
                    <p:cNvSpPr>
                      <a:spLocks noChangeAspect="1" noChangeShapeType="1"/>
                    </p:cNvSpPr>
                    <p:nvPr/>
                  </p:nvSpPr>
                  <p:spPr bwMode="auto">
                    <a:xfrm>
                      <a:off x="1728" y="2640"/>
                      <a:ext cx="1680" cy="0"/>
                    </a:xfrm>
                    <a:prstGeom prst="line">
                      <a:avLst/>
                    </a:prstGeom>
                    <a:noFill/>
                    <a:ln w="38100">
                      <a:solidFill>
                        <a:srgbClr val="000000"/>
                      </a:solidFill>
                      <a:round/>
                      <a:headEnd/>
                      <a:tailEnd/>
                    </a:ln>
                  </p:spPr>
                  <p:txBody>
                    <a:bodyPr wrap="none" anchor="ctr"/>
                    <a:lstStyle/>
                    <a:p>
                      <a:endParaRPr lang="zh-CN" altLang="en-US"/>
                    </a:p>
                  </p:txBody>
                </p:sp>
                <p:sp>
                  <p:nvSpPr>
                    <p:cNvPr id="76982" name="Line 48"/>
                    <p:cNvSpPr>
                      <a:spLocks noChangeAspect="1" noChangeShapeType="1"/>
                    </p:cNvSpPr>
                    <p:nvPr/>
                  </p:nvSpPr>
                  <p:spPr bwMode="auto">
                    <a:xfrm>
                      <a:off x="2832" y="1440"/>
                      <a:ext cx="192" cy="192"/>
                    </a:xfrm>
                    <a:prstGeom prst="line">
                      <a:avLst/>
                    </a:prstGeom>
                    <a:noFill/>
                    <a:ln w="38100">
                      <a:solidFill>
                        <a:srgbClr val="000000"/>
                      </a:solidFill>
                      <a:round/>
                      <a:headEnd/>
                      <a:tailEnd/>
                    </a:ln>
                  </p:spPr>
                  <p:txBody>
                    <a:bodyPr wrap="none" anchor="ctr"/>
                    <a:lstStyle/>
                    <a:p>
                      <a:endParaRPr lang="zh-CN" altLang="en-US"/>
                    </a:p>
                  </p:txBody>
                </p:sp>
                <p:sp>
                  <p:nvSpPr>
                    <p:cNvPr id="76983" name="Line 49"/>
                    <p:cNvSpPr>
                      <a:spLocks noChangeAspect="1" noChangeShapeType="1"/>
                    </p:cNvSpPr>
                    <p:nvPr/>
                  </p:nvSpPr>
                  <p:spPr bwMode="auto">
                    <a:xfrm>
                      <a:off x="1776" y="2064"/>
                      <a:ext cx="192" cy="192"/>
                    </a:xfrm>
                    <a:prstGeom prst="line">
                      <a:avLst/>
                    </a:prstGeom>
                    <a:noFill/>
                    <a:ln w="38100">
                      <a:solidFill>
                        <a:srgbClr val="000000"/>
                      </a:solidFill>
                      <a:round/>
                      <a:headEnd/>
                      <a:tailEnd/>
                    </a:ln>
                  </p:spPr>
                  <p:txBody>
                    <a:bodyPr wrap="none" anchor="ctr"/>
                    <a:lstStyle/>
                    <a:p>
                      <a:endParaRPr lang="zh-CN" altLang="en-US"/>
                    </a:p>
                  </p:txBody>
                </p:sp>
                <p:sp>
                  <p:nvSpPr>
                    <p:cNvPr id="76984" name="Line 50"/>
                    <p:cNvSpPr>
                      <a:spLocks noChangeAspect="1" noChangeShapeType="1"/>
                    </p:cNvSpPr>
                    <p:nvPr/>
                  </p:nvSpPr>
                  <p:spPr bwMode="auto">
                    <a:xfrm>
                      <a:off x="1968" y="2256"/>
                      <a:ext cx="1056" cy="0"/>
                    </a:xfrm>
                    <a:prstGeom prst="line">
                      <a:avLst/>
                    </a:prstGeom>
                    <a:noFill/>
                    <a:ln w="38100">
                      <a:solidFill>
                        <a:srgbClr val="000000"/>
                      </a:solidFill>
                      <a:round/>
                      <a:headEnd/>
                      <a:tailEnd/>
                    </a:ln>
                  </p:spPr>
                  <p:txBody>
                    <a:bodyPr wrap="none" anchor="ctr"/>
                    <a:lstStyle/>
                    <a:p>
                      <a:endParaRPr lang="zh-CN" altLang="en-US"/>
                    </a:p>
                  </p:txBody>
                </p:sp>
                <p:sp>
                  <p:nvSpPr>
                    <p:cNvPr id="76985" name="Line 51"/>
                    <p:cNvSpPr>
                      <a:spLocks noChangeAspect="1" noChangeShapeType="1"/>
                    </p:cNvSpPr>
                    <p:nvPr/>
                  </p:nvSpPr>
                  <p:spPr bwMode="auto">
                    <a:xfrm flipV="1">
                      <a:off x="3024" y="1632"/>
                      <a:ext cx="0" cy="624"/>
                    </a:xfrm>
                    <a:prstGeom prst="line">
                      <a:avLst/>
                    </a:prstGeom>
                    <a:noFill/>
                    <a:ln w="38100">
                      <a:solidFill>
                        <a:srgbClr val="000000"/>
                      </a:solidFill>
                      <a:round/>
                      <a:headEnd/>
                      <a:tailEnd/>
                    </a:ln>
                  </p:spPr>
                  <p:txBody>
                    <a:bodyPr wrap="none" anchor="ctr"/>
                    <a:lstStyle/>
                    <a:p>
                      <a:endParaRPr lang="zh-CN" altLang="en-US"/>
                    </a:p>
                  </p:txBody>
                </p:sp>
                <p:sp>
                  <p:nvSpPr>
                    <p:cNvPr id="76986" name="Line 52"/>
                    <p:cNvSpPr>
                      <a:spLocks noChangeAspect="1" noChangeShapeType="1"/>
                    </p:cNvSpPr>
                    <p:nvPr/>
                  </p:nvSpPr>
                  <p:spPr bwMode="auto">
                    <a:xfrm>
                      <a:off x="1152" y="2064"/>
                      <a:ext cx="576" cy="576"/>
                    </a:xfrm>
                    <a:prstGeom prst="line">
                      <a:avLst/>
                    </a:prstGeom>
                    <a:noFill/>
                    <a:ln w="38100">
                      <a:solidFill>
                        <a:srgbClr val="000000"/>
                      </a:solidFill>
                      <a:round/>
                      <a:headEnd/>
                      <a:tailEnd/>
                    </a:ln>
                  </p:spPr>
                  <p:txBody>
                    <a:bodyPr wrap="none" anchor="ctr"/>
                    <a:lstStyle/>
                    <a:p>
                      <a:endParaRPr lang="zh-CN" altLang="en-US"/>
                    </a:p>
                  </p:txBody>
                </p:sp>
                <p:sp>
                  <p:nvSpPr>
                    <p:cNvPr id="76987" name="Line 53"/>
                    <p:cNvSpPr>
                      <a:spLocks noChangeAspect="1" noChangeShapeType="1"/>
                    </p:cNvSpPr>
                    <p:nvPr/>
                  </p:nvSpPr>
                  <p:spPr bwMode="auto">
                    <a:xfrm>
                      <a:off x="3024" y="2256"/>
                      <a:ext cx="384" cy="384"/>
                    </a:xfrm>
                    <a:prstGeom prst="line">
                      <a:avLst/>
                    </a:prstGeom>
                    <a:noFill/>
                    <a:ln w="38100">
                      <a:solidFill>
                        <a:srgbClr val="000000"/>
                      </a:solidFill>
                      <a:round/>
                      <a:headEnd/>
                      <a:tailEnd/>
                    </a:ln>
                  </p:spPr>
                  <p:txBody>
                    <a:bodyPr wrap="none" anchor="ctr"/>
                    <a:lstStyle/>
                    <a:p>
                      <a:endParaRPr lang="zh-CN" altLang="en-US"/>
                    </a:p>
                  </p:txBody>
                </p:sp>
                <p:sp>
                  <p:nvSpPr>
                    <p:cNvPr id="76988" name="Line 54"/>
                    <p:cNvSpPr>
                      <a:spLocks noChangeAspect="1" noChangeShapeType="1"/>
                    </p:cNvSpPr>
                    <p:nvPr/>
                  </p:nvSpPr>
                  <p:spPr bwMode="auto">
                    <a:xfrm>
                      <a:off x="1152" y="2064"/>
                      <a:ext cx="624" cy="0"/>
                    </a:xfrm>
                    <a:prstGeom prst="line">
                      <a:avLst/>
                    </a:prstGeom>
                    <a:noFill/>
                    <a:ln w="38100">
                      <a:solidFill>
                        <a:srgbClr val="000000"/>
                      </a:solidFill>
                      <a:round/>
                      <a:headEnd/>
                      <a:tailEnd/>
                    </a:ln>
                  </p:spPr>
                  <p:txBody>
                    <a:bodyPr wrap="none" anchor="ctr"/>
                    <a:lstStyle/>
                    <a:p>
                      <a:endParaRPr lang="zh-CN" altLang="en-US"/>
                    </a:p>
                  </p:txBody>
                </p:sp>
                <p:sp>
                  <p:nvSpPr>
                    <p:cNvPr id="76989" name="Line 55"/>
                    <p:cNvSpPr>
                      <a:spLocks noChangeAspect="1" noChangeShapeType="1"/>
                    </p:cNvSpPr>
                    <p:nvPr/>
                  </p:nvSpPr>
                  <p:spPr bwMode="auto">
                    <a:xfrm>
                      <a:off x="2112" y="1440"/>
                      <a:ext cx="192" cy="192"/>
                    </a:xfrm>
                    <a:prstGeom prst="line">
                      <a:avLst/>
                    </a:prstGeom>
                    <a:noFill/>
                    <a:ln w="38100">
                      <a:solidFill>
                        <a:srgbClr val="000000"/>
                      </a:solidFill>
                      <a:round/>
                      <a:headEnd/>
                      <a:tailEnd/>
                    </a:ln>
                  </p:spPr>
                  <p:txBody>
                    <a:bodyPr wrap="none" anchor="ctr"/>
                    <a:lstStyle/>
                    <a:p>
                      <a:endParaRPr lang="zh-CN" altLang="en-US"/>
                    </a:p>
                  </p:txBody>
                </p:sp>
                <p:sp>
                  <p:nvSpPr>
                    <p:cNvPr id="76990" name="Line 56"/>
                    <p:cNvSpPr>
                      <a:spLocks noChangeAspect="1" noChangeShapeType="1"/>
                    </p:cNvSpPr>
                    <p:nvPr/>
                  </p:nvSpPr>
                  <p:spPr bwMode="auto">
                    <a:xfrm flipH="1">
                      <a:off x="1968" y="1632"/>
                      <a:ext cx="336" cy="194"/>
                    </a:xfrm>
                    <a:prstGeom prst="line">
                      <a:avLst/>
                    </a:prstGeom>
                    <a:noFill/>
                    <a:ln w="38100">
                      <a:solidFill>
                        <a:srgbClr val="000000"/>
                      </a:solidFill>
                      <a:round/>
                      <a:headEnd/>
                      <a:tailEnd/>
                    </a:ln>
                  </p:spPr>
                  <p:txBody>
                    <a:bodyPr wrap="none" anchor="ctr"/>
                    <a:lstStyle/>
                    <a:p>
                      <a:endParaRPr lang="zh-CN" altLang="en-US"/>
                    </a:p>
                  </p:txBody>
                </p:sp>
                <p:sp>
                  <p:nvSpPr>
                    <p:cNvPr id="76991" name="Line 57"/>
                    <p:cNvSpPr>
                      <a:spLocks noChangeAspect="1" noChangeShapeType="1"/>
                    </p:cNvSpPr>
                    <p:nvPr/>
                  </p:nvSpPr>
                  <p:spPr bwMode="auto">
                    <a:xfrm>
                      <a:off x="1776" y="1632"/>
                      <a:ext cx="192" cy="192"/>
                    </a:xfrm>
                    <a:prstGeom prst="line">
                      <a:avLst/>
                    </a:prstGeom>
                    <a:noFill/>
                    <a:ln w="38100">
                      <a:solidFill>
                        <a:srgbClr val="000000"/>
                      </a:solidFill>
                      <a:round/>
                      <a:headEnd/>
                      <a:tailEnd/>
                    </a:ln>
                  </p:spPr>
                  <p:txBody>
                    <a:bodyPr wrap="none" anchor="ctr"/>
                    <a:lstStyle/>
                    <a:p>
                      <a:endParaRPr lang="zh-CN" altLang="en-US"/>
                    </a:p>
                  </p:txBody>
                </p:sp>
                <p:sp>
                  <p:nvSpPr>
                    <p:cNvPr id="76992" name="Line 58"/>
                    <p:cNvSpPr>
                      <a:spLocks noChangeAspect="1" noChangeShapeType="1"/>
                    </p:cNvSpPr>
                    <p:nvPr/>
                  </p:nvSpPr>
                  <p:spPr bwMode="auto">
                    <a:xfrm flipH="1">
                      <a:off x="1776" y="1440"/>
                      <a:ext cx="336" cy="194"/>
                    </a:xfrm>
                    <a:prstGeom prst="line">
                      <a:avLst/>
                    </a:prstGeom>
                    <a:noFill/>
                    <a:ln w="38100">
                      <a:solidFill>
                        <a:srgbClr val="000000"/>
                      </a:solidFill>
                      <a:round/>
                      <a:headEnd/>
                      <a:tailEnd/>
                    </a:ln>
                  </p:spPr>
                  <p:txBody>
                    <a:bodyPr wrap="none" anchor="ctr"/>
                    <a:lstStyle/>
                    <a:p>
                      <a:endParaRPr lang="zh-CN" altLang="en-US"/>
                    </a:p>
                  </p:txBody>
                </p:sp>
                <p:sp>
                  <p:nvSpPr>
                    <p:cNvPr id="76993" name="Line 59"/>
                    <p:cNvSpPr>
                      <a:spLocks noChangeAspect="1" noChangeShapeType="1"/>
                    </p:cNvSpPr>
                    <p:nvPr/>
                  </p:nvSpPr>
                  <p:spPr bwMode="auto">
                    <a:xfrm>
                      <a:off x="2112" y="1440"/>
                      <a:ext cx="720" cy="0"/>
                    </a:xfrm>
                    <a:prstGeom prst="line">
                      <a:avLst/>
                    </a:prstGeom>
                    <a:noFill/>
                    <a:ln w="38100">
                      <a:solidFill>
                        <a:srgbClr val="000000"/>
                      </a:solidFill>
                      <a:round/>
                      <a:headEnd/>
                      <a:tailEnd/>
                    </a:ln>
                  </p:spPr>
                  <p:txBody>
                    <a:bodyPr wrap="none" anchor="ctr"/>
                    <a:lstStyle/>
                    <a:p>
                      <a:endParaRPr lang="zh-CN" altLang="en-US"/>
                    </a:p>
                  </p:txBody>
                </p:sp>
                <p:sp>
                  <p:nvSpPr>
                    <p:cNvPr id="76994" name="Line 60"/>
                    <p:cNvSpPr>
                      <a:spLocks noChangeAspect="1" noChangeShapeType="1"/>
                    </p:cNvSpPr>
                    <p:nvPr/>
                  </p:nvSpPr>
                  <p:spPr bwMode="auto">
                    <a:xfrm>
                      <a:off x="2304" y="1632"/>
                      <a:ext cx="720" cy="0"/>
                    </a:xfrm>
                    <a:prstGeom prst="line">
                      <a:avLst/>
                    </a:prstGeom>
                    <a:noFill/>
                    <a:ln w="38100">
                      <a:solidFill>
                        <a:srgbClr val="000000"/>
                      </a:solidFill>
                      <a:round/>
                      <a:headEnd/>
                      <a:tailEnd/>
                    </a:ln>
                  </p:spPr>
                  <p:txBody>
                    <a:bodyPr wrap="none" anchor="ctr"/>
                    <a:lstStyle/>
                    <a:p>
                      <a:endParaRPr lang="zh-CN" altLang="en-US"/>
                    </a:p>
                  </p:txBody>
                </p:sp>
                <p:sp>
                  <p:nvSpPr>
                    <p:cNvPr id="76995" name="Line 61"/>
                    <p:cNvSpPr>
                      <a:spLocks noChangeAspect="1" noChangeShapeType="1"/>
                    </p:cNvSpPr>
                    <p:nvPr/>
                  </p:nvSpPr>
                  <p:spPr bwMode="auto">
                    <a:xfrm>
                      <a:off x="1968" y="1824"/>
                      <a:ext cx="0" cy="432"/>
                    </a:xfrm>
                    <a:prstGeom prst="line">
                      <a:avLst/>
                    </a:prstGeom>
                    <a:noFill/>
                    <a:ln w="38100">
                      <a:solidFill>
                        <a:srgbClr val="000000"/>
                      </a:solidFill>
                      <a:round/>
                      <a:headEnd/>
                      <a:tailEnd/>
                    </a:ln>
                  </p:spPr>
                  <p:txBody>
                    <a:bodyPr wrap="none" anchor="ctr"/>
                    <a:lstStyle/>
                    <a:p>
                      <a:endParaRPr lang="zh-CN" altLang="en-US"/>
                    </a:p>
                  </p:txBody>
                </p:sp>
                <p:sp>
                  <p:nvSpPr>
                    <p:cNvPr id="76996" name="Line 62"/>
                    <p:cNvSpPr>
                      <a:spLocks noChangeAspect="1" noChangeShapeType="1"/>
                    </p:cNvSpPr>
                    <p:nvPr/>
                  </p:nvSpPr>
                  <p:spPr bwMode="auto">
                    <a:xfrm>
                      <a:off x="1776" y="1632"/>
                      <a:ext cx="0" cy="432"/>
                    </a:xfrm>
                    <a:prstGeom prst="line">
                      <a:avLst/>
                    </a:prstGeom>
                    <a:noFill/>
                    <a:ln w="38100">
                      <a:solidFill>
                        <a:srgbClr val="000000"/>
                      </a:solidFill>
                      <a:round/>
                      <a:headEnd/>
                      <a:tailEnd/>
                    </a:ln>
                  </p:spPr>
                  <p:txBody>
                    <a:bodyPr wrap="none" anchor="ctr"/>
                    <a:lstStyle/>
                    <a:p>
                      <a:endParaRPr lang="zh-CN" altLang="en-US"/>
                    </a:p>
                  </p:txBody>
                </p:sp>
                <p:sp>
                  <p:nvSpPr>
                    <p:cNvPr id="76997" name="Line 63"/>
                    <p:cNvSpPr>
                      <a:spLocks noChangeAspect="1" noChangeShapeType="1"/>
                    </p:cNvSpPr>
                    <p:nvPr/>
                  </p:nvSpPr>
                  <p:spPr bwMode="auto">
                    <a:xfrm>
                      <a:off x="1152" y="2304"/>
                      <a:ext cx="576" cy="576"/>
                    </a:xfrm>
                    <a:prstGeom prst="line">
                      <a:avLst/>
                    </a:prstGeom>
                    <a:noFill/>
                    <a:ln w="38100">
                      <a:solidFill>
                        <a:srgbClr val="000000"/>
                      </a:solidFill>
                      <a:round/>
                      <a:headEnd/>
                      <a:tailEnd/>
                    </a:ln>
                  </p:spPr>
                  <p:txBody>
                    <a:bodyPr wrap="none" anchor="ctr"/>
                    <a:lstStyle/>
                    <a:p>
                      <a:endParaRPr lang="zh-CN" altLang="en-US"/>
                    </a:p>
                  </p:txBody>
                </p:sp>
              </p:grpSp>
            </p:grpSp>
          </p:grpSp>
          <p:sp>
            <p:nvSpPr>
              <p:cNvPr id="76918" name="Line 64"/>
              <p:cNvSpPr>
                <a:spLocks noChangeAspect="1" noChangeShapeType="1"/>
              </p:cNvSpPr>
              <p:nvPr/>
            </p:nvSpPr>
            <p:spPr bwMode="auto">
              <a:xfrm>
                <a:off x="2357" y="2234"/>
                <a:ext cx="1" cy="1"/>
              </a:xfrm>
              <a:prstGeom prst="line">
                <a:avLst/>
              </a:prstGeom>
              <a:noFill/>
              <a:ln w="38100">
                <a:solidFill>
                  <a:srgbClr val="000000"/>
                </a:solidFill>
                <a:round/>
                <a:headEnd/>
                <a:tailEnd/>
              </a:ln>
            </p:spPr>
            <p:txBody>
              <a:bodyPr wrap="none" anchor="ctr"/>
              <a:lstStyle/>
              <a:p>
                <a:endParaRPr lang="zh-CN" altLang="en-US"/>
              </a:p>
            </p:txBody>
          </p:sp>
          <p:sp>
            <p:nvSpPr>
              <p:cNvPr id="76919" name="Rectangle 65"/>
              <p:cNvSpPr>
                <a:spLocks noChangeAspect="1" noChangeArrowheads="1"/>
              </p:cNvSpPr>
              <p:nvPr/>
            </p:nvSpPr>
            <p:spPr bwMode="auto">
              <a:xfrm>
                <a:off x="1361" y="2400"/>
                <a:ext cx="1702" cy="1301"/>
              </a:xfrm>
              <a:prstGeom prst="rect">
                <a:avLst/>
              </a:prstGeom>
              <a:solidFill>
                <a:srgbClr val="FFCCFF">
                  <a:alpha val="50195"/>
                </a:srgbClr>
              </a:solidFill>
              <a:ln w="9525">
                <a:solidFill>
                  <a:srgbClr val="000000"/>
                </a:solidFill>
                <a:miter lim="800000"/>
                <a:headEnd/>
                <a:tailEnd/>
              </a:ln>
            </p:spPr>
            <p:txBody>
              <a:bodyPr wrap="none" anchor="ctr"/>
              <a:lstStyle/>
              <a:p>
                <a:endParaRPr lang="zh-CN" altLang="en-US">
                  <a:latin typeface="Goudy Old Style"/>
                </a:endParaRPr>
              </a:p>
            </p:txBody>
          </p:sp>
          <p:grpSp>
            <p:nvGrpSpPr>
              <p:cNvPr id="76920" name="Group 66"/>
              <p:cNvGrpSpPr>
                <a:grpSpLocks noChangeAspect="1"/>
              </p:cNvGrpSpPr>
              <p:nvPr/>
            </p:nvGrpSpPr>
            <p:grpSpPr bwMode="auto">
              <a:xfrm>
                <a:off x="1634" y="2787"/>
                <a:ext cx="785" cy="292"/>
                <a:chOff x="1697" y="2829"/>
                <a:chExt cx="785" cy="292"/>
              </a:xfrm>
            </p:grpSpPr>
            <p:sp>
              <p:nvSpPr>
                <p:cNvPr id="76957" name="Freeform 67"/>
                <p:cNvSpPr>
                  <a:spLocks noChangeAspect="1"/>
                </p:cNvSpPr>
                <p:nvPr/>
              </p:nvSpPr>
              <p:spPr bwMode="auto">
                <a:xfrm>
                  <a:off x="1706" y="3109"/>
                  <a:ext cx="776" cy="0"/>
                </a:xfrm>
                <a:custGeom>
                  <a:avLst/>
                  <a:gdLst>
                    <a:gd name="T0" fmla="*/ 1305 w 1305"/>
                    <a:gd name="T1" fmla="*/ 0 h 1"/>
                    <a:gd name="T2" fmla="*/ 0 w 1305"/>
                    <a:gd name="T3" fmla="*/ 0 h 1"/>
                    <a:gd name="T4" fmla="*/ 0 60000 65536"/>
                    <a:gd name="T5" fmla="*/ 0 60000 65536"/>
                    <a:gd name="T6" fmla="*/ 0 w 1305"/>
                    <a:gd name="T7" fmla="*/ 0 h 1"/>
                    <a:gd name="T8" fmla="*/ 1305 w 1305"/>
                    <a:gd name="T9" fmla="*/ 0 h 1"/>
                  </a:gdLst>
                  <a:ahLst/>
                  <a:cxnLst>
                    <a:cxn ang="T4">
                      <a:pos x="T0" y="T1"/>
                    </a:cxn>
                    <a:cxn ang="T5">
                      <a:pos x="T2" y="T3"/>
                    </a:cxn>
                  </a:cxnLst>
                  <a:rect l="T6" t="T7" r="T8" b="T9"/>
                  <a:pathLst>
                    <a:path w="1305" h="1">
                      <a:moveTo>
                        <a:pt x="1305" y="0"/>
                      </a:moveTo>
                      <a:lnTo>
                        <a:pt x="0" y="0"/>
                      </a:lnTo>
                    </a:path>
                  </a:pathLst>
                </a:custGeom>
                <a:solidFill>
                  <a:srgbClr val="FFCCFF">
                    <a:alpha val="50195"/>
                  </a:srgbClr>
                </a:solidFill>
                <a:ln w="38100">
                  <a:solidFill>
                    <a:srgbClr val="000000"/>
                  </a:solidFill>
                  <a:round/>
                  <a:headEnd/>
                  <a:tailEnd/>
                </a:ln>
              </p:spPr>
              <p:txBody>
                <a:bodyPr wrap="none" anchor="ctr"/>
                <a:lstStyle/>
                <a:p>
                  <a:endParaRPr lang="zh-CN" altLang="en-US"/>
                </a:p>
              </p:txBody>
            </p:sp>
            <p:sp>
              <p:nvSpPr>
                <p:cNvPr id="76958" name="Line 68"/>
                <p:cNvSpPr>
                  <a:spLocks noChangeAspect="1" noChangeShapeType="1"/>
                </p:cNvSpPr>
                <p:nvPr/>
              </p:nvSpPr>
              <p:spPr bwMode="auto">
                <a:xfrm flipV="1">
                  <a:off x="1701" y="3034"/>
                  <a:ext cx="0" cy="87"/>
                </a:xfrm>
                <a:prstGeom prst="line">
                  <a:avLst/>
                </a:prstGeom>
                <a:noFill/>
                <a:ln w="38100">
                  <a:solidFill>
                    <a:srgbClr val="000000"/>
                  </a:solidFill>
                  <a:round/>
                  <a:headEnd/>
                  <a:tailEnd/>
                </a:ln>
              </p:spPr>
              <p:txBody>
                <a:bodyPr wrap="none" anchor="ctr"/>
                <a:lstStyle/>
                <a:p>
                  <a:endParaRPr lang="zh-CN" altLang="en-US"/>
                </a:p>
              </p:txBody>
            </p:sp>
            <p:sp>
              <p:nvSpPr>
                <p:cNvPr id="76959" name="Freeform 69"/>
                <p:cNvSpPr>
                  <a:spLocks noChangeAspect="1"/>
                </p:cNvSpPr>
                <p:nvPr/>
              </p:nvSpPr>
              <p:spPr bwMode="auto">
                <a:xfrm>
                  <a:off x="1697" y="3027"/>
                  <a:ext cx="268" cy="1"/>
                </a:xfrm>
                <a:custGeom>
                  <a:avLst/>
                  <a:gdLst>
                    <a:gd name="T0" fmla="*/ 0 w 450"/>
                    <a:gd name="T1" fmla="*/ 0 h 1"/>
                    <a:gd name="T2" fmla="*/ 450 w 450"/>
                    <a:gd name="T3" fmla="*/ 0 h 1"/>
                    <a:gd name="T4" fmla="*/ 0 60000 65536"/>
                    <a:gd name="T5" fmla="*/ 0 60000 65536"/>
                    <a:gd name="T6" fmla="*/ 0 w 450"/>
                    <a:gd name="T7" fmla="*/ 0 h 1"/>
                    <a:gd name="T8" fmla="*/ 450 w 450"/>
                    <a:gd name="T9" fmla="*/ 1 h 1"/>
                  </a:gdLst>
                  <a:ahLst/>
                  <a:cxnLst>
                    <a:cxn ang="T4">
                      <a:pos x="T0" y="T1"/>
                    </a:cxn>
                    <a:cxn ang="T5">
                      <a:pos x="T2" y="T3"/>
                    </a:cxn>
                  </a:cxnLst>
                  <a:rect l="T6" t="T7" r="T8" b="T9"/>
                  <a:pathLst>
                    <a:path w="450" h="1">
                      <a:moveTo>
                        <a:pt x="0" y="0"/>
                      </a:moveTo>
                      <a:lnTo>
                        <a:pt x="450" y="0"/>
                      </a:lnTo>
                    </a:path>
                  </a:pathLst>
                </a:custGeom>
                <a:solidFill>
                  <a:srgbClr val="FFCCFF">
                    <a:alpha val="50195"/>
                  </a:srgbClr>
                </a:solidFill>
                <a:ln w="38100">
                  <a:solidFill>
                    <a:srgbClr val="000000"/>
                  </a:solidFill>
                  <a:round/>
                  <a:headEnd/>
                  <a:tailEnd/>
                </a:ln>
              </p:spPr>
              <p:txBody>
                <a:bodyPr wrap="none" anchor="ctr"/>
                <a:lstStyle/>
                <a:p>
                  <a:endParaRPr lang="zh-CN" altLang="en-US"/>
                </a:p>
              </p:txBody>
            </p:sp>
            <p:sp>
              <p:nvSpPr>
                <p:cNvPr id="76960" name="Line 70"/>
                <p:cNvSpPr>
                  <a:spLocks noChangeAspect="1" noChangeShapeType="1"/>
                </p:cNvSpPr>
                <p:nvPr/>
              </p:nvSpPr>
              <p:spPr bwMode="auto">
                <a:xfrm flipV="1">
                  <a:off x="2471" y="2830"/>
                  <a:ext cx="0" cy="291"/>
                </a:xfrm>
                <a:prstGeom prst="line">
                  <a:avLst/>
                </a:prstGeom>
                <a:noFill/>
                <a:ln w="38100">
                  <a:solidFill>
                    <a:srgbClr val="000000"/>
                  </a:solidFill>
                  <a:round/>
                  <a:headEnd/>
                  <a:tailEnd/>
                </a:ln>
              </p:spPr>
              <p:txBody>
                <a:bodyPr wrap="none" anchor="ctr"/>
                <a:lstStyle/>
                <a:p>
                  <a:endParaRPr lang="zh-CN" altLang="en-US"/>
                </a:p>
              </p:txBody>
            </p:sp>
            <p:sp>
              <p:nvSpPr>
                <p:cNvPr id="76961" name="Line 71"/>
                <p:cNvSpPr>
                  <a:spLocks noChangeAspect="1" noChangeShapeType="1"/>
                </p:cNvSpPr>
                <p:nvPr/>
              </p:nvSpPr>
              <p:spPr bwMode="auto">
                <a:xfrm flipH="1">
                  <a:off x="2072" y="2830"/>
                  <a:ext cx="407" cy="0"/>
                </a:xfrm>
                <a:prstGeom prst="line">
                  <a:avLst/>
                </a:prstGeom>
                <a:noFill/>
                <a:ln w="38100">
                  <a:solidFill>
                    <a:srgbClr val="000000"/>
                  </a:solidFill>
                  <a:round/>
                  <a:headEnd/>
                  <a:tailEnd/>
                </a:ln>
              </p:spPr>
              <p:txBody>
                <a:bodyPr wrap="none" anchor="ctr"/>
                <a:lstStyle/>
                <a:p>
                  <a:endParaRPr lang="zh-CN" altLang="en-US"/>
                </a:p>
              </p:txBody>
            </p:sp>
            <p:sp>
              <p:nvSpPr>
                <p:cNvPr id="76962" name="Line 72"/>
                <p:cNvSpPr>
                  <a:spLocks noChangeAspect="1" noChangeShapeType="1"/>
                </p:cNvSpPr>
                <p:nvPr/>
              </p:nvSpPr>
              <p:spPr bwMode="auto">
                <a:xfrm flipV="1">
                  <a:off x="1957" y="2888"/>
                  <a:ext cx="0" cy="146"/>
                </a:xfrm>
                <a:prstGeom prst="line">
                  <a:avLst/>
                </a:prstGeom>
                <a:noFill/>
                <a:ln w="38100">
                  <a:solidFill>
                    <a:srgbClr val="000000"/>
                  </a:solidFill>
                  <a:round/>
                  <a:headEnd/>
                  <a:tailEnd/>
                </a:ln>
              </p:spPr>
              <p:txBody>
                <a:bodyPr wrap="none" anchor="ctr"/>
                <a:lstStyle/>
                <a:p>
                  <a:endParaRPr lang="zh-CN" altLang="en-US"/>
                </a:p>
              </p:txBody>
            </p:sp>
            <p:sp>
              <p:nvSpPr>
                <p:cNvPr id="76963" name="Freeform 73"/>
                <p:cNvSpPr>
                  <a:spLocks noChangeAspect="1"/>
                </p:cNvSpPr>
                <p:nvPr/>
              </p:nvSpPr>
              <p:spPr bwMode="auto">
                <a:xfrm>
                  <a:off x="1957" y="2829"/>
                  <a:ext cx="116" cy="60"/>
                </a:xfrm>
                <a:custGeom>
                  <a:avLst/>
                  <a:gdLst>
                    <a:gd name="T0" fmla="*/ 0 w 116"/>
                    <a:gd name="T1" fmla="*/ 60 h 60"/>
                    <a:gd name="T2" fmla="*/ 116 w 116"/>
                    <a:gd name="T3" fmla="*/ 0 h 60"/>
                    <a:gd name="T4" fmla="*/ 0 60000 65536"/>
                    <a:gd name="T5" fmla="*/ 0 60000 65536"/>
                    <a:gd name="T6" fmla="*/ 0 w 116"/>
                    <a:gd name="T7" fmla="*/ 0 h 60"/>
                    <a:gd name="T8" fmla="*/ 116 w 116"/>
                    <a:gd name="T9" fmla="*/ 60 h 60"/>
                  </a:gdLst>
                  <a:ahLst/>
                  <a:cxnLst>
                    <a:cxn ang="T4">
                      <a:pos x="T0" y="T1"/>
                    </a:cxn>
                    <a:cxn ang="T5">
                      <a:pos x="T2" y="T3"/>
                    </a:cxn>
                  </a:cxnLst>
                  <a:rect l="T6" t="T7" r="T8" b="T9"/>
                  <a:pathLst>
                    <a:path w="116" h="60">
                      <a:moveTo>
                        <a:pt x="0" y="60"/>
                      </a:moveTo>
                      <a:lnTo>
                        <a:pt x="116" y="0"/>
                      </a:lnTo>
                    </a:path>
                  </a:pathLst>
                </a:custGeom>
                <a:solidFill>
                  <a:srgbClr val="FFCCFF">
                    <a:alpha val="50195"/>
                  </a:srgbClr>
                </a:solidFill>
                <a:ln w="38100">
                  <a:solidFill>
                    <a:srgbClr val="000000"/>
                  </a:solidFill>
                  <a:round/>
                  <a:headEnd/>
                  <a:tailEnd/>
                </a:ln>
              </p:spPr>
              <p:txBody>
                <a:bodyPr wrap="none" anchor="ctr"/>
                <a:lstStyle/>
                <a:p>
                  <a:endParaRPr lang="zh-CN" altLang="en-US"/>
                </a:p>
              </p:txBody>
            </p:sp>
            <p:sp>
              <p:nvSpPr>
                <p:cNvPr id="76964" name="Line 74"/>
                <p:cNvSpPr>
                  <a:spLocks noChangeAspect="1" noChangeShapeType="1"/>
                </p:cNvSpPr>
                <p:nvPr/>
              </p:nvSpPr>
              <p:spPr bwMode="auto">
                <a:xfrm>
                  <a:off x="1957" y="3027"/>
                  <a:ext cx="518" cy="0"/>
                </a:xfrm>
                <a:prstGeom prst="line">
                  <a:avLst/>
                </a:prstGeom>
                <a:noFill/>
                <a:ln w="12700">
                  <a:solidFill>
                    <a:srgbClr val="000000"/>
                  </a:solidFill>
                  <a:prstDash val="dash"/>
                  <a:round/>
                  <a:headEnd/>
                  <a:tailEnd/>
                </a:ln>
              </p:spPr>
              <p:txBody>
                <a:bodyPr wrap="none" anchor="ctr"/>
                <a:lstStyle/>
                <a:p>
                  <a:endParaRPr lang="zh-CN" altLang="en-US"/>
                </a:p>
              </p:txBody>
            </p:sp>
          </p:grpSp>
          <p:sp>
            <p:nvSpPr>
              <p:cNvPr id="76921" name="Freeform 75"/>
              <p:cNvSpPr>
                <a:spLocks noChangeAspect="1"/>
              </p:cNvSpPr>
              <p:nvPr/>
            </p:nvSpPr>
            <p:spPr bwMode="auto">
              <a:xfrm>
                <a:off x="218" y="1639"/>
                <a:ext cx="1152" cy="2065"/>
              </a:xfrm>
              <a:custGeom>
                <a:avLst/>
                <a:gdLst>
                  <a:gd name="T0" fmla="*/ 0 w 1152"/>
                  <a:gd name="T1" fmla="*/ 1315 h 2065"/>
                  <a:gd name="T2" fmla="*/ 1149 w 1152"/>
                  <a:gd name="T3" fmla="*/ 2065 h 2065"/>
                  <a:gd name="T4" fmla="*/ 1152 w 1152"/>
                  <a:gd name="T5" fmla="*/ 778 h 2065"/>
                  <a:gd name="T6" fmla="*/ 0 w 1152"/>
                  <a:gd name="T7" fmla="*/ 0 h 2065"/>
                  <a:gd name="T8" fmla="*/ 0 w 1152"/>
                  <a:gd name="T9" fmla="*/ 1315 h 2065"/>
                  <a:gd name="T10" fmla="*/ 0 60000 65536"/>
                  <a:gd name="T11" fmla="*/ 0 60000 65536"/>
                  <a:gd name="T12" fmla="*/ 0 60000 65536"/>
                  <a:gd name="T13" fmla="*/ 0 60000 65536"/>
                  <a:gd name="T14" fmla="*/ 0 60000 65536"/>
                  <a:gd name="T15" fmla="*/ 0 w 1152"/>
                  <a:gd name="T16" fmla="*/ 0 h 2065"/>
                  <a:gd name="T17" fmla="*/ 1152 w 1152"/>
                  <a:gd name="T18" fmla="*/ 2065 h 2065"/>
                </a:gdLst>
                <a:ahLst/>
                <a:cxnLst>
                  <a:cxn ang="T10">
                    <a:pos x="T0" y="T1"/>
                  </a:cxn>
                  <a:cxn ang="T11">
                    <a:pos x="T2" y="T3"/>
                  </a:cxn>
                  <a:cxn ang="T12">
                    <a:pos x="T4" y="T5"/>
                  </a:cxn>
                  <a:cxn ang="T13">
                    <a:pos x="T6" y="T7"/>
                  </a:cxn>
                  <a:cxn ang="T14">
                    <a:pos x="T8" y="T9"/>
                  </a:cxn>
                </a:cxnLst>
                <a:rect l="T15" t="T16" r="T17" b="T18"/>
                <a:pathLst>
                  <a:path w="1152" h="2065">
                    <a:moveTo>
                      <a:pt x="0" y="1315"/>
                    </a:moveTo>
                    <a:lnTo>
                      <a:pt x="1149" y="2065"/>
                    </a:lnTo>
                    <a:lnTo>
                      <a:pt x="1152" y="778"/>
                    </a:lnTo>
                    <a:lnTo>
                      <a:pt x="0" y="0"/>
                    </a:lnTo>
                    <a:lnTo>
                      <a:pt x="0" y="1315"/>
                    </a:lnTo>
                    <a:close/>
                  </a:path>
                </a:pathLst>
              </a:custGeom>
              <a:solidFill>
                <a:srgbClr val="FFFFCC">
                  <a:alpha val="50195"/>
                </a:srgbClr>
              </a:solidFill>
              <a:ln w="9525" cap="flat" cmpd="sng">
                <a:solidFill>
                  <a:srgbClr val="000000"/>
                </a:solidFill>
                <a:prstDash val="solid"/>
                <a:round/>
                <a:headEnd type="none" w="med" len="med"/>
                <a:tailEnd type="none" w="med" len="med"/>
              </a:ln>
            </p:spPr>
            <p:txBody>
              <a:bodyPr wrap="none" anchor="ctr"/>
              <a:lstStyle/>
              <a:p>
                <a:endParaRPr lang="zh-CN" altLang="en-US"/>
              </a:p>
            </p:txBody>
          </p:sp>
          <p:grpSp>
            <p:nvGrpSpPr>
              <p:cNvPr id="76922" name="Group 76"/>
              <p:cNvGrpSpPr>
                <a:grpSpLocks noChangeAspect="1"/>
              </p:cNvGrpSpPr>
              <p:nvPr/>
            </p:nvGrpSpPr>
            <p:grpSpPr bwMode="auto">
              <a:xfrm>
                <a:off x="679" y="2363"/>
                <a:ext cx="302" cy="476"/>
                <a:chOff x="540" y="2349"/>
                <a:chExt cx="302" cy="476"/>
              </a:xfrm>
            </p:grpSpPr>
            <p:sp>
              <p:nvSpPr>
                <p:cNvPr id="76949" name="Freeform 77"/>
                <p:cNvSpPr>
                  <a:spLocks noChangeAspect="1"/>
                </p:cNvSpPr>
                <p:nvPr/>
              </p:nvSpPr>
              <p:spPr bwMode="auto">
                <a:xfrm>
                  <a:off x="550" y="2651"/>
                  <a:ext cx="291" cy="174"/>
                </a:xfrm>
                <a:custGeom>
                  <a:avLst/>
                  <a:gdLst>
                    <a:gd name="T0" fmla="*/ 0 w 489"/>
                    <a:gd name="T1" fmla="*/ 0 h 287"/>
                    <a:gd name="T2" fmla="*/ 489 w 489"/>
                    <a:gd name="T3" fmla="*/ 287 h 287"/>
                    <a:gd name="T4" fmla="*/ 0 60000 65536"/>
                    <a:gd name="T5" fmla="*/ 0 60000 65536"/>
                    <a:gd name="T6" fmla="*/ 0 w 489"/>
                    <a:gd name="T7" fmla="*/ 0 h 287"/>
                    <a:gd name="T8" fmla="*/ 489 w 489"/>
                    <a:gd name="T9" fmla="*/ 287 h 287"/>
                  </a:gdLst>
                  <a:ahLst/>
                  <a:cxnLst>
                    <a:cxn ang="T4">
                      <a:pos x="T0" y="T1"/>
                    </a:cxn>
                    <a:cxn ang="T5">
                      <a:pos x="T2" y="T3"/>
                    </a:cxn>
                  </a:cxnLst>
                  <a:rect l="T6" t="T7" r="T8" b="T9"/>
                  <a:pathLst>
                    <a:path w="489" h="287">
                      <a:moveTo>
                        <a:pt x="0" y="0"/>
                      </a:moveTo>
                      <a:lnTo>
                        <a:pt x="489" y="287"/>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50" name="Freeform 78"/>
                <p:cNvSpPr>
                  <a:spLocks noChangeAspect="1"/>
                </p:cNvSpPr>
                <p:nvPr/>
              </p:nvSpPr>
              <p:spPr bwMode="auto">
                <a:xfrm>
                  <a:off x="841" y="2737"/>
                  <a:ext cx="1" cy="82"/>
                </a:xfrm>
                <a:custGeom>
                  <a:avLst/>
                  <a:gdLst>
                    <a:gd name="T0" fmla="*/ 0 w 1"/>
                    <a:gd name="T1" fmla="*/ 0 h 135"/>
                    <a:gd name="T2" fmla="*/ 0 w 1"/>
                    <a:gd name="T3" fmla="*/ 135 h 135"/>
                    <a:gd name="T4" fmla="*/ 0 60000 65536"/>
                    <a:gd name="T5" fmla="*/ 0 60000 65536"/>
                    <a:gd name="T6" fmla="*/ 0 w 1"/>
                    <a:gd name="T7" fmla="*/ 0 h 135"/>
                    <a:gd name="T8" fmla="*/ 1 w 1"/>
                    <a:gd name="T9" fmla="*/ 135 h 135"/>
                  </a:gdLst>
                  <a:ahLst/>
                  <a:cxnLst>
                    <a:cxn ang="T4">
                      <a:pos x="T0" y="T1"/>
                    </a:cxn>
                    <a:cxn ang="T5">
                      <a:pos x="T2" y="T3"/>
                    </a:cxn>
                  </a:cxnLst>
                  <a:rect l="T6" t="T7" r="T8" b="T9"/>
                  <a:pathLst>
                    <a:path w="1" h="135">
                      <a:moveTo>
                        <a:pt x="0" y="0"/>
                      </a:moveTo>
                      <a:lnTo>
                        <a:pt x="0" y="135"/>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51" name="Freeform 79"/>
                <p:cNvSpPr>
                  <a:spLocks noChangeAspect="1"/>
                </p:cNvSpPr>
                <p:nvPr/>
              </p:nvSpPr>
              <p:spPr bwMode="auto">
                <a:xfrm>
                  <a:off x="631" y="2615"/>
                  <a:ext cx="210" cy="132"/>
                </a:xfrm>
                <a:custGeom>
                  <a:avLst/>
                  <a:gdLst>
                    <a:gd name="T0" fmla="*/ 0 w 354"/>
                    <a:gd name="T1" fmla="*/ 0 h 218"/>
                    <a:gd name="T2" fmla="*/ 354 w 354"/>
                    <a:gd name="T3" fmla="*/ 218 h 218"/>
                    <a:gd name="T4" fmla="*/ 0 60000 65536"/>
                    <a:gd name="T5" fmla="*/ 0 60000 65536"/>
                    <a:gd name="T6" fmla="*/ 0 w 354"/>
                    <a:gd name="T7" fmla="*/ 0 h 218"/>
                    <a:gd name="T8" fmla="*/ 354 w 354"/>
                    <a:gd name="T9" fmla="*/ 218 h 218"/>
                  </a:gdLst>
                  <a:ahLst/>
                  <a:cxnLst>
                    <a:cxn ang="T4">
                      <a:pos x="T0" y="T1"/>
                    </a:cxn>
                    <a:cxn ang="T5">
                      <a:pos x="T2" y="T3"/>
                    </a:cxn>
                  </a:cxnLst>
                  <a:rect l="T6" t="T7" r="T8" b="T9"/>
                  <a:pathLst>
                    <a:path w="354" h="218">
                      <a:moveTo>
                        <a:pt x="0" y="0"/>
                      </a:moveTo>
                      <a:lnTo>
                        <a:pt x="354" y="218"/>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52" name="Freeform 80"/>
                <p:cNvSpPr>
                  <a:spLocks noChangeAspect="1"/>
                </p:cNvSpPr>
                <p:nvPr/>
              </p:nvSpPr>
              <p:spPr bwMode="auto">
                <a:xfrm>
                  <a:off x="550" y="2350"/>
                  <a:ext cx="1" cy="310"/>
                </a:xfrm>
                <a:custGeom>
                  <a:avLst/>
                  <a:gdLst>
                    <a:gd name="T0" fmla="*/ 0 w 1"/>
                    <a:gd name="T1" fmla="*/ 511 h 511"/>
                    <a:gd name="T2" fmla="*/ 0 w 1"/>
                    <a:gd name="T3" fmla="*/ 0 h 511"/>
                    <a:gd name="T4" fmla="*/ 0 60000 65536"/>
                    <a:gd name="T5" fmla="*/ 0 60000 65536"/>
                    <a:gd name="T6" fmla="*/ 0 w 1"/>
                    <a:gd name="T7" fmla="*/ 0 h 511"/>
                    <a:gd name="T8" fmla="*/ 1 w 1"/>
                    <a:gd name="T9" fmla="*/ 511 h 511"/>
                  </a:gdLst>
                  <a:ahLst/>
                  <a:cxnLst>
                    <a:cxn ang="T4">
                      <a:pos x="T0" y="T1"/>
                    </a:cxn>
                    <a:cxn ang="T5">
                      <a:pos x="T2" y="T3"/>
                    </a:cxn>
                  </a:cxnLst>
                  <a:rect l="T6" t="T7" r="T8" b="T9"/>
                  <a:pathLst>
                    <a:path w="1" h="511">
                      <a:moveTo>
                        <a:pt x="0" y="511"/>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53" name="Freeform 81"/>
                <p:cNvSpPr>
                  <a:spLocks noChangeAspect="1"/>
                </p:cNvSpPr>
                <p:nvPr/>
              </p:nvSpPr>
              <p:spPr bwMode="auto">
                <a:xfrm>
                  <a:off x="553" y="2349"/>
                  <a:ext cx="94" cy="66"/>
                </a:xfrm>
                <a:custGeom>
                  <a:avLst/>
                  <a:gdLst>
                    <a:gd name="T0" fmla="*/ 0 w 94"/>
                    <a:gd name="T1" fmla="*/ 0 h 66"/>
                    <a:gd name="T2" fmla="*/ 94 w 94"/>
                    <a:gd name="T3" fmla="*/ 66 h 66"/>
                    <a:gd name="T4" fmla="*/ 0 60000 65536"/>
                    <a:gd name="T5" fmla="*/ 0 60000 65536"/>
                    <a:gd name="T6" fmla="*/ 0 w 94"/>
                    <a:gd name="T7" fmla="*/ 0 h 66"/>
                    <a:gd name="T8" fmla="*/ 94 w 94"/>
                    <a:gd name="T9" fmla="*/ 66 h 66"/>
                  </a:gdLst>
                  <a:ahLst/>
                  <a:cxnLst>
                    <a:cxn ang="T4">
                      <a:pos x="T0" y="T1"/>
                    </a:cxn>
                    <a:cxn ang="T5">
                      <a:pos x="T2" y="T3"/>
                    </a:cxn>
                  </a:cxnLst>
                  <a:rect l="T6" t="T7" r="T8" b="T9"/>
                  <a:pathLst>
                    <a:path w="94" h="66">
                      <a:moveTo>
                        <a:pt x="0" y="0"/>
                      </a:moveTo>
                      <a:lnTo>
                        <a:pt x="94" y="66"/>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54" name="Freeform 82"/>
                <p:cNvSpPr>
                  <a:spLocks noChangeAspect="1"/>
                </p:cNvSpPr>
                <p:nvPr/>
              </p:nvSpPr>
              <p:spPr bwMode="auto">
                <a:xfrm>
                  <a:off x="640" y="2422"/>
                  <a:ext cx="1" cy="201"/>
                </a:xfrm>
                <a:custGeom>
                  <a:avLst/>
                  <a:gdLst>
                    <a:gd name="T0" fmla="*/ 0 w 1"/>
                    <a:gd name="T1" fmla="*/ 0 h 201"/>
                    <a:gd name="T2" fmla="*/ 0 w 1"/>
                    <a:gd name="T3" fmla="*/ 201 h 201"/>
                    <a:gd name="T4" fmla="*/ 0 60000 65536"/>
                    <a:gd name="T5" fmla="*/ 0 60000 65536"/>
                    <a:gd name="T6" fmla="*/ 0 w 1"/>
                    <a:gd name="T7" fmla="*/ 0 h 201"/>
                    <a:gd name="T8" fmla="*/ 1 w 1"/>
                    <a:gd name="T9" fmla="*/ 201 h 201"/>
                  </a:gdLst>
                  <a:ahLst/>
                  <a:cxnLst>
                    <a:cxn ang="T4">
                      <a:pos x="T0" y="T1"/>
                    </a:cxn>
                    <a:cxn ang="T5">
                      <a:pos x="T2" y="T3"/>
                    </a:cxn>
                  </a:cxnLst>
                  <a:rect l="T6" t="T7" r="T8" b="T9"/>
                  <a:pathLst>
                    <a:path w="1" h="201">
                      <a:moveTo>
                        <a:pt x="0" y="0"/>
                      </a:moveTo>
                      <a:lnTo>
                        <a:pt x="0" y="201"/>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55" name="Freeform 83"/>
                <p:cNvSpPr>
                  <a:spLocks noChangeAspect="1"/>
                </p:cNvSpPr>
                <p:nvPr/>
              </p:nvSpPr>
              <p:spPr bwMode="auto">
                <a:xfrm>
                  <a:off x="553" y="2429"/>
                  <a:ext cx="87" cy="51"/>
                </a:xfrm>
                <a:custGeom>
                  <a:avLst/>
                  <a:gdLst>
                    <a:gd name="T0" fmla="*/ 0 w 87"/>
                    <a:gd name="T1" fmla="*/ 0 h 51"/>
                    <a:gd name="T2" fmla="*/ 87 w 87"/>
                    <a:gd name="T3" fmla="*/ 51 h 51"/>
                    <a:gd name="T4" fmla="*/ 0 60000 65536"/>
                    <a:gd name="T5" fmla="*/ 0 60000 65536"/>
                    <a:gd name="T6" fmla="*/ 0 w 87"/>
                    <a:gd name="T7" fmla="*/ 0 h 51"/>
                    <a:gd name="T8" fmla="*/ 87 w 87"/>
                    <a:gd name="T9" fmla="*/ 51 h 51"/>
                  </a:gdLst>
                  <a:ahLst/>
                  <a:cxnLst>
                    <a:cxn ang="T4">
                      <a:pos x="T0" y="T1"/>
                    </a:cxn>
                    <a:cxn ang="T5">
                      <a:pos x="T2" y="T3"/>
                    </a:cxn>
                  </a:cxnLst>
                  <a:rect l="T6" t="T7" r="T8" b="T9"/>
                  <a:pathLst>
                    <a:path w="87" h="51">
                      <a:moveTo>
                        <a:pt x="0" y="0"/>
                      </a:moveTo>
                      <a:lnTo>
                        <a:pt x="87" y="51"/>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6956" name="Freeform 84"/>
                <p:cNvSpPr>
                  <a:spLocks noChangeAspect="1"/>
                </p:cNvSpPr>
                <p:nvPr/>
              </p:nvSpPr>
              <p:spPr bwMode="auto">
                <a:xfrm>
                  <a:off x="540" y="2562"/>
                  <a:ext cx="98" cy="56"/>
                </a:xfrm>
                <a:custGeom>
                  <a:avLst/>
                  <a:gdLst>
                    <a:gd name="T0" fmla="*/ 0 w 98"/>
                    <a:gd name="T1" fmla="*/ 0 h 56"/>
                    <a:gd name="T2" fmla="*/ 98 w 98"/>
                    <a:gd name="T3" fmla="*/ 56 h 56"/>
                    <a:gd name="T4" fmla="*/ 0 60000 65536"/>
                    <a:gd name="T5" fmla="*/ 0 60000 65536"/>
                    <a:gd name="T6" fmla="*/ 0 w 98"/>
                    <a:gd name="T7" fmla="*/ 0 h 56"/>
                    <a:gd name="T8" fmla="*/ 98 w 98"/>
                    <a:gd name="T9" fmla="*/ 56 h 56"/>
                  </a:gdLst>
                  <a:ahLst/>
                  <a:cxnLst>
                    <a:cxn ang="T4">
                      <a:pos x="T0" y="T1"/>
                    </a:cxn>
                    <a:cxn ang="T5">
                      <a:pos x="T2" y="T3"/>
                    </a:cxn>
                  </a:cxnLst>
                  <a:rect l="T6" t="T7" r="T8" b="T9"/>
                  <a:pathLst>
                    <a:path w="98" h="56">
                      <a:moveTo>
                        <a:pt x="0" y="0"/>
                      </a:moveTo>
                      <a:lnTo>
                        <a:pt x="98" y="56"/>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grpSp>
          <p:sp>
            <p:nvSpPr>
              <p:cNvPr id="76923" name="Freeform 85"/>
              <p:cNvSpPr>
                <a:spLocks noChangeAspect="1"/>
              </p:cNvSpPr>
              <p:nvPr/>
            </p:nvSpPr>
            <p:spPr bwMode="auto">
              <a:xfrm>
                <a:off x="192" y="1632"/>
                <a:ext cx="2838" cy="768"/>
              </a:xfrm>
              <a:custGeom>
                <a:avLst/>
                <a:gdLst>
                  <a:gd name="T0" fmla="*/ 0 w 2838"/>
                  <a:gd name="T1" fmla="*/ 0 h 768"/>
                  <a:gd name="T2" fmla="*/ 1705 w 2838"/>
                  <a:gd name="T3" fmla="*/ 0 h 768"/>
                  <a:gd name="T4" fmla="*/ 2838 w 2838"/>
                  <a:gd name="T5" fmla="*/ 768 h 768"/>
                  <a:gd name="T6" fmla="*/ 1129 w 2838"/>
                  <a:gd name="T7" fmla="*/ 768 h 768"/>
                  <a:gd name="T8" fmla="*/ 0 w 2838"/>
                  <a:gd name="T9" fmla="*/ 0 h 768"/>
                  <a:gd name="T10" fmla="*/ 0 60000 65536"/>
                  <a:gd name="T11" fmla="*/ 0 60000 65536"/>
                  <a:gd name="T12" fmla="*/ 0 60000 65536"/>
                  <a:gd name="T13" fmla="*/ 0 60000 65536"/>
                  <a:gd name="T14" fmla="*/ 0 60000 65536"/>
                  <a:gd name="T15" fmla="*/ 0 w 2838"/>
                  <a:gd name="T16" fmla="*/ 0 h 768"/>
                  <a:gd name="T17" fmla="*/ 2838 w 2838"/>
                  <a:gd name="T18" fmla="*/ 768 h 768"/>
                </a:gdLst>
                <a:ahLst/>
                <a:cxnLst>
                  <a:cxn ang="T10">
                    <a:pos x="T0" y="T1"/>
                  </a:cxn>
                  <a:cxn ang="T11">
                    <a:pos x="T2" y="T3"/>
                  </a:cxn>
                  <a:cxn ang="T12">
                    <a:pos x="T4" y="T5"/>
                  </a:cxn>
                  <a:cxn ang="T13">
                    <a:pos x="T6" y="T7"/>
                  </a:cxn>
                  <a:cxn ang="T14">
                    <a:pos x="T8" y="T9"/>
                  </a:cxn>
                </a:cxnLst>
                <a:rect l="T15" t="T16" r="T17" b="T18"/>
                <a:pathLst>
                  <a:path w="2838" h="768">
                    <a:moveTo>
                      <a:pt x="0" y="0"/>
                    </a:moveTo>
                    <a:lnTo>
                      <a:pt x="1705" y="0"/>
                    </a:lnTo>
                    <a:lnTo>
                      <a:pt x="2838" y="768"/>
                    </a:lnTo>
                    <a:lnTo>
                      <a:pt x="1129" y="768"/>
                    </a:lnTo>
                    <a:lnTo>
                      <a:pt x="0" y="0"/>
                    </a:lnTo>
                    <a:close/>
                  </a:path>
                </a:pathLst>
              </a:custGeom>
              <a:solidFill>
                <a:srgbClr val="99FFCC">
                  <a:alpha val="50195"/>
                </a:srgbClr>
              </a:solidFill>
              <a:ln w="9525" cap="flat" cmpd="sng">
                <a:solidFill>
                  <a:srgbClr val="000000"/>
                </a:solidFill>
                <a:prstDash val="solid"/>
                <a:round/>
                <a:headEnd type="none" w="med" len="med"/>
                <a:tailEnd type="none" w="med" len="med"/>
              </a:ln>
            </p:spPr>
            <p:txBody>
              <a:bodyPr wrap="none" anchor="ctr"/>
              <a:lstStyle/>
              <a:p>
                <a:endParaRPr lang="zh-CN" altLang="en-US"/>
              </a:p>
            </p:txBody>
          </p:sp>
          <p:grpSp>
            <p:nvGrpSpPr>
              <p:cNvPr id="76924" name="Group 86"/>
              <p:cNvGrpSpPr>
                <a:grpSpLocks noChangeAspect="1"/>
              </p:cNvGrpSpPr>
              <p:nvPr/>
            </p:nvGrpSpPr>
            <p:grpSpPr bwMode="auto">
              <a:xfrm>
                <a:off x="992" y="1946"/>
                <a:ext cx="1057" cy="187"/>
                <a:chOff x="992" y="1946"/>
                <a:chExt cx="1057" cy="187"/>
              </a:xfrm>
            </p:grpSpPr>
            <p:sp>
              <p:nvSpPr>
                <p:cNvPr id="76942" name="Line 87"/>
                <p:cNvSpPr>
                  <a:spLocks noChangeAspect="1" noChangeShapeType="1"/>
                </p:cNvSpPr>
                <p:nvPr/>
              </p:nvSpPr>
              <p:spPr bwMode="auto">
                <a:xfrm>
                  <a:off x="1244" y="2133"/>
                  <a:ext cx="800" cy="0"/>
                </a:xfrm>
                <a:prstGeom prst="line">
                  <a:avLst/>
                </a:prstGeom>
                <a:noFill/>
                <a:ln w="38100">
                  <a:solidFill>
                    <a:srgbClr val="000000"/>
                  </a:solidFill>
                  <a:round/>
                  <a:headEnd/>
                  <a:tailEnd/>
                </a:ln>
              </p:spPr>
              <p:txBody>
                <a:bodyPr wrap="none" anchor="ctr"/>
                <a:lstStyle/>
                <a:p>
                  <a:endParaRPr lang="zh-CN" altLang="en-US"/>
                </a:p>
              </p:txBody>
            </p:sp>
            <p:sp>
              <p:nvSpPr>
                <p:cNvPr id="76943" name="Line 88"/>
                <p:cNvSpPr>
                  <a:spLocks noChangeAspect="1" noChangeShapeType="1"/>
                </p:cNvSpPr>
                <p:nvPr/>
              </p:nvSpPr>
              <p:spPr bwMode="auto">
                <a:xfrm>
                  <a:off x="992" y="1946"/>
                  <a:ext cx="800" cy="0"/>
                </a:xfrm>
                <a:prstGeom prst="line">
                  <a:avLst/>
                </a:prstGeom>
                <a:noFill/>
                <a:ln w="38100">
                  <a:solidFill>
                    <a:srgbClr val="000000"/>
                  </a:solidFill>
                  <a:round/>
                  <a:headEnd/>
                  <a:tailEnd/>
                </a:ln>
              </p:spPr>
              <p:txBody>
                <a:bodyPr wrap="none" anchor="ctr"/>
                <a:lstStyle/>
                <a:p>
                  <a:endParaRPr lang="zh-CN" altLang="en-US"/>
                </a:p>
              </p:txBody>
            </p:sp>
            <p:sp>
              <p:nvSpPr>
                <p:cNvPr id="76944" name="Line 89"/>
                <p:cNvSpPr>
                  <a:spLocks noChangeAspect="1" noChangeShapeType="1"/>
                </p:cNvSpPr>
                <p:nvPr/>
              </p:nvSpPr>
              <p:spPr bwMode="auto">
                <a:xfrm>
                  <a:off x="992" y="1946"/>
                  <a:ext cx="264" cy="186"/>
                </a:xfrm>
                <a:prstGeom prst="line">
                  <a:avLst/>
                </a:prstGeom>
                <a:noFill/>
                <a:ln w="38100">
                  <a:solidFill>
                    <a:srgbClr val="000000"/>
                  </a:solidFill>
                  <a:round/>
                  <a:headEnd/>
                  <a:tailEnd/>
                </a:ln>
              </p:spPr>
              <p:txBody>
                <a:bodyPr wrap="none" anchor="ctr"/>
                <a:lstStyle/>
                <a:p>
                  <a:endParaRPr lang="zh-CN" altLang="en-US"/>
                </a:p>
              </p:txBody>
            </p:sp>
            <p:sp>
              <p:nvSpPr>
                <p:cNvPr id="76945" name="Line 90"/>
                <p:cNvSpPr>
                  <a:spLocks noChangeAspect="1" noChangeShapeType="1"/>
                </p:cNvSpPr>
                <p:nvPr/>
              </p:nvSpPr>
              <p:spPr bwMode="auto">
                <a:xfrm>
                  <a:off x="1785" y="1947"/>
                  <a:ext cx="264" cy="186"/>
                </a:xfrm>
                <a:prstGeom prst="line">
                  <a:avLst/>
                </a:prstGeom>
                <a:noFill/>
                <a:ln w="38100">
                  <a:solidFill>
                    <a:srgbClr val="000000"/>
                  </a:solidFill>
                  <a:round/>
                  <a:headEnd/>
                  <a:tailEnd/>
                </a:ln>
              </p:spPr>
              <p:txBody>
                <a:bodyPr wrap="none" anchor="ctr"/>
                <a:lstStyle/>
                <a:p>
                  <a:endParaRPr lang="zh-CN" altLang="en-US"/>
                </a:p>
              </p:txBody>
            </p:sp>
            <p:sp>
              <p:nvSpPr>
                <p:cNvPr id="76946" name="Freeform 91"/>
                <p:cNvSpPr>
                  <a:spLocks noChangeAspect="1"/>
                </p:cNvSpPr>
                <p:nvPr/>
              </p:nvSpPr>
              <p:spPr bwMode="auto">
                <a:xfrm>
                  <a:off x="1394" y="2013"/>
                  <a:ext cx="507" cy="4"/>
                </a:xfrm>
                <a:custGeom>
                  <a:avLst/>
                  <a:gdLst>
                    <a:gd name="T0" fmla="*/ 0 w 852"/>
                    <a:gd name="T1" fmla="*/ 0 h 6"/>
                    <a:gd name="T2" fmla="*/ 852 w 852"/>
                    <a:gd name="T3" fmla="*/ 6 h 6"/>
                    <a:gd name="T4" fmla="*/ 0 60000 65536"/>
                    <a:gd name="T5" fmla="*/ 0 60000 65536"/>
                    <a:gd name="T6" fmla="*/ 0 w 852"/>
                    <a:gd name="T7" fmla="*/ 0 h 6"/>
                    <a:gd name="T8" fmla="*/ 852 w 852"/>
                    <a:gd name="T9" fmla="*/ 6 h 6"/>
                  </a:gdLst>
                  <a:ahLst/>
                  <a:cxnLst>
                    <a:cxn ang="T4">
                      <a:pos x="T0" y="T1"/>
                    </a:cxn>
                    <a:cxn ang="T5">
                      <a:pos x="T2" y="T3"/>
                    </a:cxn>
                  </a:cxnLst>
                  <a:rect l="T6" t="T7" r="T8" b="T9"/>
                  <a:pathLst>
                    <a:path w="852" h="6">
                      <a:moveTo>
                        <a:pt x="0" y="0"/>
                      </a:moveTo>
                      <a:lnTo>
                        <a:pt x="852" y="6"/>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6947" name="Freeform 92"/>
                <p:cNvSpPr>
                  <a:spLocks noChangeAspect="1"/>
                </p:cNvSpPr>
                <p:nvPr/>
              </p:nvSpPr>
              <p:spPr bwMode="auto">
                <a:xfrm>
                  <a:off x="1301" y="1947"/>
                  <a:ext cx="93" cy="66"/>
                </a:xfrm>
                <a:custGeom>
                  <a:avLst/>
                  <a:gdLst>
                    <a:gd name="T0" fmla="*/ 0 w 156"/>
                    <a:gd name="T1" fmla="*/ 0 h 109"/>
                    <a:gd name="T2" fmla="*/ 156 w 156"/>
                    <a:gd name="T3" fmla="*/ 109 h 109"/>
                    <a:gd name="T4" fmla="*/ 0 60000 65536"/>
                    <a:gd name="T5" fmla="*/ 0 60000 65536"/>
                    <a:gd name="T6" fmla="*/ 0 w 156"/>
                    <a:gd name="T7" fmla="*/ 0 h 109"/>
                    <a:gd name="T8" fmla="*/ 156 w 156"/>
                    <a:gd name="T9" fmla="*/ 109 h 109"/>
                  </a:gdLst>
                  <a:ahLst/>
                  <a:cxnLst>
                    <a:cxn ang="T4">
                      <a:pos x="T0" y="T1"/>
                    </a:cxn>
                    <a:cxn ang="T5">
                      <a:pos x="T2" y="T3"/>
                    </a:cxn>
                  </a:cxnLst>
                  <a:rect l="T6" t="T7" r="T8" b="T9"/>
                  <a:pathLst>
                    <a:path w="156" h="109">
                      <a:moveTo>
                        <a:pt x="0" y="0"/>
                      </a:moveTo>
                      <a:lnTo>
                        <a:pt x="156" y="109"/>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6948" name="Freeform 93"/>
                <p:cNvSpPr>
                  <a:spLocks noChangeAspect="1"/>
                </p:cNvSpPr>
                <p:nvPr/>
              </p:nvSpPr>
              <p:spPr bwMode="auto">
                <a:xfrm>
                  <a:off x="1465" y="1950"/>
                  <a:ext cx="93" cy="66"/>
                </a:xfrm>
                <a:custGeom>
                  <a:avLst/>
                  <a:gdLst>
                    <a:gd name="T0" fmla="*/ 0 w 156"/>
                    <a:gd name="T1" fmla="*/ 0 h 109"/>
                    <a:gd name="T2" fmla="*/ 156 w 156"/>
                    <a:gd name="T3" fmla="*/ 109 h 109"/>
                    <a:gd name="T4" fmla="*/ 0 60000 65536"/>
                    <a:gd name="T5" fmla="*/ 0 60000 65536"/>
                    <a:gd name="T6" fmla="*/ 0 w 156"/>
                    <a:gd name="T7" fmla="*/ 0 h 109"/>
                    <a:gd name="T8" fmla="*/ 156 w 156"/>
                    <a:gd name="T9" fmla="*/ 109 h 109"/>
                  </a:gdLst>
                  <a:ahLst/>
                  <a:cxnLst>
                    <a:cxn ang="T4">
                      <a:pos x="T0" y="T1"/>
                    </a:cxn>
                    <a:cxn ang="T5">
                      <a:pos x="T2" y="T3"/>
                    </a:cxn>
                  </a:cxnLst>
                  <a:rect l="T6" t="T7" r="T8" b="T9"/>
                  <a:pathLst>
                    <a:path w="156" h="109">
                      <a:moveTo>
                        <a:pt x="0" y="0"/>
                      </a:moveTo>
                      <a:lnTo>
                        <a:pt x="156" y="109"/>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grpSp>
          <p:grpSp>
            <p:nvGrpSpPr>
              <p:cNvPr id="76925" name="Group 94"/>
              <p:cNvGrpSpPr>
                <a:grpSpLocks noChangeAspect="1"/>
              </p:cNvGrpSpPr>
              <p:nvPr/>
            </p:nvGrpSpPr>
            <p:grpSpPr bwMode="auto">
              <a:xfrm>
                <a:off x="989" y="1949"/>
                <a:ext cx="1050" cy="802"/>
                <a:chOff x="989" y="1949"/>
                <a:chExt cx="1050" cy="802"/>
              </a:xfrm>
            </p:grpSpPr>
            <p:sp>
              <p:nvSpPr>
                <p:cNvPr id="76938" name="Line 95"/>
                <p:cNvSpPr>
                  <a:spLocks noChangeAspect="1" noChangeShapeType="1"/>
                </p:cNvSpPr>
                <p:nvPr/>
              </p:nvSpPr>
              <p:spPr bwMode="auto">
                <a:xfrm flipV="1">
                  <a:off x="2039" y="2115"/>
                  <a:ext cx="0" cy="636"/>
                </a:xfrm>
                <a:prstGeom prst="line">
                  <a:avLst/>
                </a:prstGeom>
                <a:noFill/>
                <a:ln w="9525">
                  <a:solidFill>
                    <a:srgbClr val="000000"/>
                  </a:solidFill>
                  <a:round/>
                  <a:headEnd/>
                  <a:tailEnd/>
                </a:ln>
              </p:spPr>
              <p:txBody>
                <a:bodyPr wrap="none" anchor="ctr">
                  <a:spAutoFit/>
                </a:bodyPr>
                <a:lstStyle/>
                <a:p>
                  <a:endParaRPr lang="zh-CN" altLang="en-US"/>
                </a:p>
              </p:txBody>
            </p:sp>
            <p:sp>
              <p:nvSpPr>
                <p:cNvPr id="76939" name="Line 96"/>
                <p:cNvSpPr>
                  <a:spLocks noChangeAspect="1" noChangeShapeType="1"/>
                </p:cNvSpPr>
                <p:nvPr/>
              </p:nvSpPr>
              <p:spPr bwMode="auto">
                <a:xfrm flipV="1">
                  <a:off x="1258" y="2131"/>
                  <a:ext cx="0" cy="618"/>
                </a:xfrm>
                <a:prstGeom prst="line">
                  <a:avLst/>
                </a:prstGeom>
                <a:noFill/>
                <a:ln w="9525">
                  <a:solidFill>
                    <a:srgbClr val="000000"/>
                  </a:solidFill>
                  <a:round/>
                  <a:headEnd/>
                  <a:tailEnd/>
                </a:ln>
              </p:spPr>
              <p:txBody>
                <a:bodyPr wrap="none" anchor="ctr">
                  <a:spAutoFit/>
                </a:bodyPr>
                <a:lstStyle/>
                <a:p>
                  <a:endParaRPr lang="zh-CN" altLang="en-US"/>
                </a:p>
              </p:txBody>
            </p:sp>
            <p:sp>
              <p:nvSpPr>
                <p:cNvPr id="76940" name="Line 97"/>
                <p:cNvSpPr>
                  <a:spLocks noChangeAspect="1" noChangeShapeType="1"/>
                </p:cNvSpPr>
                <p:nvPr/>
              </p:nvSpPr>
              <p:spPr bwMode="auto">
                <a:xfrm flipV="1">
                  <a:off x="989" y="1957"/>
                  <a:ext cx="0" cy="596"/>
                </a:xfrm>
                <a:prstGeom prst="line">
                  <a:avLst/>
                </a:prstGeom>
                <a:noFill/>
                <a:ln w="9525">
                  <a:solidFill>
                    <a:srgbClr val="000000"/>
                  </a:solidFill>
                  <a:round/>
                  <a:headEnd/>
                  <a:tailEnd/>
                </a:ln>
              </p:spPr>
              <p:txBody>
                <a:bodyPr wrap="none" anchor="ctr">
                  <a:spAutoFit/>
                </a:bodyPr>
                <a:lstStyle/>
                <a:p>
                  <a:endParaRPr lang="zh-CN" altLang="en-US"/>
                </a:p>
              </p:txBody>
            </p:sp>
            <p:sp>
              <p:nvSpPr>
                <p:cNvPr id="76941" name="Line 98"/>
                <p:cNvSpPr>
                  <a:spLocks noChangeAspect="1" noChangeShapeType="1"/>
                </p:cNvSpPr>
                <p:nvPr/>
              </p:nvSpPr>
              <p:spPr bwMode="auto">
                <a:xfrm flipV="1">
                  <a:off x="1789" y="1949"/>
                  <a:ext cx="0" cy="408"/>
                </a:xfrm>
                <a:prstGeom prst="line">
                  <a:avLst/>
                </a:prstGeom>
                <a:noFill/>
                <a:ln w="9525">
                  <a:solidFill>
                    <a:srgbClr val="000000"/>
                  </a:solidFill>
                  <a:round/>
                  <a:headEnd/>
                  <a:tailEnd/>
                </a:ln>
              </p:spPr>
              <p:txBody>
                <a:bodyPr wrap="none" anchor="ctr">
                  <a:spAutoFit/>
                </a:bodyPr>
                <a:lstStyle/>
                <a:p>
                  <a:endParaRPr lang="zh-CN" altLang="en-US"/>
                </a:p>
              </p:txBody>
            </p:sp>
          </p:grpSp>
          <p:grpSp>
            <p:nvGrpSpPr>
              <p:cNvPr id="76926" name="Group 99"/>
              <p:cNvGrpSpPr>
                <a:grpSpLocks noChangeAspect="1"/>
              </p:cNvGrpSpPr>
              <p:nvPr/>
            </p:nvGrpSpPr>
            <p:grpSpPr bwMode="auto">
              <a:xfrm>
                <a:off x="711" y="2357"/>
                <a:ext cx="829" cy="472"/>
                <a:chOff x="567" y="2357"/>
                <a:chExt cx="953" cy="472"/>
              </a:xfrm>
            </p:grpSpPr>
            <p:sp>
              <p:nvSpPr>
                <p:cNvPr id="76933" name="Line 100"/>
                <p:cNvSpPr>
                  <a:spLocks noChangeAspect="1" noChangeShapeType="1"/>
                </p:cNvSpPr>
                <p:nvPr/>
              </p:nvSpPr>
              <p:spPr bwMode="auto">
                <a:xfrm flipH="1">
                  <a:off x="818" y="2829"/>
                  <a:ext cx="435" cy="0"/>
                </a:xfrm>
                <a:prstGeom prst="line">
                  <a:avLst/>
                </a:prstGeom>
                <a:noFill/>
                <a:ln w="9525">
                  <a:solidFill>
                    <a:srgbClr val="000000"/>
                  </a:solidFill>
                  <a:round/>
                  <a:headEnd/>
                  <a:tailEnd/>
                </a:ln>
              </p:spPr>
              <p:txBody>
                <a:bodyPr anchor="ctr">
                  <a:spAutoFit/>
                </a:bodyPr>
                <a:lstStyle/>
                <a:p>
                  <a:endParaRPr lang="zh-CN" altLang="en-US"/>
                </a:p>
              </p:txBody>
            </p:sp>
            <p:sp>
              <p:nvSpPr>
                <p:cNvPr id="76934" name="Line 101"/>
                <p:cNvSpPr>
                  <a:spLocks noChangeAspect="1" noChangeShapeType="1"/>
                </p:cNvSpPr>
                <p:nvPr/>
              </p:nvSpPr>
              <p:spPr bwMode="auto">
                <a:xfrm flipH="1">
                  <a:off x="567" y="2357"/>
                  <a:ext cx="887" cy="0"/>
                </a:xfrm>
                <a:prstGeom prst="line">
                  <a:avLst/>
                </a:prstGeom>
                <a:noFill/>
                <a:ln w="9525">
                  <a:solidFill>
                    <a:srgbClr val="000000"/>
                  </a:solidFill>
                  <a:round/>
                  <a:headEnd/>
                  <a:tailEnd/>
                </a:ln>
              </p:spPr>
              <p:txBody>
                <a:bodyPr wrap="none" anchor="ctr">
                  <a:spAutoFit/>
                </a:bodyPr>
                <a:lstStyle/>
                <a:p>
                  <a:endParaRPr lang="zh-CN" altLang="en-US"/>
                </a:p>
              </p:txBody>
            </p:sp>
            <p:sp>
              <p:nvSpPr>
                <p:cNvPr id="76935" name="Line 102"/>
                <p:cNvSpPr>
                  <a:spLocks noChangeAspect="1" noChangeShapeType="1"/>
                </p:cNvSpPr>
                <p:nvPr/>
              </p:nvSpPr>
              <p:spPr bwMode="auto">
                <a:xfrm flipH="1">
                  <a:off x="596" y="2626"/>
                  <a:ext cx="786" cy="0"/>
                </a:xfrm>
                <a:prstGeom prst="line">
                  <a:avLst/>
                </a:prstGeom>
                <a:noFill/>
                <a:ln w="9525">
                  <a:solidFill>
                    <a:srgbClr val="000000"/>
                  </a:solidFill>
                  <a:round/>
                  <a:headEnd/>
                  <a:tailEnd/>
                </a:ln>
              </p:spPr>
              <p:txBody>
                <a:bodyPr wrap="none" anchor="ctr">
                  <a:spAutoFit/>
                </a:bodyPr>
                <a:lstStyle/>
                <a:p>
                  <a:endParaRPr lang="zh-CN" altLang="en-US"/>
                </a:p>
              </p:txBody>
            </p:sp>
            <p:sp>
              <p:nvSpPr>
                <p:cNvPr id="76936" name="Line 103"/>
                <p:cNvSpPr>
                  <a:spLocks noChangeAspect="1" noChangeShapeType="1"/>
                </p:cNvSpPr>
                <p:nvPr/>
              </p:nvSpPr>
              <p:spPr bwMode="auto">
                <a:xfrm flipH="1">
                  <a:off x="822" y="2742"/>
                  <a:ext cx="443" cy="0"/>
                </a:xfrm>
                <a:prstGeom prst="line">
                  <a:avLst/>
                </a:prstGeom>
                <a:noFill/>
                <a:ln w="9525">
                  <a:solidFill>
                    <a:srgbClr val="000000"/>
                  </a:solidFill>
                  <a:round/>
                  <a:headEnd/>
                  <a:tailEnd/>
                </a:ln>
              </p:spPr>
              <p:txBody>
                <a:bodyPr wrap="none" anchor="ctr">
                  <a:spAutoFit/>
                </a:bodyPr>
                <a:lstStyle/>
                <a:p>
                  <a:endParaRPr lang="zh-CN" altLang="en-US"/>
                </a:p>
              </p:txBody>
            </p:sp>
            <p:sp>
              <p:nvSpPr>
                <p:cNvPr id="76937" name="Line 104"/>
                <p:cNvSpPr>
                  <a:spLocks noChangeAspect="1" noChangeShapeType="1"/>
                </p:cNvSpPr>
                <p:nvPr/>
              </p:nvSpPr>
              <p:spPr bwMode="auto">
                <a:xfrm flipH="1">
                  <a:off x="654" y="2422"/>
                  <a:ext cx="866" cy="0"/>
                </a:xfrm>
                <a:prstGeom prst="line">
                  <a:avLst/>
                </a:prstGeom>
                <a:noFill/>
                <a:ln w="9525">
                  <a:solidFill>
                    <a:srgbClr val="000000"/>
                  </a:solidFill>
                  <a:round/>
                  <a:headEnd/>
                  <a:tailEnd/>
                </a:ln>
              </p:spPr>
              <p:txBody>
                <a:bodyPr wrap="none" anchor="ctr">
                  <a:spAutoFit/>
                </a:bodyPr>
                <a:lstStyle/>
                <a:p>
                  <a:endParaRPr lang="zh-CN" altLang="en-US"/>
                </a:p>
              </p:txBody>
            </p:sp>
          </p:grpSp>
          <p:grpSp>
            <p:nvGrpSpPr>
              <p:cNvPr id="76927" name="Group 105"/>
              <p:cNvGrpSpPr>
                <a:grpSpLocks noChangeAspect="1"/>
              </p:cNvGrpSpPr>
              <p:nvPr/>
            </p:nvGrpSpPr>
            <p:grpSpPr bwMode="auto">
              <a:xfrm>
                <a:off x="1188" y="2380"/>
                <a:ext cx="1236" cy="705"/>
                <a:chOff x="1244" y="2415"/>
                <a:chExt cx="1236" cy="705"/>
              </a:xfrm>
            </p:grpSpPr>
            <p:sp>
              <p:nvSpPr>
                <p:cNvPr id="76928" name="Line 106"/>
                <p:cNvSpPr>
                  <a:spLocks noChangeAspect="1" noChangeShapeType="1"/>
                </p:cNvSpPr>
                <p:nvPr/>
              </p:nvSpPr>
              <p:spPr bwMode="auto">
                <a:xfrm>
                  <a:off x="1244" y="2822"/>
                  <a:ext cx="472" cy="298"/>
                </a:xfrm>
                <a:prstGeom prst="line">
                  <a:avLst/>
                </a:prstGeom>
                <a:noFill/>
                <a:ln w="9525">
                  <a:solidFill>
                    <a:srgbClr val="000000"/>
                  </a:solidFill>
                  <a:round/>
                  <a:headEnd/>
                  <a:tailEnd/>
                </a:ln>
              </p:spPr>
              <p:txBody>
                <a:bodyPr wrap="none" anchor="ctr">
                  <a:spAutoFit/>
                </a:bodyPr>
                <a:lstStyle/>
                <a:p>
                  <a:endParaRPr lang="zh-CN" altLang="en-US"/>
                </a:p>
              </p:txBody>
            </p:sp>
            <p:sp>
              <p:nvSpPr>
                <p:cNvPr id="76929" name="Line 107"/>
                <p:cNvSpPr>
                  <a:spLocks noChangeAspect="1" noChangeShapeType="1"/>
                </p:cNvSpPr>
                <p:nvPr/>
              </p:nvSpPr>
              <p:spPr bwMode="auto">
                <a:xfrm>
                  <a:off x="1258" y="2735"/>
                  <a:ext cx="451" cy="290"/>
                </a:xfrm>
                <a:prstGeom prst="line">
                  <a:avLst/>
                </a:prstGeom>
                <a:noFill/>
                <a:ln w="9525">
                  <a:solidFill>
                    <a:srgbClr val="000000"/>
                  </a:solidFill>
                  <a:round/>
                  <a:headEnd/>
                  <a:tailEnd/>
                </a:ln>
              </p:spPr>
              <p:txBody>
                <a:bodyPr anchor="ctr">
                  <a:spAutoFit/>
                </a:bodyPr>
                <a:lstStyle/>
                <a:p>
                  <a:endParaRPr lang="zh-CN" altLang="en-US"/>
                </a:p>
              </p:txBody>
            </p:sp>
            <p:sp>
              <p:nvSpPr>
                <p:cNvPr id="76930" name="Line 108"/>
                <p:cNvSpPr>
                  <a:spLocks noChangeAspect="1" noChangeShapeType="1"/>
                </p:cNvSpPr>
                <p:nvPr/>
              </p:nvSpPr>
              <p:spPr bwMode="auto">
                <a:xfrm>
                  <a:off x="1367" y="2487"/>
                  <a:ext cx="604" cy="408"/>
                </a:xfrm>
                <a:prstGeom prst="line">
                  <a:avLst/>
                </a:prstGeom>
                <a:noFill/>
                <a:ln w="9525">
                  <a:solidFill>
                    <a:srgbClr val="000000"/>
                  </a:solidFill>
                  <a:round/>
                  <a:headEnd/>
                  <a:tailEnd/>
                </a:ln>
              </p:spPr>
              <p:txBody>
                <a:bodyPr wrap="none" anchor="ctr">
                  <a:spAutoFit/>
                </a:bodyPr>
                <a:lstStyle/>
                <a:p>
                  <a:endParaRPr lang="zh-CN" altLang="en-US"/>
                </a:p>
              </p:txBody>
            </p:sp>
            <p:sp>
              <p:nvSpPr>
                <p:cNvPr id="76931" name="Line 109"/>
                <p:cNvSpPr>
                  <a:spLocks noChangeAspect="1" noChangeShapeType="1"/>
                </p:cNvSpPr>
                <p:nvPr/>
              </p:nvSpPr>
              <p:spPr bwMode="auto">
                <a:xfrm>
                  <a:off x="1505" y="2415"/>
                  <a:ext cx="568" cy="414"/>
                </a:xfrm>
                <a:prstGeom prst="line">
                  <a:avLst/>
                </a:prstGeom>
                <a:noFill/>
                <a:ln w="9525">
                  <a:solidFill>
                    <a:srgbClr val="000000"/>
                  </a:solidFill>
                  <a:round/>
                  <a:headEnd/>
                  <a:tailEnd/>
                </a:ln>
              </p:spPr>
              <p:txBody>
                <a:bodyPr wrap="none" anchor="ctr">
                  <a:spAutoFit/>
                </a:bodyPr>
                <a:lstStyle/>
                <a:p>
                  <a:endParaRPr lang="zh-CN" altLang="en-US"/>
                </a:p>
              </p:txBody>
            </p:sp>
            <p:sp>
              <p:nvSpPr>
                <p:cNvPr id="76932" name="Line 110"/>
                <p:cNvSpPr>
                  <a:spLocks noChangeAspect="1" noChangeShapeType="1"/>
                </p:cNvSpPr>
                <p:nvPr/>
              </p:nvSpPr>
              <p:spPr bwMode="auto">
                <a:xfrm>
                  <a:off x="1854" y="2415"/>
                  <a:ext cx="626" cy="422"/>
                </a:xfrm>
                <a:prstGeom prst="line">
                  <a:avLst/>
                </a:prstGeom>
                <a:noFill/>
                <a:ln w="9525">
                  <a:solidFill>
                    <a:srgbClr val="000000"/>
                  </a:solidFill>
                  <a:round/>
                  <a:headEnd/>
                  <a:tailEnd/>
                </a:ln>
              </p:spPr>
              <p:txBody>
                <a:bodyPr anchor="ctr">
                  <a:spAutoFit/>
                </a:bodyPr>
                <a:lstStyle/>
                <a:p>
                  <a:endParaRPr lang="zh-CN" altLang="en-US"/>
                </a:p>
              </p:txBody>
            </p:sp>
          </p:grpSp>
        </p:grpSp>
        <p:grpSp>
          <p:nvGrpSpPr>
            <p:cNvPr id="76806" name="Group 111"/>
            <p:cNvGrpSpPr>
              <a:grpSpLocks noChangeAspect="1"/>
            </p:cNvGrpSpPr>
            <p:nvPr/>
          </p:nvGrpSpPr>
          <p:grpSpPr bwMode="auto">
            <a:xfrm>
              <a:off x="5400" y="1194"/>
              <a:ext cx="4887" cy="3054"/>
              <a:chOff x="390" y="432"/>
              <a:chExt cx="4890" cy="3056"/>
            </a:xfrm>
          </p:grpSpPr>
          <p:sp>
            <p:nvSpPr>
              <p:cNvPr id="76863" name="Freeform 112"/>
              <p:cNvSpPr>
                <a:spLocks noChangeAspect="1"/>
              </p:cNvSpPr>
              <p:nvPr/>
            </p:nvSpPr>
            <p:spPr bwMode="auto">
              <a:xfrm>
                <a:off x="4176" y="1616"/>
                <a:ext cx="864" cy="1872"/>
              </a:xfrm>
              <a:custGeom>
                <a:avLst/>
                <a:gdLst>
                  <a:gd name="T0" fmla="*/ 0 w 864"/>
                  <a:gd name="T1" fmla="*/ 0 h 1872"/>
                  <a:gd name="T2" fmla="*/ 864 w 864"/>
                  <a:gd name="T3" fmla="*/ 864 h 1872"/>
                  <a:gd name="T4" fmla="*/ 864 w 864"/>
                  <a:gd name="T5" fmla="*/ 1872 h 1872"/>
                  <a:gd name="T6" fmla="*/ 0 w 864"/>
                  <a:gd name="T7" fmla="*/ 1008 h 1872"/>
                  <a:gd name="T8" fmla="*/ 0 w 864"/>
                  <a:gd name="T9" fmla="*/ 0 h 1872"/>
                  <a:gd name="T10" fmla="*/ 0 60000 65536"/>
                  <a:gd name="T11" fmla="*/ 0 60000 65536"/>
                  <a:gd name="T12" fmla="*/ 0 60000 65536"/>
                  <a:gd name="T13" fmla="*/ 0 60000 65536"/>
                  <a:gd name="T14" fmla="*/ 0 60000 65536"/>
                  <a:gd name="T15" fmla="*/ 0 w 864"/>
                  <a:gd name="T16" fmla="*/ 0 h 1872"/>
                  <a:gd name="T17" fmla="*/ 864 w 864"/>
                  <a:gd name="T18" fmla="*/ 1872 h 1872"/>
                </a:gdLst>
                <a:ahLst/>
                <a:cxnLst>
                  <a:cxn ang="T10">
                    <a:pos x="T0" y="T1"/>
                  </a:cxn>
                  <a:cxn ang="T11">
                    <a:pos x="T2" y="T3"/>
                  </a:cxn>
                  <a:cxn ang="T12">
                    <a:pos x="T4" y="T5"/>
                  </a:cxn>
                  <a:cxn ang="T13">
                    <a:pos x="T6" y="T7"/>
                  </a:cxn>
                  <a:cxn ang="T14">
                    <a:pos x="T8" y="T9"/>
                  </a:cxn>
                </a:cxnLst>
                <a:rect l="T15" t="T16" r="T17" b="T18"/>
                <a:pathLst>
                  <a:path w="864" h="1872">
                    <a:moveTo>
                      <a:pt x="0" y="0"/>
                    </a:moveTo>
                    <a:lnTo>
                      <a:pt x="864" y="864"/>
                    </a:lnTo>
                    <a:lnTo>
                      <a:pt x="864" y="1872"/>
                    </a:lnTo>
                    <a:lnTo>
                      <a:pt x="0" y="1008"/>
                    </a:lnTo>
                    <a:lnTo>
                      <a:pt x="0" y="0"/>
                    </a:lnTo>
                    <a:close/>
                  </a:path>
                </a:pathLst>
              </a:custGeom>
              <a:solidFill>
                <a:srgbClr val="FFCCFF"/>
              </a:solid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76864" name="Line 113"/>
              <p:cNvSpPr>
                <a:spLocks noChangeAspect="1" noChangeShapeType="1"/>
              </p:cNvSpPr>
              <p:nvPr/>
            </p:nvSpPr>
            <p:spPr bwMode="auto">
              <a:xfrm>
                <a:off x="4272" y="2576"/>
                <a:ext cx="576" cy="576"/>
              </a:xfrm>
              <a:prstGeom prst="line">
                <a:avLst/>
              </a:prstGeom>
              <a:noFill/>
              <a:ln w="38100">
                <a:solidFill>
                  <a:srgbClr val="000000"/>
                </a:solidFill>
                <a:round/>
                <a:headEnd/>
                <a:tailEnd/>
              </a:ln>
            </p:spPr>
            <p:txBody>
              <a:bodyPr wrap="none" anchor="ctr"/>
              <a:lstStyle/>
              <a:p>
                <a:endParaRPr lang="zh-CN" altLang="en-US"/>
              </a:p>
            </p:txBody>
          </p:sp>
          <p:sp>
            <p:nvSpPr>
              <p:cNvPr id="76865" name="Rectangle 114"/>
              <p:cNvSpPr>
                <a:spLocks noChangeAspect="1" noChangeArrowheads="1"/>
              </p:cNvSpPr>
              <p:nvPr/>
            </p:nvSpPr>
            <p:spPr bwMode="auto">
              <a:xfrm>
                <a:off x="1537" y="1328"/>
                <a:ext cx="1439" cy="1006"/>
              </a:xfrm>
              <a:prstGeom prst="rect">
                <a:avLst/>
              </a:prstGeom>
              <a:solidFill>
                <a:srgbClr val="FF99FF"/>
              </a:solidFill>
              <a:ln w="12700">
                <a:solidFill>
                  <a:srgbClr val="000000"/>
                </a:solidFill>
                <a:miter lim="800000"/>
                <a:headEnd/>
                <a:tailEnd/>
              </a:ln>
            </p:spPr>
            <p:txBody>
              <a:bodyPr wrap="none" anchor="ctr"/>
              <a:lstStyle/>
              <a:p>
                <a:endParaRPr lang="zh-CN" altLang="en-US">
                  <a:latin typeface="Goudy Old Style"/>
                </a:endParaRPr>
              </a:p>
            </p:txBody>
          </p:sp>
          <p:sp>
            <p:nvSpPr>
              <p:cNvPr id="76866" name="Freeform 115"/>
              <p:cNvSpPr>
                <a:spLocks noChangeAspect="1"/>
              </p:cNvSpPr>
              <p:nvPr/>
            </p:nvSpPr>
            <p:spPr bwMode="auto">
              <a:xfrm>
                <a:off x="1536" y="641"/>
                <a:ext cx="2514" cy="690"/>
              </a:xfrm>
              <a:custGeom>
                <a:avLst/>
                <a:gdLst>
                  <a:gd name="T0" fmla="*/ 0 w 2514"/>
                  <a:gd name="T1" fmla="*/ 690 h 690"/>
                  <a:gd name="T2" fmla="*/ 1134 w 2514"/>
                  <a:gd name="T3" fmla="*/ 0 h 690"/>
                  <a:gd name="T4" fmla="*/ 2514 w 2514"/>
                  <a:gd name="T5" fmla="*/ 0 h 690"/>
                  <a:gd name="T6" fmla="*/ 1440 w 2514"/>
                  <a:gd name="T7" fmla="*/ 690 h 690"/>
                  <a:gd name="T8" fmla="*/ 0 w 2514"/>
                  <a:gd name="T9" fmla="*/ 690 h 690"/>
                  <a:gd name="T10" fmla="*/ 0 60000 65536"/>
                  <a:gd name="T11" fmla="*/ 0 60000 65536"/>
                  <a:gd name="T12" fmla="*/ 0 60000 65536"/>
                  <a:gd name="T13" fmla="*/ 0 60000 65536"/>
                  <a:gd name="T14" fmla="*/ 0 60000 65536"/>
                  <a:gd name="T15" fmla="*/ 0 w 2514"/>
                  <a:gd name="T16" fmla="*/ 0 h 690"/>
                  <a:gd name="T17" fmla="*/ 2514 w 2514"/>
                  <a:gd name="T18" fmla="*/ 690 h 690"/>
                </a:gdLst>
                <a:ahLst/>
                <a:cxnLst>
                  <a:cxn ang="T10">
                    <a:pos x="T0" y="T1"/>
                  </a:cxn>
                  <a:cxn ang="T11">
                    <a:pos x="T2" y="T3"/>
                  </a:cxn>
                  <a:cxn ang="T12">
                    <a:pos x="T4" y="T5"/>
                  </a:cxn>
                  <a:cxn ang="T13">
                    <a:pos x="T6" y="T7"/>
                  </a:cxn>
                  <a:cxn ang="T14">
                    <a:pos x="T8" y="T9"/>
                  </a:cxn>
                </a:cxnLst>
                <a:rect l="T15" t="T16" r="T17" b="T18"/>
                <a:pathLst>
                  <a:path w="2514" h="690">
                    <a:moveTo>
                      <a:pt x="0" y="690"/>
                    </a:moveTo>
                    <a:lnTo>
                      <a:pt x="1134" y="0"/>
                    </a:lnTo>
                    <a:lnTo>
                      <a:pt x="2514" y="0"/>
                    </a:lnTo>
                    <a:lnTo>
                      <a:pt x="1440" y="690"/>
                    </a:lnTo>
                    <a:lnTo>
                      <a:pt x="0" y="690"/>
                    </a:lnTo>
                    <a:close/>
                  </a:path>
                </a:pathLst>
              </a:custGeom>
              <a:solidFill>
                <a:srgbClr val="66FFFF"/>
              </a:solid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76867" name="Freeform 116"/>
              <p:cNvSpPr>
                <a:spLocks noChangeAspect="1"/>
              </p:cNvSpPr>
              <p:nvPr/>
            </p:nvSpPr>
            <p:spPr bwMode="auto">
              <a:xfrm>
                <a:off x="1536" y="2336"/>
                <a:ext cx="2304" cy="871"/>
              </a:xfrm>
              <a:custGeom>
                <a:avLst/>
                <a:gdLst>
                  <a:gd name="T0" fmla="*/ 0 w 2304"/>
                  <a:gd name="T1" fmla="*/ 0 h 871"/>
                  <a:gd name="T2" fmla="*/ 864 w 2304"/>
                  <a:gd name="T3" fmla="*/ 871 h 871"/>
                  <a:gd name="T4" fmla="*/ 2304 w 2304"/>
                  <a:gd name="T5" fmla="*/ 871 h 871"/>
                  <a:gd name="T6" fmla="*/ 1434 w 2304"/>
                  <a:gd name="T7" fmla="*/ 1 h 871"/>
                  <a:gd name="T8" fmla="*/ 0 w 2304"/>
                  <a:gd name="T9" fmla="*/ 0 h 871"/>
                  <a:gd name="T10" fmla="*/ 0 60000 65536"/>
                  <a:gd name="T11" fmla="*/ 0 60000 65536"/>
                  <a:gd name="T12" fmla="*/ 0 60000 65536"/>
                  <a:gd name="T13" fmla="*/ 0 60000 65536"/>
                  <a:gd name="T14" fmla="*/ 0 60000 65536"/>
                  <a:gd name="T15" fmla="*/ 0 w 2304"/>
                  <a:gd name="T16" fmla="*/ 0 h 871"/>
                  <a:gd name="T17" fmla="*/ 2304 w 2304"/>
                  <a:gd name="T18" fmla="*/ 871 h 871"/>
                </a:gdLst>
                <a:ahLst/>
                <a:cxnLst>
                  <a:cxn ang="T10">
                    <a:pos x="T0" y="T1"/>
                  </a:cxn>
                  <a:cxn ang="T11">
                    <a:pos x="T2" y="T3"/>
                  </a:cxn>
                  <a:cxn ang="T12">
                    <a:pos x="T4" y="T5"/>
                  </a:cxn>
                  <a:cxn ang="T13">
                    <a:pos x="T6" y="T7"/>
                  </a:cxn>
                  <a:cxn ang="T14">
                    <a:pos x="T8" y="T9"/>
                  </a:cxn>
                </a:cxnLst>
                <a:rect l="T15" t="T16" r="T17" b="T18"/>
                <a:pathLst>
                  <a:path w="2304" h="871">
                    <a:moveTo>
                      <a:pt x="0" y="0"/>
                    </a:moveTo>
                    <a:lnTo>
                      <a:pt x="864" y="871"/>
                    </a:lnTo>
                    <a:lnTo>
                      <a:pt x="2304" y="871"/>
                    </a:lnTo>
                    <a:lnTo>
                      <a:pt x="1434" y="1"/>
                    </a:lnTo>
                    <a:lnTo>
                      <a:pt x="0" y="0"/>
                    </a:lnTo>
                    <a:close/>
                  </a:path>
                </a:pathLst>
              </a:custGeom>
              <a:solidFill>
                <a:srgbClr val="99FF99"/>
              </a:solid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76868" name="Freeform 117"/>
              <p:cNvSpPr>
                <a:spLocks noChangeAspect="1"/>
              </p:cNvSpPr>
              <p:nvPr/>
            </p:nvSpPr>
            <p:spPr bwMode="auto">
              <a:xfrm>
                <a:off x="495" y="1328"/>
                <a:ext cx="1041" cy="1459"/>
              </a:xfrm>
              <a:custGeom>
                <a:avLst/>
                <a:gdLst>
                  <a:gd name="T0" fmla="*/ 1041 w 1041"/>
                  <a:gd name="T1" fmla="*/ 0 h 1459"/>
                  <a:gd name="T2" fmla="*/ 0 w 1041"/>
                  <a:gd name="T3" fmla="*/ 469 h 1459"/>
                  <a:gd name="T4" fmla="*/ 0 w 1041"/>
                  <a:gd name="T5" fmla="*/ 1459 h 1459"/>
                  <a:gd name="T6" fmla="*/ 1041 w 1041"/>
                  <a:gd name="T7" fmla="*/ 1008 h 1459"/>
                  <a:gd name="T8" fmla="*/ 1041 w 1041"/>
                  <a:gd name="T9" fmla="*/ 0 h 1459"/>
                  <a:gd name="T10" fmla="*/ 0 60000 65536"/>
                  <a:gd name="T11" fmla="*/ 0 60000 65536"/>
                  <a:gd name="T12" fmla="*/ 0 60000 65536"/>
                  <a:gd name="T13" fmla="*/ 0 60000 65536"/>
                  <a:gd name="T14" fmla="*/ 0 60000 65536"/>
                  <a:gd name="T15" fmla="*/ 0 w 1041"/>
                  <a:gd name="T16" fmla="*/ 0 h 1459"/>
                  <a:gd name="T17" fmla="*/ 1041 w 1041"/>
                  <a:gd name="T18" fmla="*/ 1459 h 1459"/>
                </a:gdLst>
                <a:ahLst/>
                <a:cxnLst>
                  <a:cxn ang="T10">
                    <a:pos x="T0" y="T1"/>
                  </a:cxn>
                  <a:cxn ang="T11">
                    <a:pos x="T2" y="T3"/>
                  </a:cxn>
                  <a:cxn ang="T12">
                    <a:pos x="T4" y="T5"/>
                  </a:cxn>
                  <a:cxn ang="T13">
                    <a:pos x="T6" y="T7"/>
                  </a:cxn>
                  <a:cxn ang="T14">
                    <a:pos x="T8" y="T9"/>
                  </a:cxn>
                </a:cxnLst>
                <a:rect l="T15" t="T16" r="T17" b="T18"/>
                <a:pathLst>
                  <a:path w="1041" h="1459">
                    <a:moveTo>
                      <a:pt x="1041" y="0"/>
                    </a:moveTo>
                    <a:lnTo>
                      <a:pt x="0" y="469"/>
                    </a:lnTo>
                    <a:lnTo>
                      <a:pt x="0" y="1459"/>
                    </a:lnTo>
                    <a:lnTo>
                      <a:pt x="1041" y="1008"/>
                    </a:lnTo>
                    <a:lnTo>
                      <a:pt x="1041" y="0"/>
                    </a:lnTo>
                    <a:close/>
                  </a:path>
                </a:pathLst>
              </a:custGeom>
              <a:solidFill>
                <a:srgbClr val="FFFFCC"/>
              </a:solid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76869" name="Freeform 118"/>
              <p:cNvSpPr>
                <a:spLocks noChangeAspect="1"/>
              </p:cNvSpPr>
              <p:nvPr/>
            </p:nvSpPr>
            <p:spPr bwMode="auto">
              <a:xfrm>
                <a:off x="2976" y="1328"/>
                <a:ext cx="1200" cy="1296"/>
              </a:xfrm>
              <a:custGeom>
                <a:avLst/>
                <a:gdLst>
                  <a:gd name="T0" fmla="*/ 0 w 1200"/>
                  <a:gd name="T1" fmla="*/ 0 h 1296"/>
                  <a:gd name="T2" fmla="*/ 1200 w 1200"/>
                  <a:gd name="T3" fmla="*/ 288 h 1296"/>
                  <a:gd name="T4" fmla="*/ 1200 w 1200"/>
                  <a:gd name="T5" fmla="*/ 1296 h 1296"/>
                  <a:gd name="T6" fmla="*/ 0 w 1200"/>
                  <a:gd name="T7" fmla="*/ 1008 h 1296"/>
                  <a:gd name="T8" fmla="*/ 0 w 1200"/>
                  <a:gd name="T9" fmla="*/ 0 h 1296"/>
                  <a:gd name="T10" fmla="*/ 0 60000 65536"/>
                  <a:gd name="T11" fmla="*/ 0 60000 65536"/>
                  <a:gd name="T12" fmla="*/ 0 60000 65536"/>
                  <a:gd name="T13" fmla="*/ 0 60000 65536"/>
                  <a:gd name="T14" fmla="*/ 0 60000 65536"/>
                  <a:gd name="T15" fmla="*/ 0 w 1200"/>
                  <a:gd name="T16" fmla="*/ 0 h 1296"/>
                  <a:gd name="T17" fmla="*/ 1200 w 1200"/>
                  <a:gd name="T18" fmla="*/ 1296 h 1296"/>
                </a:gdLst>
                <a:ahLst/>
                <a:cxnLst>
                  <a:cxn ang="T10">
                    <a:pos x="T0" y="T1"/>
                  </a:cxn>
                  <a:cxn ang="T11">
                    <a:pos x="T2" y="T3"/>
                  </a:cxn>
                  <a:cxn ang="T12">
                    <a:pos x="T4" y="T5"/>
                  </a:cxn>
                  <a:cxn ang="T13">
                    <a:pos x="T6" y="T7"/>
                  </a:cxn>
                  <a:cxn ang="T14">
                    <a:pos x="T8" y="T9"/>
                  </a:cxn>
                </a:cxnLst>
                <a:rect l="T15" t="T16" r="T17" b="T18"/>
                <a:pathLst>
                  <a:path w="1200" h="1296">
                    <a:moveTo>
                      <a:pt x="0" y="0"/>
                    </a:moveTo>
                    <a:lnTo>
                      <a:pt x="1200" y="288"/>
                    </a:lnTo>
                    <a:lnTo>
                      <a:pt x="1200" y="1296"/>
                    </a:lnTo>
                    <a:lnTo>
                      <a:pt x="0" y="1008"/>
                    </a:lnTo>
                    <a:lnTo>
                      <a:pt x="0" y="0"/>
                    </a:lnTo>
                    <a:close/>
                  </a:path>
                </a:pathLst>
              </a:custGeom>
              <a:solidFill>
                <a:srgbClr val="FFFF00"/>
              </a:solid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76870" name="Rectangle 119"/>
              <p:cNvSpPr>
                <a:spLocks noChangeAspect="1" noChangeArrowheads="1"/>
              </p:cNvSpPr>
              <p:nvPr/>
            </p:nvSpPr>
            <p:spPr bwMode="auto">
              <a:xfrm>
                <a:off x="1776" y="2000"/>
                <a:ext cx="912" cy="144"/>
              </a:xfrm>
              <a:prstGeom prst="rect">
                <a:avLst/>
              </a:prstGeom>
              <a:noFill/>
              <a:ln w="38100">
                <a:solidFill>
                  <a:srgbClr val="000000"/>
                </a:solidFill>
                <a:miter lim="800000"/>
                <a:headEnd/>
                <a:tailEnd/>
              </a:ln>
            </p:spPr>
            <p:txBody>
              <a:bodyPr wrap="none" anchor="ctr"/>
              <a:lstStyle/>
              <a:p>
                <a:endParaRPr lang="zh-CN" altLang="en-US">
                  <a:latin typeface="Goudy Old Style"/>
                </a:endParaRPr>
              </a:p>
            </p:txBody>
          </p:sp>
          <p:sp>
            <p:nvSpPr>
              <p:cNvPr id="76871" name="Freeform 120"/>
              <p:cNvSpPr>
                <a:spLocks noChangeAspect="1"/>
              </p:cNvSpPr>
              <p:nvPr/>
            </p:nvSpPr>
            <p:spPr bwMode="auto">
              <a:xfrm>
                <a:off x="2310" y="1722"/>
                <a:ext cx="375" cy="1"/>
              </a:xfrm>
              <a:custGeom>
                <a:avLst/>
                <a:gdLst>
                  <a:gd name="T0" fmla="*/ 375 w 375"/>
                  <a:gd name="T1" fmla="*/ 0 h 1"/>
                  <a:gd name="T2" fmla="*/ 0 w 375"/>
                  <a:gd name="T3" fmla="*/ 0 h 1"/>
                  <a:gd name="T4" fmla="*/ 0 60000 65536"/>
                  <a:gd name="T5" fmla="*/ 0 60000 65536"/>
                  <a:gd name="T6" fmla="*/ 0 w 375"/>
                  <a:gd name="T7" fmla="*/ 0 h 1"/>
                  <a:gd name="T8" fmla="*/ 375 w 375"/>
                  <a:gd name="T9" fmla="*/ 1 h 1"/>
                </a:gdLst>
                <a:ahLst/>
                <a:cxnLst>
                  <a:cxn ang="T4">
                    <a:pos x="T0" y="T1"/>
                  </a:cxn>
                  <a:cxn ang="T5">
                    <a:pos x="T2" y="T3"/>
                  </a:cxn>
                </a:cxnLst>
                <a:rect l="T6" t="T7" r="T8" b="T9"/>
                <a:pathLst>
                  <a:path w="375" h="1">
                    <a:moveTo>
                      <a:pt x="375" y="0"/>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72" name="Line 121"/>
              <p:cNvSpPr>
                <a:spLocks noChangeAspect="1" noChangeShapeType="1"/>
              </p:cNvSpPr>
              <p:nvPr/>
            </p:nvSpPr>
            <p:spPr bwMode="auto">
              <a:xfrm flipV="1">
                <a:off x="2112" y="1808"/>
                <a:ext cx="0" cy="192"/>
              </a:xfrm>
              <a:prstGeom prst="line">
                <a:avLst/>
              </a:prstGeom>
              <a:noFill/>
              <a:ln w="38100">
                <a:solidFill>
                  <a:srgbClr val="000000"/>
                </a:solidFill>
                <a:round/>
                <a:headEnd/>
                <a:tailEnd/>
              </a:ln>
            </p:spPr>
            <p:txBody>
              <a:bodyPr wrap="none" anchor="ctr"/>
              <a:lstStyle/>
              <a:p>
                <a:endParaRPr lang="zh-CN" altLang="en-US"/>
              </a:p>
            </p:txBody>
          </p:sp>
          <p:sp>
            <p:nvSpPr>
              <p:cNvPr id="76873" name="Freeform 122"/>
              <p:cNvSpPr>
                <a:spLocks noChangeAspect="1"/>
              </p:cNvSpPr>
              <p:nvPr/>
            </p:nvSpPr>
            <p:spPr bwMode="auto">
              <a:xfrm>
                <a:off x="2112" y="1722"/>
                <a:ext cx="213" cy="86"/>
              </a:xfrm>
              <a:custGeom>
                <a:avLst/>
                <a:gdLst>
                  <a:gd name="T0" fmla="*/ 0 w 213"/>
                  <a:gd name="T1" fmla="*/ 86 h 86"/>
                  <a:gd name="T2" fmla="*/ 213 w 213"/>
                  <a:gd name="T3" fmla="*/ 0 h 86"/>
                  <a:gd name="T4" fmla="*/ 0 60000 65536"/>
                  <a:gd name="T5" fmla="*/ 0 60000 65536"/>
                  <a:gd name="T6" fmla="*/ 0 w 213"/>
                  <a:gd name="T7" fmla="*/ 0 h 86"/>
                  <a:gd name="T8" fmla="*/ 213 w 213"/>
                  <a:gd name="T9" fmla="*/ 86 h 86"/>
                </a:gdLst>
                <a:ahLst/>
                <a:cxnLst>
                  <a:cxn ang="T4">
                    <a:pos x="T0" y="T1"/>
                  </a:cxn>
                  <a:cxn ang="T5">
                    <a:pos x="T2" y="T3"/>
                  </a:cxn>
                </a:cxnLst>
                <a:rect l="T6" t="T7" r="T8" b="T9"/>
                <a:pathLst>
                  <a:path w="213" h="86">
                    <a:moveTo>
                      <a:pt x="0" y="86"/>
                    </a:moveTo>
                    <a:lnTo>
                      <a:pt x="213"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74" name="Line 123"/>
              <p:cNvSpPr>
                <a:spLocks noChangeAspect="1" noChangeShapeType="1"/>
              </p:cNvSpPr>
              <p:nvPr/>
            </p:nvSpPr>
            <p:spPr bwMode="auto">
              <a:xfrm flipV="1">
                <a:off x="2688" y="1712"/>
                <a:ext cx="0" cy="288"/>
              </a:xfrm>
              <a:prstGeom prst="line">
                <a:avLst/>
              </a:prstGeom>
              <a:noFill/>
              <a:ln w="38100">
                <a:solidFill>
                  <a:srgbClr val="000000"/>
                </a:solidFill>
                <a:round/>
                <a:headEnd/>
                <a:tailEnd/>
              </a:ln>
            </p:spPr>
            <p:txBody>
              <a:bodyPr wrap="none" anchor="ctr"/>
              <a:lstStyle/>
              <a:p>
                <a:endParaRPr lang="zh-CN" altLang="en-US"/>
              </a:p>
            </p:txBody>
          </p:sp>
          <p:sp>
            <p:nvSpPr>
              <p:cNvPr id="76875" name="Freeform 124"/>
              <p:cNvSpPr>
                <a:spLocks noChangeAspect="1"/>
              </p:cNvSpPr>
              <p:nvPr/>
            </p:nvSpPr>
            <p:spPr bwMode="auto">
              <a:xfrm>
                <a:off x="3225" y="2232"/>
                <a:ext cx="615" cy="154"/>
              </a:xfrm>
              <a:custGeom>
                <a:avLst/>
                <a:gdLst>
                  <a:gd name="T0" fmla="*/ 0 w 615"/>
                  <a:gd name="T1" fmla="*/ 0 h 154"/>
                  <a:gd name="T2" fmla="*/ 615 w 615"/>
                  <a:gd name="T3" fmla="*/ 154 h 154"/>
                  <a:gd name="T4" fmla="*/ 0 60000 65536"/>
                  <a:gd name="T5" fmla="*/ 0 60000 65536"/>
                  <a:gd name="T6" fmla="*/ 0 w 615"/>
                  <a:gd name="T7" fmla="*/ 0 h 154"/>
                  <a:gd name="T8" fmla="*/ 615 w 615"/>
                  <a:gd name="T9" fmla="*/ 154 h 154"/>
                </a:gdLst>
                <a:ahLst/>
                <a:cxnLst>
                  <a:cxn ang="T4">
                    <a:pos x="T0" y="T1"/>
                  </a:cxn>
                  <a:cxn ang="T5">
                    <a:pos x="T2" y="T3"/>
                  </a:cxn>
                </a:cxnLst>
                <a:rect l="T6" t="T7" r="T8" b="T9"/>
                <a:pathLst>
                  <a:path w="615" h="154">
                    <a:moveTo>
                      <a:pt x="0" y="0"/>
                    </a:moveTo>
                    <a:lnTo>
                      <a:pt x="615" y="154"/>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76" name="Freeform 125"/>
              <p:cNvSpPr>
                <a:spLocks noChangeAspect="1"/>
              </p:cNvSpPr>
              <p:nvPr/>
            </p:nvSpPr>
            <p:spPr bwMode="auto">
              <a:xfrm>
                <a:off x="3840" y="2247"/>
                <a:ext cx="1" cy="140"/>
              </a:xfrm>
              <a:custGeom>
                <a:avLst/>
                <a:gdLst>
                  <a:gd name="T0" fmla="*/ 0 w 1"/>
                  <a:gd name="T1" fmla="*/ 140 h 140"/>
                  <a:gd name="T2" fmla="*/ 0 w 1"/>
                  <a:gd name="T3" fmla="*/ 0 h 140"/>
                  <a:gd name="T4" fmla="*/ 0 60000 65536"/>
                  <a:gd name="T5" fmla="*/ 0 60000 65536"/>
                  <a:gd name="T6" fmla="*/ 0 w 1"/>
                  <a:gd name="T7" fmla="*/ 0 h 140"/>
                  <a:gd name="T8" fmla="*/ 1 w 1"/>
                  <a:gd name="T9" fmla="*/ 140 h 140"/>
                </a:gdLst>
                <a:ahLst/>
                <a:cxnLst>
                  <a:cxn ang="T4">
                    <a:pos x="T0" y="T1"/>
                  </a:cxn>
                  <a:cxn ang="T5">
                    <a:pos x="T2" y="T3"/>
                  </a:cxn>
                </a:cxnLst>
                <a:rect l="T6" t="T7" r="T8" b="T9"/>
                <a:pathLst>
                  <a:path w="1" h="140">
                    <a:moveTo>
                      <a:pt x="0" y="140"/>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77" name="Freeform 126"/>
              <p:cNvSpPr>
                <a:spLocks noChangeAspect="1"/>
              </p:cNvSpPr>
              <p:nvPr/>
            </p:nvSpPr>
            <p:spPr bwMode="auto">
              <a:xfrm>
                <a:off x="3225" y="1767"/>
                <a:ext cx="1" cy="465"/>
              </a:xfrm>
              <a:custGeom>
                <a:avLst/>
                <a:gdLst>
                  <a:gd name="T0" fmla="*/ 0 w 1"/>
                  <a:gd name="T1" fmla="*/ 465 h 465"/>
                  <a:gd name="T2" fmla="*/ 0 w 1"/>
                  <a:gd name="T3" fmla="*/ 0 h 465"/>
                  <a:gd name="T4" fmla="*/ 0 60000 65536"/>
                  <a:gd name="T5" fmla="*/ 0 60000 65536"/>
                  <a:gd name="T6" fmla="*/ 0 w 1"/>
                  <a:gd name="T7" fmla="*/ 0 h 465"/>
                  <a:gd name="T8" fmla="*/ 1 w 1"/>
                  <a:gd name="T9" fmla="*/ 465 h 465"/>
                </a:gdLst>
                <a:ahLst/>
                <a:cxnLst>
                  <a:cxn ang="T4">
                    <a:pos x="T0" y="T1"/>
                  </a:cxn>
                  <a:cxn ang="T5">
                    <a:pos x="T2" y="T3"/>
                  </a:cxn>
                </a:cxnLst>
                <a:rect l="T6" t="T7" r="T8" b="T9"/>
                <a:pathLst>
                  <a:path w="1" h="465">
                    <a:moveTo>
                      <a:pt x="0" y="465"/>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78" name="Freeform 127"/>
              <p:cNvSpPr>
                <a:spLocks noChangeAspect="1"/>
              </p:cNvSpPr>
              <p:nvPr/>
            </p:nvSpPr>
            <p:spPr bwMode="auto">
              <a:xfrm>
                <a:off x="3225" y="2082"/>
                <a:ext cx="615" cy="165"/>
              </a:xfrm>
              <a:custGeom>
                <a:avLst/>
                <a:gdLst>
                  <a:gd name="T0" fmla="*/ 0 w 615"/>
                  <a:gd name="T1" fmla="*/ 0 h 165"/>
                  <a:gd name="T2" fmla="*/ 615 w 615"/>
                  <a:gd name="T3" fmla="*/ 165 h 165"/>
                  <a:gd name="T4" fmla="*/ 0 60000 65536"/>
                  <a:gd name="T5" fmla="*/ 0 60000 65536"/>
                  <a:gd name="T6" fmla="*/ 0 w 615"/>
                  <a:gd name="T7" fmla="*/ 0 h 165"/>
                  <a:gd name="T8" fmla="*/ 615 w 615"/>
                  <a:gd name="T9" fmla="*/ 165 h 165"/>
                </a:gdLst>
                <a:ahLst/>
                <a:cxnLst>
                  <a:cxn ang="T4">
                    <a:pos x="T0" y="T1"/>
                  </a:cxn>
                  <a:cxn ang="T5">
                    <a:pos x="T2" y="T3"/>
                  </a:cxn>
                </a:cxnLst>
                <a:rect l="T6" t="T7" r="T8" b="T9"/>
                <a:pathLst>
                  <a:path w="615" h="165">
                    <a:moveTo>
                      <a:pt x="0" y="0"/>
                    </a:moveTo>
                    <a:lnTo>
                      <a:pt x="615" y="165"/>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79" name="Freeform 128"/>
              <p:cNvSpPr>
                <a:spLocks noChangeAspect="1"/>
              </p:cNvSpPr>
              <p:nvPr/>
            </p:nvSpPr>
            <p:spPr bwMode="auto">
              <a:xfrm>
                <a:off x="3405" y="1812"/>
                <a:ext cx="1" cy="315"/>
              </a:xfrm>
              <a:custGeom>
                <a:avLst/>
                <a:gdLst>
                  <a:gd name="T0" fmla="*/ 0 w 1"/>
                  <a:gd name="T1" fmla="*/ 315 h 315"/>
                  <a:gd name="T2" fmla="*/ 0 w 1"/>
                  <a:gd name="T3" fmla="*/ 0 h 315"/>
                  <a:gd name="T4" fmla="*/ 0 60000 65536"/>
                  <a:gd name="T5" fmla="*/ 0 60000 65536"/>
                  <a:gd name="T6" fmla="*/ 0 w 1"/>
                  <a:gd name="T7" fmla="*/ 0 h 315"/>
                  <a:gd name="T8" fmla="*/ 1 w 1"/>
                  <a:gd name="T9" fmla="*/ 315 h 315"/>
                </a:gdLst>
                <a:ahLst/>
                <a:cxnLst>
                  <a:cxn ang="T4">
                    <a:pos x="T0" y="T1"/>
                  </a:cxn>
                  <a:cxn ang="T5">
                    <a:pos x="T2" y="T3"/>
                  </a:cxn>
                </a:cxnLst>
                <a:rect l="T6" t="T7" r="T8" b="T9"/>
                <a:pathLst>
                  <a:path w="1" h="315">
                    <a:moveTo>
                      <a:pt x="0" y="315"/>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80" name="Freeform 129"/>
              <p:cNvSpPr>
                <a:spLocks noChangeAspect="1"/>
              </p:cNvSpPr>
              <p:nvPr/>
            </p:nvSpPr>
            <p:spPr bwMode="auto">
              <a:xfrm>
                <a:off x="3225" y="1767"/>
                <a:ext cx="183" cy="41"/>
              </a:xfrm>
              <a:custGeom>
                <a:avLst/>
                <a:gdLst>
                  <a:gd name="T0" fmla="*/ 0 w 183"/>
                  <a:gd name="T1" fmla="*/ 0 h 41"/>
                  <a:gd name="T2" fmla="*/ 183 w 183"/>
                  <a:gd name="T3" fmla="*/ 41 h 41"/>
                  <a:gd name="T4" fmla="*/ 0 60000 65536"/>
                  <a:gd name="T5" fmla="*/ 0 60000 65536"/>
                  <a:gd name="T6" fmla="*/ 0 w 183"/>
                  <a:gd name="T7" fmla="*/ 0 h 41"/>
                  <a:gd name="T8" fmla="*/ 183 w 183"/>
                  <a:gd name="T9" fmla="*/ 41 h 41"/>
                </a:gdLst>
                <a:ahLst/>
                <a:cxnLst>
                  <a:cxn ang="T4">
                    <a:pos x="T0" y="T1"/>
                  </a:cxn>
                  <a:cxn ang="T5">
                    <a:pos x="T2" y="T3"/>
                  </a:cxn>
                </a:cxnLst>
                <a:rect l="T6" t="T7" r="T8" b="T9"/>
                <a:pathLst>
                  <a:path w="183" h="41">
                    <a:moveTo>
                      <a:pt x="0" y="0"/>
                    </a:moveTo>
                    <a:lnTo>
                      <a:pt x="183" y="41"/>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81" name="Freeform 130"/>
              <p:cNvSpPr>
                <a:spLocks noChangeAspect="1"/>
              </p:cNvSpPr>
              <p:nvPr/>
            </p:nvSpPr>
            <p:spPr bwMode="auto">
              <a:xfrm>
                <a:off x="3225" y="1887"/>
                <a:ext cx="180" cy="45"/>
              </a:xfrm>
              <a:custGeom>
                <a:avLst/>
                <a:gdLst>
                  <a:gd name="T0" fmla="*/ 0 w 180"/>
                  <a:gd name="T1" fmla="*/ 0 h 45"/>
                  <a:gd name="T2" fmla="*/ 180 w 180"/>
                  <a:gd name="T3" fmla="*/ 45 h 45"/>
                  <a:gd name="T4" fmla="*/ 0 60000 65536"/>
                  <a:gd name="T5" fmla="*/ 0 60000 65536"/>
                  <a:gd name="T6" fmla="*/ 0 w 180"/>
                  <a:gd name="T7" fmla="*/ 0 h 45"/>
                  <a:gd name="T8" fmla="*/ 180 w 180"/>
                  <a:gd name="T9" fmla="*/ 45 h 45"/>
                </a:gdLst>
                <a:ahLst/>
                <a:cxnLst>
                  <a:cxn ang="T4">
                    <a:pos x="T0" y="T1"/>
                  </a:cxn>
                  <a:cxn ang="T5">
                    <a:pos x="T2" y="T3"/>
                  </a:cxn>
                </a:cxnLst>
                <a:rect l="T6" t="T7" r="T8" b="T9"/>
                <a:pathLst>
                  <a:path w="180" h="45">
                    <a:moveTo>
                      <a:pt x="0" y="0"/>
                    </a:moveTo>
                    <a:lnTo>
                      <a:pt x="180" y="45"/>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82" name="Freeform 131"/>
              <p:cNvSpPr>
                <a:spLocks noChangeAspect="1"/>
              </p:cNvSpPr>
              <p:nvPr/>
            </p:nvSpPr>
            <p:spPr bwMode="auto">
              <a:xfrm>
                <a:off x="1245" y="1797"/>
                <a:ext cx="1" cy="510"/>
              </a:xfrm>
              <a:custGeom>
                <a:avLst/>
                <a:gdLst>
                  <a:gd name="T0" fmla="*/ 0 w 1"/>
                  <a:gd name="T1" fmla="*/ 0 h 510"/>
                  <a:gd name="T2" fmla="*/ 0 w 1"/>
                  <a:gd name="T3" fmla="*/ 510 h 510"/>
                  <a:gd name="T4" fmla="*/ 0 60000 65536"/>
                  <a:gd name="T5" fmla="*/ 0 60000 65536"/>
                  <a:gd name="T6" fmla="*/ 0 w 1"/>
                  <a:gd name="T7" fmla="*/ 0 h 510"/>
                  <a:gd name="T8" fmla="*/ 1 w 1"/>
                  <a:gd name="T9" fmla="*/ 510 h 510"/>
                </a:gdLst>
                <a:ahLst/>
                <a:cxnLst>
                  <a:cxn ang="T4">
                    <a:pos x="T0" y="T1"/>
                  </a:cxn>
                  <a:cxn ang="T5">
                    <a:pos x="T2" y="T3"/>
                  </a:cxn>
                </a:cxnLst>
                <a:rect l="T6" t="T7" r="T8" b="T9"/>
                <a:pathLst>
                  <a:path w="1" h="510">
                    <a:moveTo>
                      <a:pt x="0" y="0"/>
                    </a:moveTo>
                    <a:lnTo>
                      <a:pt x="0" y="51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83" name="Freeform 132"/>
              <p:cNvSpPr>
                <a:spLocks noChangeAspect="1"/>
              </p:cNvSpPr>
              <p:nvPr/>
            </p:nvSpPr>
            <p:spPr bwMode="auto">
              <a:xfrm>
                <a:off x="720" y="2288"/>
                <a:ext cx="528" cy="244"/>
              </a:xfrm>
              <a:custGeom>
                <a:avLst/>
                <a:gdLst>
                  <a:gd name="T0" fmla="*/ 528 w 528"/>
                  <a:gd name="T1" fmla="*/ 0 h 244"/>
                  <a:gd name="T2" fmla="*/ 0 w 528"/>
                  <a:gd name="T3" fmla="*/ 244 h 244"/>
                  <a:gd name="T4" fmla="*/ 0 60000 65536"/>
                  <a:gd name="T5" fmla="*/ 0 60000 65536"/>
                  <a:gd name="T6" fmla="*/ 0 w 528"/>
                  <a:gd name="T7" fmla="*/ 0 h 244"/>
                  <a:gd name="T8" fmla="*/ 528 w 528"/>
                  <a:gd name="T9" fmla="*/ 244 h 244"/>
                </a:gdLst>
                <a:ahLst/>
                <a:cxnLst>
                  <a:cxn ang="T4">
                    <a:pos x="T0" y="T1"/>
                  </a:cxn>
                  <a:cxn ang="T5">
                    <a:pos x="T2" y="T3"/>
                  </a:cxn>
                </a:cxnLst>
                <a:rect l="T6" t="T7" r="T8" b="T9"/>
                <a:pathLst>
                  <a:path w="528" h="244">
                    <a:moveTo>
                      <a:pt x="528" y="0"/>
                    </a:moveTo>
                    <a:lnTo>
                      <a:pt x="0" y="244"/>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84" name="Freeform 133"/>
              <p:cNvSpPr>
                <a:spLocks noChangeAspect="1"/>
              </p:cNvSpPr>
              <p:nvPr/>
            </p:nvSpPr>
            <p:spPr bwMode="auto">
              <a:xfrm>
                <a:off x="1065" y="1797"/>
                <a:ext cx="180" cy="90"/>
              </a:xfrm>
              <a:custGeom>
                <a:avLst/>
                <a:gdLst>
                  <a:gd name="T0" fmla="*/ 180 w 180"/>
                  <a:gd name="T1" fmla="*/ 0 h 90"/>
                  <a:gd name="T2" fmla="*/ 0 w 180"/>
                  <a:gd name="T3" fmla="*/ 90 h 90"/>
                  <a:gd name="T4" fmla="*/ 0 60000 65536"/>
                  <a:gd name="T5" fmla="*/ 0 60000 65536"/>
                  <a:gd name="T6" fmla="*/ 0 w 180"/>
                  <a:gd name="T7" fmla="*/ 0 h 90"/>
                  <a:gd name="T8" fmla="*/ 180 w 180"/>
                  <a:gd name="T9" fmla="*/ 90 h 90"/>
                </a:gdLst>
                <a:ahLst/>
                <a:cxnLst>
                  <a:cxn ang="T4">
                    <a:pos x="T0" y="T1"/>
                  </a:cxn>
                  <a:cxn ang="T5">
                    <a:pos x="T2" y="T3"/>
                  </a:cxn>
                </a:cxnLst>
                <a:rect l="T6" t="T7" r="T8" b="T9"/>
                <a:pathLst>
                  <a:path w="180" h="90">
                    <a:moveTo>
                      <a:pt x="180" y="0"/>
                    </a:moveTo>
                    <a:lnTo>
                      <a:pt x="0" y="9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85" name="Freeform 134"/>
              <p:cNvSpPr>
                <a:spLocks noChangeAspect="1"/>
              </p:cNvSpPr>
              <p:nvPr/>
            </p:nvSpPr>
            <p:spPr bwMode="auto">
              <a:xfrm>
                <a:off x="1080" y="1872"/>
                <a:ext cx="1" cy="360"/>
              </a:xfrm>
              <a:custGeom>
                <a:avLst/>
                <a:gdLst>
                  <a:gd name="T0" fmla="*/ 0 w 1"/>
                  <a:gd name="T1" fmla="*/ 0 h 360"/>
                  <a:gd name="T2" fmla="*/ 0 w 1"/>
                  <a:gd name="T3" fmla="*/ 360 h 360"/>
                  <a:gd name="T4" fmla="*/ 0 60000 65536"/>
                  <a:gd name="T5" fmla="*/ 0 60000 65536"/>
                  <a:gd name="T6" fmla="*/ 0 w 1"/>
                  <a:gd name="T7" fmla="*/ 0 h 360"/>
                  <a:gd name="T8" fmla="*/ 1 w 1"/>
                  <a:gd name="T9" fmla="*/ 360 h 360"/>
                </a:gdLst>
                <a:ahLst/>
                <a:cxnLst>
                  <a:cxn ang="T4">
                    <a:pos x="T0" y="T1"/>
                  </a:cxn>
                  <a:cxn ang="T5">
                    <a:pos x="T2" y="T3"/>
                  </a:cxn>
                </a:cxnLst>
                <a:rect l="T6" t="T7" r="T8" b="T9"/>
                <a:pathLst>
                  <a:path w="1" h="360">
                    <a:moveTo>
                      <a:pt x="0" y="0"/>
                    </a:moveTo>
                    <a:lnTo>
                      <a:pt x="0" y="36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86" name="Freeform 135"/>
              <p:cNvSpPr>
                <a:spLocks noChangeAspect="1"/>
              </p:cNvSpPr>
              <p:nvPr/>
            </p:nvSpPr>
            <p:spPr bwMode="auto">
              <a:xfrm>
                <a:off x="720" y="2217"/>
                <a:ext cx="375" cy="165"/>
              </a:xfrm>
              <a:custGeom>
                <a:avLst/>
                <a:gdLst>
                  <a:gd name="T0" fmla="*/ 375 w 375"/>
                  <a:gd name="T1" fmla="*/ 0 h 165"/>
                  <a:gd name="T2" fmla="*/ 0 w 375"/>
                  <a:gd name="T3" fmla="*/ 165 h 165"/>
                  <a:gd name="T4" fmla="*/ 0 60000 65536"/>
                  <a:gd name="T5" fmla="*/ 0 60000 65536"/>
                  <a:gd name="T6" fmla="*/ 0 w 375"/>
                  <a:gd name="T7" fmla="*/ 0 h 165"/>
                  <a:gd name="T8" fmla="*/ 375 w 375"/>
                  <a:gd name="T9" fmla="*/ 165 h 165"/>
                </a:gdLst>
                <a:ahLst/>
                <a:cxnLst>
                  <a:cxn ang="T4">
                    <a:pos x="T0" y="T1"/>
                  </a:cxn>
                  <a:cxn ang="T5">
                    <a:pos x="T2" y="T3"/>
                  </a:cxn>
                </a:cxnLst>
                <a:rect l="T6" t="T7" r="T8" b="T9"/>
                <a:pathLst>
                  <a:path w="375" h="165">
                    <a:moveTo>
                      <a:pt x="375" y="0"/>
                    </a:moveTo>
                    <a:lnTo>
                      <a:pt x="0" y="165"/>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87" name="Freeform 136"/>
              <p:cNvSpPr>
                <a:spLocks noChangeAspect="1"/>
              </p:cNvSpPr>
              <p:nvPr/>
            </p:nvSpPr>
            <p:spPr bwMode="auto">
              <a:xfrm>
                <a:off x="720" y="2384"/>
                <a:ext cx="1" cy="163"/>
              </a:xfrm>
              <a:custGeom>
                <a:avLst/>
                <a:gdLst>
                  <a:gd name="T0" fmla="*/ 0 w 1"/>
                  <a:gd name="T1" fmla="*/ 0 h 163"/>
                  <a:gd name="T2" fmla="*/ 0 w 1"/>
                  <a:gd name="T3" fmla="*/ 163 h 163"/>
                  <a:gd name="T4" fmla="*/ 0 60000 65536"/>
                  <a:gd name="T5" fmla="*/ 0 60000 65536"/>
                  <a:gd name="T6" fmla="*/ 0 w 1"/>
                  <a:gd name="T7" fmla="*/ 0 h 163"/>
                  <a:gd name="T8" fmla="*/ 1 w 1"/>
                  <a:gd name="T9" fmla="*/ 163 h 163"/>
                </a:gdLst>
                <a:ahLst/>
                <a:cxnLst>
                  <a:cxn ang="T4">
                    <a:pos x="T0" y="T1"/>
                  </a:cxn>
                  <a:cxn ang="T5">
                    <a:pos x="T2" y="T3"/>
                  </a:cxn>
                </a:cxnLst>
                <a:rect l="T6" t="T7" r="T8" b="T9"/>
                <a:pathLst>
                  <a:path w="1" h="163">
                    <a:moveTo>
                      <a:pt x="0" y="0"/>
                    </a:moveTo>
                    <a:lnTo>
                      <a:pt x="0" y="163"/>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88" name="Freeform 137"/>
              <p:cNvSpPr>
                <a:spLocks noChangeAspect="1"/>
              </p:cNvSpPr>
              <p:nvPr/>
            </p:nvSpPr>
            <p:spPr bwMode="auto">
              <a:xfrm>
                <a:off x="1080" y="2142"/>
                <a:ext cx="180" cy="75"/>
              </a:xfrm>
              <a:custGeom>
                <a:avLst/>
                <a:gdLst>
                  <a:gd name="T0" fmla="*/ 0 w 180"/>
                  <a:gd name="T1" fmla="*/ 75 h 75"/>
                  <a:gd name="T2" fmla="*/ 180 w 180"/>
                  <a:gd name="T3" fmla="*/ 0 h 75"/>
                  <a:gd name="T4" fmla="*/ 0 60000 65536"/>
                  <a:gd name="T5" fmla="*/ 0 60000 65536"/>
                  <a:gd name="T6" fmla="*/ 0 w 180"/>
                  <a:gd name="T7" fmla="*/ 0 h 75"/>
                  <a:gd name="T8" fmla="*/ 180 w 180"/>
                  <a:gd name="T9" fmla="*/ 75 h 75"/>
                </a:gdLst>
                <a:ahLst/>
                <a:cxnLst>
                  <a:cxn ang="T4">
                    <a:pos x="T0" y="T1"/>
                  </a:cxn>
                  <a:cxn ang="T5">
                    <a:pos x="T2" y="T3"/>
                  </a:cxn>
                </a:cxnLst>
                <a:rect l="T6" t="T7" r="T8" b="T9"/>
                <a:pathLst>
                  <a:path w="180" h="75">
                    <a:moveTo>
                      <a:pt x="0" y="75"/>
                    </a:moveTo>
                    <a:lnTo>
                      <a:pt x="180" y="0"/>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6889" name="Freeform 138"/>
              <p:cNvSpPr>
                <a:spLocks noChangeAspect="1"/>
              </p:cNvSpPr>
              <p:nvPr/>
            </p:nvSpPr>
            <p:spPr bwMode="auto">
              <a:xfrm>
                <a:off x="1080" y="1947"/>
                <a:ext cx="165" cy="60"/>
              </a:xfrm>
              <a:custGeom>
                <a:avLst/>
                <a:gdLst>
                  <a:gd name="T0" fmla="*/ 0 w 165"/>
                  <a:gd name="T1" fmla="*/ 60 h 60"/>
                  <a:gd name="T2" fmla="*/ 165 w 165"/>
                  <a:gd name="T3" fmla="*/ 0 h 60"/>
                  <a:gd name="T4" fmla="*/ 0 60000 65536"/>
                  <a:gd name="T5" fmla="*/ 0 60000 65536"/>
                  <a:gd name="T6" fmla="*/ 0 w 165"/>
                  <a:gd name="T7" fmla="*/ 0 h 60"/>
                  <a:gd name="T8" fmla="*/ 165 w 165"/>
                  <a:gd name="T9" fmla="*/ 60 h 60"/>
                </a:gdLst>
                <a:ahLst/>
                <a:cxnLst>
                  <a:cxn ang="T4">
                    <a:pos x="T0" y="T1"/>
                  </a:cxn>
                  <a:cxn ang="T5">
                    <a:pos x="T2" y="T3"/>
                  </a:cxn>
                </a:cxnLst>
                <a:rect l="T6" t="T7" r="T8" b="T9"/>
                <a:pathLst>
                  <a:path w="165" h="60">
                    <a:moveTo>
                      <a:pt x="0" y="60"/>
                    </a:moveTo>
                    <a:lnTo>
                      <a:pt x="165" y="0"/>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6890" name="Freeform 139"/>
              <p:cNvSpPr>
                <a:spLocks noChangeAspect="1"/>
              </p:cNvSpPr>
              <p:nvPr/>
            </p:nvSpPr>
            <p:spPr bwMode="auto">
              <a:xfrm>
                <a:off x="1920" y="2487"/>
                <a:ext cx="930" cy="1"/>
              </a:xfrm>
              <a:custGeom>
                <a:avLst/>
                <a:gdLst>
                  <a:gd name="T0" fmla="*/ 0 w 930"/>
                  <a:gd name="T1" fmla="*/ 0 h 1"/>
                  <a:gd name="T2" fmla="*/ 930 w 930"/>
                  <a:gd name="T3" fmla="*/ 0 h 1"/>
                  <a:gd name="T4" fmla="*/ 0 60000 65536"/>
                  <a:gd name="T5" fmla="*/ 0 60000 65536"/>
                  <a:gd name="T6" fmla="*/ 0 w 930"/>
                  <a:gd name="T7" fmla="*/ 0 h 1"/>
                  <a:gd name="T8" fmla="*/ 930 w 930"/>
                  <a:gd name="T9" fmla="*/ 1 h 1"/>
                </a:gdLst>
                <a:ahLst/>
                <a:cxnLst>
                  <a:cxn ang="T4">
                    <a:pos x="T0" y="T1"/>
                  </a:cxn>
                  <a:cxn ang="T5">
                    <a:pos x="T2" y="T3"/>
                  </a:cxn>
                </a:cxnLst>
                <a:rect l="T6" t="T7" r="T8" b="T9"/>
                <a:pathLst>
                  <a:path w="930" h="1">
                    <a:moveTo>
                      <a:pt x="0" y="0"/>
                    </a:moveTo>
                    <a:lnTo>
                      <a:pt x="93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91" name="Freeform 140"/>
              <p:cNvSpPr>
                <a:spLocks noChangeAspect="1"/>
              </p:cNvSpPr>
              <p:nvPr/>
            </p:nvSpPr>
            <p:spPr bwMode="auto">
              <a:xfrm>
                <a:off x="2355" y="2907"/>
                <a:ext cx="915" cy="1"/>
              </a:xfrm>
              <a:custGeom>
                <a:avLst/>
                <a:gdLst>
                  <a:gd name="T0" fmla="*/ 0 w 915"/>
                  <a:gd name="T1" fmla="*/ 0 h 1"/>
                  <a:gd name="T2" fmla="*/ 915 w 915"/>
                  <a:gd name="T3" fmla="*/ 0 h 1"/>
                  <a:gd name="T4" fmla="*/ 0 60000 65536"/>
                  <a:gd name="T5" fmla="*/ 0 60000 65536"/>
                  <a:gd name="T6" fmla="*/ 0 w 915"/>
                  <a:gd name="T7" fmla="*/ 0 h 1"/>
                  <a:gd name="T8" fmla="*/ 915 w 915"/>
                  <a:gd name="T9" fmla="*/ 1 h 1"/>
                </a:gdLst>
                <a:ahLst/>
                <a:cxnLst>
                  <a:cxn ang="T4">
                    <a:pos x="T0" y="T1"/>
                  </a:cxn>
                  <a:cxn ang="T5">
                    <a:pos x="T2" y="T3"/>
                  </a:cxn>
                </a:cxnLst>
                <a:rect l="T6" t="T7" r="T8" b="T9"/>
                <a:pathLst>
                  <a:path w="915" h="1">
                    <a:moveTo>
                      <a:pt x="0" y="0"/>
                    </a:moveTo>
                    <a:lnTo>
                      <a:pt x="915"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92" name="Freeform 141"/>
              <p:cNvSpPr>
                <a:spLocks noChangeAspect="1"/>
              </p:cNvSpPr>
              <p:nvPr/>
            </p:nvSpPr>
            <p:spPr bwMode="auto">
              <a:xfrm>
                <a:off x="2850" y="2487"/>
                <a:ext cx="422" cy="420"/>
              </a:xfrm>
              <a:custGeom>
                <a:avLst/>
                <a:gdLst>
                  <a:gd name="T0" fmla="*/ 0 w 422"/>
                  <a:gd name="T1" fmla="*/ 0 h 420"/>
                  <a:gd name="T2" fmla="*/ 422 w 422"/>
                  <a:gd name="T3" fmla="*/ 420 h 420"/>
                  <a:gd name="T4" fmla="*/ 0 60000 65536"/>
                  <a:gd name="T5" fmla="*/ 0 60000 65536"/>
                  <a:gd name="T6" fmla="*/ 0 w 422"/>
                  <a:gd name="T7" fmla="*/ 0 h 420"/>
                  <a:gd name="T8" fmla="*/ 422 w 422"/>
                  <a:gd name="T9" fmla="*/ 420 h 420"/>
                </a:gdLst>
                <a:ahLst/>
                <a:cxnLst>
                  <a:cxn ang="T4">
                    <a:pos x="T0" y="T1"/>
                  </a:cxn>
                  <a:cxn ang="T5">
                    <a:pos x="T2" y="T3"/>
                  </a:cxn>
                </a:cxnLst>
                <a:rect l="T6" t="T7" r="T8" b="T9"/>
                <a:pathLst>
                  <a:path w="422" h="420">
                    <a:moveTo>
                      <a:pt x="0" y="0"/>
                    </a:moveTo>
                    <a:lnTo>
                      <a:pt x="422" y="42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93" name="Freeform 142"/>
              <p:cNvSpPr>
                <a:spLocks noChangeAspect="1"/>
              </p:cNvSpPr>
              <p:nvPr/>
            </p:nvSpPr>
            <p:spPr bwMode="auto">
              <a:xfrm>
                <a:off x="2400" y="2622"/>
                <a:ext cx="600" cy="2"/>
              </a:xfrm>
              <a:custGeom>
                <a:avLst/>
                <a:gdLst>
                  <a:gd name="T0" fmla="*/ 0 w 600"/>
                  <a:gd name="T1" fmla="*/ 2 h 2"/>
                  <a:gd name="T2" fmla="*/ 600 w 600"/>
                  <a:gd name="T3" fmla="*/ 0 h 2"/>
                  <a:gd name="T4" fmla="*/ 0 60000 65536"/>
                  <a:gd name="T5" fmla="*/ 0 60000 65536"/>
                  <a:gd name="T6" fmla="*/ 0 w 600"/>
                  <a:gd name="T7" fmla="*/ 0 h 2"/>
                  <a:gd name="T8" fmla="*/ 600 w 600"/>
                  <a:gd name="T9" fmla="*/ 2 h 2"/>
                </a:gdLst>
                <a:ahLst/>
                <a:cxnLst>
                  <a:cxn ang="T4">
                    <a:pos x="T0" y="T1"/>
                  </a:cxn>
                  <a:cxn ang="T5">
                    <a:pos x="T2" y="T3"/>
                  </a:cxn>
                </a:cxnLst>
                <a:rect l="T6" t="T7" r="T8" b="T9"/>
                <a:pathLst>
                  <a:path w="600" h="2">
                    <a:moveTo>
                      <a:pt x="0" y="2"/>
                    </a:moveTo>
                    <a:lnTo>
                      <a:pt x="60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94" name="Freeform 143"/>
              <p:cNvSpPr>
                <a:spLocks noChangeAspect="1"/>
              </p:cNvSpPr>
              <p:nvPr/>
            </p:nvSpPr>
            <p:spPr bwMode="auto">
              <a:xfrm>
                <a:off x="1920" y="2487"/>
                <a:ext cx="429" cy="430"/>
              </a:xfrm>
              <a:custGeom>
                <a:avLst/>
                <a:gdLst>
                  <a:gd name="T0" fmla="*/ 0 w 429"/>
                  <a:gd name="T1" fmla="*/ 0 h 430"/>
                  <a:gd name="T2" fmla="*/ 429 w 429"/>
                  <a:gd name="T3" fmla="*/ 430 h 430"/>
                  <a:gd name="T4" fmla="*/ 0 60000 65536"/>
                  <a:gd name="T5" fmla="*/ 0 60000 65536"/>
                  <a:gd name="T6" fmla="*/ 0 w 429"/>
                  <a:gd name="T7" fmla="*/ 0 h 430"/>
                  <a:gd name="T8" fmla="*/ 429 w 429"/>
                  <a:gd name="T9" fmla="*/ 430 h 430"/>
                </a:gdLst>
                <a:ahLst/>
                <a:cxnLst>
                  <a:cxn ang="T4">
                    <a:pos x="T0" y="T1"/>
                  </a:cxn>
                  <a:cxn ang="T5">
                    <a:pos x="T2" y="T3"/>
                  </a:cxn>
                </a:cxnLst>
                <a:rect l="T6" t="T7" r="T8" b="T9"/>
                <a:pathLst>
                  <a:path w="429" h="430">
                    <a:moveTo>
                      <a:pt x="0" y="0"/>
                    </a:moveTo>
                    <a:lnTo>
                      <a:pt x="429" y="43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95" name="Line 144"/>
              <p:cNvSpPr>
                <a:spLocks noChangeAspect="1" noChangeShapeType="1"/>
              </p:cNvSpPr>
              <p:nvPr/>
            </p:nvSpPr>
            <p:spPr bwMode="auto">
              <a:xfrm flipH="1" flipV="1">
                <a:off x="2256" y="2480"/>
                <a:ext cx="144" cy="144"/>
              </a:xfrm>
              <a:prstGeom prst="line">
                <a:avLst/>
              </a:prstGeom>
              <a:noFill/>
              <a:ln w="38100">
                <a:solidFill>
                  <a:srgbClr val="000000"/>
                </a:solidFill>
                <a:round/>
                <a:headEnd/>
                <a:tailEnd/>
              </a:ln>
            </p:spPr>
            <p:txBody>
              <a:bodyPr wrap="none" anchor="ctr"/>
              <a:lstStyle/>
              <a:p>
                <a:endParaRPr lang="zh-CN" altLang="en-US"/>
              </a:p>
            </p:txBody>
          </p:sp>
          <p:sp>
            <p:nvSpPr>
              <p:cNvPr id="76896" name="Freeform 145"/>
              <p:cNvSpPr>
                <a:spLocks noChangeAspect="1"/>
              </p:cNvSpPr>
              <p:nvPr/>
            </p:nvSpPr>
            <p:spPr bwMode="auto">
              <a:xfrm>
                <a:off x="2472" y="2487"/>
                <a:ext cx="146" cy="146"/>
              </a:xfrm>
              <a:custGeom>
                <a:avLst/>
                <a:gdLst>
                  <a:gd name="T0" fmla="*/ 0 w 146"/>
                  <a:gd name="T1" fmla="*/ 0 h 146"/>
                  <a:gd name="T2" fmla="*/ 146 w 146"/>
                  <a:gd name="T3" fmla="*/ 146 h 146"/>
                  <a:gd name="T4" fmla="*/ 0 60000 65536"/>
                  <a:gd name="T5" fmla="*/ 0 60000 65536"/>
                  <a:gd name="T6" fmla="*/ 0 w 146"/>
                  <a:gd name="T7" fmla="*/ 0 h 146"/>
                  <a:gd name="T8" fmla="*/ 146 w 146"/>
                  <a:gd name="T9" fmla="*/ 146 h 146"/>
                </a:gdLst>
                <a:ahLst/>
                <a:cxnLst>
                  <a:cxn ang="T4">
                    <a:pos x="T0" y="T1"/>
                  </a:cxn>
                  <a:cxn ang="T5">
                    <a:pos x="T2" y="T3"/>
                  </a:cxn>
                </a:cxnLst>
                <a:rect l="T6" t="T7" r="T8" b="T9"/>
                <a:pathLst>
                  <a:path w="146" h="146">
                    <a:moveTo>
                      <a:pt x="0" y="0"/>
                    </a:moveTo>
                    <a:lnTo>
                      <a:pt x="146" y="146"/>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97" name="Line 146"/>
              <p:cNvSpPr>
                <a:spLocks noChangeAspect="1" noChangeShapeType="1"/>
              </p:cNvSpPr>
              <p:nvPr/>
            </p:nvSpPr>
            <p:spPr bwMode="auto">
              <a:xfrm>
                <a:off x="1968" y="1232"/>
                <a:ext cx="864" cy="0"/>
              </a:xfrm>
              <a:prstGeom prst="line">
                <a:avLst/>
              </a:prstGeom>
              <a:noFill/>
              <a:ln w="38100">
                <a:solidFill>
                  <a:srgbClr val="000000"/>
                </a:solidFill>
                <a:round/>
                <a:headEnd/>
                <a:tailEnd/>
              </a:ln>
            </p:spPr>
            <p:txBody>
              <a:bodyPr wrap="none" anchor="ctr"/>
              <a:lstStyle/>
              <a:p>
                <a:endParaRPr lang="zh-CN" altLang="en-US"/>
              </a:p>
            </p:txBody>
          </p:sp>
          <p:sp>
            <p:nvSpPr>
              <p:cNvPr id="76898" name="Line 147"/>
              <p:cNvSpPr>
                <a:spLocks noChangeAspect="1" noChangeShapeType="1"/>
              </p:cNvSpPr>
              <p:nvPr/>
            </p:nvSpPr>
            <p:spPr bwMode="auto">
              <a:xfrm>
                <a:off x="2544" y="896"/>
                <a:ext cx="864" cy="0"/>
              </a:xfrm>
              <a:prstGeom prst="line">
                <a:avLst/>
              </a:prstGeom>
              <a:noFill/>
              <a:ln w="38100">
                <a:solidFill>
                  <a:srgbClr val="000000"/>
                </a:solidFill>
                <a:round/>
                <a:headEnd/>
                <a:tailEnd/>
              </a:ln>
            </p:spPr>
            <p:txBody>
              <a:bodyPr wrap="none" anchor="ctr"/>
              <a:lstStyle/>
              <a:p>
                <a:endParaRPr lang="zh-CN" altLang="en-US"/>
              </a:p>
            </p:txBody>
          </p:sp>
          <p:sp>
            <p:nvSpPr>
              <p:cNvPr id="76899" name="Freeform 148"/>
              <p:cNvSpPr>
                <a:spLocks noChangeAspect="1"/>
              </p:cNvSpPr>
              <p:nvPr/>
            </p:nvSpPr>
            <p:spPr bwMode="auto">
              <a:xfrm>
                <a:off x="1968" y="881"/>
                <a:ext cx="582" cy="351"/>
              </a:xfrm>
              <a:custGeom>
                <a:avLst/>
                <a:gdLst>
                  <a:gd name="T0" fmla="*/ 0 w 582"/>
                  <a:gd name="T1" fmla="*/ 351 h 351"/>
                  <a:gd name="T2" fmla="*/ 582 w 582"/>
                  <a:gd name="T3" fmla="*/ 0 h 351"/>
                  <a:gd name="T4" fmla="*/ 0 60000 65536"/>
                  <a:gd name="T5" fmla="*/ 0 60000 65536"/>
                  <a:gd name="T6" fmla="*/ 0 w 582"/>
                  <a:gd name="T7" fmla="*/ 0 h 351"/>
                  <a:gd name="T8" fmla="*/ 582 w 582"/>
                  <a:gd name="T9" fmla="*/ 351 h 351"/>
                </a:gdLst>
                <a:ahLst/>
                <a:cxnLst>
                  <a:cxn ang="T4">
                    <a:pos x="T0" y="T1"/>
                  </a:cxn>
                  <a:cxn ang="T5">
                    <a:pos x="T2" y="T3"/>
                  </a:cxn>
                </a:cxnLst>
                <a:rect l="T6" t="T7" r="T8" b="T9"/>
                <a:pathLst>
                  <a:path w="582" h="351">
                    <a:moveTo>
                      <a:pt x="0" y="351"/>
                    </a:moveTo>
                    <a:lnTo>
                      <a:pt x="582"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00" name="Freeform 149"/>
              <p:cNvSpPr>
                <a:spLocks noChangeAspect="1"/>
              </p:cNvSpPr>
              <p:nvPr/>
            </p:nvSpPr>
            <p:spPr bwMode="auto">
              <a:xfrm>
                <a:off x="2832" y="896"/>
                <a:ext cx="558" cy="336"/>
              </a:xfrm>
              <a:custGeom>
                <a:avLst/>
                <a:gdLst>
                  <a:gd name="T0" fmla="*/ 0 w 558"/>
                  <a:gd name="T1" fmla="*/ 336 h 336"/>
                  <a:gd name="T2" fmla="*/ 558 w 558"/>
                  <a:gd name="T3" fmla="*/ 0 h 336"/>
                  <a:gd name="T4" fmla="*/ 0 60000 65536"/>
                  <a:gd name="T5" fmla="*/ 0 60000 65536"/>
                  <a:gd name="T6" fmla="*/ 0 w 558"/>
                  <a:gd name="T7" fmla="*/ 0 h 336"/>
                  <a:gd name="T8" fmla="*/ 558 w 558"/>
                  <a:gd name="T9" fmla="*/ 336 h 336"/>
                </a:gdLst>
                <a:ahLst/>
                <a:cxnLst>
                  <a:cxn ang="T4">
                    <a:pos x="T0" y="T1"/>
                  </a:cxn>
                  <a:cxn ang="T5">
                    <a:pos x="T2" y="T3"/>
                  </a:cxn>
                </a:cxnLst>
                <a:rect l="T6" t="T7" r="T8" b="T9"/>
                <a:pathLst>
                  <a:path w="558" h="336">
                    <a:moveTo>
                      <a:pt x="0" y="336"/>
                    </a:moveTo>
                    <a:lnTo>
                      <a:pt x="558"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01" name="Freeform 150"/>
              <p:cNvSpPr>
                <a:spLocks noChangeAspect="1"/>
              </p:cNvSpPr>
              <p:nvPr/>
            </p:nvSpPr>
            <p:spPr bwMode="auto">
              <a:xfrm>
                <a:off x="2505" y="1106"/>
                <a:ext cx="525" cy="1"/>
              </a:xfrm>
              <a:custGeom>
                <a:avLst/>
                <a:gdLst>
                  <a:gd name="T0" fmla="*/ 0 w 525"/>
                  <a:gd name="T1" fmla="*/ 0 h 1"/>
                  <a:gd name="T2" fmla="*/ 525 w 525"/>
                  <a:gd name="T3" fmla="*/ 0 h 1"/>
                  <a:gd name="T4" fmla="*/ 0 60000 65536"/>
                  <a:gd name="T5" fmla="*/ 0 60000 65536"/>
                  <a:gd name="T6" fmla="*/ 0 w 525"/>
                  <a:gd name="T7" fmla="*/ 0 h 1"/>
                  <a:gd name="T8" fmla="*/ 525 w 525"/>
                  <a:gd name="T9" fmla="*/ 1 h 1"/>
                </a:gdLst>
                <a:ahLst/>
                <a:cxnLst>
                  <a:cxn ang="T4">
                    <a:pos x="T0" y="T1"/>
                  </a:cxn>
                  <a:cxn ang="T5">
                    <a:pos x="T2" y="T3"/>
                  </a:cxn>
                </a:cxnLst>
                <a:rect l="T6" t="T7" r="T8" b="T9"/>
                <a:pathLst>
                  <a:path w="525" h="1">
                    <a:moveTo>
                      <a:pt x="0" y="0"/>
                    </a:moveTo>
                    <a:lnTo>
                      <a:pt x="525" y="0"/>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6902" name="Freeform 151"/>
              <p:cNvSpPr>
                <a:spLocks noChangeAspect="1"/>
              </p:cNvSpPr>
              <p:nvPr/>
            </p:nvSpPr>
            <p:spPr bwMode="auto">
              <a:xfrm>
                <a:off x="2304" y="1106"/>
                <a:ext cx="216" cy="126"/>
              </a:xfrm>
              <a:custGeom>
                <a:avLst/>
                <a:gdLst>
                  <a:gd name="T0" fmla="*/ 216 w 216"/>
                  <a:gd name="T1" fmla="*/ 0 h 126"/>
                  <a:gd name="T2" fmla="*/ 0 w 216"/>
                  <a:gd name="T3" fmla="*/ 126 h 126"/>
                  <a:gd name="T4" fmla="*/ 0 60000 65536"/>
                  <a:gd name="T5" fmla="*/ 0 60000 65536"/>
                  <a:gd name="T6" fmla="*/ 0 w 216"/>
                  <a:gd name="T7" fmla="*/ 0 h 126"/>
                  <a:gd name="T8" fmla="*/ 216 w 216"/>
                  <a:gd name="T9" fmla="*/ 126 h 126"/>
                </a:gdLst>
                <a:ahLst/>
                <a:cxnLst>
                  <a:cxn ang="T4">
                    <a:pos x="T0" y="T1"/>
                  </a:cxn>
                  <a:cxn ang="T5">
                    <a:pos x="T2" y="T3"/>
                  </a:cxn>
                </a:cxnLst>
                <a:rect l="T6" t="T7" r="T8" b="T9"/>
                <a:pathLst>
                  <a:path w="216" h="126">
                    <a:moveTo>
                      <a:pt x="216" y="0"/>
                    </a:moveTo>
                    <a:lnTo>
                      <a:pt x="0" y="126"/>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6903" name="Freeform 152"/>
              <p:cNvSpPr>
                <a:spLocks noChangeAspect="1"/>
              </p:cNvSpPr>
              <p:nvPr/>
            </p:nvSpPr>
            <p:spPr bwMode="auto">
              <a:xfrm>
                <a:off x="2496" y="1106"/>
                <a:ext cx="219" cy="126"/>
              </a:xfrm>
              <a:custGeom>
                <a:avLst/>
                <a:gdLst>
                  <a:gd name="T0" fmla="*/ 219 w 219"/>
                  <a:gd name="T1" fmla="*/ 0 h 126"/>
                  <a:gd name="T2" fmla="*/ 0 w 219"/>
                  <a:gd name="T3" fmla="*/ 126 h 126"/>
                  <a:gd name="T4" fmla="*/ 0 60000 65536"/>
                  <a:gd name="T5" fmla="*/ 0 60000 65536"/>
                  <a:gd name="T6" fmla="*/ 0 w 219"/>
                  <a:gd name="T7" fmla="*/ 0 h 126"/>
                  <a:gd name="T8" fmla="*/ 219 w 219"/>
                  <a:gd name="T9" fmla="*/ 126 h 126"/>
                </a:gdLst>
                <a:ahLst/>
                <a:cxnLst>
                  <a:cxn ang="T4">
                    <a:pos x="T0" y="T1"/>
                  </a:cxn>
                  <a:cxn ang="T5">
                    <a:pos x="T2" y="T3"/>
                  </a:cxn>
                </a:cxnLst>
                <a:rect l="T6" t="T7" r="T8" b="T9"/>
                <a:pathLst>
                  <a:path w="219" h="126">
                    <a:moveTo>
                      <a:pt x="219" y="0"/>
                    </a:moveTo>
                    <a:lnTo>
                      <a:pt x="0" y="126"/>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6904" name="Freeform 153"/>
              <p:cNvSpPr>
                <a:spLocks noChangeAspect="1"/>
              </p:cNvSpPr>
              <p:nvPr/>
            </p:nvSpPr>
            <p:spPr bwMode="auto">
              <a:xfrm>
                <a:off x="4269" y="2087"/>
                <a:ext cx="1" cy="495"/>
              </a:xfrm>
              <a:custGeom>
                <a:avLst/>
                <a:gdLst>
                  <a:gd name="T0" fmla="*/ 0 w 1"/>
                  <a:gd name="T1" fmla="*/ 0 h 495"/>
                  <a:gd name="T2" fmla="*/ 0 w 1"/>
                  <a:gd name="T3" fmla="*/ 495 h 495"/>
                  <a:gd name="T4" fmla="*/ 0 60000 65536"/>
                  <a:gd name="T5" fmla="*/ 0 60000 65536"/>
                  <a:gd name="T6" fmla="*/ 0 w 1"/>
                  <a:gd name="T7" fmla="*/ 0 h 495"/>
                  <a:gd name="T8" fmla="*/ 1 w 1"/>
                  <a:gd name="T9" fmla="*/ 495 h 495"/>
                </a:gdLst>
                <a:ahLst/>
                <a:cxnLst>
                  <a:cxn ang="T4">
                    <a:pos x="T0" y="T1"/>
                  </a:cxn>
                  <a:cxn ang="T5">
                    <a:pos x="T2" y="T3"/>
                  </a:cxn>
                </a:cxnLst>
                <a:rect l="T6" t="T7" r="T8" b="T9"/>
                <a:pathLst>
                  <a:path w="1" h="495">
                    <a:moveTo>
                      <a:pt x="0" y="0"/>
                    </a:moveTo>
                    <a:lnTo>
                      <a:pt x="0" y="495"/>
                    </a:lnTo>
                  </a:path>
                </a:pathLst>
              </a:custGeom>
              <a:noFill/>
              <a:ln w="38100">
                <a:solidFill>
                  <a:srgbClr val="000000"/>
                </a:solidFill>
                <a:round/>
                <a:headEnd/>
                <a:tailEnd/>
              </a:ln>
            </p:spPr>
            <p:txBody>
              <a:bodyPr wrap="none" anchor="ctr"/>
              <a:lstStyle/>
              <a:p>
                <a:endParaRPr lang="zh-CN" altLang="en-US"/>
              </a:p>
            </p:txBody>
          </p:sp>
          <p:sp>
            <p:nvSpPr>
              <p:cNvPr id="76905" name="Line 154"/>
              <p:cNvSpPr>
                <a:spLocks noChangeAspect="1" noChangeShapeType="1"/>
              </p:cNvSpPr>
              <p:nvPr/>
            </p:nvSpPr>
            <p:spPr bwMode="auto">
              <a:xfrm flipV="1">
                <a:off x="4841" y="2960"/>
                <a:ext cx="0" cy="192"/>
              </a:xfrm>
              <a:prstGeom prst="line">
                <a:avLst/>
              </a:prstGeom>
              <a:noFill/>
              <a:ln w="38100">
                <a:solidFill>
                  <a:srgbClr val="000000"/>
                </a:solidFill>
                <a:round/>
                <a:headEnd/>
                <a:tailEnd/>
              </a:ln>
            </p:spPr>
            <p:txBody>
              <a:bodyPr wrap="none" anchor="ctr"/>
              <a:lstStyle/>
              <a:p>
                <a:endParaRPr lang="zh-CN" altLang="en-US"/>
              </a:p>
            </p:txBody>
          </p:sp>
          <p:sp>
            <p:nvSpPr>
              <p:cNvPr id="76906" name="Line 155"/>
              <p:cNvSpPr>
                <a:spLocks noChangeAspect="1" noChangeShapeType="1"/>
              </p:cNvSpPr>
              <p:nvPr/>
            </p:nvSpPr>
            <p:spPr bwMode="auto">
              <a:xfrm flipH="1" flipV="1">
                <a:off x="4656" y="2768"/>
                <a:ext cx="192" cy="192"/>
              </a:xfrm>
              <a:prstGeom prst="line">
                <a:avLst/>
              </a:prstGeom>
              <a:noFill/>
              <a:ln w="38100">
                <a:solidFill>
                  <a:srgbClr val="000000"/>
                </a:solidFill>
                <a:round/>
                <a:headEnd/>
                <a:tailEnd/>
              </a:ln>
            </p:spPr>
            <p:txBody>
              <a:bodyPr wrap="none" anchor="ctr"/>
              <a:lstStyle/>
              <a:p>
                <a:endParaRPr lang="zh-CN" altLang="en-US"/>
              </a:p>
            </p:txBody>
          </p:sp>
          <p:sp>
            <p:nvSpPr>
              <p:cNvPr id="76907" name="Line 156"/>
              <p:cNvSpPr>
                <a:spLocks noChangeAspect="1" noChangeShapeType="1"/>
              </p:cNvSpPr>
              <p:nvPr/>
            </p:nvSpPr>
            <p:spPr bwMode="auto">
              <a:xfrm flipV="1">
                <a:off x="4656" y="2576"/>
                <a:ext cx="0" cy="192"/>
              </a:xfrm>
              <a:prstGeom prst="line">
                <a:avLst/>
              </a:prstGeom>
              <a:noFill/>
              <a:ln w="38100">
                <a:solidFill>
                  <a:srgbClr val="000000"/>
                </a:solidFill>
                <a:round/>
                <a:headEnd/>
                <a:tailEnd/>
              </a:ln>
            </p:spPr>
            <p:txBody>
              <a:bodyPr wrap="none" anchor="ctr"/>
              <a:lstStyle/>
              <a:p>
                <a:endParaRPr lang="zh-CN" altLang="en-US"/>
              </a:p>
            </p:txBody>
          </p:sp>
          <p:sp>
            <p:nvSpPr>
              <p:cNvPr id="76908" name="Freeform 157"/>
              <p:cNvSpPr>
                <a:spLocks noChangeAspect="1"/>
              </p:cNvSpPr>
              <p:nvPr/>
            </p:nvSpPr>
            <p:spPr bwMode="auto">
              <a:xfrm>
                <a:off x="4545" y="2367"/>
                <a:ext cx="111" cy="209"/>
              </a:xfrm>
              <a:custGeom>
                <a:avLst/>
                <a:gdLst>
                  <a:gd name="T0" fmla="*/ 111 w 111"/>
                  <a:gd name="T1" fmla="*/ 209 h 209"/>
                  <a:gd name="T2" fmla="*/ 0 w 111"/>
                  <a:gd name="T3" fmla="*/ 0 h 209"/>
                  <a:gd name="T4" fmla="*/ 0 60000 65536"/>
                  <a:gd name="T5" fmla="*/ 0 60000 65536"/>
                  <a:gd name="T6" fmla="*/ 0 w 111"/>
                  <a:gd name="T7" fmla="*/ 0 h 209"/>
                  <a:gd name="T8" fmla="*/ 111 w 111"/>
                  <a:gd name="T9" fmla="*/ 209 h 209"/>
                </a:gdLst>
                <a:ahLst/>
                <a:cxnLst>
                  <a:cxn ang="T4">
                    <a:pos x="T0" y="T1"/>
                  </a:cxn>
                  <a:cxn ang="T5">
                    <a:pos x="T2" y="T3"/>
                  </a:cxn>
                </a:cxnLst>
                <a:rect l="T6" t="T7" r="T8" b="T9"/>
                <a:pathLst>
                  <a:path w="111" h="209">
                    <a:moveTo>
                      <a:pt x="111" y="209"/>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09" name="Line 158"/>
              <p:cNvSpPr>
                <a:spLocks noChangeAspect="1" noChangeShapeType="1"/>
              </p:cNvSpPr>
              <p:nvPr/>
            </p:nvSpPr>
            <p:spPr bwMode="auto">
              <a:xfrm flipH="1" flipV="1">
                <a:off x="4272" y="2384"/>
                <a:ext cx="384" cy="384"/>
              </a:xfrm>
              <a:prstGeom prst="line">
                <a:avLst/>
              </a:prstGeom>
              <a:noFill/>
              <a:ln w="12700">
                <a:solidFill>
                  <a:srgbClr val="000000"/>
                </a:solidFill>
                <a:prstDash val="dash"/>
                <a:round/>
                <a:headEnd/>
                <a:tailEnd/>
              </a:ln>
            </p:spPr>
            <p:txBody>
              <a:bodyPr wrap="none" anchor="ctr"/>
              <a:lstStyle/>
              <a:p>
                <a:endParaRPr lang="zh-CN" altLang="en-US"/>
              </a:p>
            </p:txBody>
          </p:sp>
          <p:sp>
            <p:nvSpPr>
              <p:cNvPr id="76910" name="Line 159"/>
              <p:cNvSpPr>
                <a:spLocks noChangeAspect="1" noChangeShapeType="1"/>
              </p:cNvSpPr>
              <p:nvPr/>
            </p:nvSpPr>
            <p:spPr bwMode="auto">
              <a:xfrm>
                <a:off x="4272" y="2384"/>
                <a:ext cx="384" cy="384"/>
              </a:xfrm>
              <a:prstGeom prst="line">
                <a:avLst/>
              </a:prstGeom>
              <a:noFill/>
              <a:ln w="12700">
                <a:solidFill>
                  <a:srgbClr val="000000"/>
                </a:solidFill>
                <a:prstDash val="dash"/>
                <a:round/>
                <a:headEnd/>
                <a:tailEnd/>
              </a:ln>
            </p:spPr>
            <p:txBody>
              <a:bodyPr wrap="none" anchor="ctr"/>
              <a:lstStyle/>
              <a:p>
                <a:endParaRPr lang="zh-CN" altLang="en-US"/>
              </a:p>
            </p:txBody>
          </p:sp>
          <p:sp>
            <p:nvSpPr>
              <p:cNvPr id="76911" name="Freeform 160"/>
              <p:cNvSpPr>
                <a:spLocks noChangeAspect="1"/>
              </p:cNvSpPr>
              <p:nvPr/>
            </p:nvSpPr>
            <p:spPr bwMode="auto">
              <a:xfrm>
                <a:off x="4261" y="2087"/>
                <a:ext cx="291" cy="291"/>
              </a:xfrm>
              <a:custGeom>
                <a:avLst/>
                <a:gdLst>
                  <a:gd name="T0" fmla="*/ 0 w 291"/>
                  <a:gd name="T1" fmla="*/ 0 h 291"/>
                  <a:gd name="T2" fmla="*/ 291 w 291"/>
                  <a:gd name="T3" fmla="*/ 291 h 291"/>
                  <a:gd name="T4" fmla="*/ 0 60000 65536"/>
                  <a:gd name="T5" fmla="*/ 0 60000 65536"/>
                  <a:gd name="T6" fmla="*/ 0 w 291"/>
                  <a:gd name="T7" fmla="*/ 0 h 291"/>
                  <a:gd name="T8" fmla="*/ 291 w 291"/>
                  <a:gd name="T9" fmla="*/ 291 h 291"/>
                </a:gdLst>
                <a:ahLst/>
                <a:cxnLst>
                  <a:cxn ang="T4">
                    <a:pos x="T0" y="T1"/>
                  </a:cxn>
                  <a:cxn ang="T5">
                    <a:pos x="T2" y="T3"/>
                  </a:cxn>
                </a:cxnLst>
                <a:rect l="T6" t="T7" r="T8" b="T9"/>
                <a:pathLst>
                  <a:path w="291" h="291">
                    <a:moveTo>
                      <a:pt x="0" y="0"/>
                    </a:moveTo>
                    <a:lnTo>
                      <a:pt x="291" y="291"/>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912" name="Line 161"/>
              <p:cNvSpPr>
                <a:spLocks noChangeAspect="1" noChangeShapeType="1"/>
              </p:cNvSpPr>
              <p:nvPr/>
            </p:nvSpPr>
            <p:spPr bwMode="auto">
              <a:xfrm flipH="1" flipV="1">
                <a:off x="390" y="1616"/>
                <a:ext cx="105" cy="181"/>
              </a:xfrm>
              <a:prstGeom prst="line">
                <a:avLst/>
              </a:prstGeom>
              <a:noFill/>
              <a:ln w="9525">
                <a:solidFill>
                  <a:srgbClr val="000000"/>
                </a:solidFill>
                <a:round/>
                <a:headEnd/>
                <a:tailEnd type="triangle" w="sm" len="lg"/>
              </a:ln>
            </p:spPr>
            <p:txBody>
              <a:bodyPr wrap="none" anchor="ctr"/>
              <a:lstStyle/>
              <a:p>
                <a:endParaRPr lang="zh-CN" altLang="en-US"/>
              </a:p>
            </p:txBody>
          </p:sp>
          <p:sp>
            <p:nvSpPr>
              <p:cNvPr id="76913" name="Line 162"/>
              <p:cNvSpPr>
                <a:spLocks noChangeAspect="1" noChangeShapeType="1"/>
              </p:cNvSpPr>
              <p:nvPr/>
            </p:nvSpPr>
            <p:spPr bwMode="auto">
              <a:xfrm flipH="1" flipV="1">
                <a:off x="3841" y="432"/>
                <a:ext cx="209" cy="209"/>
              </a:xfrm>
              <a:prstGeom prst="line">
                <a:avLst/>
              </a:prstGeom>
              <a:noFill/>
              <a:ln w="9525">
                <a:solidFill>
                  <a:srgbClr val="000000"/>
                </a:solidFill>
                <a:round/>
                <a:headEnd/>
                <a:tailEnd type="triangle" w="sm" len="lg"/>
              </a:ln>
            </p:spPr>
            <p:txBody>
              <a:bodyPr wrap="none" anchor="ctr"/>
              <a:lstStyle/>
              <a:p>
                <a:endParaRPr lang="zh-CN" altLang="en-US"/>
              </a:p>
            </p:txBody>
          </p:sp>
          <p:sp>
            <p:nvSpPr>
              <p:cNvPr id="76914" name="Line 163"/>
              <p:cNvSpPr>
                <a:spLocks noChangeAspect="1" noChangeShapeType="1"/>
              </p:cNvSpPr>
              <p:nvPr/>
            </p:nvSpPr>
            <p:spPr bwMode="auto">
              <a:xfrm flipH="1">
                <a:off x="2256" y="3207"/>
                <a:ext cx="144" cy="144"/>
              </a:xfrm>
              <a:prstGeom prst="line">
                <a:avLst/>
              </a:prstGeom>
              <a:noFill/>
              <a:ln w="9525">
                <a:solidFill>
                  <a:srgbClr val="000000"/>
                </a:solidFill>
                <a:round/>
                <a:headEnd/>
                <a:tailEnd type="triangle" w="sm" len="lg"/>
              </a:ln>
            </p:spPr>
            <p:txBody>
              <a:bodyPr wrap="none" anchor="ctr"/>
              <a:lstStyle/>
              <a:p>
                <a:endParaRPr lang="zh-CN" altLang="en-US"/>
              </a:p>
            </p:txBody>
          </p:sp>
          <p:sp>
            <p:nvSpPr>
              <p:cNvPr id="76915" name="Line 164"/>
              <p:cNvSpPr>
                <a:spLocks noChangeAspect="1" noChangeShapeType="1"/>
              </p:cNvSpPr>
              <p:nvPr/>
            </p:nvSpPr>
            <p:spPr bwMode="auto">
              <a:xfrm rot="701011" flipV="1">
                <a:off x="4197" y="1331"/>
                <a:ext cx="76" cy="285"/>
              </a:xfrm>
              <a:prstGeom prst="line">
                <a:avLst/>
              </a:prstGeom>
              <a:noFill/>
              <a:ln w="9525">
                <a:solidFill>
                  <a:srgbClr val="000000"/>
                </a:solidFill>
                <a:round/>
                <a:headEnd/>
                <a:tailEnd type="triangle" w="sm" len="lg"/>
              </a:ln>
            </p:spPr>
            <p:txBody>
              <a:bodyPr wrap="none" anchor="ctr"/>
              <a:lstStyle/>
              <a:p>
                <a:endParaRPr lang="zh-CN" altLang="en-US"/>
              </a:p>
            </p:txBody>
          </p:sp>
          <p:sp>
            <p:nvSpPr>
              <p:cNvPr id="76916" name="Line 165"/>
              <p:cNvSpPr>
                <a:spLocks noChangeAspect="1" noChangeShapeType="1"/>
              </p:cNvSpPr>
              <p:nvPr/>
            </p:nvSpPr>
            <p:spPr bwMode="auto">
              <a:xfrm flipV="1">
                <a:off x="5040" y="2293"/>
                <a:ext cx="240" cy="187"/>
              </a:xfrm>
              <a:prstGeom prst="line">
                <a:avLst/>
              </a:prstGeom>
              <a:noFill/>
              <a:ln w="9525">
                <a:solidFill>
                  <a:srgbClr val="000000"/>
                </a:solidFill>
                <a:round/>
                <a:headEnd/>
                <a:tailEnd type="triangle" w="sm" len="lg"/>
              </a:ln>
            </p:spPr>
            <p:txBody>
              <a:bodyPr wrap="none" anchor="ctr"/>
              <a:lstStyle/>
              <a:p>
                <a:endParaRPr lang="zh-CN" altLang="en-US"/>
              </a:p>
            </p:txBody>
          </p:sp>
        </p:grpSp>
        <p:grpSp>
          <p:nvGrpSpPr>
            <p:cNvPr id="76807" name="Group 166"/>
            <p:cNvGrpSpPr>
              <a:grpSpLocks noChangeAspect="1"/>
            </p:cNvGrpSpPr>
            <p:nvPr/>
          </p:nvGrpSpPr>
          <p:grpSpPr bwMode="auto">
            <a:xfrm>
              <a:off x="3993" y="5275"/>
              <a:ext cx="5907" cy="2887"/>
              <a:chOff x="691" y="479"/>
              <a:chExt cx="4376" cy="2139"/>
            </a:xfrm>
          </p:grpSpPr>
          <p:sp>
            <p:nvSpPr>
              <p:cNvPr id="76808" name="Line 167"/>
              <p:cNvSpPr>
                <a:spLocks noChangeAspect="1" noChangeShapeType="1"/>
              </p:cNvSpPr>
              <p:nvPr/>
            </p:nvSpPr>
            <p:spPr bwMode="auto">
              <a:xfrm>
                <a:off x="3035" y="1316"/>
                <a:ext cx="0" cy="456"/>
              </a:xfrm>
              <a:prstGeom prst="line">
                <a:avLst/>
              </a:prstGeom>
              <a:noFill/>
              <a:ln w="12700">
                <a:solidFill>
                  <a:srgbClr val="000000"/>
                </a:solidFill>
                <a:round/>
                <a:headEnd/>
                <a:tailEnd/>
              </a:ln>
            </p:spPr>
            <p:txBody>
              <a:bodyPr wrap="none" anchor="ctr"/>
              <a:lstStyle/>
              <a:p>
                <a:endParaRPr lang="zh-CN" altLang="en-US"/>
              </a:p>
            </p:txBody>
          </p:sp>
          <p:sp>
            <p:nvSpPr>
              <p:cNvPr id="76809" name="Freeform 168"/>
              <p:cNvSpPr>
                <a:spLocks noChangeAspect="1"/>
              </p:cNvSpPr>
              <p:nvPr/>
            </p:nvSpPr>
            <p:spPr bwMode="auto">
              <a:xfrm>
                <a:off x="1718" y="1067"/>
                <a:ext cx="1006" cy="1"/>
              </a:xfrm>
              <a:custGeom>
                <a:avLst/>
                <a:gdLst>
                  <a:gd name="T0" fmla="*/ 1095 w 1095"/>
                  <a:gd name="T1" fmla="*/ 0 h 1"/>
                  <a:gd name="T2" fmla="*/ 0 w 1095"/>
                  <a:gd name="T3" fmla="*/ 0 h 1"/>
                  <a:gd name="T4" fmla="*/ 0 60000 65536"/>
                  <a:gd name="T5" fmla="*/ 0 60000 65536"/>
                  <a:gd name="T6" fmla="*/ 0 w 1095"/>
                  <a:gd name="T7" fmla="*/ 0 h 1"/>
                  <a:gd name="T8" fmla="*/ 1095 w 1095"/>
                  <a:gd name="T9" fmla="*/ 1 h 1"/>
                </a:gdLst>
                <a:ahLst/>
                <a:cxnLst>
                  <a:cxn ang="T4">
                    <a:pos x="T0" y="T1"/>
                  </a:cxn>
                  <a:cxn ang="T5">
                    <a:pos x="T2" y="T3"/>
                  </a:cxn>
                </a:cxnLst>
                <a:rect l="T6" t="T7" r="T8" b="T9"/>
                <a:pathLst>
                  <a:path w="1095" h="1">
                    <a:moveTo>
                      <a:pt x="1095" y="0"/>
                    </a:moveTo>
                    <a:lnTo>
                      <a:pt x="0"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76810" name="Line 169"/>
              <p:cNvSpPr>
                <a:spLocks noChangeAspect="1" noChangeShapeType="1"/>
              </p:cNvSpPr>
              <p:nvPr/>
            </p:nvSpPr>
            <p:spPr bwMode="auto">
              <a:xfrm>
                <a:off x="1403" y="1316"/>
                <a:ext cx="0" cy="456"/>
              </a:xfrm>
              <a:prstGeom prst="line">
                <a:avLst/>
              </a:prstGeom>
              <a:noFill/>
              <a:ln w="12700">
                <a:solidFill>
                  <a:srgbClr val="000000"/>
                </a:solidFill>
                <a:round/>
                <a:headEnd/>
                <a:tailEnd/>
              </a:ln>
            </p:spPr>
            <p:txBody>
              <a:bodyPr wrap="none" anchor="ctr"/>
              <a:lstStyle/>
              <a:p>
                <a:endParaRPr lang="zh-CN" altLang="en-US"/>
              </a:p>
            </p:txBody>
          </p:sp>
          <p:sp>
            <p:nvSpPr>
              <p:cNvPr id="76811" name="Freeform 170"/>
              <p:cNvSpPr>
                <a:spLocks noChangeAspect="1"/>
              </p:cNvSpPr>
              <p:nvPr/>
            </p:nvSpPr>
            <p:spPr bwMode="auto">
              <a:xfrm>
                <a:off x="1712" y="2021"/>
                <a:ext cx="1012" cy="6"/>
              </a:xfrm>
              <a:custGeom>
                <a:avLst/>
                <a:gdLst>
                  <a:gd name="T0" fmla="*/ 0 w 1101"/>
                  <a:gd name="T1" fmla="*/ 0 h 7"/>
                  <a:gd name="T2" fmla="*/ 1101 w 1101"/>
                  <a:gd name="T3" fmla="*/ 7 h 7"/>
                  <a:gd name="T4" fmla="*/ 0 60000 65536"/>
                  <a:gd name="T5" fmla="*/ 0 60000 65536"/>
                  <a:gd name="T6" fmla="*/ 0 w 1101"/>
                  <a:gd name="T7" fmla="*/ 0 h 7"/>
                  <a:gd name="T8" fmla="*/ 1101 w 1101"/>
                  <a:gd name="T9" fmla="*/ 7 h 7"/>
                </a:gdLst>
                <a:ahLst/>
                <a:cxnLst>
                  <a:cxn ang="T4">
                    <a:pos x="T0" y="T1"/>
                  </a:cxn>
                  <a:cxn ang="T5">
                    <a:pos x="T2" y="T3"/>
                  </a:cxn>
                </a:cxnLst>
                <a:rect l="T6" t="T7" r="T8" b="T9"/>
                <a:pathLst>
                  <a:path w="1101" h="7">
                    <a:moveTo>
                      <a:pt x="0" y="0"/>
                    </a:moveTo>
                    <a:lnTo>
                      <a:pt x="1101" y="7"/>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76812" name="Line 171"/>
              <p:cNvSpPr>
                <a:spLocks noChangeAspect="1" noChangeShapeType="1"/>
              </p:cNvSpPr>
              <p:nvPr/>
            </p:nvSpPr>
            <p:spPr bwMode="auto">
              <a:xfrm flipH="1">
                <a:off x="1712" y="2602"/>
                <a:ext cx="1014" cy="0"/>
              </a:xfrm>
              <a:prstGeom prst="line">
                <a:avLst/>
              </a:prstGeom>
              <a:noFill/>
              <a:ln w="12700">
                <a:solidFill>
                  <a:srgbClr val="000000"/>
                </a:solidFill>
                <a:round/>
                <a:headEnd/>
                <a:tailEnd/>
              </a:ln>
            </p:spPr>
            <p:txBody>
              <a:bodyPr wrap="none" anchor="ctr"/>
              <a:lstStyle/>
              <a:p>
                <a:endParaRPr lang="zh-CN" altLang="en-US"/>
              </a:p>
            </p:txBody>
          </p:sp>
          <p:sp>
            <p:nvSpPr>
              <p:cNvPr id="76813" name="Line 172"/>
              <p:cNvSpPr>
                <a:spLocks noChangeAspect="1" noChangeShapeType="1"/>
              </p:cNvSpPr>
              <p:nvPr/>
            </p:nvSpPr>
            <p:spPr bwMode="auto">
              <a:xfrm>
                <a:off x="1712" y="486"/>
                <a:ext cx="1014" cy="0"/>
              </a:xfrm>
              <a:prstGeom prst="line">
                <a:avLst/>
              </a:prstGeom>
              <a:noFill/>
              <a:ln w="12700">
                <a:solidFill>
                  <a:srgbClr val="000000"/>
                </a:solidFill>
                <a:round/>
                <a:headEnd/>
                <a:tailEnd/>
              </a:ln>
            </p:spPr>
            <p:txBody>
              <a:bodyPr wrap="none" anchor="ctr"/>
              <a:lstStyle/>
              <a:p>
                <a:endParaRPr lang="zh-CN" altLang="en-US"/>
              </a:p>
            </p:txBody>
          </p:sp>
          <p:grpSp>
            <p:nvGrpSpPr>
              <p:cNvPr id="76814" name="Group 173"/>
              <p:cNvGrpSpPr>
                <a:grpSpLocks noChangeAspect="1"/>
              </p:cNvGrpSpPr>
              <p:nvPr/>
            </p:nvGrpSpPr>
            <p:grpSpPr bwMode="auto">
              <a:xfrm>
                <a:off x="1721" y="1316"/>
                <a:ext cx="1029" cy="473"/>
                <a:chOff x="1721" y="1316"/>
                <a:chExt cx="1029" cy="473"/>
              </a:xfrm>
            </p:grpSpPr>
            <p:sp>
              <p:nvSpPr>
                <p:cNvPr id="76856" name="Freeform 174"/>
                <p:cNvSpPr>
                  <a:spLocks noChangeAspect="1"/>
                </p:cNvSpPr>
                <p:nvPr/>
              </p:nvSpPr>
              <p:spPr bwMode="auto">
                <a:xfrm>
                  <a:off x="1721" y="1768"/>
                  <a:ext cx="1025" cy="4"/>
                </a:xfrm>
                <a:custGeom>
                  <a:avLst/>
                  <a:gdLst>
                    <a:gd name="T0" fmla="*/ 0 w 1116"/>
                    <a:gd name="T1" fmla="*/ 5 h 5"/>
                    <a:gd name="T2" fmla="*/ 1116 w 1116"/>
                    <a:gd name="T3" fmla="*/ 0 h 5"/>
                    <a:gd name="T4" fmla="*/ 0 60000 65536"/>
                    <a:gd name="T5" fmla="*/ 0 60000 65536"/>
                    <a:gd name="T6" fmla="*/ 0 w 1116"/>
                    <a:gd name="T7" fmla="*/ 0 h 5"/>
                    <a:gd name="T8" fmla="*/ 1116 w 1116"/>
                    <a:gd name="T9" fmla="*/ 5 h 5"/>
                  </a:gdLst>
                  <a:ahLst/>
                  <a:cxnLst>
                    <a:cxn ang="T4">
                      <a:pos x="T0" y="T1"/>
                    </a:cxn>
                    <a:cxn ang="T5">
                      <a:pos x="T2" y="T3"/>
                    </a:cxn>
                  </a:cxnLst>
                  <a:rect l="T6" t="T7" r="T8" b="T9"/>
                  <a:pathLst>
                    <a:path w="1116" h="5">
                      <a:moveTo>
                        <a:pt x="0" y="5"/>
                      </a:moveTo>
                      <a:lnTo>
                        <a:pt x="1116"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57" name="Freeform 175"/>
                <p:cNvSpPr>
                  <a:spLocks noChangeAspect="1"/>
                </p:cNvSpPr>
                <p:nvPr/>
              </p:nvSpPr>
              <p:spPr bwMode="auto">
                <a:xfrm>
                  <a:off x="1722" y="1641"/>
                  <a:ext cx="1" cy="148"/>
                </a:xfrm>
                <a:custGeom>
                  <a:avLst/>
                  <a:gdLst>
                    <a:gd name="T0" fmla="*/ 1 w 1"/>
                    <a:gd name="T1" fmla="*/ 148 h 148"/>
                    <a:gd name="T2" fmla="*/ 0 w 1"/>
                    <a:gd name="T3" fmla="*/ 0 h 148"/>
                    <a:gd name="T4" fmla="*/ 0 60000 65536"/>
                    <a:gd name="T5" fmla="*/ 0 60000 65536"/>
                    <a:gd name="T6" fmla="*/ 0 w 1"/>
                    <a:gd name="T7" fmla="*/ 0 h 148"/>
                    <a:gd name="T8" fmla="*/ 1 w 1"/>
                    <a:gd name="T9" fmla="*/ 148 h 148"/>
                  </a:gdLst>
                  <a:ahLst/>
                  <a:cxnLst>
                    <a:cxn ang="T4">
                      <a:pos x="T0" y="T1"/>
                    </a:cxn>
                    <a:cxn ang="T5">
                      <a:pos x="T2" y="T3"/>
                    </a:cxn>
                  </a:cxnLst>
                  <a:rect l="T6" t="T7" r="T8" b="T9"/>
                  <a:pathLst>
                    <a:path w="1" h="148">
                      <a:moveTo>
                        <a:pt x="1" y="148"/>
                      </a:moveTo>
                      <a:lnTo>
                        <a:pt x="0" y="0"/>
                      </a:lnTo>
                    </a:path>
                  </a:pathLst>
                </a:custGeom>
                <a:noFill/>
                <a:ln w="38100">
                  <a:solidFill>
                    <a:srgbClr val="000000"/>
                  </a:solidFill>
                  <a:round/>
                  <a:headEnd/>
                  <a:tailEnd/>
                </a:ln>
              </p:spPr>
              <p:txBody>
                <a:bodyPr wrap="none" anchor="ctr"/>
                <a:lstStyle/>
                <a:p>
                  <a:endParaRPr lang="zh-CN" altLang="en-US"/>
                </a:p>
              </p:txBody>
            </p:sp>
            <p:sp>
              <p:nvSpPr>
                <p:cNvPr id="76858" name="Line 176"/>
                <p:cNvSpPr>
                  <a:spLocks noChangeAspect="1" noChangeShapeType="1"/>
                </p:cNvSpPr>
                <p:nvPr/>
              </p:nvSpPr>
              <p:spPr bwMode="auto">
                <a:xfrm>
                  <a:off x="1721" y="1648"/>
                  <a:ext cx="1014" cy="0"/>
                </a:xfrm>
                <a:prstGeom prst="line">
                  <a:avLst/>
                </a:prstGeom>
                <a:noFill/>
                <a:ln w="38100">
                  <a:solidFill>
                    <a:srgbClr val="000000"/>
                  </a:solidFill>
                  <a:round/>
                  <a:headEnd/>
                  <a:tailEnd/>
                </a:ln>
              </p:spPr>
              <p:txBody>
                <a:bodyPr wrap="none" anchor="ctr"/>
                <a:lstStyle/>
                <a:p>
                  <a:endParaRPr lang="zh-CN" altLang="en-US"/>
                </a:p>
              </p:txBody>
            </p:sp>
            <p:sp>
              <p:nvSpPr>
                <p:cNvPr id="76859" name="Freeform 177"/>
                <p:cNvSpPr>
                  <a:spLocks noChangeAspect="1"/>
                </p:cNvSpPr>
                <p:nvPr/>
              </p:nvSpPr>
              <p:spPr bwMode="auto">
                <a:xfrm>
                  <a:off x="2734" y="1316"/>
                  <a:ext cx="2" cy="473"/>
                </a:xfrm>
                <a:custGeom>
                  <a:avLst/>
                  <a:gdLst>
                    <a:gd name="T0" fmla="*/ 0 w 2"/>
                    <a:gd name="T1" fmla="*/ 473 h 473"/>
                    <a:gd name="T2" fmla="*/ 2 w 2"/>
                    <a:gd name="T3" fmla="*/ 0 h 473"/>
                    <a:gd name="T4" fmla="*/ 0 60000 65536"/>
                    <a:gd name="T5" fmla="*/ 0 60000 65536"/>
                    <a:gd name="T6" fmla="*/ 0 w 2"/>
                    <a:gd name="T7" fmla="*/ 0 h 473"/>
                    <a:gd name="T8" fmla="*/ 2 w 2"/>
                    <a:gd name="T9" fmla="*/ 473 h 473"/>
                  </a:gdLst>
                  <a:ahLst/>
                  <a:cxnLst>
                    <a:cxn ang="T4">
                      <a:pos x="T0" y="T1"/>
                    </a:cxn>
                    <a:cxn ang="T5">
                      <a:pos x="T2" y="T3"/>
                    </a:cxn>
                  </a:cxnLst>
                  <a:rect l="T6" t="T7" r="T8" b="T9"/>
                  <a:pathLst>
                    <a:path w="2" h="473">
                      <a:moveTo>
                        <a:pt x="0" y="473"/>
                      </a:moveTo>
                      <a:lnTo>
                        <a:pt x="2" y="0"/>
                      </a:lnTo>
                    </a:path>
                  </a:pathLst>
                </a:custGeom>
                <a:noFill/>
                <a:ln w="38100">
                  <a:solidFill>
                    <a:srgbClr val="000000"/>
                  </a:solidFill>
                  <a:round/>
                  <a:headEnd/>
                  <a:tailEnd/>
                </a:ln>
              </p:spPr>
              <p:txBody>
                <a:bodyPr wrap="none" anchor="ctr"/>
                <a:lstStyle/>
                <a:p>
                  <a:endParaRPr lang="zh-CN" altLang="en-US"/>
                </a:p>
              </p:txBody>
            </p:sp>
            <p:sp>
              <p:nvSpPr>
                <p:cNvPr id="76860" name="Line 178"/>
                <p:cNvSpPr>
                  <a:spLocks noChangeAspect="1" noChangeShapeType="1"/>
                </p:cNvSpPr>
                <p:nvPr/>
              </p:nvSpPr>
              <p:spPr bwMode="auto">
                <a:xfrm flipV="1">
                  <a:off x="2074" y="1440"/>
                  <a:ext cx="0" cy="208"/>
                </a:xfrm>
                <a:prstGeom prst="line">
                  <a:avLst/>
                </a:prstGeom>
                <a:noFill/>
                <a:ln w="38100">
                  <a:solidFill>
                    <a:srgbClr val="000000"/>
                  </a:solidFill>
                  <a:round/>
                  <a:headEnd/>
                  <a:tailEnd/>
                </a:ln>
              </p:spPr>
              <p:txBody>
                <a:bodyPr wrap="none" anchor="ctr"/>
                <a:lstStyle/>
                <a:p>
                  <a:endParaRPr lang="zh-CN" altLang="en-US"/>
                </a:p>
              </p:txBody>
            </p:sp>
            <p:sp>
              <p:nvSpPr>
                <p:cNvPr id="76861" name="Line 179"/>
                <p:cNvSpPr>
                  <a:spLocks noChangeAspect="1" noChangeShapeType="1"/>
                </p:cNvSpPr>
                <p:nvPr/>
              </p:nvSpPr>
              <p:spPr bwMode="auto">
                <a:xfrm flipH="1">
                  <a:off x="2287" y="1316"/>
                  <a:ext cx="463" cy="0"/>
                </a:xfrm>
                <a:prstGeom prst="line">
                  <a:avLst/>
                </a:prstGeom>
                <a:noFill/>
                <a:ln w="38100">
                  <a:solidFill>
                    <a:srgbClr val="000000"/>
                  </a:solidFill>
                  <a:round/>
                  <a:headEnd/>
                  <a:tailEnd/>
                </a:ln>
              </p:spPr>
              <p:txBody>
                <a:bodyPr wrap="none" anchor="ctr"/>
                <a:lstStyle/>
                <a:p>
                  <a:endParaRPr lang="zh-CN" altLang="en-US"/>
                </a:p>
              </p:txBody>
            </p:sp>
            <p:sp>
              <p:nvSpPr>
                <p:cNvPr id="76862" name="Line 180"/>
                <p:cNvSpPr>
                  <a:spLocks noChangeAspect="1" noChangeShapeType="1"/>
                </p:cNvSpPr>
                <p:nvPr/>
              </p:nvSpPr>
              <p:spPr bwMode="auto">
                <a:xfrm flipV="1">
                  <a:off x="2074" y="1316"/>
                  <a:ext cx="220" cy="124"/>
                </a:xfrm>
                <a:prstGeom prst="line">
                  <a:avLst/>
                </a:prstGeom>
                <a:noFill/>
                <a:ln w="38100">
                  <a:solidFill>
                    <a:srgbClr val="000000"/>
                  </a:solidFill>
                  <a:round/>
                  <a:headEnd/>
                  <a:tailEnd/>
                </a:ln>
              </p:spPr>
              <p:txBody>
                <a:bodyPr wrap="none" anchor="ctr"/>
                <a:lstStyle/>
                <a:p>
                  <a:endParaRPr lang="zh-CN" altLang="en-US"/>
                </a:p>
              </p:txBody>
            </p:sp>
          </p:grpSp>
          <p:grpSp>
            <p:nvGrpSpPr>
              <p:cNvPr id="76815" name="Group 181"/>
              <p:cNvGrpSpPr>
                <a:grpSpLocks noChangeAspect="1"/>
              </p:cNvGrpSpPr>
              <p:nvPr/>
            </p:nvGrpSpPr>
            <p:grpSpPr bwMode="auto">
              <a:xfrm>
                <a:off x="1722" y="2014"/>
                <a:ext cx="1014" cy="604"/>
                <a:chOff x="1722" y="2014"/>
                <a:chExt cx="1014" cy="604"/>
              </a:xfrm>
            </p:grpSpPr>
            <p:sp>
              <p:nvSpPr>
                <p:cNvPr id="76849" name="Line 182"/>
                <p:cNvSpPr>
                  <a:spLocks noChangeAspect="1" noChangeShapeType="1"/>
                </p:cNvSpPr>
                <p:nvPr/>
              </p:nvSpPr>
              <p:spPr bwMode="auto">
                <a:xfrm>
                  <a:off x="1722" y="2021"/>
                  <a:ext cx="1014" cy="0"/>
                </a:xfrm>
                <a:prstGeom prst="line">
                  <a:avLst/>
                </a:prstGeom>
                <a:noFill/>
                <a:ln w="38100">
                  <a:solidFill>
                    <a:srgbClr val="000000"/>
                  </a:solidFill>
                  <a:round/>
                  <a:headEnd/>
                  <a:tailEnd/>
                </a:ln>
              </p:spPr>
              <p:txBody>
                <a:bodyPr wrap="none" anchor="ctr"/>
                <a:lstStyle/>
                <a:p>
                  <a:endParaRPr lang="zh-CN" altLang="en-US"/>
                </a:p>
              </p:txBody>
            </p:sp>
            <p:sp>
              <p:nvSpPr>
                <p:cNvPr id="76850" name="Freeform 183"/>
                <p:cNvSpPr>
                  <a:spLocks noChangeAspect="1"/>
                </p:cNvSpPr>
                <p:nvPr/>
              </p:nvSpPr>
              <p:spPr bwMode="auto">
                <a:xfrm>
                  <a:off x="2734" y="2014"/>
                  <a:ext cx="2" cy="604"/>
                </a:xfrm>
                <a:custGeom>
                  <a:avLst/>
                  <a:gdLst>
                    <a:gd name="T0" fmla="*/ 2 w 2"/>
                    <a:gd name="T1" fmla="*/ 0 h 604"/>
                    <a:gd name="T2" fmla="*/ 0 w 2"/>
                    <a:gd name="T3" fmla="*/ 604 h 604"/>
                    <a:gd name="T4" fmla="*/ 0 60000 65536"/>
                    <a:gd name="T5" fmla="*/ 0 60000 65536"/>
                    <a:gd name="T6" fmla="*/ 0 w 2"/>
                    <a:gd name="T7" fmla="*/ 0 h 604"/>
                    <a:gd name="T8" fmla="*/ 2 w 2"/>
                    <a:gd name="T9" fmla="*/ 604 h 604"/>
                  </a:gdLst>
                  <a:ahLst/>
                  <a:cxnLst>
                    <a:cxn ang="T4">
                      <a:pos x="T0" y="T1"/>
                    </a:cxn>
                    <a:cxn ang="T5">
                      <a:pos x="T2" y="T3"/>
                    </a:cxn>
                  </a:cxnLst>
                  <a:rect l="T6" t="T7" r="T8" b="T9"/>
                  <a:pathLst>
                    <a:path w="2" h="604">
                      <a:moveTo>
                        <a:pt x="2" y="0"/>
                      </a:moveTo>
                      <a:lnTo>
                        <a:pt x="0" y="604"/>
                      </a:lnTo>
                    </a:path>
                  </a:pathLst>
                </a:custGeom>
                <a:noFill/>
                <a:ln w="38100">
                  <a:solidFill>
                    <a:srgbClr val="000000"/>
                  </a:solidFill>
                  <a:round/>
                  <a:headEnd/>
                  <a:tailEnd/>
                </a:ln>
              </p:spPr>
              <p:txBody>
                <a:bodyPr wrap="none" anchor="ctr"/>
                <a:lstStyle/>
                <a:p>
                  <a:endParaRPr lang="zh-CN" altLang="en-US"/>
                </a:p>
              </p:txBody>
            </p:sp>
            <p:sp>
              <p:nvSpPr>
                <p:cNvPr id="76851" name="Line 184"/>
                <p:cNvSpPr>
                  <a:spLocks noChangeAspect="1" noChangeShapeType="1"/>
                </p:cNvSpPr>
                <p:nvPr/>
              </p:nvSpPr>
              <p:spPr bwMode="auto">
                <a:xfrm flipH="1">
                  <a:off x="1722" y="2602"/>
                  <a:ext cx="1014" cy="0"/>
                </a:xfrm>
                <a:prstGeom prst="line">
                  <a:avLst/>
                </a:prstGeom>
                <a:noFill/>
                <a:ln w="38100">
                  <a:solidFill>
                    <a:srgbClr val="000000"/>
                  </a:solidFill>
                  <a:round/>
                  <a:headEnd/>
                  <a:tailEnd/>
                </a:ln>
              </p:spPr>
              <p:txBody>
                <a:bodyPr wrap="none" anchor="ctr"/>
                <a:lstStyle/>
                <a:p>
                  <a:endParaRPr lang="zh-CN" altLang="en-US"/>
                </a:p>
              </p:txBody>
            </p:sp>
            <p:sp>
              <p:nvSpPr>
                <p:cNvPr id="76852" name="Freeform 185"/>
                <p:cNvSpPr>
                  <a:spLocks noChangeAspect="1"/>
                </p:cNvSpPr>
                <p:nvPr/>
              </p:nvSpPr>
              <p:spPr bwMode="auto">
                <a:xfrm>
                  <a:off x="1723" y="2015"/>
                  <a:ext cx="1" cy="603"/>
                </a:xfrm>
                <a:custGeom>
                  <a:avLst/>
                  <a:gdLst>
                    <a:gd name="T0" fmla="*/ 0 w 1"/>
                    <a:gd name="T1" fmla="*/ 603 h 603"/>
                    <a:gd name="T2" fmla="*/ 0 w 1"/>
                    <a:gd name="T3" fmla="*/ 0 h 603"/>
                    <a:gd name="T4" fmla="*/ 0 60000 65536"/>
                    <a:gd name="T5" fmla="*/ 0 60000 65536"/>
                    <a:gd name="T6" fmla="*/ 0 w 1"/>
                    <a:gd name="T7" fmla="*/ 0 h 603"/>
                    <a:gd name="T8" fmla="*/ 1 w 1"/>
                    <a:gd name="T9" fmla="*/ 603 h 603"/>
                  </a:gdLst>
                  <a:ahLst/>
                  <a:cxnLst>
                    <a:cxn ang="T4">
                      <a:pos x="T0" y="T1"/>
                    </a:cxn>
                    <a:cxn ang="T5">
                      <a:pos x="T2" y="T3"/>
                    </a:cxn>
                  </a:cxnLst>
                  <a:rect l="T6" t="T7" r="T8" b="T9"/>
                  <a:pathLst>
                    <a:path w="1" h="603">
                      <a:moveTo>
                        <a:pt x="0" y="603"/>
                      </a:moveTo>
                      <a:lnTo>
                        <a:pt x="0" y="0"/>
                      </a:lnTo>
                    </a:path>
                  </a:pathLst>
                </a:custGeom>
                <a:noFill/>
                <a:ln w="38100">
                  <a:solidFill>
                    <a:srgbClr val="000000"/>
                  </a:solidFill>
                  <a:round/>
                  <a:headEnd/>
                  <a:tailEnd/>
                </a:ln>
              </p:spPr>
              <p:txBody>
                <a:bodyPr wrap="none" anchor="ctr"/>
                <a:lstStyle/>
                <a:p>
                  <a:endParaRPr lang="zh-CN" altLang="en-US"/>
                </a:p>
              </p:txBody>
            </p:sp>
            <p:sp>
              <p:nvSpPr>
                <p:cNvPr id="76853" name="Line 186"/>
                <p:cNvSpPr>
                  <a:spLocks noChangeAspect="1" noChangeShapeType="1"/>
                </p:cNvSpPr>
                <p:nvPr/>
              </p:nvSpPr>
              <p:spPr bwMode="auto">
                <a:xfrm>
                  <a:off x="2075" y="2187"/>
                  <a:ext cx="661" cy="0"/>
                </a:xfrm>
                <a:prstGeom prst="line">
                  <a:avLst/>
                </a:prstGeom>
                <a:noFill/>
                <a:ln w="38100">
                  <a:solidFill>
                    <a:srgbClr val="000000"/>
                  </a:solidFill>
                  <a:round/>
                  <a:headEnd/>
                  <a:tailEnd/>
                </a:ln>
              </p:spPr>
              <p:txBody>
                <a:bodyPr wrap="none" anchor="ctr"/>
                <a:lstStyle/>
                <a:p>
                  <a:endParaRPr lang="zh-CN" altLang="en-US"/>
                </a:p>
              </p:txBody>
            </p:sp>
            <p:sp>
              <p:nvSpPr>
                <p:cNvPr id="76854" name="Line 187"/>
                <p:cNvSpPr>
                  <a:spLocks noChangeAspect="1" noChangeShapeType="1"/>
                </p:cNvSpPr>
                <p:nvPr/>
              </p:nvSpPr>
              <p:spPr bwMode="auto">
                <a:xfrm>
                  <a:off x="2075" y="2028"/>
                  <a:ext cx="0" cy="166"/>
                </a:xfrm>
                <a:prstGeom prst="line">
                  <a:avLst/>
                </a:prstGeom>
                <a:noFill/>
                <a:ln w="38100">
                  <a:solidFill>
                    <a:srgbClr val="000000"/>
                  </a:solidFill>
                  <a:round/>
                  <a:headEnd/>
                  <a:tailEnd/>
                </a:ln>
              </p:spPr>
              <p:txBody>
                <a:bodyPr wrap="none" anchor="ctr"/>
                <a:lstStyle/>
                <a:p>
                  <a:endParaRPr lang="zh-CN" altLang="en-US"/>
                </a:p>
              </p:txBody>
            </p:sp>
            <p:sp>
              <p:nvSpPr>
                <p:cNvPr id="76855" name="Line 188"/>
                <p:cNvSpPr>
                  <a:spLocks noChangeAspect="1" noChangeShapeType="1"/>
                </p:cNvSpPr>
                <p:nvPr/>
              </p:nvSpPr>
              <p:spPr bwMode="auto">
                <a:xfrm>
                  <a:off x="2295" y="2021"/>
                  <a:ext cx="0" cy="166"/>
                </a:xfrm>
                <a:prstGeom prst="line">
                  <a:avLst/>
                </a:prstGeom>
                <a:noFill/>
                <a:ln w="38100">
                  <a:solidFill>
                    <a:srgbClr val="000000"/>
                  </a:solidFill>
                  <a:round/>
                  <a:headEnd/>
                  <a:tailEnd/>
                </a:ln>
              </p:spPr>
              <p:txBody>
                <a:bodyPr wrap="none" anchor="ctr"/>
                <a:lstStyle/>
                <a:p>
                  <a:endParaRPr lang="zh-CN" altLang="en-US"/>
                </a:p>
              </p:txBody>
            </p:sp>
          </p:grpSp>
          <p:grpSp>
            <p:nvGrpSpPr>
              <p:cNvPr id="76816" name="Group 189"/>
              <p:cNvGrpSpPr>
                <a:grpSpLocks noChangeAspect="1"/>
              </p:cNvGrpSpPr>
              <p:nvPr/>
            </p:nvGrpSpPr>
            <p:grpSpPr bwMode="auto">
              <a:xfrm>
                <a:off x="1715" y="479"/>
                <a:ext cx="1027" cy="597"/>
                <a:chOff x="1715" y="479"/>
                <a:chExt cx="1027" cy="597"/>
              </a:xfrm>
            </p:grpSpPr>
            <p:sp>
              <p:nvSpPr>
                <p:cNvPr id="76842" name="Freeform 190"/>
                <p:cNvSpPr>
                  <a:spLocks noChangeAspect="1"/>
                </p:cNvSpPr>
                <p:nvPr/>
              </p:nvSpPr>
              <p:spPr bwMode="auto">
                <a:xfrm>
                  <a:off x="1715" y="1069"/>
                  <a:ext cx="1027" cy="1"/>
                </a:xfrm>
                <a:custGeom>
                  <a:avLst/>
                  <a:gdLst>
                    <a:gd name="T0" fmla="*/ 0 w 1027"/>
                    <a:gd name="T1" fmla="*/ 0 h 1"/>
                    <a:gd name="T2" fmla="*/ 1027 w 1027"/>
                    <a:gd name="T3" fmla="*/ 0 h 1"/>
                    <a:gd name="T4" fmla="*/ 0 60000 65536"/>
                    <a:gd name="T5" fmla="*/ 0 60000 65536"/>
                    <a:gd name="T6" fmla="*/ 0 w 1027"/>
                    <a:gd name="T7" fmla="*/ 0 h 1"/>
                    <a:gd name="T8" fmla="*/ 1027 w 1027"/>
                    <a:gd name="T9" fmla="*/ 1 h 1"/>
                  </a:gdLst>
                  <a:ahLst/>
                  <a:cxnLst>
                    <a:cxn ang="T4">
                      <a:pos x="T0" y="T1"/>
                    </a:cxn>
                    <a:cxn ang="T5">
                      <a:pos x="T2" y="T3"/>
                    </a:cxn>
                  </a:cxnLst>
                  <a:rect l="T6" t="T7" r="T8" b="T9"/>
                  <a:pathLst>
                    <a:path w="1027" h="1">
                      <a:moveTo>
                        <a:pt x="0" y="0"/>
                      </a:moveTo>
                      <a:lnTo>
                        <a:pt x="1027" y="0"/>
                      </a:lnTo>
                    </a:path>
                  </a:pathLst>
                </a:custGeom>
                <a:noFill/>
                <a:ln w="38100">
                  <a:solidFill>
                    <a:srgbClr val="000000"/>
                  </a:solidFill>
                  <a:round/>
                  <a:headEnd/>
                  <a:tailEnd/>
                </a:ln>
              </p:spPr>
              <p:txBody>
                <a:bodyPr wrap="none" anchor="ctr"/>
                <a:lstStyle/>
                <a:p>
                  <a:endParaRPr lang="zh-CN" altLang="en-US"/>
                </a:p>
              </p:txBody>
            </p:sp>
            <p:sp>
              <p:nvSpPr>
                <p:cNvPr id="76843" name="Freeform 191"/>
                <p:cNvSpPr>
                  <a:spLocks noChangeAspect="1"/>
                </p:cNvSpPr>
                <p:nvPr/>
              </p:nvSpPr>
              <p:spPr bwMode="auto">
                <a:xfrm>
                  <a:off x="2734" y="480"/>
                  <a:ext cx="3" cy="596"/>
                </a:xfrm>
                <a:custGeom>
                  <a:avLst/>
                  <a:gdLst>
                    <a:gd name="T0" fmla="*/ 0 w 3"/>
                    <a:gd name="T1" fmla="*/ 596 h 596"/>
                    <a:gd name="T2" fmla="*/ 3 w 3"/>
                    <a:gd name="T3" fmla="*/ 0 h 596"/>
                    <a:gd name="T4" fmla="*/ 0 60000 65536"/>
                    <a:gd name="T5" fmla="*/ 0 60000 65536"/>
                    <a:gd name="T6" fmla="*/ 0 w 3"/>
                    <a:gd name="T7" fmla="*/ 0 h 596"/>
                    <a:gd name="T8" fmla="*/ 3 w 3"/>
                    <a:gd name="T9" fmla="*/ 596 h 596"/>
                  </a:gdLst>
                  <a:ahLst/>
                  <a:cxnLst>
                    <a:cxn ang="T4">
                      <a:pos x="T0" y="T1"/>
                    </a:cxn>
                    <a:cxn ang="T5">
                      <a:pos x="T2" y="T3"/>
                    </a:cxn>
                  </a:cxnLst>
                  <a:rect l="T6" t="T7" r="T8" b="T9"/>
                  <a:pathLst>
                    <a:path w="3" h="596">
                      <a:moveTo>
                        <a:pt x="0" y="596"/>
                      </a:moveTo>
                      <a:lnTo>
                        <a:pt x="3" y="0"/>
                      </a:lnTo>
                    </a:path>
                  </a:pathLst>
                </a:custGeom>
                <a:noFill/>
                <a:ln w="38100">
                  <a:solidFill>
                    <a:srgbClr val="000000"/>
                  </a:solidFill>
                  <a:round/>
                  <a:headEnd/>
                  <a:tailEnd/>
                </a:ln>
              </p:spPr>
              <p:txBody>
                <a:bodyPr wrap="none" anchor="ctr"/>
                <a:lstStyle/>
                <a:p>
                  <a:endParaRPr lang="zh-CN" altLang="en-US"/>
                </a:p>
              </p:txBody>
            </p:sp>
            <p:sp>
              <p:nvSpPr>
                <p:cNvPr id="76844" name="Line 192"/>
                <p:cNvSpPr>
                  <a:spLocks noChangeAspect="1" noChangeShapeType="1"/>
                </p:cNvSpPr>
                <p:nvPr/>
              </p:nvSpPr>
              <p:spPr bwMode="auto">
                <a:xfrm flipH="1" flipV="1">
                  <a:off x="1722" y="486"/>
                  <a:ext cx="1014" cy="0"/>
                </a:xfrm>
                <a:prstGeom prst="line">
                  <a:avLst/>
                </a:prstGeom>
                <a:noFill/>
                <a:ln w="38100">
                  <a:solidFill>
                    <a:srgbClr val="000000"/>
                  </a:solidFill>
                  <a:round/>
                  <a:headEnd/>
                  <a:tailEnd/>
                </a:ln>
              </p:spPr>
              <p:txBody>
                <a:bodyPr wrap="none" anchor="ctr"/>
                <a:lstStyle/>
                <a:p>
                  <a:endParaRPr lang="zh-CN" altLang="en-US"/>
                </a:p>
              </p:txBody>
            </p:sp>
            <p:sp>
              <p:nvSpPr>
                <p:cNvPr id="76845" name="Freeform 193"/>
                <p:cNvSpPr>
                  <a:spLocks noChangeAspect="1"/>
                </p:cNvSpPr>
                <p:nvPr/>
              </p:nvSpPr>
              <p:spPr bwMode="auto">
                <a:xfrm>
                  <a:off x="1722" y="479"/>
                  <a:ext cx="1" cy="597"/>
                </a:xfrm>
                <a:custGeom>
                  <a:avLst/>
                  <a:gdLst>
                    <a:gd name="T0" fmla="*/ 0 w 1"/>
                    <a:gd name="T1" fmla="*/ 0 h 597"/>
                    <a:gd name="T2" fmla="*/ 1 w 1"/>
                    <a:gd name="T3" fmla="*/ 597 h 597"/>
                    <a:gd name="T4" fmla="*/ 0 60000 65536"/>
                    <a:gd name="T5" fmla="*/ 0 60000 65536"/>
                    <a:gd name="T6" fmla="*/ 0 w 1"/>
                    <a:gd name="T7" fmla="*/ 0 h 597"/>
                    <a:gd name="T8" fmla="*/ 1 w 1"/>
                    <a:gd name="T9" fmla="*/ 597 h 597"/>
                  </a:gdLst>
                  <a:ahLst/>
                  <a:cxnLst>
                    <a:cxn ang="T4">
                      <a:pos x="T0" y="T1"/>
                    </a:cxn>
                    <a:cxn ang="T5">
                      <a:pos x="T2" y="T3"/>
                    </a:cxn>
                  </a:cxnLst>
                  <a:rect l="T6" t="T7" r="T8" b="T9"/>
                  <a:pathLst>
                    <a:path w="1" h="597">
                      <a:moveTo>
                        <a:pt x="0" y="0"/>
                      </a:moveTo>
                      <a:lnTo>
                        <a:pt x="1" y="597"/>
                      </a:lnTo>
                    </a:path>
                  </a:pathLst>
                </a:custGeom>
                <a:noFill/>
                <a:ln w="38100">
                  <a:solidFill>
                    <a:srgbClr val="000000"/>
                  </a:solidFill>
                  <a:round/>
                  <a:headEnd/>
                  <a:tailEnd/>
                </a:ln>
              </p:spPr>
              <p:txBody>
                <a:bodyPr wrap="none" anchor="ctr"/>
                <a:lstStyle/>
                <a:p>
                  <a:endParaRPr lang="zh-CN" altLang="en-US"/>
                </a:p>
              </p:txBody>
            </p:sp>
            <p:sp>
              <p:nvSpPr>
                <p:cNvPr id="76846" name="Line 194"/>
                <p:cNvSpPr>
                  <a:spLocks noChangeAspect="1" noChangeShapeType="1"/>
                </p:cNvSpPr>
                <p:nvPr/>
              </p:nvSpPr>
              <p:spPr bwMode="auto">
                <a:xfrm flipV="1">
                  <a:off x="2075" y="901"/>
                  <a:ext cx="661" cy="0"/>
                </a:xfrm>
                <a:prstGeom prst="line">
                  <a:avLst/>
                </a:prstGeom>
                <a:noFill/>
                <a:ln w="12700">
                  <a:solidFill>
                    <a:srgbClr val="000000"/>
                  </a:solidFill>
                  <a:prstDash val="dash"/>
                  <a:round/>
                  <a:headEnd/>
                  <a:tailEnd/>
                </a:ln>
              </p:spPr>
              <p:txBody>
                <a:bodyPr wrap="none" anchor="ctr"/>
                <a:lstStyle/>
                <a:p>
                  <a:endParaRPr lang="zh-CN" altLang="en-US"/>
                </a:p>
              </p:txBody>
            </p:sp>
            <p:sp>
              <p:nvSpPr>
                <p:cNvPr id="76847" name="Line 195"/>
                <p:cNvSpPr>
                  <a:spLocks noChangeAspect="1" noChangeShapeType="1"/>
                </p:cNvSpPr>
                <p:nvPr/>
              </p:nvSpPr>
              <p:spPr bwMode="auto">
                <a:xfrm flipV="1">
                  <a:off x="2075" y="901"/>
                  <a:ext cx="0" cy="166"/>
                </a:xfrm>
                <a:prstGeom prst="line">
                  <a:avLst/>
                </a:prstGeom>
                <a:noFill/>
                <a:ln w="12700">
                  <a:solidFill>
                    <a:srgbClr val="000000"/>
                  </a:solidFill>
                  <a:prstDash val="dash"/>
                  <a:round/>
                  <a:headEnd/>
                  <a:tailEnd/>
                </a:ln>
              </p:spPr>
              <p:txBody>
                <a:bodyPr wrap="none" anchor="ctr"/>
                <a:lstStyle/>
                <a:p>
                  <a:endParaRPr lang="zh-CN" altLang="en-US"/>
                </a:p>
              </p:txBody>
            </p:sp>
            <p:sp>
              <p:nvSpPr>
                <p:cNvPr id="76848" name="Line 196"/>
                <p:cNvSpPr>
                  <a:spLocks noChangeAspect="1" noChangeShapeType="1"/>
                </p:cNvSpPr>
                <p:nvPr/>
              </p:nvSpPr>
              <p:spPr bwMode="auto">
                <a:xfrm flipV="1">
                  <a:off x="2295" y="901"/>
                  <a:ext cx="0" cy="166"/>
                </a:xfrm>
                <a:prstGeom prst="line">
                  <a:avLst/>
                </a:prstGeom>
                <a:noFill/>
                <a:ln w="12700">
                  <a:solidFill>
                    <a:srgbClr val="000000"/>
                  </a:solidFill>
                  <a:prstDash val="dash"/>
                  <a:round/>
                  <a:headEnd/>
                  <a:tailEnd/>
                </a:ln>
              </p:spPr>
              <p:txBody>
                <a:bodyPr wrap="none" anchor="ctr"/>
                <a:lstStyle/>
                <a:p>
                  <a:endParaRPr lang="zh-CN" altLang="en-US"/>
                </a:p>
              </p:txBody>
            </p:sp>
          </p:grpSp>
          <p:grpSp>
            <p:nvGrpSpPr>
              <p:cNvPr id="76817" name="Group 197"/>
              <p:cNvGrpSpPr>
                <a:grpSpLocks noChangeAspect="1"/>
              </p:cNvGrpSpPr>
              <p:nvPr/>
            </p:nvGrpSpPr>
            <p:grpSpPr bwMode="auto">
              <a:xfrm>
                <a:off x="4042" y="1316"/>
                <a:ext cx="1025" cy="466"/>
                <a:chOff x="4042" y="1316"/>
                <a:chExt cx="1025" cy="466"/>
              </a:xfrm>
            </p:grpSpPr>
            <p:sp>
              <p:nvSpPr>
                <p:cNvPr id="76834" name="Freeform 198"/>
                <p:cNvSpPr>
                  <a:spLocks noChangeAspect="1"/>
                </p:cNvSpPr>
                <p:nvPr/>
              </p:nvSpPr>
              <p:spPr bwMode="auto">
                <a:xfrm>
                  <a:off x="4046" y="1768"/>
                  <a:ext cx="1021" cy="1"/>
                </a:xfrm>
                <a:custGeom>
                  <a:avLst/>
                  <a:gdLst>
                    <a:gd name="T0" fmla="*/ 1111 w 1111"/>
                    <a:gd name="T1" fmla="*/ 0 h 1"/>
                    <a:gd name="T2" fmla="*/ 0 w 1111"/>
                    <a:gd name="T3" fmla="*/ 0 h 1"/>
                    <a:gd name="T4" fmla="*/ 0 60000 65536"/>
                    <a:gd name="T5" fmla="*/ 0 60000 65536"/>
                    <a:gd name="T6" fmla="*/ 0 w 1111"/>
                    <a:gd name="T7" fmla="*/ 0 h 1"/>
                    <a:gd name="T8" fmla="*/ 1111 w 1111"/>
                    <a:gd name="T9" fmla="*/ 1 h 1"/>
                  </a:gdLst>
                  <a:ahLst/>
                  <a:cxnLst>
                    <a:cxn ang="T4">
                      <a:pos x="T0" y="T1"/>
                    </a:cxn>
                    <a:cxn ang="T5">
                      <a:pos x="T2" y="T3"/>
                    </a:cxn>
                  </a:cxnLst>
                  <a:rect l="T6" t="T7" r="T8" b="T9"/>
                  <a:pathLst>
                    <a:path w="1111" h="1">
                      <a:moveTo>
                        <a:pt x="1111" y="0"/>
                      </a:moveTo>
                      <a:lnTo>
                        <a:pt x="0" y="0"/>
                      </a:lnTo>
                    </a:path>
                  </a:pathLst>
                </a:custGeom>
                <a:noFill/>
                <a:ln w="38100">
                  <a:solidFill>
                    <a:srgbClr val="000000"/>
                  </a:solidFill>
                  <a:round/>
                  <a:headEnd/>
                  <a:tailEnd/>
                </a:ln>
              </p:spPr>
              <p:txBody>
                <a:bodyPr wrap="none" anchor="ctr"/>
                <a:lstStyle/>
                <a:p>
                  <a:endParaRPr lang="zh-CN" altLang="en-US"/>
                </a:p>
              </p:txBody>
            </p:sp>
            <p:sp>
              <p:nvSpPr>
                <p:cNvPr id="76835" name="Freeform 199"/>
                <p:cNvSpPr>
                  <a:spLocks noChangeAspect="1"/>
                </p:cNvSpPr>
                <p:nvPr/>
              </p:nvSpPr>
              <p:spPr bwMode="auto">
                <a:xfrm>
                  <a:off x="5061" y="1643"/>
                  <a:ext cx="1" cy="139"/>
                </a:xfrm>
                <a:custGeom>
                  <a:avLst/>
                  <a:gdLst>
                    <a:gd name="T0" fmla="*/ 0 w 1"/>
                    <a:gd name="T1" fmla="*/ 139 h 139"/>
                    <a:gd name="T2" fmla="*/ 0 w 1"/>
                    <a:gd name="T3" fmla="*/ 0 h 139"/>
                    <a:gd name="T4" fmla="*/ 0 60000 65536"/>
                    <a:gd name="T5" fmla="*/ 0 60000 65536"/>
                    <a:gd name="T6" fmla="*/ 0 w 1"/>
                    <a:gd name="T7" fmla="*/ 0 h 139"/>
                    <a:gd name="T8" fmla="*/ 1 w 1"/>
                    <a:gd name="T9" fmla="*/ 139 h 139"/>
                  </a:gdLst>
                  <a:ahLst/>
                  <a:cxnLst>
                    <a:cxn ang="T4">
                      <a:pos x="T0" y="T1"/>
                    </a:cxn>
                    <a:cxn ang="T5">
                      <a:pos x="T2" y="T3"/>
                    </a:cxn>
                  </a:cxnLst>
                  <a:rect l="T6" t="T7" r="T8" b="T9"/>
                  <a:pathLst>
                    <a:path w="1" h="139">
                      <a:moveTo>
                        <a:pt x="0" y="139"/>
                      </a:moveTo>
                      <a:lnTo>
                        <a:pt x="0" y="0"/>
                      </a:lnTo>
                    </a:path>
                  </a:pathLst>
                </a:custGeom>
                <a:noFill/>
                <a:ln w="38100">
                  <a:solidFill>
                    <a:srgbClr val="000000"/>
                  </a:solidFill>
                  <a:round/>
                  <a:headEnd/>
                  <a:tailEnd/>
                </a:ln>
              </p:spPr>
              <p:txBody>
                <a:bodyPr wrap="none" anchor="ctr"/>
                <a:lstStyle/>
                <a:p>
                  <a:endParaRPr lang="zh-CN" altLang="en-US"/>
                </a:p>
              </p:txBody>
            </p:sp>
            <p:sp>
              <p:nvSpPr>
                <p:cNvPr id="76836" name="Freeform 200"/>
                <p:cNvSpPr>
                  <a:spLocks noChangeAspect="1"/>
                </p:cNvSpPr>
                <p:nvPr/>
              </p:nvSpPr>
              <p:spPr bwMode="auto">
                <a:xfrm>
                  <a:off x="4049" y="1649"/>
                  <a:ext cx="660" cy="2"/>
                </a:xfrm>
                <a:custGeom>
                  <a:avLst/>
                  <a:gdLst>
                    <a:gd name="T0" fmla="*/ 718 w 718"/>
                    <a:gd name="T1" fmla="*/ 3 h 3"/>
                    <a:gd name="T2" fmla="*/ 0 w 718"/>
                    <a:gd name="T3" fmla="*/ 0 h 3"/>
                    <a:gd name="T4" fmla="*/ 0 60000 65536"/>
                    <a:gd name="T5" fmla="*/ 0 60000 65536"/>
                    <a:gd name="T6" fmla="*/ 0 w 718"/>
                    <a:gd name="T7" fmla="*/ 0 h 3"/>
                    <a:gd name="T8" fmla="*/ 718 w 718"/>
                    <a:gd name="T9" fmla="*/ 3 h 3"/>
                  </a:gdLst>
                  <a:ahLst/>
                  <a:cxnLst>
                    <a:cxn ang="T4">
                      <a:pos x="T0" y="T1"/>
                    </a:cxn>
                    <a:cxn ang="T5">
                      <a:pos x="T2" y="T3"/>
                    </a:cxn>
                  </a:cxnLst>
                  <a:rect l="T6" t="T7" r="T8" b="T9"/>
                  <a:pathLst>
                    <a:path w="718" h="3">
                      <a:moveTo>
                        <a:pt x="718" y="3"/>
                      </a:moveTo>
                      <a:lnTo>
                        <a:pt x="0" y="0"/>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6837" name="Line 201"/>
                <p:cNvSpPr>
                  <a:spLocks noChangeAspect="1" noChangeShapeType="1"/>
                </p:cNvSpPr>
                <p:nvPr/>
              </p:nvSpPr>
              <p:spPr bwMode="auto">
                <a:xfrm flipH="1" flipV="1">
                  <a:off x="4049" y="1316"/>
                  <a:ext cx="0" cy="456"/>
                </a:xfrm>
                <a:prstGeom prst="line">
                  <a:avLst/>
                </a:prstGeom>
                <a:noFill/>
                <a:ln w="38100">
                  <a:solidFill>
                    <a:srgbClr val="000000"/>
                  </a:solidFill>
                  <a:round/>
                  <a:headEnd/>
                  <a:tailEnd/>
                </a:ln>
              </p:spPr>
              <p:txBody>
                <a:bodyPr wrap="none" anchor="ctr"/>
                <a:lstStyle/>
                <a:p>
                  <a:endParaRPr lang="zh-CN" altLang="en-US"/>
                </a:p>
              </p:txBody>
            </p:sp>
            <p:sp>
              <p:nvSpPr>
                <p:cNvPr id="76838" name="Line 202"/>
                <p:cNvSpPr>
                  <a:spLocks noChangeAspect="1" noChangeShapeType="1"/>
                </p:cNvSpPr>
                <p:nvPr/>
              </p:nvSpPr>
              <p:spPr bwMode="auto">
                <a:xfrm flipH="1" flipV="1">
                  <a:off x="4710" y="1440"/>
                  <a:ext cx="0" cy="208"/>
                </a:xfrm>
                <a:prstGeom prst="line">
                  <a:avLst/>
                </a:prstGeom>
                <a:noFill/>
                <a:ln w="38100">
                  <a:solidFill>
                    <a:srgbClr val="000000"/>
                  </a:solidFill>
                  <a:round/>
                  <a:headEnd/>
                  <a:tailEnd/>
                </a:ln>
              </p:spPr>
              <p:txBody>
                <a:bodyPr wrap="none" anchor="ctr"/>
                <a:lstStyle/>
                <a:p>
                  <a:endParaRPr lang="zh-CN" altLang="en-US"/>
                </a:p>
              </p:txBody>
            </p:sp>
            <p:sp>
              <p:nvSpPr>
                <p:cNvPr id="76839" name="Freeform 203"/>
                <p:cNvSpPr>
                  <a:spLocks noChangeAspect="1"/>
                </p:cNvSpPr>
                <p:nvPr/>
              </p:nvSpPr>
              <p:spPr bwMode="auto">
                <a:xfrm>
                  <a:off x="4042" y="1316"/>
                  <a:ext cx="452" cy="1"/>
                </a:xfrm>
                <a:custGeom>
                  <a:avLst/>
                  <a:gdLst>
                    <a:gd name="T0" fmla="*/ 0 w 452"/>
                    <a:gd name="T1" fmla="*/ 0 h 1"/>
                    <a:gd name="T2" fmla="*/ 452 w 452"/>
                    <a:gd name="T3" fmla="*/ 0 h 1"/>
                    <a:gd name="T4" fmla="*/ 0 60000 65536"/>
                    <a:gd name="T5" fmla="*/ 0 60000 65536"/>
                    <a:gd name="T6" fmla="*/ 0 w 452"/>
                    <a:gd name="T7" fmla="*/ 0 h 1"/>
                    <a:gd name="T8" fmla="*/ 452 w 452"/>
                    <a:gd name="T9" fmla="*/ 1 h 1"/>
                  </a:gdLst>
                  <a:ahLst/>
                  <a:cxnLst>
                    <a:cxn ang="T4">
                      <a:pos x="T0" y="T1"/>
                    </a:cxn>
                    <a:cxn ang="T5">
                      <a:pos x="T2" y="T3"/>
                    </a:cxn>
                  </a:cxnLst>
                  <a:rect l="T6" t="T7" r="T8" b="T9"/>
                  <a:pathLst>
                    <a:path w="452" h="1">
                      <a:moveTo>
                        <a:pt x="0" y="0"/>
                      </a:moveTo>
                      <a:lnTo>
                        <a:pt x="452" y="0"/>
                      </a:lnTo>
                    </a:path>
                  </a:pathLst>
                </a:custGeom>
                <a:noFill/>
                <a:ln w="38100">
                  <a:solidFill>
                    <a:srgbClr val="000000"/>
                  </a:solidFill>
                  <a:round/>
                  <a:headEnd/>
                  <a:tailEnd/>
                </a:ln>
              </p:spPr>
              <p:txBody>
                <a:bodyPr wrap="none" anchor="ctr"/>
                <a:lstStyle/>
                <a:p>
                  <a:endParaRPr lang="zh-CN" altLang="en-US"/>
                </a:p>
              </p:txBody>
            </p:sp>
            <p:sp>
              <p:nvSpPr>
                <p:cNvPr id="76840" name="Line 204"/>
                <p:cNvSpPr>
                  <a:spLocks noChangeAspect="1" noChangeShapeType="1"/>
                </p:cNvSpPr>
                <p:nvPr/>
              </p:nvSpPr>
              <p:spPr bwMode="auto">
                <a:xfrm flipH="1" flipV="1">
                  <a:off x="4490" y="1316"/>
                  <a:ext cx="220" cy="124"/>
                </a:xfrm>
                <a:prstGeom prst="line">
                  <a:avLst/>
                </a:prstGeom>
                <a:noFill/>
                <a:ln w="38100">
                  <a:solidFill>
                    <a:srgbClr val="000000"/>
                  </a:solidFill>
                  <a:round/>
                  <a:headEnd/>
                  <a:tailEnd/>
                </a:ln>
              </p:spPr>
              <p:txBody>
                <a:bodyPr wrap="none" anchor="ctr"/>
                <a:lstStyle/>
                <a:p>
                  <a:endParaRPr lang="zh-CN" altLang="en-US"/>
                </a:p>
              </p:txBody>
            </p:sp>
            <p:sp>
              <p:nvSpPr>
                <p:cNvPr id="76841" name="Line 205"/>
                <p:cNvSpPr>
                  <a:spLocks noChangeAspect="1" noChangeShapeType="1"/>
                </p:cNvSpPr>
                <p:nvPr/>
              </p:nvSpPr>
              <p:spPr bwMode="auto">
                <a:xfrm>
                  <a:off x="4710" y="1648"/>
                  <a:ext cx="353" cy="0"/>
                </a:xfrm>
                <a:prstGeom prst="line">
                  <a:avLst/>
                </a:prstGeom>
                <a:noFill/>
                <a:ln w="38100">
                  <a:solidFill>
                    <a:srgbClr val="000000"/>
                  </a:solidFill>
                  <a:round/>
                  <a:headEnd/>
                  <a:tailEnd/>
                </a:ln>
              </p:spPr>
              <p:txBody>
                <a:bodyPr wrap="none" anchor="ctr"/>
                <a:lstStyle/>
                <a:p>
                  <a:endParaRPr lang="zh-CN" altLang="en-US"/>
                </a:p>
              </p:txBody>
            </p:sp>
          </p:grpSp>
          <p:sp>
            <p:nvSpPr>
              <p:cNvPr id="76818" name="Freeform 206"/>
              <p:cNvSpPr>
                <a:spLocks noChangeAspect="1"/>
              </p:cNvSpPr>
              <p:nvPr/>
            </p:nvSpPr>
            <p:spPr bwMode="auto">
              <a:xfrm>
                <a:off x="3027" y="1761"/>
                <a:ext cx="716" cy="7"/>
              </a:xfrm>
              <a:custGeom>
                <a:avLst/>
                <a:gdLst>
                  <a:gd name="T0" fmla="*/ 0 w 780"/>
                  <a:gd name="T1" fmla="*/ 8 h 8"/>
                  <a:gd name="T2" fmla="*/ 780 w 780"/>
                  <a:gd name="T3" fmla="*/ 0 h 8"/>
                  <a:gd name="T4" fmla="*/ 0 60000 65536"/>
                  <a:gd name="T5" fmla="*/ 0 60000 65536"/>
                  <a:gd name="T6" fmla="*/ 0 w 780"/>
                  <a:gd name="T7" fmla="*/ 0 h 8"/>
                  <a:gd name="T8" fmla="*/ 780 w 780"/>
                  <a:gd name="T9" fmla="*/ 8 h 8"/>
                </a:gdLst>
                <a:ahLst/>
                <a:cxnLst>
                  <a:cxn ang="T4">
                    <a:pos x="T0" y="T1"/>
                  </a:cxn>
                  <a:cxn ang="T5">
                    <a:pos x="T2" y="T3"/>
                  </a:cxn>
                </a:cxnLst>
                <a:rect l="T6" t="T7" r="T8" b="T9"/>
                <a:pathLst>
                  <a:path w="780" h="8">
                    <a:moveTo>
                      <a:pt x="0" y="8"/>
                    </a:moveTo>
                    <a:lnTo>
                      <a:pt x="78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19" name="Line 207"/>
              <p:cNvSpPr>
                <a:spLocks noChangeAspect="1" noChangeShapeType="1"/>
              </p:cNvSpPr>
              <p:nvPr/>
            </p:nvSpPr>
            <p:spPr bwMode="auto">
              <a:xfrm>
                <a:off x="3035" y="1648"/>
                <a:ext cx="705" cy="0"/>
              </a:xfrm>
              <a:prstGeom prst="line">
                <a:avLst/>
              </a:prstGeom>
              <a:noFill/>
              <a:ln w="38100">
                <a:solidFill>
                  <a:srgbClr val="000000"/>
                </a:solidFill>
                <a:round/>
                <a:headEnd/>
                <a:tailEnd/>
              </a:ln>
            </p:spPr>
            <p:txBody>
              <a:bodyPr wrap="none" anchor="ctr"/>
              <a:lstStyle/>
              <a:p>
                <a:endParaRPr lang="zh-CN" altLang="en-US"/>
              </a:p>
            </p:txBody>
          </p:sp>
          <p:sp>
            <p:nvSpPr>
              <p:cNvPr id="76820" name="Freeform 208"/>
              <p:cNvSpPr>
                <a:spLocks noChangeAspect="1"/>
              </p:cNvSpPr>
              <p:nvPr/>
            </p:nvSpPr>
            <p:spPr bwMode="auto">
              <a:xfrm>
                <a:off x="3738" y="1641"/>
                <a:ext cx="2" cy="141"/>
              </a:xfrm>
              <a:custGeom>
                <a:avLst/>
                <a:gdLst>
                  <a:gd name="T0" fmla="*/ 2 w 2"/>
                  <a:gd name="T1" fmla="*/ 0 h 141"/>
                  <a:gd name="T2" fmla="*/ 0 w 2"/>
                  <a:gd name="T3" fmla="*/ 141 h 141"/>
                  <a:gd name="T4" fmla="*/ 0 60000 65536"/>
                  <a:gd name="T5" fmla="*/ 0 60000 65536"/>
                  <a:gd name="T6" fmla="*/ 0 w 2"/>
                  <a:gd name="T7" fmla="*/ 0 h 141"/>
                  <a:gd name="T8" fmla="*/ 2 w 2"/>
                  <a:gd name="T9" fmla="*/ 141 h 141"/>
                </a:gdLst>
                <a:ahLst/>
                <a:cxnLst>
                  <a:cxn ang="T4">
                    <a:pos x="T0" y="T1"/>
                  </a:cxn>
                  <a:cxn ang="T5">
                    <a:pos x="T2" y="T3"/>
                  </a:cxn>
                </a:cxnLst>
                <a:rect l="T6" t="T7" r="T8" b="T9"/>
                <a:pathLst>
                  <a:path w="2" h="141">
                    <a:moveTo>
                      <a:pt x="2" y="0"/>
                    </a:moveTo>
                    <a:lnTo>
                      <a:pt x="0" y="141"/>
                    </a:lnTo>
                  </a:path>
                </a:pathLst>
              </a:custGeom>
              <a:noFill/>
              <a:ln w="38100">
                <a:solidFill>
                  <a:srgbClr val="000000"/>
                </a:solidFill>
                <a:round/>
                <a:headEnd/>
                <a:tailEnd/>
              </a:ln>
            </p:spPr>
            <p:txBody>
              <a:bodyPr wrap="none" anchor="ctr"/>
              <a:lstStyle/>
              <a:p>
                <a:endParaRPr lang="zh-CN" altLang="en-US"/>
              </a:p>
            </p:txBody>
          </p:sp>
          <p:sp>
            <p:nvSpPr>
              <p:cNvPr id="76821" name="Line 209"/>
              <p:cNvSpPr>
                <a:spLocks noChangeAspect="1" noChangeShapeType="1"/>
              </p:cNvSpPr>
              <p:nvPr/>
            </p:nvSpPr>
            <p:spPr bwMode="auto">
              <a:xfrm flipV="1">
                <a:off x="3035" y="1316"/>
                <a:ext cx="0" cy="456"/>
              </a:xfrm>
              <a:prstGeom prst="line">
                <a:avLst/>
              </a:prstGeom>
              <a:noFill/>
              <a:ln w="38100">
                <a:solidFill>
                  <a:srgbClr val="000000"/>
                </a:solidFill>
                <a:round/>
                <a:headEnd/>
                <a:tailEnd/>
              </a:ln>
            </p:spPr>
            <p:txBody>
              <a:bodyPr wrap="none" anchor="ctr"/>
              <a:lstStyle/>
              <a:p>
                <a:endParaRPr lang="zh-CN" altLang="en-US"/>
              </a:p>
            </p:txBody>
          </p:sp>
          <p:sp>
            <p:nvSpPr>
              <p:cNvPr id="76822" name="Freeform 210"/>
              <p:cNvSpPr>
                <a:spLocks noChangeAspect="1"/>
              </p:cNvSpPr>
              <p:nvPr/>
            </p:nvSpPr>
            <p:spPr bwMode="auto">
              <a:xfrm>
                <a:off x="3025" y="1314"/>
                <a:ext cx="208" cy="2"/>
              </a:xfrm>
              <a:custGeom>
                <a:avLst/>
                <a:gdLst>
                  <a:gd name="T0" fmla="*/ 0 w 208"/>
                  <a:gd name="T1" fmla="*/ 2 h 2"/>
                  <a:gd name="T2" fmla="*/ 208 w 208"/>
                  <a:gd name="T3" fmla="*/ 0 h 2"/>
                  <a:gd name="T4" fmla="*/ 0 60000 65536"/>
                  <a:gd name="T5" fmla="*/ 0 60000 65536"/>
                  <a:gd name="T6" fmla="*/ 0 w 208"/>
                  <a:gd name="T7" fmla="*/ 0 h 2"/>
                  <a:gd name="T8" fmla="*/ 208 w 208"/>
                  <a:gd name="T9" fmla="*/ 2 h 2"/>
                </a:gdLst>
                <a:ahLst/>
                <a:cxnLst>
                  <a:cxn ang="T4">
                    <a:pos x="T0" y="T1"/>
                  </a:cxn>
                  <a:cxn ang="T5">
                    <a:pos x="T2" y="T3"/>
                  </a:cxn>
                </a:cxnLst>
                <a:rect l="T6" t="T7" r="T8" b="T9"/>
                <a:pathLst>
                  <a:path w="208" h="2">
                    <a:moveTo>
                      <a:pt x="0" y="2"/>
                    </a:moveTo>
                    <a:lnTo>
                      <a:pt x="208"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23" name="Freeform 211"/>
              <p:cNvSpPr>
                <a:spLocks noChangeAspect="1"/>
              </p:cNvSpPr>
              <p:nvPr/>
            </p:nvSpPr>
            <p:spPr bwMode="auto">
              <a:xfrm>
                <a:off x="3220" y="1314"/>
                <a:ext cx="1" cy="330"/>
              </a:xfrm>
              <a:custGeom>
                <a:avLst/>
                <a:gdLst>
                  <a:gd name="T0" fmla="*/ 0 w 1"/>
                  <a:gd name="T1" fmla="*/ 0 h 382"/>
                  <a:gd name="T2" fmla="*/ 0 w 1"/>
                  <a:gd name="T3" fmla="*/ 382 h 382"/>
                  <a:gd name="T4" fmla="*/ 0 60000 65536"/>
                  <a:gd name="T5" fmla="*/ 0 60000 65536"/>
                  <a:gd name="T6" fmla="*/ 0 w 1"/>
                  <a:gd name="T7" fmla="*/ 0 h 382"/>
                  <a:gd name="T8" fmla="*/ 1 w 1"/>
                  <a:gd name="T9" fmla="*/ 382 h 382"/>
                </a:gdLst>
                <a:ahLst/>
                <a:cxnLst>
                  <a:cxn ang="T4">
                    <a:pos x="T0" y="T1"/>
                  </a:cxn>
                  <a:cxn ang="T5">
                    <a:pos x="T2" y="T3"/>
                  </a:cxn>
                </a:cxnLst>
                <a:rect l="T6" t="T7" r="T8" b="T9"/>
                <a:pathLst>
                  <a:path w="1" h="382">
                    <a:moveTo>
                      <a:pt x="0" y="0"/>
                    </a:moveTo>
                    <a:lnTo>
                      <a:pt x="0" y="382"/>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24" name="Freeform 212"/>
              <p:cNvSpPr>
                <a:spLocks noChangeAspect="1"/>
              </p:cNvSpPr>
              <p:nvPr/>
            </p:nvSpPr>
            <p:spPr bwMode="auto">
              <a:xfrm>
                <a:off x="3035" y="1437"/>
                <a:ext cx="185" cy="3"/>
              </a:xfrm>
              <a:custGeom>
                <a:avLst/>
                <a:gdLst>
                  <a:gd name="T0" fmla="*/ 0 w 201"/>
                  <a:gd name="T1" fmla="*/ 4 h 4"/>
                  <a:gd name="T2" fmla="*/ 201 w 201"/>
                  <a:gd name="T3" fmla="*/ 0 h 4"/>
                  <a:gd name="T4" fmla="*/ 0 60000 65536"/>
                  <a:gd name="T5" fmla="*/ 0 60000 65536"/>
                  <a:gd name="T6" fmla="*/ 0 w 201"/>
                  <a:gd name="T7" fmla="*/ 0 h 4"/>
                  <a:gd name="T8" fmla="*/ 201 w 201"/>
                  <a:gd name="T9" fmla="*/ 4 h 4"/>
                </a:gdLst>
                <a:ahLst/>
                <a:cxnLst>
                  <a:cxn ang="T4">
                    <a:pos x="T0" y="T1"/>
                  </a:cxn>
                  <a:cxn ang="T5">
                    <a:pos x="T2" y="T3"/>
                  </a:cxn>
                </a:cxnLst>
                <a:rect l="T6" t="T7" r="T8" b="T9"/>
                <a:pathLst>
                  <a:path w="201" h="4">
                    <a:moveTo>
                      <a:pt x="0" y="4"/>
                    </a:moveTo>
                    <a:lnTo>
                      <a:pt x="201" y="0"/>
                    </a:lnTo>
                  </a:path>
                </a:pathLst>
              </a:custGeom>
              <a:noFill/>
              <a:ln w="38100">
                <a:solidFill>
                  <a:srgbClr val="000000"/>
                </a:solidFill>
                <a:round/>
                <a:headEnd/>
                <a:tailEnd/>
              </a:ln>
            </p:spPr>
            <p:txBody>
              <a:bodyPr wrap="none" anchor="ctr"/>
              <a:lstStyle/>
              <a:p>
                <a:endParaRPr lang="zh-CN" altLang="en-US"/>
              </a:p>
            </p:txBody>
          </p:sp>
          <p:grpSp>
            <p:nvGrpSpPr>
              <p:cNvPr id="76825" name="Group 213"/>
              <p:cNvGrpSpPr>
                <a:grpSpLocks noChangeAspect="1"/>
              </p:cNvGrpSpPr>
              <p:nvPr/>
            </p:nvGrpSpPr>
            <p:grpSpPr bwMode="auto">
              <a:xfrm>
                <a:off x="691" y="1309"/>
                <a:ext cx="727" cy="467"/>
                <a:chOff x="691" y="1309"/>
                <a:chExt cx="727" cy="467"/>
              </a:xfrm>
            </p:grpSpPr>
            <p:sp>
              <p:nvSpPr>
                <p:cNvPr id="76826" name="Line 214"/>
                <p:cNvSpPr>
                  <a:spLocks noChangeAspect="1" noChangeShapeType="1"/>
                </p:cNvSpPr>
                <p:nvPr/>
              </p:nvSpPr>
              <p:spPr bwMode="auto">
                <a:xfrm flipH="1">
                  <a:off x="698" y="1651"/>
                  <a:ext cx="0" cy="125"/>
                </a:xfrm>
                <a:prstGeom prst="line">
                  <a:avLst/>
                </a:prstGeom>
                <a:noFill/>
                <a:ln w="38100">
                  <a:solidFill>
                    <a:srgbClr val="000000"/>
                  </a:solidFill>
                  <a:round/>
                  <a:headEnd/>
                  <a:tailEnd/>
                </a:ln>
              </p:spPr>
              <p:txBody>
                <a:bodyPr wrap="none" anchor="ctr"/>
                <a:lstStyle/>
                <a:p>
                  <a:endParaRPr lang="zh-CN" altLang="en-US"/>
                </a:p>
              </p:txBody>
            </p:sp>
            <p:sp>
              <p:nvSpPr>
                <p:cNvPr id="76827" name="Freeform 215"/>
                <p:cNvSpPr>
                  <a:spLocks noChangeAspect="1"/>
                </p:cNvSpPr>
                <p:nvPr/>
              </p:nvSpPr>
              <p:spPr bwMode="auto">
                <a:xfrm>
                  <a:off x="691" y="1767"/>
                  <a:ext cx="723" cy="4"/>
                </a:xfrm>
                <a:custGeom>
                  <a:avLst/>
                  <a:gdLst>
                    <a:gd name="T0" fmla="*/ 723 w 723"/>
                    <a:gd name="T1" fmla="*/ 4 h 4"/>
                    <a:gd name="T2" fmla="*/ 0 w 723"/>
                    <a:gd name="T3" fmla="*/ 0 h 4"/>
                    <a:gd name="T4" fmla="*/ 0 60000 65536"/>
                    <a:gd name="T5" fmla="*/ 0 60000 65536"/>
                    <a:gd name="T6" fmla="*/ 0 w 723"/>
                    <a:gd name="T7" fmla="*/ 0 h 4"/>
                    <a:gd name="T8" fmla="*/ 723 w 723"/>
                    <a:gd name="T9" fmla="*/ 4 h 4"/>
                  </a:gdLst>
                  <a:ahLst/>
                  <a:cxnLst>
                    <a:cxn ang="T4">
                      <a:pos x="T0" y="T1"/>
                    </a:cxn>
                    <a:cxn ang="T5">
                      <a:pos x="T2" y="T3"/>
                    </a:cxn>
                  </a:cxnLst>
                  <a:rect l="T6" t="T7" r="T8" b="T9"/>
                  <a:pathLst>
                    <a:path w="723" h="4">
                      <a:moveTo>
                        <a:pt x="723" y="4"/>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28" name="Freeform 216"/>
                <p:cNvSpPr>
                  <a:spLocks noChangeAspect="1"/>
                </p:cNvSpPr>
                <p:nvPr/>
              </p:nvSpPr>
              <p:spPr bwMode="auto">
                <a:xfrm>
                  <a:off x="700" y="1652"/>
                  <a:ext cx="534" cy="1"/>
                </a:xfrm>
                <a:custGeom>
                  <a:avLst/>
                  <a:gdLst>
                    <a:gd name="T0" fmla="*/ 582 w 582"/>
                    <a:gd name="T1" fmla="*/ 1 h 1"/>
                    <a:gd name="T2" fmla="*/ 0 w 582"/>
                    <a:gd name="T3" fmla="*/ 0 h 1"/>
                    <a:gd name="T4" fmla="*/ 0 60000 65536"/>
                    <a:gd name="T5" fmla="*/ 0 60000 65536"/>
                    <a:gd name="T6" fmla="*/ 0 w 582"/>
                    <a:gd name="T7" fmla="*/ 0 h 1"/>
                    <a:gd name="T8" fmla="*/ 582 w 582"/>
                    <a:gd name="T9" fmla="*/ 1 h 1"/>
                  </a:gdLst>
                  <a:ahLst/>
                  <a:cxnLst>
                    <a:cxn ang="T4">
                      <a:pos x="T0" y="T1"/>
                    </a:cxn>
                    <a:cxn ang="T5">
                      <a:pos x="T2" y="T3"/>
                    </a:cxn>
                  </a:cxnLst>
                  <a:rect l="T6" t="T7" r="T8" b="T9"/>
                  <a:pathLst>
                    <a:path w="582" h="1">
                      <a:moveTo>
                        <a:pt x="582" y="1"/>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29" name="Line 217"/>
                <p:cNvSpPr>
                  <a:spLocks noChangeAspect="1" noChangeShapeType="1"/>
                </p:cNvSpPr>
                <p:nvPr/>
              </p:nvSpPr>
              <p:spPr bwMode="auto">
                <a:xfrm flipH="1" flipV="1">
                  <a:off x="1405" y="1319"/>
                  <a:ext cx="0" cy="457"/>
                </a:xfrm>
                <a:prstGeom prst="line">
                  <a:avLst/>
                </a:prstGeom>
                <a:noFill/>
                <a:ln w="38100">
                  <a:solidFill>
                    <a:srgbClr val="000000"/>
                  </a:solidFill>
                  <a:round/>
                  <a:headEnd/>
                  <a:tailEnd/>
                </a:ln>
              </p:spPr>
              <p:txBody>
                <a:bodyPr wrap="none" anchor="ctr"/>
                <a:lstStyle/>
                <a:p>
                  <a:endParaRPr lang="zh-CN" altLang="en-US"/>
                </a:p>
              </p:txBody>
            </p:sp>
            <p:sp>
              <p:nvSpPr>
                <p:cNvPr id="76830" name="Freeform 218"/>
                <p:cNvSpPr>
                  <a:spLocks noChangeAspect="1"/>
                </p:cNvSpPr>
                <p:nvPr/>
              </p:nvSpPr>
              <p:spPr bwMode="auto">
                <a:xfrm>
                  <a:off x="1220" y="1316"/>
                  <a:ext cx="198" cy="1"/>
                </a:xfrm>
                <a:custGeom>
                  <a:avLst/>
                  <a:gdLst>
                    <a:gd name="T0" fmla="*/ 198 w 198"/>
                    <a:gd name="T1" fmla="*/ 0 h 1"/>
                    <a:gd name="T2" fmla="*/ 0 w 198"/>
                    <a:gd name="T3" fmla="*/ 0 h 1"/>
                    <a:gd name="T4" fmla="*/ 0 60000 65536"/>
                    <a:gd name="T5" fmla="*/ 0 60000 65536"/>
                    <a:gd name="T6" fmla="*/ 0 w 198"/>
                    <a:gd name="T7" fmla="*/ 0 h 1"/>
                    <a:gd name="T8" fmla="*/ 198 w 198"/>
                    <a:gd name="T9" fmla="*/ 1 h 1"/>
                  </a:gdLst>
                  <a:ahLst/>
                  <a:cxnLst>
                    <a:cxn ang="T4">
                      <a:pos x="T0" y="T1"/>
                    </a:cxn>
                    <a:cxn ang="T5">
                      <a:pos x="T2" y="T3"/>
                    </a:cxn>
                  </a:cxnLst>
                  <a:rect l="T6" t="T7" r="T8" b="T9"/>
                  <a:pathLst>
                    <a:path w="198" h="1">
                      <a:moveTo>
                        <a:pt x="198" y="0"/>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31" name="Freeform 219"/>
                <p:cNvSpPr>
                  <a:spLocks noChangeAspect="1"/>
                </p:cNvSpPr>
                <p:nvPr/>
              </p:nvSpPr>
              <p:spPr bwMode="auto">
                <a:xfrm>
                  <a:off x="1220" y="1309"/>
                  <a:ext cx="2" cy="344"/>
                </a:xfrm>
                <a:custGeom>
                  <a:avLst/>
                  <a:gdLst>
                    <a:gd name="T0" fmla="*/ 2 w 2"/>
                    <a:gd name="T1" fmla="*/ 0 h 344"/>
                    <a:gd name="T2" fmla="*/ 0 w 2"/>
                    <a:gd name="T3" fmla="*/ 344 h 344"/>
                    <a:gd name="T4" fmla="*/ 0 60000 65536"/>
                    <a:gd name="T5" fmla="*/ 0 60000 65536"/>
                    <a:gd name="T6" fmla="*/ 0 w 2"/>
                    <a:gd name="T7" fmla="*/ 0 h 344"/>
                    <a:gd name="T8" fmla="*/ 2 w 2"/>
                    <a:gd name="T9" fmla="*/ 344 h 344"/>
                  </a:gdLst>
                  <a:ahLst/>
                  <a:cxnLst>
                    <a:cxn ang="T4">
                      <a:pos x="T0" y="T1"/>
                    </a:cxn>
                    <a:cxn ang="T5">
                      <a:pos x="T2" y="T3"/>
                    </a:cxn>
                  </a:cxnLst>
                  <a:rect l="T6" t="T7" r="T8" b="T9"/>
                  <a:pathLst>
                    <a:path w="2" h="344">
                      <a:moveTo>
                        <a:pt x="2" y="0"/>
                      </a:moveTo>
                      <a:lnTo>
                        <a:pt x="0" y="344"/>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6832" name="Line 220"/>
                <p:cNvSpPr>
                  <a:spLocks noChangeAspect="1" noChangeShapeType="1"/>
                </p:cNvSpPr>
                <p:nvPr/>
              </p:nvSpPr>
              <p:spPr bwMode="auto">
                <a:xfrm flipH="1">
                  <a:off x="1229" y="1444"/>
                  <a:ext cx="176" cy="0"/>
                </a:xfrm>
                <a:prstGeom prst="line">
                  <a:avLst/>
                </a:prstGeom>
                <a:noFill/>
                <a:ln w="12700">
                  <a:solidFill>
                    <a:srgbClr val="000000"/>
                  </a:solidFill>
                  <a:prstDash val="dash"/>
                  <a:round/>
                  <a:headEnd/>
                  <a:tailEnd/>
                </a:ln>
              </p:spPr>
              <p:txBody>
                <a:bodyPr wrap="none" anchor="ctr"/>
                <a:lstStyle/>
                <a:p>
                  <a:endParaRPr lang="zh-CN" altLang="en-US"/>
                </a:p>
              </p:txBody>
            </p:sp>
            <p:sp>
              <p:nvSpPr>
                <p:cNvPr id="76833" name="Line 221"/>
                <p:cNvSpPr>
                  <a:spLocks noChangeAspect="1" noChangeShapeType="1"/>
                </p:cNvSpPr>
                <p:nvPr/>
              </p:nvSpPr>
              <p:spPr bwMode="auto">
                <a:xfrm>
                  <a:off x="1212" y="1649"/>
                  <a:ext cx="177" cy="0"/>
                </a:xfrm>
                <a:prstGeom prst="line">
                  <a:avLst/>
                </a:prstGeom>
                <a:noFill/>
                <a:ln w="12700">
                  <a:solidFill>
                    <a:srgbClr val="000000"/>
                  </a:solidFill>
                  <a:prstDash val="dash"/>
                  <a:round/>
                  <a:headEnd/>
                  <a:tailEnd/>
                </a:ln>
              </p:spPr>
              <p:txBody>
                <a:bodyPr wrap="none" anchor="ctr"/>
                <a:lstStyle/>
                <a:p>
                  <a:endParaRPr lang="zh-CN" altLang="en-US"/>
                </a:p>
              </p:txBody>
            </p:sp>
          </p:grpSp>
        </p:grpSp>
      </p:grpSp>
      <p:sp>
        <p:nvSpPr>
          <p:cNvPr id="225" name="右箭头 224"/>
          <p:cNvSpPr/>
          <p:nvPr/>
        </p:nvSpPr>
        <p:spPr>
          <a:xfrm>
            <a:off x="3214688" y="85725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6" name="右箭头 225"/>
          <p:cNvSpPr/>
          <p:nvPr/>
        </p:nvSpPr>
        <p:spPr>
          <a:xfrm>
            <a:off x="1214438" y="4214813"/>
            <a:ext cx="1428750"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7" name="圆角矩形标注 226"/>
          <p:cNvSpPr/>
          <p:nvPr/>
        </p:nvSpPr>
        <p:spPr>
          <a:xfrm>
            <a:off x="6643688" y="6000750"/>
            <a:ext cx="2000250" cy="642938"/>
          </a:xfrm>
          <a:prstGeom prst="wedgeRoundRectCallout">
            <a:avLst>
              <a:gd name="adj1" fmla="val -70175"/>
              <a:gd name="adj2" fmla="val -12939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基本视图投影</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625" y="428625"/>
            <a:ext cx="8229600" cy="1285875"/>
          </a:xfrm>
        </p:spPr>
        <p:txBody>
          <a:bodyPr rtlCol="0">
            <a:normAutofit lnSpcReduction="10000"/>
          </a:bodyPr>
          <a:lstStyle/>
          <a:p>
            <a:pPr fontAlgn="auto">
              <a:spcAft>
                <a:spcPts val="0"/>
              </a:spcAft>
              <a:buFont typeface="Wingdings 2"/>
              <a:buNone/>
              <a:defRPr/>
            </a:pPr>
            <a:r>
              <a:rPr lang="zh-CN" altLang="en-US" sz="2400" dirty="0" smtClean="0"/>
              <a:t>●向视图</a:t>
            </a:r>
            <a:endParaRPr lang="en-US" altLang="zh-CN" sz="2400" dirty="0" smtClean="0"/>
          </a:p>
          <a:p>
            <a:pPr fontAlgn="auto">
              <a:spcAft>
                <a:spcPts val="0"/>
              </a:spcAft>
              <a:buFont typeface="Wingdings 2"/>
              <a:buNone/>
              <a:defRPr/>
            </a:pPr>
            <a:r>
              <a:rPr lang="zh-CN" altLang="en-US" sz="2400" dirty="0" smtClean="0"/>
              <a:t>    向视图是可以自由配置的视图。当基本视图不能按规定</a:t>
            </a:r>
            <a:endParaRPr lang="en-US" altLang="zh-CN" sz="2400" dirty="0" smtClean="0"/>
          </a:p>
          <a:p>
            <a:pPr fontAlgn="auto">
              <a:spcAft>
                <a:spcPts val="0"/>
              </a:spcAft>
              <a:buFont typeface="Wingdings 2"/>
              <a:buNone/>
              <a:defRPr/>
            </a:pPr>
            <a:r>
              <a:rPr lang="zh-CN" altLang="en-US" sz="2400" dirty="0" smtClean="0"/>
              <a:t>的位置配置时，可采用向视图的表达方式。</a:t>
            </a:r>
            <a:endParaRPr lang="zh-CN" altLang="en-US" sz="2400" dirty="0"/>
          </a:p>
        </p:txBody>
      </p:sp>
      <p:grpSp>
        <p:nvGrpSpPr>
          <p:cNvPr id="77826" name="Group 1"/>
          <p:cNvGrpSpPr>
            <a:grpSpLocks/>
          </p:cNvGrpSpPr>
          <p:nvPr/>
        </p:nvGrpSpPr>
        <p:grpSpPr bwMode="auto">
          <a:xfrm>
            <a:off x="1428750" y="2143125"/>
            <a:ext cx="6022975" cy="3143250"/>
            <a:chOff x="3240" y="1793"/>
            <a:chExt cx="4677" cy="2582"/>
          </a:xfrm>
        </p:grpSpPr>
        <p:sp>
          <p:nvSpPr>
            <p:cNvPr id="77835" name="Text Box 2"/>
            <p:cNvSpPr txBox="1">
              <a:spLocks noChangeAspect="1" noChangeArrowheads="1"/>
            </p:cNvSpPr>
            <p:nvPr/>
          </p:nvSpPr>
          <p:spPr bwMode="auto">
            <a:xfrm>
              <a:off x="3240" y="1954"/>
              <a:ext cx="405" cy="768"/>
            </a:xfrm>
            <a:prstGeom prst="rect">
              <a:avLst/>
            </a:prstGeom>
            <a:noFill/>
            <a:ln w="38100">
              <a:noFill/>
              <a:miter lim="800000"/>
              <a:headEnd/>
              <a:tailEnd/>
            </a:ln>
          </p:spPr>
          <p:txBody>
            <a:bodyPr anchor="ctr">
              <a:spAutoFit/>
            </a:bodyPr>
            <a:lstStyle/>
            <a:p>
              <a:pPr algn="ctr"/>
              <a:r>
                <a:rPr lang="en-US" altLang="zh-CN" sz="2000" b="1">
                  <a:solidFill>
                    <a:srgbClr val="000000"/>
                  </a:solidFill>
                  <a:latin typeface="Calibri" pitchFamily="34" charset="0"/>
                </a:rPr>
                <a:t>C</a:t>
              </a:r>
              <a:endParaRPr lang="zh-CN" altLang="zh-CN"/>
            </a:p>
          </p:txBody>
        </p:sp>
        <p:sp>
          <p:nvSpPr>
            <p:cNvPr id="77836" name="Text Box 3"/>
            <p:cNvSpPr txBox="1">
              <a:spLocks noChangeAspect="1" noChangeArrowheads="1"/>
            </p:cNvSpPr>
            <p:nvPr/>
          </p:nvSpPr>
          <p:spPr bwMode="auto">
            <a:xfrm>
              <a:off x="3850" y="3553"/>
              <a:ext cx="405" cy="768"/>
            </a:xfrm>
            <a:prstGeom prst="rect">
              <a:avLst/>
            </a:prstGeom>
            <a:noFill/>
            <a:ln w="38100">
              <a:noFill/>
              <a:miter lim="800000"/>
              <a:headEnd/>
              <a:tailEnd/>
            </a:ln>
          </p:spPr>
          <p:txBody>
            <a:bodyPr anchor="ctr">
              <a:spAutoFit/>
            </a:bodyPr>
            <a:lstStyle/>
            <a:p>
              <a:pPr algn="ctr"/>
              <a:r>
                <a:rPr lang="en-US" altLang="zh-CN" sz="2000" b="1">
                  <a:solidFill>
                    <a:srgbClr val="000000"/>
                  </a:solidFill>
                  <a:latin typeface="Calibri" pitchFamily="34" charset="0"/>
                </a:rPr>
                <a:t>D</a:t>
              </a:r>
              <a:endParaRPr lang="zh-CN" altLang="zh-CN"/>
            </a:p>
          </p:txBody>
        </p:sp>
        <p:sp>
          <p:nvSpPr>
            <p:cNvPr id="77837" name="Text Box 4"/>
            <p:cNvSpPr txBox="1">
              <a:spLocks noChangeAspect="1" noChangeArrowheads="1"/>
            </p:cNvSpPr>
            <p:nvPr/>
          </p:nvSpPr>
          <p:spPr bwMode="auto">
            <a:xfrm>
              <a:off x="7511" y="1910"/>
              <a:ext cx="406" cy="768"/>
            </a:xfrm>
            <a:prstGeom prst="rect">
              <a:avLst/>
            </a:prstGeom>
            <a:noFill/>
            <a:ln w="38100">
              <a:noFill/>
              <a:miter lim="800000"/>
              <a:headEnd/>
              <a:tailEnd/>
            </a:ln>
          </p:spPr>
          <p:txBody>
            <a:bodyPr anchor="ctr">
              <a:spAutoFit/>
            </a:bodyPr>
            <a:lstStyle/>
            <a:p>
              <a:pPr algn="ctr"/>
              <a:r>
                <a:rPr lang="en-US" altLang="zh-CN" sz="2000" b="1">
                  <a:solidFill>
                    <a:srgbClr val="000000"/>
                  </a:solidFill>
                  <a:latin typeface="Calibri" pitchFamily="34" charset="0"/>
                </a:rPr>
                <a:t>C</a:t>
              </a:r>
              <a:endParaRPr lang="zh-CN" altLang="zh-CN"/>
            </a:p>
          </p:txBody>
        </p:sp>
        <p:grpSp>
          <p:nvGrpSpPr>
            <p:cNvPr id="77838" name="Group 5"/>
            <p:cNvGrpSpPr>
              <a:grpSpLocks noChangeAspect="1"/>
            </p:cNvGrpSpPr>
            <p:nvPr/>
          </p:nvGrpSpPr>
          <p:grpSpPr bwMode="auto">
            <a:xfrm>
              <a:off x="6432" y="2000"/>
              <a:ext cx="1035" cy="797"/>
              <a:chOff x="4798" y="933"/>
              <a:chExt cx="593" cy="402"/>
            </a:xfrm>
          </p:grpSpPr>
          <p:sp>
            <p:nvSpPr>
              <p:cNvPr id="77886" name="Freeform 6"/>
              <p:cNvSpPr>
                <a:spLocks noChangeAspect="1"/>
              </p:cNvSpPr>
              <p:nvPr/>
            </p:nvSpPr>
            <p:spPr bwMode="auto">
              <a:xfrm>
                <a:off x="4799" y="1321"/>
                <a:ext cx="592" cy="1"/>
              </a:xfrm>
              <a:custGeom>
                <a:avLst/>
                <a:gdLst>
                  <a:gd name="T0" fmla="*/ 0 w 1032"/>
                  <a:gd name="T1" fmla="*/ 2 h 2"/>
                  <a:gd name="T2" fmla="*/ 1032 w 1032"/>
                  <a:gd name="T3" fmla="*/ 0 h 2"/>
                  <a:gd name="T4" fmla="*/ 0 60000 65536"/>
                  <a:gd name="T5" fmla="*/ 0 60000 65536"/>
                  <a:gd name="T6" fmla="*/ 0 w 1032"/>
                  <a:gd name="T7" fmla="*/ 0 h 2"/>
                  <a:gd name="T8" fmla="*/ 1032 w 1032"/>
                  <a:gd name="T9" fmla="*/ 2 h 2"/>
                </a:gdLst>
                <a:ahLst/>
                <a:cxnLst>
                  <a:cxn ang="T4">
                    <a:pos x="T0" y="T1"/>
                  </a:cxn>
                  <a:cxn ang="T5">
                    <a:pos x="T2" y="T3"/>
                  </a:cxn>
                </a:cxnLst>
                <a:rect l="T6" t="T7" r="T8" b="T9"/>
                <a:pathLst>
                  <a:path w="1032" h="2">
                    <a:moveTo>
                      <a:pt x="0" y="2"/>
                    </a:moveTo>
                    <a:lnTo>
                      <a:pt x="1032" y="0"/>
                    </a:lnTo>
                  </a:path>
                </a:pathLst>
              </a:custGeom>
              <a:noFill/>
              <a:ln w="38100">
                <a:solidFill>
                  <a:srgbClr val="000000"/>
                </a:solidFill>
                <a:round/>
                <a:headEnd/>
                <a:tailEnd/>
              </a:ln>
            </p:spPr>
            <p:txBody>
              <a:bodyPr wrap="none" anchor="ctr"/>
              <a:lstStyle/>
              <a:p>
                <a:endParaRPr lang="zh-CN" altLang="en-US"/>
              </a:p>
            </p:txBody>
          </p:sp>
          <p:sp>
            <p:nvSpPr>
              <p:cNvPr id="77887" name="Freeform 7"/>
              <p:cNvSpPr>
                <a:spLocks noChangeAspect="1"/>
              </p:cNvSpPr>
              <p:nvPr/>
            </p:nvSpPr>
            <p:spPr bwMode="auto">
              <a:xfrm>
                <a:off x="5381" y="933"/>
                <a:ext cx="1" cy="402"/>
              </a:xfrm>
              <a:custGeom>
                <a:avLst/>
                <a:gdLst>
                  <a:gd name="T0" fmla="*/ 0 w 1"/>
                  <a:gd name="T1" fmla="*/ 402 h 402"/>
                  <a:gd name="T2" fmla="*/ 1 w 1"/>
                  <a:gd name="T3" fmla="*/ 0 h 402"/>
                  <a:gd name="T4" fmla="*/ 0 60000 65536"/>
                  <a:gd name="T5" fmla="*/ 0 60000 65536"/>
                  <a:gd name="T6" fmla="*/ 0 w 1"/>
                  <a:gd name="T7" fmla="*/ 0 h 402"/>
                  <a:gd name="T8" fmla="*/ 1 w 1"/>
                  <a:gd name="T9" fmla="*/ 402 h 402"/>
                </a:gdLst>
                <a:ahLst/>
                <a:cxnLst>
                  <a:cxn ang="T4">
                    <a:pos x="T0" y="T1"/>
                  </a:cxn>
                  <a:cxn ang="T5">
                    <a:pos x="T2" y="T3"/>
                  </a:cxn>
                </a:cxnLst>
                <a:rect l="T6" t="T7" r="T8" b="T9"/>
                <a:pathLst>
                  <a:path w="1" h="402">
                    <a:moveTo>
                      <a:pt x="0" y="402"/>
                    </a:moveTo>
                    <a:lnTo>
                      <a:pt x="1" y="0"/>
                    </a:lnTo>
                  </a:path>
                </a:pathLst>
              </a:custGeom>
              <a:noFill/>
              <a:ln w="38100">
                <a:solidFill>
                  <a:srgbClr val="000000"/>
                </a:solidFill>
                <a:round/>
                <a:headEnd/>
                <a:tailEnd/>
              </a:ln>
            </p:spPr>
            <p:txBody>
              <a:bodyPr wrap="none" anchor="ctr"/>
              <a:lstStyle/>
              <a:p>
                <a:endParaRPr lang="zh-CN" altLang="en-US"/>
              </a:p>
            </p:txBody>
          </p:sp>
          <p:sp>
            <p:nvSpPr>
              <p:cNvPr id="77888" name="Line 8"/>
              <p:cNvSpPr>
                <a:spLocks noChangeAspect="1" noChangeShapeType="1"/>
              </p:cNvSpPr>
              <p:nvPr/>
            </p:nvSpPr>
            <p:spPr bwMode="auto">
              <a:xfrm flipH="1" flipV="1">
                <a:off x="4798" y="938"/>
                <a:ext cx="582" cy="0"/>
              </a:xfrm>
              <a:prstGeom prst="line">
                <a:avLst/>
              </a:prstGeom>
              <a:noFill/>
              <a:ln w="38100">
                <a:solidFill>
                  <a:srgbClr val="000000"/>
                </a:solidFill>
                <a:round/>
                <a:headEnd/>
                <a:tailEnd/>
              </a:ln>
            </p:spPr>
            <p:txBody>
              <a:bodyPr wrap="none" anchor="ctr"/>
              <a:lstStyle/>
              <a:p>
                <a:endParaRPr lang="zh-CN" altLang="en-US"/>
              </a:p>
            </p:txBody>
          </p:sp>
          <p:sp>
            <p:nvSpPr>
              <p:cNvPr id="77889" name="Freeform 9"/>
              <p:cNvSpPr>
                <a:spLocks noChangeAspect="1"/>
              </p:cNvSpPr>
              <p:nvPr/>
            </p:nvSpPr>
            <p:spPr bwMode="auto">
              <a:xfrm>
                <a:off x="4803" y="934"/>
                <a:ext cx="1" cy="397"/>
              </a:xfrm>
              <a:custGeom>
                <a:avLst/>
                <a:gdLst>
                  <a:gd name="T0" fmla="*/ 0 w 1"/>
                  <a:gd name="T1" fmla="*/ 0 h 603"/>
                  <a:gd name="T2" fmla="*/ 0 w 1"/>
                  <a:gd name="T3" fmla="*/ 603 h 603"/>
                  <a:gd name="T4" fmla="*/ 0 60000 65536"/>
                  <a:gd name="T5" fmla="*/ 0 60000 65536"/>
                  <a:gd name="T6" fmla="*/ 0 w 1"/>
                  <a:gd name="T7" fmla="*/ 0 h 603"/>
                  <a:gd name="T8" fmla="*/ 1 w 1"/>
                  <a:gd name="T9" fmla="*/ 603 h 603"/>
                </a:gdLst>
                <a:ahLst/>
                <a:cxnLst>
                  <a:cxn ang="T4">
                    <a:pos x="T0" y="T1"/>
                  </a:cxn>
                  <a:cxn ang="T5">
                    <a:pos x="T2" y="T3"/>
                  </a:cxn>
                </a:cxnLst>
                <a:rect l="T6" t="T7" r="T8" b="T9"/>
                <a:pathLst>
                  <a:path w="1" h="603">
                    <a:moveTo>
                      <a:pt x="0" y="0"/>
                    </a:moveTo>
                    <a:lnTo>
                      <a:pt x="0" y="603"/>
                    </a:lnTo>
                  </a:path>
                </a:pathLst>
              </a:custGeom>
              <a:noFill/>
              <a:ln w="38100">
                <a:solidFill>
                  <a:srgbClr val="000000"/>
                </a:solidFill>
                <a:round/>
                <a:headEnd/>
                <a:tailEnd/>
              </a:ln>
            </p:spPr>
            <p:txBody>
              <a:bodyPr wrap="none" anchor="ctr"/>
              <a:lstStyle/>
              <a:p>
                <a:endParaRPr lang="zh-CN" altLang="en-US"/>
              </a:p>
            </p:txBody>
          </p:sp>
          <p:sp>
            <p:nvSpPr>
              <p:cNvPr id="77890" name="Line 10"/>
              <p:cNvSpPr>
                <a:spLocks noChangeAspect="1" noChangeShapeType="1"/>
              </p:cNvSpPr>
              <p:nvPr/>
            </p:nvSpPr>
            <p:spPr bwMode="auto">
              <a:xfrm flipV="1">
                <a:off x="5006" y="1212"/>
                <a:ext cx="379" cy="0"/>
              </a:xfrm>
              <a:prstGeom prst="line">
                <a:avLst/>
              </a:prstGeom>
              <a:noFill/>
              <a:ln w="12700">
                <a:solidFill>
                  <a:srgbClr val="000000"/>
                </a:solidFill>
                <a:prstDash val="dash"/>
                <a:round/>
                <a:headEnd/>
                <a:tailEnd/>
              </a:ln>
            </p:spPr>
            <p:txBody>
              <a:bodyPr wrap="none" anchor="ctr"/>
              <a:lstStyle/>
              <a:p>
                <a:endParaRPr lang="zh-CN" altLang="en-US"/>
              </a:p>
            </p:txBody>
          </p:sp>
          <p:sp>
            <p:nvSpPr>
              <p:cNvPr id="77891" name="Line 11"/>
              <p:cNvSpPr>
                <a:spLocks noChangeAspect="1" noChangeShapeType="1"/>
              </p:cNvSpPr>
              <p:nvPr/>
            </p:nvSpPr>
            <p:spPr bwMode="auto">
              <a:xfrm flipV="1">
                <a:off x="5006" y="1212"/>
                <a:ext cx="0" cy="109"/>
              </a:xfrm>
              <a:prstGeom prst="line">
                <a:avLst/>
              </a:prstGeom>
              <a:noFill/>
              <a:ln w="12700">
                <a:solidFill>
                  <a:srgbClr val="000000"/>
                </a:solidFill>
                <a:prstDash val="dash"/>
                <a:round/>
                <a:headEnd/>
                <a:tailEnd/>
              </a:ln>
            </p:spPr>
            <p:txBody>
              <a:bodyPr wrap="none" anchor="ctr"/>
              <a:lstStyle/>
              <a:p>
                <a:endParaRPr lang="zh-CN" altLang="en-US"/>
              </a:p>
            </p:txBody>
          </p:sp>
          <p:sp>
            <p:nvSpPr>
              <p:cNvPr id="77892" name="Line 12"/>
              <p:cNvSpPr>
                <a:spLocks noChangeAspect="1" noChangeShapeType="1"/>
              </p:cNvSpPr>
              <p:nvPr/>
            </p:nvSpPr>
            <p:spPr bwMode="auto">
              <a:xfrm flipV="1">
                <a:off x="5132" y="1212"/>
                <a:ext cx="0" cy="109"/>
              </a:xfrm>
              <a:prstGeom prst="line">
                <a:avLst/>
              </a:prstGeom>
              <a:noFill/>
              <a:ln w="12700">
                <a:solidFill>
                  <a:srgbClr val="000000"/>
                </a:solidFill>
                <a:prstDash val="dash"/>
                <a:round/>
                <a:headEnd/>
                <a:tailEnd/>
              </a:ln>
            </p:spPr>
            <p:txBody>
              <a:bodyPr wrap="none" anchor="ctr"/>
              <a:lstStyle/>
              <a:p>
                <a:endParaRPr lang="zh-CN" altLang="en-US"/>
              </a:p>
            </p:txBody>
          </p:sp>
        </p:grpSp>
        <p:grpSp>
          <p:nvGrpSpPr>
            <p:cNvPr id="77839" name="Group 13"/>
            <p:cNvGrpSpPr>
              <a:grpSpLocks noChangeAspect="1"/>
            </p:cNvGrpSpPr>
            <p:nvPr/>
          </p:nvGrpSpPr>
          <p:grpSpPr bwMode="auto">
            <a:xfrm>
              <a:off x="6382" y="3673"/>
              <a:ext cx="1031" cy="601"/>
              <a:chOff x="4769" y="1777"/>
              <a:chExt cx="591" cy="303"/>
            </a:xfrm>
          </p:grpSpPr>
          <p:sp>
            <p:nvSpPr>
              <p:cNvPr id="77878" name="Freeform 14"/>
              <p:cNvSpPr>
                <a:spLocks noChangeAspect="1"/>
              </p:cNvSpPr>
              <p:nvPr/>
            </p:nvSpPr>
            <p:spPr bwMode="auto">
              <a:xfrm>
                <a:off x="4769" y="2073"/>
                <a:ext cx="591" cy="2"/>
              </a:xfrm>
              <a:custGeom>
                <a:avLst/>
                <a:gdLst>
                  <a:gd name="T0" fmla="*/ 1031 w 1031"/>
                  <a:gd name="T1" fmla="*/ 0 h 3"/>
                  <a:gd name="T2" fmla="*/ 0 w 1031"/>
                  <a:gd name="T3" fmla="*/ 3 h 3"/>
                  <a:gd name="T4" fmla="*/ 0 60000 65536"/>
                  <a:gd name="T5" fmla="*/ 0 60000 65536"/>
                  <a:gd name="T6" fmla="*/ 0 w 1031"/>
                  <a:gd name="T7" fmla="*/ 0 h 3"/>
                  <a:gd name="T8" fmla="*/ 1031 w 1031"/>
                  <a:gd name="T9" fmla="*/ 3 h 3"/>
                </a:gdLst>
                <a:ahLst/>
                <a:cxnLst>
                  <a:cxn ang="T4">
                    <a:pos x="T0" y="T1"/>
                  </a:cxn>
                  <a:cxn ang="T5">
                    <a:pos x="T2" y="T3"/>
                  </a:cxn>
                </a:cxnLst>
                <a:rect l="T6" t="T7" r="T8" b="T9"/>
                <a:pathLst>
                  <a:path w="1031" h="3">
                    <a:moveTo>
                      <a:pt x="1031" y="0"/>
                    </a:moveTo>
                    <a:lnTo>
                      <a:pt x="0" y="3"/>
                    </a:lnTo>
                  </a:path>
                </a:pathLst>
              </a:custGeom>
              <a:noFill/>
              <a:ln w="38100">
                <a:solidFill>
                  <a:srgbClr val="000000"/>
                </a:solidFill>
                <a:round/>
                <a:headEnd/>
                <a:tailEnd/>
              </a:ln>
            </p:spPr>
            <p:txBody>
              <a:bodyPr wrap="none" anchor="ctr"/>
              <a:lstStyle/>
              <a:p>
                <a:endParaRPr lang="zh-CN" altLang="en-US"/>
              </a:p>
            </p:txBody>
          </p:sp>
          <p:sp>
            <p:nvSpPr>
              <p:cNvPr id="77879" name="Freeform 15"/>
              <p:cNvSpPr>
                <a:spLocks noChangeAspect="1"/>
              </p:cNvSpPr>
              <p:nvPr/>
            </p:nvSpPr>
            <p:spPr bwMode="auto">
              <a:xfrm>
                <a:off x="5352" y="1991"/>
                <a:ext cx="1" cy="86"/>
              </a:xfrm>
              <a:custGeom>
                <a:avLst/>
                <a:gdLst>
                  <a:gd name="T0" fmla="*/ 0 w 1"/>
                  <a:gd name="T1" fmla="*/ 131 h 131"/>
                  <a:gd name="T2" fmla="*/ 1 w 1"/>
                  <a:gd name="T3" fmla="*/ 0 h 131"/>
                  <a:gd name="T4" fmla="*/ 0 60000 65536"/>
                  <a:gd name="T5" fmla="*/ 0 60000 65536"/>
                  <a:gd name="T6" fmla="*/ 0 w 1"/>
                  <a:gd name="T7" fmla="*/ 0 h 131"/>
                  <a:gd name="T8" fmla="*/ 1 w 1"/>
                  <a:gd name="T9" fmla="*/ 131 h 131"/>
                </a:gdLst>
                <a:ahLst/>
                <a:cxnLst>
                  <a:cxn ang="T4">
                    <a:pos x="T0" y="T1"/>
                  </a:cxn>
                  <a:cxn ang="T5">
                    <a:pos x="T2" y="T3"/>
                  </a:cxn>
                </a:cxnLst>
                <a:rect l="T6" t="T7" r="T8" b="T9"/>
                <a:pathLst>
                  <a:path w="1" h="131">
                    <a:moveTo>
                      <a:pt x="0" y="131"/>
                    </a:moveTo>
                    <a:lnTo>
                      <a:pt x="1" y="0"/>
                    </a:lnTo>
                  </a:path>
                </a:pathLst>
              </a:custGeom>
              <a:noFill/>
              <a:ln w="38100">
                <a:solidFill>
                  <a:srgbClr val="000000"/>
                </a:solidFill>
                <a:round/>
                <a:headEnd/>
                <a:tailEnd/>
              </a:ln>
            </p:spPr>
            <p:txBody>
              <a:bodyPr wrap="none" anchor="ctr"/>
              <a:lstStyle/>
              <a:p>
                <a:endParaRPr lang="zh-CN" altLang="en-US"/>
              </a:p>
            </p:txBody>
          </p:sp>
          <p:sp>
            <p:nvSpPr>
              <p:cNvPr id="77880" name="Freeform 16"/>
              <p:cNvSpPr>
                <a:spLocks noChangeAspect="1"/>
              </p:cNvSpPr>
              <p:nvPr/>
            </p:nvSpPr>
            <p:spPr bwMode="auto">
              <a:xfrm>
                <a:off x="4775" y="1996"/>
                <a:ext cx="379" cy="2"/>
              </a:xfrm>
              <a:custGeom>
                <a:avLst/>
                <a:gdLst>
                  <a:gd name="T0" fmla="*/ 718 w 718"/>
                  <a:gd name="T1" fmla="*/ 3 h 3"/>
                  <a:gd name="T2" fmla="*/ 0 w 718"/>
                  <a:gd name="T3" fmla="*/ 0 h 3"/>
                  <a:gd name="T4" fmla="*/ 0 60000 65536"/>
                  <a:gd name="T5" fmla="*/ 0 60000 65536"/>
                  <a:gd name="T6" fmla="*/ 0 w 718"/>
                  <a:gd name="T7" fmla="*/ 0 h 3"/>
                  <a:gd name="T8" fmla="*/ 718 w 718"/>
                  <a:gd name="T9" fmla="*/ 3 h 3"/>
                </a:gdLst>
                <a:ahLst/>
                <a:cxnLst>
                  <a:cxn ang="T4">
                    <a:pos x="T0" y="T1"/>
                  </a:cxn>
                  <a:cxn ang="T5">
                    <a:pos x="T2" y="T3"/>
                  </a:cxn>
                </a:cxnLst>
                <a:rect l="T6" t="T7" r="T8" b="T9"/>
                <a:pathLst>
                  <a:path w="718" h="3">
                    <a:moveTo>
                      <a:pt x="718" y="3"/>
                    </a:moveTo>
                    <a:lnTo>
                      <a:pt x="0" y="0"/>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77881" name="Freeform 17"/>
              <p:cNvSpPr>
                <a:spLocks noChangeAspect="1"/>
              </p:cNvSpPr>
              <p:nvPr/>
            </p:nvSpPr>
            <p:spPr bwMode="auto">
              <a:xfrm>
                <a:off x="4777" y="1778"/>
                <a:ext cx="1" cy="302"/>
              </a:xfrm>
              <a:custGeom>
                <a:avLst/>
                <a:gdLst>
                  <a:gd name="T0" fmla="*/ 0 w 1"/>
                  <a:gd name="T1" fmla="*/ 459 h 459"/>
                  <a:gd name="T2" fmla="*/ 0 w 1"/>
                  <a:gd name="T3" fmla="*/ 0 h 459"/>
                  <a:gd name="T4" fmla="*/ 0 60000 65536"/>
                  <a:gd name="T5" fmla="*/ 0 60000 65536"/>
                  <a:gd name="T6" fmla="*/ 0 w 1"/>
                  <a:gd name="T7" fmla="*/ 0 h 459"/>
                  <a:gd name="T8" fmla="*/ 1 w 1"/>
                  <a:gd name="T9" fmla="*/ 459 h 459"/>
                </a:gdLst>
                <a:ahLst/>
                <a:cxnLst>
                  <a:cxn ang="T4">
                    <a:pos x="T0" y="T1"/>
                  </a:cxn>
                  <a:cxn ang="T5">
                    <a:pos x="T2" y="T3"/>
                  </a:cxn>
                </a:cxnLst>
                <a:rect l="T6" t="T7" r="T8" b="T9"/>
                <a:pathLst>
                  <a:path w="1" h="459">
                    <a:moveTo>
                      <a:pt x="0" y="459"/>
                    </a:moveTo>
                    <a:lnTo>
                      <a:pt x="0" y="0"/>
                    </a:lnTo>
                  </a:path>
                </a:pathLst>
              </a:custGeom>
              <a:noFill/>
              <a:ln w="38100">
                <a:solidFill>
                  <a:srgbClr val="000000"/>
                </a:solidFill>
                <a:round/>
                <a:headEnd/>
                <a:tailEnd/>
              </a:ln>
            </p:spPr>
            <p:txBody>
              <a:bodyPr wrap="none" anchor="ctr"/>
              <a:lstStyle/>
              <a:p>
                <a:endParaRPr lang="zh-CN" altLang="en-US"/>
              </a:p>
            </p:txBody>
          </p:sp>
          <p:sp>
            <p:nvSpPr>
              <p:cNvPr id="77882" name="Freeform 18"/>
              <p:cNvSpPr>
                <a:spLocks noChangeAspect="1"/>
              </p:cNvSpPr>
              <p:nvPr/>
            </p:nvSpPr>
            <p:spPr bwMode="auto">
              <a:xfrm>
                <a:off x="5157" y="1852"/>
                <a:ext cx="0" cy="146"/>
              </a:xfrm>
              <a:custGeom>
                <a:avLst/>
                <a:gdLst>
                  <a:gd name="T0" fmla="*/ 0 w 1"/>
                  <a:gd name="T1" fmla="*/ 221 h 221"/>
                  <a:gd name="T2" fmla="*/ 0 w 1"/>
                  <a:gd name="T3" fmla="*/ 0 h 221"/>
                  <a:gd name="T4" fmla="*/ 0 60000 65536"/>
                  <a:gd name="T5" fmla="*/ 0 60000 65536"/>
                  <a:gd name="T6" fmla="*/ 0 w 1"/>
                  <a:gd name="T7" fmla="*/ 0 h 221"/>
                  <a:gd name="T8" fmla="*/ 0 w 1"/>
                  <a:gd name="T9" fmla="*/ 221 h 221"/>
                </a:gdLst>
                <a:ahLst/>
                <a:cxnLst>
                  <a:cxn ang="T4">
                    <a:pos x="T0" y="T1"/>
                  </a:cxn>
                  <a:cxn ang="T5">
                    <a:pos x="T2" y="T3"/>
                  </a:cxn>
                </a:cxnLst>
                <a:rect l="T6" t="T7" r="T8" b="T9"/>
                <a:pathLst>
                  <a:path w="1" h="221">
                    <a:moveTo>
                      <a:pt x="0" y="221"/>
                    </a:moveTo>
                    <a:lnTo>
                      <a:pt x="0" y="0"/>
                    </a:lnTo>
                  </a:path>
                </a:pathLst>
              </a:custGeom>
              <a:noFill/>
              <a:ln w="38100">
                <a:solidFill>
                  <a:srgbClr val="000000"/>
                </a:solidFill>
                <a:round/>
                <a:headEnd/>
                <a:tailEnd/>
              </a:ln>
            </p:spPr>
            <p:txBody>
              <a:bodyPr wrap="none" anchor="ctr"/>
              <a:lstStyle/>
              <a:p>
                <a:endParaRPr lang="zh-CN" altLang="en-US"/>
              </a:p>
            </p:txBody>
          </p:sp>
          <p:sp>
            <p:nvSpPr>
              <p:cNvPr id="77883" name="Freeform 19"/>
              <p:cNvSpPr>
                <a:spLocks noChangeAspect="1"/>
              </p:cNvSpPr>
              <p:nvPr/>
            </p:nvSpPr>
            <p:spPr bwMode="auto">
              <a:xfrm>
                <a:off x="4773" y="1778"/>
                <a:ext cx="259" cy="0"/>
              </a:xfrm>
              <a:custGeom>
                <a:avLst/>
                <a:gdLst>
                  <a:gd name="T0" fmla="*/ 0 w 452"/>
                  <a:gd name="T1" fmla="*/ 0 h 1"/>
                  <a:gd name="T2" fmla="*/ 452 w 452"/>
                  <a:gd name="T3" fmla="*/ 0 h 1"/>
                  <a:gd name="T4" fmla="*/ 0 60000 65536"/>
                  <a:gd name="T5" fmla="*/ 0 60000 65536"/>
                  <a:gd name="T6" fmla="*/ 0 w 452"/>
                  <a:gd name="T7" fmla="*/ 0 h 1"/>
                  <a:gd name="T8" fmla="*/ 452 w 452"/>
                  <a:gd name="T9" fmla="*/ 0 h 1"/>
                </a:gdLst>
                <a:ahLst/>
                <a:cxnLst>
                  <a:cxn ang="T4">
                    <a:pos x="T0" y="T1"/>
                  </a:cxn>
                  <a:cxn ang="T5">
                    <a:pos x="T2" y="T3"/>
                  </a:cxn>
                </a:cxnLst>
                <a:rect l="T6" t="T7" r="T8" b="T9"/>
                <a:pathLst>
                  <a:path w="452" h="1">
                    <a:moveTo>
                      <a:pt x="0" y="0"/>
                    </a:moveTo>
                    <a:lnTo>
                      <a:pt x="452" y="0"/>
                    </a:lnTo>
                  </a:path>
                </a:pathLst>
              </a:custGeom>
              <a:noFill/>
              <a:ln w="38100">
                <a:solidFill>
                  <a:srgbClr val="000000"/>
                </a:solidFill>
                <a:round/>
                <a:headEnd/>
                <a:tailEnd/>
              </a:ln>
            </p:spPr>
            <p:txBody>
              <a:bodyPr wrap="none" anchor="ctr"/>
              <a:lstStyle/>
              <a:p>
                <a:endParaRPr lang="zh-CN" altLang="en-US"/>
              </a:p>
            </p:txBody>
          </p:sp>
          <p:sp>
            <p:nvSpPr>
              <p:cNvPr id="77884" name="Line 20"/>
              <p:cNvSpPr>
                <a:spLocks noChangeAspect="1" noChangeShapeType="1"/>
              </p:cNvSpPr>
              <p:nvPr/>
            </p:nvSpPr>
            <p:spPr bwMode="auto">
              <a:xfrm flipH="1" flipV="1">
                <a:off x="5028" y="1777"/>
                <a:ext cx="126" cy="82"/>
              </a:xfrm>
              <a:prstGeom prst="line">
                <a:avLst/>
              </a:prstGeom>
              <a:noFill/>
              <a:ln w="38100">
                <a:solidFill>
                  <a:srgbClr val="000000"/>
                </a:solidFill>
                <a:round/>
                <a:headEnd/>
                <a:tailEnd/>
              </a:ln>
            </p:spPr>
            <p:txBody>
              <a:bodyPr wrap="none" anchor="ctr"/>
              <a:lstStyle/>
              <a:p>
                <a:endParaRPr lang="zh-CN" altLang="en-US"/>
              </a:p>
            </p:txBody>
          </p:sp>
          <p:sp>
            <p:nvSpPr>
              <p:cNvPr id="77885" name="Line 21"/>
              <p:cNvSpPr>
                <a:spLocks noChangeAspect="1" noChangeShapeType="1"/>
              </p:cNvSpPr>
              <p:nvPr/>
            </p:nvSpPr>
            <p:spPr bwMode="auto">
              <a:xfrm>
                <a:off x="5149" y="1996"/>
                <a:ext cx="203" cy="0"/>
              </a:xfrm>
              <a:prstGeom prst="line">
                <a:avLst/>
              </a:prstGeom>
              <a:noFill/>
              <a:ln w="38100">
                <a:solidFill>
                  <a:srgbClr val="000000"/>
                </a:solidFill>
                <a:round/>
                <a:headEnd/>
                <a:tailEnd/>
              </a:ln>
            </p:spPr>
            <p:txBody>
              <a:bodyPr wrap="none" anchor="ctr"/>
              <a:lstStyle/>
              <a:p>
                <a:endParaRPr lang="zh-CN" altLang="en-US"/>
              </a:p>
            </p:txBody>
          </p:sp>
        </p:grpSp>
        <p:grpSp>
          <p:nvGrpSpPr>
            <p:cNvPr id="77840" name="Group 22"/>
            <p:cNvGrpSpPr>
              <a:grpSpLocks noChangeAspect="1"/>
            </p:cNvGrpSpPr>
            <p:nvPr/>
          </p:nvGrpSpPr>
          <p:grpSpPr bwMode="auto">
            <a:xfrm>
              <a:off x="3662" y="2106"/>
              <a:ext cx="1038" cy="604"/>
              <a:chOff x="3106" y="986"/>
              <a:chExt cx="595" cy="305"/>
            </a:xfrm>
          </p:grpSpPr>
          <p:sp>
            <p:nvSpPr>
              <p:cNvPr id="77871" name="Freeform 23"/>
              <p:cNvSpPr>
                <a:spLocks noChangeAspect="1"/>
              </p:cNvSpPr>
              <p:nvPr/>
            </p:nvSpPr>
            <p:spPr bwMode="auto">
              <a:xfrm>
                <a:off x="3106" y="1288"/>
                <a:ext cx="595" cy="3"/>
              </a:xfrm>
              <a:custGeom>
                <a:avLst/>
                <a:gdLst>
                  <a:gd name="T0" fmla="*/ 0 w 1037"/>
                  <a:gd name="T1" fmla="*/ 4 h 4"/>
                  <a:gd name="T2" fmla="*/ 1037 w 1037"/>
                  <a:gd name="T3" fmla="*/ 0 h 4"/>
                  <a:gd name="T4" fmla="*/ 0 60000 65536"/>
                  <a:gd name="T5" fmla="*/ 0 60000 65536"/>
                  <a:gd name="T6" fmla="*/ 0 w 1037"/>
                  <a:gd name="T7" fmla="*/ 0 h 4"/>
                  <a:gd name="T8" fmla="*/ 1037 w 1037"/>
                  <a:gd name="T9" fmla="*/ 4 h 4"/>
                </a:gdLst>
                <a:ahLst/>
                <a:cxnLst>
                  <a:cxn ang="T4">
                    <a:pos x="T0" y="T1"/>
                  </a:cxn>
                  <a:cxn ang="T5">
                    <a:pos x="T2" y="T3"/>
                  </a:cxn>
                </a:cxnLst>
                <a:rect l="T6" t="T7" r="T8" b="T9"/>
                <a:pathLst>
                  <a:path w="1037" h="4">
                    <a:moveTo>
                      <a:pt x="0" y="4"/>
                    </a:moveTo>
                    <a:lnTo>
                      <a:pt x="1037"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872" name="Line 24"/>
              <p:cNvSpPr>
                <a:spLocks noChangeAspect="1" noChangeShapeType="1"/>
              </p:cNvSpPr>
              <p:nvPr/>
            </p:nvSpPr>
            <p:spPr bwMode="auto">
              <a:xfrm flipV="1">
                <a:off x="3110" y="1209"/>
                <a:ext cx="0" cy="82"/>
              </a:xfrm>
              <a:prstGeom prst="line">
                <a:avLst/>
              </a:prstGeom>
              <a:noFill/>
              <a:ln w="38100">
                <a:solidFill>
                  <a:srgbClr val="000000"/>
                </a:solidFill>
                <a:round/>
                <a:headEnd/>
                <a:tailEnd/>
              </a:ln>
            </p:spPr>
            <p:txBody>
              <a:bodyPr wrap="none" anchor="ctr"/>
              <a:lstStyle/>
              <a:p>
                <a:endParaRPr lang="zh-CN" altLang="en-US"/>
              </a:p>
            </p:txBody>
          </p:sp>
          <p:sp>
            <p:nvSpPr>
              <p:cNvPr id="77873" name="Line 25"/>
              <p:cNvSpPr>
                <a:spLocks noChangeAspect="1" noChangeShapeType="1"/>
              </p:cNvSpPr>
              <p:nvPr/>
            </p:nvSpPr>
            <p:spPr bwMode="auto">
              <a:xfrm>
                <a:off x="3110" y="1209"/>
                <a:ext cx="582" cy="0"/>
              </a:xfrm>
              <a:prstGeom prst="line">
                <a:avLst/>
              </a:prstGeom>
              <a:noFill/>
              <a:ln w="38100">
                <a:solidFill>
                  <a:srgbClr val="000000"/>
                </a:solidFill>
                <a:round/>
                <a:headEnd/>
                <a:tailEnd/>
              </a:ln>
            </p:spPr>
            <p:txBody>
              <a:bodyPr wrap="none" anchor="ctr"/>
              <a:lstStyle/>
              <a:p>
                <a:endParaRPr lang="zh-CN" altLang="en-US"/>
              </a:p>
            </p:txBody>
          </p:sp>
          <p:sp>
            <p:nvSpPr>
              <p:cNvPr id="77874" name="Line 26"/>
              <p:cNvSpPr>
                <a:spLocks noChangeAspect="1" noChangeShapeType="1"/>
              </p:cNvSpPr>
              <p:nvPr/>
            </p:nvSpPr>
            <p:spPr bwMode="auto">
              <a:xfrm flipV="1">
                <a:off x="3692" y="986"/>
                <a:ext cx="0" cy="305"/>
              </a:xfrm>
              <a:prstGeom prst="line">
                <a:avLst/>
              </a:prstGeom>
              <a:noFill/>
              <a:ln w="38100">
                <a:solidFill>
                  <a:srgbClr val="000000"/>
                </a:solidFill>
                <a:round/>
                <a:headEnd/>
                <a:tailEnd/>
              </a:ln>
            </p:spPr>
            <p:txBody>
              <a:bodyPr wrap="none" anchor="ctr"/>
              <a:lstStyle/>
              <a:p>
                <a:endParaRPr lang="zh-CN" altLang="en-US"/>
              </a:p>
            </p:txBody>
          </p:sp>
          <p:sp>
            <p:nvSpPr>
              <p:cNvPr id="77875" name="Line 27"/>
              <p:cNvSpPr>
                <a:spLocks noChangeAspect="1" noChangeShapeType="1"/>
              </p:cNvSpPr>
              <p:nvPr/>
            </p:nvSpPr>
            <p:spPr bwMode="auto">
              <a:xfrm flipV="1">
                <a:off x="3313" y="1072"/>
                <a:ext cx="0" cy="137"/>
              </a:xfrm>
              <a:prstGeom prst="line">
                <a:avLst/>
              </a:prstGeom>
              <a:noFill/>
              <a:ln w="38100">
                <a:solidFill>
                  <a:srgbClr val="000000"/>
                </a:solidFill>
                <a:round/>
                <a:headEnd/>
                <a:tailEnd/>
              </a:ln>
            </p:spPr>
            <p:txBody>
              <a:bodyPr wrap="none" anchor="ctr"/>
              <a:lstStyle/>
              <a:p>
                <a:endParaRPr lang="zh-CN" altLang="en-US"/>
              </a:p>
            </p:txBody>
          </p:sp>
          <p:sp>
            <p:nvSpPr>
              <p:cNvPr id="77876" name="Line 28"/>
              <p:cNvSpPr>
                <a:spLocks noChangeAspect="1" noChangeShapeType="1"/>
              </p:cNvSpPr>
              <p:nvPr/>
            </p:nvSpPr>
            <p:spPr bwMode="auto">
              <a:xfrm flipH="1">
                <a:off x="3439" y="991"/>
                <a:ext cx="253" cy="0"/>
              </a:xfrm>
              <a:prstGeom prst="line">
                <a:avLst/>
              </a:prstGeom>
              <a:noFill/>
              <a:ln w="38100">
                <a:solidFill>
                  <a:srgbClr val="000000"/>
                </a:solidFill>
                <a:round/>
                <a:headEnd/>
                <a:tailEnd/>
              </a:ln>
            </p:spPr>
            <p:txBody>
              <a:bodyPr wrap="none" anchor="ctr"/>
              <a:lstStyle/>
              <a:p>
                <a:endParaRPr lang="zh-CN" altLang="en-US"/>
              </a:p>
            </p:txBody>
          </p:sp>
          <p:sp>
            <p:nvSpPr>
              <p:cNvPr id="77877" name="Line 29"/>
              <p:cNvSpPr>
                <a:spLocks noChangeAspect="1" noChangeShapeType="1"/>
              </p:cNvSpPr>
              <p:nvPr/>
            </p:nvSpPr>
            <p:spPr bwMode="auto">
              <a:xfrm flipV="1">
                <a:off x="3313" y="991"/>
                <a:ext cx="126" cy="81"/>
              </a:xfrm>
              <a:prstGeom prst="line">
                <a:avLst/>
              </a:prstGeom>
              <a:noFill/>
              <a:ln w="38100">
                <a:solidFill>
                  <a:srgbClr val="000000"/>
                </a:solidFill>
                <a:round/>
                <a:headEnd/>
                <a:tailEnd/>
              </a:ln>
            </p:spPr>
            <p:txBody>
              <a:bodyPr wrap="none" anchor="ctr"/>
              <a:lstStyle/>
              <a:p>
                <a:endParaRPr lang="zh-CN" altLang="en-US"/>
              </a:p>
            </p:txBody>
          </p:sp>
        </p:grpSp>
        <p:grpSp>
          <p:nvGrpSpPr>
            <p:cNvPr id="77841" name="Group 30"/>
            <p:cNvGrpSpPr>
              <a:grpSpLocks noChangeAspect="1"/>
            </p:cNvGrpSpPr>
            <p:nvPr/>
          </p:nvGrpSpPr>
          <p:grpSpPr bwMode="auto">
            <a:xfrm>
              <a:off x="5218" y="2011"/>
              <a:ext cx="1033" cy="792"/>
              <a:chOff x="4102" y="938"/>
              <a:chExt cx="592" cy="400"/>
            </a:xfrm>
          </p:grpSpPr>
          <p:sp>
            <p:nvSpPr>
              <p:cNvPr id="77864" name="Line 31"/>
              <p:cNvSpPr>
                <a:spLocks noChangeAspect="1" noChangeShapeType="1"/>
              </p:cNvSpPr>
              <p:nvPr/>
            </p:nvSpPr>
            <p:spPr bwMode="auto">
              <a:xfrm>
                <a:off x="4102" y="946"/>
                <a:ext cx="582" cy="0"/>
              </a:xfrm>
              <a:prstGeom prst="line">
                <a:avLst/>
              </a:prstGeom>
              <a:noFill/>
              <a:ln w="38100">
                <a:solidFill>
                  <a:srgbClr val="000000"/>
                </a:solidFill>
                <a:round/>
                <a:headEnd/>
                <a:tailEnd/>
              </a:ln>
            </p:spPr>
            <p:txBody>
              <a:bodyPr wrap="none" anchor="ctr"/>
              <a:lstStyle/>
              <a:p>
                <a:endParaRPr lang="zh-CN" altLang="en-US"/>
              </a:p>
            </p:txBody>
          </p:sp>
          <p:sp>
            <p:nvSpPr>
              <p:cNvPr id="77865" name="Freeform 32"/>
              <p:cNvSpPr>
                <a:spLocks noChangeAspect="1"/>
              </p:cNvSpPr>
              <p:nvPr/>
            </p:nvSpPr>
            <p:spPr bwMode="auto">
              <a:xfrm>
                <a:off x="4683" y="938"/>
                <a:ext cx="1" cy="393"/>
              </a:xfrm>
              <a:custGeom>
                <a:avLst/>
                <a:gdLst>
                  <a:gd name="T0" fmla="*/ 0 w 1"/>
                  <a:gd name="T1" fmla="*/ 0 h 393"/>
                  <a:gd name="T2" fmla="*/ 0 w 1"/>
                  <a:gd name="T3" fmla="*/ 393 h 393"/>
                  <a:gd name="T4" fmla="*/ 0 60000 65536"/>
                  <a:gd name="T5" fmla="*/ 0 60000 65536"/>
                  <a:gd name="T6" fmla="*/ 0 w 1"/>
                  <a:gd name="T7" fmla="*/ 0 h 393"/>
                  <a:gd name="T8" fmla="*/ 1 w 1"/>
                  <a:gd name="T9" fmla="*/ 393 h 393"/>
                </a:gdLst>
                <a:ahLst/>
                <a:cxnLst>
                  <a:cxn ang="T4">
                    <a:pos x="T0" y="T1"/>
                  </a:cxn>
                  <a:cxn ang="T5">
                    <a:pos x="T2" y="T3"/>
                  </a:cxn>
                </a:cxnLst>
                <a:rect l="T6" t="T7" r="T8" b="T9"/>
                <a:pathLst>
                  <a:path w="1" h="393">
                    <a:moveTo>
                      <a:pt x="0" y="0"/>
                    </a:moveTo>
                    <a:lnTo>
                      <a:pt x="0" y="393"/>
                    </a:lnTo>
                  </a:path>
                </a:pathLst>
              </a:custGeom>
              <a:noFill/>
              <a:ln w="38100">
                <a:solidFill>
                  <a:srgbClr val="000000"/>
                </a:solidFill>
                <a:round/>
                <a:headEnd/>
                <a:tailEnd/>
              </a:ln>
            </p:spPr>
            <p:txBody>
              <a:bodyPr wrap="none" anchor="ctr"/>
              <a:lstStyle/>
              <a:p>
                <a:endParaRPr lang="zh-CN" altLang="en-US"/>
              </a:p>
            </p:txBody>
          </p:sp>
          <p:sp>
            <p:nvSpPr>
              <p:cNvPr id="77866" name="Freeform 33"/>
              <p:cNvSpPr>
                <a:spLocks noChangeAspect="1"/>
              </p:cNvSpPr>
              <p:nvPr/>
            </p:nvSpPr>
            <p:spPr bwMode="auto">
              <a:xfrm>
                <a:off x="4102" y="1330"/>
                <a:ext cx="592" cy="1"/>
              </a:xfrm>
              <a:custGeom>
                <a:avLst/>
                <a:gdLst>
                  <a:gd name="T0" fmla="*/ 592 w 592"/>
                  <a:gd name="T1" fmla="*/ 1 h 1"/>
                  <a:gd name="T2" fmla="*/ 0 w 592"/>
                  <a:gd name="T3" fmla="*/ 0 h 1"/>
                  <a:gd name="T4" fmla="*/ 0 60000 65536"/>
                  <a:gd name="T5" fmla="*/ 0 60000 65536"/>
                  <a:gd name="T6" fmla="*/ 0 w 592"/>
                  <a:gd name="T7" fmla="*/ 0 h 1"/>
                  <a:gd name="T8" fmla="*/ 592 w 592"/>
                  <a:gd name="T9" fmla="*/ 1 h 1"/>
                </a:gdLst>
                <a:ahLst/>
                <a:cxnLst>
                  <a:cxn ang="T4">
                    <a:pos x="T0" y="T1"/>
                  </a:cxn>
                  <a:cxn ang="T5">
                    <a:pos x="T2" y="T3"/>
                  </a:cxn>
                </a:cxnLst>
                <a:rect l="T6" t="T7" r="T8" b="T9"/>
                <a:pathLst>
                  <a:path w="592" h="1">
                    <a:moveTo>
                      <a:pt x="592" y="1"/>
                    </a:moveTo>
                    <a:lnTo>
                      <a:pt x="0" y="0"/>
                    </a:lnTo>
                  </a:path>
                </a:pathLst>
              </a:custGeom>
              <a:noFill/>
              <a:ln w="38100">
                <a:solidFill>
                  <a:srgbClr val="000000"/>
                </a:solidFill>
                <a:round/>
                <a:headEnd/>
                <a:tailEnd/>
              </a:ln>
            </p:spPr>
            <p:txBody>
              <a:bodyPr wrap="none" anchor="ctr"/>
              <a:lstStyle/>
              <a:p>
                <a:endParaRPr lang="zh-CN" altLang="en-US"/>
              </a:p>
            </p:txBody>
          </p:sp>
          <p:sp>
            <p:nvSpPr>
              <p:cNvPr id="77867" name="Freeform 34"/>
              <p:cNvSpPr>
                <a:spLocks noChangeAspect="1"/>
              </p:cNvSpPr>
              <p:nvPr/>
            </p:nvSpPr>
            <p:spPr bwMode="auto">
              <a:xfrm>
                <a:off x="4105" y="938"/>
                <a:ext cx="1" cy="400"/>
              </a:xfrm>
              <a:custGeom>
                <a:avLst/>
                <a:gdLst>
                  <a:gd name="T0" fmla="*/ 0 w 1"/>
                  <a:gd name="T1" fmla="*/ 400 h 400"/>
                  <a:gd name="T2" fmla="*/ 0 w 1"/>
                  <a:gd name="T3" fmla="*/ 0 h 400"/>
                  <a:gd name="T4" fmla="*/ 0 60000 65536"/>
                  <a:gd name="T5" fmla="*/ 0 60000 65536"/>
                  <a:gd name="T6" fmla="*/ 0 w 1"/>
                  <a:gd name="T7" fmla="*/ 0 h 400"/>
                  <a:gd name="T8" fmla="*/ 1 w 1"/>
                  <a:gd name="T9" fmla="*/ 400 h 400"/>
                </a:gdLst>
                <a:ahLst/>
                <a:cxnLst>
                  <a:cxn ang="T4">
                    <a:pos x="T0" y="T1"/>
                  </a:cxn>
                  <a:cxn ang="T5">
                    <a:pos x="T2" y="T3"/>
                  </a:cxn>
                </a:cxnLst>
                <a:rect l="T6" t="T7" r="T8" b="T9"/>
                <a:pathLst>
                  <a:path w="1" h="400">
                    <a:moveTo>
                      <a:pt x="0" y="400"/>
                    </a:moveTo>
                    <a:lnTo>
                      <a:pt x="0" y="0"/>
                    </a:lnTo>
                  </a:path>
                </a:pathLst>
              </a:custGeom>
              <a:noFill/>
              <a:ln w="38100">
                <a:solidFill>
                  <a:srgbClr val="000000"/>
                </a:solidFill>
                <a:round/>
                <a:headEnd/>
                <a:tailEnd/>
              </a:ln>
            </p:spPr>
            <p:txBody>
              <a:bodyPr wrap="none" anchor="ctr"/>
              <a:lstStyle/>
              <a:p>
                <a:endParaRPr lang="zh-CN" altLang="en-US"/>
              </a:p>
            </p:txBody>
          </p:sp>
          <p:sp>
            <p:nvSpPr>
              <p:cNvPr id="77868" name="Freeform 35"/>
              <p:cNvSpPr>
                <a:spLocks noChangeAspect="1"/>
              </p:cNvSpPr>
              <p:nvPr/>
            </p:nvSpPr>
            <p:spPr bwMode="auto">
              <a:xfrm>
                <a:off x="4301" y="1055"/>
                <a:ext cx="384" cy="1"/>
              </a:xfrm>
              <a:custGeom>
                <a:avLst/>
                <a:gdLst>
                  <a:gd name="T0" fmla="*/ 0 w 670"/>
                  <a:gd name="T1" fmla="*/ 0 h 1"/>
                  <a:gd name="T2" fmla="*/ 670 w 670"/>
                  <a:gd name="T3" fmla="*/ 1 h 1"/>
                  <a:gd name="T4" fmla="*/ 0 60000 65536"/>
                  <a:gd name="T5" fmla="*/ 0 60000 65536"/>
                  <a:gd name="T6" fmla="*/ 0 w 670"/>
                  <a:gd name="T7" fmla="*/ 0 h 1"/>
                  <a:gd name="T8" fmla="*/ 670 w 670"/>
                  <a:gd name="T9" fmla="*/ 1 h 1"/>
                </a:gdLst>
                <a:ahLst/>
                <a:cxnLst>
                  <a:cxn ang="T4">
                    <a:pos x="T0" y="T1"/>
                  </a:cxn>
                  <a:cxn ang="T5">
                    <a:pos x="T2" y="T3"/>
                  </a:cxn>
                </a:cxnLst>
                <a:rect l="T6" t="T7" r="T8" b="T9"/>
                <a:pathLst>
                  <a:path w="670" h="1">
                    <a:moveTo>
                      <a:pt x="0" y="0"/>
                    </a:moveTo>
                    <a:lnTo>
                      <a:pt x="670" y="1"/>
                    </a:lnTo>
                  </a:path>
                </a:pathLst>
              </a:custGeom>
              <a:noFill/>
              <a:ln w="38100">
                <a:solidFill>
                  <a:srgbClr val="000000"/>
                </a:solidFill>
                <a:round/>
                <a:headEnd/>
                <a:tailEnd/>
              </a:ln>
            </p:spPr>
            <p:txBody>
              <a:bodyPr wrap="none" anchor="ctr"/>
              <a:lstStyle/>
              <a:p>
                <a:endParaRPr lang="zh-CN" altLang="en-US"/>
              </a:p>
            </p:txBody>
          </p:sp>
          <p:sp>
            <p:nvSpPr>
              <p:cNvPr id="77869" name="Line 36"/>
              <p:cNvSpPr>
                <a:spLocks noChangeAspect="1" noChangeShapeType="1"/>
              </p:cNvSpPr>
              <p:nvPr/>
            </p:nvSpPr>
            <p:spPr bwMode="auto">
              <a:xfrm>
                <a:off x="4305" y="953"/>
                <a:ext cx="0" cy="109"/>
              </a:xfrm>
              <a:prstGeom prst="line">
                <a:avLst/>
              </a:prstGeom>
              <a:noFill/>
              <a:ln w="38100">
                <a:solidFill>
                  <a:srgbClr val="000000"/>
                </a:solidFill>
                <a:round/>
                <a:headEnd/>
                <a:tailEnd/>
              </a:ln>
            </p:spPr>
            <p:txBody>
              <a:bodyPr wrap="none" anchor="ctr"/>
              <a:lstStyle/>
              <a:p>
                <a:endParaRPr lang="zh-CN" altLang="en-US"/>
              </a:p>
            </p:txBody>
          </p:sp>
          <p:sp>
            <p:nvSpPr>
              <p:cNvPr id="77870" name="Line 37"/>
              <p:cNvSpPr>
                <a:spLocks noChangeAspect="1" noChangeShapeType="1"/>
              </p:cNvSpPr>
              <p:nvPr/>
            </p:nvSpPr>
            <p:spPr bwMode="auto">
              <a:xfrm>
                <a:off x="4431" y="946"/>
                <a:ext cx="0" cy="109"/>
              </a:xfrm>
              <a:prstGeom prst="line">
                <a:avLst/>
              </a:prstGeom>
              <a:noFill/>
              <a:ln w="38100">
                <a:solidFill>
                  <a:srgbClr val="000000"/>
                </a:solidFill>
                <a:round/>
                <a:headEnd/>
                <a:tailEnd/>
              </a:ln>
            </p:spPr>
            <p:txBody>
              <a:bodyPr wrap="none" anchor="ctr"/>
              <a:lstStyle/>
              <a:p>
                <a:endParaRPr lang="zh-CN" altLang="en-US"/>
              </a:p>
            </p:txBody>
          </p:sp>
        </p:grpSp>
        <p:grpSp>
          <p:nvGrpSpPr>
            <p:cNvPr id="77842" name="Group 38"/>
            <p:cNvGrpSpPr>
              <a:grpSpLocks noChangeAspect="1"/>
            </p:cNvGrpSpPr>
            <p:nvPr/>
          </p:nvGrpSpPr>
          <p:grpSpPr bwMode="auto">
            <a:xfrm>
              <a:off x="5236" y="3735"/>
              <a:ext cx="715" cy="622"/>
              <a:chOff x="4112" y="1808"/>
              <a:chExt cx="410" cy="314"/>
            </a:xfrm>
          </p:grpSpPr>
          <p:sp>
            <p:nvSpPr>
              <p:cNvPr id="77857" name="Freeform 39"/>
              <p:cNvSpPr>
                <a:spLocks noChangeAspect="1"/>
              </p:cNvSpPr>
              <p:nvPr/>
            </p:nvSpPr>
            <p:spPr bwMode="auto">
              <a:xfrm>
                <a:off x="4112" y="2102"/>
                <a:ext cx="410" cy="5"/>
              </a:xfrm>
              <a:custGeom>
                <a:avLst/>
                <a:gdLst>
                  <a:gd name="T0" fmla="*/ 0 w 780"/>
                  <a:gd name="T1" fmla="*/ 8 h 8"/>
                  <a:gd name="T2" fmla="*/ 780 w 780"/>
                  <a:gd name="T3" fmla="*/ 0 h 8"/>
                  <a:gd name="T4" fmla="*/ 0 60000 65536"/>
                  <a:gd name="T5" fmla="*/ 0 60000 65536"/>
                  <a:gd name="T6" fmla="*/ 0 w 780"/>
                  <a:gd name="T7" fmla="*/ 0 h 8"/>
                  <a:gd name="T8" fmla="*/ 780 w 780"/>
                  <a:gd name="T9" fmla="*/ 8 h 8"/>
                </a:gdLst>
                <a:ahLst/>
                <a:cxnLst>
                  <a:cxn ang="T4">
                    <a:pos x="T0" y="T1"/>
                  </a:cxn>
                  <a:cxn ang="T5">
                    <a:pos x="T2" y="T3"/>
                  </a:cxn>
                </a:cxnLst>
                <a:rect l="T6" t="T7" r="T8" b="T9"/>
                <a:pathLst>
                  <a:path w="780" h="8">
                    <a:moveTo>
                      <a:pt x="0" y="8"/>
                    </a:moveTo>
                    <a:lnTo>
                      <a:pt x="78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858" name="Line 40"/>
              <p:cNvSpPr>
                <a:spLocks noChangeAspect="1" noChangeShapeType="1"/>
              </p:cNvSpPr>
              <p:nvPr/>
            </p:nvSpPr>
            <p:spPr bwMode="auto">
              <a:xfrm>
                <a:off x="4117" y="2028"/>
                <a:ext cx="403" cy="0"/>
              </a:xfrm>
              <a:prstGeom prst="line">
                <a:avLst/>
              </a:prstGeom>
              <a:noFill/>
              <a:ln w="38100">
                <a:solidFill>
                  <a:srgbClr val="000000"/>
                </a:solidFill>
                <a:round/>
                <a:headEnd/>
                <a:tailEnd/>
              </a:ln>
            </p:spPr>
            <p:txBody>
              <a:bodyPr wrap="none" anchor="ctr"/>
              <a:lstStyle/>
              <a:p>
                <a:endParaRPr lang="zh-CN" altLang="en-US"/>
              </a:p>
            </p:txBody>
          </p:sp>
          <p:sp>
            <p:nvSpPr>
              <p:cNvPr id="77859" name="Freeform 41"/>
              <p:cNvSpPr>
                <a:spLocks noChangeAspect="1"/>
              </p:cNvSpPr>
              <p:nvPr/>
            </p:nvSpPr>
            <p:spPr bwMode="auto">
              <a:xfrm>
                <a:off x="4516" y="2022"/>
                <a:ext cx="1" cy="95"/>
              </a:xfrm>
              <a:custGeom>
                <a:avLst/>
                <a:gdLst>
                  <a:gd name="T0" fmla="*/ 0 w 1"/>
                  <a:gd name="T1" fmla="*/ 0 h 95"/>
                  <a:gd name="T2" fmla="*/ 0 w 1"/>
                  <a:gd name="T3" fmla="*/ 95 h 95"/>
                  <a:gd name="T4" fmla="*/ 0 60000 65536"/>
                  <a:gd name="T5" fmla="*/ 0 60000 65536"/>
                  <a:gd name="T6" fmla="*/ 0 w 1"/>
                  <a:gd name="T7" fmla="*/ 0 h 95"/>
                  <a:gd name="T8" fmla="*/ 1 w 1"/>
                  <a:gd name="T9" fmla="*/ 95 h 95"/>
                </a:gdLst>
                <a:ahLst/>
                <a:cxnLst>
                  <a:cxn ang="T4">
                    <a:pos x="T0" y="T1"/>
                  </a:cxn>
                  <a:cxn ang="T5">
                    <a:pos x="T2" y="T3"/>
                  </a:cxn>
                </a:cxnLst>
                <a:rect l="T6" t="T7" r="T8" b="T9"/>
                <a:pathLst>
                  <a:path w="1" h="95">
                    <a:moveTo>
                      <a:pt x="0" y="0"/>
                    </a:moveTo>
                    <a:lnTo>
                      <a:pt x="0" y="95"/>
                    </a:lnTo>
                  </a:path>
                </a:pathLst>
              </a:custGeom>
              <a:noFill/>
              <a:ln w="38100">
                <a:solidFill>
                  <a:srgbClr val="000000"/>
                </a:solidFill>
                <a:round/>
                <a:headEnd/>
                <a:tailEnd/>
              </a:ln>
            </p:spPr>
            <p:txBody>
              <a:bodyPr wrap="none" anchor="ctr"/>
              <a:lstStyle/>
              <a:p>
                <a:endParaRPr lang="zh-CN" altLang="en-US"/>
              </a:p>
            </p:txBody>
          </p:sp>
          <p:sp>
            <p:nvSpPr>
              <p:cNvPr id="77860" name="Freeform 42"/>
              <p:cNvSpPr>
                <a:spLocks noChangeAspect="1"/>
              </p:cNvSpPr>
              <p:nvPr/>
            </p:nvSpPr>
            <p:spPr bwMode="auto">
              <a:xfrm>
                <a:off x="4118" y="1809"/>
                <a:ext cx="1" cy="313"/>
              </a:xfrm>
              <a:custGeom>
                <a:avLst/>
                <a:gdLst>
                  <a:gd name="T0" fmla="*/ 0 w 1"/>
                  <a:gd name="T1" fmla="*/ 313 h 313"/>
                  <a:gd name="T2" fmla="*/ 0 w 1"/>
                  <a:gd name="T3" fmla="*/ 0 h 313"/>
                  <a:gd name="T4" fmla="*/ 0 60000 65536"/>
                  <a:gd name="T5" fmla="*/ 0 60000 65536"/>
                  <a:gd name="T6" fmla="*/ 0 w 1"/>
                  <a:gd name="T7" fmla="*/ 0 h 313"/>
                  <a:gd name="T8" fmla="*/ 1 w 1"/>
                  <a:gd name="T9" fmla="*/ 313 h 313"/>
                </a:gdLst>
                <a:ahLst/>
                <a:cxnLst>
                  <a:cxn ang="T4">
                    <a:pos x="T0" y="T1"/>
                  </a:cxn>
                  <a:cxn ang="T5">
                    <a:pos x="T2" y="T3"/>
                  </a:cxn>
                </a:cxnLst>
                <a:rect l="T6" t="T7" r="T8" b="T9"/>
                <a:pathLst>
                  <a:path w="1" h="313">
                    <a:moveTo>
                      <a:pt x="0" y="313"/>
                    </a:moveTo>
                    <a:lnTo>
                      <a:pt x="0" y="0"/>
                    </a:lnTo>
                  </a:path>
                </a:pathLst>
              </a:custGeom>
              <a:noFill/>
              <a:ln w="38100">
                <a:solidFill>
                  <a:srgbClr val="000000"/>
                </a:solidFill>
                <a:round/>
                <a:headEnd/>
                <a:tailEnd/>
              </a:ln>
            </p:spPr>
            <p:txBody>
              <a:bodyPr wrap="none" anchor="ctr"/>
              <a:lstStyle/>
              <a:p>
                <a:endParaRPr lang="zh-CN" altLang="en-US"/>
              </a:p>
            </p:txBody>
          </p:sp>
          <p:sp>
            <p:nvSpPr>
              <p:cNvPr id="77861" name="Freeform 43"/>
              <p:cNvSpPr>
                <a:spLocks noChangeAspect="1"/>
              </p:cNvSpPr>
              <p:nvPr/>
            </p:nvSpPr>
            <p:spPr bwMode="auto">
              <a:xfrm>
                <a:off x="4112" y="1809"/>
                <a:ext cx="122" cy="1"/>
              </a:xfrm>
              <a:custGeom>
                <a:avLst/>
                <a:gdLst>
                  <a:gd name="T0" fmla="*/ 0 w 122"/>
                  <a:gd name="T1" fmla="*/ 0 h 1"/>
                  <a:gd name="T2" fmla="*/ 122 w 122"/>
                  <a:gd name="T3" fmla="*/ 1 h 1"/>
                  <a:gd name="T4" fmla="*/ 0 60000 65536"/>
                  <a:gd name="T5" fmla="*/ 0 60000 65536"/>
                  <a:gd name="T6" fmla="*/ 0 w 122"/>
                  <a:gd name="T7" fmla="*/ 0 h 1"/>
                  <a:gd name="T8" fmla="*/ 122 w 122"/>
                  <a:gd name="T9" fmla="*/ 1 h 1"/>
                </a:gdLst>
                <a:ahLst/>
                <a:cxnLst>
                  <a:cxn ang="T4">
                    <a:pos x="T0" y="T1"/>
                  </a:cxn>
                  <a:cxn ang="T5">
                    <a:pos x="T2" y="T3"/>
                  </a:cxn>
                </a:cxnLst>
                <a:rect l="T6" t="T7" r="T8" b="T9"/>
                <a:pathLst>
                  <a:path w="122" h="1">
                    <a:moveTo>
                      <a:pt x="0" y="0"/>
                    </a:moveTo>
                    <a:lnTo>
                      <a:pt x="122" y="1"/>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862" name="Freeform 44"/>
              <p:cNvSpPr>
                <a:spLocks noChangeAspect="1"/>
              </p:cNvSpPr>
              <p:nvPr/>
            </p:nvSpPr>
            <p:spPr bwMode="auto">
              <a:xfrm>
                <a:off x="4223" y="1808"/>
                <a:ext cx="0" cy="217"/>
              </a:xfrm>
              <a:custGeom>
                <a:avLst/>
                <a:gdLst>
                  <a:gd name="T0" fmla="*/ 0 w 1"/>
                  <a:gd name="T1" fmla="*/ 0 h 382"/>
                  <a:gd name="T2" fmla="*/ 0 w 1"/>
                  <a:gd name="T3" fmla="*/ 382 h 382"/>
                  <a:gd name="T4" fmla="*/ 0 60000 65536"/>
                  <a:gd name="T5" fmla="*/ 0 60000 65536"/>
                  <a:gd name="T6" fmla="*/ 0 w 1"/>
                  <a:gd name="T7" fmla="*/ 0 h 382"/>
                  <a:gd name="T8" fmla="*/ 0 w 1"/>
                  <a:gd name="T9" fmla="*/ 382 h 382"/>
                </a:gdLst>
                <a:ahLst/>
                <a:cxnLst>
                  <a:cxn ang="T4">
                    <a:pos x="T0" y="T1"/>
                  </a:cxn>
                  <a:cxn ang="T5">
                    <a:pos x="T2" y="T3"/>
                  </a:cxn>
                </a:cxnLst>
                <a:rect l="T6" t="T7" r="T8" b="T9"/>
                <a:pathLst>
                  <a:path w="1" h="382">
                    <a:moveTo>
                      <a:pt x="0" y="0"/>
                    </a:moveTo>
                    <a:lnTo>
                      <a:pt x="0" y="382"/>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863" name="Freeform 45"/>
              <p:cNvSpPr>
                <a:spLocks noChangeAspect="1"/>
              </p:cNvSpPr>
              <p:nvPr/>
            </p:nvSpPr>
            <p:spPr bwMode="auto">
              <a:xfrm>
                <a:off x="4117" y="1889"/>
                <a:ext cx="106" cy="2"/>
              </a:xfrm>
              <a:custGeom>
                <a:avLst/>
                <a:gdLst>
                  <a:gd name="T0" fmla="*/ 0 w 201"/>
                  <a:gd name="T1" fmla="*/ 4 h 4"/>
                  <a:gd name="T2" fmla="*/ 201 w 201"/>
                  <a:gd name="T3" fmla="*/ 0 h 4"/>
                  <a:gd name="T4" fmla="*/ 0 60000 65536"/>
                  <a:gd name="T5" fmla="*/ 0 60000 65536"/>
                  <a:gd name="T6" fmla="*/ 0 w 201"/>
                  <a:gd name="T7" fmla="*/ 0 h 4"/>
                  <a:gd name="T8" fmla="*/ 201 w 201"/>
                  <a:gd name="T9" fmla="*/ 4 h 4"/>
                </a:gdLst>
                <a:ahLst/>
                <a:cxnLst>
                  <a:cxn ang="T4">
                    <a:pos x="T0" y="T1"/>
                  </a:cxn>
                  <a:cxn ang="T5">
                    <a:pos x="T2" y="T3"/>
                  </a:cxn>
                </a:cxnLst>
                <a:rect l="T6" t="T7" r="T8" b="T9"/>
                <a:pathLst>
                  <a:path w="201" h="4">
                    <a:moveTo>
                      <a:pt x="0" y="4"/>
                    </a:moveTo>
                    <a:lnTo>
                      <a:pt x="201" y="0"/>
                    </a:lnTo>
                  </a:path>
                </a:pathLst>
              </a:custGeom>
              <a:noFill/>
              <a:ln w="38100">
                <a:solidFill>
                  <a:srgbClr val="000000"/>
                </a:solidFill>
                <a:round/>
                <a:headEnd/>
                <a:tailEnd/>
              </a:ln>
            </p:spPr>
            <p:txBody>
              <a:bodyPr wrap="none" anchor="ctr"/>
              <a:lstStyle/>
              <a:p>
                <a:endParaRPr lang="zh-CN" altLang="en-US"/>
              </a:p>
            </p:txBody>
          </p:sp>
        </p:grpSp>
        <p:grpSp>
          <p:nvGrpSpPr>
            <p:cNvPr id="77843" name="Group 46"/>
            <p:cNvGrpSpPr>
              <a:grpSpLocks noChangeAspect="1"/>
            </p:cNvGrpSpPr>
            <p:nvPr/>
          </p:nvGrpSpPr>
          <p:grpSpPr bwMode="auto">
            <a:xfrm>
              <a:off x="3784" y="3744"/>
              <a:ext cx="726" cy="631"/>
              <a:chOff x="3280" y="1813"/>
              <a:chExt cx="416" cy="318"/>
            </a:xfrm>
          </p:grpSpPr>
          <p:sp>
            <p:nvSpPr>
              <p:cNvPr id="77849" name="Freeform 47"/>
              <p:cNvSpPr>
                <a:spLocks noChangeAspect="1"/>
              </p:cNvSpPr>
              <p:nvPr/>
            </p:nvSpPr>
            <p:spPr bwMode="auto">
              <a:xfrm>
                <a:off x="3285" y="2037"/>
                <a:ext cx="1" cy="91"/>
              </a:xfrm>
              <a:custGeom>
                <a:avLst/>
                <a:gdLst>
                  <a:gd name="T0" fmla="*/ 0 w 1"/>
                  <a:gd name="T1" fmla="*/ 0 h 138"/>
                  <a:gd name="T2" fmla="*/ 0 w 1"/>
                  <a:gd name="T3" fmla="*/ 138 h 138"/>
                  <a:gd name="T4" fmla="*/ 0 60000 65536"/>
                  <a:gd name="T5" fmla="*/ 0 60000 65536"/>
                  <a:gd name="T6" fmla="*/ 0 w 1"/>
                  <a:gd name="T7" fmla="*/ 0 h 138"/>
                  <a:gd name="T8" fmla="*/ 1 w 1"/>
                  <a:gd name="T9" fmla="*/ 138 h 138"/>
                </a:gdLst>
                <a:ahLst/>
                <a:cxnLst>
                  <a:cxn ang="T4">
                    <a:pos x="T0" y="T1"/>
                  </a:cxn>
                  <a:cxn ang="T5">
                    <a:pos x="T2" y="T3"/>
                  </a:cxn>
                </a:cxnLst>
                <a:rect l="T6" t="T7" r="T8" b="T9"/>
                <a:pathLst>
                  <a:path w="1" h="138">
                    <a:moveTo>
                      <a:pt x="0" y="0"/>
                    </a:moveTo>
                    <a:lnTo>
                      <a:pt x="0" y="138"/>
                    </a:lnTo>
                  </a:path>
                </a:pathLst>
              </a:custGeom>
              <a:noFill/>
              <a:ln w="38100">
                <a:solidFill>
                  <a:srgbClr val="000000"/>
                </a:solidFill>
                <a:round/>
                <a:headEnd/>
                <a:tailEnd/>
              </a:ln>
            </p:spPr>
            <p:txBody>
              <a:bodyPr wrap="none" anchor="ctr"/>
              <a:lstStyle/>
              <a:p>
                <a:endParaRPr lang="zh-CN" altLang="en-US"/>
              </a:p>
            </p:txBody>
          </p:sp>
          <p:sp>
            <p:nvSpPr>
              <p:cNvPr id="77850" name="Freeform 48"/>
              <p:cNvSpPr>
                <a:spLocks noChangeAspect="1"/>
              </p:cNvSpPr>
              <p:nvPr/>
            </p:nvSpPr>
            <p:spPr bwMode="auto">
              <a:xfrm>
                <a:off x="3280" y="2117"/>
                <a:ext cx="416" cy="2"/>
              </a:xfrm>
              <a:custGeom>
                <a:avLst/>
                <a:gdLst>
                  <a:gd name="T0" fmla="*/ 416 w 416"/>
                  <a:gd name="T1" fmla="*/ 0 h 2"/>
                  <a:gd name="T2" fmla="*/ 0 w 416"/>
                  <a:gd name="T3" fmla="*/ 2 h 2"/>
                  <a:gd name="T4" fmla="*/ 0 60000 65536"/>
                  <a:gd name="T5" fmla="*/ 0 60000 65536"/>
                  <a:gd name="T6" fmla="*/ 0 w 416"/>
                  <a:gd name="T7" fmla="*/ 0 h 2"/>
                  <a:gd name="T8" fmla="*/ 416 w 416"/>
                  <a:gd name="T9" fmla="*/ 2 h 2"/>
                </a:gdLst>
                <a:ahLst/>
                <a:cxnLst>
                  <a:cxn ang="T4">
                    <a:pos x="T0" y="T1"/>
                  </a:cxn>
                  <a:cxn ang="T5">
                    <a:pos x="T2" y="T3"/>
                  </a:cxn>
                </a:cxnLst>
                <a:rect l="T6" t="T7" r="T8" b="T9"/>
                <a:pathLst>
                  <a:path w="416" h="2">
                    <a:moveTo>
                      <a:pt x="416" y="0"/>
                    </a:moveTo>
                    <a:lnTo>
                      <a:pt x="0" y="2"/>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851" name="Freeform 49"/>
              <p:cNvSpPr>
                <a:spLocks noChangeAspect="1"/>
              </p:cNvSpPr>
              <p:nvPr/>
            </p:nvSpPr>
            <p:spPr bwMode="auto">
              <a:xfrm>
                <a:off x="3285" y="2042"/>
                <a:ext cx="306" cy="1"/>
              </a:xfrm>
              <a:custGeom>
                <a:avLst/>
                <a:gdLst>
                  <a:gd name="T0" fmla="*/ 582 w 582"/>
                  <a:gd name="T1" fmla="*/ 1 h 1"/>
                  <a:gd name="T2" fmla="*/ 0 w 582"/>
                  <a:gd name="T3" fmla="*/ 0 h 1"/>
                  <a:gd name="T4" fmla="*/ 0 60000 65536"/>
                  <a:gd name="T5" fmla="*/ 0 60000 65536"/>
                  <a:gd name="T6" fmla="*/ 0 w 582"/>
                  <a:gd name="T7" fmla="*/ 0 h 1"/>
                  <a:gd name="T8" fmla="*/ 582 w 582"/>
                  <a:gd name="T9" fmla="*/ 1 h 1"/>
                </a:gdLst>
                <a:ahLst/>
                <a:cxnLst>
                  <a:cxn ang="T4">
                    <a:pos x="T0" y="T1"/>
                  </a:cxn>
                  <a:cxn ang="T5">
                    <a:pos x="T2" y="T3"/>
                  </a:cxn>
                </a:cxnLst>
                <a:rect l="T6" t="T7" r="T8" b="T9"/>
                <a:pathLst>
                  <a:path w="582" h="1">
                    <a:moveTo>
                      <a:pt x="582" y="1"/>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852" name="Freeform 50"/>
              <p:cNvSpPr>
                <a:spLocks noChangeAspect="1"/>
              </p:cNvSpPr>
              <p:nvPr/>
            </p:nvSpPr>
            <p:spPr bwMode="auto">
              <a:xfrm>
                <a:off x="3690" y="1813"/>
                <a:ext cx="1" cy="318"/>
              </a:xfrm>
              <a:custGeom>
                <a:avLst/>
                <a:gdLst>
                  <a:gd name="T0" fmla="*/ 1 w 1"/>
                  <a:gd name="T1" fmla="*/ 318 h 318"/>
                  <a:gd name="T2" fmla="*/ 0 w 1"/>
                  <a:gd name="T3" fmla="*/ 0 h 318"/>
                  <a:gd name="T4" fmla="*/ 0 60000 65536"/>
                  <a:gd name="T5" fmla="*/ 0 60000 65536"/>
                  <a:gd name="T6" fmla="*/ 0 w 1"/>
                  <a:gd name="T7" fmla="*/ 0 h 318"/>
                  <a:gd name="T8" fmla="*/ 1 w 1"/>
                  <a:gd name="T9" fmla="*/ 318 h 318"/>
                </a:gdLst>
                <a:ahLst/>
                <a:cxnLst>
                  <a:cxn ang="T4">
                    <a:pos x="T0" y="T1"/>
                  </a:cxn>
                  <a:cxn ang="T5">
                    <a:pos x="T2" y="T3"/>
                  </a:cxn>
                </a:cxnLst>
                <a:rect l="T6" t="T7" r="T8" b="T9"/>
                <a:pathLst>
                  <a:path w="1" h="318">
                    <a:moveTo>
                      <a:pt x="1" y="318"/>
                    </a:moveTo>
                    <a:lnTo>
                      <a:pt x="0" y="0"/>
                    </a:lnTo>
                  </a:path>
                </a:pathLst>
              </a:custGeom>
              <a:noFill/>
              <a:ln w="38100">
                <a:solidFill>
                  <a:srgbClr val="000000"/>
                </a:solidFill>
                <a:round/>
                <a:headEnd/>
                <a:tailEnd/>
              </a:ln>
            </p:spPr>
            <p:txBody>
              <a:bodyPr wrap="none" anchor="ctr"/>
              <a:lstStyle/>
              <a:p>
                <a:endParaRPr lang="zh-CN" altLang="en-US"/>
              </a:p>
            </p:txBody>
          </p:sp>
          <p:sp>
            <p:nvSpPr>
              <p:cNvPr id="77853" name="Freeform 51"/>
              <p:cNvSpPr>
                <a:spLocks noChangeAspect="1"/>
              </p:cNvSpPr>
              <p:nvPr/>
            </p:nvSpPr>
            <p:spPr bwMode="auto">
              <a:xfrm>
                <a:off x="3578" y="1819"/>
                <a:ext cx="118" cy="1"/>
              </a:xfrm>
              <a:custGeom>
                <a:avLst/>
                <a:gdLst>
                  <a:gd name="T0" fmla="*/ 118 w 118"/>
                  <a:gd name="T1" fmla="*/ 0 h 1"/>
                  <a:gd name="T2" fmla="*/ 0 w 118"/>
                  <a:gd name="T3" fmla="*/ 1 h 1"/>
                  <a:gd name="T4" fmla="*/ 0 60000 65536"/>
                  <a:gd name="T5" fmla="*/ 0 60000 65536"/>
                  <a:gd name="T6" fmla="*/ 0 w 118"/>
                  <a:gd name="T7" fmla="*/ 0 h 1"/>
                  <a:gd name="T8" fmla="*/ 118 w 118"/>
                  <a:gd name="T9" fmla="*/ 1 h 1"/>
                </a:gdLst>
                <a:ahLst/>
                <a:cxnLst>
                  <a:cxn ang="T4">
                    <a:pos x="T0" y="T1"/>
                  </a:cxn>
                  <a:cxn ang="T5">
                    <a:pos x="T2" y="T3"/>
                  </a:cxn>
                </a:cxnLst>
                <a:rect l="T6" t="T7" r="T8" b="T9"/>
                <a:pathLst>
                  <a:path w="118" h="1">
                    <a:moveTo>
                      <a:pt x="118" y="0"/>
                    </a:moveTo>
                    <a:lnTo>
                      <a:pt x="0" y="1"/>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854" name="Freeform 52"/>
              <p:cNvSpPr>
                <a:spLocks noChangeAspect="1"/>
              </p:cNvSpPr>
              <p:nvPr/>
            </p:nvSpPr>
            <p:spPr bwMode="auto">
              <a:xfrm>
                <a:off x="3584" y="1821"/>
                <a:ext cx="2" cy="229"/>
              </a:xfrm>
              <a:custGeom>
                <a:avLst/>
                <a:gdLst>
                  <a:gd name="T0" fmla="*/ 0 w 2"/>
                  <a:gd name="T1" fmla="*/ 0 h 229"/>
                  <a:gd name="T2" fmla="*/ 2 w 2"/>
                  <a:gd name="T3" fmla="*/ 229 h 229"/>
                  <a:gd name="T4" fmla="*/ 0 60000 65536"/>
                  <a:gd name="T5" fmla="*/ 0 60000 65536"/>
                  <a:gd name="T6" fmla="*/ 0 w 2"/>
                  <a:gd name="T7" fmla="*/ 0 h 229"/>
                  <a:gd name="T8" fmla="*/ 2 w 2"/>
                  <a:gd name="T9" fmla="*/ 229 h 229"/>
                </a:gdLst>
                <a:ahLst/>
                <a:cxnLst>
                  <a:cxn ang="T4">
                    <a:pos x="T0" y="T1"/>
                  </a:cxn>
                  <a:cxn ang="T5">
                    <a:pos x="T2" y="T3"/>
                  </a:cxn>
                </a:cxnLst>
                <a:rect l="T6" t="T7" r="T8" b="T9"/>
                <a:pathLst>
                  <a:path w="2" h="229">
                    <a:moveTo>
                      <a:pt x="0" y="0"/>
                    </a:moveTo>
                    <a:lnTo>
                      <a:pt x="2" y="229"/>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77855" name="Line 53"/>
              <p:cNvSpPr>
                <a:spLocks noChangeAspect="1" noChangeShapeType="1"/>
              </p:cNvSpPr>
              <p:nvPr/>
            </p:nvSpPr>
            <p:spPr bwMode="auto">
              <a:xfrm flipH="1">
                <a:off x="3588" y="1905"/>
                <a:ext cx="101" cy="0"/>
              </a:xfrm>
              <a:prstGeom prst="line">
                <a:avLst/>
              </a:prstGeom>
              <a:noFill/>
              <a:ln w="12700">
                <a:solidFill>
                  <a:srgbClr val="000000"/>
                </a:solidFill>
                <a:prstDash val="dash"/>
                <a:round/>
                <a:headEnd/>
                <a:tailEnd/>
              </a:ln>
            </p:spPr>
            <p:txBody>
              <a:bodyPr wrap="none" anchor="ctr"/>
              <a:lstStyle/>
              <a:p>
                <a:endParaRPr lang="zh-CN" altLang="en-US"/>
              </a:p>
            </p:txBody>
          </p:sp>
          <p:sp>
            <p:nvSpPr>
              <p:cNvPr id="77856" name="Line 54"/>
              <p:cNvSpPr>
                <a:spLocks noChangeAspect="1" noChangeShapeType="1"/>
              </p:cNvSpPr>
              <p:nvPr/>
            </p:nvSpPr>
            <p:spPr bwMode="auto">
              <a:xfrm>
                <a:off x="3578" y="2040"/>
                <a:ext cx="102" cy="0"/>
              </a:xfrm>
              <a:prstGeom prst="line">
                <a:avLst/>
              </a:prstGeom>
              <a:noFill/>
              <a:ln w="12700">
                <a:solidFill>
                  <a:srgbClr val="000000"/>
                </a:solidFill>
                <a:prstDash val="dash"/>
                <a:round/>
                <a:headEnd/>
                <a:tailEnd/>
              </a:ln>
            </p:spPr>
            <p:txBody>
              <a:bodyPr wrap="none" anchor="ctr"/>
              <a:lstStyle/>
              <a:p>
                <a:endParaRPr lang="zh-CN" altLang="en-US"/>
              </a:p>
            </p:txBody>
          </p:sp>
        </p:grpSp>
        <p:sp>
          <p:nvSpPr>
            <p:cNvPr id="77844" name="Line 55"/>
            <p:cNvSpPr>
              <a:spLocks noChangeAspect="1" noChangeShapeType="1"/>
            </p:cNvSpPr>
            <p:nvPr/>
          </p:nvSpPr>
          <p:spPr bwMode="auto">
            <a:xfrm>
              <a:off x="4297" y="2750"/>
              <a:ext cx="0" cy="376"/>
            </a:xfrm>
            <a:prstGeom prst="line">
              <a:avLst/>
            </a:prstGeom>
            <a:noFill/>
            <a:ln w="12700">
              <a:solidFill>
                <a:srgbClr val="000000"/>
              </a:solidFill>
              <a:round/>
              <a:headEnd type="triangle" w="sm" len="lg"/>
              <a:tailEnd/>
            </a:ln>
          </p:spPr>
          <p:txBody>
            <a:bodyPr wrap="none" anchor="ctr"/>
            <a:lstStyle/>
            <a:p>
              <a:endParaRPr lang="zh-CN" altLang="en-US"/>
            </a:p>
          </p:txBody>
        </p:sp>
        <p:sp>
          <p:nvSpPr>
            <p:cNvPr id="77845" name="Line 56"/>
            <p:cNvSpPr>
              <a:spLocks noChangeAspect="1" noChangeShapeType="1"/>
            </p:cNvSpPr>
            <p:nvPr/>
          </p:nvSpPr>
          <p:spPr bwMode="auto">
            <a:xfrm flipH="1">
              <a:off x="4721" y="2401"/>
              <a:ext cx="344" cy="0"/>
            </a:xfrm>
            <a:prstGeom prst="line">
              <a:avLst/>
            </a:prstGeom>
            <a:noFill/>
            <a:ln w="12700">
              <a:solidFill>
                <a:srgbClr val="000000"/>
              </a:solidFill>
              <a:round/>
              <a:headEnd/>
              <a:tailEnd type="triangle" w="sm" len="lg"/>
            </a:ln>
          </p:spPr>
          <p:txBody>
            <a:bodyPr wrap="none" anchor="ctr"/>
            <a:lstStyle/>
            <a:p>
              <a:endParaRPr lang="zh-CN" altLang="en-US"/>
            </a:p>
          </p:txBody>
        </p:sp>
        <p:sp>
          <p:nvSpPr>
            <p:cNvPr id="77846" name="Line 57"/>
            <p:cNvSpPr>
              <a:spLocks noChangeAspect="1" noChangeShapeType="1"/>
            </p:cNvSpPr>
            <p:nvPr/>
          </p:nvSpPr>
          <p:spPr bwMode="auto">
            <a:xfrm>
              <a:off x="4278" y="1793"/>
              <a:ext cx="0" cy="303"/>
            </a:xfrm>
            <a:prstGeom prst="line">
              <a:avLst/>
            </a:prstGeom>
            <a:noFill/>
            <a:ln w="9525">
              <a:solidFill>
                <a:srgbClr val="000000"/>
              </a:solidFill>
              <a:round/>
              <a:headEnd/>
              <a:tailEnd type="triangle" w="sm" len="lg"/>
            </a:ln>
          </p:spPr>
          <p:txBody>
            <a:bodyPr wrap="none" anchor="ctr"/>
            <a:lstStyle/>
            <a:p>
              <a:endParaRPr lang="zh-CN" altLang="en-US"/>
            </a:p>
          </p:txBody>
        </p:sp>
        <p:sp>
          <p:nvSpPr>
            <p:cNvPr id="77847" name="Line 58"/>
            <p:cNvSpPr>
              <a:spLocks noChangeAspect="1" noChangeShapeType="1"/>
            </p:cNvSpPr>
            <p:nvPr/>
          </p:nvSpPr>
          <p:spPr bwMode="auto">
            <a:xfrm>
              <a:off x="3351" y="2439"/>
              <a:ext cx="291" cy="0"/>
            </a:xfrm>
            <a:prstGeom prst="line">
              <a:avLst/>
            </a:prstGeom>
            <a:noFill/>
            <a:ln w="9525">
              <a:solidFill>
                <a:srgbClr val="000000"/>
              </a:solidFill>
              <a:round/>
              <a:headEnd/>
              <a:tailEnd type="triangle" w="sm" len="lg"/>
            </a:ln>
          </p:spPr>
          <p:txBody>
            <a:bodyPr wrap="none" anchor="ctr"/>
            <a:lstStyle/>
            <a:p>
              <a:endParaRPr lang="zh-CN" altLang="en-US"/>
            </a:p>
          </p:txBody>
        </p:sp>
        <p:sp>
          <p:nvSpPr>
            <p:cNvPr id="77848" name="Line 59"/>
            <p:cNvSpPr>
              <a:spLocks noChangeAspect="1" noChangeShapeType="1"/>
            </p:cNvSpPr>
            <p:nvPr/>
          </p:nvSpPr>
          <p:spPr bwMode="auto">
            <a:xfrm flipH="1">
              <a:off x="4545" y="4044"/>
              <a:ext cx="267" cy="0"/>
            </a:xfrm>
            <a:prstGeom prst="line">
              <a:avLst/>
            </a:prstGeom>
            <a:noFill/>
            <a:ln w="9525">
              <a:solidFill>
                <a:srgbClr val="000000"/>
              </a:solidFill>
              <a:round/>
              <a:headEnd/>
              <a:tailEnd type="triangle" w="sm" len="lg"/>
            </a:ln>
          </p:spPr>
          <p:txBody>
            <a:bodyPr wrap="none" anchor="ctr"/>
            <a:lstStyle/>
            <a:p>
              <a:endParaRPr lang="zh-CN" altLang="en-US"/>
            </a:p>
          </p:txBody>
        </p:sp>
      </p:grpSp>
      <p:sp>
        <p:nvSpPr>
          <p:cNvPr id="77827" name="Text Box 3"/>
          <p:cNvSpPr txBox="1">
            <a:spLocks noChangeAspect="1" noChangeArrowheads="1"/>
          </p:cNvSpPr>
          <p:nvPr/>
        </p:nvSpPr>
        <p:spPr bwMode="auto">
          <a:xfrm>
            <a:off x="3286125" y="4714875"/>
            <a:ext cx="522288" cy="400050"/>
          </a:xfrm>
          <a:prstGeom prst="rect">
            <a:avLst/>
          </a:prstGeom>
          <a:noFill/>
          <a:ln w="38100">
            <a:noFill/>
            <a:miter lim="800000"/>
            <a:headEnd/>
            <a:tailEnd/>
          </a:ln>
        </p:spPr>
        <p:txBody>
          <a:bodyPr anchor="ctr">
            <a:spAutoFit/>
          </a:bodyPr>
          <a:lstStyle/>
          <a:p>
            <a:pPr algn="ctr"/>
            <a:r>
              <a:rPr lang="en-US" altLang="zh-CN" sz="2000" b="1">
                <a:solidFill>
                  <a:srgbClr val="000000"/>
                </a:solidFill>
                <a:latin typeface="Calibri" pitchFamily="34" charset="0"/>
              </a:rPr>
              <a:t>F</a:t>
            </a:r>
            <a:endParaRPr lang="zh-CN" altLang="zh-CN"/>
          </a:p>
        </p:txBody>
      </p:sp>
      <p:sp>
        <p:nvSpPr>
          <p:cNvPr id="77828" name="Text Box 3"/>
          <p:cNvSpPr txBox="1">
            <a:spLocks noChangeAspect="1" noChangeArrowheads="1"/>
          </p:cNvSpPr>
          <p:nvPr/>
        </p:nvSpPr>
        <p:spPr bwMode="auto">
          <a:xfrm>
            <a:off x="2357438" y="1928813"/>
            <a:ext cx="522287" cy="400050"/>
          </a:xfrm>
          <a:prstGeom prst="rect">
            <a:avLst/>
          </a:prstGeom>
          <a:noFill/>
          <a:ln w="38100">
            <a:noFill/>
            <a:miter lim="800000"/>
            <a:headEnd/>
            <a:tailEnd/>
          </a:ln>
        </p:spPr>
        <p:txBody>
          <a:bodyPr anchor="ctr">
            <a:spAutoFit/>
          </a:bodyPr>
          <a:lstStyle/>
          <a:p>
            <a:pPr algn="ctr"/>
            <a:r>
              <a:rPr lang="en-US" altLang="zh-CN" sz="2000" b="1">
                <a:solidFill>
                  <a:srgbClr val="000000"/>
                </a:solidFill>
                <a:latin typeface="Calibri" pitchFamily="34" charset="0"/>
              </a:rPr>
              <a:t>B</a:t>
            </a:r>
            <a:endParaRPr lang="zh-CN" altLang="zh-CN"/>
          </a:p>
        </p:txBody>
      </p:sp>
      <p:sp>
        <p:nvSpPr>
          <p:cNvPr id="77829" name="Text Box 3"/>
          <p:cNvSpPr txBox="1">
            <a:spLocks noChangeAspect="1" noChangeArrowheads="1"/>
          </p:cNvSpPr>
          <p:nvPr/>
        </p:nvSpPr>
        <p:spPr bwMode="auto">
          <a:xfrm>
            <a:off x="3357563" y="2286000"/>
            <a:ext cx="522287" cy="400050"/>
          </a:xfrm>
          <a:prstGeom prst="rect">
            <a:avLst/>
          </a:prstGeom>
          <a:noFill/>
          <a:ln w="38100">
            <a:noFill/>
            <a:miter lim="800000"/>
            <a:headEnd/>
            <a:tailEnd/>
          </a:ln>
        </p:spPr>
        <p:txBody>
          <a:bodyPr anchor="ctr">
            <a:spAutoFit/>
          </a:bodyPr>
          <a:lstStyle/>
          <a:p>
            <a:pPr algn="ctr"/>
            <a:r>
              <a:rPr lang="en-US" altLang="zh-CN" sz="2000" b="1">
                <a:solidFill>
                  <a:srgbClr val="000000"/>
                </a:solidFill>
                <a:latin typeface="Calibri" pitchFamily="34" charset="0"/>
              </a:rPr>
              <a:t>E</a:t>
            </a:r>
            <a:endParaRPr lang="zh-CN" altLang="zh-CN"/>
          </a:p>
        </p:txBody>
      </p:sp>
      <p:sp>
        <p:nvSpPr>
          <p:cNvPr id="77830" name="Text Box 3"/>
          <p:cNvSpPr txBox="1">
            <a:spLocks noChangeAspect="1" noChangeArrowheads="1"/>
          </p:cNvSpPr>
          <p:nvPr/>
        </p:nvSpPr>
        <p:spPr bwMode="auto">
          <a:xfrm>
            <a:off x="2643188" y="3571875"/>
            <a:ext cx="522287" cy="400050"/>
          </a:xfrm>
          <a:prstGeom prst="rect">
            <a:avLst/>
          </a:prstGeom>
          <a:noFill/>
          <a:ln w="38100">
            <a:noFill/>
            <a:miter lim="800000"/>
            <a:headEnd/>
            <a:tailEnd/>
          </a:ln>
        </p:spPr>
        <p:txBody>
          <a:bodyPr anchor="ctr">
            <a:spAutoFit/>
          </a:bodyPr>
          <a:lstStyle/>
          <a:p>
            <a:pPr algn="ctr"/>
            <a:r>
              <a:rPr lang="en-US" altLang="zh-CN" sz="2000" b="1">
                <a:solidFill>
                  <a:srgbClr val="000000"/>
                </a:solidFill>
                <a:latin typeface="Calibri" pitchFamily="34" charset="0"/>
              </a:rPr>
              <a:t>D</a:t>
            </a:r>
            <a:endParaRPr lang="zh-CN" altLang="zh-CN"/>
          </a:p>
        </p:txBody>
      </p:sp>
      <p:sp>
        <p:nvSpPr>
          <p:cNvPr id="77831" name="Text Box 3"/>
          <p:cNvSpPr txBox="1">
            <a:spLocks noChangeAspect="1" noChangeArrowheads="1"/>
          </p:cNvSpPr>
          <p:nvPr/>
        </p:nvSpPr>
        <p:spPr bwMode="auto">
          <a:xfrm>
            <a:off x="4786313" y="2071688"/>
            <a:ext cx="522287" cy="400050"/>
          </a:xfrm>
          <a:prstGeom prst="rect">
            <a:avLst/>
          </a:prstGeom>
          <a:noFill/>
          <a:ln w="38100">
            <a:noFill/>
            <a:miter lim="800000"/>
            <a:headEnd/>
            <a:tailEnd/>
          </a:ln>
        </p:spPr>
        <p:txBody>
          <a:bodyPr anchor="ctr">
            <a:spAutoFit/>
          </a:bodyPr>
          <a:lstStyle/>
          <a:p>
            <a:pPr algn="ctr"/>
            <a:r>
              <a:rPr lang="en-US" altLang="zh-CN" sz="2000" b="1">
                <a:solidFill>
                  <a:srgbClr val="000000"/>
                </a:solidFill>
                <a:latin typeface="Calibri" pitchFamily="34" charset="0"/>
              </a:rPr>
              <a:t>B</a:t>
            </a:r>
            <a:endParaRPr lang="zh-CN" altLang="zh-CN"/>
          </a:p>
        </p:txBody>
      </p:sp>
      <p:sp>
        <p:nvSpPr>
          <p:cNvPr id="77832" name="Text Box 3"/>
          <p:cNvSpPr txBox="1">
            <a:spLocks noChangeAspect="1" noChangeArrowheads="1"/>
          </p:cNvSpPr>
          <p:nvPr/>
        </p:nvSpPr>
        <p:spPr bwMode="auto">
          <a:xfrm>
            <a:off x="4143375" y="4572000"/>
            <a:ext cx="895350" cy="369888"/>
          </a:xfrm>
          <a:prstGeom prst="rect">
            <a:avLst/>
          </a:prstGeom>
          <a:noFill/>
          <a:ln w="38100">
            <a:noFill/>
            <a:miter lim="800000"/>
            <a:headEnd/>
            <a:tailEnd/>
          </a:ln>
        </p:spPr>
        <p:txBody>
          <a:bodyPr anchor="ctr">
            <a:spAutoFit/>
          </a:bodyPr>
          <a:lstStyle/>
          <a:p>
            <a:pPr algn="ctr"/>
            <a:r>
              <a:rPr lang="en-US" altLang="zh-CN"/>
              <a:t>E</a:t>
            </a:r>
            <a:endParaRPr lang="zh-CN" altLang="zh-CN"/>
          </a:p>
        </p:txBody>
      </p:sp>
      <p:sp>
        <p:nvSpPr>
          <p:cNvPr id="77833" name="Text Box 3"/>
          <p:cNvSpPr txBox="1">
            <a:spLocks noChangeAspect="1" noChangeArrowheads="1"/>
          </p:cNvSpPr>
          <p:nvPr/>
        </p:nvSpPr>
        <p:spPr bwMode="auto">
          <a:xfrm>
            <a:off x="6357938" y="4286250"/>
            <a:ext cx="522287" cy="400050"/>
          </a:xfrm>
          <a:prstGeom prst="rect">
            <a:avLst/>
          </a:prstGeom>
          <a:noFill/>
          <a:ln w="38100">
            <a:noFill/>
            <a:miter lim="800000"/>
            <a:headEnd/>
            <a:tailEnd/>
          </a:ln>
        </p:spPr>
        <p:txBody>
          <a:bodyPr anchor="ctr">
            <a:spAutoFit/>
          </a:bodyPr>
          <a:lstStyle/>
          <a:p>
            <a:pPr algn="ctr"/>
            <a:r>
              <a:rPr lang="en-US" altLang="zh-CN" sz="2000" b="1">
                <a:solidFill>
                  <a:srgbClr val="000000"/>
                </a:solidFill>
                <a:latin typeface="Calibri" pitchFamily="34" charset="0"/>
              </a:rPr>
              <a:t>F</a:t>
            </a:r>
            <a:endParaRPr lang="zh-CN" altLang="zh-CN"/>
          </a:p>
        </p:txBody>
      </p:sp>
      <p:sp>
        <p:nvSpPr>
          <p:cNvPr id="70" name="圆角矩形标注 69"/>
          <p:cNvSpPr/>
          <p:nvPr/>
        </p:nvSpPr>
        <p:spPr>
          <a:xfrm>
            <a:off x="5572125" y="6000750"/>
            <a:ext cx="1143000" cy="500063"/>
          </a:xfrm>
          <a:prstGeom prst="wedgeRoundRectCallout">
            <a:avLst>
              <a:gd name="adj1" fmla="val -90674"/>
              <a:gd name="adj2" fmla="val -13486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向视图</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1"/>
          <p:cNvPicPr>
            <a:picLocks noChangeAspect="1" noChangeArrowheads="1"/>
          </p:cNvPicPr>
          <p:nvPr/>
        </p:nvPicPr>
        <p:blipFill>
          <a:blip r:embed="rId3"/>
          <a:srcRect/>
          <a:stretch>
            <a:fillRect/>
          </a:stretch>
        </p:blipFill>
        <p:spPr bwMode="auto">
          <a:xfrm>
            <a:off x="642938" y="785813"/>
            <a:ext cx="1858962" cy="1838325"/>
          </a:xfrm>
          <a:prstGeom prst="rect">
            <a:avLst/>
          </a:prstGeom>
          <a:noFill/>
          <a:ln w="9525">
            <a:noFill/>
            <a:miter lim="800000"/>
            <a:headEnd/>
            <a:tailEnd/>
          </a:ln>
        </p:spPr>
      </p:pic>
      <p:sp>
        <p:nvSpPr>
          <p:cNvPr id="39940"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39938" name="Object 2"/>
          <p:cNvGraphicFramePr>
            <a:graphicFrameLocks noChangeAspect="1"/>
          </p:cNvGraphicFramePr>
          <p:nvPr/>
        </p:nvGraphicFramePr>
        <p:xfrm>
          <a:off x="5000625" y="785813"/>
          <a:ext cx="2000250" cy="1952625"/>
        </p:xfrm>
        <a:graphic>
          <a:graphicData uri="http://schemas.openxmlformats.org/presentationml/2006/ole">
            <p:oleObj spid="_x0000_s39938" name="BMP 图像" r:id="rId4" imgW="2419048" imgH="2381582" progId="PBrush">
              <p:embed/>
            </p:oleObj>
          </a:graphicData>
        </a:graphic>
      </p:graphicFrame>
      <p:pic>
        <p:nvPicPr>
          <p:cNvPr id="39941" name="Picture 4" descr="1-2c"/>
          <p:cNvPicPr>
            <a:picLocks noChangeAspect="1" noChangeArrowheads="1"/>
          </p:cNvPicPr>
          <p:nvPr/>
        </p:nvPicPr>
        <p:blipFill>
          <a:blip r:embed="rId5"/>
          <a:srcRect l="4218" t="6007" r="30688"/>
          <a:stretch>
            <a:fillRect/>
          </a:stretch>
        </p:blipFill>
        <p:spPr bwMode="auto">
          <a:xfrm>
            <a:off x="3071813" y="3571875"/>
            <a:ext cx="3429000" cy="2767013"/>
          </a:xfrm>
          <a:prstGeom prst="rect">
            <a:avLst/>
          </a:prstGeom>
          <a:noFill/>
          <a:ln w="9525">
            <a:noFill/>
            <a:miter lim="800000"/>
            <a:headEnd/>
            <a:tailEnd/>
          </a:ln>
        </p:spPr>
      </p:pic>
      <p:graphicFrame>
        <p:nvGraphicFramePr>
          <p:cNvPr id="8" name="图示 7"/>
          <p:cNvGraphicFramePr/>
          <p:nvPr/>
        </p:nvGraphicFramePr>
        <p:xfrm>
          <a:off x="2643174" y="785794"/>
          <a:ext cx="2262182" cy="174624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9" name="图示 8"/>
          <p:cNvGraphicFramePr/>
          <p:nvPr/>
        </p:nvGraphicFramePr>
        <p:xfrm>
          <a:off x="500034" y="4000504"/>
          <a:ext cx="2476496" cy="1603372"/>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0" name="圆角矩形标注 9"/>
          <p:cNvSpPr/>
          <p:nvPr/>
        </p:nvSpPr>
        <p:spPr>
          <a:xfrm>
            <a:off x="6858000" y="5500688"/>
            <a:ext cx="1928813" cy="571500"/>
          </a:xfrm>
          <a:prstGeom prst="wedgeRoundRectCallout">
            <a:avLst>
              <a:gd name="adj1" fmla="val -54477"/>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工程制图的进化</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285750"/>
            <a:ext cx="8229600" cy="1285875"/>
          </a:xfrm>
        </p:spPr>
        <p:txBody>
          <a:bodyPr rtlCol="0">
            <a:normAutofit lnSpcReduction="10000"/>
          </a:bodyPr>
          <a:lstStyle/>
          <a:p>
            <a:pPr fontAlgn="auto">
              <a:spcAft>
                <a:spcPts val="0"/>
              </a:spcAft>
              <a:buFont typeface="Wingdings 2"/>
              <a:buNone/>
              <a:defRPr/>
            </a:pPr>
            <a:r>
              <a:rPr lang="zh-CN" altLang="en-US" sz="2400" dirty="0" smtClean="0"/>
              <a:t>●局部视图</a:t>
            </a:r>
            <a:endParaRPr lang="en-US" altLang="zh-CN" sz="2400" dirty="0" smtClean="0"/>
          </a:p>
          <a:p>
            <a:pPr fontAlgn="auto">
              <a:spcAft>
                <a:spcPts val="0"/>
              </a:spcAft>
              <a:buFont typeface="Wingdings 2"/>
              <a:buNone/>
              <a:defRPr/>
            </a:pPr>
            <a:r>
              <a:rPr lang="zh-CN" altLang="en-US" sz="2400" dirty="0" smtClean="0"/>
              <a:t>    将机件的某一部分向基本投影面投射所得的视图称为局</a:t>
            </a:r>
            <a:endParaRPr lang="en-US" altLang="zh-CN" sz="2400" dirty="0" smtClean="0"/>
          </a:p>
          <a:p>
            <a:pPr fontAlgn="auto">
              <a:spcAft>
                <a:spcPts val="0"/>
              </a:spcAft>
              <a:buFont typeface="Wingdings 2"/>
              <a:buNone/>
              <a:defRPr/>
            </a:pPr>
            <a:r>
              <a:rPr lang="zh-CN" altLang="en-US" sz="2400" dirty="0" smtClean="0"/>
              <a:t>部视图。</a:t>
            </a:r>
            <a:endParaRPr lang="zh-CN" altLang="en-US" sz="2400" dirty="0"/>
          </a:p>
        </p:txBody>
      </p:sp>
      <p:sp>
        <p:nvSpPr>
          <p:cNvPr id="4915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49153" name="Object 1"/>
          <p:cNvGraphicFramePr>
            <a:graphicFrameLocks noChangeAspect="1"/>
          </p:cNvGraphicFramePr>
          <p:nvPr/>
        </p:nvGraphicFramePr>
        <p:xfrm>
          <a:off x="1143000" y="1643063"/>
          <a:ext cx="7108825" cy="4062412"/>
        </p:xfrm>
        <a:graphic>
          <a:graphicData uri="http://schemas.openxmlformats.org/presentationml/2006/ole">
            <p:oleObj spid="_x0000_s49153" name="BMP 图像" r:id="rId3" imgW="6171429" imgH="3524742" progId="PBrush">
              <p:embed/>
            </p:oleObj>
          </a:graphicData>
        </a:graphic>
      </p:graphicFrame>
      <p:cxnSp>
        <p:nvCxnSpPr>
          <p:cNvPr id="7" name="直接箭头连接符 6"/>
          <p:cNvCxnSpPr/>
          <p:nvPr/>
        </p:nvCxnSpPr>
        <p:spPr>
          <a:xfrm>
            <a:off x="1214438" y="2357438"/>
            <a:ext cx="5715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157" name="TextBox 9"/>
          <p:cNvSpPr txBox="1">
            <a:spLocks noChangeArrowheads="1"/>
          </p:cNvSpPr>
          <p:nvPr/>
        </p:nvSpPr>
        <p:spPr bwMode="auto">
          <a:xfrm>
            <a:off x="928688" y="2143125"/>
            <a:ext cx="500062" cy="369888"/>
          </a:xfrm>
          <a:prstGeom prst="rect">
            <a:avLst/>
          </a:prstGeom>
          <a:noFill/>
          <a:ln w="9525">
            <a:noFill/>
            <a:miter lim="800000"/>
            <a:headEnd/>
            <a:tailEnd/>
          </a:ln>
        </p:spPr>
        <p:txBody>
          <a:bodyPr>
            <a:spAutoFit/>
          </a:bodyPr>
          <a:lstStyle/>
          <a:p>
            <a:r>
              <a:rPr lang="en-US" altLang="zh-CN">
                <a:latin typeface="Goudy Old Style"/>
              </a:rPr>
              <a:t>B</a:t>
            </a:r>
            <a:endParaRPr lang="zh-CN" altLang="en-US">
              <a:latin typeface="Goudy Old Style"/>
            </a:endParaRPr>
          </a:p>
        </p:txBody>
      </p:sp>
      <p:cxnSp>
        <p:nvCxnSpPr>
          <p:cNvPr id="12" name="直接箭头连接符 11"/>
          <p:cNvCxnSpPr/>
          <p:nvPr/>
        </p:nvCxnSpPr>
        <p:spPr>
          <a:xfrm rot="10800000">
            <a:off x="3571875" y="2786063"/>
            <a:ext cx="28575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159" name="TextBox 15"/>
          <p:cNvSpPr txBox="1">
            <a:spLocks noChangeArrowheads="1"/>
          </p:cNvSpPr>
          <p:nvPr/>
        </p:nvSpPr>
        <p:spPr bwMode="auto">
          <a:xfrm>
            <a:off x="3786188" y="2643188"/>
            <a:ext cx="1357312" cy="369887"/>
          </a:xfrm>
          <a:prstGeom prst="rect">
            <a:avLst/>
          </a:prstGeom>
          <a:noFill/>
          <a:ln w="9525">
            <a:noFill/>
            <a:miter lim="800000"/>
            <a:headEnd/>
            <a:tailEnd/>
          </a:ln>
        </p:spPr>
        <p:txBody>
          <a:bodyPr>
            <a:spAutoFit/>
          </a:bodyPr>
          <a:lstStyle/>
          <a:p>
            <a:r>
              <a:rPr lang="en-US" altLang="zh-CN">
                <a:latin typeface="Goudy Old Style"/>
              </a:rPr>
              <a:t>A</a:t>
            </a:r>
            <a:endParaRPr lang="zh-CN" altLang="en-US">
              <a:latin typeface="Goudy Old Style"/>
            </a:endParaRPr>
          </a:p>
        </p:txBody>
      </p:sp>
      <p:cxnSp>
        <p:nvCxnSpPr>
          <p:cNvPr id="18" name="直接箭头连接符 17"/>
          <p:cNvCxnSpPr/>
          <p:nvPr/>
        </p:nvCxnSpPr>
        <p:spPr>
          <a:xfrm rot="5400000" flipH="1" flipV="1">
            <a:off x="3034507" y="3607594"/>
            <a:ext cx="2159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161" name="TextBox 23"/>
          <p:cNvSpPr txBox="1">
            <a:spLocks noChangeArrowheads="1"/>
          </p:cNvSpPr>
          <p:nvPr/>
        </p:nvSpPr>
        <p:spPr bwMode="auto">
          <a:xfrm>
            <a:off x="2928938" y="3643313"/>
            <a:ext cx="714375" cy="369887"/>
          </a:xfrm>
          <a:prstGeom prst="rect">
            <a:avLst/>
          </a:prstGeom>
          <a:noFill/>
          <a:ln w="9525">
            <a:noFill/>
            <a:miter lim="800000"/>
            <a:headEnd/>
            <a:tailEnd/>
          </a:ln>
        </p:spPr>
        <p:txBody>
          <a:bodyPr>
            <a:spAutoFit/>
          </a:bodyPr>
          <a:lstStyle/>
          <a:p>
            <a:r>
              <a:rPr lang="en-US" altLang="zh-CN">
                <a:latin typeface="Goudy Old Style"/>
              </a:rPr>
              <a:t>C</a:t>
            </a:r>
            <a:endParaRPr lang="zh-CN" altLang="en-US">
              <a:latin typeface="Goudy Old Style"/>
            </a:endParaRPr>
          </a:p>
        </p:txBody>
      </p:sp>
      <p:sp>
        <p:nvSpPr>
          <p:cNvPr id="49162" name="TextBox 24"/>
          <p:cNvSpPr txBox="1">
            <a:spLocks noChangeArrowheads="1"/>
          </p:cNvSpPr>
          <p:nvPr/>
        </p:nvSpPr>
        <p:spPr bwMode="auto">
          <a:xfrm>
            <a:off x="1571625" y="3857625"/>
            <a:ext cx="1285875" cy="369888"/>
          </a:xfrm>
          <a:prstGeom prst="rect">
            <a:avLst/>
          </a:prstGeom>
          <a:noFill/>
          <a:ln w="9525">
            <a:noFill/>
            <a:miter lim="800000"/>
            <a:headEnd/>
            <a:tailEnd/>
          </a:ln>
        </p:spPr>
        <p:txBody>
          <a:bodyPr>
            <a:spAutoFit/>
          </a:bodyPr>
          <a:lstStyle/>
          <a:p>
            <a:r>
              <a:rPr lang="en-US" altLang="zh-CN">
                <a:latin typeface="Goudy Old Style"/>
              </a:rPr>
              <a:t>C</a:t>
            </a:r>
            <a:r>
              <a:rPr lang="zh-CN" altLang="en-US">
                <a:latin typeface="Goudy Old Style"/>
              </a:rPr>
              <a:t>向</a:t>
            </a:r>
          </a:p>
        </p:txBody>
      </p:sp>
      <p:sp>
        <p:nvSpPr>
          <p:cNvPr id="49163" name="TextBox 25"/>
          <p:cNvSpPr txBox="1">
            <a:spLocks noChangeArrowheads="1"/>
          </p:cNvSpPr>
          <p:nvPr/>
        </p:nvSpPr>
        <p:spPr bwMode="auto">
          <a:xfrm>
            <a:off x="4857750" y="1785938"/>
            <a:ext cx="1714500" cy="369887"/>
          </a:xfrm>
          <a:prstGeom prst="rect">
            <a:avLst/>
          </a:prstGeom>
          <a:noFill/>
          <a:ln w="9525">
            <a:noFill/>
            <a:miter lim="800000"/>
            <a:headEnd/>
            <a:tailEnd/>
          </a:ln>
        </p:spPr>
        <p:txBody>
          <a:bodyPr>
            <a:spAutoFit/>
          </a:bodyPr>
          <a:lstStyle/>
          <a:p>
            <a:r>
              <a:rPr lang="en-US" altLang="zh-CN">
                <a:latin typeface="Goudy Old Style"/>
              </a:rPr>
              <a:t>A</a:t>
            </a:r>
            <a:endParaRPr lang="zh-CN" altLang="en-US">
              <a:latin typeface="Goudy Old Style"/>
            </a:endParaRPr>
          </a:p>
        </p:txBody>
      </p:sp>
      <p:sp>
        <p:nvSpPr>
          <p:cNvPr id="49164" name="TextBox 26"/>
          <p:cNvSpPr txBox="1">
            <a:spLocks noChangeArrowheads="1"/>
          </p:cNvSpPr>
          <p:nvPr/>
        </p:nvSpPr>
        <p:spPr bwMode="auto">
          <a:xfrm>
            <a:off x="4500563" y="3571875"/>
            <a:ext cx="1285875" cy="369888"/>
          </a:xfrm>
          <a:prstGeom prst="rect">
            <a:avLst/>
          </a:prstGeom>
          <a:noFill/>
          <a:ln w="9525">
            <a:noFill/>
            <a:miter lim="800000"/>
            <a:headEnd/>
            <a:tailEnd/>
          </a:ln>
        </p:spPr>
        <p:txBody>
          <a:bodyPr>
            <a:spAutoFit/>
          </a:bodyPr>
          <a:lstStyle/>
          <a:p>
            <a:r>
              <a:rPr lang="en-US" altLang="zh-CN">
                <a:latin typeface="Goudy Old Style"/>
              </a:rPr>
              <a:t>B</a:t>
            </a:r>
            <a:r>
              <a:rPr lang="zh-CN" altLang="en-US">
                <a:latin typeface="Goudy Old Style"/>
              </a:rPr>
              <a:t>向</a:t>
            </a:r>
          </a:p>
        </p:txBody>
      </p:sp>
      <p:sp>
        <p:nvSpPr>
          <p:cNvPr id="28" name="圆角矩形标注 27"/>
          <p:cNvSpPr/>
          <p:nvPr/>
        </p:nvSpPr>
        <p:spPr>
          <a:xfrm>
            <a:off x="4643438" y="5857875"/>
            <a:ext cx="1214437" cy="500063"/>
          </a:xfrm>
          <a:prstGeom prst="wedgeRoundRectCallout">
            <a:avLst>
              <a:gd name="adj1" fmla="val -79395"/>
              <a:gd name="adj2" fmla="val -19582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局部视图</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2"/>
          <p:cNvSpPr>
            <a:spLocks noGrp="1"/>
          </p:cNvSpPr>
          <p:nvPr>
            <p:ph idx="1"/>
          </p:nvPr>
        </p:nvSpPr>
        <p:spPr>
          <a:xfrm>
            <a:off x="428625" y="428625"/>
            <a:ext cx="8229600" cy="1357313"/>
          </a:xfrm>
        </p:spPr>
        <p:txBody>
          <a:bodyPr/>
          <a:lstStyle/>
          <a:p>
            <a:pPr>
              <a:buFont typeface="Wingdings 2" pitchFamily="18" charset="2"/>
              <a:buNone/>
            </a:pPr>
            <a:r>
              <a:rPr lang="zh-CN" altLang="en-US" sz="2400" smtClean="0"/>
              <a:t>●斜视图</a:t>
            </a:r>
            <a:endParaRPr lang="en-US" altLang="zh-CN" sz="2400" smtClean="0"/>
          </a:p>
          <a:p>
            <a:pPr>
              <a:buFont typeface="Wingdings 2" pitchFamily="18" charset="2"/>
              <a:buNone/>
            </a:pPr>
            <a:r>
              <a:rPr lang="zh-CN" altLang="en-US" sz="2400" smtClean="0"/>
              <a:t>    将机件向不平行于任何基本投影面的平面投射所得视</a:t>
            </a:r>
            <a:endParaRPr lang="en-US" altLang="zh-CN" sz="2400" smtClean="0"/>
          </a:p>
          <a:p>
            <a:pPr>
              <a:buFont typeface="Wingdings 2" pitchFamily="18" charset="2"/>
              <a:buNone/>
            </a:pPr>
            <a:r>
              <a:rPr lang="zh-CN" altLang="en-US" sz="2400" smtClean="0"/>
              <a:t>图，称为斜视图。</a:t>
            </a:r>
          </a:p>
        </p:txBody>
      </p:sp>
      <p:sp>
        <p:nvSpPr>
          <p:cNvPr id="4813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48129" name="Object 1"/>
          <p:cNvGraphicFramePr>
            <a:graphicFrameLocks noChangeAspect="1"/>
          </p:cNvGraphicFramePr>
          <p:nvPr/>
        </p:nvGraphicFramePr>
        <p:xfrm>
          <a:off x="571500" y="1928813"/>
          <a:ext cx="7886700" cy="2986087"/>
        </p:xfrm>
        <a:graphic>
          <a:graphicData uri="http://schemas.openxmlformats.org/presentationml/2006/ole">
            <p:oleObj spid="_x0000_s48129" name="BMP 图像" r:id="rId3" imgW="7887801" imgH="2962689" progId="PBrush">
              <p:embed/>
            </p:oleObj>
          </a:graphicData>
        </a:graphic>
      </p:graphicFrame>
      <p:sp>
        <p:nvSpPr>
          <p:cNvPr id="6" name="圆角矩形标注 5"/>
          <p:cNvSpPr/>
          <p:nvPr/>
        </p:nvSpPr>
        <p:spPr>
          <a:xfrm>
            <a:off x="5214938" y="5715000"/>
            <a:ext cx="1357312" cy="642938"/>
          </a:xfrm>
          <a:prstGeom prst="wedgeRoundRectCallout">
            <a:avLst>
              <a:gd name="adj1" fmla="val -105310"/>
              <a:gd name="adj2" fmla="val -15196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斜视图</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内容占位符 2"/>
          <p:cNvSpPr>
            <a:spLocks noGrp="1"/>
          </p:cNvSpPr>
          <p:nvPr>
            <p:ph idx="1"/>
          </p:nvPr>
        </p:nvSpPr>
        <p:spPr>
          <a:xfrm>
            <a:off x="214313" y="285750"/>
            <a:ext cx="8229600" cy="2214563"/>
          </a:xfrm>
        </p:spPr>
        <p:txBody>
          <a:bodyPr/>
          <a:lstStyle/>
          <a:p>
            <a:pPr>
              <a:buFont typeface="Wingdings 2" pitchFamily="18" charset="2"/>
              <a:buNone/>
            </a:pPr>
            <a:r>
              <a:rPr lang="en-US" altLang="zh-CN" sz="2400" smtClean="0"/>
              <a:t>2</a:t>
            </a:r>
            <a:r>
              <a:rPr lang="zh-CN" altLang="en-US" sz="2400" smtClean="0"/>
              <a:t>）剖视图</a:t>
            </a:r>
            <a:endParaRPr lang="en-US" altLang="zh-CN" sz="2400" smtClean="0"/>
          </a:p>
          <a:p>
            <a:pPr>
              <a:buFont typeface="Wingdings 2" pitchFamily="18" charset="2"/>
              <a:buNone/>
            </a:pPr>
            <a:r>
              <a:rPr lang="zh-CN" altLang="en-US" sz="2400" smtClean="0"/>
              <a:t>      当机件内部的结构形状较复杂时，在画视图时就会出</a:t>
            </a:r>
            <a:endParaRPr lang="en-US" altLang="zh-CN" sz="2400" smtClean="0"/>
          </a:p>
          <a:p>
            <a:pPr>
              <a:buFont typeface="Wingdings 2" pitchFamily="18" charset="2"/>
              <a:buNone/>
            </a:pPr>
            <a:r>
              <a:rPr lang="zh-CN" altLang="en-US" sz="2400" smtClean="0"/>
              <a:t>现较多的虚线，这不仅影响视图清晰，给看图带来困难，</a:t>
            </a:r>
            <a:endParaRPr lang="en-US" altLang="zh-CN" sz="2400" smtClean="0"/>
          </a:p>
          <a:p>
            <a:pPr>
              <a:buFont typeface="Wingdings 2" pitchFamily="18" charset="2"/>
              <a:buNone/>
            </a:pPr>
            <a:r>
              <a:rPr lang="zh-CN" altLang="en-US" sz="2400" smtClean="0"/>
              <a:t>也不便于画图和标注尺寸。为了清楚地表达机件内部的结</a:t>
            </a:r>
            <a:endParaRPr lang="en-US" altLang="zh-CN" sz="2400" smtClean="0"/>
          </a:p>
          <a:p>
            <a:pPr>
              <a:buFont typeface="Wingdings 2" pitchFamily="18" charset="2"/>
              <a:buNone/>
            </a:pPr>
            <a:r>
              <a:rPr lang="zh-CN" altLang="en-US" sz="2400" smtClean="0"/>
              <a:t>构形状，在技术图样中常采用剖视图这一表达方法。</a:t>
            </a:r>
          </a:p>
          <a:p>
            <a:pPr>
              <a:buFont typeface="Wingdings 2" pitchFamily="18" charset="2"/>
              <a:buNone/>
            </a:pPr>
            <a:endParaRPr lang="zh-CN" altLang="en-US" sz="2400" smtClean="0"/>
          </a:p>
        </p:txBody>
      </p:sp>
      <p:grpSp>
        <p:nvGrpSpPr>
          <p:cNvPr id="82946" name="Group 2"/>
          <p:cNvGrpSpPr>
            <a:grpSpLocks/>
          </p:cNvGrpSpPr>
          <p:nvPr/>
        </p:nvGrpSpPr>
        <p:grpSpPr bwMode="auto">
          <a:xfrm>
            <a:off x="1285875" y="2786063"/>
            <a:ext cx="5929313" cy="3571875"/>
            <a:chOff x="3600" y="4424"/>
            <a:chExt cx="5541" cy="3100"/>
          </a:xfrm>
        </p:grpSpPr>
        <p:grpSp>
          <p:nvGrpSpPr>
            <p:cNvPr id="82955" name="Group 3"/>
            <p:cNvGrpSpPr>
              <a:grpSpLocks noChangeAspect="1"/>
            </p:cNvGrpSpPr>
            <p:nvPr/>
          </p:nvGrpSpPr>
          <p:grpSpPr bwMode="auto">
            <a:xfrm>
              <a:off x="3600" y="4462"/>
              <a:ext cx="5216" cy="3062"/>
              <a:chOff x="432" y="450"/>
              <a:chExt cx="4635" cy="2721"/>
            </a:xfrm>
          </p:grpSpPr>
          <p:grpSp>
            <p:nvGrpSpPr>
              <p:cNvPr id="82960" name="Group 4"/>
              <p:cNvGrpSpPr>
                <a:grpSpLocks noChangeAspect="1"/>
              </p:cNvGrpSpPr>
              <p:nvPr/>
            </p:nvGrpSpPr>
            <p:grpSpPr bwMode="auto">
              <a:xfrm>
                <a:off x="528" y="464"/>
                <a:ext cx="2592" cy="1111"/>
                <a:chOff x="528" y="464"/>
                <a:chExt cx="2592" cy="1111"/>
              </a:xfrm>
            </p:grpSpPr>
            <p:sp>
              <p:nvSpPr>
                <p:cNvPr id="83075" name="Freeform 5"/>
                <p:cNvSpPr>
                  <a:spLocks noChangeAspect="1"/>
                </p:cNvSpPr>
                <p:nvPr/>
              </p:nvSpPr>
              <p:spPr bwMode="auto">
                <a:xfrm>
                  <a:off x="1785" y="825"/>
                  <a:ext cx="255" cy="255"/>
                </a:xfrm>
                <a:custGeom>
                  <a:avLst/>
                  <a:gdLst>
                    <a:gd name="T0" fmla="*/ 0 w 255"/>
                    <a:gd name="T1" fmla="*/ 255 h 255"/>
                    <a:gd name="T2" fmla="*/ 255 w 255"/>
                    <a:gd name="T3" fmla="*/ 0 h 255"/>
                    <a:gd name="T4" fmla="*/ 0 60000 65536"/>
                    <a:gd name="T5" fmla="*/ 0 60000 65536"/>
                    <a:gd name="T6" fmla="*/ 0 w 255"/>
                    <a:gd name="T7" fmla="*/ 0 h 255"/>
                    <a:gd name="T8" fmla="*/ 255 w 255"/>
                    <a:gd name="T9" fmla="*/ 255 h 255"/>
                  </a:gdLst>
                  <a:ahLst/>
                  <a:cxnLst>
                    <a:cxn ang="T4">
                      <a:pos x="T0" y="T1"/>
                    </a:cxn>
                    <a:cxn ang="T5">
                      <a:pos x="T2" y="T3"/>
                    </a:cxn>
                  </a:cxnLst>
                  <a:rect l="T6" t="T7" r="T8" b="T9"/>
                  <a:pathLst>
                    <a:path w="255" h="255">
                      <a:moveTo>
                        <a:pt x="0" y="255"/>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76" name="Freeform 6"/>
                <p:cNvSpPr>
                  <a:spLocks noChangeAspect="1"/>
                </p:cNvSpPr>
                <p:nvPr/>
              </p:nvSpPr>
              <p:spPr bwMode="auto">
                <a:xfrm>
                  <a:off x="2025" y="1440"/>
                  <a:ext cx="120" cy="120"/>
                </a:xfrm>
                <a:custGeom>
                  <a:avLst/>
                  <a:gdLst>
                    <a:gd name="T0" fmla="*/ 0 w 120"/>
                    <a:gd name="T1" fmla="*/ 120 h 120"/>
                    <a:gd name="T2" fmla="*/ 120 w 120"/>
                    <a:gd name="T3" fmla="*/ 0 h 120"/>
                    <a:gd name="T4" fmla="*/ 0 60000 65536"/>
                    <a:gd name="T5" fmla="*/ 0 60000 65536"/>
                    <a:gd name="T6" fmla="*/ 0 w 120"/>
                    <a:gd name="T7" fmla="*/ 0 h 120"/>
                    <a:gd name="T8" fmla="*/ 120 w 120"/>
                    <a:gd name="T9" fmla="*/ 120 h 120"/>
                  </a:gdLst>
                  <a:ahLst/>
                  <a:cxnLst>
                    <a:cxn ang="T4">
                      <a:pos x="T0" y="T1"/>
                    </a:cxn>
                    <a:cxn ang="T5">
                      <a:pos x="T2" y="T3"/>
                    </a:cxn>
                  </a:cxnLst>
                  <a:rect l="T6" t="T7" r="T8" b="T9"/>
                  <a:pathLst>
                    <a:path w="120" h="120">
                      <a:moveTo>
                        <a:pt x="0" y="120"/>
                      </a:moveTo>
                      <a:lnTo>
                        <a:pt x="120"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77" name="Freeform 7"/>
                <p:cNvSpPr>
                  <a:spLocks noChangeAspect="1"/>
                </p:cNvSpPr>
                <p:nvPr/>
              </p:nvSpPr>
              <p:spPr bwMode="auto">
                <a:xfrm>
                  <a:off x="1785" y="1185"/>
                  <a:ext cx="375" cy="375"/>
                </a:xfrm>
                <a:custGeom>
                  <a:avLst/>
                  <a:gdLst>
                    <a:gd name="T0" fmla="*/ 0 w 375"/>
                    <a:gd name="T1" fmla="*/ 375 h 375"/>
                    <a:gd name="T2" fmla="*/ 375 w 375"/>
                    <a:gd name="T3" fmla="*/ 0 h 375"/>
                    <a:gd name="T4" fmla="*/ 0 60000 65536"/>
                    <a:gd name="T5" fmla="*/ 0 60000 65536"/>
                    <a:gd name="T6" fmla="*/ 0 w 375"/>
                    <a:gd name="T7" fmla="*/ 0 h 375"/>
                    <a:gd name="T8" fmla="*/ 375 w 375"/>
                    <a:gd name="T9" fmla="*/ 375 h 375"/>
                  </a:gdLst>
                  <a:ahLst/>
                  <a:cxnLst>
                    <a:cxn ang="T4">
                      <a:pos x="T0" y="T1"/>
                    </a:cxn>
                    <a:cxn ang="T5">
                      <a:pos x="T2" y="T3"/>
                    </a:cxn>
                  </a:cxnLst>
                  <a:rect l="T6" t="T7" r="T8" b="T9"/>
                  <a:pathLst>
                    <a:path w="375" h="375">
                      <a:moveTo>
                        <a:pt x="0" y="375"/>
                      </a:moveTo>
                      <a:lnTo>
                        <a:pt x="375" y="0"/>
                      </a:lnTo>
                    </a:path>
                  </a:pathLst>
                </a:custGeom>
                <a:noFill/>
                <a:ln w="12700">
                  <a:solidFill>
                    <a:srgbClr val="000000"/>
                  </a:solidFill>
                  <a:round/>
                  <a:headEnd/>
                  <a:tailEnd/>
                </a:ln>
              </p:spPr>
              <p:txBody>
                <a:bodyPr wrap="none" anchor="ctr"/>
                <a:lstStyle/>
                <a:p>
                  <a:endParaRPr lang="zh-CN" altLang="en-US"/>
                </a:p>
              </p:txBody>
            </p:sp>
            <p:sp>
              <p:nvSpPr>
                <p:cNvPr id="83078" name="Freeform 8"/>
                <p:cNvSpPr>
                  <a:spLocks noChangeAspect="1"/>
                </p:cNvSpPr>
                <p:nvPr/>
              </p:nvSpPr>
              <p:spPr bwMode="auto">
                <a:xfrm>
                  <a:off x="1530" y="960"/>
                  <a:ext cx="615" cy="615"/>
                </a:xfrm>
                <a:custGeom>
                  <a:avLst/>
                  <a:gdLst>
                    <a:gd name="T0" fmla="*/ 0 w 615"/>
                    <a:gd name="T1" fmla="*/ 615 h 615"/>
                    <a:gd name="T2" fmla="*/ 615 w 615"/>
                    <a:gd name="T3" fmla="*/ 0 h 615"/>
                    <a:gd name="T4" fmla="*/ 0 60000 65536"/>
                    <a:gd name="T5" fmla="*/ 0 60000 65536"/>
                    <a:gd name="T6" fmla="*/ 0 w 615"/>
                    <a:gd name="T7" fmla="*/ 0 h 615"/>
                    <a:gd name="T8" fmla="*/ 615 w 615"/>
                    <a:gd name="T9" fmla="*/ 615 h 615"/>
                  </a:gdLst>
                  <a:ahLst/>
                  <a:cxnLst>
                    <a:cxn ang="T4">
                      <a:pos x="T0" y="T1"/>
                    </a:cxn>
                    <a:cxn ang="T5">
                      <a:pos x="T2" y="T3"/>
                    </a:cxn>
                  </a:cxnLst>
                  <a:rect l="T6" t="T7" r="T8" b="T9"/>
                  <a:pathLst>
                    <a:path w="615" h="615">
                      <a:moveTo>
                        <a:pt x="0" y="615"/>
                      </a:moveTo>
                      <a:lnTo>
                        <a:pt x="61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79" name="Freeform 9"/>
                <p:cNvSpPr>
                  <a:spLocks noChangeAspect="1"/>
                </p:cNvSpPr>
                <p:nvPr/>
              </p:nvSpPr>
              <p:spPr bwMode="auto">
                <a:xfrm>
                  <a:off x="1290" y="1200"/>
                  <a:ext cx="375" cy="375"/>
                </a:xfrm>
                <a:custGeom>
                  <a:avLst/>
                  <a:gdLst>
                    <a:gd name="T0" fmla="*/ 0 w 375"/>
                    <a:gd name="T1" fmla="*/ 375 h 375"/>
                    <a:gd name="T2" fmla="*/ 375 w 375"/>
                    <a:gd name="T3" fmla="*/ 0 h 375"/>
                    <a:gd name="T4" fmla="*/ 0 60000 65536"/>
                    <a:gd name="T5" fmla="*/ 0 60000 65536"/>
                    <a:gd name="T6" fmla="*/ 0 w 375"/>
                    <a:gd name="T7" fmla="*/ 0 h 375"/>
                    <a:gd name="T8" fmla="*/ 375 w 375"/>
                    <a:gd name="T9" fmla="*/ 375 h 375"/>
                  </a:gdLst>
                  <a:ahLst/>
                  <a:cxnLst>
                    <a:cxn ang="T4">
                      <a:pos x="T0" y="T1"/>
                    </a:cxn>
                    <a:cxn ang="T5">
                      <a:pos x="T2" y="T3"/>
                    </a:cxn>
                  </a:cxnLst>
                  <a:rect l="T6" t="T7" r="T8" b="T9"/>
                  <a:pathLst>
                    <a:path w="375" h="375">
                      <a:moveTo>
                        <a:pt x="0" y="375"/>
                      </a:moveTo>
                      <a:lnTo>
                        <a:pt x="37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80" name="Freeform 10"/>
                <p:cNvSpPr>
                  <a:spLocks noChangeAspect="1"/>
                </p:cNvSpPr>
                <p:nvPr/>
              </p:nvSpPr>
              <p:spPr bwMode="auto">
                <a:xfrm>
                  <a:off x="1782" y="655"/>
                  <a:ext cx="186" cy="189"/>
                </a:xfrm>
                <a:custGeom>
                  <a:avLst/>
                  <a:gdLst>
                    <a:gd name="T0" fmla="*/ 0 w 186"/>
                    <a:gd name="T1" fmla="*/ 189 h 189"/>
                    <a:gd name="T2" fmla="*/ 186 w 186"/>
                    <a:gd name="T3" fmla="*/ 0 h 189"/>
                    <a:gd name="T4" fmla="*/ 0 60000 65536"/>
                    <a:gd name="T5" fmla="*/ 0 60000 65536"/>
                    <a:gd name="T6" fmla="*/ 0 w 186"/>
                    <a:gd name="T7" fmla="*/ 0 h 189"/>
                    <a:gd name="T8" fmla="*/ 186 w 186"/>
                    <a:gd name="T9" fmla="*/ 189 h 189"/>
                  </a:gdLst>
                  <a:ahLst/>
                  <a:cxnLst>
                    <a:cxn ang="T4">
                      <a:pos x="T0" y="T1"/>
                    </a:cxn>
                    <a:cxn ang="T5">
                      <a:pos x="T2" y="T3"/>
                    </a:cxn>
                  </a:cxnLst>
                  <a:rect l="T6" t="T7" r="T8" b="T9"/>
                  <a:pathLst>
                    <a:path w="186" h="189">
                      <a:moveTo>
                        <a:pt x="0" y="189"/>
                      </a:moveTo>
                      <a:lnTo>
                        <a:pt x="186"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81" name="Freeform 11"/>
                <p:cNvSpPr>
                  <a:spLocks noChangeAspect="1"/>
                </p:cNvSpPr>
                <p:nvPr/>
              </p:nvSpPr>
              <p:spPr bwMode="auto">
                <a:xfrm>
                  <a:off x="1789" y="464"/>
                  <a:ext cx="161" cy="161"/>
                </a:xfrm>
                <a:custGeom>
                  <a:avLst/>
                  <a:gdLst>
                    <a:gd name="T0" fmla="*/ 0 w 161"/>
                    <a:gd name="T1" fmla="*/ 161 h 161"/>
                    <a:gd name="T2" fmla="*/ 161 w 161"/>
                    <a:gd name="T3" fmla="*/ 0 h 161"/>
                    <a:gd name="T4" fmla="*/ 0 60000 65536"/>
                    <a:gd name="T5" fmla="*/ 0 60000 65536"/>
                    <a:gd name="T6" fmla="*/ 0 w 161"/>
                    <a:gd name="T7" fmla="*/ 0 h 161"/>
                    <a:gd name="T8" fmla="*/ 161 w 161"/>
                    <a:gd name="T9" fmla="*/ 161 h 161"/>
                  </a:gdLst>
                  <a:ahLst/>
                  <a:cxnLst>
                    <a:cxn ang="T4">
                      <a:pos x="T0" y="T1"/>
                    </a:cxn>
                    <a:cxn ang="T5">
                      <a:pos x="T2" y="T3"/>
                    </a:cxn>
                  </a:cxnLst>
                  <a:rect l="T6" t="T7" r="T8" b="T9"/>
                  <a:pathLst>
                    <a:path w="161" h="161">
                      <a:moveTo>
                        <a:pt x="0" y="161"/>
                      </a:moveTo>
                      <a:lnTo>
                        <a:pt x="161"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82" name="Freeform 12"/>
                <p:cNvSpPr>
                  <a:spLocks noChangeAspect="1"/>
                </p:cNvSpPr>
                <p:nvPr/>
              </p:nvSpPr>
              <p:spPr bwMode="auto">
                <a:xfrm>
                  <a:off x="1185" y="1200"/>
                  <a:ext cx="255" cy="255"/>
                </a:xfrm>
                <a:custGeom>
                  <a:avLst/>
                  <a:gdLst>
                    <a:gd name="T0" fmla="*/ 0 w 255"/>
                    <a:gd name="T1" fmla="*/ 255 h 255"/>
                    <a:gd name="T2" fmla="*/ 255 w 255"/>
                    <a:gd name="T3" fmla="*/ 0 h 255"/>
                    <a:gd name="T4" fmla="*/ 0 60000 65536"/>
                    <a:gd name="T5" fmla="*/ 0 60000 65536"/>
                    <a:gd name="T6" fmla="*/ 0 w 255"/>
                    <a:gd name="T7" fmla="*/ 0 h 255"/>
                    <a:gd name="T8" fmla="*/ 255 w 255"/>
                    <a:gd name="T9" fmla="*/ 255 h 255"/>
                  </a:gdLst>
                  <a:ahLst/>
                  <a:cxnLst>
                    <a:cxn ang="T4">
                      <a:pos x="T0" y="T1"/>
                    </a:cxn>
                    <a:cxn ang="T5">
                      <a:pos x="T2" y="T3"/>
                    </a:cxn>
                  </a:cxnLst>
                  <a:rect l="T6" t="T7" r="T8" b="T9"/>
                  <a:pathLst>
                    <a:path w="255" h="255">
                      <a:moveTo>
                        <a:pt x="0" y="255"/>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83" name="Freeform 13"/>
                <p:cNvSpPr>
                  <a:spLocks noChangeAspect="1"/>
                </p:cNvSpPr>
                <p:nvPr/>
              </p:nvSpPr>
              <p:spPr bwMode="auto">
                <a:xfrm>
                  <a:off x="2976" y="1418"/>
                  <a:ext cx="144" cy="149"/>
                </a:xfrm>
                <a:custGeom>
                  <a:avLst/>
                  <a:gdLst>
                    <a:gd name="T0" fmla="*/ 0 w 144"/>
                    <a:gd name="T1" fmla="*/ 149 h 149"/>
                    <a:gd name="T2" fmla="*/ 144 w 144"/>
                    <a:gd name="T3" fmla="*/ 0 h 149"/>
                    <a:gd name="T4" fmla="*/ 0 60000 65536"/>
                    <a:gd name="T5" fmla="*/ 0 60000 65536"/>
                    <a:gd name="T6" fmla="*/ 0 w 144"/>
                    <a:gd name="T7" fmla="*/ 0 h 149"/>
                    <a:gd name="T8" fmla="*/ 144 w 144"/>
                    <a:gd name="T9" fmla="*/ 149 h 149"/>
                  </a:gdLst>
                  <a:ahLst/>
                  <a:cxnLst>
                    <a:cxn ang="T4">
                      <a:pos x="T0" y="T1"/>
                    </a:cxn>
                    <a:cxn ang="T5">
                      <a:pos x="T2" y="T3"/>
                    </a:cxn>
                  </a:cxnLst>
                  <a:rect l="T6" t="T7" r="T8" b="T9"/>
                  <a:pathLst>
                    <a:path w="144" h="149">
                      <a:moveTo>
                        <a:pt x="0" y="149"/>
                      </a:moveTo>
                      <a:lnTo>
                        <a:pt x="144" y="0"/>
                      </a:lnTo>
                    </a:path>
                  </a:pathLst>
                </a:custGeom>
                <a:noFill/>
                <a:ln w="12700">
                  <a:solidFill>
                    <a:srgbClr val="000000"/>
                  </a:solidFill>
                  <a:round/>
                  <a:headEnd/>
                  <a:tailEnd/>
                </a:ln>
              </p:spPr>
              <p:txBody>
                <a:bodyPr wrap="none" anchor="ctr"/>
                <a:lstStyle/>
                <a:p>
                  <a:endParaRPr lang="zh-CN" altLang="en-US"/>
                </a:p>
              </p:txBody>
            </p:sp>
            <p:sp>
              <p:nvSpPr>
                <p:cNvPr id="83084" name="Freeform 14"/>
                <p:cNvSpPr>
                  <a:spLocks noChangeAspect="1"/>
                </p:cNvSpPr>
                <p:nvPr/>
              </p:nvSpPr>
              <p:spPr bwMode="auto">
                <a:xfrm>
                  <a:off x="2760" y="1207"/>
                  <a:ext cx="345" cy="343"/>
                </a:xfrm>
                <a:custGeom>
                  <a:avLst/>
                  <a:gdLst>
                    <a:gd name="T0" fmla="*/ 0 w 345"/>
                    <a:gd name="T1" fmla="*/ 343 h 343"/>
                    <a:gd name="T2" fmla="*/ 345 w 345"/>
                    <a:gd name="T3" fmla="*/ 0 h 343"/>
                    <a:gd name="T4" fmla="*/ 0 60000 65536"/>
                    <a:gd name="T5" fmla="*/ 0 60000 65536"/>
                    <a:gd name="T6" fmla="*/ 0 w 345"/>
                    <a:gd name="T7" fmla="*/ 0 h 343"/>
                    <a:gd name="T8" fmla="*/ 345 w 345"/>
                    <a:gd name="T9" fmla="*/ 343 h 343"/>
                  </a:gdLst>
                  <a:ahLst/>
                  <a:cxnLst>
                    <a:cxn ang="T4">
                      <a:pos x="T0" y="T1"/>
                    </a:cxn>
                    <a:cxn ang="T5">
                      <a:pos x="T2" y="T3"/>
                    </a:cxn>
                  </a:cxnLst>
                  <a:rect l="T6" t="T7" r="T8" b="T9"/>
                  <a:pathLst>
                    <a:path w="345" h="343">
                      <a:moveTo>
                        <a:pt x="0" y="343"/>
                      </a:moveTo>
                      <a:lnTo>
                        <a:pt x="34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85" name="Freeform 15"/>
                <p:cNvSpPr>
                  <a:spLocks noChangeAspect="1"/>
                </p:cNvSpPr>
                <p:nvPr/>
              </p:nvSpPr>
              <p:spPr bwMode="auto">
                <a:xfrm>
                  <a:off x="2760" y="960"/>
                  <a:ext cx="345" cy="350"/>
                </a:xfrm>
                <a:custGeom>
                  <a:avLst/>
                  <a:gdLst>
                    <a:gd name="T0" fmla="*/ 0 w 345"/>
                    <a:gd name="T1" fmla="*/ 350 h 350"/>
                    <a:gd name="T2" fmla="*/ 345 w 345"/>
                    <a:gd name="T3" fmla="*/ 0 h 350"/>
                    <a:gd name="T4" fmla="*/ 0 60000 65536"/>
                    <a:gd name="T5" fmla="*/ 0 60000 65536"/>
                    <a:gd name="T6" fmla="*/ 0 w 345"/>
                    <a:gd name="T7" fmla="*/ 0 h 350"/>
                    <a:gd name="T8" fmla="*/ 345 w 345"/>
                    <a:gd name="T9" fmla="*/ 350 h 350"/>
                  </a:gdLst>
                  <a:ahLst/>
                  <a:cxnLst>
                    <a:cxn ang="T4">
                      <a:pos x="T0" y="T1"/>
                    </a:cxn>
                    <a:cxn ang="T5">
                      <a:pos x="T2" y="T3"/>
                    </a:cxn>
                  </a:cxnLst>
                  <a:rect l="T6" t="T7" r="T8" b="T9"/>
                  <a:pathLst>
                    <a:path w="345" h="350">
                      <a:moveTo>
                        <a:pt x="0" y="350"/>
                      </a:moveTo>
                      <a:lnTo>
                        <a:pt x="34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86" name="Freeform 16"/>
                <p:cNvSpPr>
                  <a:spLocks noChangeAspect="1"/>
                </p:cNvSpPr>
                <p:nvPr/>
              </p:nvSpPr>
              <p:spPr bwMode="auto">
                <a:xfrm>
                  <a:off x="2760" y="724"/>
                  <a:ext cx="345" cy="345"/>
                </a:xfrm>
                <a:custGeom>
                  <a:avLst/>
                  <a:gdLst>
                    <a:gd name="T0" fmla="*/ 0 w 345"/>
                    <a:gd name="T1" fmla="*/ 345 h 345"/>
                    <a:gd name="T2" fmla="*/ 345 w 345"/>
                    <a:gd name="T3" fmla="*/ 0 h 345"/>
                    <a:gd name="T4" fmla="*/ 0 60000 65536"/>
                    <a:gd name="T5" fmla="*/ 0 60000 65536"/>
                    <a:gd name="T6" fmla="*/ 0 w 345"/>
                    <a:gd name="T7" fmla="*/ 0 h 345"/>
                    <a:gd name="T8" fmla="*/ 345 w 345"/>
                    <a:gd name="T9" fmla="*/ 345 h 345"/>
                  </a:gdLst>
                  <a:ahLst/>
                  <a:cxnLst>
                    <a:cxn ang="T4">
                      <a:pos x="T0" y="T1"/>
                    </a:cxn>
                    <a:cxn ang="T5">
                      <a:pos x="T2" y="T3"/>
                    </a:cxn>
                  </a:cxnLst>
                  <a:rect l="T6" t="T7" r="T8" b="T9"/>
                  <a:pathLst>
                    <a:path w="345" h="345">
                      <a:moveTo>
                        <a:pt x="0" y="345"/>
                      </a:moveTo>
                      <a:lnTo>
                        <a:pt x="34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87" name="Freeform 17"/>
                <p:cNvSpPr>
                  <a:spLocks noChangeAspect="1"/>
                </p:cNvSpPr>
                <p:nvPr/>
              </p:nvSpPr>
              <p:spPr bwMode="auto">
                <a:xfrm>
                  <a:off x="2928" y="473"/>
                  <a:ext cx="184" cy="182"/>
                </a:xfrm>
                <a:custGeom>
                  <a:avLst/>
                  <a:gdLst>
                    <a:gd name="T0" fmla="*/ 0 w 184"/>
                    <a:gd name="T1" fmla="*/ 182 h 182"/>
                    <a:gd name="T2" fmla="*/ 184 w 184"/>
                    <a:gd name="T3" fmla="*/ 0 h 182"/>
                    <a:gd name="T4" fmla="*/ 0 60000 65536"/>
                    <a:gd name="T5" fmla="*/ 0 60000 65536"/>
                    <a:gd name="T6" fmla="*/ 0 w 184"/>
                    <a:gd name="T7" fmla="*/ 0 h 182"/>
                    <a:gd name="T8" fmla="*/ 184 w 184"/>
                    <a:gd name="T9" fmla="*/ 182 h 182"/>
                  </a:gdLst>
                  <a:ahLst/>
                  <a:cxnLst>
                    <a:cxn ang="T4">
                      <a:pos x="T0" y="T1"/>
                    </a:cxn>
                    <a:cxn ang="T5">
                      <a:pos x="T2" y="T3"/>
                    </a:cxn>
                  </a:cxnLst>
                  <a:rect l="T6" t="T7" r="T8" b="T9"/>
                  <a:pathLst>
                    <a:path w="184" h="182">
                      <a:moveTo>
                        <a:pt x="0" y="182"/>
                      </a:moveTo>
                      <a:lnTo>
                        <a:pt x="184"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88" name="Line 18"/>
                <p:cNvSpPr>
                  <a:spLocks noChangeAspect="1" noChangeShapeType="1"/>
                </p:cNvSpPr>
                <p:nvPr/>
              </p:nvSpPr>
              <p:spPr bwMode="auto">
                <a:xfrm flipV="1">
                  <a:off x="528" y="1279"/>
                  <a:ext cx="96" cy="96"/>
                </a:xfrm>
                <a:prstGeom prst="line">
                  <a:avLst/>
                </a:prstGeom>
                <a:noFill/>
                <a:ln w="12700">
                  <a:solidFill>
                    <a:srgbClr val="000000"/>
                  </a:solidFill>
                  <a:round/>
                  <a:headEnd/>
                  <a:tailEnd/>
                </a:ln>
              </p:spPr>
              <p:txBody>
                <a:bodyPr wrap="none" anchor="ctr"/>
                <a:lstStyle/>
                <a:p>
                  <a:endParaRPr lang="zh-CN" altLang="en-US"/>
                </a:p>
              </p:txBody>
            </p:sp>
            <p:sp>
              <p:nvSpPr>
                <p:cNvPr id="83089" name="Line 19"/>
                <p:cNvSpPr>
                  <a:spLocks noChangeAspect="1" noChangeShapeType="1"/>
                </p:cNvSpPr>
                <p:nvPr/>
              </p:nvSpPr>
              <p:spPr bwMode="auto">
                <a:xfrm flipV="1">
                  <a:off x="528" y="1471"/>
                  <a:ext cx="96" cy="96"/>
                </a:xfrm>
                <a:prstGeom prst="line">
                  <a:avLst/>
                </a:prstGeom>
                <a:noFill/>
                <a:ln w="12700">
                  <a:solidFill>
                    <a:srgbClr val="000000"/>
                  </a:solidFill>
                  <a:round/>
                  <a:headEnd/>
                  <a:tailEnd/>
                </a:ln>
              </p:spPr>
              <p:txBody>
                <a:bodyPr wrap="none" anchor="ctr"/>
                <a:lstStyle/>
                <a:p>
                  <a:endParaRPr lang="zh-CN" altLang="en-US"/>
                </a:p>
              </p:txBody>
            </p:sp>
          </p:grpSp>
          <p:grpSp>
            <p:nvGrpSpPr>
              <p:cNvPr id="82961" name="Group 20"/>
              <p:cNvGrpSpPr>
                <a:grpSpLocks noChangeAspect="1"/>
              </p:cNvGrpSpPr>
              <p:nvPr/>
            </p:nvGrpSpPr>
            <p:grpSpPr bwMode="auto">
              <a:xfrm>
                <a:off x="432" y="1680"/>
                <a:ext cx="2784" cy="1364"/>
                <a:chOff x="432" y="1680"/>
                <a:chExt cx="2784" cy="1364"/>
              </a:xfrm>
            </p:grpSpPr>
            <p:sp>
              <p:nvSpPr>
                <p:cNvPr id="83065" name="Freeform 21"/>
                <p:cNvSpPr>
                  <a:spLocks noChangeAspect="1"/>
                </p:cNvSpPr>
                <p:nvPr/>
              </p:nvSpPr>
              <p:spPr bwMode="auto">
                <a:xfrm>
                  <a:off x="432" y="2348"/>
                  <a:ext cx="2784" cy="1"/>
                </a:xfrm>
                <a:custGeom>
                  <a:avLst/>
                  <a:gdLst>
                    <a:gd name="T0" fmla="*/ 0 w 3075"/>
                    <a:gd name="T1" fmla="*/ 0 h 1"/>
                    <a:gd name="T2" fmla="*/ 3075 w 3075"/>
                    <a:gd name="T3" fmla="*/ 0 h 1"/>
                    <a:gd name="T4" fmla="*/ 0 60000 65536"/>
                    <a:gd name="T5" fmla="*/ 0 60000 65536"/>
                    <a:gd name="T6" fmla="*/ 0 w 3075"/>
                    <a:gd name="T7" fmla="*/ 0 h 1"/>
                    <a:gd name="T8" fmla="*/ 3075 w 3075"/>
                    <a:gd name="T9" fmla="*/ 1 h 1"/>
                  </a:gdLst>
                  <a:ahLst/>
                  <a:cxnLst>
                    <a:cxn ang="T4">
                      <a:pos x="T0" y="T1"/>
                    </a:cxn>
                    <a:cxn ang="T5">
                      <a:pos x="T2" y="T3"/>
                    </a:cxn>
                  </a:cxnLst>
                  <a:rect l="T6" t="T7" r="T8" b="T9"/>
                  <a:pathLst>
                    <a:path w="3075" h="1">
                      <a:moveTo>
                        <a:pt x="0" y="0"/>
                      </a:moveTo>
                      <a:lnTo>
                        <a:pt x="3075" y="0"/>
                      </a:lnTo>
                    </a:path>
                  </a:pathLst>
                </a:custGeom>
                <a:noFill/>
                <a:ln w="12700" cap="flat" cmpd="sng">
                  <a:solidFill>
                    <a:srgbClr val="000000"/>
                  </a:solidFill>
                  <a:prstDash val="lgDashDot"/>
                  <a:round/>
                  <a:headEnd type="none" w="med" len="med"/>
                  <a:tailEnd type="none" w="med" len="med"/>
                </a:ln>
              </p:spPr>
              <p:txBody>
                <a:bodyPr wrap="none" anchor="ctr"/>
                <a:lstStyle/>
                <a:p>
                  <a:endParaRPr lang="zh-CN" altLang="en-US"/>
                </a:p>
              </p:txBody>
            </p:sp>
            <p:sp>
              <p:nvSpPr>
                <p:cNvPr id="83066" name="Freeform 22"/>
                <p:cNvSpPr>
                  <a:spLocks noChangeAspect="1"/>
                </p:cNvSpPr>
                <p:nvPr/>
              </p:nvSpPr>
              <p:spPr bwMode="auto">
                <a:xfrm>
                  <a:off x="2455" y="1680"/>
                  <a:ext cx="1" cy="1364"/>
                </a:xfrm>
                <a:custGeom>
                  <a:avLst/>
                  <a:gdLst>
                    <a:gd name="T0" fmla="*/ 0 w 1"/>
                    <a:gd name="T1" fmla="*/ 0 h 1500"/>
                    <a:gd name="T2" fmla="*/ 0 w 1"/>
                    <a:gd name="T3" fmla="*/ 1500 h 1500"/>
                    <a:gd name="T4" fmla="*/ 0 60000 65536"/>
                    <a:gd name="T5" fmla="*/ 0 60000 65536"/>
                    <a:gd name="T6" fmla="*/ 0 w 1"/>
                    <a:gd name="T7" fmla="*/ 0 h 1500"/>
                    <a:gd name="T8" fmla="*/ 1 w 1"/>
                    <a:gd name="T9" fmla="*/ 1500 h 1500"/>
                  </a:gdLst>
                  <a:ahLst/>
                  <a:cxnLst>
                    <a:cxn ang="T4">
                      <a:pos x="T0" y="T1"/>
                    </a:cxn>
                    <a:cxn ang="T5">
                      <a:pos x="T2" y="T3"/>
                    </a:cxn>
                  </a:cxnLst>
                  <a:rect l="T6" t="T7" r="T8" b="T9"/>
                  <a:pathLst>
                    <a:path w="1" h="1500">
                      <a:moveTo>
                        <a:pt x="0" y="0"/>
                      </a:moveTo>
                      <a:lnTo>
                        <a:pt x="0" y="1500"/>
                      </a:lnTo>
                    </a:path>
                  </a:pathLst>
                </a:custGeom>
                <a:noFill/>
                <a:ln w="12700" cap="flat" cmpd="sng">
                  <a:solidFill>
                    <a:srgbClr val="000000"/>
                  </a:solidFill>
                  <a:prstDash val="lgDashDot"/>
                  <a:round/>
                  <a:headEnd type="none" w="med" len="med"/>
                  <a:tailEnd type="none" w="med" len="med"/>
                </a:ln>
              </p:spPr>
              <p:txBody>
                <a:bodyPr wrap="none" anchor="ctr"/>
                <a:lstStyle/>
                <a:p>
                  <a:endParaRPr lang="zh-CN" altLang="en-US"/>
                </a:p>
              </p:txBody>
            </p:sp>
            <p:sp>
              <p:nvSpPr>
                <p:cNvPr id="83067" name="Freeform 23"/>
                <p:cNvSpPr>
                  <a:spLocks noChangeAspect="1"/>
                </p:cNvSpPr>
                <p:nvPr/>
              </p:nvSpPr>
              <p:spPr bwMode="auto">
                <a:xfrm>
                  <a:off x="907" y="1884"/>
                  <a:ext cx="1" cy="942"/>
                </a:xfrm>
                <a:custGeom>
                  <a:avLst/>
                  <a:gdLst>
                    <a:gd name="T0" fmla="*/ 0 w 1"/>
                    <a:gd name="T1" fmla="*/ 0 h 1035"/>
                    <a:gd name="T2" fmla="*/ 0 w 1"/>
                    <a:gd name="T3" fmla="*/ 1035 h 1035"/>
                    <a:gd name="T4" fmla="*/ 0 60000 65536"/>
                    <a:gd name="T5" fmla="*/ 0 60000 65536"/>
                    <a:gd name="T6" fmla="*/ 0 w 1"/>
                    <a:gd name="T7" fmla="*/ 0 h 1035"/>
                    <a:gd name="T8" fmla="*/ 1 w 1"/>
                    <a:gd name="T9" fmla="*/ 1035 h 1035"/>
                  </a:gdLst>
                  <a:ahLst/>
                  <a:cxnLst>
                    <a:cxn ang="T4">
                      <a:pos x="T0" y="T1"/>
                    </a:cxn>
                    <a:cxn ang="T5">
                      <a:pos x="T2" y="T3"/>
                    </a:cxn>
                  </a:cxnLst>
                  <a:rect l="T6" t="T7" r="T8" b="T9"/>
                  <a:pathLst>
                    <a:path w="1" h="1035">
                      <a:moveTo>
                        <a:pt x="0" y="0"/>
                      </a:moveTo>
                      <a:lnTo>
                        <a:pt x="0" y="1035"/>
                      </a:lnTo>
                    </a:path>
                  </a:pathLst>
                </a:custGeom>
                <a:noFill/>
                <a:ln w="12700" cap="flat" cmpd="sng">
                  <a:solidFill>
                    <a:srgbClr val="000000"/>
                  </a:solidFill>
                  <a:prstDash val="lgDashDot"/>
                  <a:round/>
                  <a:headEnd type="none" w="med" len="med"/>
                  <a:tailEnd type="none" w="med" len="med"/>
                </a:ln>
              </p:spPr>
              <p:txBody>
                <a:bodyPr wrap="none" anchor="ctr"/>
                <a:lstStyle/>
                <a:p>
                  <a:endParaRPr lang="zh-CN" altLang="en-US"/>
                </a:p>
              </p:txBody>
            </p:sp>
            <p:sp>
              <p:nvSpPr>
                <p:cNvPr id="83068" name="Oval 24"/>
                <p:cNvSpPr>
                  <a:spLocks noChangeAspect="1" noChangeArrowheads="1"/>
                </p:cNvSpPr>
                <p:nvPr/>
              </p:nvSpPr>
              <p:spPr bwMode="auto">
                <a:xfrm>
                  <a:off x="1798" y="1733"/>
                  <a:ext cx="1304" cy="1223"/>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sp>
              <p:nvSpPr>
                <p:cNvPr id="83069" name="Oval 25"/>
                <p:cNvSpPr>
                  <a:spLocks noChangeAspect="1" noChangeArrowheads="1"/>
                </p:cNvSpPr>
                <p:nvPr/>
              </p:nvSpPr>
              <p:spPr bwMode="auto">
                <a:xfrm>
                  <a:off x="1982" y="1908"/>
                  <a:ext cx="946" cy="873"/>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sp>
              <p:nvSpPr>
                <p:cNvPr id="83070" name="Oval 26"/>
                <p:cNvSpPr>
                  <a:spLocks noChangeAspect="1" noChangeArrowheads="1"/>
                </p:cNvSpPr>
                <p:nvPr/>
              </p:nvSpPr>
              <p:spPr bwMode="auto">
                <a:xfrm>
                  <a:off x="2170" y="2083"/>
                  <a:ext cx="570" cy="52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sp>
              <p:nvSpPr>
                <p:cNvPr id="83071" name="Oval 27"/>
                <p:cNvSpPr>
                  <a:spLocks noChangeAspect="1" noChangeArrowheads="1"/>
                </p:cNvSpPr>
                <p:nvPr/>
              </p:nvSpPr>
              <p:spPr bwMode="auto">
                <a:xfrm>
                  <a:off x="630" y="2083"/>
                  <a:ext cx="551" cy="52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sp>
              <p:nvSpPr>
                <p:cNvPr id="83072" name="Freeform 28"/>
                <p:cNvSpPr>
                  <a:spLocks noChangeAspect="1"/>
                </p:cNvSpPr>
                <p:nvPr/>
              </p:nvSpPr>
              <p:spPr bwMode="auto">
                <a:xfrm>
                  <a:off x="839" y="1748"/>
                  <a:ext cx="1467" cy="246"/>
                </a:xfrm>
                <a:custGeom>
                  <a:avLst/>
                  <a:gdLst>
                    <a:gd name="T0" fmla="*/ 0 w 1620"/>
                    <a:gd name="T1" fmla="*/ 270 h 270"/>
                    <a:gd name="T2" fmla="*/ 1620 w 1620"/>
                    <a:gd name="T3" fmla="*/ 0 h 270"/>
                    <a:gd name="T4" fmla="*/ 0 60000 65536"/>
                    <a:gd name="T5" fmla="*/ 0 60000 65536"/>
                    <a:gd name="T6" fmla="*/ 0 w 1620"/>
                    <a:gd name="T7" fmla="*/ 0 h 270"/>
                    <a:gd name="T8" fmla="*/ 1620 w 1620"/>
                    <a:gd name="T9" fmla="*/ 270 h 270"/>
                  </a:gdLst>
                  <a:ahLst/>
                  <a:cxnLst>
                    <a:cxn ang="T4">
                      <a:pos x="T0" y="T1"/>
                    </a:cxn>
                    <a:cxn ang="T5">
                      <a:pos x="T2" y="T3"/>
                    </a:cxn>
                  </a:cxnLst>
                  <a:rect l="T6" t="T7" r="T8" b="T9"/>
                  <a:pathLst>
                    <a:path w="1620" h="270">
                      <a:moveTo>
                        <a:pt x="0" y="270"/>
                      </a:moveTo>
                      <a:lnTo>
                        <a:pt x="162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073" name="Freeform 29"/>
                <p:cNvSpPr>
                  <a:spLocks noChangeAspect="1"/>
                </p:cNvSpPr>
                <p:nvPr/>
              </p:nvSpPr>
              <p:spPr bwMode="auto">
                <a:xfrm>
                  <a:off x="799" y="2689"/>
                  <a:ext cx="1466" cy="246"/>
                </a:xfrm>
                <a:custGeom>
                  <a:avLst/>
                  <a:gdLst>
                    <a:gd name="T0" fmla="*/ 0 w 1620"/>
                    <a:gd name="T1" fmla="*/ 0 h 270"/>
                    <a:gd name="T2" fmla="*/ 1620 w 1620"/>
                    <a:gd name="T3" fmla="*/ 270 h 270"/>
                    <a:gd name="T4" fmla="*/ 0 60000 65536"/>
                    <a:gd name="T5" fmla="*/ 0 60000 65536"/>
                    <a:gd name="T6" fmla="*/ 0 w 1620"/>
                    <a:gd name="T7" fmla="*/ 0 h 270"/>
                    <a:gd name="T8" fmla="*/ 1620 w 1620"/>
                    <a:gd name="T9" fmla="*/ 270 h 270"/>
                  </a:gdLst>
                  <a:ahLst/>
                  <a:cxnLst>
                    <a:cxn ang="T4">
                      <a:pos x="T0" y="T1"/>
                    </a:cxn>
                    <a:cxn ang="T5">
                      <a:pos x="T2" y="T3"/>
                    </a:cxn>
                  </a:cxnLst>
                  <a:rect l="T6" t="T7" r="T8" b="T9"/>
                  <a:pathLst>
                    <a:path w="1620" h="270">
                      <a:moveTo>
                        <a:pt x="0" y="0"/>
                      </a:moveTo>
                      <a:lnTo>
                        <a:pt x="1620" y="27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074" name="Freeform 30"/>
                <p:cNvSpPr>
                  <a:spLocks noChangeAspect="1"/>
                </p:cNvSpPr>
                <p:nvPr/>
              </p:nvSpPr>
              <p:spPr bwMode="auto">
                <a:xfrm>
                  <a:off x="523" y="1994"/>
                  <a:ext cx="357" cy="709"/>
                </a:xfrm>
                <a:custGeom>
                  <a:avLst/>
                  <a:gdLst>
                    <a:gd name="T0" fmla="*/ 395 w 395"/>
                    <a:gd name="T1" fmla="*/ 0 h 780"/>
                    <a:gd name="T2" fmla="*/ 305 w 395"/>
                    <a:gd name="T3" fmla="*/ 15 h 780"/>
                    <a:gd name="T4" fmla="*/ 185 w 395"/>
                    <a:gd name="T5" fmla="*/ 60 h 780"/>
                    <a:gd name="T6" fmla="*/ 95 w 395"/>
                    <a:gd name="T7" fmla="*/ 135 h 780"/>
                    <a:gd name="T8" fmla="*/ 35 w 395"/>
                    <a:gd name="T9" fmla="*/ 225 h 780"/>
                    <a:gd name="T10" fmla="*/ 5 w 395"/>
                    <a:gd name="T11" fmla="*/ 315 h 780"/>
                    <a:gd name="T12" fmla="*/ 5 w 395"/>
                    <a:gd name="T13" fmla="*/ 435 h 780"/>
                    <a:gd name="T14" fmla="*/ 35 w 395"/>
                    <a:gd name="T15" fmla="*/ 540 h 780"/>
                    <a:gd name="T16" fmla="*/ 95 w 395"/>
                    <a:gd name="T17" fmla="*/ 630 h 780"/>
                    <a:gd name="T18" fmla="*/ 155 w 395"/>
                    <a:gd name="T19" fmla="*/ 690 h 780"/>
                    <a:gd name="T20" fmla="*/ 230 w 395"/>
                    <a:gd name="T21" fmla="*/ 735 h 780"/>
                    <a:gd name="T22" fmla="*/ 350 w 395"/>
                    <a:gd name="T23" fmla="*/ 780 h 7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5"/>
                    <a:gd name="T37" fmla="*/ 0 h 780"/>
                    <a:gd name="T38" fmla="*/ 395 w 395"/>
                    <a:gd name="T39" fmla="*/ 780 h 7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5" h="780">
                      <a:moveTo>
                        <a:pt x="395" y="0"/>
                      </a:moveTo>
                      <a:cubicBezTo>
                        <a:pt x="380" y="2"/>
                        <a:pt x="340" y="5"/>
                        <a:pt x="305" y="15"/>
                      </a:cubicBezTo>
                      <a:cubicBezTo>
                        <a:pt x="270" y="25"/>
                        <a:pt x="220" y="40"/>
                        <a:pt x="185" y="60"/>
                      </a:cubicBezTo>
                      <a:cubicBezTo>
                        <a:pt x="150" y="80"/>
                        <a:pt x="120" y="108"/>
                        <a:pt x="95" y="135"/>
                      </a:cubicBezTo>
                      <a:cubicBezTo>
                        <a:pt x="70" y="162"/>
                        <a:pt x="50" y="195"/>
                        <a:pt x="35" y="225"/>
                      </a:cubicBezTo>
                      <a:cubicBezTo>
                        <a:pt x="20" y="255"/>
                        <a:pt x="10" y="280"/>
                        <a:pt x="5" y="315"/>
                      </a:cubicBezTo>
                      <a:cubicBezTo>
                        <a:pt x="0" y="350"/>
                        <a:pt x="0" y="398"/>
                        <a:pt x="5" y="435"/>
                      </a:cubicBezTo>
                      <a:cubicBezTo>
                        <a:pt x="10" y="472"/>
                        <a:pt x="20" y="508"/>
                        <a:pt x="35" y="540"/>
                      </a:cubicBezTo>
                      <a:cubicBezTo>
                        <a:pt x="50" y="572"/>
                        <a:pt x="75" y="605"/>
                        <a:pt x="95" y="630"/>
                      </a:cubicBezTo>
                      <a:cubicBezTo>
                        <a:pt x="115" y="655"/>
                        <a:pt x="133" y="673"/>
                        <a:pt x="155" y="690"/>
                      </a:cubicBezTo>
                      <a:cubicBezTo>
                        <a:pt x="177" y="707"/>
                        <a:pt x="197" y="720"/>
                        <a:pt x="230" y="735"/>
                      </a:cubicBezTo>
                      <a:cubicBezTo>
                        <a:pt x="263" y="750"/>
                        <a:pt x="325" y="771"/>
                        <a:pt x="350" y="780"/>
                      </a:cubicBez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grpSp>
          <p:grpSp>
            <p:nvGrpSpPr>
              <p:cNvPr id="82962" name="Group 31"/>
              <p:cNvGrpSpPr>
                <a:grpSpLocks noChangeAspect="1"/>
              </p:cNvGrpSpPr>
              <p:nvPr/>
            </p:nvGrpSpPr>
            <p:grpSpPr bwMode="auto">
              <a:xfrm>
                <a:off x="630" y="464"/>
                <a:ext cx="2295" cy="1112"/>
                <a:chOff x="630" y="464"/>
                <a:chExt cx="2295" cy="1112"/>
              </a:xfrm>
            </p:grpSpPr>
            <p:sp>
              <p:nvSpPr>
                <p:cNvPr id="83060" name="Freeform 32"/>
                <p:cNvSpPr>
                  <a:spLocks noChangeAspect="1"/>
                </p:cNvSpPr>
                <p:nvPr/>
              </p:nvSpPr>
              <p:spPr bwMode="auto">
                <a:xfrm>
                  <a:off x="1965" y="464"/>
                  <a:ext cx="960" cy="1"/>
                </a:xfrm>
                <a:custGeom>
                  <a:avLst/>
                  <a:gdLst>
                    <a:gd name="T0" fmla="*/ 0 w 960"/>
                    <a:gd name="T1" fmla="*/ 0 h 1"/>
                    <a:gd name="T2" fmla="*/ 960 w 960"/>
                    <a:gd name="T3" fmla="*/ 0 h 1"/>
                    <a:gd name="T4" fmla="*/ 0 60000 65536"/>
                    <a:gd name="T5" fmla="*/ 0 60000 65536"/>
                    <a:gd name="T6" fmla="*/ 0 w 960"/>
                    <a:gd name="T7" fmla="*/ 0 h 1"/>
                    <a:gd name="T8" fmla="*/ 960 w 960"/>
                    <a:gd name="T9" fmla="*/ 1 h 1"/>
                  </a:gdLst>
                  <a:ahLst/>
                  <a:cxnLst>
                    <a:cxn ang="T4">
                      <a:pos x="T0" y="T1"/>
                    </a:cxn>
                    <a:cxn ang="T5">
                      <a:pos x="T2" y="T3"/>
                    </a:cxn>
                  </a:cxnLst>
                  <a:rect l="T6" t="T7" r="T8" b="T9"/>
                  <a:pathLst>
                    <a:path w="960" h="1">
                      <a:moveTo>
                        <a:pt x="0" y="0"/>
                      </a:moveTo>
                      <a:lnTo>
                        <a:pt x="960" y="0"/>
                      </a:lnTo>
                    </a:path>
                  </a:pathLst>
                </a:custGeom>
                <a:noFill/>
                <a:ln w="38100" cap="flat" cmpd="sng">
                  <a:solidFill>
                    <a:srgbClr val="333399"/>
                  </a:solidFill>
                  <a:prstDash val="solid"/>
                  <a:round/>
                  <a:headEnd type="none" w="med" len="med"/>
                  <a:tailEnd type="none" w="med" len="med"/>
                </a:ln>
              </p:spPr>
              <p:txBody>
                <a:bodyPr wrap="none" anchor="ctr"/>
                <a:lstStyle/>
                <a:p>
                  <a:endParaRPr lang="zh-CN" altLang="en-US"/>
                </a:p>
              </p:txBody>
            </p:sp>
            <p:sp>
              <p:nvSpPr>
                <p:cNvPr id="83061" name="Freeform 33"/>
                <p:cNvSpPr>
                  <a:spLocks noChangeAspect="1"/>
                </p:cNvSpPr>
                <p:nvPr/>
              </p:nvSpPr>
              <p:spPr bwMode="auto">
                <a:xfrm>
                  <a:off x="2144" y="824"/>
                  <a:ext cx="615" cy="1"/>
                </a:xfrm>
                <a:custGeom>
                  <a:avLst/>
                  <a:gdLst>
                    <a:gd name="T0" fmla="*/ 0 w 615"/>
                    <a:gd name="T1" fmla="*/ 0 h 1"/>
                    <a:gd name="T2" fmla="*/ 615 w 615"/>
                    <a:gd name="T3" fmla="*/ 0 h 1"/>
                    <a:gd name="T4" fmla="*/ 0 60000 65536"/>
                    <a:gd name="T5" fmla="*/ 0 60000 65536"/>
                    <a:gd name="T6" fmla="*/ 0 w 615"/>
                    <a:gd name="T7" fmla="*/ 0 h 1"/>
                    <a:gd name="T8" fmla="*/ 615 w 615"/>
                    <a:gd name="T9" fmla="*/ 1 h 1"/>
                  </a:gdLst>
                  <a:ahLst/>
                  <a:cxnLst>
                    <a:cxn ang="T4">
                      <a:pos x="T0" y="T1"/>
                    </a:cxn>
                    <a:cxn ang="T5">
                      <a:pos x="T2" y="T3"/>
                    </a:cxn>
                  </a:cxnLst>
                  <a:rect l="T6" t="T7" r="T8" b="T9"/>
                  <a:pathLst>
                    <a:path w="615" h="1">
                      <a:moveTo>
                        <a:pt x="0" y="0"/>
                      </a:moveTo>
                      <a:lnTo>
                        <a:pt x="615" y="0"/>
                      </a:lnTo>
                    </a:path>
                  </a:pathLst>
                </a:custGeom>
                <a:noFill/>
                <a:ln w="38100" cap="flat" cmpd="sng">
                  <a:solidFill>
                    <a:srgbClr val="333399"/>
                  </a:solidFill>
                  <a:prstDash val="solid"/>
                  <a:round/>
                  <a:headEnd type="none" w="med" len="med"/>
                  <a:tailEnd type="none" w="med" len="med"/>
                </a:ln>
              </p:spPr>
              <p:txBody>
                <a:bodyPr wrap="none" anchor="ctr"/>
                <a:lstStyle/>
                <a:p>
                  <a:endParaRPr lang="zh-CN" altLang="en-US"/>
                </a:p>
              </p:txBody>
            </p:sp>
            <p:sp>
              <p:nvSpPr>
                <p:cNvPr id="83062" name="Freeform 34"/>
                <p:cNvSpPr>
                  <a:spLocks noChangeAspect="1"/>
                </p:cNvSpPr>
                <p:nvPr/>
              </p:nvSpPr>
              <p:spPr bwMode="auto">
                <a:xfrm>
                  <a:off x="2145" y="1575"/>
                  <a:ext cx="615" cy="1"/>
                </a:xfrm>
                <a:custGeom>
                  <a:avLst/>
                  <a:gdLst>
                    <a:gd name="T0" fmla="*/ 615 w 615"/>
                    <a:gd name="T1" fmla="*/ 0 h 1"/>
                    <a:gd name="T2" fmla="*/ 0 w 615"/>
                    <a:gd name="T3" fmla="*/ 0 h 1"/>
                    <a:gd name="T4" fmla="*/ 0 60000 65536"/>
                    <a:gd name="T5" fmla="*/ 0 60000 65536"/>
                    <a:gd name="T6" fmla="*/ 0 w 615"/>
                    <a:gd name="T7" fmla="*/ 0 h 1"/>
                    <a:gd name="T8" fmla="*/ 615 w 615"/>
                    <a:gd name="T9" fmla="*/ 1 h 1"/>
                  </a:gdLst>
                  <a:ahLst/>
                  <a:cxnLst>
                    <a:cxn ang="T4">
                      <a:pos x="T0" y="T1"/>
                    </a:cxn>
                    <a:cxn ang="T5">
                      <a:pos x="T2" y="T3"/>
                    </a:cxn>
                  </a:cxnLst>
                  <a:rect l="T6" t="T7" r="T8" b="T9"/>
                  <a:pathLst>
                    <a:path w="615" h="1">
                      <a:moveTo>
                        <a:pt x="615" y="0"/>
                      </a:moveTo>
                      <a:lnTo>
                        <a:pt x="0" y="0"/>
                      </a:lnTo>
                    </a:path>
                  </a:pathLst>
                </a:custGeom>
                <a:noFill/>
                <a:ln w="38100" cap="flat" cmpd="sng">
                  <a:solidFill>
                    <a:srgbClr val="333399"/>
                  </a:solidFill>
                  <a:prstDash val="solid"/>
                  <a:round/>
                  <a:headEnd type="none" w="med" len="med"/>
                  <a:tailEnd type="none" w="med" len="med"/>
                </a:ln>
              </p:spPr>
              <p:txBody>
                <a:bodyPr wrap="none" anchor="ctr"/>
                <a:lstStyle/>
                <a:p>
                  <a:endParaRPr lang="zh-CN" altLang="en-US"/>
                </a:p>
              </p:txBody>
            </p:sp>
            <p:sp>
              <p:nvSpPr>
                <p:cNvPr id="83063" name="Freeform 35"/>
                <p:cNvSpPr>
                  <a:spLocks noChangeAspect="1"/>
                </p:cNvSpPr>
                <p:nvPr/>
              </p:nvSpPr>
              <p:spPr bwMode="auto">
                <a:xfrm>
                  <a:off x="630" y="1575"/>
                  <a:ext cx="555" cy="1"/>
                </a:xfrm>
                <a:custGeom>
                  <a:avLst/>
                  <a:gdLst>
                    <a:gd name="T0" fmla="*/ 555 w 555"/>
                    <a:gd name="T1" fmla="*/ 0 h 1"/>
                    <a:gd name="T2" fmla="*/ 0 w 555"/>
                    <a:gd name="T3" fmla="*/ 0 h 1"/>
                    <a:gd name="T4" fmla="*/ 0 60000 65536"/>
                    <a:gd name="T5" fmla="*/ 0 60000 65536"/>
                    <a:gd name="T6" fmla="*/ 0 w 555"/>
                    <a:gd name="T7" fmla="*/ 0 h 1"/>
                    <a:gd name="T8" fmla="*/ 555 w 555"/>
                    <a:gd name="T9" fmla="*/ 1 h 1"/>
                  </a:gdLst>
                  <a:ahLst/>
                  <a:cxnLst>
                    <a:cxn ang="T4">
                      <a:pos x="T0" y="T1"/>
                    </a:cxn>
                    <a:cxn ang="T5">
                      <a:pos x="T2" y="T3"/>
                    </a:cxn>
                  </a:cxnLst>
                  <a:rect l="T6" t="T7" r="T8" b="T9"/>
                  <a:pathLst>
                    <a:path w="555" h="1">
                      <a:moveTo>
                        <a:pt x="555" y="0"/>
                      </a:moveTo>
                      <a:lnTo>
                        <a:pt x="0" y="0"/>
                      </a:lnTo>
                    </a:path>
                  </a:pathLst>
                </a:custGeom>
                <a:noFill/>
                <a:ln w="38100" cap="flat" cmpd="sng">
                  <a:solidFill>
                    <a:srgbClr val="333399"/>
                  </a:solidFill>
                  <a:prstDash val="solid"/>
                  <a:round/>
                  <a:headEnd type="none" w="med" len="med"/>
                  <a:tailEnd type="none" w="med" len="med"/>
                </a:ln>
              </p:spPr>
              <p:txBody>
                <a:bodyPr wrap="none" anchor="ctr"/>
                <a:lstStyle/>
                <a:p>
                  <a:endParaRPr lang="zh-CN" altLang="en-US"/>
                </a:p>
              </p:txBody>
            </p:sp>
            <p:sp>
              <p:nvSpPr>
                <p:cNvPr id="83064" name="Freeform 36"/>
                <p:cNvSpPr>
                  <a:spLocks noChangeAspect="1"/>
                </p:cNvSpPr>
                <p:nvPr/>
              </p:nvSpPr>
              <p:spPr bwMode="auto">
                <a:xfrm>
                  <a:off x="630" y="1200"/>
                  <a:ext cx="555" cy="1"/>
                </a:xfrm>
                <a:custGeom>
                  <a:avLst/>
                  <a:gdLst>
                    <a:gd name="T0" fmla="*/ 555 w 555"/>
                    <a:gd name="T1" fmla="*/ 0 h 1"/>
                    <a:gd name="T2" fmla="*/ 0 w 555"/>
                    <a:gd name="T3" fmla="*/ 0 h 1"/>
                    <a:gd name="T4" fmla="*/ 0 60000 65536"/>
                    <a:gd name="T5" fmla="*/ 0 60000 65536"/>
                    <a:gd name="T6" fmla="*/ 0 w 555"/>
                    <a:gd name="T7" fmla="*/ 0 h 1"/>
                    <a:gd name="T8" fmla="*/ 555 w 555"/>
                    <a:gd name="T9" fmla="*/ 1 h 1"/>
                  </a:gdLst>
                  <a:ahLst/>
                  <a:cxnLst>
                    <a:cxn ang="T4">
                      <a:pos x="T0" y="T1"/>
                    </a:cxn>
                    <a:cxn ang="T5">
                      <a:pos x="T2" y="T3"/>
                    </a:cxn>
                  </a:cxnLst>
                  <a:rect l="T6" t="T7" r="T8" b="T9"/>
                  <a:pathLst>
                    <a:path w="555" h="1">
                      <a:moveTo>
                        <a:pt x="555" y="0"/>
                      </a:moveTo>
                      <a:lnTo>
                        <a:pt x="0" y="0"/>
                      </a:lnTo>
                    </a:path>
                  </a:pathLst>
                </a:custGeom>
                <a:noFill/>
                <a:ln w="38100" cap="flat" cmpd="sng">
                  <a:solidFill>
                    <a:srgbClr val="333399"/>
                  </a:solidFill>
                  <a:prstDash val="solid"/>
                  <a:round/>
                  <a:headEnd type="none" w="med" len="med"/>
                  <a:tailEnd type="none" w="med" len="med"/>
                </a:ln>
              </p:spPr>
              <p:txBody>
                <a:bodyPr wrap="none" anchor="ctr"/>
                <a:lstStyle/>
                <a:p>
                  <a:endParaRPr lang="zh-CN" altLang="en-US"/>
                </a:p>
              </p:txBody>
            </p:sp>
          </p:grpSp>
          <p:grpSp>
            <p:nvGrpSpPr>
              <p:cNvPr id="82963" name="Group 37"/>
              <p:cNvGrpSpPr>
                <a:grpSpLocks noChangeAspect="1"/>
              </p:cNvGrpSpPr>
              <p:nvPr/>
            </p:nvGrpSpPr>
            <p:grpSpPr bwMode="auto">
              <a:xfrm>
                <a:off x="503" y="463"/>
                <a:ext cx="2616" cy="1123"/>
                <a:chOff x="503" y="463"/>
                <a:chExt cx="2616" cy="1123"/>
              </a:xfrm>
            </p:grpSpPr>
            <p:sp>
              <p:nvSpPr>
                <p:cNvPr id="83042" name="Freeform 38"/>
                <p:cNvSpPr>
                  <a:spLocks noChangeAspect="1"/>
                </p:cNvSpPr>
                <p:nvPr/>
              </p:nvSpPr>
              <p:spPr bwMode="auto">
                <a:xfrm>
                  <a:off x="503" y="1575"/>
                  <a:ext cx="135" cy="1"/>
                </a:xfrm>
                <a:custGeom>
                  <a:avLst/>
                  <a:gdLst>
                    <a:gd name="T0" fmla="*/ 135 w 135"/>
                    <a:gd name="T1" fmla="*/ 0 h 1"/>
                    <a:gd name="T2" fmla="*/ 0 w 135"/>
                    <a:gd name="T3" fmla="*/ 0 h 1"/>
                    <a:gd name="T4" fmla="*/ 0 60000 65536"/>
                    <a:gd name="T5" fmla="*/ 0 60000 65536"/>
                    <a:gd name="T6" fmla="*/ 0 w 135"/>
                    <a:gd name="T7" fmla="*/ 0 h 1"/>
                    <a:gd name="T8" fmla="*/ 135 w 135"/>
                    <a:gd name="T9" fmla="*/ 1 h 1"/>
                  </a:gdLst>
                  <a:ahLst/>
                  <a:cxnLst>
                    <a:cxn ang="T4">
                      <a:pos x="T0" y="T1"/>
                    </a:cxn>
                    <a:cxn ang="T5">
                      <a:pos x="T2" y="T3"/>
                    </a:cxn>
                  </a:cxnLst>
                  <a:rect l="T6" t="T7" r="T8" b="T9"/>
                  <a:pathLst>
                    <a:path w="135" h="1">
                      <a:moveTo>
                        <a:pt x="135" y="0"/>
                      </a:moveTo>
                      <a:lnTo>
                        <a:pt x="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43" name="Freeform 39"/>
                <p:cNvSpPr>
                  <a:spLocks noChangeAspect="1"/>
                </p:cNvSpPr>
                <p:nvPr/>
              </p:nvSpPr>
              <p:spPr bwMode="auto">
                <a:xfrm>
                  <a:off x="503" y="1200"/>
                  <a:ext cx="130" cy="1"/>
                </a:xfrm>
                <a:custGeom>
                  <a:avLst/>
                  <a:gdLst>
                    <a:gd name="T0" fmla="*/ 130 w 130"/>
                    <a:gd name="T1" fmla="*/ 0 h 1"/>
                    <a:gd name="T2" fmla="*/ 0 w 130"/>
                    <a:gd name="T3" fmla="*/ 0 h 1"/>
                    <a:gd name="T4" fmla="*/ 0 60000 65536"/>
                    <a:gd name="T5" fmla="*/ 0 60000 65536"/>
                    <a:gd name="T6" fmla="*/ 0 w 130"/>
                    <a:gd name="T7" fmla="*/ 0 h 1"/>
                    <a:gd name="T8" fmla="*/ 130 w 130"/>
                    <a:gd name="T9" fmla="*/ 1 h 1"/>
                  </a:gdLst>
                  <a:ahLst/>
                  <a:cxnLst>
                    <a:cxn ang="T4">
                      <a:pos x="T0" y="T1"/>
                    </a:cxn>
                    <a:cxn ang="T5">
                      <a:pos x="T2" y="T3"/>
                    </a:cxn>
                  </a:cxnLst>
                  <a:rect l="T6" t="T7" r="T8" b="T9"/>
                  <a:pathLst>
                    <a:path w="130" h="1">
                      <a:moveTo>
                        <a:pt x="130" y="0"/>
                      </a:moveTo>
                      <a:lnTo>
                        <a:pt x="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44" name="Freeform 40"/>
                <p:cNvSpPr>
                  <a:spLocks noChangeAspect="1"/>
                </p:cNvSpPr>
                <p:nvPr/>
              </p:nvSpPr>
              <p:spPr bwMode="auto">
                <a:xfrm>
                  <a:off x="1178" y="1575"/>
                  <a:ext cx="982" cy="3"/>
                </a:xfrm>
                <a:custGeom>
                  <a:avLst/>
                  <a:gdLst>
                    <a:gd name="T0" fmla="*/ 0 w 982"/>
                    <a:gd name="T1" fmla="*/ 3 h 3"/>
                    <a:gd name="T2" fmla="*/ 982 w 982"/>
                    <a:gd name="T3" fmla="*/ 0 h 3"/>
                    <a:gd name="T4" fmla="*/ 0 60000 65536"/>
                    <a:gd name="T5" fmla="*/ 0 60000 65536"/>
                    <a:gd name="T6" fmla="*/ 0 w 982"/>
                    <a:gd name="T7" fmla="*/ 0 h 3"/>
                    <a:gd name="T8" fmla="*/ 982 w 982"/>
                    <a:gd name="T9" fmla="*/ 3 h 3"/>
                  </a:gdLst>
                  <a:ahLst/>
                  <a:cxnLst>
                    <a:cxn ang="T4">
                      <a:pos x="T0" y="T1"/>
                    </a:cxn>
                    <a:cxn ang="T5">
                      <a:pos x="T2" y="T3"/>
                    </a:cxn>
                  </a:cxnLst>
                  <a:rect l="T6" t="T7" r="T8" b="T9"/>
                  <a:pathLst>
                    <a:path w="982" h="3">
                      <a:moveTo>
                        <a:pt x="0" y="3"/>
                      </a:moveTo>
                      <a:lnTo>
                        <a:pt x="982"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45" name="Freeform 41"/>
                <p:cNvSpPr>
                  <a:spLocks noChangeAspect="1"/>
                </p:cNvSpPr>
                <p:nvPr/>
              </p:nvSpPr>
              <p:spPr bwMode="auto">
                <a:xfrm>
                  <a:off x="3103" y="471"/>
                  <a:ext cx="2" cy="1104"/>
                </a:xfrm>
                <a:custGeom>
                  <a:avLst/>
                  <a:gdLst>
                    <a:gd name="T0" fmla="*/ 2 w 2"/>
                    <a:gd name="T1" fmla="*/ 1104 h 1104"/>
                    <a:gd name="T2" fmla="*/ 0 w 2"/>
                    <a:gd name="T3" fmla="*/ 0 h 1104"/>
                    <a:gd name="T4" fmla="*/ 0 60000 65536"/>
                    <a:gd name="T5" fmla="*/ 0 60000 65536"/>
                    <a:gd name="T6" fmla="*/ 0 w 2"/>
                    <a:gd name="T7" fmla="*/ 0 h 1104"/>
                    <a:gd name="T8" fmla="*/ 2 w 2"/>
                    <a:gd name="T9" fmla="*/ 1104 h 1104"/>
                  </a:gdLst>
                  <a:ahLst/>
                  <a:cxnLst>
                    <a:cxn ang="T4">
                      <a:pos x="T0" y="T1"/>
                    </a:cxn>
                    <a:cxn ang="T5">
                      <a:pos x="T2" y="T3"/>
                    </a:cxn>
                  </a:cxnLst>
                  <a:rect l="T6" t="T7" r="T8" b="T9"/>
                  <a:pathLst>
                    <a:path w="2" h="1104">
                      <a:moveTo>
                        <a:pt x="2" y="1104"/>
                      </a:moveTo>
                      <a:lnTo>
                        <a:pt x="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46" name="Freeform 42"/>
                <p:cNvSpPr>
                  <a:spLocks noChangeAspect="1"/>
                </p:cNvSpPr>
                <p:nvPr/>
              </p:nvSpPr>
              <p:spPr bwMode="auto">
                <a:xfrm>
                  <a:off x="510" y="1215"/>
                  <a:ext cx="1" cy="360"/>
                </a:xfrm>
                <a:custGeom>
                  <a:avLst/>
                  <a:gdLst>
                    <a:gd name="T0" fmla="*/ 0 w 1"/>
                    <a:gd name="T1" fmla="*/ 360 h 360"/>
                    <a:gd name="T2" fmla="*/ 0 w 1"/>
                    <a:gd name="T3" fmla="*/ 0 h 360"/>
                    <a:gd name="T4" fmla="*/ 0 60000 65536"/>
                    <a:gd name="T5" fmla="*/ 0 60000 65536"/>
                    <a:gd name="T6" fmla="*/ 0 w 1"/>
                    <a:gd name="T7" fmla="*/ 0 h 360"/>
                    <a:gd name="T8" fmla="*/ 1 w 1"/>
                    <a:gd name="T9" fmla="*/ 360 h 360"/>
                  </a:gdLst>
                  <a:ahLst/>
                  <a:cxnLst>
                    <a:cxn ang="T4">
                      <a:pos x="T0" y="T1"/>
                    </a:cxn>
                    <a:cxn ang="T5">
                      <a:pos x="T2" y="T3"/>
                    </a:cxn>
                  </a:cxnLst>
                  <a:rect l="T6" t="T7" r="T8" b="T9"/>
                  <a:pathLst>
                    <a:path w="1" h="360">
                      <a:moveTo>
                        <a:pt x="0" y="360"/>
                      </a:moveTo>
                      <a:lnTo>
                        <a:pt x="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47" name="Freeform 43"/>
                <p:cNvSpPr>
                  <a:spLocks noChangeAspect="1"/>
                </p:cNvSpPr>
                <p:nvPr/>
              </p:nvSpPr>
              <p:spPr bwMode="auto">
                <a:xfrm>
                  <a:off x="1185" y="1200"/>
                  <a:ext cx="615" cy="1"/>
                </a:xfrm>
                <a:custGeom>
                  <a:avLst/>
                  <a:gdLst>
                    <a:gd name="T0" fmla="*/ 0 w 615"/>
                    <a:gd name="T1" fmla="*/ 0 h 1"/>
                    <a:gd name="T2" fmla="*/ 615 w 615"/>
                    <a:gd name="T3" fmla="*/ 0 h 1"/>
                    <a:gd name="T4" fmla="*/ 0 60000 65536"/>
                    <a:gd name="T5" fmla="*/ 0 60000 65536"/>
                    <a:gd name="T6" fmla="*/ 0 w 615"/>
                    <a:gd name="T7" fmla="*/ 0 h 1"/>
                    <a:gd name="T8" fmla="*/ 615 w 615"/>
                    <a:gd name="T9" fmla="*/ 1 h 1"/>
                  </a:gdLst>
                  <a:ahLst/>
                  <a:cxnLst>
                    <a:cxn ang="T4">
                      <a:pos x="T0" y="T1"/>
                    </a:cxn>
                    <a:cxn ang="T5">
                      <a:pos x="T2" y="T3"/>
                    </a:cxn>
                  </a:cxnLst>
                  <a:rect l="T6" t="T7" r="T8" b="T9"/>
                  <a:pathLst>
                    <a:path w="615" h="1">
                      <a:moveTo>
                        <a:pt x="0" y="0"/>
                      </a:moveTo>
                      <a:lnTo>
                        <a:pt x="615"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48" name="Freeform 44"/>
                <p:cNvSpPr>
                  <a:spLocks noChangeAspect="1"/>
                </p:cNvSpPr>
                <p:nvPr/>
              </p:nvSpPr>
              <p:spPr bwMode="auto">
                <a:xfrm>
                  <a:off x="1185" y="1200"/>
                  <a:ext cx="1" cy="378"/>
                </a:xfrm>
                <a:custGeom>
                  <a:avLst/>
                  <a:gdLst>
                    <a:gd name="T0" fmla="*/ 0 w 1"/>
                    <a:gd name="T1" fmla="*/ 378 h 378"/>
                    <a:gd name="T2" fmla="*/ 0 w 1"/>
                    <a:gd name="T3" fmla="*/ 0 h 378"/>
                    <a:gd name="T4" fmla="*/ 0 60000 65536"/>
                    <a:gd name="T5" fmla="*/ 0 60000 65536"/>
                    <a:gd name="T6" fmla="*/ 0 w 1"/>
                    <a:gd name="T7" fmla="*/ 0 h 378"/>
                    <a:gd name="T8" fmla="*/ 1 w 1"/>
                    <a:gd name="T9" fmla="*/ 378 h 378"/>
                  </a:gdLst>
                  <a:ahLst/>
                  <a:cxnLst>
                    <a:cxn ang="T4">
                      <a:pos x="T0" y="T1"/>
                    </a:cxn>
                    <a:cxn ang="T5">
                      <a:pos x="T2" y="T3"/>
                    </a:cxn>
                  </a:cxnLst>
                  <a:rect l="T6" t="T7" r="T8" b="T9"/>
                  <a:pathLst>
                    <a:path w="1" h="378">
                      <a:moveTo>
                        <a:pt x="0" y="378"/>
                      </a:moveTo>
                      <a:lnTo>
                        <a:pt x="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49" name="Freeform 45"/>
                <p:cNvSpPr>
                  <a:spLocks noChangeAspect="1"/>
                </p:cNvSpPr>
                <p:nvPr/>
              </p:nvSpPr>
              <p:spPr bwMode="auto">
                <a:xfrm>
                  <a:off x="625" y="1200"/>
                  <a:ext cx="1" cy="386"/>
                </a:xfrm>
                <a:custGeom>
                  <a:avLst/>
                  <a:gdLst>
                    <a:gd name="T0" fmla="*/ 0 w 1"/>
                    <a:gd name="T1" fmla="*/ 386 h 386"/>
                    <a:gd name="T2" fmla="*/ 0 w 1"/>
                    <a:gd name="T3" fmla="*/ 0 h 386"/>
                    <a:gd name="T4" fmla="*/ 0 60000 65536"/>
                    <a:gd name="T5" fmla="*/ 0 60000 65536"/>
                    <a:gd name="T6" fmla="*/ 0 w 1"/>
                    <a:gd name="T7" fmla="*/ 0 h 386"/>
                    <a:gd name="T8" fmla="*/ 1 w 1"/>
                    <a:gd name="T9" fmla="*/ 386 h 386"/>
                  </a:gdLst>
                  <a:ahLst/>
                  <a:cxnLst>
                    <a:cxn ang="T4">
                      <a:pos x="T0" y="T1"/>
                    </a:cxn>
                    <a:cxn ang="T5">
                      <a:pos x="T2" y="T3"/>
                    </a:cxn>
                  </a:cxnLst>
                  <a:rect l="T6" t="T7" r="T8" b="T9"/>
                  <a:pathLst>
                    <a:path w="1" h="386">
                      <a:moveTo>
                        <a:pt x="0" y="386"/>
                      </a:moveTo>
                      <a:lnTo>
                        <a:pt x="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50" name="Freeform 46"/>
                <p:cNvSpPr>
                  <a:spLocks noChangeAspect="1"/>
                </p:cNvSpPr>
                <p:nvPr/>
              </p:nvSpPr>
              <p:spPr bwMode="auto">
                <a:xfrm>
                  <a:off x="1971" y="471"/>
                  <a:ext cx="2" cy="365"/>
                </a:xfrm>
                <a:custGeom>
                  <a:avLst/>
                  <a:gdLst>
                    <a:gd name="T0" fmla="*/ 0 w 2"/>
                    <a:gd name="T1" fmla="*/ 365 h 365"/>
                    <a:gd name="T2" fmla="*/ 2 w 2"/>
                    <a:gd name="T3" fmla="*/ 0 h 365"/>
                    <a:gd name="T4" fmla="*/ 0 60000 65536"/>
                    <a:gd name="T5" fmla="*/ 0 60000 65536"/>
                    <a:gd name="T6" fmla="*/ 0 w 2"/>
                    <a:gd name="T7" fmla="*/ 0 h 365"/>
                    <a:gd name="T8" fmla="*/ 2 w 2"/>
                    <a:gd name="T9" fmla="*/ 365 h 365"/>
                  </a:gdLst>
                  <a:ahLst/>
                  <a:cxnLst>
                    <a:cxn ang="T4">
                      <a:pos x="T0" y="T1"/>
                    </a:cxn>
                    <a:cxn ang="T5">
                      <a:pos x="T2" y="T3"/>
                    </a:cxn>
                  </a:cxnLst>
                  <a:rect l="T6" t="T7" r="T8" b="T9"/>
                  <a:pathLst>
                    <a:path w="2" h="365">
                      <a:moveTo>
                        <a:pt x="0" y="365"/>
                      </a:moveTo>
                      <a:lnTo>
                        <a:pt x="2" y="0"/>
                      </a:lnTo>
                    </a:path>
                  </a:pathLst>
                </a:custGeom>
                <a:noFill/>
                <a:ln w="38100">
                  <a:solidFill>
                    <a:srgbClr val="FF0000"/>
                  </a:solidFill>
                  <a:round/>
                  <a:headEnd/>
                  <a:tailEnd/>
                </a:ln>
              </p:spPr>
              <p:txBody>
                <a:bodyPr wrap="none" anchor="ctr"/>
                <a:lstStyle/>
                <a:p>
                  <a:endParaRPr lang="zh-CN" altLang="en-US"/>
                </a:p>
              </p:txBody>
            </p:sp>
            <p:sp>
              <p:nvSpPr>
                <p:cNvPr id="83051" name="Freeform 47"/>
                <p:cNvSpPr>
                  <a:spLocks noChangeAspect="1"/>
                </p:cNvSpPr>
                <p:nvPr/>
              </p:nvSpPr>
              <p:spPr bwMode="auto">
                <a:xfrm>
                  <a:off x="2929" y="471"/>
                  <a:ext cx="2" cy="351"/>
                </a:xfrm>
                <a:custGeom>
                  <a:avLst/>
                  <a:gdLst>
                    <a:gd name="T0" fmla="*/ 2 w 2"/>
                    <a:gd name="T1" fmla="*/ 351 h 351"/>
                    <a:gd name="T2" fmla="*/ 0 w 2"/>
                    <a:gd name="T3" fmla="*/ 0 h 351"/>
                    <a:gd name="T4" fmla="*/ 0 60000 65536"/>
                    <a:gd name="T5" fmla="*/ 0 60000 65536"/>
                    <a:gd name="T6" fmla="*/ 0 w 2"/>
                    <a:gd name="T7" fmla="*/ 0 h 351"/>
                    <a:gd name="T8" fmla="*/ 2 w 2"/>
                    <a:gd name="T9" fmla="*/ 351 h 351"/>
                  </a:gdLst>
                  <a:ahLst/>
                  <a:cxnLst>
                    <a:cxn ang="T4">
                      <a:pos x="T0" y="T1"/>
                    </a:cxn>
                    <a:cxn ang="T5">
                      <a:pos x="T2" y="T3"/>
                    </a:cxn>
                  </a:cxnLst>
                  <a:rect l="T6" t="T7" r="T8" b="T9"/>
                  <a:pathLst>
                    <a:path w="2" h="351">
                      <a:moveTo>
                        <a:pt x="2" y="351"/>
                      </a:moveTo>
                      <a:lnTo>
                        <a:pt x="0" y="0"/>
                      </a:lnTo>
                    </a:path>
                  </a:pathLst>
                </a:custGeom>
                <a:noFill/>
                <a:ln w="38100">
                  <a:solidFill>
                    <a:srgbClr val="FF0000"/>
                  </a:solidFill>
                  <a:round/>
                  <a:headEnd/>
                  <a:tailEnd/>
                </a:ln>
              </p:spPr>
              <p:txBody>
                <a:bodyPr wrap="none" anchor="ctr"/>
                <a:lstStyle/>
                <a:p>
                  <a:endParaRPr lang="zh-CN" altLang="en-US"/>
                </a:p>
              </p:txBody>
            </p:sp>
            <p:sp>
              <p:nvSpPr>
                <p:cNvPr id="83052" name="Freeform 48"/>
                <p:cNvSpPr>
                  <a:spLocks noChangeAspect="1"/>
                </p:cNvSpPr>
                <p:nvPr/>
              </p:nvSpPr>
              <p:spPr bwMode="auto">
                <a:xfrm>
                  <a:off x="2755" y="821"/>
                  <a:ext cx="5" cy="754"/>
                </a:xfrm>
                <a:custGeom>
                  <a:avLst/>
                  <a:gdLst>
                    <a:gd name="T0" fmla="*/ 5 w 5"/>
                    <a:gd name="T1" fmla="*/ 754 h 754"/>
                    <a:gd name="T2" fmla="*/ 0 w 5"/>
                    <a:gd name="T3" fmla="*/ 0 h 754"/>
                    <a:gd name="T4" fmla="*/ 0 60000 65536"/>
                    <a:gd name="T5" fmla="*/ 0 60000 65536"/>
                    <a:gd name="T6" fmla="*/ 0 w 5"/>
                    <a:gd name="T7" fmla="*/ 0 h 754"/>
                    <a:gd name="T8" fmla="*/ 5 w 5"/>
                    <a:gd name="T9" fmla="*/ 754 h 754"/>
                  </a:gdLst>
                  <a:ahLst/>
                  <a:cxnLst>
                    <a:cxn ang="T4">
                      <a:pos x="T0" y="T1"/>
                    </a:cxn>
                    <a:cxn ang="T5">
                      <a:pos x="T2" y="T3"/>
                    </a:cxn>
                  </a:cxnLst>
                  <a:rect l="T6" t="T7" r="T8" b="T9"/>
                  <a:pathLst>
                    <a:path w="5" h="754">
                      <a:moveTo>
                        <a:pt x="5" y="754"/>
                      </a:moveTo>
                      <a:lnTo>
                        <a:pt x="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53" name="Freeform 49"/>
                <p:cNvSpPr>
                  <a:spLocks noChangeAspect="1"/>
                </p:cNvSpPr>
                <p:nvPr/>
              </p:nvSpPr>
              <p:spPr bwMode="auto">
                <a:xfrm>
                  <a:off x="2145" y="821"/>
                  <a:ext cx="2" cy="765"/>
                </a:xfrm>
                <a:custGeom>
                  <a:avLst/>
                  <a:gdLst>
                    <a:gd name="T0" fmla="*/ 0 w 2"/>
                    <a:gd name="T1" fmla="*/ 765 h 765"/>
                    <a:gd name="T2" fmla="*/ 2 w 2"/>
                    <a:gd name="T3" fmla="*/ 0 h 765"/>
                    <a:gd name="T4" fmla="*/ 0 60000 65536"/>
                    <a:gd name="T5" fmla="*/ 0 60000 65536"/>
                    <a:gd name="T6" fmla="*/ 0 w 2"/>
                    <a:gd name="T7" fmla="*/ 0 h 765"/>
                    <a:gd name="T8" fmla="*/ 2 w 2"/>
                    <a:gd name="T9" fmla="*/ 765 h 765"/>
                  </a:gdLst>
                  <a:ahLst/>
                  <a:cxnLst>
                    <a:cxn ang="T4">
                      <a:pos x="T0" y="T1"/>
                    </a:cxn>
                    <a:cxn ang="T5">
                      <a:pos x="T2" y="T3"/>
                    </a:cxn>
                  </a:cxnLst>
                  <a:rect l="T6" t="T7" r="T8" b="T9"/>
                  <a:pathLst>
                    <a:path w="2" h="765">
                      <a:moveTo>
                        <a:pt x="0" y="765"/>
                      </a:moveTo>
                      <a:lnTo>
                        <a:pt x="2"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54" name="Freeform 50"/>
                <p:cNvSpPr>
                  <a:spLocks noChangeAspect="1"/>
                </p:cNvSpPr>
                <p:nvPr/>
              </p:nvSpPr>
              <p:spPr bwMode="auto">
                <a:xfrm>
                  <a:off x="2752" y="822"/>
                  <a:ext cx="186" cy="2"/>
                </a:xfrm>
                <a:custGeom>
                  <a:avLst/>
                  <a:gdLst>
                    <a:gd name="T0" fmla="*/ 0 w 186"/>
                    <a:gd name="T1" fmla="*/ 2 h 2"/>
                    <a:gd name="T2" fmla="*/ 186 w 186"/>
                    <a:gd name="T3" fmla="*/ 0 h 2"/>
                    <a:gd name="T4" fmla="*/ 0 60000 65536"/>
                    <a:gd name="T5" fmla="*/ 0 60000 65536"/>
                    <a:gd name="T6" fmla="*/ 0 w 186"/>
                    <a:gd name="T7" fmla="*/ 0 h 2"/>
                    <a:gd name="T8" fmla="*/ 186 w 186"/>
                    <a:gd name="T9" fmla="*/ 2 h 2"/>
                  </a:gdLst>
                  <a:ahLst/>
                  <a:cxnLst>
                    <a:cxn ang="T4">
                      <a:pos x="T0" y="T1"/>
                    </a:cxn>
                    <a:cxn ang="T5">
                      <a:pos x="T2" y="T3"/>
                    </a:cxn>
                  </a:cxnLst>
                  <a:rect l="T6" t="T7" r="T8" b="T9"/>
                  <a:pathLst>
                    <a:path w="186" h="2">
                      <a:moveTo>
                        <a:pt x="0" y="2"/>
                      </a:moveTo>
                      <a:lnTo>
                        <a:pt x="186"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55" name="Freeform 51"/>
                <p:cNvSpPr>
                  <a:spLocks noChangeAspect="1"/>
                </p:cNvSpPr>
                <p:nvPr/>
              </p:nvSpPr>
              <p:spPr bwMode="auto">
                <a:xfrm>
                  <a:off x="1968" y="820"/>
                  <a:ext cx="185" cy="2"/>
                </a:xfrm>
                <a:custGeom>
                  <a:avLst/>
                  <a:gdLst>
                    <a:gd name="T0" fmla="*/ 0 w 185"/>
                    <a:gd name="T1" fmla="*/ 0 h 2"/>
                    <a:gd name="T2" fmla="*/ 185 w 185"/>
                    <a:gd name="T3" fmla="*/ 2 h 2"/>
                    <a:gd name="T4" fmla="*/ 0 60000 65536"/>
                    <a:gd name="T5" fmla="*/ 0 60000 65536"/>
                    <a:gd name="T6" fmla="*/ 0 w 185"/>
                    <a:gd name="T7" fmla="*/ 0 h 2"/>
                    <a:gd name="T8" fmla="*/ 185 w 185"/>
                    <a:gd name="T9" fmla="*/ 2 h 2"/>
                  </a:gdLst>
                  <a:ahLst/>
                  <a:cxnLst>
                    <a:cxn ang="T4">
                      <a:pos x="T0" y="T1"/>
                    </a:cxn>
                    <a:cxn ang="T5">
                      <a:pos x="T2" y="T3"/>
                    </a:cxn>
                  </a:cxnLst>
                  <a:rect l="T6" t="T7" r="T8" b="T9"/>
                  <a:pathLst>
                    <a:path w="185" h="2">
                      <a:moveTo>
                        <a:pt x="0" y="0"/>
                      </a:moveTo>
                      <a:lnTo>
                        <a:pt x="185" y="2"/>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56" name="Freeform 52"/>
                <p:cNvSpPr>
                  <a:spLocks noChangeAspect="1"/>
                </p:cNvSpPr>
                <p:nvPr/>
              </p:nvSpPr>
              <p:spPr bwMode="auto">
                <a:xfrm>
                  <a:off x="2924" y="464"/>
                  <a:ext cx="195" cy="1"/>
                </a:xfrm>
                <a:custGeom>
                  <a:avLst/>
                  <a:gdLst>
                    <a:gd name="T0" fmla="*/ 0 w 195"/>
                    <a:gd name="T1" fmla="*/ 0 h 1"/>
                    <a:gd name="T2" fmla="*/ 195 w 195"/>
                    <a:gd name="T3" fmla="*/ 0 h 1"/>
                    <a:gd name="T4" fmla="*/ 0 60000 65536"/>
                    <a:gd name="T5" fmla="*/ 0 60000 65536"/>
                    <a:gd name="T6" fmla="*/ 0 w 195"/>
                    <a:gd name="T7" fmla="*/ 0 h 1"/>
                    <a:gd name="T8" fmla="*/ 195 w 195"/>
                    <a:gd name="T9" fmla="*/ 1 h 1"/>
                  </a:gdLst>
                  <a:ahLst/>
                  <a:cxnLst>
                    <a:cxn ang="T4">
                      <a:pos x="T0" y="T1"/>
                    </a:cxn>
                    <a:cxn ang="T5">
                      <a:pos x="T2" y="T3"/>
                    </a:cxn>
                  </a:cxnLst>
                  <a:rect l="T6" t="T7" r="T8" b="T9"/>
                  <a:pathLst>
                    <a:path w="195" h="1">
                      <a:moveTo>
                        <a:pt x="0" y="0"/>
                      </a:moveTo>
                      <a:lnTo>
                        <a:pt x="195"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57" name="Freeform 53"/>
                <p:cNvSpPr>
                  <a:spLocks noChangeAspect="1"/>
                </p:cNvSpPr>
                <p:nvPr/>
              </p:nvSpPr>
              <p:spPr bwMode="auto">
                <a:xfrm>
                  <a:off x="1785" y="464"/>
                  <a:ext cx="193" cy="1"/>
                </a:xfrm>
                <a:custGeom>
                  <a:avLst/>
                  <a:gdLst>
                    <a:gd name="T0" fmla="*/ 193 w 193"/>
                    <a:gd name="T1" fmla="*/ 1 h 1"/>
                    <a:gd name="T2" fmla="*/ 0 w 193"/>
                    <a:gd name="T3" fmla="*/ 0 h 1"/>
                    <a:gd name="T4" fmla="*/ 0 60000 65536"/>
                    <a:gd name="T5" fmla="*/ 0 60000 65536"/>
                    <a:gd name="T6" fmla="*/ 0 w 193"/>
                    <a:gd name="T7" fmla="*/ 0 h 1"/>
                    <a:gd name="T8" fmla="*/ 193 w 193"/>
                    <a:gd name="T9" fmla="*/ 1 h 1"/>
                  </a:gdLst>
                  <a:ahLst/>
                  <a:cxnLst>
                    <a:cxn ang="T4">
                      <a:pos x="T0" y="T1"/>
                    </a:cxn>
                    <a:cxn ang="T5">
                      <a:pos x="T2" y="T3"/>
                    </a:cxn>
                  </a:cxnLst>
                  <a:rect l="T6" t="T7" r="T8" b="T9"/>
                  <a:pathLst>
                    <a:path w="193" h="1">
                      <a:moveTo>
                        <a:pt x="193" y="1"/>
                      </a:moveTo>
                      <a:lnTo>
                        <a:pt x="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58" name="Freeform 54"/>
                <p:cNvSpPr>
                  <a:spLocks noChangeAspect="1"/>
                </p:cNvSpPr>
                <p:nvPr/>
              </p:nvSpPr>
              <p:spPr bwMode="auto">
                <a:xfrm>
                  <a:off x="2759" y="1575"/>
                  <a:ext cx="360" cy="1"/>
                </a:xfrm>
                <a:custGeom>
                  <a:avLst/>
                  <a:gdLst>
                    <a:gd name="T0" fmla="*/ 0 w 360"/>
                    <a:gd name="T1" fmla="*/ 0 h 1"/>
                    <a:gd name="T2" fmla="*/ 360 w 360"/>
                    <a:gd name="T3" fmla="*/ 0 h 1"/>
                    <a:gd name="T4" fmla="*/ 0 60000 65536"/>
                    <a:gd name="T5" fmla="*/ 0 60000 65536"/>
                    <a:gd name="T6" fmla="*/ 0 w 360"/>
                    <a:gd name="T7" fmla="*/ 0 h 1"/>
                    <a:gd name="T8" fmla="*/ 360 w 360"/>
                    <a:gd name="T9" fmla="*/ 1 h 1"/>
                  </a:gdLst>
                  <a:ahLst/>
                  <a:cxnLst>
                    <a:cxn ang="T4">
                      <a:pos x="T0" y="T1"/>
                    </a:cxn>
                    <a:cxn ang="T5">
                      <a:pos x="T2" y="T3"/>
                    </a:cxn>
                  </a:cxnLst>
                  <a:rect l="T6" t="T7" r="T8" b="T9"/>
                  <a:pathLst>
                    <a:path w="360" h="1">
                      <a:moveTo>
                        <a:pt x="0" y="0"/>
                      </a:moveTo>
                      <a:lnTo>
                        <a:pt x="36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sp>
              <p:nvSpPr>
                <p:cNvPr id="83059" name="Freeform 55"/>
                <p:cNvSpPr>
                  <a:spLocks noChangeAspect="1"/>
                </p:cNvSpPr>
                <p:nvPr/>
              </p:nvSpPr>
              <p:spPr bwMode="auto">
                <a:xfrm>
                  <a:off x="1790" y="463"/>
                  <a:ext cx="1" cy="751"/>
                </a:xfrm>
                <a:custGeom>
                  <a:avLst/>
                  <a:gdLst>
                    <a:gd name="T0" fmla="*/ 0 w 1"/>
                    <a:gd name="T1" fmla="*/ 825 h 825"/>
                    <a:gd name="T2" fmla="*/ 0 w 1"/>
                    <a:gd name="T3" fmla="*/ 0 h 825"/>
                    <a:gd name="T4" fmla="*/ 0 60000 65536"/>
                    <a:gd name="T5" fmla="*/ 0 60000 65536"/>
                    <a:gd name="T6" fmla="*/ 0 w 1"/>
                    <a:gd name="T7" fmla="*/ 0 h 825"/>
                    <a:gd name="T8" fmla="*/ 1 w 1"/>
                    <a:gd name="T9" fmla="*/ 825 h 825"/>
                  </a:gdLst>
                  <a:ahLst/>
                  <a:cxnLst>
                    <a:cxn ang="T4">
                      <a:pos x="T0" y="T1"/>
                    </a:cxn>
                    <a:cxn ang="T5">
                      <a:pos x="T2" y="T3"/>
                    </a:cxn>
                  </a:cxnLst>
                  <a:rect l="T6" t="T7" r="T8" b="T9"/>
                  <a:pathLst>
                    <a:path w="1" h="825">
                      <a:moveTo>
                        <a:pt x="0" y="825"/>
                      </a:moveTo>
                      <a:lnTo>
                        <a:pt x="0" y="0"/>
                      </a:lnTo>
                    </a:path>
                  </a:pathLst>
                </a:custGeom>
                <a:noFill/>
                <a:ln w="38100" cap="flat" cmpd="sng">
                  <a:solidFill>
                    <a:srgbClr val="FF0000"/>
                  </a:solidFill>
                  <a:prstDash val="solid"/>
                  <a:round/>
                  <a:headEnd type="none" w="med" len="med"/>
                  <a:tailEnd type="none" w="med" len="med"/>
                </a:ln>
              </p:spPr>
              <p:txBody>
                <a:bodyPr wrap="none" anchor="ctr"/>
                <a:lstStyle/>
                <a:p>
                  <a:endParaRPr lang="zh-CN" altLang="en-US"/>
                </a:p>
              </p:txBody>
            </p:sp>
          </p:grpSp>
          <p:grpSp>
            <p:nvGrpSpPr>
              <p:cNvPr id="82964" name="Group 56"/>
              <p:cNvGrpSpPr>
                <a:grpSpLocks noChangeAspect="1"/>
              </p:cNvGrpSpPr>
              <p:nvPr/>
            </p:nvGrpSpPr>
            <p:grpSpPr bwMode="auto">
              <a:xfrm>
                <a:off x="3504" y="450"/>
                <a:ext cx="966" cy="1134"/>
                <a:chOff x="3504" y="450"/>
                <a:chExt cx="966" cy="1134"/>
              </a:xfrm>
            </p:grpSpPr>
            <p:sp>
              <p:nvSpPr>
                <p:cNvPr id="83037" name="Freeform 57"/>
                <p:cNvSpPr>
                  <a:spLocks noChangeAspect="1"/>
                </p:cNvSpPr>
                <p:nvPr/>
              </p:nvSpPr>
              <p:spPr bwMode="auto">
                <a:xfrm>
                  <a:off x="3505" y="465"/>
                  <a:ext cx="5" cy="351"/>
                </a:xfrm>
                <a:custGeom>
                  <a:avLst/>
                  <a:gdLst>
                    <a:gd name="T0" fmla="*/ 5 w 5"/>
                    <a:gd name="T1" fmla="*/ 0 h 351"/>
                    <a:gd name="T2" fmla="*/ 0 w 5"/>
                    <a:gd name="T3" fmla="*/ 351 h 351"/>
                    <a:gd name="T4" fmla="*/ 0 60000 65536"/>
                    <a:gd name="T5" fmla="*/ 0 60000 65536"/>
                    <a:gd name="T6" fmla="*/ 0 w 5"/>
                    <a:gd name="T7" fmla="*/ 0 h 351"/>
                    <a:gd name="T8" fmla="*/ 5 w 5"/>
                    <a:gd name="T9" fmla="*/ 351 h 351"/>
                  </a:gdLst>
                  <a:ahLst/>
                  <a:cxnLst>
                    <a:cxn ang="T4">
                      <a:pos x="T0" y="T1"/>
                    </a:cxn>
                    <a:cxn ang="T5">
                      <a:pos x="T2" y="T3"/>
                    </a:cxn>
                  </a:cxnLst>
                  <a:rect l="T6" t="T7" r="T8" b="T9"/>
                  <a:pathLst>
                    <a:path w="5" h="351">
                      <a:moveTo>
                        <a:pt x="5" y="0"/>
                      </a:moveTo>
                      <a:lnTo>
                        <a:pt x="0" y="351"/>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83038" name="Line 58"/>
                <p:cNvSpPr>
                  <a:spLocks noChangeAspect="1" noChangeShapeType="1"/>
                </p:cNvSpPr>
                <p:nvPr/>
              </p:nvSpPr>
              <p:spPr bwMode="auto">
                <a:xfrm>
                  <a:off x="3504" y="816"/>
                  <a:ext cx="960" cy="0"/>
                </a:xfrm>
                <a:prstGeom prst="line">
                  <a:avLst/>
                </a:prstGeom>
                <a:noFill/>
                <a:ln w="12700">
                  <a:solidFill>
                    <a:srgbClr val="000000"/>
                  </a:solidFill>
                  <a:prstDash val="dash"/>
                  <a:round/>
                  <a:headEnd/>
                  <a:tailEnd/>
                </a:ln>
              </p:spPr>
              <p:txBody>
                <a:bodyPr wrap="none" anchor="ctr"/>
                <a:lstStyle/>
                <a:p>
                  <a:endParaRPr lang="zh-CN" altLang="en-US"/>
                </a:p>
              </p:txBody>
            </p:sp>
            <p:sp>
              <p:nvSpPr>
                <p:cNvPr id="83039" name="Freeform 59"/>
                <p:cNvSpPr>
                  <a:spLocks noChangeAspect="1"/>
                </p:cNvSpPr>
                <p:nvPr/>
              </p:nvSpPr>
              <p:spPr bwMode="auto">
                <a:xfrm>
                  <a:off x="4464" y="450"/>
                  <a:ext cx="6" cy="366"/>
                </a:xfrm>
                <a:custGeom>
                  <a:avLst/>
                  <a:gdLst>
                    <a:gd name="T0" fmla="*/ 0 w 6"/>
                    <a:gd name="T1" fmla="*/ 366 h 366"/>
                    <a:gd name="T2" fmla="*/ 6 w 6"/>
                    <a:gd name="T3" fmla="*/ 0 h 366"/>
                    <a:gd name="T4" fmla="*/ 0 60000 65536"/>
                    <a:gd name="T5" fmla="*/ 0 60000 65536"/>
                    <a:gd name="T6" fmla="*/ 0 w 6"/>
                    <a:gd name="T7" fmla="*/ 0 h 366"/>
                    <a:gd name="T8" fmla="*/ 6 w 6"/>
                    <a:gd name="T9" fmla="*/ 366 h 366"/>
                  </a:gdLst>
                  <a:ahLst/>
                  <a:cxnLst>
                    <a:cxn ang="T4">
                      <a:pos x="T0" y="T1"/>
                    </a:cxn>
                    <a:cxn ang="T5">
                      <a:pos x="T2" y="T3"/>
                    </a:cxn>
                  </a:cxnLst>
                  <a:rect l="T6" t="T7" r="T8" b="T9"/>
                  <a:pathLst>
                    <a:path w="6" h="366">
                      <a:moveTo>
                        <a:pt x="0" y="366"/>
                      </a:moveTo>
                      <a:lnTo>
                        <a:pt x="6" y="0"/>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83040" name="Freeform 60"/>
                <p:cNvSpPr>
                  <a:spLocks noChangeAspect="1"/>
                </p:cNvSpPr>
                <p:nvPr/>
              </p:nvSpPr>
              <p:spPr bwMode="auto">
                <a:xfrm>
                  <a:off x="3675" y="810"/>
                  <a:ext cx="1" cy="735"/>
                </a:xfrm>
                <a:custGeom>
                  <a:avLst/>
                  <a:gdLst>
                    <a:gd name="T0" fmla="*/ 0 w 1"/>
                    <a:gd name="T1" fmla="*/ 0 h 735"/>
                    <a:gd name="T2" fmla="*/ 0 w 1"/>
                    <a:gd name="T3" fmla="*/ 735 h 735"/>
                    <a:gd name="T4" fmla="*/ 0 60000 65536"/>
                    <a:gd name="T5" fmla="*/ 0 60000 65536"/>
                    <a:gd name="T6" fmla="*/ 0 w 1"/>
                    <a:gd name="T7" fmla="*/ 0 h 735"/>
                    <a:gd name="T8" fmla="*/ 1 w 1"/>
                    <a:gd name="T9" fmla="*/ 735 h 735"/>
                  </a:gdLst>
                  <a:ahLst/>
                  <a:cxnLst>
                    <a:cxn ang="T4">
                      <a:pos x="T0" y="T1"/>
                    </a:cxn>
                    <a:cxn ang="T5">
                      <a:pos x="T2" y="T3"/>
                    </a:cxn>
                  </a:cxnLst>
                  <a:rect l="T6" t="T7" r="T8" b="T9"/>
                  <a:pathLst>
                    <a:path w="1" h="735">
                      <a:moveTo>
                        <a:pt x="0" y="0"/>
                      </a:moveTo>
                      <a:lnTo>
                        <a:pt x="0" y="735"/>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83041" name="Line 61"/>
                <p:cNvSpPr>
                  <a:spLocks noChangeAspect="1" noChangeShapeType="1"/>
                </p:cNvSpPr>
                <p:nvPr/>
              </p:nvSpPr>
              <p:spPr bwMode="auto">
                <a:xfrm>
                  <a:off x="4272" y="816"/>
                  <a:ext cx="0" cy="768"/>
                </a:xfrm>
                <a:prstGeom prst="line">
                  <a:avLst/>
                </a:prstGeom>
                <a:noFill/>
                <a:ln w="12700">
                  <a:solidFill>
                    <a:srgbClr val="000000"/>
                  </a:solidFill>
                  <a:prstDash val="dash"/>
                  <a:round/>
                  <a:headEnd/>
                  <a:tailEnd/>
                </a:ln>
              </p:spPr>
              <p:txBody>
                <a:bodyPr wrap="none" anchor="ctr"/>
                <a:lstStyle/>
                <a:p>
                  <a:endParaRPr lang="zh-CN" altLang="en-US"/>
                </a:p>
              </p:txBody>
            </p:sp>
          </p:grpSp>
          <p:grpSp>
            <p:nvGrpSpPr>
              <p:cNvPr id="82965" name="Group 62"/>
              <p:cNvGrpSpPr>
                <a:grpSpLocks noChangeAspect="1"/>
              </p:cNvGrpSpPr>
              <p:nvPr/>
            </p:nvGrpSpPr>
            <p:grpSpPr bwMode="auto">
              <a:xfrm>
                <a:off x="3504" y="450"/>
                <a:ext cx="966" cy="1134"/>
                <a:chOff x="3504" y="450"/>
                <a:chExt cx="966" cy="1134"/>
              </a:xfrm>
            </p:grpSpPr>
            <p:sp>
              <p:nvSpPr>
                <p:cNvPr id="83032" name="Freeform 63"/>
                <p:cNvSpPr>
                  <a:spLocks noChangeAspect="1"/>
                </p:cNvSpPr>
                <p:nvPr/>
              </p:nvSpPr>
              <p:spPr bwMode="auto">
                <a:xfrm>
                  <a:off x="3505" y="465"/>
                  <a:ext cx="5" cy="351"/>
                </a:xfrm>
                <a:custGeom>
                  <a:avLst/>
                  <a:gdLst>
                    <a:gd name="T0" fmla="*/ 5 w 5"/>
                    <a:gd name="T1" fmla="*/ 0 h 351"/>
                    <a:gd name="T2" fmla="*/ 0 w 5"/>
                    <a:gd name="T3" fmla="*/ 351 h 351"/>
                    <a:gd name="T4" fmla="*/ 0 60000 65536"/>
                    <a:gd name="T5" fmla="*/ 0 60000 65536"/>
                    <a:gd name="T6" fmla="*/ 0 w 5"/>
                    <a:gd name="T7" fmla="*/ 0 h 351"/>
                    <a:gd name="T8" fmla="*/ 5 w 5"/>
                    <a:gd name="T9" fmla="*/ 351 h 351"/>
                  </a:gdLst>
                  <a:ahLst/>
                  <a:cxnLst>
                    <a:cxn ang="T4">
                      <a:pos x="T0" y="T1"/>
                    </a:cxn>
                    <a:cxn ang="T5">
                      <a:pos x="T2" y="T3"/>
                    </a:cxn>
                  </a:cxnLst>
                  <a:rect l="T6" t="T7" r="T8" b="T9"/>
                  <a:pathLst>
                    <a:path w="5" h="351">
                      <a:moveTo>
                        <a:pt x="5" y="0"/>
                      </a:moveTo>
                      <a:lnTo>
                        <a:pt x="0" y="351"/>
                      </a:lnTo>
                    </a:path>
                  </a:pathLst>
                </a:custGeom>
                <a:noFill/>
                <a:ln w="38100" cap="flat" cmpd="sng">
                  <a:solidFill>
                    <a:srgbClr val="FFFFFF"/>
                  </a:solidFill>
                  <a:prstDash val="solid"/>
                  <a:round/>
                  <a:headEnd type="none" w="med" len="med"/>
                  <a:tailEnd type="none" w="med" len="med"/>
                </a:ln>
              </p:spPr>
              <p:txBody>
                <a:bodyPr wrap="none" anchor="ctr"/>
                <a:lstStyle/>
                <a:p>
                  <a:endParaRPr lang="zh-CN" altLang="en-US"/>
                </a:p>
              </p:txBody>
            </p:sp>
            <p:sp>
              <p:nvSpPr>
                <p:cNvPr id="83033" name="Line 64"/>
                <p:cNvSpPr>
                  <a:spLocks noChangeAspect="1" noChangeShapeType="1"/>
                </p:cNvSpPr>
                <p:nvPr/>
              </p:nvSpPr>
              <p:spPr bwMode="auto">
                <a:xfrm>
                  <a:off x="3504" y="816"/>
                  <a:ext cx="960" cy="0"/>
                </a:xfrm>
                <a:prstGeom prst="line">
                  <a:avLst/>
                </a:prstGeom>
                <a:noFill/>
                <a:ln w="38100">
                  <a:solidFill>
                    <a:srgbClr val="FFFFFF"/>
                  </a:solidFill>
                  <a:round/>
                  <a:headEnd/>
                  <a:tailEnd/>
                </a:ln>
              </p:spPr>
              <p:txBody>
                <a:bodyPr wrap="none" anchor="ctr"/>
                <a:lstStyle/>
                <a:p>
                  <a:endParaRPr lang="zh-CN" altLang="en-US"/>
                </a:p>
              </p:txBody>
            </p:sp>
            <p:sp>
              <p:nvSpPr>
                <p:cNvPr id="83034" name="Freeform 65"/>
                <p:cNvSpPr>
                  <a:spLocks noChangeAspect="1"/>
                </p:cNvSpPr>
                <p:nvPr/>
              </p:nvSpPr>
              <p:spPr bwMode="auto">
                <a:xfrm>
                  <a:off x="4464" y="450"/>
                  <a:ext cx="6" cy="366"/>
                </a:xfrm>
                <a:custGeom>
                  <a:avLst/>
                  <a:gdLst>
                    <a:gd name="T0" fmla="*/ 0 w 6"/>
                    <a:gd name="T1" fmla="*/ 366 h 366"/>
                    <a:gd name="T2" fmla="*/ 6 w 6"/>
                    <a:gd name="T3" fmla="*/ 0 h 366"/>
                    <a:gd name="T4" fmla="*/ 0 60000 65536"/>
                    <a:gd name="T5" fmla="*/ 0 60000 65536"/>
                    <a:gd name="T6" fmla="*/ 0 w 6"/>
                    <a:gd name="T7" fmla="*/ 0 h 366"/>
                    <a:gd name="T8" fmla="*/ 6 w 6"/>
                    <a:gd name="T9" fmla="*/ 366 h 366"/>
                  </a:gdLst>
                  <a:ahLst/>
                  <a:cxnLst>
                    <a:cxn ang="T4">
                      <a:pos x="T0" y="T1"/>
                    </a:cxn>
                    <a:cxn ang="T5">
                      <a:pos x="T2" y="T3"/>
                    </a:cxn>
                  </a:cxnLst>
                  <a:rect l="T6" t="T7" r="T8" b="T9"/>
                  <a:pathLst>
                    <a:path w="6" h="366">
                      <a:moveTo>
                        <a:pt x="0" y="366"/>
                      </a:moveTo>
                      <a:lnTo>
                        <a:pt x="6" y="0"/>
                      </a:lnTo>
                    </a:path>
                  </a:pathLst>
                </a:custGeom>
                <a:noFill/>
                <a:ln w="38100" cap="flat" cmpd="sng">
                  <a:solidFill>
                    <a:srgbClr val="FFFFFF"/>
                  </a:solidFill>
                  <a:prstDash val="solid"/>
                  <a:round/>
                  <a:headEnd type="none" w="med" len="med"/>
                  <a:tailEnd type="none" w="med" len="med"/>
                </a:ln>
              </p:spPr>
              <p:txBody>
                <a:bodyPr wrap="none" anchor="ctr"/>
                <a:lstStyle/>
                <a:p>
                  <a:endParaRPr lang="zh-CN" altLang="en-US"/>
                </a:p>
              </p:txBody>
            </p:sp>
            <p:sp>
              <p:nvSpPr>
                <p:cNvPr id="83035" name="Freeform 66"/>
                <p:cNvSpPr>
                  <a:spLocks noChangeAspect="1"/>
                </p:cNvSpPr>
                <p:nvPr/>
              </p:nvSpPr>
              <p:spPr bwMode="auto">
                <a:xfrm>
                  <a:off x="3675" y="810"/>
                  <a:ext cx="1" cy="735"/>
                </a:xfrm>
                <a:custGeom>
                  <a:avLst/>
                  <a:gdLst>
                    <a:gd name="T0" fmla="*/ 0 w 1"/>
                    <a:gd name="T1" fmla="*/ 0 h 735"/>
                    <a:gd name="T2" fmla="*/ 0 w 1"/>
                    <a:gd name="T3" fmla="*/ 735 h 735"/>
                    <a:gd name="T4" fmla="*/ 0 60000 65536"/>
                    <a:gd name="T5" fmla="*/ 0 60000 65536"/>
                    <a:gd name="T6" fmla="*/ 0 w 1"/>
                    <a:gd name="T7" fmla="*/ 0 h 735"/>
                    <a:gd name="T8" fmla="*/ 1 w 1"/>
                    <a:gd name="T9" fmla="*/ 735 h 735"/>
                  </a:gdLst>
                  <a:ahLst/>
                  <a:cxnLst>
                    <a:cxn ang="T4">
                      <a:pos x="T0" y="T1"/>
                    </a:cxn>
                    <a:cxn ang="T5">
                      <a:pos x="T2" y="T3"/>
                    </a:cxn>
                  </a:cxnLst>
                  <a:rect l="T6" t="T7" r="T8" b="T9"/>
                  <a:pathLst>
                    <a:path w="1" h="735">
                      <a:moveTo>
                        <a:pt x="0" y="0"/>
                      </a:moveTo>
                      <a:lnTo>
                        <a:pt x="0" y="735"/>
                      </a:lnTo>
                    </a:path>
                  </a:pathLst>
                </a:custGeom>
                <a:noFill/>
                <a:ln w="38100" cap="flat" cmpd="sng">
                  <a:solidFill>
                    <a:srgbClr val="FFFFFF"/>
                  </a:solidFill>
                  <a:prstDash val="solid"/>
                  <a:round/>
                  <a:headEnd type="none" w="med" len="med"/>
                  <a:tailEnd type="none" w="med" len="med"/>
                </a:ln>
              </p:spPr>
              <p:txBody>
                <a:bodyPr wrap="none" anchor="ctr"/>
                <a:lstStyle/>
                <a:p>
                  <a:endParaRPr lang="zh-CN" altLang="en-US"/>
                </a:p>
              </p:txBody>
            </p:sp>
            <p:sp>
              <p:nvSpPr>
                <p:cNvPr id="83036" name="Line 67"/>
                <p:cNvSpPr>
                  <a:spLocks noChangeAspect="1" noChangeShapeType="1"/>
                </p:cNvSpPr>
                <p:nvPr/>
              </p:nvSpPr>
              <p:spPr bwMode="auto">
                <a:xfrm>
                  <a:off x="4272" y="816"/>
                  <a:ext cx="0" cy="768"/>
                </a:xfrm>
                <a:prstGeom prst="line">
                  <a:avLst/>
                </a:prstGeom>
                <a:noFill/>
                <a:ln w="38100">
                  <a:solidFill>
                    <a:srgbClr val="FFFFFF"/>
                  </a:solidFill>
                  <a:round/>
                  <a:headEnd/>
                  <a:tailEnd/>
                </a:ln>
              </p:spPr>
              <p:txBody>
                <a:bodyPr wrap="none" anchor="ctr"/>
                <a:lstStyle/>
                <a:p>
                  <a:endParaRPr lang="zh-CN" altLang="en-US"/>
                </a:p>
              </p:txBody>
            </p:sp>
          </p:grpSp>
          <p:grpSp>
            <p:nvGrpSpPr>
              <p:cNvPr id="82966" name="Group 68"/>
              <p:cNvGrpSpPr>
                <a:grpSpLocks noChangeAspect="1"/>
              </p:cNvGrpSpPr>
              <p:nvPr/>
            </p:nvGrpSpPr>
            <p:grpSpPr bwMode="auto">
              <a:xfrm>
                <a:off x="3557" y="1785"/>
                <a:ext cx="1510" cy="1386"/>
                <a:chOff x="3557" y="1785"/>
                <a:chExt cx="1510" cy="1386"/>
              </a:xfrm>
            </p:grpSpPr>
            <p:sp>
              <p:nvSpPr>
                <p:cNvPr id="82967" name="Freeform 69"/>
                <p:cNvSpPr>
                  <a:spLocks noChangeAspect="1"/>
                </p:cNvSpPr>
                <p:nvPr/>
              </p:nvSpPr>
              <p:spPr bwMode="auto">
                <a:xfrm>
                  <a:off x="4577" y="2176"/>
                  <a:ext cx="354" cy="86"/>
                </a:xfrm>
                <a:custGeom>
                  <a:avLst/>
                  <a:gdLst>
                    <a:gd name="T0" fmla="*/ 10 w 354"/>
                    <a:gd name="T1" fmla="*/ 24 h 86"/>
                    <a:gd name="T2" fmla="*/ 70 w 354"/>
                    <a:gd name="T3" fmla="*/ 6 h 86"/>
                    <a:gd name="T4" fmla="*/ 130 w 354"/>
                    <a:gd name="T5" fmla="*/ 0 h 86"/>
                    <a:gd name="T6" fmla="*/ 185 w 354"/>
                    <a:gd name="T7" fmla="*/ 0 h 86"/>
                    <a:gd name="T8" fmla="*/ 255 w 354"/>
                    <a:gd name="T9" fmla="*/ 17 h 86"/>
                    <a:gd name="T10" fmla="*/ 310 w 354"/>
                    <a:gd name="T11" fmla="*/ 42 h 86"/>
                    <a:gd name="T12" fmla="*/ 354 w 354"/>
                    <a:gd name="T13" fmla="*/ 66 h 86"/>
                    <a:gd name="T14" fmla="*/ 288 w 354"/>
                    <a:gd name="T15" fmla="*/ 86 h 86"/>
                    <a:gd name="T16" fmla="*/ 234 w 354"/>
                    <a:gd name="T17" fmla="*/ 47 h 86"/>
                    <a:gd name="T18" fmla="*/ 185 w 354"/>
                    <a:gd name="T19" fmla="*/ 42 h 86"/>
                    <a:gd name="T20" fmla="*/ 113 w 354"/>
                    <a:gd name="T21" fmla="*/ 42 h 86"/>
                    <a:gd name="T22" fmla="*/ 59 w 354"/>
                    <a:gd name="T23" fmla="*/ 53 h 86"/>
                    <a:gd name="T24" fmla="*/ 0 w 354"/>
                    <a:gd name="T25" fmla="*/ 72 h 86"/>
                    <a:gd name="T26" fmla="*/ 10 w 354"/>
                    <a:gd name="T27" fmla="*/ 24 h 8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4"/>
                    <a:gd name="T43" fmla="*/ 0 h 86"/>
                    <a:gd name="T44" fmla="*/ 354 w 354"/>
                    <a:gd name="T45" fmla="*/ 86 h 8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4" h="86">
                      <a:moveTo>
                        <a:pt x="10" y="24"/>
                      </a:moveTo>
                      <a:lnTo>
                        <a:pt x="70" y="6"/>
                      </a:lnTo>
                      <a:lnTo>
                        <a:pt x="130" y="0"/>
                      </a:lnTo>
                      <a:lnTo>
                        <a:pt x="185" y="0"/>
                      </a:lnTo>
                      <a:lnTo>
                        <a:pt x="255" y="17"/>
                      </a:lnTo>
                      <a:lnTo>
                        <a:pt x="310" y="42"/>
                      </a:lnTo>
                      <a:lnTo>
                        <a:pt x="354" y="66"/>
                      </a:lnTo>
                      <a:lnTo>
                        <a:pt x="288" y="86"/>
                      </a:lnTo>
                      <a:lnTo>
                        <a:pt x="234" y="47"/>
                      </a:lnTo>
                      <a:lnTo>
                        <a:pt x="185" y="42"/>
                      </a:lnTo>
                      <a:lnTo>
                        <a:pt x="113" y="42"/>
                      </a:lnTo>
                      <a:lnTo>
                        <a:pt x="59" y="53"/>
                      </a:lnTo>
                      <a:lnTo>
                        <a:pt x="0" y="72"/>
                      </a:lnTo>
                      <a:lnTo>
                        <a:pt x="10" y="24"/>
                      </a:lnTo>
                      <a:close/>
                    </a:path>
                  </a:pathLst>
                </a:custGeom>
                <a:solidFill>
                  <a:srgbClr val="333399"/>
                </a:solidFill>
                <a:ln w="9525" cap="flat" cmpd="sng">
                  <a:noFill/>
                  <a:prstDash val="solid"/>
                  <a:round/>
                  <a:headEnd/>
                  <a:tailEnd/>
                </a:ln>
              </p:spPr>
              <p:txBody>
                <a:bodyPr wrap="none" anchor="ctr">
                  <a:spAutoFit/>
                </a:bodyPr>
                <a:lstStyle/>
                <a:p>
                  <a:endParaRPr lang="zh-CN" altLang="en-US"/>
                </a:p>
              </p:txBody>
            </p:sp>
            <p:sp>
              <p:nvSpPr>
                <p:cNvPr id="82968" name="Freeform 70"/>
                <p:cNvSpPr>
                  <a:spLocks noChangeAspect="1"/>
                </p:cNvSpPr>
                <p:nvPr/>
              </p:nvSpPr>
              <p:spPr bwMode="auto">
                <a:xfrm>
                  <a:off x="4865" y="1937"/>
                  <a:ext cx="197" cy="650"/>
                </a:xfrm>
                <a:custGeom>
                  <a:avLst/>
                  <a:gdLst>
                    <a:gd name="T0" fmla="*/ 62 w 173"/>
                    <a:gd name="T1" fmla="*/ 29 h 523"/>
                    <a:gd name="T2" fmla="*/ 173 w 173"/>
                    <a:gd name="T3" fmla="*/ 0 h 523"/>
                    <a:gd name="T4" fmla="*/ 173 w 173"/>
                    <a:gd name="T5" fmla="*/ 446 h 523"/>
                    <a:gd name="T6" fmla="*/ 0 w 173"/>
                    <a:gd name="T7" fmla="*/ 523 h 523"/>
                    <a:gd name="T8" fmla="*/ 0 w 173"/>
                    <a:gd name="T9" fmla="*/ 264 h 523"/>
                    <a:gd name="T10" fmla="*/ 58 w 173"/>
                    <a:gd name="T11" fmla="*/ 245 h 523"/>
                    <a:gd name="T12" fmla="*/ 62 w 173"/>
                    <a:gd name="T13" fmla="*/ 29 h 523"/>
                    <a:gd name="T14" fmla="*/ 0 60000 65536"/>
                    <a:gd name="T15" fmla="*/ 0 60000 65536"/>
                    <a:gd name="T16" fmla="*/ 0 60000 65536"/>
                    <a:gd name="T17" fmla="*/ 0 60000 65536"/>
                    <a:gd name="T18" fmla="*/ 0 60000 65536"/>
                    <a:gd name="T19" fmla="*/ 0 60000 65536"/>
                    <a:gd name="T20" fmla="*/ 0 60000 65536"/>
                    <a:gd name="T21" fmla="*/ 0 w 173"/>
                    <a:gd name="T22" fmla="*/ 0 h 523"/>
                    <a:gd name="T23" fmla="*/ 173 w 173"/>
                    <a:gd name="T24" fmla="*/ 523 h 5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3" h="523">
                      <a:moveTo>
                        <a:pt x="62" y="29"/>
                      </a:moveTo>
                      <a:lnTo>
                        <a:pt x="173" y="0"/>
                      </a:lnTo>
                      <a:lnTo>
                        <a:pt x="173" y="446"/>
                      </a:lnTo>
                      <a:lnTo>
                        <a:pt x="0" y="523"/>
                      </a:lnTo>
                      <a:lnTo>
                        <a:pt x="0" y="264"/>
                      </a:lnTo>
                      <a:lnTo>
                        <a:pt x="58" y="245"/>
                      </a:lnTo>
                      <a:lnTo>
                        <a:pt x="62" y="29"/>
                      </a:lnTo>
                      <a:close/>
                    </a:path>
                  </a:pathLst>
                </a:custGeom>
                <a:solidFill>
                  <a:srgbClr val="FF66FF"/>
                </a:solidFill>
                <a:ln w="9525" cap="flat" cmpd="sng">
                  <a:noFill/>
                  <a:prstDash val="solid"/>
                  <a:round/>
                  <a:headEnd/>
                  <a:tailEnd/>
                </a:ln>
              </p:spPr>
              <p:txBody>
                <a:bodyPr wrap="none" anchor="ctr">
                  <a:spAutoFit/>
                </a:bodyPr>
                <a:lstStyle/>
                <a:p>
                  <a:endParaRPr lang="zh-CN" altLang="en-US"/>
                </a:p>
              </p:txBody>
            </p:sp>
            <p:sp>
              <p:nvSpPr>
                <p:cNvPr id="82969" name="Freeform 71"/>
                <p:cNvSpPr>
                  <a:spLocks noChangeAspect="1"/>
                </p:cNvSpPr>
                <p:nvPr/>
              </p:nvSpPr>
              <p:spPr bwMode="auto">
                <a:xfrm>
                  <a:off x="3617" y="2899"/>
                  <a:ext cx="38" cy="262"/>
                </a:xfrm>
                <a:custGeom>
                  <a:avLst/>
                  <a:gdLst>
                    <a:gd name="T0" fmla="*/ 0 w 33"/>
                    <a:gd name="T1" fmla="*/ 24 h 211"/>
                    <a:gd name="T2" fmla="*/ 0 w 33"/>
                    <a:gd name="T3" fmla="*/ 211 h 211"/>
                    <a:gd name="T4" fmla="*/ 33 w 33"/>
                    <a:gd name="T5" fmla="*/ 187 h 211"/>
                    <a:gd name="T6" fmla="*/ 33 w 33"/>
                    <a:gd name="T7" fmla="*/ 0 h 211"/>
                    <a:gd name="T8" fmla="*/ 0 w 33"/>
                    <a:gd name="T9" fmla="*/ 24 h 211"/>
                    <a:gd name="T10" fmla="*/ 0 60000 65536"/>
                    <a:gd name="T11" fmla="*/ 0 60000 65536"/>
                    <a:gd name="T12" fmla="*/ 0 60000 65536"/>
                    <a:gd name="T13" fmla="*/ 0 60000 65536"/>
                    <a:gd name="T14" fmla="*/ 0 60000 65536"/>
                    <a:gd name="T15" fmla="*/ 0 w 33"/>
                    <a:gd name="T16" fmla="*/ 0 h 211"/>
                    <a:gd name="T17" fmla="*/ 33 w 33"/>
                    <a:gd name="T18" fmla="*/ 211 h 211"/>
                  </a:gdLst>
                  <a:ahLst/>
                  <a:cxnLst>
                    <a:cxn ang="T10">
                      <a:pos x="T0" y="T1"/>
                    </a:cxn>
                    <a:cxn ang="T11">
                      <a:pos x="T2" y="T3"/>
                    </a:cxn>
                    <a:cxn ang="T12">
                      <a:pos x="T4" y="T5"/>
                    </a:cxn>
                    <a:cxn ang="T13">
                      <a:pos x="T6" y="T7"/>
                    </a:cxn>
                    <a:cxn ang="T14">
                      <a:pos x="T8" y="T9"/>
                    </a:cxn>
                  </a:cxnLst>
                  <a:rect l="T15" t="T16" r="T17" b="T18"/>
                  <a:pathLst>
                    <a:path w="33" h="211">
                      <a:moveTo>
                        <a:pt x="0" y="24"/>
                      </a:moveTo>
                      <a:lnTo>
                        <a:pt x="0" y="211"/>
                      </a:lnTo>
                      <a:lnTo>
                        <a:pt x="33" y="187"/>
                      </a:lnTo>
                      <a:lnTo>
                        <a:pt x="33" y="0"/>
                      </a:lnTo>
                      <a:lnTo>
                        <a:pt x="0" y="24"/>
                      </a:lnTo>
                      <a:close/>
                    </a:path>
                  </a:pathLst>
                </a:custGeom>
                <a:solidFill>
                  <a:srgbClr val="FF66FF"/>
                </a:solidFill>
                <a:ln w="9525" cap="flat" cmpd="sng">
                  <a:noFill/>
                  <a:prstDash val="solid"/>
                  <a:round/>
                  <a:headEnd/>
                  <a:tailEnd/>
                </a:ln>
              </p:spPr>
              <p:txBody>
                <a:bodyPr wrap="none" anchor="ctr">
                  <a:spAutoFit/>
                </a:bodyPr>
                <a:lstStyle/>
                <a:p>
                  <a:endParaRPr lang="zh-CN" altLang="en-US"/>
                </a:p>
              </p:txBody>
            </p:sp>
            <p:sp>
              <p:nvSpPr>
                <p:cNvPr id="82970" name="Freeform 72"/>
                <p:cNvSpPr>
                  <a:spLocks noChangeAspect="1"/>
                </p:cNvSpPr>
                <p:nvPr/>
              </p:nvSpPr>
              <p:spPr bwMode="auto">
                <a:xfrm>
                  <a:off x="3900" y="2116"/>
                  <a:ext cx="759" cy="926"/>
                </a:xfrm>
                <a:custGeom>
                  <a:avLst/>
                  <a:gdLst>
                    <a:gd name="T0" fmla="*/ 5 w 668"/>
                    <a:gd name="T1" fmla="*/ 547 h 744"/>
                    <a:gd name="T2" fmla="*/ 500 w 668"/>
                    <a:gd name="T3" fmla="*/ 333 h 744"/>
                    <a:gd name="T4" fmla="*/ 495 w 668"/>
                    <a:gd name="T5" fmla="*/ 43 h 744"/>
                    <a:gd name="T6" fmla="*/ 600 w 668"/>
                    <a:gd name="T7" fmla="*/ 0 h 744"/>
                    <a:gd name="T8" fmla="*/ 600 w 668"/>
                    <a:gd name="T9" fmla="*/ 221 h 744"/>
                    <a:gd name="T10" fmla="*/ 668 w 668"/>
                    <a:gd name="T11" fmla="*/ 197 h 744"/>
                    <a:gd name="T12" fmla="*/ 668 w 668"/>
                    <a:gd name="T13" fmla="*/ 461 h 744"/>
                    <a:gd name="T14" fmla="*/ 0 w 668"/>
                    <a:gd name="T15" fmla="*/ 744 h 744"/>
                    <a:gd name="T16" fmla="*/ 5 w 668"/>
                    <a:gd name="T17" fmla="*/ 547 h 7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8"/>
                    <a:gd name="T28" fmla="*/ 0 h 744"/>
                    <a:gd name="T29" fmla="*/ 668 w 668"/>
                    <a:gd name="T30" fmla="*/ 744 h 7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8" h="744">
                      <a:moveTo>
                        <a:pt x="5" y="547"/>
                      </a:moveTo>
                      <a:lnTo>
                        <a:pt x="500" y="333"/>
                      </a:lnTo>
                      <a:lnTo>
                        <a:pt x="495" y="43"/>
                      </a:lnTo>
                      <a:lnTo>
                        <a:pt x="600" y="0"/>
                      </a:lnTo>
                      <a:lnTo>
                        <a:pt x="600" y="221"/>
                      </a:lnTo>
                      <a:lnTo>
                        <a:pt x="668" y="197"/>
                      </a:lnTo>
                      <a:lnTo>
                        <a:pt x="668" y="461"/>
                      </a:lnTo>
                      <a:lnTo>
                        <a:pt x="0" y="744"/>
                      </a:lnTo>
                      <a:lnTo>
                        <a:pt x="5" y="547"/>
                      </a:lnTo>
                      <a:close/>
                    </a:path>
                  </a:pathLst>
                </a:custGeom>
                <a:solidFill>
                  <a:srgbClr val="FF66FF"/>
                </a:solidFill>
                <a:ln w="9525" cap="flat" cmpd="sng">
                  <a:noFill/>
                  <a:prstDash val="solid"/>
                  <a:round/>
                  <a:headEnd/>
                  <a:tailEnd/>
                </a:ln>
              </p:spPr>
              <p:txBody>
                <a:bodyPr wrap="none" anchor="ctr">
                  <a:spAutoFit/>
                </a:bodyPr>
                <a:lstStyle/>
                <a:p>
                  <a:endParaRPr lang="zh-CN" altLang="en-US"/>
                </a:p>
              </p:txBody>
            </p:sp>
            <p:sp>
              <p:nvSpPr>
                <p:cNvPr id="82971" name="Freeform 73"/>
                <p:cNvSpPr>
                  <a:spLocks noChangeAspect="1"/>
                </p:cNvSpPr>
                <p:nvPr/>
              </p:nvSpPr>
              <p:spPr bwMode="auto">
                <a:xfrm>
                  <a:off x="3623" y="2767"/>
                  <a:ext cx="277" cy="298"/>
                </a:xfrm>
                <a:custGeom>
                  <a:avLst/>
                  <a:gdLst>
                    <a:gd name="T0" fmla="*/ 28 w 244"/>
                    <a:gd name="T1" fmla="*/ 120 h 240"/>
                    <a:gd name="T2" fmla="*/ 28 w 244"/>
                    <a:gd name="T3" fmla="*/ 240 h 240"/>
                    <a:gd name="T4" fmla="*/ 57 w 244"/>
                    <a:gd name="T5" fmla="*/ 211 h 240"/>
                    <a:gd name="T6" fmla="*/ 105 w 244"/>
                    <a:gd name="T7" fmla="*/ 187 h 240"/>
                    <a:gd name="T8" fmla="*/ 182 w 244"/>
                    <a:gd name="T9" fmla="*/ 197 h 240"/>
                    <a:gd name="T10" fmla="*/ 244 w 244"/>
                    <a:gd name="T11" fmla="*/ 221 h 240"/>
                    <a:gd name="T12" fmla="*/ 244 w 244"/>
                    <a:gd name="T13" fmla="*/ 19 h 240"/>
                    <a:gd name="T14" fmla="*/ 177 w 244"/>
                    <a:gd name="T15" fmla="*/ 0 h 240"/>
                    <a:gd name="T16" fmla="*/ 105 w 244"/>
                    <a:gd name="T17" fmla="*/ 0 h 240"/>
                    <a:gd name="T18" fmla="*/ 43 w 244"/>
                    <a:gd name="T19" fmla="*/ 19 h 240"/>
                    <a:gd name="T20" fmla="*/ 0 w 244"/>
                    <a:gd name="T21" fmla="*/ 58 h 240"/>
                    <a:gd name="T22" fmla="*/ 4 w 244"/>
                    <a:gd name="T23" fmla="*/ 101 h 240"/>
                    <a:gd name="T24" fmla="*/ 28 w 244"/>
                    <a:gd name="T25" fmla="*/ 120 h 2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240"/>
                    <a:gd name="T41" fmla="*/ 244 w 244"/>
                    <a:gd name="T42" fmla="*/ 240 h 2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240">
                      <a:moveTo>
                        <a:pt x="28" y="120"/>
                      </a:moveTo>
                      <a:lnTo>
                        <a:pt x="28" y="240"/>
                      </a:lnTo>
                      <a:lnTo>
                        <a:pt x="57" y="211"/>
                      </a:lnTo>
                      <a:lnTo>
                        <a:pt x="105" y="187"/>
                      </a:lnTo>
                      <a:lnTo>
                        <a:pt x="182" y="197"/>
                      </a:lnTo>
                      <a:lnTo>
                        <a:pt x="244" y="221"/>
                      </a:lnTo>
                      <a:lnTo>
                        <a:pt x="244" y="19"/>
                      </a:lnTo>
                      <a:lnTo>
                        <a:pt x="177" y="0"/>
                      </a:lnTo>
                      <a:lnTo>
                        <a:pt x="105" y="0"/>
                      </a:lnTo>
                      <a:lnTo>
                        <a:pt x="43" y="19"/>
                      </a:lnTo>
                      <a:lnTo>
                        <a:pt x="0" y="58"/>
                      </a:lnTo>
                      <a:lnTo>
                        <a:pt x="4" y="101"/>
                      </a:lnTo>
                      <a:lnTo>
                        <a:pt x="28" y="120"/>
                      </a:lnTo>
                      <a:close/>
                    </a:path>
                  </a:pathLst>
                </a:custGeom>
                <a:gradFill rotWithShape="0">
                  <a:gsLst>
                    <a:gs pos="0">
                      <a:srgbClr val="005E76"/>
                    </a:gs>
                    <a:gs pos="50000">
                      <a:srgbClr val="00CCFF"/>
                    </a:gs>
                    <a:gs pos="100000">
                      <a:srgbClr val="005E76"/>
                    </a:gs>
                  </a:gsLst>
                  <a:lin ang="0" scaled="1"/>
                </a:gradFill>
                <a:ln w="9525" cap="flat" cmpd="sng">
                  <a:noFill/>
                  <a:prstDash val="solid"/>
                  <a:round/>
                  <a:headEnd/>
                  <a:tailEnd/>
                </a:ln>
              </p:spPr>
              <p:txBody>
                <a:bodyPr wrap="none" anchor="ctr">
                  <a:spAutoFit/>
                </a:bodyPr>
                <a:lstStyle/>
                <a:p>
                  <a:endParaRPr lang="zh-CN" altLang="en-US"/>
                </a:p>
              </p:txBody>
            </p:sp>
            <p:sp>
              <p:nvSpPr>
                <p:cNvPr id="82972" name="Freeform 74"/>
                <p:cNvSpPr>
                  <a:spLocks noChangeAspect="1"/>
                </p:cNvSpPr>
                <p:nvPr/>
              </p:nvSpPr>
              <p:spPr bwMode="auto">
                <a:xfrm>
                  <a:off x="4581" y="2223"/>
                  <a:ext cx="290" cy="377"/>
                </a:xfrm>
                <a:custGeom>
                  <a:avLst/>
                  <a:gdLst>
                    <a:gd name="T0" fmla="*/ 63 w 255"/>
                    <a:gd name="T1" fmla="*/ 106 h 303"/>
                    <a:gd name="T2" fmla="*/ 0 w 255"/>
                    <a:gd name="T3" fmla="*/ 116 h 303"/>
                    <a:gd name="T4" fmla="*/ 0 w 255"/>
                    <a:gd name="T5" fmla="*/ 24 h 303"/>
                    <a:gd name="T6" fmla="*/ 53 w 255"/>
                    <a:gd name="T7" fmla="*/ 5 h 303"/>
                    <a:gd name="T8" fmla="*/ 106 w 255"/>
                    <a:gd name="T9" fmla="*/ 0 h 303"/>
                    <a:gd name="T10" fmla="*/ 154 w 255"/>
                    <a:gd name="T11" fmla="*/ 0 h 303"/>
                    <a:gd name="T12" fmla="*/ 197 w 255"/>
                    <a:gd name="T13" fmla="*/ 10 h 303"/>
                    <a:gd name="T14" fmla="*/ 255 w 255"/>
                    <a:gd name="T15" fmla="*/ 20 h 303"/>
                    <a:gd name="T16" fmla="*/ 255 w 255"/>
                    <a:gd name="T17" fmla="*/ 303 h 303"/>
                    <a:gd name="T18" fmla="*/ 188 w 255"/>
                    <a:gd name="T19" fmla="*/ 269 h 303"/>
                    <a:gd name="T20" fmla="*/ 120 w 255"/>
                    <a:gd name="T21" fmla="*/ 255 h 303"/>
                    <a:gd name="T22" fmla="*/ 53 w 255"/>
                    <a:gd name="T23" fmla="*/ 255 h 303"/>
                    <a:gd name="T24" fmla="*/ 63 w 255"/>
                    <a:gd name="T25" fmla="*/ 106 h 3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5"/>
                    <a:gd name="T40" fmla="*/ 0 h 303"/>
                    <a:gd name="T41" fmla="*/ 255 w 255"/>
                    <a:gd name="T42" fmla="*/ 303 h 3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5" h="303">
                      <a:moveTo>
                        <a:pt x="63" y="106"/>
                      </a:moveTo>
                      <a:lnTo>
                        <a:pt x="0" y="116"/>
                      </a:lnTo>
                      <a:lnTo>
                        <a:pt x="0" y="24"/>
                      </a:lnTo>
                      <a:lnTo>
                        <a:pt x="53" y="5"/>
                      </a:lnTo>
                      <a:lnTo>
                        <a:pt x="106" y="0"/>
                      </a:lnTo>
                      <a:lnTo>
                        <a:pt x="154" y="0"/>
                      </a:lnTo>
                      <a:lnTo>
                        <a:pt x="197" y="10"/>
                      </a:lnTo>
                      <a:lnTo>
                        <a:pt x="255" y="20"/>
                      </a:lnTo>
                      <a:lnTo>
                        <a:pt x="255" y="303"/>
                      </a:lnTo>
                      <a:lnTo>
                        <a:pt x="188" y="269"/>
                      </a:lnTo>
                      <a:lnTo>
                        <a:pt x="120" y="255"/>
                      </a:lnTo>
                      <a:lnTo>
                        <a:pt x="53" y="255"/>
                      </a:lnTo>
                      <a:lnTo>
                        <a:pt x="63" y="106"/>
                      </a:lnTo>
                      <a:close/>
                    </a:path>
                  </a:pathLst>
                </a:custGeom>
                <a:gradFill rotWithShape="0">
                  <a:gsLst>
                    <a:gs pos="0">
                      <a:srgbClr val="00A0A0"/>
                    </a:gs>
                    <a:gs pos="50000">
                      <a:srgbClr val="00FFFF"/>
                    </a:gs>
                    <a:gs pos="100000">
                      <a:srgbClr val="00A0A0"/>
                    </a:gs>
                  </a:gsLst>
                  <a:lin ang="0" scaled="1"/>
                </a:gradFill>
                <a:ln w="9525" cap="flat" cmpd="sng">
                  <a:noFill/>
                  <a:prstDash val="solid"/>
                  <a:round/>
                  <a:headEnd/>
                  <a:tailEnd/>
                </a:ln>
              </p:spPr>
              <p:txBody>
                <a:bodyPr wrap="none" anchor="ctr">
                  <a:spAutoFit/>
                </a:bodyPr>
                <a:lstStyle/>
                <a:p>
                  <a:endParaRPr lang="zh-CN" altLang="en-US"/>
                </a:p>
              </p:txBody>
            </p:sp>
            <p:sp>
              <p:nvSpPr>
                <p:cNvPr id="82973" name="Freeform 75"/>
                <p:cNvSpPr>
                  <a:spLocks noChangeAspect="1"/>
                </p:cNvSpPr>
                <p:nvPr/>
              </p:nvSpPr>
              <p:spPr bwMode="auto">
                <a:xfrm>
                  <a:off x="4517" y="1907"/>
                  <a:ext cx="419" cy="335"/>
                </a:xfrm>
                <a:custGeom>
                  <a:avLst/>
                  <a:gdLst>
                    <a:gd name="T0" fmla="*/ 50 w 419"/>
                    <a:gd name="T1" fmla="*/ 210 h 335"/>
                    <a:gd name="T2" fmla="*/ 0 w 419"/>
                    <a:gd name="T3" fmla="*/ 162 h 335"/>
                    <a:gd name="T4" fmla="*/ 0 w 419"/>
                    <a:gd name="T5" fmla="*/ 107 h 335"/>
                    <a:gd name="T6" fmla="*/ 27 w 419"/>
                    <a:gd name="T7" fmla="*/ 66 h 335"/>
                    <a:gd name="T8" fmla="*/ 60 w 419"/>
                    <a:gd name="T9" fmla="*/ 24 h 335"/>
                    <a:gd name="T10" fmla="*/ 115 w 419"/>
                    <a:gd name="T11" fmla="*/ 6 h 335"/>
                    <a:gd name="T12" fmla="*/ 179 w 419"/>
                    <a:gd name="T13" fmla="*/ 0 h 335"/>
                    <a:gd name="T14" fmla="*/ 245 w 419"/>
                    <a:gd name="T15" fmla="*/ 0 h 335"/>
                    <a:gd name="T16" fmla="*/ 305 w 419"/>
                    <a:gd name="T17" fmla="*/ 12 h 335"/>
                    <a:gd name="T18" fmla="*/ 362 w 419"/>
                    <a:gd name="T19" fmla="*/ 28 h 335"/>
                    <a:gd name="T20" fmla="*/ 413 w 419"/>
                    <a:gd name="T21" fmla="*/ 71 h 335"/>
                    <a:gd name="T22" fmla="*/ 419 w 419"/>
                    <a:gd name="T23" fmla="*/ 335 h 335"/>
                    <a:gd name="T24" fmla="*/ 376 w 419"/>
                    <a:gd name="T25" fmla="*/ 305 h 335"/>
                    <a:gd name="T26" fmla="*/ 326 w 419"/>
                    <a:gd name="T27" fmla="*/ 282 h 335"/>
                    <a:gd name="T28" fmla="*/ 275 w 419"/>
                    <a:gd name="T29" fmla="*/ 275 h 335"/>
                    <a:gd name="T30" fmla="*/ 201 w 419"/>
                    <a:gd name="T31" fmla="*/ 257 h 335"/>
                    <a:gd name="T32" fmla="*/ 146 w 419"/>
                    <a:gd name="T33" fmla="*/ 269 h 335"/>
                    <a:gd name="T34" fmla="*/ 70 w 419"/>
                    <a:gd name="T35" fmla="*/ 275 h 335"/>
                    <a:gd name="T36" fmla="*/ 50 w 419"/>
                    <a:gd name="T37" fmla="*/ 210 h 3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9"/>
                    <a:gd name="T58" fmla="*/ 0 h 335"/>
                    <a:gd name="T59" fmla="*/ 419 w 419"/>
                    <a:gd name="T60" fmla="*/ 335 h 3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9" h="335">
                      <a:moveTo>
                        <a:pt x="50" y="210"/>
                      </a:moveTo>
                      <a:lnTo>
                        <a:pt x="0" y="162"/>
                      </a:lnTo>
                      <a:lnTo>
                        <a:pt x="0" y="107"/>
                      </a:lnTo>
                      <a:lnTo>
                        <a:pt x="27" y="66"/>
                      </a:lnTo>
                      <a:lnTo>
                        <a:pt x="60" y="24"/>
                      </a:lnTo>
                      <a:lnTo>
                        <a:pt x="115" y="6"/>
                      </a:lnTo>
                      <a:lnTo>
                        <a:pt x="179" y="0"/>
                      </a:lnTo>
                      <a:lnTo>
                        <a:pt x="245" y="0"/>
                      </a:lnTo>
                      <a:lnTo>
                        <a:pt x="305" y="12"/>
                      </a:lnTo>
                      <a:lnTo>
                        <a:pt x="362" y="28"/>
                      </a:lnTo>
                      <a:lnTo>
                        <a:pt x="413" y="71"/>
                      </a:lnTo>
                      <a:lnTo>
                        <a:pt x="419" y="335"/>
                      </a:lnTo>
                      <a:lnTo>
                        <a:pt x="376" y="305"/>
                      </a:lnTo>
                      <a:lnTo>
                        <a:pt x="326" y="282"/>
                      </a:lnTo>
                      <a:lnTo>
                        <a:pt x="275" y="275"/>
                      </a:lnTo>
                      <a:lnTo>
                        <a:pt x="201" y="257"/>
                      </a:lnTo>
                      <a:lnTo>
                        <a:pt x="146" y="269"/>
                      </a:lnTo>
                      <a:lnTo>
                        <a:pt x="70" y="275"/>
                      </a:lnTo>
                      <a:lnTo>
                        <a:pt x="50" y="210"/>
                      </a:lnTo>
                      <a:close/>
                    </a:path>
                  </a:pathLst>
                </a:custGeom>
                <a:gradFill rotWithShape="0">
                  <a:gsLst>
                    <a:gs pos="0">
                      <a:srgbClr val="0084A5"/>
                    </a:gs>
                    <a:gs pos="50000">
                      <a:srgbClr val="00CCFF"/>
                    </a:gs>
                    <a:gs pos="100000">
                      <a:srgbClr val="0084A5"/>
                    </a:gs>
                  </a:gsLst>
                  <a:lin ang="0" scaled="1"/>
                </a:gradFill>
                <a:ln w="9525" cap="flat" cmpd="sng">
                  <a:noFill/>
                  <a:prstDash val="solid"/>
                  <a:round/>
                  <a:headEnd/>
                  <a:tailEnd/>
                </a:ln>
              </p:spPr>
              <p:txBody>
                <a:bodyPr wrap="none" anchor="ctr">
                  <a:spAutoFit/>
                </a:bodyPr>
                <a:lstStyle/>
                <a:p>
                  <a:endParaRPr lang="zh-CN" altLang="en-US"/>
                </a:p>
              </p:txBody>
            </p:sp>
            <p:sp>
              <p:nvSpPr>
                <p:cNvPr id="82974" name="Freeform 76"/>
                <p:cNvSpPr>
                  <a:spLocks noChangeAspect="1"/>
                </p:cNvSpPr>
                <p:nvPr/>
              </p:nvSpPr>
              <p:spPr bwMode="auto">
                <a:xfrm>
                  <a:off x="4370" y="1787"/>
                  <a:ext cx="697" cy="388"/>
                </a:xfrm>
                <a:custGeom>
                  <a:avLst/>
                  <a:gdLst>
                    <a:gd name="T0" fmla="*/ 88 w 697"/>
                    <a:gd name="T1" fmla="*/ 388 h 388"/>
                    <a:gd name="T2" fmla="*/ 27 w 697"/>
                    <a:gd name="T3" fmla="*/ 322 h 388"/>
                    <a:gd name="T4" fmla="*/ 5 w 697"/>
                    <a:gd name="T5" fmla="*/ 281 h 388"/>
                    <a:gd name="T6" fmla="*/ 0 w 697"/>
                    <a:gd name="T7" fmla="*/ 220 h 388"/>
                    <a:gd name="T8" fmla="*/ 30 w 697"/>
                    <a:gd name="T9" fmla="*/ 155 h 388"/>
                    <a:gd name="T10" fmla="*/ 75 w 697"/>
                    <a:gd name="T11" fmla="*/ 102 h 388"/>
                    <a:gd name="T12" fmla="*/ 147 w 697"/>
                    <a:gd name="T13" fmla="*/ 47 h 388"/>
                    <a:gd name="T14" fmla="*/ 234 w 697"/>
                    <a:gd name="T15" fmla="*/ 17 h 388"/>
                    <a:gd name="T16" fmla="*/ 310 w 697"/>
                    <a:gd name="T17" fmla="*/ 0 h 388"/>
                    <a:gd name="T18" fmla="*/ 398 w 697"/>
                    <a:gd name="T19" fmla="*/ 6 h 388"/>
                    <a:gd name="T20" fmla="*/ 489 w 697"/>
                    <a:gd name="T21" fmla="*/ 17 h 388"/>
                    <a:gd name="T22" fmla="*/ 560 w 697"/>
                    <a:gd name="T23" fmla="*/ 53 h 388"/>
                    <a:gd name="T24" fmla="*/ 643 w 697"/>
                    <a:gd name="T25" fmla="*/ 96 h 388"/>
                    <a:gd name="T26" fmla="*/ 697 w 697"/>
                    <a:gd name="T27" fmla="*/ 143 h 388"/>
                    <a:gd name="T28" fmla="*/ 565 w 697"/>
                    <a:gd name="T29" fmla="*/ 197 h 388"/>
                    <a:gd name="T30" fmla="*/ 517 w 697"/>
                    <a:gd name="T31" fmla="*/ 156 h 388"/>
                    <a:gd name="T32" fmla="*/ 446 w 697"/>
                    <a:gd name="T33" fmla="*/ 126 h 388"/>
                    <a:gd name="T34" fmla="*/ 343 w 697"/>
                    <a:gd name="T35" fmla="*/ 113 h 388"/>
                    <a:gd name="T36" fmla="*/ 244 w 697"/>
                    <a:gd name="T37" fmla="*/ 126 h 388"/>
                    <a:gd name="T38" fmla="*/ 184 w 697"/>
                    <a:gd name="T39" fmla="*/ 167 h 388"/>
                    <a:gd name="T40" fmla="*/ 152 w 697"/>
                    <a:gd name="T41" fmla="*/ 215 h 388"/>
                    <a:gd name="T42" fmla="*/ 146 w 697"/>
                    <a:gd name="T43" fmla="*/ 264 h 388"/>
                    <a:gd name="T44" fmla="*/ 197 w 697"/>
                    <a:gd name="T45" fmla="*/ 330 h 388"/>
                    <a:gd name="T46" fmla="*/ 207 w 697"/>
                    <a:gd name="T47" fmla="*/ 328 h 388"/>
                    <a:gd name="T48" fmla="*/ 88 w 697"/>
                    <a:gd name="T49" fmla="*/ 388 h 3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97"/>
                    <a:gd name="T76" fmla="*/ 0 h 388"/>
                    <a:gd name="T77" fmla="*/ 697 w 697"/>
                    <a:gd name="T78" fmla="*/ 388 h 38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97" h="388">
                      <a:moveTo>
                        <a:pt x="88" y="388"/>
                      </a:moveTo>
                      <a:lnTo>
                        <a:pt x="27" y="322"/>
                      </a:lnTo>
                      <a:lnTo>
                        <a:pt x="5" y="281"/>
                      </a:lnTo>
                      <a:lnTo>
                        <a:pt x="0" y="220"/>
                      </a:lnTo>
                      <a:lnTo>
                        <a:pt x="30" y="155"/>
                      </a:lnTo>
                      <a:lnTo>
                        <a:pt x="75" y="102"/>
                      </a:lnTo>
                      <a:lnTo>
                        <a:pt x="147" y="47"/>
                      </a:lnTo>
                      <a:lnTo>
                        <a:pt x="234" y="17"/>
                      </a:lnTo>
                      <a:lnTo>
                        <a:pt x="310" y="0"/>
                      </a:lnTo>
                      <a:lnTo>
                        <a:pt x="398" y="6"/>
                      </a:lnTo>
                      <a:lnTo>
                        <a:pt x="489" y="17"/>
                      </a:lnTo>
                      <a:lnTo>
                        <a:pt x="560" y="53"/>
                      </a:lnTo>
                      <a:lnTo>
                        <a:pt x="643" y="96"/>
                      </a:lnTo>
                      <a:lnTo>
                        <a:pt x="697" y="143"/>
                      </a:lnTo>
                      <a:lnTo>
                        <a:pt x="565" y="197"/>
                      </a:lnTo>
                      <a:lnTo>
                        <a:pt x="517" y="156"/>
                      </a:lnTo>
                      <a:lnTo>
                        <a:pt x="446" y="126"/>
                      </a:lnTo>
                      <a:lnTo>
                        <a:pt x="343" y="113"/>
                      </a:lnTo>
                      <a:lnTo>
                        <a:pt x="244" y="126"/>
                      </a:lnTo>
                      <a:lnTo>
                        <a:pt x="184" y="167"/>
                      </a:lnTo>
                      <a:lnTo>
                        <a:pt x="152" y="215"/>
                      </a:lnTo>
                      <a:lnTo>
                        <a:pt x="146" y="264"/>
                      </a:lnTo>
                      <a:lnTo>
                        <a:pt x="197" y="330"/>
                      </a:lnTo>
                      <a:lnTo>
                        <a:pt x="207" y="328"/>
                      </a:lnTo>
                      <a:lnTo>
                        <a:pt x="88" y="388"/>
                      </a:lnTo>
                      <a:close/>
                    </a:path>
                  </a:pathLst>
                </a:custGeom>
                <a:solidFill>
                  <a:srgbClr val="FF0066"/>
                </a:solidFill>
                <a:ln w="9525" cap="flat" cmpd="sng">
                  <a:noFill/>
                  <a:prstDash val="solid"/>
                  <a:round/>
                  <a:headEnd/>
                  <a:tailEnd/>
                </a:ln>
              </p:spPr>
              <p:txBody>
                <a:bodyPr wrap="none" anchor="ctr">
                  <a:spAutoFit/>
                </a:bodyPr>
                <a:lstStyle/>
                <a:p>
                  <a:endParaRPr lang="zh-CN" altLang="en-US"/>
                </a:p>
              </p:txBody>
            </p:sp>
            <p:sp>
              <p:nvSpPr>
                <p:cNvPr id="82975" name="Freeform 77"/>
                <p:cNvSpPr>
                  <a:spLocks noChangeAspect="1"/>
                </p:cNvSpPr>
                <p:nvPr/>
              </p:nvSpPr>
              <p:spPr bwMode="auto">
                <a:xfrm>
                  <a:off x="4363" y="2044"/>
                  <a:ext cx="93" cy="496"/>
                </a:xfrm>
                <a:custGeom>
                  <a:avLst/>
                  <a:gdLst>
                    <a:gd name="T0" fmla="*/ 0 w 82"/>
                    <a:gd name="T1" fmla="*/ 0 h 399"/>
                    <a:gd name="T2" fmla="*/ 0 w 82"/>
                    <a:gd name="T3" fmla="*/ 255 h 399"/>
                    <a:gd name="T4" fmla="*/ 5 w 82"/>
                    <a:gd name="T5" fmla="*/ 322 h 399"/>
                    <a:gd name="T6" fmla="*/ 48 w 82"/>
                    <a:gd name="T7" fmla="*/ 365 h 399"/>
                    <a:gd name="T8" fmla="*/ 82 w 82"/>
                    <a:gd name="T9" fmla="*/ 399 h 399"/>
                    <a:gd name="T10" fmla="*/ 82 w 82"/>
                    <a:gd name="T11" fmla="*/ 106 h 399"/>
                    <a:gd name="T12" fmla="*/ 34 w 82"/>
                    <a:gd name="T13" fmla="*/ 68 h 399"/>
                    <a:gd name="T14" fmla="*/ 10 w 82"/>
                    <a:gd name="T15" fmla="*/ 29 h 399"/>
                    <a:gd name="T16" fmla="*/ 0 w 82"/>
                    <a:gd name="T17" fmla="*/ 0 h 3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2"/>
                    <a:gd name="T28" fmla="*/ 0 h 399"/>
                    <a:gd name="T29" fmla="*/ 82 w 82"/>
                    <a:gd name="T30" fmla="*/ 399 h 39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2" h="399">
                      <a:moveTo>
                        <a:pt x="0" y="0"/>
                      </a:moveTo>
                      <a:lnTo>
                        <a:pt x="0" y="255"/>
                      </a:lnTo>
                      <a:lnTo>
                        <a:pt x="5" y="322"/>
                      </a:lnTo>
                      <a:lnTo>
                        <a:pt x="48" y="365"/>
                      </a:lnTo>
                      <a:lnTo>
                        <a:pt x="82" y="399"/>
                      </a:lnTo>
                      <a:lnTo>
                        <a:pt x="82" y="106"/>
                      </a:lnTo>
                      <a:lnTo>
                        <a:pt x="34" y="68"/>
                      </a:lnTo>
                      <a:lnTo>
                        <a:pt x="10" y="29"/>
                      </a:lnTo>
                      <a:lnTo>
                        <a:pt x="0" y="0"/>
                      </a:lnTo>
                      <a:close/>
                    </a:path>
                  </a:pathLst>
                </a:custGeom>
                <a:gradFill rotWithShape="0">
                  <a:gsLst>
                    <a:gs pos="0">
                      <a:srgbClr val="B40048"/>
                    </a:gs>
                    <a:gs pos="100000">
                      <a:srgbClr val="FF0066"/>
                    </a:gs>
                  </a:gsLst>
                  <a:lin ang="0" scaled="1"/>
                </a:gradFill>
                <a:ln w="9525" cap="flat" cmpd="sng">
                  <a:noFill/>
                  <a:prstDash val="solid"/>
                  <a:round/>
                  <a:headEnd/>
                  <a:tailEnd/>
                </a:ln>
              </p:spPr>
              <p:txBody>
                <a:bodyPr wrap="none" anchor="ctr">
                  <a:spAutoFit/>
                </a:bodyPr>
                <a:lstStyle/>
                <a:p>
                  <a:endParaRPr lang="zh-CN" altLang="en-US"/>
                </a:p>
              </p:txBody>
            </p:sp>
            <p:sp>
              <p:nvSpPr>
                <p:cNvPr id="82976" name="Freeform 78"/>
                <p:cNvSpPr>
                  <a:spLocks noChangeAspect="1"/>
                </p:cNvSpPr>
                <p:nvPr/>
              </p:nvSpPr>
              <p:spPr bwMode="auto">
                <a:xfrm>
                  <a:off x="3563" y="2899"/>
                  <a:ext cx="58" cy="265"/>
                </a:xfrm>
                <a:custGeom>
                  <a:avLst/>
                  <a:gdLst>
                    <a:gd name="T0" fmla="*/ 0 w 58"/>
                    <a:gd name="T1" fmla="*/ 0 h 265"/>
                    <a:gd name="T2" fmla="*/ 0 w 58"/>
                    <a:gd name="T3" fmla="*/ 226 h 265"/>
                    <a:gd name="T4" fmla="*/ 51 w 58"/>
                    <a:gd name="T5" fmla="*/ 265 h 265"/>
                    <a:gd name="T6" fmla="*/ 58 w 58"/>
                    <a:gd name="T7" fmla="*/ 25 h 265"/>
                    <a:gd name="T8" fmla="*/ 0 w 58"/>
                    <a:gd name="T9" fmla="*/ 0 h 265"/>
                    <a:gd name="T10" fmla="*/ 0 60000 65536"/>
                    <a:gd name="T11" fmla="*/ 0 60000 65536"/>
                    <a:gd name="T12" fmla="*/ 0 60000 65536"/>
                    <a:gd name="T13" fmla="*/ 0 60000 65536"/>
                    <a:gd name="T14" fmla="*/ 0 60000 65536"/>
                    <a:gd name="T15" fmla="*/ 0 w 58"/>
                    <a:gd name="T16" fmla="*/ 0 h 265"/>
                    <a:gd name="T17" fmla="*/ 58 w 58"/>
                    <a:gd name="T18" fmla="*/ 265 h 265"/>
                  </a:gdLst>
                  <a:ahLst/>
                  <a:cxnLst>
                    <a:cxn ang="T10">
                      <a:pos x="T0" y="T1"/>
                    </a:cxn>
                    <a:cxn ang="T11">
                      <a:pos x="T2" y="T3"/>
                    </a:cxn>
                    <a:cxn ang="T12">
                      <a:pos x="T4" y="T5"/>
                    </a:cxn>
                    <a:cxn ang="T13">
                      <a:pos x="T6" y="T7"/>
                    </a:cxn>
                    <a:cxn ang="T14">
                      <a:pos x="T8" y="T9"/>
                    </a:cxn>
                  </a:cxnLst>
                  <a:rect l="T15" t="T16" r="T17" b="T18"/>
                  <a:pathLst>
                    <a:path w="58" h="265">
                      <a:moveTo>
                        <a:pt x="0" y="0"/>
                      </a:moveTo>
                      <a:lnTo>
                        <a:pt x="0" y="226"/>
                      </a:lnTo>
                      <a:lnTo>
                        <a:pt x="51" y="265"/>
                      </a:lnTo>
                      <a:lnTo>
                        <a:pt x="58" y="25"/>
                      </a:lnTo>
                      <a:lnTo>
                        <a:pt x="0" y="0"/>
                      </a:lnTo>
                      <a:close/>
                    </a:path>
                  </a:pathLst>
                </a:custGeom>
                <a:solidFill>
                  <a:srgbClr val="FF0066"/>
                </a:solidFill>
                <a:ln w="9525" cap="flat" cmpd="sng">
                  <a:noFill/>
                  <a:prstDash val="solid"/>
                  <a:round/>
                  <a:headEnd/>
                  <a:tailEnd/>
                </a:ln>
              </p:spPr>
              <p:txBody>
                <a:bodyPr wrap="none" anchor="ctr">
                  <a:spAutoFit/>
                </a:bodyPr>
                <a:lstStyle/>
                <a:p>
                  <a:endParaRPr lang="zh-CN" altLang="en-US"/>
                </a:p>
              </p:txBody>
            </p:sp>
            <p:sp>
              <p:nvSpPr>
                <p:cNvPr id="82977" name="Freeform 79"/>
                <p:cNvSpPr>
                  <a:spLocks noChangeAspect="1"/>
                </p:cNvSpPr>
                <p:nvPr/>
              </p:nvSpPr>
              <p:spPr bwMode="auto">
                <a:xfrm>
                  <a:off x="3557" y="2349"/>
                  <a:ext cx="894" cy="591"/>
                </a:xfrm>
                <a:custGeom>
                  <a:avLst/>
                  <a:gdLst>
                    <a:gd name="T0" fmla="*/ 339 w 894"/>
                    <a:gd name="T1" fmla="*/ 437 h 591"/>
                    <a:gd name="T2" fmla="*/ 245 w 894"/>
                    <a:gd name="T3" fmla="*/ 418 h 591"/>
                    <a:gd name="T4" fmla="*/ 175 w 894"/>
                    <a:gd name="T5" fmla="*/ 418 h 591"/>
                    <a:gd name="T6" fmla="*/ 120 w 894"/>
                    <a:gd name="T7" fmla="*/ 448 h 591"/>
                    <a:gd name="T8" fmla="*/ 79 w 894"/>
                    <a:gd name="T9" fmla="*/ 473 h 591"/>
                    <a:gd name="T10" fmla="*/ 72 w 894"/>
                    <a:gd name="T11" fmla="*/ 524 h 591"/>
                    <a:gd name="T12" fmla="*/ 87 w 894"/>
                    <a:gd name="T13" fmla="*/ 561 h 591"/>
                    <a:gd name="T14" fmla="*/ 39 w 894"/>
                    <a:gd name="T15" fmla="*/ 591 h 591"/>
                    <a:gd name="T16" fmla="*/ 0 w 894"/>
                    <a:gd name="T17" fmla="*/ 537 h 591"/>
                    <a:gd name="T18" fmla="*/ 22 w 894"/>
                    <a:gd name="T19" fmla="*/ 454 h 591"/>
                    <a:gd name="T20" fmla="*/ 76 w 894"/>
                    <a:gd name="T21" fmla="*/ 412 h 591"/>
                    <a:gd name="T22" fmla="*/ 125 w 894"/>
                    <a:gd name="T23" fmla="*/ 382 h 591"/>
                    <a:gd name="T24" fmla="*/ 796 w 894"/>
                    <a:gd name="T25" fmla="*/ 0 h 591"/>
                    <a:gd name="T26" fmla="*/ 807 w 894"/>
                    <a:gd name="T27" fmla="*/ 66 h 591"/>
                    <a:gd name="T28" fmla="*/ 845 w 894"/>
                    <a:gd name="T29" fmla="*/ 138 h 591"/>
                    <a:gd name="T30" fmla="*/ 894 w 894"/>
                    <a:gd name="T31" fmla="*/ 185 h 591"/>
                    <a:gd name="T32" fmla="*/ 339 w 894"/>
                    <a:gd name="T33" fmla="*/ 437 h 5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94"/>
                    <a:gd name="T52" fmla="*/ 0 h 591"/>
                    <a:gd name="T53" fmla="*/ 894 w 894"/>
                    <a:gd name="T54" fmla="*/ 591 h 5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94" h="591">
                      <a:moveTo>
                        <a:pt x="339" y="437"/>
                      </a:moveTo>
                      <a:lnTo>
                        <a:pt x="245" y="418"/>
                      </a:lnTo>
                      <a:lnTo>
                        <a:pt x="175" y="418"/>
                      </a:lnTo>
                      <a:lnTo>
                        <a:pt x="120" y="448"/>
                      </a:lnTo>
                      <a:lnTo>
                        <a:pt x="79" y="473"/>
                      </a:lnTo>
                      <a:lnTo>
                        <a:pt x="72" y="524"/>
                      </a:lnTo>
                      <a:lnTo>
                        <a:pt x="87" y="561"/>
                      </a:lnTo>
                      <a:lnTo>
                        <a:pt x="39" y="591"/>
                      </a:lnTo>
                      <a:lnTo>
                        <a:pt x="0" y="537"/>
                      </a:lnTo>
                      <a:lnTo>
                        <a:pt x="22" y="454"/>
                      </a:lnTo>
                      <a:lnTo>
                        <a:pt x="76" y="412"/>
                      </a:lnTo>
                      <a:lnTo>
                        <a:pt x="125" y="382"/>
                      </a:lnTo>
                      <a:lnTo>
                        <a:pt x="796" y="0"/>
                      </a:lnTo>
                      <a:lnTo>
                        <a:pt x="807" y="66"/>
                      </a:lnTo>
                      <a:lnTo>
                        <a:pt x="845" y="138"/>
                      </a:lnTo>
                      <a:lnTo>
                        <a:pt x="894" y="185"/>
                      </a:lnTo>
                      <a:lnTo>
                        <a:pt x="339" y="437"/>
                      </a:lnTo>
                      <a:close/>
                    </a:path>
                  </a:pathLst>
                </a:custGeom>
                <a:solidFill>
                  <a:srgbClr val="FF0066"/>
                </a:solidFill>
                <a:ln w="9525" cap="flat" cmpd="sng">
                  <a:noFill/>
                  <a:prstDash val="solid"/>
                  <a:round/>
                  <a:headEnd/>
                  <a:tailEnd/>
                </a:ln>
              </p:spPr>
              <p:txBody>
                <a:bodyPr wrap="none" anchor="ctr">
                  <a:spAutoFit/>
                </a:bodyPr>
                <a:lstStyle/>
                <a:p>
                  <a:endParaRPr lang="zh-CN" altLang="en-US"/>
                </a:p>
              </p:txBody>
            </p:sp>
            <p:sp>
              <p:nvSpPr>
                <p:cNvPr id="82978" name="Freeform 80"/>
                <p:cNvSpPr>
                  <a:spLocks noChangeAspect="1"/>
                </p:cNvSpPr>
                <p:nvPr/>
              </p:nvSpPr>
              <p:spPr bwMode="auto">
                <a:xfrm>
                  <a:off x="4364" y="2048"/>
                  <a:ext cx="2" cy="362"/>
                </a:xfrm>
                <a:custGeom>
                  <a:avLst/>
                  <a:gdLst>
                    <a:gd name="T0" fmla="*/ 0 w 1"/>
                    <a:gd name="T1" fmla="*/ 0 h 861"/>
                    <a:gd name="T2" fmla="*/ 0 w 1"/>
                    <a:gd name="T3" fmla="*/ 861 h 861"/>
                    <a:gd name="T4" fmla="*/ 0 60000 65536"/>
                    <a:gd name="T5" fmla="*/ 0 60000 65536"/>
                    <a:gd name="T6" fmla="*/ 0 w 1"/>
                    <a:gd name="T7" fmla="*/ 0 h 861"/>
                    <a:gd name="T8" fmla="*/ 1 w 1"/>
                    <a:gd name="T9" fmla="*/ 861 h 861"/>
                  </a:gdLst>
                  <a:ahLst/>
                  <a:cxnLst>
                    <a:cxn ang="T4">
                      <a:pos x="T0" y="T1"/>
                    </a:cxn>
                    <a:cxn ang="T5">
                      <a:pos x="T2" y="T3"/>
                    </a:cxn>
                  </a:cxnLst>
                  <a:rect l="T6" t="T7" r="T8" b="T9"/>
                  <a:pathLst>
                    <a:path w="1" h="861">
                      <a:moveTo>
                        <a:pt x="0" y="0"/>
                      </a:moveTo>
                      <a:lnTo>
                        <a:pt x="0" y="861"/>
                      </a:lnTo>
                    </a:path>
                  </a:pathLst>
                </a:custGeom>
                <a:noFill/>
                <a:ln w="38100" cmpd="sng">
                  <a:solidFill>
                    <a:srgbClr val="000000"/>
                  </a:solidFill>
                  <a:round/>
                  <a:headEnd type="none" w="med" len="med"/>
                  <a:tailEnd type="none" w="med" len="med"/>
                </a:ln>
              </p:spPr>
              <p:txBody>
                <a:bodyPr wrap="none" anchor="ctr"/>
                <a:lstStyle/>
                <a:p>
                  <a:endParaRPr lang="zh-CN" altLang="en-US"/>
                </a:p>
              </p:txBody>
            </p:sp>
            <p:sp>
              <p:nvSpPr>
                <p:cNvPr id="82979" name="Freeform 81"/>
                <p:cNvSpPr>
                  <a:spLocks noChangeAspect="1"/>
                </p:cNvSpPr>
                <p:nvPr/>
              </p:nvSpPr>
              <p:spPr bwMode="auto">
                <a:xfrm>
                  <a:off x="3563" y="2869"/>
                  <a:ext cx="1" cy="256"/>
                </a:xfrm>
                <a:custGeom>
                  <a:avLst/>
                  <a:gdLst>
                    <a:gd name="T0" fmla="*/ 0 w 1"/>
                    <a:gd name="T1" fmla="*/ 0 h 206"/>
                    <a:gd name="T2" fmla="*/ 0 w 1"/>
                    <a:gd name="T3" fmla="*/ 206 h 206"/>
                    <a:gd name="T4" fmla="*/ 0 60000 65536"/>
                    <a:gd name="T5" fmla="*/ 0 60000 65536"/>
                    <a:gd name="T6" fmla="*/ 0 w 1"/>
                    <a:gd name="T7" fmla="*/ 0 h 206"/>
                    <a:gd name="T8" fmla="*/ 1 w 1"/>
                    <a:gd name="T9" fmla="*/ 206 h 206"/>
                  </a:gdLst>
                  <a:ahLst/>
                  <a:cxnLst>
                    <a:cxn ang="T4">
                      <a:pos x="T0" y="T1"/>
                    </a:cxn>
                    <a:cxn ang="T5">
                      <a:pos x="T2" y="T3"/>
                    </a:cxn>
                  </a:cxnLst>
                  <a:rect l="T6" t="T7" r="T8" b="T9"/>
                  <a:pathLst>
                    <a:path w="1" h="206">
                      <a:moveTo>
                        <a:pt x="0" y="0"/>
                      </a:moveTo>
                      <a:lnTo>
                        <a:pt x="0" y="206"/>
                      </a:lnTo>
                    </a:path>
                  </a:pathLst>
                </a:custGeom>
                <a:noFill/>
                <a:ln w="38100">
                  <a:solidFill>
                    <a:srgbClr val="000000"/>
                  </a:solidFill>
                  <a:round/>
                  <a:headEnd/>
                  <a:tailEnd/>
                </a:ln>
              </p:spPr>
              <p:txBody>
                <a:bodyPr wrap="none" anchor="ctr"/>
                <a:lstStyle/>
                <a:p>
                  <a:endParaRPr lang="zh-CN" altLang="en-US"/>
                </a:p>
              </p:txBody>
            </p:sp>
            <p:sp>
              <p:nvSpPr>
                <p:cNvPr id="82980" name="Freeform 82"/>
                <p:cNvSpPr>
                  <a:spLocks noChangeAspect="1"/>
                </p:cNvSpPr>
                <p:nvPr/>
              </p:nvSpPr>
              <p:spPr bwMode="auto">
                <a:xfrm>
                  <a:off x="3632" y="2351"/>
                  <a:ext cx="732" cy="414"/>
                </a:xfrm>
                <a:custGeom>
                  <a:avLst/>
                  <a:gdLst>
                    <a:gd name="T0" fmla="*/ 0 w 1666"/>
                    <a:gd name="T1" fmla="*/ 987 h 987"/>
                    <a:gd name="T2" fmla="*/ 1666 w 1666"/>
                    <a:gd name="T3" fmla="*/ 0 h 987"/>
                    <a:gd name="T4" fmla="*/ 0 60000 65536"/>
                    <a:gd name="T5" fmla="*/ 0 60000 65536"/>
                    <a:gd name="T6" fmla="*/ 0 w 1666"/>
                    <a:gd name="T7" fmla="*/ 0 h 987"/>
                    <a:gd name="T8" fmla="*/ 1666 w 1666"/>
                    <a:gd name="T9" fmla="*/ 987 h 987"/>
                  </a:gdLst>
                  <a:ahLst/>
                  <a:cxnLst>
                    <a:cxn ang="T4">
                      <a:pos x="T0" y="T1"/>
                    </a:cxn>
                    <a:cxn ang="T5">
                      <a:pos x="T2" y="T3"/>
                    </a:cxn>
                  </a:cxnLst>
                  <a:rect l="T6" t="T7" r="T8" b="T9"/>
                  <a:pathLst>
                    <a:path w="1666" h="987">
                      <a:moveTo>
                        <a:pt x="0" y="987"/>
                      </a:moveTo>
                      <a:lnTo>
                        <a:pt x="1666" y="0"/>
                      </a:lnTo>
                    </a:path>
                  </a:pathLst>
                </a:custGeom>
                <a:noFill/>
                <a:ln w="38100" cmpd="sng">
                  <a:solidFill>
                    <a:srgbClr val="000000"/>
                  </a:solidFill>
                  <a:round/>
                  <a:headEnd type="none" w="med" len="med"/>
                  <a:tailEnd type="none" w="med" len="med"/>
                </a:ln>
              </p:spPr>
              <p:txBody>
                <a:bodyPr wrap="none" anchor="ctr"/>
                <a:lstStyle/>
                <a:p>
                  <a:endParaRPr lang="zh-CN" altLang="en-US"/>
                </a:p>
              </p:txBody>
            </p:sp>
            <p:sp>
              <p:nvSpPr>
                <p:cNvPr id="82981" name="Line 83"/>
                <p:cNvSpPr>
                  <a:spLocks noChangeAspect="1" noChangeShapeType="1"/>
                </p:cNvSpPr>
                <p:nvPr/>
              </p:nvSpPr>
              <p:spPr bwMode="auto">
                <a:xfrm>
                  <a:off x="3605" y="2930"/>
                  <a:ext cx="0" cy="241"/>
                </a:xfrm>
                <a:prstGeom prst="line">
                  <a:avLst/>
                </a:prstGeom>
                <a:noFill/>
                <a:ln w="38100">
                  <a:solidFill>
                    <a:srgbClr val="000000"/>
                  </a:solidFill>
                  <a:round/>
                  <a:headEnd/>
                  <a:tailEnd/>
                </a:ln>
              </p:spPr>
              <p:txBody>
                <a:bodyPr wrap="none" anchor="ctr"/>
                <a:lstStyle/>
                <a:p>
                  <a:endParaRPr lang="zh-CN" altLang="en-US"/>
                </a:p>
              </p:txBody>
            </p:sp>
            <p:sp>
              <p:nvSpPr>
                <p:cNvPr id="82982" name="Line 84"/>
                <p:cNvSpPr>
                  <a:spLocks noChangeAspect="1" noChangeShapeType="1"/>
                </p:cNvSpPr>
                <p:nvPr/>
              </p:nvSpPr>
              <p:spPr bwMode="auto">
                <a:xfrm flipV="1">
                  <a:off x="4449" y="2182"/>
                  <a:ext cx="0" cy="343"/>
                </a:xfrm>
                <a:prstGeom prst="line">
                  <a:avLst/>
                </a:prstGeom>
                <a:noFill/>
                <a:ln w="9525">
                  <a:solidFill>
                    <a:srgbClr val="000000"/>
                  </a:solidFill>
                  <a:round/>
                  <a:headEnd/>
                  <a:tailEnd/>
                </a:ln>
              </p:spPr>
              <p:txBody>
                <a:bodyPr wrap="none" anchor="ctr"/>
                <a:lstStyle/>
                <a:p>
                  <a:endParaRPr lang="zh-CN" altLang="en-US"/>
                </a:p>
              </p:txBody>
            </p:sp>
            <p:sp>
              <p:nvSpPr>
                <p:cNvPr id="82983" name="Freeform 85"/>
                <p:cNvSpPr>
                  <a:spLocks noChangeAspect="1"/>
                </p:cNvSpPr>
                <p:nvPr/>
              </p:nvSpPr>
              <p:spPr bwMode="auto">
                <a:xfrm>
                  <a:off x="4449" y="2112"/>
                  <a:ext cx="127" cy="70"/>
                </a:xfrm>
                <a:custGeom>
                  <a:avLst/>
                  <a:gdLst>
                    <a:gd name="T0" fmla="*/ 0 w 289"/>
                    <a:gd name="T1" fmla="*/ 164 h 164"/>
                    <a:gd name="T2" fmla="*/ 289 w 289"/>
                    <a:gd name="T3" fmla="*/ 0 h 164"/>
                    <a:gd name="T4" fmla="*/ 0 60000 65536"/>
                    <a:gd name="T5" fmla="*/ 0 60000 65536"/>
                    <a:gd name="T6" fmla="*/ 0 w 289"/>
                    <a:gd name="T7" fmla="*/ 0 h 164"/>
                    <a:gd name="T8" fmla="*/ 289 w 289"/>
                    <a:gd name="T9" fmla="*/ 164 h 164"/>
                  </a:gdLst>
                  <a:ahLst/>
                  <a:cxnLst>
                    <a:cxn ang="T4">
                      <a:pos x="T0" y="T1"/>
                    </a:cxn>
                    <a:cxn ang="T5">
                      <a:pos x="T2" y="T3"/>
                    </a:cxn>
                  </a:cxnLst>
                  <a:rect l="T6" t="T7" r="T8" b="T9"/>
                  <a:pathLst>
                    <a:path w="289" h="164">
                      <a:moveTo>
                        <a:pt x="0" y="164"/>
                      </a:moveTo>
                      <a:lnTo>
                        <a:pt x="289" y="0"/>
                      </a:lnTo>
                    </a:path>
                  </a:pathLst>
                </a:custGeom>
                <a:noFill/>
                <a:ln w="38100">
                  <a:solidFill>
                    <a:srgbClr val="000000"/>
                  </a:solidFill>
                  <a:round/>
                  <a:headEnd/>
                  <a:tailEnd/>
                </a:ln>
              </p:spPr>
              <p:txBody>
                <a:bodyPr wrap="none" anchor="ctr"/>
                <a:lstStyle/>
                <a:p>
                  <a:endParaRPr lang="zh-CN" altLang="en-US"/>
                </a:p>
              </p:txBody>
            </p:sp>
            <p:sp>
              <p:nvSpPr>
                <p:cNvPr id="82984" name="Freeform 86"/>
                <p:cNvSpPr>
                  <a:spLocks noChangeAspect="1"/>
                </p:cNvSpPr>
                <p:nvPr/>
              </p:nvSpPr>
              <p:spPr bwMode="auto">
                <a:xfrm>
                  <a:off x="4935" y="1937"/>
                  <a:ext cx="132" cy="42"/>
                </a:xfrm>
                <a:custGeom>
                  <a:avLst/>
                  <a:gdLst>
                    <a:gd name="T0" fmla="*/ 0 w 117"/>
                    <a:gd name="T1" fmla="*/ 34 h 34"/>
                    <a:gd name="T2" fmla="*/ 117 w 117"/>
                    <a:gd name="T3" fmla="*/ 0 h 34"/>
                    <a:gd name="T4" fmla="*/ 0 60000 65536"/>
                    <a:gd name="T5" fmla="*/ 0 60000 65536"/>
                    <a:gd name="T6" fmla="*/ 0 w 117"/>
                    <a:gd name="T7" fmla="*/ 0 h 34"/>
                    <a:gd name="T8" fmla="*/ 117 w 117"/>
                    <a:gd name="T9" fmla="*/ 34 h 34"/>
                  </a:gdLst>
                  <a:ahLst/>
                  <a:cxnLst>
                    <a:cxn ang="T4">
                      <a:pos x="T0" y="T1"/>
                    </a:cxn>
                    <a:cxn ang="T5">
                      <a:pos x="T2" y="T3"/>
                    </a:cxn>
                  </a:cxnLst>
                  <a:rect l="T6" t="T7" r="T8" b="T9"/>
                  <a:pathLst>
                    <a:path w="117" h="34">
                      <a:moveTo>
                        <a:pt x="0" y="34"/>
                      </a:moveTo>
                      <a:lnTo>
                        <a:pt x="117" y="0"/>
                      </a:lnTo>
                    </a:path>
                  </a:pathLst>
                </a:custGeom>
                <a:noFill/>
                <a:ln w="38100">
                  <a:solidFill>
                    <a:srgbClr val="000000"/>
                  </a:solidFill>
                  <a:round/>
                  <a:headEnd/>
                  <a:tailEnd/>
                </a:ln>
              </p:spPr>
              <p:txBody>
                <a:bodyPr wrap="none" anchor="ctr"/>
                <a:lstStyle/>
                <a:p>
                  <a:endParaRPr lang="zh-CN" altLang="en-US"/>
                </a:p>
              </p:txBody>
            </p:sp>
            <p:sp>
              <p:nvSpPr>
                <p:cNvPr id="82985" name="Freeform 87"/>
                <p:cNvSpPr>
                  <a:spLocks noChangeAspect="1"/>
                </p:cNvSpPr>
                <p:nvPr/>
              </p:nvSpPr>
              <p:spPr bwMode="auto">
                <a:xfrm>
                  <a:off x="4452" y="2184"/>
                  <a:ext cx="2" cy="355"/>
                </a:xfrm>
                <a:custGeom>
                  <a:avLst/>
                  <a:gdLst>
                    <a:gd name="T0" fmla="*/ 0 w 2"/>
                    <a:gd name="T1" fmla="*/ 0 h 285"/>
                    <a:gd name="T2" fmla="*/ 2 w 2"/>
                    <a:gd name="T3" fmla="*/ 285 h 285"/>
                    <a:gd name="T4" fmla="*/ 0 60000 65536"/>
                    <a:gd name="T5" fmla="*/ 0 60000 65536"/>
                    <a:gd name="T6" fmla="*/ 0 w 2"/>
                    <a:gd name="T7" fmla="*/ 0 h 285"/>
                    <a:gd name="T8" fmla="*/ 2 w 2"/>
                    <a:gd name="T9" fmla="*/ 285 h 285"/>
                  </a:gdLst>
                  <a:ahLst/>
                  <a:cxnLst>
                    <a:cxn ang="T4">
                      <a:pos x="T0" y="T1"/>
                    </a:cxn>
                    <a:cxn ang="T5">
                      <a:pos x="T2" y="T3"/>
                    </a:cxn>
                  </a:cxnLst>
                  <a:rect l="T6" t="T7" r="T8" b="T9"/>
                  <a:pathLst>
                    <a:path w="2" h="285">
                      <a:moveTo>
                        <a:pt x="0" y="0"/>
                      </a:moveTo>
                      <a:lnTo>
                        <a:pt x="2" y="285"/>
                      </a:lnTo>
                    </a:path>
                  </a:pathLst>
                </a:custGeom>
                <a:noFill/>
                <a:ln w="38100" cmpd="sng">
                  <a:solidFill>
                    <a:srgbClr val="000000"/>
                  </a:solidFill>
                  <a:round/>
                  <a:headEnd/>
                  <a:tailEnd/>
                </a:ln>
              </p:spPr>
              <p:txBody>
                <a:bodyPr wrap="none" anchor="ctr"/>
                <a:lstStyle/>
                <a:p>
                  <a:endParaRPr lang="zh-CN" altLang="en-US"/>
                </a:p>
              </p:txBody>
            </p:sp>
            <p:sp>
              <p:nvSpPr>
                <p:cNvPr id="82986" name="Freeform 88"/>
                <p:cNvSpPr>
                  <a:spLocks noChangeAspect="1"/>
                </p:cNvSpPr>
                <p:nvPr/>
              </p:nvSpPr>
              <p:spPr bwMode="auto">
                <a:xfrm>
                  <a:off x="5060" y="1934"/>
                  <a:ext cx="0" cy="570"/>
                </a:xfrm>
                <a:custGeom>
                  <a:avLst/>
                  <a:gdLst>
                    <a:gd name="T0" fmla="*/ 0 w 1"/>
                    <a:gd name="T1" fmla="*/ 0 h 1355"/>
                    <a:gd name="T2" fmla="*/ 0 w 1"/>
                    <a:gd name="T3" fmla="*/ 1355 h 1355"/>
                    <a:gd name="T4" fmla="*/ 0 60000 65536"/>
                    <a:gd name="T5" fmla="*/ 0 60000 65536"/>
                    <a:gd name="T6" fmla="*/ 0 w 1"/>
                    <a:gd name="T7" fmla="*/ 0 h 1355"/>
                    <a:gd name="T8" fmla="*/ 0 w 1"/>
                    <a:gd name="T9" fmla="*/ 1355 h 1355"/>
                  </a:gdLst>
                  <a:ahLst/>
                  <a:cxnLst>
                    <a:cxn ang="T4">
                      <a:pos x="T0" y="T1"/>
                    </a:cxn>
                    <a:cxn ang="T5">
                      <a:pos x="T2" y="T3"/>
                    </a:cxn>
                  </a:cxnLst>
                  <a:rect l="T6" t="T7" r="T8" b="T9"/>
                  <a:pathLst>
                    <a:path w="1" h="1355">
                      <a:moveTo>
                        <a:pt x="0" y="0"/>
                      </a:moveTo>
                      <a:lnTo>
                        <a:pt x="0" y="1355"/>
                      </a:lnTo>
                    </a:path>
                  </a:pathLst>
                </a:custGeom>
                <a:noFill/>
                <a:ln w="38100" cmpd="sng">
                  <a:solidFill>
                    <a:srgbClr val="000000"/>
                  </a:solidFill>
                  <a:round/>
                  <a:headEnd/>
                  <a:tailEnd/>
                </a:ln>
              </p:spPr>
              <p:txBody>
                <a:bodyPr wrap="none" anchor="ctr"/>
                <a:lstStyle/>
                <a:p>
                  <a:endParaRPr lang="zh-CN" altLang="en-US"/>
                </a:p>
              </p:txBody>
            </p:sp>
            <p:sp>
              <p:nvSpPr>
                <p:cNvPr id="82987" name="Freeform 89"/>
                <p:cNvSpPr>
                  <a:spLocks noChangeAspect="1"/>
                </p:cNvSpPr>
                <p:nvPr/>
              </p:nvSpPr>
              <p:spPr bwMode="auto">
                <a:xfrm>
                  <a:off x="4933" y="1979"/>
                  <a:ext cx="2" cy="278"/>
                </a:xfrm>
                <a:custGeom>
                  <a:avLst/>
                  <a:gdLst>
                    <a:gd name="T0" fmla="*/ 1 w 1"/>
                    <a:gd name="T1" fmla="*/ 0 h 223"/>
                    <a:gd name="T2" fmla="*/ 0 w 1"/>
                    <a:gd name="T3" fmla="*/ 223 h 223"/>
                    <a:gd name="T4" fmla="*/ 0 60000 65536"/>
                    <a:gd name="T5" fmla="*/ 0 60000 65536"/>
                    <a:gd name="T6" fmla="*/ 0 w 1"/>
                    <a:gd name="T7" fmla="*/ 0 h 223"/>
                    <a:gd name="T8" fmla="*/ 1 w 1"/>
                    <a:gd name="T9" fmla="*/ 223 h 223"/>
                  </a:gdLst>
                  <a:ahLst/>
                  <a:cxnLst>
                    <a:cxn ang="T4">
                      <a:pos x="T0" y="T1"/>
                    </a:cxn>
                    <a:cxn ang="T5">
                      <a:pos x="T2" y="T3"/>
                    </a:cxn>
                  </a:cxnLst>
                  <a:rect l="T6" t="T7" r="T8" b="T9"/>
                  <a:pathLst>
                    <a:path w="1" h="223">
                      <a:moveTo>
                        <a:pt x="1" y="0"/>
                      </a:moveTo>
                      <a:lnTo>
                        <a:pt x="0" y="223"/>
                      </a:lnTo>
                    </a:path>
                  </a:pathLst>
                </a:custGeom>
                <a:noFill/>
                <a:ln w="38100">
                  <a:solidFill>
                    <a:srgbClr val="000000"/>
                  </a:solidFill>
                  <a:round/>
                  <a:headEnd/>
                  <a:tailEnd/>
                </a:ln>
              </p:spPr>
              <p:txBody>
                <a:bodyPr wrap="none" anchor="ctr"/>
                <a:lstStyle/>
                <a:p>
                  <a:endParaRPr lang="zh-CN" altLang="en-US"/>
                </a:p>
              </p:txBody>
            </p:sp>
            <p:sp>
              <p:nvSpPr>
                <p:cNvPr id="82988" name="Freeform 90"/>
                <p:cNvSpPr>
                  <a:spLocks noChangeAspect="1"/>
                </p:cNvSpPr>
                <p:nvPr/>
              </p:nvSpPr>
              <p:spPr bwMode="auto">
                <a:xfrm>
                  <a:off x="4868" y="2237"/>
                  <a:ext cx="59" cy="23"/>
                </a:xfrm>
                <a:custGeom>
                  <a:avLst/>
                  <a:gdLst>
                    <a:gd name="T0" fmla="*/ 0 w 136"/>
                    <a:gd name="T1" fmla="*/ 56 h 56"/>
                    <a:gd name="T2" fmla="*/ 136 w 136"/>
                    <a:gd name="T3" fmla="*/ 0 h 56"/>
                    <a:gd name="T4" fmla="*/ 0 60000 65536"/>
                    <a:gd name="T5" fmla="*/ 0 60000 65536"/>
                    <a:gd name="T6" fmla="*/ 0 w 136"/>
                    <a:gd name="T7" fmla="*/ 0 h 56"/>
                    <a:gd name="T8" fmla="*/ 136 w 136"/>
                    <a:gd name="T9" fmla="*/ 56 h 56"/>
                  </a:gdLst>
                  <a:ahLst/>
                  <a:cxnLst>
                    <a:cxn ang="T4">
                      <a:pos x="T0" y="T1"/>
                    </a:cxn>
                    <a:cxn ang="T5">
                      <a:pos x="T2" y="T3"/>
                    </a:cxn>
                  </a:cxnLst>
                  <a:rect l="T6" t="T7" r="T8" b="T9"/>
                  <a:pathLst>
                    <a:path w="136" h="56">
                      <a:moveTo>
                        <a:pt x="0" y="56"/>
                      </a:moveTo>
                      <a:lnTo>
                        <a:pt x="136" y="0"/>
                      </a:lnTo>
                    </a:path>
                  </a:pathLst>
                </a:custGeom>
                <a:noFill/>
                <a:ln w="38100">
                  <a:solidFill>
                    <a:srgbClr val="000000"/>
                  </a:solidFill>
                  <a:round/>
                  <a:headEnd/>
                  <a:tailEnd/>
                </a:ln>
              </p:spPr>
              <p:txBody>
                <a:bodyPr wrap="none" anchor="ctr"/>
                <a:lstStyle/>
                <a:p>
                  <a:endParaRPr lang="zh-CN" altLang="en-US"/>
                </a:p>
              </p:txBody>
            </p:sp>
            <p:sp>
              <p:nvSpPr>
                <p:cNvPr id="82989" name="Freeform 91"/>
                <p:cNvSpPr>
                  <a:spLocks noChangeAspect="1"/>
                </p:cNvSpPr>
                <p:nvPr/>
              </p:nvSpPr>
              <p:spPr bwMode="auto">
                <a:xfrm>
                  <a:off x="4868" y="2260"/>
                  <a:ext cx="0" cy="334"/>
                </a:xfrm>
                <a:custGeom>
                  <a:avLst/>
                  <a:gdLst>
                    <a:gd name="T0" fmla="*/ 0 w 1"/>
                    <a:gd name="T1" fmla="*/ 0 h 791"/>
                    <a:gd name="T2" fmla="*/ 0 w 1"/>
                    <a:gd name="T3" fmla="*/ 791 h 791"/>
                    <a:gd name="T4" fmla="*/ 0 60000 65536"/>
                    <a:gd name="T5" fmla="*/ 0 60000 65536"/>
                    <a:gd name="T6" fmla="*/ 0 w 1"/>
                    <a:gd name="T7" fmla="*/ 0 h 791"/>
                    <a:gd name="T8" fmla="*/ 0 w 1"/>
                    <a:gd name="T9" fmla="*/ 791 h 791"/>
                  </a:gdLst>
                  <a:ahLst/>
                  <a:cxnLst>
                    <a:cxn ang="T4">
                      <a:pos x="T0" y="T1"/>
                    </a:cxn>
                    <a:cxn ang="T5">
                      <a:pos x="T2" y="T3"/>
                    </a:cxn>
                  </a:cxnLst>
                  <a:rect l="T6" t="T7" r="T8" b="T9"/>
                  <a:pathLst>
                    <a:path w="1" h="791">
                      <a:moveTo>
                        <a:pt x="0" y="0"/>
                      </a:moveTo>
                      <a:lnTo>
                        <a:pt x="0" y="791"/>
                      </a:lnTo>
                    </a:path>
                  </a:pathLst>
                </a:custGeom>
                <a:noFill/>
                <a:ln w="38100">
                  <a:solidFill>
                    <a:srgbClr val="000000"/>
                  </a:solidFill>
                  <a:round/>
                  <a:headEnd/>
                  <a:tailEnd/>
                </a:ln>
              </p:spPr>
              <p:txBody>
                <a:bodyPr wrap="none" anchor="ctr"/>
                <a:lstStyle/>
                <a:p>
                  <a:endParaRPr lang="zh-CN" altLang="en-US"/>
                </a:p>
              </p:txBody>
            </p:sp>
            <p:sp>
              <p:nvSpPr>
                <p:cNvPr id="82990" name="Freeform 92"/>
                <p:cNvSpPr>
                  <a:spLocks noChangeAspect="1"/>
                </p:cNvSpPr>
                <p:nvPr/>
              </p:nvSpPr>
              <p:spPr bwMode="auto">
                <a:xfrm>
                  <a:off x="4576" y="2356"/>
                  <a:ext cx="61" cy="5"/>
                </a:xfrm>
                <a:custGeom>
                  <a:avLst/>
                  <a:gdLst>
                    <a:gd name="T0" fmla="*/ 0 w 141"/>
                    <a:gd name="T1" fmla="*/ 0 h 14"/>
                    <a:gd name="T2" fmla="*/ 56 w 141"/>
                    <a:gd name="T3" fmla="*/ 14 h 14"/>
                    <a:gd name="T4" fmla="*/ 141 w 141"/>
                    <a:gd name="T5" fmla="*/ 14 h 14"/>
                    <a:gd name="T6" fmla="*/ 0 60000 65536"/>
                    <a:gd name="T7" fmla="*/ 0 60000 65536"/>
                    <a:gd name="T8" fmla="*/ 0 60000 65536"/>
                    <a:gd name="T9" fmla="*/ 0 w 141"/>
                    <a:gd name="T10" fmla="*/ 0 h 14"/>
                    <a:gd name="T11" fmla="*/ 141 w 141"/>
                    <a:gd name="T12" fmla="*/ 14 h 14"/>
                  </a:gdLst>
                  <a:ahLst/>
                  <a:cxnLst>
                    <a:cxn ang="T6">
                      <a:pos x="T0" y="T1"/>
                    </a:cxn>
                    <a:cxn ang="T7">
                      <a:pos x="T2" y="T3"/>
                    </a:cxn>
                    <a:cxn ang="T8">
                      <a:pos x="T4" y="T5"/>
                    </a:cxn>
                  </a:cxnLst>
                  <a:rect l="T9" t="T10" r="T11" b="T12"/>
                  <a:pathLst>
                    <a:path w="141" h="14">
                      <a:moveTo>
                        <a:pt x="0" y="0"/>
                      </a:moveTo>
                      <a:lnTo>
                        <a:pt x="56" y="14"/>
                      </a:lnTo>
                      <a:lnTo>
                        <a:pt x="141" y="14"/>
                      </a:lnTo>
                    </a:path>
                  </a:pathLst>
                </a:custGeom>
                <a:noFill/>
                <a:ln w="38100">
                  <a:solidFill>
                    <a:srgbClr val="000000"/>
                  </a:solidFill>
                  <a:round/>
                  <a:headEnd/>
                  <a:tailEnd/>
                </a:ln>
              </p:spPr>
              <p:txBody>
                <a:bodyPr wrap="none" anchor="ctr"/>
                <a:lstStyle/>
                <a:p>
                  <a:endParaRPr lang="zh-CN" altLang="en-US"/>
                </a:p>
              </p:txBody>
            </p:sp>
            <p:sp>
              <p:nvSpPr>
                <p:cNvPr id="82991" name="Freeform 93"/>
                <p:cNvSpPr>
                  <a:spLocks noChangeAspect="1"/>
                </p:cNvSpPr>
                <p:nvPr/>
              </p:nvSpPr>
              <p:spPr bwMode="auto">
                <a:xfrm>
                  <a:off x="4639" y="2360"/>
                  <a:ext cx="1" cy="328"/>
                </a:xfrm>
                <a:custGeom>
                  <a:avLst/>
                  <a:gdLst>
                    <a:gd name="T0" fmla="*/ 0 w 1"/>
                    <a:gd name="T1" fmla="*/ 0 h 264"/>
                    <a:gd name="T2" fmla="*/ 0 w 1"/>
                    <a:gd name="T3" fmla="*/ 264 h 264"/>
                    <a:gd name="T4" fmla="*/ 0 60000 65536"/>
                    <a:gd name="T5" fmla="*/ 0 60000 65536"/>
                    <a:gd name="T6" fmla="*/ 0 w 1"/>
                    <a:gd name="T7" fmla="*/ 0 h 264"/>
                    <a:gd name="T8" fmla="*/ 1 w 1"/>
                    <a:gd name="T9" fmla="*/ 264 h 264"/>
                  </a:gdLst>
                  <a:ahLst/>
                  <a:cxnLst>
                    <a:cxn ang="T4">
                      <a:pos x="T0" y="T1"/>
                    </a:cxn>
                    <a:cxn ang="T5">
                      <a:pos x="T2" y="T3"/>
                    </a:cxn>
                  </a:cxnLst>
                  <a:rect l="T6" t="T7" r="T8" b="T9"/>
                  <a:pathLst>
                    <a:path w="1" h="264">
                      <a:moveTo>
                        <a:pt x="0" y="0"/>
                      </a:moveTo>
                      <a:lnTo>
                        <a:pt x="0" y="264"/>
                      </a:lnTo>
                    </a:path>
                  </a:pathLst>
                </a:custGeom>
                <a:noFill/>
                <a:ln w="38100" cmpd="sng">
                  <a:solidFill>
                    <a:srgbClr val="000000"/>
                  </a:solidFill>
                  <a:round/>
                  <a:headEnd type="none" w="med" len="med"/>
                  <a:tailEnd type="none" w="med" len="med"/>
                </a:ln>
              </p:spPr>
              <p:txBody>
                <a:bodyPr wrap="none" anchor="ctr"/>
                <a:lstStyle/>
                <a:p>
                  <a:endParaRPr lang="zh-CN" altLang="en-US"/>
                </a:p>
              </p:txBody>
            </p:sp>
            <p:sp>
              <p:nvSpPr>
                <p:cNvPr id="82992" name="Freeform 94"/>
                <p:cNvSpPr>
                  <a:spLocks noChangeAspect="1"/>
                </p:cNvSpPr>
                <p:nvPr/>
              </p:nvSpPr>
              <p:spPr bwMode="auto">
                <a:xfrm>
                  <a:off x="4638" y="2540"/>
                  <a:ext cx="230" cy="47"/>
                </a:xfrm>
                <a:custGeom>
                  <a:avLst/>
                  <a:gdLst>
                    <a:gd name="T0" fmla="*/ 0 w 520"/>
                    <a:gd name="T1" fmla="*/ 12 h 113"/>
                    <a:gd name="T2" fmla="*/ 111 w 520"/>
                    <a:gd name="T3" fmla="*/ 0 h 113"/>
                    <a:gd name="T4" fmla="*/ 238 w 520"/>
                    <a:gd name="T5" fmla="*/ 15 h 113"/>
                    <a:gd name="T6" fmla="*/ 351 w 520"/>
                    <a:gd name="T7" fmla="*/ 43 h 113"/>
                    <a:gd name="T8" fmla="*/ 407 w 520"/>
                    <a:gd name="T9" fmla="*/ 71 h 113"/>
                    <a:gd name="T10" fmla="*/ 520 w 520"/>
                    <a:gd name="T11" fmla="*/ 113 h 113"/>
                    <a:gd name="T12" fmla="*/ 0 60000 65536"/>
                    <a:gd name="T13" fmla="*/ 0 60000 65536"/>
                    <a:gd name="T14" fmla="*/ 0 60000 65536"/>
                    <a:gd name="T15" fmla="*/ 0 60000 65536"/>
                    <a:gd name="T16" fmla="*/ 0 60000 65536"/>
                    <a:gd name="T17" fmla="*/ 0 60000 65536"/>
                    <a:gd name="T18" fmla="*/ 0 w 520"/>
                    <a:gd name="T19" fmla="*/ 0 h 113"/>
                    <a:gd name="T20" fmla="*/ 520 w 520"/>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520" h="113">
                      <a:moveTo>
                        <a:pt x="0" y="12"/>
                      </a:moveTo>
                      <a:cubicBezTo>
                        <a:pt x="18" y="10"/>
                        <a:pt x="71" y="0"/>
                        <a:pt x="111" y="0"/>
                      </a:cubicBezTo>
                      <a:cubicBezTo>
                        <a:pt x="151" y="0"/>
                        <a:pt x="198" y="8"/>
                        <a:pt x="238" y="15"/>
                      </a:cubicBezTo>
                      <a:cubicBezTo>
                        <a:pt x="278" y="22"/>
                        <a:pt x="323" y="34"/>
                        <a:pt x="351" y="43"/>
                      </a:cubicBezTo>
                      <a:cubicBezTo>
                        <a:pt x="379" y="52"/>
                        <a:pt x="379" y="59"/>
                        <a:pt x="407" y="71"/>
                      </a:cubicBezTo>
                      <a:cubicBezTo>
                        <a:pt x="435" y="83"/>
                        <a:pt x="497" y="104"/>
                        <a:pt x="520" y="113"/>
                      </a:cubicBezTo>
                    </a:path>
                  </a:pathLst>
                </a:custGeom>
                <a:noFill/>
                <a:ln w="38100" cmpd="sng">
                  <a:solidFill>
                    <a:srgbClr val="000000"/>
                  </a:solidFill>
                  <a:round/>
                  <a:headEnd/>
                  <a:tailEnd/>
                </a:ln>
              </p:spPr>
              <p:txBody>
                <a:bodyPr wrap="none" anchor="ctr"/>
                <a:lstStyle/>
                <a:p>
                  <a:endParaRPr lang="zh-CN" altLang="en-US"/>
                </a:p>
              </p:txBody>
            </p:sp>
            <p:sp>
              <p:nvSpPr>
                <p:cNvPr id="82993" name="Freeform 95"/>
                <p:cNvSpPr>
                  <a:spLocks noChangeAspect="1"/>
                </p:cNvSpPr>
                <p:nvPr/>
              </p:nvSpPr>
              <p:spPr bwMode="auto">
                <a:xfrm>
                  <a:off x="3648" y="2904"/>
                  <a:ext cx="1" cy="245"/>
                </a:xfrm>
                <a:custGeom>
                  <a:avLst/>
                  <a:gdLst>
                    <a:gd name="T0" fmla="*/ 0 w 1"/>
                    <a:gd name="T1" fmla="*/ 0 h 197"/>
                    <a:gd name="T2" fmla="*/ 0 w 1"/>
                    <a:gd name="T3" fmla="*/ 197 h 197"/>
                    <a:gd name="T4" fmla="*/ 0 60000 65536"/>
                    <a:gd name="T5" fmla="*/ 0 60000 65536"/>
                    <a:gd name="T6" fmla="*/ 0 w 1"/>
                    <a:gd name="T7" fmla="*/ 0 h 197"/>
                    <a:gd name="T8" fmla="*/ 1 w 1"/>
                    <a:gd name="T9" fmla="*/ 197 h 197"/>
                  </a:gdLst>
                  <a:ahLst/>
                  <a:cxnLst>
                    <a:cxn ang="T4">
                      <a:pos x="T0" y="T1"/>
                    </a:cxn>
                    <a:cxn ang="T5">
                      <a:pos x="T2" y="T3"/>
                    </a:cxn>
                  </a:cxnLst>
                  <a:rect l="T6" t="T7" r="T8" b="T9"/>
                  <a:pathLst>
                    <a:path w="1" h="197">
                      <a:moveTo>
                        <a:pt x="0" y="0"/>
                      </a:moveTo>
                      <a:lnTo>
                        <a:pt x="0" y="197"/>
                      </a:lnTo>
                    </a:path>
                  </a:pathLst>
                </a:custGeom>
                <a:noFill/>
                <a:ln w="38100">
                  <a:solidFill>
                    <a:srgbClr val="000000"/>
                  </a:solidFill>
                  <a:round/>
                  <a:headEnd/>
                  <a:tailEnd/>
                </a:ln>
              </p:spPr>
              <p:txBody>
                <a:bodyPr wrap="none" anchor="ctr"/>
                <a:lstStyle/>
                <a:p>
                  <a:endParaRPr lang="zh-CN" altLang="en-US"/>
                </a:p>
              </p:txBody>
            </p:sp>
            <p:sp>
              <p:nvSpPr>
                <p:cNvPr id="82994" name="Freeform 96"/>
                <p:cNvSpPr>
                  <a:spLocks noChangeAspect="1"/>
                </p:cNvSpPr>
                <p:nvPr/>
              </p:nvSpPr>
              <p:spPr bwMode="auto">
                <a:xfrm>
                  <a:off x="3564" y="3099"/>
                  <a:ext cx="41" cy="72"/>
                </a:xfrm>
                <a:custGeom>
                  <a:avLst/>
                  <a:gdLst>
                    <a:gd name="T0" fmla="*/ 0 w 93"/>
                    <a:gd name="T1" fmla="*/ 0 h 173"/>
                    <a:gd name="T2" fmla="*/ 42 w 93"/>
                    <a:gd name="T3" fmla="*/ 99 h 173"/>
                    <a:gd name="T4" fmla="*/ 93 w 93"/>
                    <a:gd name="T5" fmla="*/ 173 h 173"/>
                    <a:gd name="T6" fmla="*/ 0 60000 65536"/>
                    <a:gd name="T7" fmla="*/ 0 60000 65536"/>
                    <a:gd name="T8" fmla="*/ 0 60000 65536"/>
                    <a:gd name="T9" fmla="*/ 0 w 93"/>
                    <a:gd name="T10" fmla="*/ 0 h 173"/>
                    <a:gd name="T11" fmla="*/ 93 w 93"/>
                    <a:gd name="T12" fmla="*/ 173 h 173"/>
                  </a:gdLst>
                  <a:ahLst/>
                  <a:cxnLst>
                    <a:cxn ang="T6">
                      <a:pos x="T0" y="T1"/>
                    </a:cxn>
                    <a:cxn ang="T7">
                      <a:pos x="T2" y="T3"/>
                    </a:cxn>
                    <a:cxn ang="T8">
                      <a:pos x="T4" y="T5"/>
                    </a:cxn>
                  </a:cxnLst>
                  <a:rect l="T9" t="T10" r="T11" b="T12"/>
                  <a:pathLst>
                    <a:path w="93" h="173">
                      <a:moveTo>
                        <a:pt x="0" y="0"/>
                      </a:moveTo>
                      <a:lnTo>
                        <a:pt x="42" y="99"/>
                      </a:lnTo>
                      <a:lnTo>
                        <a:pt x="93" y="173"/>
                      </a:lnTo>
                    </a:path>
                  </a:pathLst>
                </a:custGeom>
                <a:noFill/>
                <a:ln w="38100" cmpd="sng">
                  <a:solidFill>
                    <a:srgbClr val="000000"/>
                  </a:solidFill>
                  <a:round/>
                  <a:headEnd/>
                  <a:tailEnd/>
                </a:ln>
              </p:spPr>
              <p:txBody>
                <a:bodyPr wrap="none" anchor="ctr"/>
                <a:lstStyle/>
                <a:p>
                  <a:endParaRPr lang="zh-CN" altLang="en-US"/>
                </a:p>
              </p:txBody>
            </p:sp>
            <p:sp>
              <p:nvSpPr>
                <p:cNvPr id="82995" name="Freeform 97"/>
                <p:cNvSpPr>
                  <a:spLocks noChangeAspect="1"/>
                </p:cNvSpPr>
                <p:nvPr/>
              </p:nvSpPr>
              <p:spPr bwMode="auto">
                <a:xfrm>
                  <a:off x="3900" y="2784"/>
                  <a:ext cx="0" cy="249"/>
                </a:xfrm>
                <a:custGeom>
                  <a:avLst/>
                  <a:gdLst>
                    <a:gd name="T0" fmla="*/ 0 w 1"/>
                    <a:gd name="T1" fmla="*/ 0 h 593"/>
                    <a:gd name="T2" fmla="*/ 0 w 1"/>
                    <a:gd name="T3" fmla="*/ 593 h 593"/>
                    <a:gd name="T4" fmla="*/ 0 60000 65536"/>
                    <a:gd name="T5" fmla="*/ 0 60000 65536"/>
                    <a:gd name="T6" fmla="*/ 0 w 1"/>
                    <a:gd name="T7" fmla="*/ 0 h 593"/>
                    <a:gd name="T8" fmla="*/ 0 w 1"/>
                    <a:gd name="T9" fmla="*/ 593 h 593"/>
                  </a:gdLst>
                  <a:ahLst/>
                  <a:cxnLst>
                    <a:cxn ang="T4">
                      <a:pos x="T0" y="T1"/>
                    </a:cxn>
                    <a:cxn ang="T5">
                      <a:pos x="T2" y="T3"/>
                    </a:cxn>
                  </a:cxnLst>
                  <a:rect l="T6" t="T7" r="T8" b="T9"/>
                  <a:pathLst>
                    <a:path w="1" h="593">
                      <a:moveTo>
                        <a:pt x="0" y="0"/>
                      </a:moveTo>
                      <a:lnTo>
                        <a:pt x="0" y="593"/>
                      </a:lnTo>
                    </a:path>
                  </a:pathLst>
                </a:custGeom>
                <a:noFill/>
                <a:ln w="38100" cmpd="sng">
                  <a:solidFill>
                    <a:srgbClr val="000000"/>
                  </a:solidFill>
                  <a:round/>
                  <a:headEnd/>
                  <a:tailEnd/>
                </a:ln>
              </p:spPr>
              <p:txBody>
                <a:bodyPr wrap="none" anchor="ctr"/>
                <a:lstStyle/>
                <a:p>
                  <a:endParaRPr lang="zh-CN" altLang="en-US"/>
                </a:p>
              </p:txBody>
            </p:sp>
            <p:sp>
              <p:nvSpPr>
                <p:cNvPr id="82996" name="Freeform 98"/>
                <p:cNvSpPr>
                  <a:spLocks noChangeAspect="1"/>
                </p:cNvSpPr>
                <p:nvPr/>
              </p:nvSpPr>
              <p:spPr bwMode="auto">
                <a:xfrm>
                  <a:off x="4576" y="2355"/>
                  <a:ext cx="69" cy="28"/>
                </a:xfrm>
                <a:custGeom>
                  <a:avLst/>
                  <a:gdLst>
                    <a:gd name="T0" fmla="*/ 0 w 61"/>
                    <a:gd name="T1" fmla="*/ 23 h 23"/>
                    <a:gd name="T2" fmla="*/ 61 w 61"/>
                    <a:gd name="T3" fmla="*/ 0 h 23"/>
                    <a:gd name="T4" fmla="*/ 0 60000 65536"/>
                    <a:gd name="T5" fmla="*/ 0 60000 65536"/>
                    <a:gd name="T6" fmla="*/ 0 w 61"/>
                    <a:gd name="T7" fmla="*/ 0 h 23"/>
                    <a:gd name="T8" fmla="*/ 61 w 61"/>
                    <a:gd name="T9" fmla="*/ 23 h 23"/>
                  </a:gdLst>
                  <a:ahLst/>
                  <a:cxnLst>
                    <a:cxn ang="T4">
                      <a:pos x="T0" y="T1"/>
                    </a:cxn>
                    <a:cxn ang="T5">
                      <a:pos x="T2" y="T3"/>
                    </a:cxn>
                  </a:cxnLst>
                  <a:rect l="T6" t="T7" r="T8" b="T9"/>
                  <a:pathLst>
                    <a:path w="61" h="23">
                      <a:moveTo>
                        <a:pt x="0" y="23"/>
                      </a:moveTo>
                      <a:lnTo>
                        <a:pt x="61" y="0"/>
                      </a:lnTo>
                    </a:path>
                  </a:pathLst>
                </a:custGeom>
                <a:noFill/>
                <a:ln w="38100" cmpd="sng">
                  <a:solidFill>
                    <a:srgbClr val="000000"/>
                  </a:solidFill>
                  <a:round/>
                  <a:headEnd type="none" w="med" len="med"/>
                  <a:tailEnd type="none" w="med" len="med"/>
                </a:ln>
              </p:spPr>
              <p:txBody>
                <a:bodyPr wrap="none" anchor="ctr"/>
                <a:lstStyle/>
                <a:p>
                  <a:endParaRPr lang="zh-CN" altLang="en-US"/>
                </a:p>
              </p:txBody>
            </p:sp>
            <p:sp>
              <p:nvSpPr>
                <p:cNvPr id="82997" name="Freeform 99"/>
                <p:cNvSpPr>
                  <a:spLocks noChangeAspect="1"/>
                </p:cNvSpPr>
                <p:nvPr/>
              </p:nvSpPr>
              <p:spPr bwMode="auto">
                <a:xfrm>
                  <a:off x="3564" y="2760"/>
                  <a:ext cx="80" cy="177"/>
                </a:xfrm>
                <a:custGeom>
                  <a:avLst/>
                  <a:gdLst>
                    <a:gd name="T0" fmla="*/ 71 w 71"/>
                    <a:gd name="T1" fmla="*/ 0 h 142"/>
                    <a:gd name="T2" fmla="*/ 33 w 71"/>
                    <a:gd name="T3" fmla="*/ 19 h 142"/>
                    <a:gd name="T4" fmla="*/ 2 w 71"/>
                    <a:gd name="T5" fmla="*/ 58 h 142"/>
                    <a:gd name="T6" fmla="*/ 0 w 71"/>
                    <a:gd name="T7" fmla="*/ 90 h 142"/>
                    <a:gd name="T8" fmla="*/ 16 w 71"/>
                    <a:gd name="T9" fmla="*/ 123 h 142"/>
                    <a:gd name="T10" fmla="*/ 38 w 71"/>
                    <a:gd name="T11" fmla="*/ 142 h 142"/>
                    <a:gd name="T12" fmla="*/ 0 60000 65536"/>
                    <a:gd name="T13" fmla="*/ 0 60000 65536"/>
                    <a:gd name="T14" fmla="*/ 0 60000 65536"/>
                    <a:gd name="T15" fmla="*/ 0 60000 65536"/>
                    <a:gd name="T16" fmla="*/ 0 60000 65536"/>
                    <a:gd name="T17" fmla="*/ 0 60000 65536"/>
                    <a:gd name="T18" fmla="*/ 0 w 71"/>
                    <a:gd name="T19" fmla="*/ 0 h 142"/>
                    <a:gd name="T20" fmla="*/ 71 w 71"/>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71" h="142">
                      <a:moveTo>
                        <a:pt x="71" y="0"/>
                      </a:moveTo>
                      <a:lnTo>
                        <a:pt x="33" y="19"/>
                      </a:lnTo>
                      <a:lnTo>
                        <a:pt x="2" y="58"/>
                      </a:lnTo>
                      <a:lnTo>
                        <a:pt x="0" y="90"/>
                      </a:lnTo>
                      <a:lnTo>
                        <a:pt x="16" y="123"/>
                      </a:lnTo>
                      <a:lnTo>
                        <a:pt x="38" y="142"/>
                      </a:lnTo>
                    </a:path>
                  </a:pathLst>
                </a:custGeom>
                <a:noFill/>
                <a:ln w="38100" cmpd="sng">
                  <a:solidFill>
                    <a:srgbClr val="000000"/>
                  </a:solidFill>
                  <a:round/>
                  <a:headEnd/>
                  <a:tailEnd/>
                </a:ln>
              </p:spPr>
              <p:txBody>
                <a:bodyPr wrap="none" anchor="ctr"/>
                <a:lstStyle/>
                <a:p>
                  <a:endParaRPr lang="zh-CN" altLang="en-US"/>
                </a:p>
              </p:txBody>
            </p:sp>
            <p:sp>
              <p:nvSpPr>
                <p:cNvPr id="82998" name="Freeform 100"/>
                <p:cNvSpPr>
                  <a:spLocks noChangeAspect="1"/>
                </p:cNvSpPr>
                <p:nvPr/>
              </p:nvSpPr>
              <p:spPr bwMode="auto">
                <a:xfrm>
                  <a:off x="3900" y="2528"/>
                  <a:ext cx="568" cy="261"/>
                </a:xfrm>
                <a:custGeom>
                  <a:avLst/>
                  <a:gdLst>
                    <a:gd name="T0" fmla="*/ 0 w 500"/>
                    <a:gd name="T1" fmla="*/ 210 h 210"/>
                    <a:gd name="T2" fmla="*/ 500 w 500"/>
                    <a:gd name="T3" fmla="*/ 0 h 210"/>
                    <a:gd name="T4" fmla="*/ 0 60000 65536"/>
                    <a:gd name="T5" fmla="*/ 0 60000 65536"/>
                    <a:gd name="T6" fmla="*/ 0 w 500"/>
                    <a:gd name="T7" fmla="*/ 0 h 210"/>
                    <a:gd name="T8" fmla="*/ 500 w 500"/>
                    <a:gd name="T9" fmla="*/ 210 h 210"/>
                  </a:gdLst>
                  <a:ahLst/>
                  <a:cxnLst>
                    <a:cxn ang="T4">
                      <a:pos x="T0" y="T1"/>
                    </a:cxn>
                    <a:cxn ang="T5">
                      <a:pos x="T2" y="T3"/>
                    </a:cxn>
                  </a:cxnLst>
                  <a:rect l="T6" t="T7" r="T8" b="T9"/>
                  <a:pathLst>
                    <a:path w="500" h="210">
                      <a:moveTo>
                        <a:pt x="0" y="210"/>
                      </a:moveTo>
                      <a:lnTo>
                        <a:pt x="500" y="0"/>
                      </a:lnTo>
                    </a:path>
                  </a:pathLst>
                </a:custGeom>
                <a:noFill/>
                <a:ln w="38100">
                  <a:solidFill>
                    <a:srgbClr val="000000"/>
                  </a:solidFill>
                  <a:round/>
                  <a:headEnd/>
                  <a:tailEnd/>
                </a:ln>
              </p:spPr>
              <p:txBody>
                <a:bodyPr wrap="none" anchor="ctr"/>
                <a:lstStyle/>
                <a:p>
                  <a:endParaRPr lang="zh-CN" altLang="en-US"/>
                </a:p>
              </p:txBody>
            </p:sp>
            <p:sp>
              <p:nvSpPr>
                <p:cNvPr id="82999" name="Line 101"/>
                <p:cNvSpPr>
                  <a:spLocks noChangeAspect="1" noChangeShapeType="1"/>
                </p:cNvSpPr>
                <p:nvPr/>
              </p:nvSpPr>
              <p:spPr bwMode="auto">
                <a:xfrm flipV="1">
                  <a:off x="3605" y="2908"/>
                  <a:ext cx="42" cy="22"/>
                </a:xfrm>
                <a:prstGeom prst="line">
                  <a:avLst/>
                </a:prstGeom>
                <a:noFill/>
                <a:ln w="38100">
                  <a:solidFill>
                    <a:srgbClr val="000000"/>
                  </a:solidFill>
                  <a:round/>
                  <a:headEnd/>
                  <a:tailEnd/>
                </a:ln>
              </p:spPr>
              <p:txBody>
                <a:bodyPr wrap="none" anchor="ctr"/>
                <a:lstStyle/>
                <a:p>
                  <a:endParaRPr lang="zh-CN" altLang="en-US"/>
                </a:p>
              </p:txBody>
            </p:sp>
            <p:sp>
              <p:nvSpPr>
                <p:cNvPr id="83000" name="Freeform 102"/>
                <p:cNvSpPr>
                  <a:spLocks noChangeAspect="1"/>
                </p:cNvSpPr>
                <p:nvPr/>
              </p:nvSpPr>
              <p:spPr bwMode="auto">
                <a:xfrm>
                  <a:off x="3625" y="2764"/>
                  <a:ext cx="275" cy="144"/>
                </a:xfrm>
                <a:custGeom>
                  <a:avLst/>
                  <a:gdLst>
                    <a:gd name="T0" fmla="*/ 242 w 242"/>
                    <a:gd name="T1" fmla="*/ 19 h 116"/>
                    <a:gd name="T2" fmla="*/ 208 w 242"/>
                    <a:gd name="T3" fmla="*/ 11 h 116"/>
                    <a:gd name="T4" fmla="*/ 165 w 242"/>
                    <a:gd name="T5" fmla="*/ 2 h 116"/>
                    <a:gd name="T6" fmla="*/ 121 w 242"/>
                    <a:gd name="T7" fmla="*/ 2 h 116"/>
                    <a:gd name="T8" fmla="*/ 83 w 242"/>
                    <a:gd name="T9" fmla="*/ 4 h 116"/>
                    <a:gd name="T10" fmla="*/ 39 w 242"/>
                    <a:gd name="T11" fmla="*/ 25 h 116"/>
                    <a:gd name="T12" fmla="*/ 17 w 242"/>
                    <a:gd name="T13" fmla="*/ 45 h 116"/>
                    <a:gd name="T14" fmla="*/ 12 w 242"/>
                    <a:gd name="T15" fmla="*/ 49 h 116"/>
                    <a:gd name="T16" fmla="*/ 1 w 242"/>
                    <a:gd name="T17" fmla="*/ 83 h 116"/>
                    <a:gd name="T18" fmla="*/ 17 w 242"/>
                    <a:gd name="T19" fmla="*/ 116 h 1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2"/>
                    <a:gd name="T31" fmla="*/ 0 h 116"/>
                    <a:gd name="T32" fmla="*/ 242 w 242"/>
                    <a:gd name="T33" fmla="*/ 116 h 1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2" h="116">
                      <a:moveTo>
                        <a:pt x="242" y="19"/>
                      </a:moveTo>
                      <a:cubicBezTo>
                        <a:pt x="237" y="18"/>
                        <a:pt x="221" y="14"/>
                        <a:pt x="208" y="11"/>
                      </a:cubicBezTo>
                      <a:cubicBezTo>
                        <a:pt x="196" y="8"/>
                        <a:pt x="179" y="3"/>
                        <a:pt x="165" y="2"/>
                      </a:cubicBezTo>
                      <a:cubicBezTo>
                        <a:pt x="150" y="0"/>
                        <a:pt x="135" y="2"/>
                        <a:pt x="121" y="2"/>
                      </a:cubicBezTo>
                      <a:cubicBezTo>
                        <a:pt x="107" y="2"/>
                        <a:pt x="97" y="0"/>
                        <a:pt x="83" y="4"/>
                      </a:cubicBezTo>
                      <a:cubicBezTo>
                        <a:pt x="69" y="8"/>
                        <a:pt x="50" y="18"/>
                        <a:pt x="39" y="25"/>
                      </a:cubicBezTo>
                      <a:cubicBezTo>
                        <a:pt x="28" y="32"/>
                        <a:pt x="22" y="40"/>
                        <a:pt x="17" y="45"/>
                      </a:cubicBezTo>
                      <a:cubicBezTo>
                        <a:pt x="13" y="49"/>
                        <a:pt x="14" y="43"/>
                        <a:pt x="12" y="49"/>
                      </a:cubicBezTo>
                      <a:cubicBezTo>
                        <a:pt x="9" y="56"/>
                        <a:pt x="0" y="71"/>
                        <a:pt x="1" y="83"/>
                      </a:cubicBezTo>
                      <a:cubicBezTo>
                        <a:pt x="2" y="94"/>
                        <a:pt x="14" y="109"/>
                        <a:pt x="17" y="116"/>
                      </a:cubicBezTo>
                    </a:path>
                  </a:pathLst>
                </a:custGeom>
                <a:noFill/>
                <a:ln w="38100" cmpd="sng">
                  <a:solidFill>
                    <a:srgbClr val="000000"/>
                  </a:solidFill>
                  <a:round/>
                  <a:headEnd/>
                  <a:tailEnd/>
                </a:ln>
              </p:spPr>
              <p:txBody>
                <a:bodyPr wrap="none" anchor="ctr"/>
                <a:lstStyle/>
                <a:p>
                  <a:endParaRPr lang="zh-CN" altLang="en-US"/>
                </a:p>
              </p:txBody>
            </p:sp>
            <p:sp>
              <p:nvSpPr>
                <p:cNvPr id="83001" name="Freeform 103"/>
                <p:cNvSpPr>
                  <a:spLocks noChangeAspect="1"/>
                </p:cNvSpPr>
                <p:nvPr/>
              </p:nvSpPr>
              <p:spPr bwMode="auto">
                <a:xfrm>
                  <a:off x="3647" y="2993"/>
                  <a:ext cx="253" cy="57"/>
                </a:xfrm>
                <a:custGeom>
                  <a:avLst/>
                  <a:gdLst>
                    <a:gd name="T0" fmla="*/ 0 w 574"/>
                    <a:gd name="T1" fmla="*/ 135 h 135"/>
                    <a:gd name="T2" fmla="*/ 79 w 574"/>
                    <a:gd name="T3" fmla="*/ 67 h 135"/>
                    <a:gd name="T4" fmla="*/ 206 w 574"/>
                    <a:gd name="T5" fmla="*/ 10 h 135"/>
                    <a:gd name="T6" fmla="*/ 333 w 574"/>
                    <a:gd name="T7" fmla="*/ 10 h 135"/>
                    <a:gd name="T8" fmla="*/ 461 w 574"/>
                    <a:gd name="T9" fmla="*/ 39 h 135"/>
                    <a:gd name="T10" fmla="*/ 574 w 574"/>
                    <a:gd name="T11" fmla="*/ 95 h 135"/>
                    <a:gd name="T12" fmla="*/ 0 60000 65536"/>
                    <a:gd name="T13" fmla="*/ 0 60000 65536"/>
                    <a:gd name="T14" fmla="*/ 0 60000 65536"/>
                    <a:gd name="T15" fmla="*/ 0 60000 65536"/>
                    <a:gd name="T16" fmla="*/ 0 60000 65536"/>
                    <a:gd name="T17" fmla="*/ 0 60000 65536"/>
                    <a:gd name="T18" fmla="*/ 0 w 574"/>
                    <a:gd name="T19" fmla="*/ 0 h 135"/>
                    <a:gd name="T20" fmla="*/ 574 w 574"/>
                    <a:gd name="T21" fmla="*/ 135 h 135"/>
                  </a:gdLst>
                  <a:ahLst/>
                  <a:cxnLst>
                    <a:cxn ang="T12">
                      <a:pos x="T0" y="T1"/>
                    </a:cxn>
                    <a:cxn ang="T13">
                      <a:pos x="T2" y="T3"/>
                    </a:cxn>
                    <a:cxn ang="T14">
                      <a:pos x="T4" y="T5"/>
                    </a:cxn>
                    <a:cxn ang="T15">
                      <a:pos x="T6" y="T7"/>
                    </a:cxn>
                    <a:cxn ang="T16">
                      <a:pos x="T8" y="T9"/>
                    </a:cxn>
                    <a:cxn ang="T17">
                      <a:pos x="T10" y="T11"/>
                    </a:cxn>
                  </a:cxnLst>
                  <a:rect l="T18" t="T19" r="T20" b="T21"/>
                  <a:pathLst>
                    <a:path w="574" h="135">
                      <a:moveTo>
                        <a:pt x="0" y="135"/>
                      </a:moveTo>
                      <a:cubicBezTo>
                        <a:pt x="13" y="124"/>
                        <a:pt x="45" y="88"/>
                        <a:pt x="79" y="67"/>
                      </a:cubicBezTo>
                      <a:cubicBezTo>
                        <a:pt x="113" y="46"/>
                        <a:pt x="164" y="20"/>
                        <a:pt x="206" y="10"/>
                      </a:cubicBezTo>
                      <a:cubicBezTo>
                        <a:pt x="248" y="0"/>
                        <a:pt x="291" y="5"/>
                        <a:pt x="333" y="10"/>
                      </a:cubicBezTo>
                      <a:cubicBezTo>
                        <a:pt x="375" y="15"/>
                        <a:pt x="421" y="25"/>
                        <a:pt x="461" y="39"/>
                      </a:cubicBezTo>
                      <a:cubicBezTo>
                        <a:pt x="501" y="53"/>
                        <a:pt x="551" y="83"/>
                        <a:pt x="574" y="95"/>
                      </a:cubicBezTo>
                    </a:path>
                  </a:pathLst>
                </a:custGeom>
                <a:noFill/>
                <a:ln w="38100" cmpd="sng">
                  <a:solidFill>
                    <a:srgbClr val="000000"/>
                  </a:solidFill>
                  <a:round/>
                  <a:headEnd/>
                  <a:tailEnd/>
                </a:ln>
              </p:spPr>
              <p:txBody>
                <a:bodyPr wrap="none" anchor="ctr"/>
                <a:lstStyle/>
                <a:p>
                  <a:endParaRPr lang="zh-CN" altLang="en-US"/>
                </a:p>
              </p:txBody>
            </p:sp>
            <p:sp>
              <p:nvSpPr>
                <p:cNvPr id="83002" name="Freeform 104"/>
                <p:cNvSpPr>
                  <a:spLocks noChangeAspect="1"/>
                </p:cNvSpPr>
                <p:nvPr/>
              </p:nvSpPr>
              <p:spPr bwMode="auto">
                <a:xfrm>
                  <a:off x="3599" y="3136"/>
                  <a:ext cx="53" cy="29"/>
                </a:xfrm>
                <a:custGeom>
                  <a:avLst/>
                  <a:gdLst>
                    <a:gd name="T0" fmla="*/ 0 w 47"/>
                    <a:gd name="T1" fmla="*/ 23 h 23"/>
                    <a:gd name="T2" fmla="*/ 47 w 47"/>
                    <a:gd name="T3" fmla="*/ 0 h 23"/>
                    <a:gd name="T4" fmla="*/ 0 60000 65536"/>
                    <a:gd name="T5" fmla="*/ 0 60000 65536"/>
                    <a:gd name="T6" fmla="*/ 0 w 47"/>
                    <a:gd name="T7" fmla="*/ 0 h 23"/>
                    <a:gd name="T8" fmla="*/ 47 w 47"/>
                    <a:gd name="T9" fmla="*/ 23 h 23"/>
                  </a:gdLst>
                  <a:ahLst/>
                  <a:cxnLst>
                    <a:cxn ang="T4">
                      <a:pos x="T0" y="T1"/>
                    </a:cxn>
                    <a:cxn ang="T5">
                      <a:pos x="T2" y="T3"/>
                    </a:cxn>
                  </a:cxnLst>
                  <a:rect l="T6" t="T7" r="T8" b="T9"/>
                  <a:pathLst>
                    <a:path w="47" h="23">
                      <a:moveTo>
                        <a:pt x="0" y="23"/>
                      </a:moveTo>
                      <a:lnTo>
                        <a:pt x="47" y="0"/>
                      </a:lnTo>
                    </a:path>
                  </a:pathLst>
                </a:custGeom>
                <a:noFill/>
                <a:ln w="38100" cmpd="sng">
                  <a:solidFill>
                    <a:srgbClr val="000000"/>
                  </a:solidFill>
                  <a:round/>
                  <a:headEnd type="none" w="med" len="med"/>
                  <a:tailEnd type="none" w="med" len="med"/>
                </a:ln>
              </p:spPr>
              <p:txBody>
                <a:bodyPr wrap="none" anchor="ctr"/>
                <a:lstStyle/>
                <a:p>
                  <a:endParaRPr lang="zh-CN" altLang="en-US"/>
                </a:p>
              </p:txBody>
            </p:sp>
            <p:sp>
              <p:nvSpPr>
                <p:cNvPr id="83003" name="Freeform 105"/>
                <p:cNvSpPr>
                  <a:spLocks noChangeAspect="1"/>
                </p:cNvSpPr>
                <p:nvPr/>
              </p:nvSpPr>
              <p:spPr bwMode="auto">
                <a:xfrm>
                  <a:off x="3893" y="2677"/>
                  <a:ext cx="754" cy="362"/>
                </a:xfrm>
                <a:custGeom>
                  <a:avLst/>
                  <a:gdLst>
                    <a:gd name="T0" fmla="*/ 0 w 664"/>
                    <a:gd name="T1" fmla="*/ 291 h 291"/>
                    <a:gd name="T2" fmla="*/ 664 w 664"/>
                    <a:gd name="T3" fmla="*/ 0 h 291"/>
                    <a:gd name="T4" fmla="*/ 0 60000 65536"/>
                    <a:gd name="T5" fmla="*/ 0 60000 65536"/>
                    <a:gd name="T6" fmla="*/ 0 w 664"/>
                    <a:gd name="T7" fmla="*/ 0 h 291"/>
                    <a:gd name="T8" fmla="*/ 664 w 664"/>
                    <a:gd name="T9" fmla="*/ 291 h 291"/>
                  </a:gdLst>
                  <a:ahLst/>
                  <a:cxnLst>
                    <a:cxn ang="T4">
                      <a:pos x="T0" y="T1"/>
                    </a:cxn>
                    <a:cxn ang="T5">
                      <a:pos x="T2" y="T3"/>
                    </a:cxn>
                  </a:cxnLst>
                  <a:rect l="T6" t="T7" r="T8" b="T9"/>
                  <a:pathLst>
                    <a:path w="664" h="291">
                      <a:moveTo>
                        <a:pt x="0" y="291"/>
                      </a:moveTo>
                      <a:lnTo>
                        <a:pt x="664" y="0"/>
                      </a:lnTo>
                    </a:path>
                  </a:pathLst>
                </a:custGeom>
                <a:noFill/>
                <a:ln w="38100" cmpd="sng">
                  <a:solidFill>
                    <a:srgbClr val="000000"/>
                  </a:solidFill>
                  <a:round/>
                  <a:headEnd type="none" w="med" len="med"/>
                  <a:tailEnd type="none" w="med" len="med"/>
                </a:ln>
              </p:spPr>
              <p:txBody>
                <a:bodyPr wrap="none" anchor="ctr"/>
                <a:lstStyle/>
                <a:p>
                  <a:endParaRPr lang="zh-CN" altLang="en-US"/>
                </a:p>
              </p:txBody>
            </p:sp>
            <p:sp>
              <p:nvSpPr>
                <p:cNvPr id="83004" name="Freeform 106"/>
                <p:cNvSpPr>
                  <a:spLocks noChangeAspect="1"/>
                </p:cNvSpPr>
                <p:nvPr/>
              </p:nvSpPr>
              <p:spPr bwMode="auto">
                <a:xfrm>
                  <a:off x="4868" y="2495"/>
                  <a:ext cx="193" cy="92"/>
                </a:xfrm>
                <a:custGeom>
                  <a:avLst/>
                  <a:gdLst>
                    <a:gd name="T0" fmla="*/ 0 w 193"/>
                    <a:gd name="T1" fmla="*/ 92 h 92"/>
                    <a:gd name="T2" fmla="*/ 193 w 193"/>
                    <a:gd name="T3" fmla="*/ 0 h 92"/>
                    <a:gd name="T4" fmla="*/ 0 60000 65536"/>
                    <a:gd name="T5" fmla="*/ 0 60000 65536"/>
                    <a:gd name="T6" fmla="*/ 0 w 193"/>
                    <a:gd name="T7" fmla="*/ 0 h 92"/>
                    <a:gd name="T8" fmla="*/ 193 w 193"/>
                    <a:gd name="T9" fmla="*/ 92 h 92"/>
                  </a:gdLst>
                  <a:ahLst/>
                  <a:cxnLst>
                    <a:cxn ang="T4">
                      <a:pos x="T0" y="T1"/>
                    </a:cxn>
                    <a:cxn ang="T5">
                      <a:pos x="T2" y="T3"/>
                    </a:cxn>
                  </a:cxnLst>
                  <a:rect l="T6" t="T7" r="T8" b="T9"/>
                  <a:pathLst>
                    <a:path w="193" h="92">
                      <a:moveTo>
                        <a:pt x="0" y="92"/>
                      </a:moveTo>
                      <a:lnTo>
                        <a:pt x="193" y="0"/>
                      </a:lnTo>
                    </a:path>
                  </a:pathLst>
                </a:custGeom>
                <a:noFill/>
                <a:ln w="38100" cmpd="sng">
                  <a:solidFill>
                    <a:srgbClr val="000000"/>
                  </a:solidFill>
                  <a:round/>
                  <a:headEnd type="none" w="med" len="med"/>
                  <a:tailEnd type="none" w="med" len="med"/>
                </a:ln>
              </p:spPr>
              <p:txBody>
                <a:bodyPr wrap="none" anchor="ctr"/>
                <a:lstStyle/>
                <a:p>
                  <a:endParaRPr lang="zh-CN" altLang="en-US"/>
                </a:p>
              </p:txBody>
            </p:sp>
            <p:sp>
              <p:nvSpPr>
                <p:cNvPr id="83005" name="Freeform 107"/>
                <p:cNvSpPr>
                  <a:spLocks noChangeAspect="1"/>
                </p:cNvSpPr>
                <p:nvPr/>
              </p:nvSpPr>
              <p:spPr bwMode="auto">
                <a:xfrm>
                  <a:off x="4576" y="2112"/>
                  <a:ext cx="1" cy="271"/>
                </a:xfrm>
                <a:custGeom>
                  <a:avLst/>
                  <a:gdLst>
                    <a:gd name="T0" fmla="*/ 0 w 3"/>
                    <a:gd name="T1" fmla="*/ 0 h 644"/>
                    <a:gd name="T2" fmla="*/ 3 w 3"/>
                    <a:gd name="T3" fmla="*/ 644 h 644"/>
                    <a:gd name="T4" fmla="*/ 0 60000 65536"/>
                    <a:gd name="T5" fmla="*/ 0 60000 65536"/>
                    <a:gd name="T6" fmla="*/ 0 w 3"/>
                    <a:gd name="T7" fmla="*/ 0 h 644"/>
                    <a:gd name="T8" fmla="*/ 3 w 3"/>
                    <a:gd name="T9" fmla="*/ 644 h 644"/>
                  </a:gdLst>
                  <a:ahLst/>
                  <a:cxnLst>
                    <a:cxn ang="T4">
                      <a:pos x="T0" y="T1"/>
                    </a:cxn>
                    <a:cxn ang="T5">
                      <a:pos x="T2" y="T3"/>
                    </a:cxn>
                  </a:cxnLst>
                  <a:rect l="T6" t="T7" r="T8" b="T9"/>
                  <a:pathLst>
                    <a:path w="3" h="644">
                      <a:moveTo>
                        <a:pt x="0" y="0"/>
                      </a:moveTo>
                      <a:lnTo>
                        <a:pt x="3" y="644"/>
                      </a:lnTo>
                    </a:path>
                  </a:pathLst>
                </a:custGeom>
                <a:noFill/>
                <a:ln w="38100">
                  <a:solidFill>
                    <a:srgbClr val="000000"/>
                  </a:solidFill>
                  <a:round/>
                  <a:headEnd/>
                  <a:tailEnd/>
                </a:ln>
              </p:spPr>
              <p:txBody>
                <a:bodyPr wrap="none" anchor="ctr"/>
                <a:lstStyle/>
                <a:p>
                  <a:endParaRPr lang="zh-CN" altLang="en-US"/>
                </a:p>
              </p:txBody>
            </p:sp>
            <p:sp>
              <p:nvSpPr>
                <p:cNvPr id="83006" name="Line 108"/>
                <p:cNvSpPr>
                  <a:spLocks noChangeAspect="1" noChangeShapeType="1"/>
                </p:cNvSpPr>
                <p:nvPr/>
              </p:nvSpPr>
              <p:spPr bwMode="auto">
                <a:xfrm flipH="1">
                  <a:off x="4868" y="2242"/>
                  <a:ext cx="23" cy="41"/>
                </a:xfrm>
                <a:prstGeom prst="line">
                  <a:avLst/>
                </a:prstGeom>
                <a:noFill/>
                <a:ln w="9525">
                  <a:solidFill>
                    <a:srgbClr val="000000"/>
                  </a:solidFill>
                  <a:round/>
                  <a:headEnd/>
                  <a:tailEnd/>
                </a:ln>
              </p:spPr>
              <p:txBody>
                <a:bodyPr wrap="none" anchor="ctr"/>
                <a:lstStyle/>
                <a:p>
                  <a:endParaRPr lang="zh-CN" altLang="en-US"/>
                </a:p>
              </p:txBody>
            </p:sp>
            <p:grpSp>
              <p:nvGrpSpPr>
                <p:cNvPr id="83007" name="Group 109"/>
                <p:cNvGrpSpPr>
                  <a:grpSpLocks noChangeAspect="1"/>
                </p:cNvGrpSpPr>
                <p:nvPr/>
              </p:nvGrpSpPr>
              <p:grpSpPr bwMode="auto">
                <a:xfrm>
                  <a:off x="3605" y="1959"/>
                  <a:ext cx="1456" cy="1172"/>
                  <a:chOff x="1152" y="384"/>
                  <a:chExt cx="3313" cy="2784"/>
                </a:xfrm>
              </p:grpSpPr>
              <p:sp>
                <p:nvSpPr>
                  <p:cNvPr id="83013" name="Freeform 110"/>
                  <p:cNvSpPr>
                    <a:spLocks noChangeAspect="1"/>
                  </p:cNvSpPr>
                  <p:nvPr/>
                </p:nvSpPr>
                <p:spPr bwMode="auto">
                  <a:xfrm>
                    <a:off x="1822" y="2315"/>
                    <a:ext cx="84" cy="127"/>
                  </a:xfrm>
                  <a:custGeom>
                    <a:avLst/>
                    <a:gdLst>
                      <a:gd name="T0" fmla="*/ 0 w 84"/>
                      <a:gd name="T1" fmla="*/ 127 h 127"/>
                      <a:gd name="T2" fmla="*/ 84 w 84"/>
                      <a:gd name="T3" fmla="*/ 0 h 127"/>
                      <a:gd name="T4" fmla="*/ 0 60000 65536"/>
                      <a:gd name="T5" fmla="*/ 0 60000 65536"/>
                      <a:gd name="T6" fmla="*/ 0 w 84"/>
                      <a:gd name="T7" fmla="*/ 0 h 127"/>
                      <a:gd name="T8" fmla="*/ 84 w 84"/>
                      <a:gd name="T9" fmla="*/ 127 h 127"/>
                    </a:gdLst>
                    <a:ahLst/>
                    <a:cxnLst>
                      <a:cxn ang="T4">
                        <a:pos x="T0" y="T1"/>
                      </a:cxn>
                      <a:cxn ang="T5">
                        <a:pos x="T2" y="T3"/>
                      </a:cxn>
                    </a:cxnLst>
                    <a:rect l="T6" t="T7" r="T8" b="T9"/>
                    <a:pathLst>
                      <a:path w="84" h="127">
                        <a:moveTo>
                          <a:pt x="0" y="127"/>
                        </a:moveTo>
                        <a:lnTo>
                          <a:pt x="84" y="0"/>
                        </a:lnTo>
                      </a:path>
                    </a:pathLst>
                  </a:custGeom>
                  <a:noFill/>
                  <a:ln w="12700" cmpd="sng">
                    <a:solidFill>
                      <a:srgbClr val="000000"/>
                    </a:solidFill>
                    <a:round/>
                    <a:headEnd type="none" w="med" len="med"/>
                    <a:tailEnd type="none" w="med" len="med"/>
                  </a:ln>
                </p:spPr>
                <p:txBody>
                  <a:bodyPr wrap="none" anchor="ctr"/>
                  <a:lstStyle/>
                  <a:p>
                    <a:endParaRPr lang="zh-CN" altLang="en-US"/>
                  </a:p>
                </p:txBody>
              </p:sp>
              <p:sp>
                <p:nvSpPr>
                  <p:cNvPr id="83014" name="Freeform 111"/>
                  <p:cNvSpPr>
                    <a:spLocks noChangeAspect="1"/>
                  </p:cNvSpPr>
                  <p:nvPr/>
                </p:nvSpPr>
                <p:spPr bwMode="auto">
                  <a:xfrm>
                    <a:off x="1824" y="2178"/>
                    <a:ext cx="365" cy="606"/>
                  </a:xfrm>
                  <a:custGeom>
                    <a:avLst/>
                    <a:gdLst>
                      <a:gd name="T0" fmla="*/ 0 w 365"/>
                      <a:gd name="T1" fmla="*/ 606 h 606"/>
                      <a:gd name="T2" fmla="*/ 365 w 365"/>
                      <a:gd name="T3" fmla="*/ 0 h 606"/>
                      <a:gd name="T4" fmla="*/ 0 60000 65536"/>
                      <a:gd name="T5" fmla="*/ 0 60000 65536"/>
                      <a:gd name="T6" fmla="*/ 0 w 365"/>
                      <a:gd name="T7" fmla="*/ 0 h 606"/>
                      <a:gd name="T8" fmla="*/ 365 w 365"/>
                      <a:gd name="T9" fmla="*/ 606 h 606"/>
                    </a:gdLst>
                    <a:ahLst/>
                    <a:cxnLst>
                      <a:cxn ang="T4">
                        <a:pos x="T0" y="T1"/>
                      </a:cxn>
                      <a:cxn ang="T5">
                        <a:pos x="T2" y="T3"/>
                      </a:cxn>
                    </a:cxnLst>
                    <a:rect l="T6" t="T7" r="T8" b="T9"/>
                    <a:pathLst>
                      <a:path w="365" h="606">
                        <a:moveTo>
                          <a:pt x="0" y="606"/>
                        </a:moveTo>
                        <a:lnTo>
                          <a:pt x="365" y="0"/>
                        </a:lnTo>
                      </a:path>
                    </a:pathLst>
                  </a:custGeom>
                  <a:noFill/>
                  <a:ln w="12700" cmpd="sng">
                    <a:solidFill>
                      <a:srgbClr val="000000"/>
                    </a:solidFill>
                    <a:round/>
                    <a:headEnd type="none" w="med" len="med"/>
                    <a:tailEnd type="none" w="med" len="med"/>
                  </a:ln>
                </p:spPr>
                <p:txBody>
                  <a:bodyPr wrap="none" anchor="ctr"/>
                  <a:lstStyle/>
                  <a:p>
                    <a:endParaRPr lang="zh-CN" altLang="en-US"/>
                  </a:p>
                </p:txBody>
              </p:sp>
              <p:sp>
                <p:nvSpPr>
                  <p:cNvPr id="83015" name="Line 112"/>
                  <p:cNvSpPr>
                    <a:spLocks noChangeAspect="1" noChangeShapeType="1"/>
                  </p:cNvSpPr>
                  <p:nvPr/>
                </p:nvSpPr>
                <p:spPr bwMode="auto">
                  <a:xfrm flipV="1">
                    <a:off x="1968" y="2016"/>
                    <a:ext cx="499" cy="864"/>
                  </a:xfrm>
                  <a:prstGeom prst="line">
                    <a:avLst/>
                  </a:prstGeom>
                  <a:noFill/>
                  <a:ln w="12700">
                    <a:solidFill>
                      <a:srgbClr val="000000"/>
                    </a:solidFill>
                    <a:round/>
                    <a:headEnd/>
                    <a:tailEnd/>
                  </a:ln>
                </p:spPr>
                <p:txBody>
                  <a:bodyPr wrap="none" anchor="ctr"/>
                  <a:lstStyle/>
                  <a:p>
                    <a:endParaRPr lang="zh-CN" altLang="en-US"/>
                  </a:p>
                </p:txBody>
              </p:sp>
              <p:sp>
                <p:nvSpPr>
                  <p:cNvPr id="83016" name="Freeform 113"/>
                  <p:cNvSpPr>
                    <a:spLocks noChangeAspect="1"/>
                  </p:cNvSpPr>
                  <p:nvPr/>
                </p:nvSpPr>
                <p:spPr bwMode="auto">
                  <a:xfrm>
                    <a:off x="2293" y="1892"/>
                    <a:ext cx="461" cy="796"/>
                  </a:xfrm>
                  <a:custGeom>
                    <a:avLst/>
                    <a:gdLst>
                      <a:gd name="T0" fmla="*/ 0 w 461"/>
                      <a:gd name="T1" fmla="*/ 796 h 796"/>
                      <a:gd name="T2" fmla="*/ 461 w 461"/>
                      <a:gd name="T3" fmla="*/ 0 h 796"/>
                      <a:gd name="T4" fmla="*/ 0 60000 65536"/>
                      <a:gd name="T5" fmla="*/ 0 60000 65536"/>
                      <a:gd name="T6" fmla="*/ 0 w 461"/>
                      <a:gd name="T7" fmla="*/ 0 h 796"/>
                      <a:gd name="T8" fmla="*/ 461 w 461"/>
                      <a:gd name="T9" fmla="*/ 796 h 796"/>
                    </a:gdLst>
                    <a:ahLst/>
                    <a:cxnLst>
                      <a:cxn ang="T4">
                        <a:pos x="T0" y="T1"/>
                      </a:cxn>
                      <a:cxn ang="T5">
                        <a:pos x="T2" y="T3"/>
                      </a:cxn>
                    </a:cxnLst>
                    <a:rect l="T6" t="T7" r="T8" b="T9"/>
                    <a:pathLst>
                      <a:path w="461" h="796">
                        <a:moveTo>
                          <a:pt x="0" y="796"/>
                        </a:moveTo>
                        <a:lnTo>
                          <a:pt x="461" y="0"/>
                        </a:lnTo>
                      </a:path>
                    </a:pathLst>
                  </a:custGeom>
                  <a:noFill/>
                  <a:ln w="12700" cmpd="sng">
                    <a:solidFill>
                      <a:srgbClr val="000000"/>
                    </a:solidFill>
                    <a:round/>
                    <a:headEnd type="none" w="med" len="med"/>
                    <a:tailEnd type="none" w="med" len="med"/>
                  </a:ln>
                </p:spPr>
                <p:txBody>
                  <a:bodyPr wrap="none" anchor="ctr"/>
                  <a:lstStyle/>
                  <a:p>
                    <a:endParaRPr lang="zh-CN" altLang="en-US"/>
                  </a:p>
                </p:txBody>
              </p:sp>
              <p:sp>
                <p:nvSpPr>
                  <p:cNvPr id="83017" name="Freeform 114"/>
                  <p:cNvSpPr>
                    <a:spLocks noChangeAspect="1"/>
                  </p:cNvSpPr>
                  <p:nvPr/>
                </p:nvSpPr>
                <p:spPr bwMode="auto">
                  <a:xfrm>
                    <a:off x="2581" y="1764"/>
                    <a:ext cx="441" cy="780"/>
                  </a:xfrm>
                  <a:custGeom>
                    <a:avLst/>
                    <a:gdLst>
                      <a:gd name="T0" fmla="*/ 0 w 441"/>
                      <a:gd name="T1" fmla="*/ 780 h 780"/>
                      <a:gd name="T2" fmla="*/ 441 w 441"/>
                      <a:gd name="T3" fmla="*/ 0 h 780"/>
                      <a:gd name="T4" fmla="*/ 0 60000 65536"/>
                      <a:gd name="T5" fmla="*/ 0 60000 65536"/>
                      <a:gd name="T6" fmla="*/ 0 w 441"/>
                      <a:gd name="T7" fmla="*/ 0 h 780"/>
                      <a:gd name="T8" fmla="*/ 441 w 441"/>
                      <a:gd name="T9" fmla="*/ 780 h 780"/>
                    </a:gdLst>
                    <a:ahLst/>
                    <a:cxnLst>
                      <a:cxn ang="T4">
                        <a:pos x="T0" y="T1"/>
                      </a:cxn>
                      <a:cxn ang="T5">
                        <a:pos x="T2" y="T3"/>
                      </a:cxn>
                    </a:cxnLst>
                    <a:rect l="T6" t="T7" r="T8" b="T9"/>
                    <a:pathLst>
                      <a:path w="441" h="780">
                        <a:moveTo>
                          <a:pt x="0" y="780"/>
                        </a:moveTo>
                        <a:lnTo>
                          <a:pt x="441" y="0"/>
                        </a:lnTo>
                      </a:path>
                    </a:pathLst>
                  </a:custGeom>
                  <a:noFill/>
                  <a:ln w="12700" cmpd="sng">
                    <a:solidFill>
                      <a:srgbClr val="000000"/>
                    </a:solidFill>
                    <a:round/>
                    <a:headEnd type="none" w="med" len="med"/>
                    <a:tailEnd type="none" w="med" len="med"/>
                  </a:ln>
                </p:spPr>
                <p:txBody>
                  <a:bodyPr wrap="none" anchor="ctr"/>
                  <a:lstStyle/>
                  <a:p>
                    <a:endParaRPr lang="zh-CN" altLang="en-US"/>
                  </a:p>
                </p:txBody>
              </p:sp>
              <p:sp>
                <p:nvSpPr>
                  <p:cNvPr id="83018" name="Freeform 115"/>
                  <p:cNvSpPr>
                    <a:spLocks noChangeAspect="1"/>
                  </p:cNvSpPr>
                  <p:nvPr/>
                </p:nvSpPr>
                <p:spPr bwMode="auto">
                  <a:xfrm>
                    <a:off x="2853" y="1383"/>
                    <a:ext cx="578" cy="1065"/>
                  </a:xfrm>
                  <a:custGeom>
                    <a:avLst/>
                    <a:gdLst>
                      <a:gd name="T0" fmla="*/ 0 w 578"/>
                      <a:gd name="T1" fmla="*/ 1065 h 1065"/>
                      <a:gd name="T2" fmla="*/ 578 w 578"/>
                      <a:gd name="T3" fmla="*/ 0 h 1065"/>
                      <a:gd name="T4" fmla="*/ 0 60000 65536"/>
                      <a:gd name="T5" fmla="*/ 0 60000 65536"/>
                      <a:gd name="T6" fmla="*/ 0 w 578"/>
                      <a:gd name="T7" fmla="*/ 0 h 1065"/>
                      <a:gd name="T8" fmla="*/ 578 w 578"/>
                      <a:gd name="T9" fmla="*/ 1065 h 1065"/>
                    </a:gdLst>
                    <a:ahLst/>
                    <a:cxnLst>
                      <a:cxn ang="T4">
                        <a:pos x="T0" y="T1"/>
                      </a:cxn>
                      <a:cxn ang="T5">
                        <a:pos x="T2" y="T3"/>
                      </a:cxn>
                    </a:cxnLst>
                    <a:rect l="T6" t="T7" r="T8" b="T9"/>
                    <a:pathLst>
                      <a:path w="578" h="1065">
                        <a:moveTo>
                          <a:pt x="0" y="1065"/>
                        </a:moveTo>
                        <a:lnTo>
                          <a:pt x="578" y="0"/>
                        </a:lnTo>
                      </a:path>
                    </a:pathLst>
                  </a:custGeom>
                  <a:noFill/>
                  <a:ln w="12700" cmpd="sng">
                    <a:solidFill>
                      <a:srgbClr val="000000"/>
                    </a:solidFill>
                    <a:round/>
                    <a:headEnd type="none" w="med" len="med"/>
                    <a:tailEnd type="none" w="med" len="med"/>
                  </a:ln>
                </p:spPr>
                <p:txBody>
                  <a:bodyPr wrap="none" anchor="ctr"/>
                  <a:lstStyle/>
                  <a:p>
                    <a:endParaRPr lang="zh-CN" altLang="en-US"/>
                  </a:p>
                </p:txBody>
              </p:sp>
              <p:sp>
                <p:nvSpPr>
                  <p:cNvPr id="83019" name="Line 116"/>
                  <p:cNvSpPr>
                    <a:spLocks noChangeAspect="1" noChangeShapeType="1"/>
                  </p:cNvSpPr>
                  <p:nvPr/>
                </p:nvSpPr>
                <p:spPr bwMode="auto">
                  <a:xfrm flipV="1">
                    <a:off x="3168" y="1680"/>
                    <a:ext cx="333" cy="576"/>
                  </a:xfrm>
                  <a:prstGeom prst="line">
                    <a:avLst/>
                  </a:prstGeom>
                  <a:noFill/>
                  <a:ln w="12700">
                    <a:solidFill>
                      <a:srgbClr val="000000"/>
                    </a:solidFill>
                    <a:round/>
                    <a:headEnd/>
                    <a:tailEnd/>
                  </a:ln>
                </p:spPr>
                <p:txBody>
                  <a:bodyPr wrap="none" anchor="ctr"/>
                  <a:lstStyle/>
                  <a:p>
                    <a:endParaRPr lang="zh-CN" altLang="en-US"/>
                  </a:p>
                </p:txBody>
              </p:sp>
              <p:sp>
                <p:nvSpPr>
                  <p:cNvPr id="83020" name="Freeform 117"/>
                  <p:cNvSpPr>
                    <a:spLocks noChangeAspect="1"/>
                  </p:cNvSpPr>
                  <p:nvPr/>
                </p:nvSpPr>
                <p:spPr bwMode="auto">
                  <a:xfrm>
                    <a:off x="3456" y="2019"/>
                    <a:ext cx="46" cy="93"/>
                  </a:xfrm>
                  <a:custGeom>
                    <a:avLst/>
                    <a:gdLst>
                      <a:gd name="T0" fmla="*/ 0 w 46"/>
                      <a:gd name="T1" fmla="*/ 93 h 93"/>
                      <a:gd name="T2" fmla="*/ 46 w 46"/>
                      <a:gd name="T3" fmla="*/ 0 h 93"/>
                      <a:gd name="T4" fmla="*/ 0 60000 65536"/>
                      <a:gd name="T5" fmla="*/ 0 60000 65536"/>
                      <a:gd name="T6" fmla="*/ 0 w 46"/>
                      <a:gd name="T7" fmla="*/ 0 h 93"/>
                      <a:gd name="T8" fmla="*/ 46 w 46"/>
                      <a:gd name="T9" fmla="*/ 93 h 93"/>
                    </a:gdLst>
                    <a:ahLst/>
                    <a:cxnLst>
                      <a:cxn ang="T4">
                        <a:pos x="T0" y="T1"/>
                      </a:cxn>
                      <a:cxn ang="T5">
                        <a:pos x="T2" y="T3"/>
                      </a:cxn>
                    </a:cxnLst>
                    <a:rect l="T6" t="T7" r="T8" b="T9"/>
                    <a:pathLst>
                      <a:path w="46" h="93">
                        <a:moveTo>
                          <a:pt x="0" y="93"/>
                        </a:moveTo>
                        <a:lnTo>
                          <a:pt x="46"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21" name="Line 118"/>
                  <p:cNvSpPr>
                    <a:spLocks noChangeAspect="1" noChangeShapeType="1"/>
                  </p:cNvSpPr>
                  <p:nvPr/>
                </p:nvSpPr>
                <p:spPr bwMode="auto">
                  <a:xfrm flipV="1">
                    <a:off x="3072" y="1152"/>
                    <a:ext cx="277" cy="480"/>
                  </a:xfrm>
                  <a:prstGeom prst="line">
                    <a:avLst/>
                  </a:prstGeom>
                  <a:noFill/>
                  <a:ln w="12700">
                    <a:solidFill>
                      <a:srgbClr val="000000"/>
                    </a:solidFill>
                    <a:round/>
                    <a:headEnd/>
                    <a:tailEnd/>
                  </a:ln>
                </p:spPr>
                <p:txBody>
                  <a:bodyPr wrap="none" anchor="ctr"/>
                  <a:lstStyle/>
                  <a:p>
                    <a:endParaRPr lang="zh-CN" altLang="en-US"/>
                  </a:p>
                </p:txBody>
              </p:sp>
              <p:sp>
                <p:nvSpPr>
                  <p:cNvPr id="83022" name="Line 119"/>
                  <p:cNvSpPr>
                    <a:spLocks noChangeAspect="1" noChangeShapeType="1"/>
                  </p:cNvSpPr>
                  <p:nvPr/>
                </p:nvSpPr>
                <p:spPr bwMode="auto">
                  <a:xfrm flipV="1">
                    <a:off x="3072" y="816"/>
                    <a:ext cx="277" cy="480"/>
                  </a:xfrm>
                  <a:prstGeom prst="line">
                    <a:avLst/>
                  </a:prstGeom>
                  <a:noFill/>
                  <a:ln w="12700">
                    <a:solidFill>
                      <a:srgbClr val="000000"/>
                    </a:solidFill>
                    <a:round/>
                    <a:headEnd/>
                    <a:tailEnd/>
                  </a:ln>
                </p:spPr>
                <p:txBody>
                  <a:bodyPr wrap="none" anchor="ctr"/>
                  <a:lstStyle/>
                  <a:p>
                    <a:endParaRPr lang="zh-CN" altLang="en-US"/>
                  </a:p>
                </p:txBody>
              </p:sp>
              <p:sp>
                <p:nvSpPr>
                  <p:cNvPr id="83023" name="Line 120"/>
                  <p:cNvSpPr>
                    <a:spLocks noChangeAspect="1" noChangeShapeType="1"/>
                  </p:cNvSpPr>
                  <p:nvPr/>
                </p:nvSpPr>
                <p:spPr bwMode="auto">
                  <a:xfrm flipV="1">
                    <a:off x="3072" y="864"/>
                    <a:ext cx="83" cy="144"/>
                  </a:xfrm>
                  <a:prstGeom prst="line">
                    <a:avLst/>
                  </a:prstGeom>
                  <a:noFill/>
                  <a:ln w="12700">
                    <a:solidFill>
                      <a:srgbClr val="000000"/>
                    </a:solidFill>
                    <a:round/>
                    <a:headEnd/>
                    <a:tailEnd/>
                  </a:ln>
                </p:spPr>
                <p:txBody>
                  <a:bodyPr wrap="none" anchor="ctr"/>
                  <a:lstStyle/>
                  <a:p>
                    <a:endParaRPr lang="zh-CN" altLang="en-US"/>
                  </a:p>
                </p:txBody>
              </p:sp>
              <p:sp>
                <p:nvSpPr>
                  <p:cNvPr id="83024" name="Line 121"/>
                  <p:cNvSpPr>
                    <a:spLocks noChangeAspect="1" noChangeShapeType="1"/>
                  </p:cNvSpPr>
                  <p:nvPr/>
                </p:nvSpPr>
                <p:spPr bwMode="auto">
                  <a:xfrm flipV="1">
                    <a:off x="4176" y="384"/>
                    <a:ext cx="111" cy="192"/>
                  </a:xfrm>
                  <a:prstGeom prst="line">
                    <a:avLst/>
                  </a:prstGeom>
                  <a:noFill/>
                  <a:ln w="12700">
                    <a:solidFill>
                      <a:srgbClr val="000000"/>
                    </a:solidFill>
                    <a:round/>
                    <a:headEnd/>
                    <a:tailEnd/>
                  </a:ln>
                </p:spPr>
                <p:txBody>
                  <a:bodyPr wrap="none" anchor="ctr"/>
                  <a:lstStyle/>
                  <a:p>
                    <a:endParaRPr lang="zh-CN" altLang="en-US"/>
                  </a:p>
                </p:txBody>
              </p:sp>
              <p:sp>
                <p:nvSpPr>
                  <p:cNvPr id="83025" name="Freeform 122"/>
                  <p:cNvSpPr>
                    <a:spLocks noChangeAspect="1"/>
                  </p:cNvSpPr>
                  <p:nvPr/>
                </p:nvSpPr>
                <p:spPr bwMode="auto">
                  <a:xfrm>
                    <a:off x="4173" y="432"/>
                    <a:ext cx="273" cy="471"/>
                  </a:xfrm>
                  <a:custGeom>
                    <a:avLst/>
                    <a:gdLst>
                      <a:gd name="T0" fmla="*/ 0 w 273"/>
                      <a:gd name="T1" fmla="*/ 471 h 471"/>
                      <a:gd name="T2" fmla="*/ 273 w 273"/>
                      <a:gd name="T3" fmla="*/ 0 h 471"/>
                      <a:gd name="T4" fmla="*/ 0 60000 65536"/>
                      <a:gd name="T5" fmla="*/ 0 60000 65536"/>
                      <a:gd name="T6" fmla="*/ 0 w 273"/>
                      <a:gd name="T7" fmla="*/ 0 h 471"/>
                      <a:gd name="T8" fmla="*/ 273 w 273"/>
                      <a:gd name="T9" fmla="*/ 471 h 471"/>
                    </a:gdLst>
                    <a:ahLst/>
                    <a:cxnLst>
                      <a:cxn ang="T4">
                        <a:pos x="T0" y="T1"/>
                      </a:cxn>
                      <a:cxn ang="T5">
                        <a:pos x="T2" y="T3"/>
                      </a:cxn>
                    </a:cxnLst>
                    <a:rect l="T6" t="T7" r="T8" b="T9"/>
                    <a:pathLst>
                      <a:path w="273" h="471">
                        <a:moveTo>
                          <a:pt x="0" y="471"/>
                        </a:moveTo>
                        <a:lnTo>
                          <a:pt x="273"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26" name="Freeform 123"/>
                  <p:cNvSpPr>
                    <a:spLocks noChangeAspect="1"/>
                  </p:cNvSpPr>
                  <p:nvPr/>
                </p:nvSpPr>
                <p:spPr bwMode="auto">
                  <a:xfrm>
                    <a:off x="4024" y="768"/>
                    <a:ext cx="441" cy="756"/>
                  </a:xfrm>
                  <a:custGeom>
                    <a:avLst/>
                    <a:gdLst>
                      <a:gd name="T0" fmla="*/ 441 w 441"/>
                      <a:gd name="T1" fmla="*/ 0 h 756"/>
                      <a:gd name="T2" fmla="*/ 0 w 441"/>
                      <a:gd name="T3" fmla="*/ 756 h 756"/>
                      <a:gd name="T4" fmla="*/ 0 60000 65536"/>
                      <a:gd name="T5" fmla="*/ 0 60000 65536"/>
                      <a:gd name="T6" fmla="*/ 0 w 441"/>
                      <a:gd name="T7" fmla="*/ 0 h 756"/>
                      <a:gd name="T8" fmla="*/ 441 w 441"/>
                      <a:gd name="T9" fmla="*/ 756 h 756"/>
                    </a:gdLst>
                    <a:ahLst/>
                    <a:cxnLst>
                      <a:cxn ang="T4">
                        <a:pos x="T0" y="T1"/>
                      </a:cxn>
                      <a:cxn ang="T5">
                        <a:pos x="T2" y="T3"/>
                      </a:cxn>
                    </a:cxnLst>
                    <a:rect l="T6" t="T7" r="T8" b="T9"/>
                    <a:pathLst>
                      <a:path w="441" h="756">
                        <a:moveTo>
                          <a:pt x="441" y="0"/>
                        </a:moveTo>
                        <a:lnTo>
                          <a:pt x="0" y="756"/>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27" name="Freeform 124"/>
                  <p:cNvSpPr>
                    <a:spLocks noChangeAspect="1"/>
                  </p:cNvSpPr>
                  <p:nvPr/>
                </p:nvSpPr>
                <p:spPr bwMode="auto">
                  <a:xfrm>
                    <a:off x="4067" y="1164"/>
                    <a:ext cx="397" cy="699"/>
                  </a:xfrm>
                  <a:custGeom>
                    <a:avLst/>
                    <a:gdLst>
                      <a:gd name="T0" fmla="*/ 397 w 397"/>
                      <a:gd name="T1" fmla="*/ 0 h 699"/>
                      <a:gd name="T2" fmla="*/ 0 w 397"/>
                      <a:gd name="T3" fmla="*/ 699 h 699"/>
                      <a:gd name="T4" fmla="*/ 0 60000 65536"/>
                      <a:gd name="T5" fmla="*/ 0 60000 65536"/>
                      <a:gd name="T6" fmla="*/ 0 w 397"/>
                      <a:gd name="T7" fmla="*/ 0 h 699"/>
                      <a:gd name="T8" fmla="*/ 397 w 397"/>
                      <a:gd name="T9" fmla="*/ 699 h 699"/>
                    </a:gdLst>
                    <a:ahLst/>
                    <a:cxnLst>
                      <a:cxn ang="T4">
                        <a:pos x="T0" y="T1"/>
                      </a:cxn>
                      <a:cxn ang="T5">
                        <a:pos x="T2" y="T3"/>
                      </a:cxn>
                    </a:cxnLst>
                    <a:rect l="T6" t="T7" r="T8" b="T9"/>
                    <a:pathLst>
                      <a:path w="397" h="699">
                        <a:moveTo>
                          <a:pt x="397" y="0"/>
                        </a:moveTo>
                        <a:lnTo>
                          <a:pt x="0" y="699"/>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3028" name="Line 125"/>
                  <p:cNvSpPr>
                    <a:spLocks noChangeAspect="1" noChangeShapeType="1"/>
                  </p:cNvSpPr>
                  <p:nvPr/>
                </p:nvSpPr>
                <p:spPr bwMode="auto">
                  <a:xfrm flipV="1">
                    <a:off x="4320" y="1488"/>
                    <a:ext cx="138" cy="240"/>
                  </a:xfrm>
                  <a:prstGeom prst="line">
                    <a:avLst/>
                  </a:prstGeom>
                  <a:noFill/>
                  <a:ln w="12700">
                    <a:solidFill>
                      <a:srgbClr val="000000"/>
                    </a:solidFill>
                    <a:round/>
                    <a:headEnd/>
                    <a:tailEnd/>
                  </a:ln>
                </p:spPr>
                <p:txBody>
                  <a:bodyPr wrap="none" anchor="ctr"/>
                  <a:lstStyle/>
                  <a:p>
                    <a:endParaRPr lang="zh-CN" altLang="en-US"/>
                  </a:p>
                </p:txBody>
              </p:sp>
              <p:sp>
                <p:nvSpPr>
                  <p:cNvPr id="83029" name="Line 126"/>
                  <p:cNvSpPr>
                    <a:spLocks noChangeAspect="1" noChangeShapeType="1"/>
                  </p:cNvSpPr>
                  <p:nvPr/>
                </p:nvSpPr>
                <p:spPr bwMode="auto">
                  <a:xfrm flipV="1">
                    <a:off x="1165" y="3024"/>
                    <a:ext cx="83" cy="144"/>
                  </a:xfrm>
                  <a:prstGeom prst="line">
                    <a:avLst/>
                  </a:prstGeom>
                  <a:noFill/>
                  <a:ln w="12700">
                    <a:solidFill>
                      <a:srgbClr val="000000"/>
                    </a:solidFill>
                    <a:round/>
                    <a:headEnd/>
                    <a:tailEnd/>
                  </a:ln>
                </p:spPr>
                <p:txBody>
                  <a:bodyPr wrap="none" anchor="ctr"/>
                  <a:lstStyle/>
                  <a:p>
                    <a:endParaRPr lang="zh-CN" altLang="en-US"/>
                  </a:p>
                </p:txBody>
              </p:sp>
              <p:sp>
                <p:nvSpPr>
                  <p:cNvPr id="83030" name="Line 127"/>
                  <p:cNvSpPr>
                    <a:spLocks noChangeAspect="1" noChangeShapeType="1"/>
                  </p:cNvSpPr>
                  <p:nvPr/>
                </p:nvSpPr>
                <p:spPr bwMode="auto">
                  <a:xfrm flipV="1">
                    <a:off x="1152" y="2832"/>
                    <a:ext cx="83" cy="144"/>
                  </a:xfrm>
                  <a:prstGeom prst="line">
                    <a:avLst/>
                  </a:prstGeom>
                  <a:noFill/>
                  <a:ln w="12700">
                    <a:solidFill>
                      <a:srgbClr val="000000"/>
                    </a:solidFill>
                    <a:round/>
                    <a:headEnd/>
                    <a:tailEnd/>
                  </a:ln>
                </p:spPr>
                <p:txBody>
                  <a:bodyPr wrap="none" anchor="ctr"/>
                  <a:lstStyle/>
                  <a:p>
                    <a:endParaRPr lang="zh-CN" altLang="en-US"/>
                  </a:p>
                </p:txBody>
              </p:sp>
              <p:sp>
                <p:nvSpPr>
                  <p:cNvPr id="83031" name="Line 128"/>
                  <p:cNvSpPr>
                    <a:spLocks noChangeAspect="1" noChangeShapeType="1"/>
                  </p:cNvSpPr>
                  <p:nvPr/>
                </p:nvSpPr>
                <p:spPr bwMode="auto">
                  <a:xfrm flipV="1">
                    <a:off x="1152" y="2640"/>
                    <a:ext cx="83" cy="144"/>
                  </a:xfrm>
                  <a:prstGeom prst="line">
                    <a:avLst/>
                  </a:prstGeom>
                  <a:noFill/>
                  <a:ln w="12700">
                    <a:solidFill>
                      <a:srgbClr val="000000"/>
                    </a:solidFill>
                    <a:round/>
                    <a:headEnd/>
                    <a:tailEnd/>
                  </a:ln>
                </p:spPr>
                <p:txBody>
                  <a:bodyPr wrap="none" anchor="ctr"/>
                  <a:lstStyle/>
                  <a:p>
                    <a:endParaRPr lang="zh-CN" altLang="en-US"/>
                  </a:p>
                </p:txBody>
              </p:sp>
            </p:grpSp>
            <p:sp>
              <p:nvSpPr>
                <p:cNvPr id="83008" name="Freeform 129"/>
                <p:cNvSpPr>
                  <a:spLocks noChangeAspect="1"/>
                </p:cNvSpPr>
                <p:nvPr/>
              </p:nvSpPr>
              <p:spPr bwMode="auto">
                <a:xfrm>
                  <a:off x="4363" y="1785"/>
                  <a:ext cx="704" cy="391"/>
                </a:xfrm>
                <a:custGeom>
                  <a:avLst/>
                  <a:gdLst>
                    <a:gd name="T0" fmla="*/ 620 w 620"/>
                    <a:gd name="T1" fmla="*/ 122 h 314"/>
                    <a:gd name="T2" fmla="*/ 543 w 620"/>
                    <a:gd name="T3" fmla="*/ 67 h 314"/>
                    <a:gd name="T4" fmla="*/ 447 w 620"/>
                    <a:gd name="T5" fmla="*/ 21 h 314"/>
                    <a:gd name="T6" fmla="*/ 327 w 620"/>
                    <a:gd name="T7" fmla="*/ 2 h 314"/>
                    <a:gd name="T8" fmla="*/ 226 w 620"/>
                    <a:gd name="T9" fmla="*/ 7 h 314"/>
                    <a:gd name="T10" fmla="*/ 120 w 620"/>
                    <a:gd name="T11" fmla="*/ 45 h 314"/>
                    <a:gd name="T12" fmla="*/ 33 w 620"/>
                    <a:gd name="T13" fmla="*/ 116 h 314"/>
                    <a:gd name="T14" fmla="*/ 1 w 620"/>
                    <a:gd name="T15" fmla="*/ 184 h 314"/>
                    <a:gd name="T16" fmla="*/ 23 w 620"/>
                    <a:gd name="T17" fmla="*/ 252 h 314"/>
                    <a:gd name="T18" fmla="*/ 75 w 620"/>
                    <a:gd name="T19" fmla="*/ 314 h 3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20"/>
                    <a:gd name="T31" fmla="*/ 0 h 314"/>
                    <a:gd name="T32" fmla="*/ 620 w 620"/>
                    <a:gd name="T33" fmla="*/ 314 h 3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20" h="314">
                      <a:moveTo>
                        <a:pt x="620" y="122"/>
                      </a:moveTo>
                      <a:cubicBezTo>
                        <a:pt x="607" y="114"/>
                        <a:pt x="572" y="84"/>
                        <a:pt x="543" y="67"/>
                      </a:cubicBezTo>
                      <a:cubicBezTo>
                        <a:pt x="514" y="50"/>
                        <a:pt x="483" y="32"/>
                        <a:pt x="447" y="21"/>
                      </a:cubicBezTo>
                      <a:cubicBezTo>
                        <a:pt x="411" y="10"/>
                        <a:pt x="364" y="4"/>
                        <a:pt x="327" y="2"/>
                      </a:cubicBezTo>
                      <a:cubicBezTo>
                        <a:pt x="290" y="0"/>
                        <a:pt x="260" y="0"/>
                        <a:pt x="226" y="7"/>
                      </a:cubicBezTo>
                      <a:cubicBezTo>
                        <a:pt x="192" y="14"/>
                        <a:pt x="152" y="27"/>
                        <a:pt x="120" y="45"/>
                      </a:cubicBezTo>
                      <a:cubicBezTo>
                        <a:pt x="88" y="63"/>
                        <a:pt x="53" y="93"/>
                        <a:pt x="33" y="116"/>
                      </a:cubicBezTo>
                      <a:cubicBezTo>
                        <a:pt x="13" y="139"/>
                        <a:pt x="3" y="161"/>
                        <a:pt x="1" y="184"/>
                      </a:cubicBezTo>
                      <a:cubicBezTo>
                        <a:pt x="0" y="206"/>
                        <a:pt x="11" y="230"/>
                        <a:pt x="23" y="252"/>
                      </a:cubicBezTo>
                      <a:cubicBezTo>
                        <a:pt x="35" y="274"/>
                        <a:pt x="64" y="301"/>
                        <a:pt x="75" y="314"/>
                      </a:cubicBez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009" name="Freeform 130"/>
                <p:cNvSpPr>
                  <a:spLocks noChangeAspect="1"/>
                </p:cNvSpPr>
                <p:nvPr/>
              </p:nvSpPr>
              <p:spPr bwMode="auto">
                <a:xfrm>
                  <a:off x="4516" y="1902"/>
                  <a:ext cx="416" cy="220"/>
                </a:xfrm>
                <a:custGeom>
                  <a:avLst/>
                  <a:gdLst>
                    <a:gd name="T0" fmla="*/ 367 w 367"/>
                    <a:gd name="T1" fmla="*/ 61 h 177"/>
                    <a:gd name="T2" fmla="*/ 295 w 367"/>
                    <a:gd name="T3" fmla="*/ 24 h 177"/>
                    <a:gd name="T4" fmla="*/ 244 w 367"/>
                    <a:gd name="T5" fmla="*/ 9 h 177"/>
                    <a:gd name="T6" fmla="*/ 193 w 367"/>
                    <a:gd name="T7" fmla="*/ 2 h 177"/>
                    <a:gd name="T8" fmla="*/ 142 w 367"/>
                    <a:gd name="T9" fmla="*/ 2 h 177"/>
                    <a:gd name="T10" fmla="*/ 80 w 367"/>
                    <a:gd name="T11" fmla="*/ 12 h 177"/>
                    <a:gd name="T12" fmla="*/ 24 w 367"/>
                    <a:gd name="T13" fmla="*/ 61 h 177"/>
                    <a:gd name="T14" fmla="*/ 3 w 367"/>
                    <a:gd name="T15" fmla="*/ 114 h 177"/>
                    <a:gd name="T16" fmla="*/ 44 w 367"/>
                    <a:gd name="T17" fmla="*/ 177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7"/>
                    <a:gd name="T28" fmla="*/ 0 h 177"/>
                    <a:gd name="T29" fmla="*/ 367 w 367"/>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7" h="177">
                      <a:moveTo>
                        <a:pt x="367" y="61"/>
                      </a:moveTo>
                      <a:cubicBezTo>
                        <a:pt x="355" y="55"/>
                        <a:pt x="315" y="33"/>
                        <a:pt x="295" y="24"/>
                      </a:cubicBezTo>
                      <a:cubicBezTo>
                        <a:pt x="275" y="15"/>
                        <a:pt x="261" y="13"/>
                        <a:pt x="244" y="9"/>
                      </a:cubicBezTo>
                      <a:cubicBezTo>
                        <a:pt x="227" y="5"/>
                        <a:pt x="210" y="3"/>
                        <a:pt x="193" y="2"/>
                      </a:cubicBezTo>
                      <a:cubicBezTo>
                        <a:pt x="176" y="1"/>
                        <a:pt x="161" y="0"/>
                        <a:pt x="142" y="2"/>
                      </a:cubicBezTo>
                      <a:cubicBezTo>
                        <a:pt x="123" y="4"/>
                        <a:pt x="100" y="2"/>
                        <a:pt x="80" y="12"/>
                      </a:cubicBezTo>
                      <a:cubicBezTo>
                        <a:pt x="60" y="22"/>
                        <a:pt x="37" y="44"/>
                        <a:pt x="24" y="61"/>
                      </a:cubicBezTo>
                      <a:cubicBezTo>
                        <a:pt x="11" y="78"/>
                        <a:pt x="0" y="95"/>
                        <a:pt x="3" y="114"/>
                      </a:cubicBezTo>
                      <a:cubicBezTo>
                        <a:pt x="6" y="133"/>
                        <a:pt x="35" y="164"/>
                        <a:pt x="44" y="177"/>
                      </a:cubicBez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010" name="Freeform 131"/>
                <p:cNvSpPr>
                  <a:spLocks noChangeAspect="1"/>
                </p:cNvSpPr>
                <p:nvPr/>
              </p:nvSpPr>
              <p:spPr bwMode="auto">
                <a:xfrm>
                  <a:off x="4366" y="2371"/>
                  <a:ext cx="80" cy="164"/>
                </a:xfrm>
                <a:custGeom>
                  <a:avLst/>
                  <a:gdLst>
                    <a:gd name="T0" fmla="*/ 0 w 96"/>
                    <a:gd name="T1" fmla="*/ 0 h 192"/>
                    <a:gd name="T2" fmla="*/ 29 w 96"/>
                    <a:gd name="T3" fmla="*/ 104 h 192"/>
                    <a:gd name="T4" fmla="*/ 96 w 96"/>
                    <a:gd name="T5" fmla="*/ 192 h 192"/>
                    <a:gd name="T6" fmla="*/ 0 60000 65536"/>
                    <a:gd name="T7" fmla="*/ 0 60000 65536"/>
                    <a:gd name="T8" fmla="*/ 0 60000 65536"/>
                    <a:gd name="T9" fmla="*/ 0 w 96"/>
                    <a:gd name="T10" fmla="*/ 0 h 192"/>
                    <a:gd name="T11" fmla="*/ 96 w 96"/>
                    <a:gd name="T12" fmla="*/ 192 h 192"/>
                  </a:gdLst>
                  <a:ahLst/>
                  <a:cxnLst>
                    <a:cxn ang="T6">
                      <a:pos x="T0" y="T1"/>
                    </a:cxn>
                    <a:cxn ang="T7">
                      <a:pos x="T2" y="T3"/>
                    </a:cxn>
                    <a:cxn ang="T8">
                      <a:pos x="T4" y="T5"/>
                    </a:cxn>
                  </a:cxnLst>
                  <a:rect l="T9" t="T10" r="T11" b="T12"/>
                  <a:pathLst>
                    <a:path w="96" h="192">
                      <a:moveTo>
                        <a:pt x="0" y="0"/>
                      </a:moveTo>
                      <a:cubicBezTo>
                        <a:pt x="5" y="17"/>
                        <a:pt x="13" y="72"/>
                        <a:pt x="29" y="104"/>
                      </a:cubicBezTo>
                      <a:cubicBezTo>
                        <a:pt x="45" y="136"/>
                        <a:pt x="82" y="174"/>
                        <a:pt x="96" y="192"/>
                      </a:cubicBez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011" name="Freeform 132"/>
                <p:cNvSpPr>
                  <a:spLocks noChangeAspect="1"/>
                </p:cNvSpPr>
                <p:nvPr/>
              </p:nvSpPr>
              <p:spPr bwMode="auto">
                <a:xfrm>
                  <a:off x="4576" y="2174"/>
                  <a:ext cx="360" cy="68"/>
                </a:xfrm>
                <a:custGeom>
                  <a:avLst/>
                  <a:gdLst>
                    <a:gd name="T0" fmla="*/ 0 w 819"/>
                    <a:gd name="T1" fmla="*/ 62 h 160"/>
                    <a:gd name="T2" fmla="*/ 56 w 819"/>
                    <a:gd name="T3" fmla="*/ 33 h 160"/>
                    <a:gd name="T4" fmla="*/ 155 w 819"/>
                    <a:gd name="T5" fmla="*/ 19 h 160"/>
                    <a:gd name="T6" fmla="*/ 240 w 819"/>
                    <a:gd name="T7" fmla="*/ 5 h 160"/>
                    <a:gd name="T8" fmla="*/ 324 w 819"/>
                    <a:gd name="T9" fmla="*/ 5 h 160"/>
                    <a:gd name="T10" fmla="*/ 423 w 819"/>
                    <a:gd name="T11" fmla="*/ 5 h 160"/>
                    <a:gd name="T12" fmla="*/ 536 w 819"/>
                    <a:gd name="T13" fmla="*/ 33 h 160"/>
                    <a:gd name="T14" fmla="*/ 621 w 819"/>
                    <a:gd name="T15" fmla="*/ 62 h 160"/>
                    <a:gd name="T16" fmla="*/ 692 w 819"/>
                    <a:gd name="T17" fmla="*/ 90 h 160"/>
                    <a:gd name="T18" fmla="*/ 762 w 819"/>
                    <a:gd name="T19" fmla="*/ 132 h 160"/>
                    <a:gd name="T20" fmla="*/ 819 w 819"/>
                    <a:gd name="T21" fmla="*/ 160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19"/>
                    <a:gd name="T34" fmla="*/ 0 h 160"/>
                    <a:gd name="T35" fmla="*/ 819 w 819"/>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19" h="160">
                      <a:moveTo>
                        <a:pt x="0" y="62"/>
                      </a:moveTo>
                      <a:cubicBezTo>
                        <a:pt x="12" y="57"/>
                        <a:pt x="30" y="40"/>
                        <a:pt x="56" y="33"/>
                      </a:cubicBezTo>
                      <a:cubicBezTo>
                        <a:pt x="82" y="26"/>
                        <a:pt x="124" y="24"/>
                        <a:pt x="155" y="19"/>
                      </a:cubicBezTo>
                      <a:cubicBezTo>
                        <a:pt x="186" y="14"/>
                        <a:pt x="212" y="7"/>
                        <a:pt x="240" y="5"/>
                      </a:cubicBezTo>
                      <a:cubicBezTo>
                        <a:pt x="268" y="3"/>
                        <a:pt x="294" y="5"/>
                        <a:pt x="324" y="5"/>
                      </a:cubicBezTo>
                      <a:cubicBezTo>
                        <a:pt x="354" y="5"/>
                        <a:pt x="388" y="0"/>
                        <a:pt x="423" y="5"/>
                      </a:cubicBezTo>
                      <a:cubicBezTo>
                        <a:pt x="458" y="10"/>
                        <a:pt x="503" y="23"/>
                        <a:pt x="536" y="33"/>
                      </a:cubicBezTo>
                      <a:cubicBezTo>
                        <a:pt x="569" y="43"/>
                        <a:pt x="595" y="52"/>
                        <a:pt x="621" y="62"/>
                      </a:cubicBezTo>
                      <a:cubicBezTo>
                        <a:pt x="647" y="72"/>
                        <a:pt x="669" y="78"/>
                        <a:pt x="692" y="90"/>
                      </a:cubicBezTo>
                      <a:cubicBezTo>
                        <a:pt x="715" y="102"/>
                        <a:pt x="741" y="120"/>
                        <a:pt x="762" y="132"/>
                      </a:cubicBezTo>
                      <a:cubicBezTo>
                        <a:pt x="783" y="144"/>
                        <a:pt x="807" y="154"/>
                        <a:pt x="819" y="160"/>
                      </a:cubicBezTo>
                    </a:path>
                  </a:pathLst>
                </a:custGeom>
                <a:noFill/>
                <a:ln w="38100" cmpd="sng">
                  <a:solidFill>
                    <a:srgbClr val="000000"/>
                  </a:solidFill>
                  <a:round/>
                  <a:headEnd/>
                  <a:tailEnd/>
                </a:ln>
              </p:spPr>
              <p:txBody>
                <a:bodyPr wrap="none" anchor="ctr"/>
                <a:lstStyle/>
                <a:p>
                  <a:endParaRPr lang="zh-CN" altLang="en-US"/>
                </a:p>
              </p:txBody>
            </p:sp>
            <p:sp>
              <p:nvSpPr>
                <p:cNvPr id="83012" name="Freeform 133"/>
                <p:cNvSpPr>
                  <a:spLocks noChangeAspect="1"/>
                </p:cNvSpPr>
                <p:nvPr/>
              </p:nvSpPr>
              <p:spPr bwMode="auto">
                <a:xfrm>
                  <a:off x="4576" y="2217"/>
                  <a:ext cx="295" cy="45"/>
                </a:xfrm>
                <a:custGeom>
                  <a:avLst/>
                  <a:gdLst>
                    <a:gd name="T0" fmla="*/ 0 w 671"/>
                    <a:gd name="T1" fmla="*/ 90 h 107"/>
                    <a:gd name="T2" fmla="*/ 127 w 671"/>
                    <a:gd name="T3" fmla="*/ 33 h 107"/>
                    <a:gd name="T4" fmla="*/ 254 w 671"/>
                    <a:gd name="T5" fmla="*/ 5 h 107"/>
                    <a:gd name="T6" fmla="*/ 409 w 671"/>
                    <a:gd name="T7" fmla="*/ 5 h 107"/>
                    <a:gd name="T8" fmla="*/ 536 w 671"/>
                    <a:gd name="T9" fmla="*/ 33 h 107"/>
                    <a:gd name="T10" fmla="*/ 671 w 671"/>
                    <a:gd name="T11" fmla="*/ 107 h 107"/>
                    <a:gd name="T12" fmla="*/ 0 60000 65536"/>
                    <a:gd name="T13" fmla="*/ 0 60000 65536"/>
                    <a:gd name="T14" fmla="*/ 0 60000 65536"/>
                    <a:gd name="T15" fmla="*/ 0 60000 65536"/>
                    <a:gd name="T16" fmla="*/ 0 60000 65536"/>
                    <a:gd name="T17" fmla="*/ 0 60000 65536"/>
                    <a:gd name="T18" fmla="*/ 0 w 671"/>
                    <a:gd name="T19" fmla="*/ 0 h 107"/>
                    <a:gd name="T20" fmla="*/ 671 w 671"/>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671" h="107">
                      <a:moveTo>
                        <a:pt x="0" y="90"/>
                      </a:moveTo>
                      <a:cubicBezTo>
                        <a:pt x="21" y="81"/>
                        <a:pt x="85" y="47"/>
                        <a:pt x="127" y="33"/>
                      </a:cubicBezTo>
                      <a:cubicBezTo>
                        <a:pt x="169" y="19"/>
                        <a:pt x="207" y="10"/>
                        <a:pt x="254" y="5"/>
                      </a:cubicBezTo>
                      <a:cubicBezTo>
                        <a:pt x="301" y="0"/>
                        <a:pt x="362" y="0"/>
                        <a:pt x="409" y="5"/>
                      </a:cubicBezTo>
                      <a:cubicBezTo>
                        <a:pt x="456" y="10"/>
                        <a:pt x="492" y="16"/>
                        <a:pt x="536" y="33"/>
                      </a:cubicBezTo>
                      <a:cubicBezTo>
                        <a:pt x="580" y="50"/>
                        <a:pt x="643" y="92"/>
                        <a:pt x="671" y="107"/>
                      </a:cubicBezTo>
                    </a:path>
                  </a:pathLst>
                </a:custGeom>
                <a:noFill/>
                <a:ln w="38100" cmpd="sng">
                  <a:solidFill>
                    <a:srgbClr val="000000"/>
                  </a:solidFill>
                  <a:round/>
                  <a:headEnd/>
                  <a:tailEnd/>
                </a:ln>
              </p:spPr>
              <p:txBody>
                <a:bodyPr wrap="none" anchor="ctr"/>
                <a:lstStyle/>
                <a:p>
                  <a:endParaRPr lang="zh-CN" altLang="en-US"/>
                </a:p>
              </p:txBody>
            </p:sp>
          </p:grpSp>
        </p:grpSp>
        <p:grpSp>
          <p:nvGrpSpPr>
            <p:cNvPr id="82956" name="Group 134"/>
            <p:cNvGrpSpPr>
              <a:grpSpLocks noChangeAspect="1"/>
            </p:cNvGrpSpPr>
            <p:nvPr/>
          </p:nvGrpSpPr>
          <p:grpSpPr bwMode="auto">
            <a:xfrm>
              <a:off x="7650" y="4424"/>
              <a:ext cx="1491" cy="1540"/>
              <a:chOff x="3321" y="1026"/>
              <a:chExt cx="1326" cy="1369"/>
            </a:xfrm>
          </p:grpSpPr>
          <p:sp>
            <p:nvSpPr>
              <p:cNvPr id="82957" name="Rectangle 135"/>
              <p:cNvSpPr>
                <a:spLocks noChangeAspect="1" noChangeArrowheads="1"/>
              </p:cNvSpPr>
              <p:nvPr/>
            </p:nvSpPr>
            <p:spPr bwMode="auto">
              <a:xfrm>
                <a:off x="3321" y="1124"/>
                <a:ext cx="1326" cy="1097"/>
              </a:xfrm>
              <a:prstGeom prst="rect">
                <a:avLst/>
              </a:prstGeom>
              <a:noFill/>
              <a:ln w="38100">
                <a:solidFill>
                  <a:srgbClr val="000000"/>
                </a:solidFill>
                <a:miter lim="800000"/>
                <a:headEnd/>
                <a:tailEnd/>
              </a:ln>
            </p:spPr>
            <p:txBody>
              <a:bodyPr wrap="none" anchor="ctr"/>
              <a:lstStyle/>
              <a:p>
                <a:endParaRPr lang="zh-CN" altLang="en-US">
                  <a:latin typeface="Goudy Old Style"/>
                </a:endParaRPr>
              </a:p>
            </p:txBody>
          </p:sp>
          <p:sp>
            <p:nvSpPr>
              <p:cNvPr id="82958" name="Line 136"/>
              <p:cNvSpPr>
                <a:spLocks noChangeAspect="1" noChangeShapeType="1"/>
              </p:cNvSpPr>
              <p:nvPr/>
            </p:nvSpPr>
            <p:spPr bwMode="auto">
              <a:xfrm>
                <a:off x="3986" y="1026"/>
                <a:ext cx="0" cy="1369"/>
              </a:xfrm>
              <a:prstGeom prst="line">
                <a:avLst/>
              </a:prstGeom>
              <a:noFill/>
              <a:ln w="12700">
                <a:solidFill>
                  <a:srgbClr val="000000"/>
                </a:solidFill>
                <a:prstDash val="lgDashDot"/>
                <a:round/>
                <a:headEnd/>
                <a:tailEnd/>
              </a:ln>
            </p:spPr>
            <p:txBody>
              <a:bodyPr wrap="none" anchor="ctr"/>
              <a:lstStyle/>
              <a:p>
                <a:endParaRPr lang="zh-CN" altLang="en-US"/>
              </a:p>
            </p:txBody>
          </p:sp>
          <p:sp>
            <p:nvSpPr>
              <p:cNvPr id="82959" name="Freeform 137"/>
              <p:cNvSpPr>
                <a:spLocks noChangeAspect="1"/>
              </p:cNvSpPr>
              <p:nvPr/>
            </p:nvSpPr>
            <p:spPr bwMode="auto">
              <a:xfrm>
                <a:off x="3390" y="1846"/>
                <a:ext cx="1179" cy="1"/>
              </a:xfrm>
              <a:custGeom>
                <a:avLst/>
                <a:gdLst>
                  <a:gd name="T0" fmla="*/ 0 w 1179"/>
                  <a:gd name="T1" fmla="*/ 0 h 1"/>
                  <a:gd name="T2" fmla="*/ 1179 w 1179"/>
                  <a:gd name="T3" fmla="*/ 1 h 1"/>
                  <a:gd name="T4" fmla="*/ 0 60000 65536"/>
                  <a:gd name="T5" fmla="*/ 0 60000 65536"/>
                  <a:gd name="T6" fmla="*/ 0 w 1179"/>
                  <a:gd name="T7" fmla="*/ 0 h 1"/>
                  <a:gd name="T8" fmla="*/ 1179 w 1179"/>
                  <a:gd name="T9" fmla="*/ 1 h 1"/>
                </a:gdLst>
                <a:ahLst/>
                <a:cxnLst>
                  <a:cxn ang="T4">
                    <a:pos x="T0" y="T1"/>
                  </a:cxn>
                  <a:cxn ang="T5">
                    <a:pos x="T2" y="T3"/>
                  </a:cxn>
                </a:cxnLst>
                <a:rect l="T6" t="T7" r="T8" b="T9"/>
                <a:pathLst>
                  <a:path w="1179" h="1">
                    <a:moveTo>
                      <a:pt x="0" y="0"/>
                    </a:moveTo>
                    <a:lnTo>
                      <a:pt x="1179" y="1"/>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grpSp>
      </p:grpSp>
      <p:sp>
        <p:nvSpPr>
          <p:cNvPr id="82947" name="TextBox 139"/>
          <p:cNvSpPr txBox="1">
            <a:spLocks noChangeArrowheads="1"/>
          </p:cNvSpPr>
          <p:nvPr/>
        </p:nvSpPr>
        <p:spPr bwMode="auto">
          <a:xfrm>
            <a:off x="3143250" y="2428875"/>
            <a:ext cx="1357313" cy="369888"/>
          </a:xfrm>
          <a:prstGeom prst="rect">
            <a:avLst/>
          </a:prstGeom>
          <a:noFill/>
          <a:ln w="9525">
            <a:noFill/>
            <a:miter lim="800000"/>
            <a:headEnd/>
            <a:tailEnd/>
          </a:ln>
        </p:spPr>
        <p:txBody>
          <a:bodyPr>
            <a:spAutoFit/>
          </a:bodyPr>
          <a:lstStyle/>
          <a:p>
            <a:r>
              <a:rPr lang="en-US" altLang="zh-CN">
                <a:latin typeface="Goudy Old Style"/>
              </a:rPr>
              <a:t>A—A</a:t>
            </a:r>
            <a:endParaRPr lang="zh-CN" altLang="en-US">
              <a:latin typeface="Goudy Old Style"/>
            </a:endParaRPr>
          </a:p>
        </p:txBody>
      </p:sp>
      <p:cxnSp>
        <p:nvCxnSpPr>
          <p:cNvPr id="148" name="直接箭头连接符 147"/>
          <p:cNvCxnSpPr/>
          <p:nvPr/>
        </p:nvCxnSpPr>
        <p:spPr>
          <a:xfrm rot="5400000" flipH="1" flipV="1">
            <a:off x="1072357" y="5144294"/>
            <a:ext cx="28416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1214438" y="5286375"/>
            <a:ext cx="21431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4572000" y="5286375"/>
            <a:ext cx="214313"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9" name="直接箭头连接符 158"/>
          <p:cNvCxnSpPr/>
          <p:nvPr/>
        </p:nvCxnSpPr>
        <p:spPr>
          <a:xfrm rot="5400000" flipH="1" flipV="1">
            <a:off x="4644232" y="5142706"/>
            <a:ext cx="28575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2952" name="TextBox 159"/>
          <p:cNvSpPr txBox="1">
            <a:spLocks noChangeArrowheads="1"/>
          </p:cNvSpPr>
          <p:nvPr/>
        </p:nvSpPr>
        <p:spPr bwMode="auto">
          <a:xfrm>
            <a:off x="1071563" y="5286375"/>
            <a:ext cx="785812" cy="369888"/>
          </a:xfrm>
          <a:prstGeom prst="rect">
            <a:avLst/>
          </a:prstGeom>
          <a:noFill/>
          <a:ln w="9525">
            <a:noFill/>
            <a:miter lim="800000"/>
            <a:headEnd/>
            <a:tailEnd/>
          </a:ln>
        </p:spPr>
        <p:txBody>
          <a:bodyPr>
            <a:spAutoFit/>
          </a:bodyPr>
          <a:lstStyle/>
          <a:p>
            <a:r>
              <a:rPr lang="en-US" altLang="zh-CN">
                <a:latin typeface="Goudy Old Style"/>
              </a:rPr>
              <a:t>A</a:t>
            </a:r>
            <a:endParaRPr lang="zh-CN" altLang="en-US">
              <a:latin typeface="Goudy Old Style"/>
            </a:endParaRPr>
          </a:p>
        </p:txBody>
      </p:sp>
      <p:sp>
        <p:nvSpPr>
          <p:cNvPr id="82953" name="TextBox 160"/>
          <p:cNvSpPr txBox="1">
            <a:spLocks noChangeArrowheads="1"/>
          </p:cNvSpPr>
          <p:nvPr/>
        </p:nvSpPr>
        <p:spPr bwMode="auto">
          <a:xfrm>
            <a:off x="4572000" y="5286375"/>
            <a:ext cx="785813" cy="369888"/>
          </a:xfrm>
          <a:prstGeom prst="rect">
            <a:avLst/>
          </a:prstGeom>
          <a:noFill/>
          <a:ln w="9525">
            <a:noFill/>
            <a:miter lim="800000"/>
            <a:headEnd/>
            <a:tailEnd/>
          </a:ln>
        </p:spPr>
        <p:txBody>
          <a:bodyPr>
            <a:spAutoFit/>
          </a:bodyPr>
          <a:lstStyle/>
          <a:p>
            <a:r>
              <a:rPr lang="en-US" altLang="zh-CN">
                <a:latin typeface="Goudy Old Style"/>
              </a:rPr>
              <a:t>A</a:t>
            </a:r>
            <a:endParaRPr lang="zh-CN" altLang="en-US">
              <a:latin typeface="Goudy Old Style"/>
            </a:endParaRPr>
          </a:p>
        </p:txBody>
      </p:sp>
      <p:sp>
        <p:nvSpPr>
          <p:cNvPr id="162" name="圆角矩形标注 161"/>
          <p:cNvSpPr/>
          <p:nvPr/>
        </p:nvSpPr>
        <p:spPr>
          <a:xfrm>
            <a:off x="7000875" y="6000750"/>
            <a:ext cx="1571625" cy="428625"/>
          </a:xfrm>
          <a:prstGeom prst="wedgeRoundRectCallout">
            <a:avLst>
              <a:gd name="adj1" fmla="val -58697"/>
              <a:gd name="adj2" fmla="val -1271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剖视图画法</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357188"/>
            <a:ext cx="8229600" cy="1357312"/>
          </a:xfrm>
        </p:spPr>
        <p:txBody>
          <a:bodyPr rtlCol="0">
            <a:normAutofit fontScale="92500" lnSpcReduction="10000"/>
          </a:bodyPr>
          <a:lstStyle/>
          <a:p>
            <a:pPr fontAlgn="auto">
              <a:spcAft>
                <a:spcPts val="0"/>
              </a:spcAft>
              <a:buFont typeface="Wingdings 2"/>
              <a:buNone/>
              <a:defRPr/>
            </a:pPr>
            <a:r>
              <a:rPr lang="zh-CN" altLang="en-US" sz="2400" dirty="0" smtClean="0"/>
              <a:t>         </a:t>
            </a:r>
            <a:r>
              <a:rPr lang="zh-CN" altLang="en-US" sz="2600" dirty="0" smtClean="0"/>
              <a:t>按被剖切的范围划分，剖视图又可分为全剖视图、</a:t>
            </a:r>
            <a:endParaRPr lang="en-US" altLang="zh-CN" sz="2600" dirty="0" smtClean="0"/>
          </a:p>
          <a:p>
            <a:pPr fontAlgn="auto">
              <a:spcAft>
                <a:spcPts val="0"/>
              </a:spcAft>
              <a:buFont typeface="Wingdings 2"/>
              <a:buNone/>
              <a:defRPr/>
            </a:pPr>
            <a:r>
              <a:rPr lang="zh-CN" altLang="en-US" sz="2600" dirty="0" smtClean="0"/>
              <a:t>半剖视图、局部剖视图三种。</a:t>
            </a:r>
          </a:p>
          <a:p>
            <a:pPr fontAlgn="auto">
              <a:spcAft>
                <a:spcPts val="0"/>
              </a:spcAft>
              <a:buFont typeface="Wingdings 2"/>
              <a:buNone/>
              <a:defRPr/>
            </a:pPr>
            <a:r>
              <a:rPr lang="en-US" altLang="zh-CN" dirty="0" smtClean="0"/>
              <a:t> </a:t>
            </a:r>
            <a:endParaRPr lang="zh-CN" altLang="en-US" dirty="0"/>
          </a:p>
        </p:txBody>
      </p:sp>
      <p:grpSp>
        <p:nvGrpSpPr>
          <p:cNvPr id="83970" name="Group 2"/>
          <p:cNvGrpSpPr>
            <a:grpSpLocks/>
          </p:cNvGrpSpPr>
          <p:nvPr/>
        </p:nvGrpSpPr>
        <p:grpSpPr bwMode="auto">
          <a:xfrm>
            <a:off x="785813" y="1214438"/>
            <a:ext cx="6286500" cy="5000625"/>
            <a:chOff x="3044" y="2064"/>
            <a:chExt cx="5956" cy="3916"/>
          </a:xfrm>
        </p:grpSpPr>
        <p:pic>
          <p:nvPicPr>
            <p:cNvPr id="83978" name="Picture 3"/>
            <p:cNvPicPr>
              <a:picLocks noChangeAspect="1" noChangeArrowheads="1"/>
            </p:cNvPicPr>
            <p:nvPr/>
          </p:nvPicPr>
          <p:blipFill>
            <a:blip r:embed="rId2"/>
            <a:srcRect l="20488" t="22099" r="27834" b="14273"/>
            <a:stretch>
              <a:fillRect/>
            </a:stretch>
          </p:blipFill>
          <p:spPr bwMode="auto">
            <a:xfrm>
              <a:off x="6693" y="3861"/>
              <a:ext cx="2307" cy="2119"/>
            </a:xfrm>
            <a:prstGeom prst="rect">
              <a:avLst/>
            </a:prstGeom>
            <a:noFill/>
            <a:ln w="9525">
              <a:noFill/>
              <a:miter lim="800000"/>
              <a:headEnd/>
              <a:tailEnd/>
            </a:ln>
          </p:spPr>
        </p:pic>
        <p:grpSp>
          <p:nvGrpSpPr>
            <p:cNvPr id="83979" name="Group 4"/>
            <p:cNvGrpSpPr>
              <a:grpSpLocks noChangeAspect="1"/>
            </p:cNvGrpSpPr>
            <p:nvPr/>
          </p:nvGrpSpPr>
          <p:grpSpPr bwMode="auto">
            <a:xfrm>
              <a:off x="6687" y="2064"/>
              <a:ext cx="2307" cy="1818"/>
              <a:chOff x="3198" y="0"/>
              <a:chExt cx="2562" cy="2019"/>
            </a:xfrm>
          </p:grpSpPr>
          <p:pic>
            <p:nvPicPr>
              <p:cNvPr id="84158" name="Picture 5"/>
              <p:cNvPicPr>
                <a:picLocks noChangeAspect="1" noChangeArrowheads="1"/>
              </p:cNvPicPr>
              <p:nvPr/>
            </p:nvPicPr>
            <p:blipFill>
              <a:blip r:embed="rId3"/>
              <a:srcRect l="20476" t="23416" r="30811" b="25391"/>
              <a:stretch>
                <a:fillRect/>
              </a:stretch>
            </p:blipFill>
            <p:spPr bwMode="auto">
              <a:xfrm>
                <a:off x="3198" y="0"/>
                <a:ext cx="2562" cy="2019"/>
              </a:xfrm>
              <a:prstGeom prst="rect">
                <a:avLst/>
              </a:prstGeom>
              <a:noFill/>
              <a:ln w="9525">
                <a:noFill/>
                <a:miter lim="800000"/>
                <a:headEnd/>
                <a:tailEnd/>
              </a:ln>
            </p:spPr>
          </p:pic>
          <p:sp>
            <p:nvSpPr>
              <p:cNvPr id="84159" name="AutoShape 6"/>
              <p:cNvSpPr>
                <a:spLocks noChangeAspect="1" noChangeArrowheads="1"/>
              </p:cNvSpPr>
              <p:nvPr/>
            </p:nvSpPr>
            <p:spPr bwMode="auto">
              <a:xfrm rot="-2284450">
                <a:off x="3665" y="1701"/>
                <a:ext cx="413" cy="140"/>
              </a:xfrm>
              <a:prstGeom prst="rightArrow">
                <a:avLst>
                  <a:gd name="adj1" fmla="val 50000"/>
                  <a:gd name="adj2" fmla="val 73750"/>
                </a:avLst>
              </a:prstGeom>
              <a:solidFill>
                <a:srgbClr val="800000"/>
              </a:solidFill>
              <a:ln w="9525">
                <a:solidFill>
                  <a:srgbClr val="000000"/>
                </a:solidFill>
                <a:miter lim="800000"/>
                <a:headEnd/>
                <a:tailEnd/>
              </a:ln>
            </p:spPr>
            <p:txBody>
              <a:bodyPr wrap="none" anchor="ctr"/>
              <a:lstStyle/>
              <a:p>
                <a:endParaRPr lang="zh-CN" altLang="en-US">
                  <a:latin typeface="Goudy Old Style"/>
                </a:endParaRPr>
              </a:p>
            </p:txBody>
          </p:sp>
        </p:grpSp>
        <p:sp>
          <p:nvSpPr>
            <p:cNvPr id="83980" name="AutoShape 7"/>
            <p:cNvSpPr>
              <a:spLocks noChangeAspect="1" noChangeArrowheads="1"/>
            </p:cNvSpPr>
            <p:nvPr/>
          </p:nvSpPr>
          <p:spPr bwMode="auto">
            <a:xfrm rot="-2220727">
              <a:off x="7020" y="3588"/>
              <a:ext cx="540" cy="162"/>
            </a:xfrm>
            <a:prstGeom prst="rightArrow">
              <a:avLst>
                <a:gd name="adj1" fmla="val 50000"/>
                <a:gd name="adj2" fmla="val 83333"/>
              </a:avLst>
            </a:prstGeom>
            <a:solidFill>
              <a:srgbClr val="FF0000"/>
            </a:solidFill>
            <a:ln w="9525">
              <a:noFill/>
              <a:miter lim="800000"/>
              <a:headEnd/>
              <a:tailEnd/>
            </a:ln>
          </p:spPr>
          <p:txBody>
            <a:bodyPr wrap="none" anchor="ctr"/>
            <a:lstStyle/>
            <a:p>
              <a:endParaRPr lang="zh-CN" altLang="en-US">
                <a:latin typeface="Goudy Old Style"/>
              </a:endParaRPr>
            </a:p>
          </p:txBody>
        </p:sp>
        <p:grpSp>
          <p:nvGrpSpPr>
            <p:cNvPr id="83981" name="Group 8"/>
            <p:cNvGrpSpPr>
              <a:grpSpLocks/>
            </p:cNvGrpSpPr>
            <p:nvPr/>
          </p:nvGrpSpPr>
          <p:grpSpPr bwMode="auto">
            <a:xfrm>
              <a:off x="3044" y="2184"/>
              <a:ext cx="2716" cy="3780"/>
              <a:chOff x="3044" y="2184"/>
              <a:chExt cx="2716" cy="3780"/>
            </a:xfrm>
          </p:grpSpPr>
          <p:grpSp>
            <p:nvGrpSpPr>
              <p:cNvPr id="83982" name="Group 9"/>
              <p:cNvGrpSpPr>
                <a:grpSpLocks noChangeAspect="1"/>
              </p:cNvGrpSpPr>
              <p:nvPr/>
            </p:nvGrpSpPr>
            <p:grpSpPr bwMode="auto">
              <a:xfrm>
                <a:off x="3742" y="2735"/>
                <a:ext cx="1297" cy="2"/>
                <a:chOff x="942" y="1152"/>
                <a:chExt cx="1152" cy="2"/>
              </a:xfrm>
            </p:grpSpPr>
            <p:sp>
              <p:nvSpPr>
                <p:cNvPr id="84156" name="Line 10"/>
                <p:cNvSpPr>
                  <a:spLocks noChangeAspect="1" noChangeShapeType="1"/>
                </p:cNvSpPr>
                <p:nvPr/>
              </p:nvSpPr>
              <p:spPr bwMode="auto">
                <a:xfrm>
                  <a:off x="942" y="1152"/>
                  <a:ext cx="144" cy="0"/>
                </a:xfrm>
                <a:prstGeom prst="line">
                  <a:avLst/>
                </a:prstGeom>
                <a:noFill/>
                <a:ln w="38100">
                  <a:solidFill>
                    <a:srgbClr val="000000"/>
                  </a:solidFill>
                  <a:round/>
                  <a:headEnd/>
                  <a:tailEnd/>
                </a:ln>
              </p:spPr>
              <p:txBody>
                <a:bodyPr wrap="none" anchor="ctr"/>
                <a:lstStyle/>
                <a:p>
                  <a:endParaRPr lang="zh-CN" altLang="en-US"/>
                </a:p>
              </p:txBody>
            </p:sp>
            <p:sp>
              <p:nvSpPr>
                <p:cNvPr id="84157" name="Line 11"/>
                <p:cNvSpPr>
                  <a:spLocks noChangeAspect="1" noChangeShapeType="1"/>
                </p:cNvSpPr>
                <p:nvPr/>
              </p:nvSpPr>
              <p:spPr bwMode="auto">
                <a:xfrm>
                  <a:off x="1964" y="1154"/>
                  <a:ext cx="130" cy="0"/>
                </a:xfrm>
                <a:prstGeom prst="line">
                  <a:avLst/>
                </a:prstGeom>
                <a:noFill/>
                <a:ln w="38100">
                  <a:solidFill>
                    <a:srgbClr val="000000"/>
                  </a:solidFill>
                  <a:round/>
                  <a:headEnd/>
                  <a:tailEnd/>
                </a:ln>
              </p:spPr>
              <p:txBody>
                <a:bodyPr wrap="none" anchor="ctr"/>
                <a:lstStyle/>
                <a:p>
                  <a:endParaRPr lang="zh-CN" altLang="en-US"/>
                </a:p>
              </p:txBody>
            </p:sp>
          </p:grpSp>
          <p:grpSp>
            <p:nvGrpSpPr>
              <p:cNvPr id="83983" name="Group 12"/>
              <p:cNvGrpSpPr>
                <a:grpSpLocks noChangeAspect="1"/>
              </p:cNvGrpSpPr>
              <p:nvPr/>
            </p:nvGrpSpPr>
            <p:grpSpPr bwMode="auto">
              <a:xfrm>
                <a:off x="3212" y="4361"/>
                <a:ext cx="2483" cy="1503"/>
                <a:chOff x="675" y="2265"/>
                <a:chExt cx="2205" cy="1335"/>
              </a:xfrm>
            </p:grpSpPr>
            <p:grpSp>
              <p:nvGrpSpPr>
                <p:cNvPr id="84107" name="Group 13"/>
                <p:cNvGrpSpPr>
                  <a:grpSpLocks noChangeAspect="1"/>
                </p:cNvGrpSpPr>
                <p:nvPr/>
              </p:nvGrpSpPr>
              <p:grpSpPr bwMode="auto">
                <a:xfrm>
                  <a:off x="675" y="2265"/>
                  <a:ext cx="2205" cy="1335"/>
                  <a:chOff x="675" y="2265"/>
                  <a:chExt cx="2205" cy="1335"/>
                </a:xfrm>
              </p:grpSpPr>
              <p:sp>
                <p:nvSpPr>
                  <p:cNvPr id="84112" name="AutoShape 14"/>
                  <p:cNvSpPr>
                    <a:spLocks noChangeAspect="1" noChangeArrowheads="1"/>
                  </p:cNvSpPr>
                  <p:nvPr/>
                </p:nvSpPr>
                <p:spPr bwMode="auto">
                  <a:xfrm>
                    <a:off x="756" y="2354"/>
                    <a:ext cx="1965" cy="1152"/>
                  </a:xfrm>
                  <a:prstGeom prst="roundRect">
                    <a:avLst>
                      <a:gd name="adj" fmla="val 13542"/>
                    </a:avLst>
                  </a:prstGeom>
                  <a:noFill/>
                  <a:ln w="38100">
                    <a:solidFill>
                      <a:srgbClr val="000000"/>
                    </a:solidFill>
                    <a:round/>
                    <a:headEnd/>
                    <a:tailEnd/>
                  </a:ln>
                </p:spPr>
                <p:txBody>
                  <a:bodyPr anchor="ctr">
                    <a:spAutoFit/>
                  </a:bodyPr>
                  <a:lstStyle/>
                  <a:p>
                    <a:endParaRPr lang="zh-CN" altLang="en-US">
                      <a:latin typeface="Goudy Old Style"/>
                    </a:endParaRPr>
                  </a:p>
                </p:txBody>
              </p:sp>
              <p:sp>
                <p:nvSpPr>
                  <p:cNvPr id="84113" name="AutoShape 15"/>
                  <p:cNvSpPr>
                    <a:spLocks noChangeAspect="1" noChangeArrowheads="1"/>
                  </p:cNvSpPr>
                  <p:nvPr/>
                </p:nvSpPr>
                <p:spPr bwMode="auto">
                  <a:xfrm>
                    <a:off x="1089" y="2494"/>
                    <a:ext cx="1296" cy="872"/>
                  </a:xfrm>
                  <a:prstGeom prst="roundRect">
                    <a:avLst>
                      <a:gd name="adj" fmla="val 16667"/>
                    </a:avLst>
                  </a:prstGeom>
                  <a:noFill/>
                  <a:ln w="38100">
                    <a:solidFill>
                      <a:srgbClr val="000000"/>
                    </a:solidFill>
                    <a:round/>
                    <a:headEnd/>
                    <a:tailEnd/>
                  </a:ln>
                </p:spPr>
                <p:txBody>
                  <a:bodyPr anchor="ctr">
                    <a:spAutoFit/>
                  </a:bodyPr>
                  <a:lstStyle/>
                  <a:p>
                    <a:endParaRPr lang="zh-CN" altLang="en-US">
                      <a:latin typeface="Goudy Old Style"/>
                    </a:endParaRPr>
                  </a:p>
                </p:txBody>
              </p:sp>
              <p:grpSp>
                <p:nvGrpSpPr>
                  <p:cNvPr id="84114" name="Group 16"/>
                  <p:cNvGrpSpPr>
                    <a:grpSpLocks noChangeAspect="1"/>
                  </p:cNvGrpSpPr>
                  <p:nvPr/>
                </p:nvGrpSpPr>
                <p:grpSpPr bwMode="auto">
                  <a:xfrm>
                    <a:off x="675" y="2265"/>
                    <a:ext cx="2205" cy="1335"/>
                    <a:chOff x="675" y="2265"/>
                    <a:chExt cx="2205" cy="1335"/>
                  </a:xfrm>
                </p:grpSpPr>
                <p:sp>
                  <p:nvSpPr>
                    <p:cNvPr id="84115" name="Freeform 17"/>
                    <p:cNvSpPr>
                      <a:spLocks noChangeAspect="1"/>
                    </p:cNvSpPr>
                    <p:nvPr/>
                  </p:nvSpPr>
                  <p:spPr bwMode="auto">
                    <a:xfrm>
                      <a:off x="675" y="2925"/>
                      <a:ext cx="2205" cy="1"/>
                    </a:xfrm>
                    <a:custGeom>
                      <a:avLst/>
                      <a:gdLst>
                        <a:gd name="T0" fmla="*/ 0 w 2205"/>
                        <a:gd name="T1" fmla="*/ 0 h 1"/>
                        <a:gd name="T2" fmla="*/ 2205 w 2205"/>
                        <a:gd name="T3" fmla="*/ 0 h 1"/>
                        <a:gd name="T4" fmla="*/ 0 60000 65536"/>
                        <a:gd name="T5" fmla="*/ 0 60000 65536"/>
                        <a:gd name="T6" fmla="*/ 0 w 2205"/>
                        <a:gd name="T7" fmla="*/ 0 h 1"/>
                        <a:gd name="T8" fmla="*/ 2205 w 2205"/>
                        <a:gd name="T9" fmla="*/ 1 h 1"/>
                      </a:gdLst>
                      <a:ahLst/>
                      <a:cxnLst>
                        <a:cxn ang="T4">
                          <a:pos x="T0" y="T1"/>
                        </a:cxn>
                        <a:cxn ang="T5">
                          <a:pos x="T2" y="T3"/>
                        </a:cxn>
                      </a:cxnLst>
                      <a:rect l="T6" t="T7" r="T8" b="T9"/>
                      <a:pathLst>
                        <a:path w="2205" h="1">
                          <a:moveTo>
                            <a:pt x="0" y="0"/>
                          </a:moveTo>
                          <a:lnTo>
                            <a:pt x="2205" y="0"/>
                          </a:lnTo>
                        </a:path>
                      </a:pathLst>
                    </a:custGeom>
                    <a:noFill/>
                    <a:ln w="12700" cap="flat" cmpd="sng">
                      <a:solidFill>
                        <a:srgbClr val="000000"/>
                      </a:solidFill>
                      <a:prstDash val="lgDashDot"/>
                      <a:round/>
                      <a:headEnd type="none" w="med" len="med"/>
                      <a:tailEnd type="none" w="med" len="med"/>
                    </a:ln>
                  </p:spPr>
                  <p:txBody>
                    <a:bodyPr wrap="none" anchor="ctr"/>
                    <a:lstStyle/>
                    <a:p>
                      <a:endParaRPr lang="zh-CN" altLang="en-US"/>
                    </a:p>
                  </p:txBody>
                </p:sp>
                <p:sp>
                  <p:nvSpPr>
                    <p:cNvPr id="84116" name="Freeform 18"/>
                    <p:cNvSpPr>
                      <a:spLocks noChangeAspect="1"/>
                    </p:cNvSpPr>
                    <p:nvPr/>
                  </p:nvSpPr>
                  <p:spPr bwMode="auto">
                    <a:xfrm>
                      <a:off x="1740" y="2265"/>
                      <a:ext cx="1" cy="1335"/>
                    </a:xfrm>
                    <a:custGeom>
                      <a:avLst/>
                      <a:gdLst>
                        <a:gd name="T0" fmla="*/ 0 w 1"/>
                        <a:gd name="T1" fmla="*/ 0 h 1335"/>
                        <a:gd name="T2" fmla="*/ 0 w 1"/>
                        <a:gd name="T3" fmla="*/ 1335 h 1335"/>
                        <a:gd name="T4" fmla="*/ 0 60000 65536"/>
                        <a:gd name="T5" fmla="*/ 0 60000 65536"/>
                        <a:gd name="T6" fmla="*/ 0 w 1"/>
                        <a:gd name="T7" fmla="*/ 0 h 1335"/>
                        <a:gd name="T8" fmla="*/ 1 w 1"/>
                        <a:gd name="T9" fmla="*/ 1335 h 1335"/>
                      </a:gdLst>
                      <a:ahLst/>
                      <a:cxnLst>
                        <a:cxn ang="T4">
                          <a:pos x="T0" y="T1"/>
                        </a:cxn>
                        <a:cxn ang="T5">
                          <a:pos x="T2" y="T3"/>
                        </a:cxn>
                      </a:cxnLst>
                      <a:rect l="T6" t="T7" r="T8" b="T9"/>
                      <a:pathLst>
                        <a:path w="1" h="1335">
                          <a:moveTo>
                            <a:pt x="0" y="0"/>
                          </a:moveTo>
                          <a:lnTo>
                            <a:pt x="0" y="1335"/>
                          </a:lnTo>
                        </a:path>
                      </a:pathLst>
                    </a:custGeom>
                    <a:noFill/>
                    <a:ln w="12700" cap="flat" cmpd="sng">
                      <a:solidFill>
                        <a:srgbClr val="000000"/>
                      </a:solidFill>
                      <a:prstDash val="lgDashDot"/>
                      <a:round/>
                      <a:headEnd type="none" w="med" len="med"/>
                      <a:tailEnd type="none" w="med" len="med"/>
                    </a:ln>
                  </p:spPr>
                  <p:txBody>
                    <a:bodyPr wrap="none" anchor="ctr"/>
                    <a:lstStyle/>
                    <a:p>
                      <a:endParaRPr lang="zh-CN" altLang="en-US"/>
                    </a:p>
                  </p:txBody>
                </p:sp>
                <p:sp>
                  <p:nvSpPr>
                    <p:cNvPr id="84117" name="Oval 19"/>
                    <p:cNvSpPr>
                      <a:spLocks noChangeAspect="1" noChangeArrowheads="1"/>
                    </p:cNvSpPr>
                    <p:nvPr/>
                  </p:nvSpPr>
                  <p:spPr bwMode="auto">
                    <a:xfrm>
                      <a:off x="1329" y="2546"/>
                      <a:ext cx="816" cy="768"/>
                    </a:xfrm>
                    <a:prstGeom prst="ellipse">
                      <a:avLst/>
                    </a:prstGeom>
                    <a:noFill/>
                    <a:ln w="12700">
                      <a:solidFill>
                        <a:srgbClr val="000000"/>
                      </a:solidFill>
                      <a:prstDash val="dash"/>
                      <a:round/>
                      <a:headEnd/>
                      <a:tailEnd/>
                    </a:ln>
                  </p:spPr>
                  <p:txBody>
                    <a:bodyPr wrap="none" anchor="ctr"/>
                    <a:lstStyle/>
                    <a:p>
                      <a:endParaRPr lang="zh-CN" altLang="en-US">
                        <a:latin typeface="Goudy Old Style"/>
                      </a:endParaRPr>
                    </a:p>
                  </p:txBody>
                </p:sp>
                <p:sp>
                  <p:nvSpPr>
                    <p:cNvPr id="84118" name="Oval 20"/>
                    <p:cNvSpPr>
                      <a:spLocks noChangeAspect="1" noChangeArrowheads="1"/>
                    </p:cNvSpPr>
                    <p:nvPr/>
                  </p:nvSpPr>
                  <p:spPr bwMode="auto">
                    <a:xfrm>
                      <a:off x="1473" y="2690"/>
                      <a:ext cx="528" cy="480"/>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sp>
                  <p:nvSpPr>
                    <p:cNvPr id="84119" name="Oval 21"/>
                    <p:cNvSpPr>
                      <a:spLocks noChangeAspect="1" noChangeArrowheads="1"/>
                    </p:cNvSpPr>
                    <p:nvPr/>
                  </p:nvSpPr>
                  <p:spPr bwMode="auto">
                    <a:xfrm>
                      <a:off x="1521" y="2738"/>
                      <a:ext cx="432" cy="38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sp>
                  <p:nvSpPr>
                    <p:cNvPr id="84120" name="Line 22"/>
                    <p:cNvSpPr>
                      <a:spLocks noChangeAspect="1" noChangeShapeType="1"/>
                    </p:cNvSpPr>
                    <p:nvPr/>
                  </p:nvSpPr>
                  <p:spPr bwMode="auto">
                    <a:xfrm>
                      <a:off x="1953" y="3266"/>
                      <a:ext cx="0" cy="96"/>
                    </a:xfrm>
                    <a:prstGeom prst="line">
                      <a:avLst/>
                    </a:prstGeom>
                    <a:noFill/>
                    <a:ln w="12700">
                      <a:solidFill>
                        <a:srgbClr val="000000"/>
                      </a:solidFill>
                      <a:prstDash val="dash"/>
                      <a:round/>
                      <a:headEnd/>
                      <a:tailEnd/>
                    </a:ln>
                  </p:spPr>
                  <p:txBody>
                    <a:bodyPr wrap="none" anchor="ctr"/>
                    <a:lstStyle/>
                    <a:p>
                      <a:endParaRPr lang="zh-CN" altLang="en-US"/>
                    </a:p>
                  </p:txBody>
                </p:sp>
                <p:sp>
                  <p:nvSpPr>
                    <p:cNvPr id="84121" name="Line 23"/>
                    <p:cNvSpPr>
                      <a:spLocks noChangeAspect="1" noChangeShapeType="1"/>
                    </p:cNvSpPr>
                    <p:nvPr/>
                  </p:nvSpPr>
                  <p:spPr bwMode="auto">
                    <a:xfrm>
                      <a:off x="1521" y="3266"/>
                      <a:ext cx="0" cy="96"/>
                    </a:xfrm>
                    <a:prstGeom prst="line">
                      <a:avLst/>
                    </a:prstGeom>
                    <a:noFill/>
                    <a:ln w="12700">
                      <a:solidFill>
                        <a:srgbClr val="000000"/>
                      </a:solidFill>
                      <a:prstDash val="dash"/>
                      <a:round/>
                      <a:headEnd/>
                      <a:tailEnd/>
                    </a:ln>
                  </p:spPr>
                  <p:txBody>
                    <a:bodyPr wrap="none" anchor="ctr"/>
                    <a:lstStyle/>
                    <a:p>
                      <a:endParaRPr lang="zh-CN" altLang="en-US"/>
                    </a:p>
                  </p:txBody>
                </p:sp>
                <p:sp>
                  <p:nvSpPr>
                    <p:cNvPr id="84122" name="Line 24"/>
                    <p:cNvSpPr>
                      <a:spLocks noChangeAspect="1" noChangeShapeType="1"/>
                    </p:cNvSpPr>
                    <p:nvPr/>
                  </p:nvSpPr>
                  <p:spPr bwMode="auto">
                    <a:xfrm>
                      <a:off x="1617" y="3170"/>
                      <a:ext cx="0" cy="192"/>
                    </a:xfrm>
                    <a:prstGeom prst="line">
                      <a:avLst/>
                    </a:prstGeom>
                    <a:noFill/>
                    <a:ln w="12700">
                      <a:solidFill>
                        <a:srgbClr val="000000"/>
                      </a:solidFill>
                      <a:prstDash val="dash"/>
                      <a:round/>
                      <a:headEnd/>
                      <a:tailEnd/>
                    </a:ln>
                  </p:spPr>
                  <p:txBody>
                    <a:bodyPr wrap="none" anchor="ctr"/>
                    <a:lstStyle/>
                    <a:p>
                      <a:endParaRPr lang="zh-CN" altLang="en-US"/>
                    </a:p>
                  </p:txBody>
                </p:sp>
                <p:sp>
                  <p:nvSpPr>
                    <p:cNvPr id="84123" name="Line 25"/>
                    <p:cNvSpPr>
                      <a:spLocks noChangeAspect="1" noChangeShapeType="1"/>
                    </p:cNvSpPr>
                    <p:nvPr/>
                  </p:nvSpPr>
                  <p:spPr bwMode="auto">
                    <a:xfrm>
                      <a:off x="1857" y="3170"/>
                      <a:ext cx="0" cy="192"/>
                    </a:xfrm>
                    <a:prstGeom prst="line">
                      <a:avLst/>
                    </a:prstGeom>
                    <a:noFill/>
                    <a:ln w="12700">
                      <a:solidFill>
                        <a:srgbClr val="000000"/>
                      </a:solidFill>
                      <a:prstDash val="dash"/>
                      <a:round/>
                      <a:headEnd/>
                      <a:tailEnd/>
                    </a:ln>
                  </p:spPr>
                  <p:txBody>
                    <a:bodyPr wrap="none" anchor="ctr"/>
                    <a:lstStyle/>
                    <a:p>
                      <a:endParaRPr lang="zh-CN" altLang="en-US"/>
                    </a:p>
                  </p:txBody>
                </p:sp>
                <p:grpSp>
                  <p:nvGrpSpPr>
                    <p:cNvPr id="84124" name="Group 26"/>
                    <p:cNvGrpSpPr>
                      <a:grpSpLocks noChangeAspect="1"/>
                    </p:cNvGrpSpPr>
                    <p:nvPr/>
                  </p:nvGrpSpPr>
                  <p:grpSpPr bwMode="auto">
                    <a:xfrm>
                      <a:off x="777" y="3243"/>
                      <a:ext cx="282" cy="242"/>
                      <a:chOff x="3795" y="2688"/>
                      <a:chExt cx="285" cy="288"/>
                    </a:xfrm>
                  </p:grpSpPr>
                  <p:sp>
                    <p:nvSpPr>
                      <p:cNvPr id="84153" name="Line 27"/>
                      <p:cNvSpPr>
                        <a:spLocks noChangeAspect="1" noChangeShapeType="1"/>
                      </p:cNvSpPr>
                      <p:nvPr/>
                    </p:nvSpPr>
                    <p:spPr bwMode="auto">
                      <a:xfrm>
                        <a:off x="3936" y="2688"/>
                        <a:ext cx="0" cy="288"/>
                      </a:xfrm>
                      <a:prstGeom prst="line">
                        <a:avLst/>
                      </a:prstGeom>
                      <a:noFill/>
                      <a:ln w="12700">
                        <a:solidFill>
                          <a:srgbClr val="000000"/>
                        </a:solidFill>
                        <a:round/>
                        <a:headEnd/>
                        <a:tailEnd/>
                      </a:ln>
                    </p:spPr>
                    <p:txBody>
                      <a:bodyPr wrap="none" anchor="ctr"/>
                      <a:lstStyle/>
                      <a:p>
                        <a:endParaRPr lang="zh-CN" altLang="en-US"/>
                      </a:p>
                    </p:txBody>
                  </p:sp>
                  <p:sp>
                    <p:nvSpPr>
                      <p:cNvPr id="84154" name="Freeform 28"/>
                      <p:cNvSpPr>
                        <a:spLocks noChangeAspect="1"/>
                      </p:cNvSpPr>
                      <p:nvPr/>
                    </p:nvSpPr>
                    <p:spPr bwMode="auto">
                      <a:xfrm>
                        <a:off x="3795" y="2833"/>
                        <a:ext cx="285" cy="3"/>
                      </a:xfrm>
                      <a:custGeom>
                        <a:avLst/>
                        <a:gdLst>
                          <a:gd name="T0" fmla="*/ 0 w 285"/>
                          <a:gd name="T1" fmla="*/ 3 h 3"/>
                          <a:gd name="T2" fmla="*/ 285 w 285"/>
                          <a:gd name="T3" fmla="*/ 0 h 3"/>
                          <a:gd name="T4" fmla="*/ 0 60000 65536"/>
                          <a:gd name="T5" fmla="*/ 0 60000 65536"/>
                          <a:gd name="T6" fmla="*/ 0 w 285"/>
                          <a:gd name="T7" fmla="*/ 0 h 3"/>
                          <a:gd name="T8" fmla="*/ 285 w 285"/>
                          <a:gd name="T9" fmla="*/ 3 h 3"/>
                        </a:gdLst>
                        <a:ahLst/>
                        <a:cxnLst>
                          <a:cxn ang="T4">
                            <a:pos x="T0" y="T1"/>
                          </a:cxn>
                          <a:cxn ang="T5">
                            <a:pos x="T2" y="T3"/>
                          </a:cxn>
                        </a:cxnLst>
                        <a:rect l="T6" t="T7" r="T8" b="T9"/>
                        <a:pathLst>
                          <a:path w="285" h="3">
                            <a:moveTo>
                              <a:pt x="0" y="3"/>
                            </a:moveTo>
                            <a:lnTo>
                              <a:pt x="28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55" name="Oval 29"/>
                      <p:cNvSpPr>
                        <a:spLocks noChangeAspect="1" noChangeArrowheads="1"/>
                      </p:cNvSpPr>
                      <p:nvPr/>
                    </p:nvSpPr>
                    <p:spPr bwMode="auto">
                      <a:xfrm rot="-5400000">
                        <a:off x="3840" y="2736"/>
                        <a:ext cx="192" cy="19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125" name="Group 30"/>
                    <p:cNvGrpSpPr>
                      <a:grpSpLocks noChangeAspect="1"/>
                    </p:cNvGrpSpPr>
                    <p:nvPr/>
                  </p:nvGrpSpPr>
                  <p:grpSpPr bwMode="auto">
                    <a:xfrm>
                      <a:off x="777" y="2381"/>
                      <a:ext cx="282" cy="261"/>
                      <a:chOff x="3795" y="2688"/>
                      <a:chExt cx="285" cy="288"/>
                    </a:xfrm>
                  </p:grpSpPr>
                  <p:sp>
                    <p:nvSpPr>
                      <p:cNvPr id="84150" name="Line 31"/>
                      <p:cNvSpPr>
                        <a:spLocks noChangeAspect="1" noChangeShapeType="1"/>
                      </p:cNvSpPr>
                      <p:nvPr/>
                    </p:nvSpPr>
                    <p:spPr bwMode="auto">
                      <a:xfrm>
                        <a:off x="3936" y="2688"/>
                        <a:ext cx="0" cy="288"/>
                      </a:xfrm>
                      <a:prstGeom prst="line">
                        <a:avLst/>
                      </a:prstGeom>
                      <a:noFill/>
                      <a:ln w="12700">
                        <a:solidFill>
                          <a:srgbClr val="000000"/>
                        </a:solidFill>
                        <a:round/>
                        <a:headEnd/>
                        <a:tailEnd/>
                      </a:ln>
                    </p:spPr>
                    <p:txBody>
                      <a:bodyPr wrap="none" anchor="ctr"/>
                      <a:lstStyle/>
                      <a:p>
                        <a:endParaRPr lang="zh-CN" altLang="en-US"/>
                      </a:p>
                    </p:txBody>
                  </p:sp>
                  <p:sp>
                    <p:nvSpPr>
                      <p:cNvPr id="84151" name="Freeform 32"/>
                      <p:cNvSpPr>
                        <a:spLocks noChangeAspect="1"/>
                      </p:cNvSpPr>
                      <p:nvPr/>
                    </p:nvSpPr>
                    <p:spPr bwMode="auto">
                      <a:xfrm>
                        <a:off x="3795" y="2833"/>
                        <a:ext cx="285" cy="3"/>
                      </a:xfrm>
                      <a:custGeom>
                        <a:avLst/>
                        <a:gdLst>
                          <a:gd name="T0" fmla="*/ 0 w 285"/>
                          <a:gd name="T1" fmla="*/ 3 h 3"/>
                          <a:gd name="T2" fmla="*/ 285 w 285"/>
                          <a:gd name="T3" fmla="*/ 0 h 3"/>
                          <a:gd name="T4" fmla="*/ 0 60000 65536"/>
                          <a:gd name="T5" fmla="*/ 0 60000 65536"/>
                          <a:gd name="T6" fmla="*/ 0 w 285"/>
                          <a:gd name="T7" fmla="*/ 0 h 3"/>
                          <a:gd name="T8" fmla="*/ 285 w 285"/>
                          <a:gd name="T9" fmla="*/ 3 h 3"/>
                        </a:gdLst>
                        <a:ahLst/>
                        <a:cxnLst>
                          <a:cxn ang="T4">
                            <a:pos x="T0" y="T1"/>
                          </a:cxn>
                          <a:cxn ang="T5">
                            <a:pos x="T2" y="T3"/>
                          </a:cxn>
                        </a:cxnLst>
                        <a:rect l="T6" t="T7" r="T8" b="T9"/>
                        <a:pathLst>
                          <a:path w="285" h="3">
                            <a:moveTo>
                              <a:pt x="0" y="3"/>
                            </a:moveTo>
                            <a:lnTo>
                              <a:pt x="28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52" name="Oval 33"/>
                      <p:cNvSpPr>
                        <a:spLocks noChangeAspect="1" noChangeArrowheads="1"/>
                      </p:cNvSpPr>
                      <p:nvPr/>
                    </p:nvSpPr>
                    <p:spPr bwMode="auto">
                      <a:xfrm rot="-5400000">
                        <a:off x="3840" y="2736"/>
                        <a:ext cx="192" cy="19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126" name="Group 34"/>
                    <p:cNvGrpSpPr>
                      <a:grpSpLocks noChangeAspect="1"/>
                    </p:cNvGrpSpPr>
                    <p:nvPr/>
                  </p:nvGrpSpPr>
                  <p:grpSpPr bwMode="auto">
                    <a:xfrm>
                      <a:off x="2405" y="3222"/>
                      <a:ext cx="285" cy="263"/>
                      <a:chOff x="3795" y="2688"/>
                      <a:chExt cx="285" cy="288"/>
                    </a:xfrm>
                  </p:grpSpPr>
                  <p:sp>
                    <p:nvSpPr>
                      <p:cNvPr id="84147" name="Line 35"/>
                      <p:cNvSpPr>
                        <a:spLocks noChangeAspect="1" noChangeShapeType="1"/>
                      </p:cNvSpPr>
                      <p:nvPr/>
                    </p:nvSpPr>
                    <p:spPr bwMode="auto">
                      <a:xfrm>
                        <a:off x="3936" y="2688"/>
                        <a:ext cx="0" cy="288"/>
                      </a:xfrm>
                      <a:prstGeom prst="line">
                        <a:avLst/>
                      </a:prstGeom>
                      <a:noFill/>
                      <a:ln w="12700">
                        <a:solidFill>
                          <a:srgbClr val="000000"/>
                        </a:solidFill>
                        <a:round/>
                        <a:headEnd/>
                        <a:tailEnd/>
                      </a:ln>
                    </p:spPr>
                    <p:txBody>
                      <a:bodyPr wrap="none" anchor="ctr"/>
                      <a:lstStyle/>
                      <a:p>
                        <a:endParaRPr lang="zh-CN" altLang="en-US"/>
                      </a:p>
                    </p:txBody>
                  </p:sp>
                  <p:sp>
                    <p:nvSpPr>
                      <p:cNvPr id="84148" name="Freeform 36"/>
                      <p:cNvSpPr>
                        <a:spLocks noChangeAspect="1"/>
                      </p:cNvSpPr>
                      <p:nvPr/>
                    </p:nvSpPr>
                    <p:spPr bwMode="auto">
                      <a:xfrm>
                        <a:off x="3795" y="2833"/>
                        <a:ext cx="285" cy="3"/>
                      </a:xfrm>
                      <a:custGeom>
                        <a:avLst/>
                        <a:gdLst>
                          <a:gd name="T0" fmla="*/ 0 w 285"/>
                          <a:gd name="T1" fmla="*/ 3 h 3"/>
                          <a:gd name="T2" fmla="*/ 285 w 285"/>
                          <a:gd name="T3" fmla="*/ 0 h 3"/>
                          <a:gd name="T4" fmla="*/ 0 60000 65536"/>
                          <a:gd name="T5" fmla="*/ 0 60000 65536"/>
                          <a:gd name="T6" fmla="*/ 0 w 285"/>
                          <a:gd name="T7" fmla="*/ 0 h 3"/>
                          <a:gd name="T8" fmla="*/ 285 w 285"/>
                          <a:gd name="T9" fmla="*/ 3 h 3"/>
                        </a:gdLst>
                        <a:ahLst/>
                        <a:cxnLst>
                          <a:cxn ang="T4">
                            <a:pos x="T0" y="T1"/>
                          </a:cxn>
                          <a:cxn ang="T5">
                            <a:pos x="T2" y="T3"/>
                          </a:cxn>
                        </a:cxnLst>
                        <a:rect l="T6" t="T7" r="T8" b="T9"/>
                        <a:pathLst>
                          <a:path w="285" h="3">
                            <a:moveTo>
                              <a:pt x="0" y="3"/>
                            </a:moveTo>
                            <a:lnTo>
                              <a:pt x="28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49" name="Oval 37"/>
                      <p:cNvSpPr>
                        <a:spLocks noChangeAspect="1" noChangeArrowheads="1"/>
                      </p:cNvSpPr>
                      <p:nvPr/>
                    </p:nvSpPr>
                    <p:spPr bwMode="auto">
                      <a:xfrm rot="-5400000">
                        <a:off x="3840" y="2736"/>
                        <a:ext cx="192" cy="19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127" name="Group 38"/>
                    <p:cNvGrpSpPr>
                      <a:grpSpLocks noChangeAspect="1"/>
                    </p:cNvGrpSpPr>
                    <p:nvPr/>
                  </p:nvGrpSpPr>
                  <p:grpSpPr bwMode="auto">
                    <a:xfrm>
                      <a:off x="2390" y="2381"/>
                      <a:ext cx="300" cy="255"/>
                      <a:chOff x="3795" y="2688"/>
                      <a:chExt cx="285" cy="288"/>
                    </a:xfrm>
                  </p:grpSpPr>
                  <p:sp>
                    <p:nvSpPr>
                      <p:cNvPr id="84144" name="Line 39"/>
                      <p:cNvSpPr>
                        <a:spLocks noChangeAspect="1" noChangeShapeType="1"/>
                      </p:cNvSpPr>
                      <p:nvPr/>
                    </p:nvSpPr>
                    <p:spPr bwMode="auto">
                      <a:xfrm>
                        <a:off x="3936" y="2688"/>
                        <a:ext cx="0" cy="288"/>
                      </a:xfrm>
                      <a:prstGeom prst="line">
                        <a:avLst/>
                      </a:prstGeom>
                      <a:noFill/>
                      <a:ln w="12700">
                        <a:solidFill>
                          <a:srgbClr val="000000"/>
                        </a:solidFill>
                        <a:round/>
                        <a:headEnd/>
                        <a:tailEnd/>
                      </a:ln>
                    </p:spPr>
                    <p:txBody>
                      <a:bodyPr wrap="none" anchor="ctr"/>
                      <a:lstStyle/>
                      <a:p>
                        <a:endParaRPr lang="zh-CN" altLang="en-US"/>
                      </a:p>
                    </p:txBody>
                  </p:sp>
                  <p:sp>
                    <p:nvSpPr>
                      <p:cNvPr id="84145" name="Freeform 40"/>
                      <p:cNvSpPr>
                        <a:spLocks noChangeAspect="1"/>
                      </p:cNvSpPr>
                      <p:nvPr/>
                    </p:nvSpPr>
                    <p:spPr bwMode="auto">
                      <a:xfrm>
                        <a:off x="3795" y="2833"/>
                        <a:ext cx="285" cy="3"/>
                      </a:xfrm>
                      <a:custGeom>
                        <a:avLst/>
                        <a:gdLst>
                          <a:gd name="T0" fmla="*/ 0 w 285"/>
                          <a:gd name="T1" fmla="*/ 3 h 3"/>
                          <a:gd name="T2" fmla="*/ 285 w 285"/>
                          <a:gd name="T3" fmla="*/ 0 h 3"/>
                          <a:gd name="T4" fmla="*/ 0 60000 65536"/>
                          <a:gd name="T5" fmla="*/ 0 60000 65536"/>
                          <a:gd name="T6" fmla="*/ 0 w 285"/>
                          <a:gd name="T7" fmla="*/ 0 h 3"/>
                          <a:gd name="T8" fmla="*/ 285 w 285"/>
                          <a:gd name="T9" fmla="*/ 3 h 3"/>
                        </a:gdLst>
                        <a:ahLst/>
                        <a:cxnLst>
                          <a:cxn ang="T4">
                            <a:pos x="T0" y="T1"/>
                          </a:cxn>
                          <a:cxn ang="T5">
                            <a:pos x="T2" y="T3"/>
                          </a:cxn>
                        </a:cxnLst>
                        <a:rect l="T6" t="T7" r="T8" b="T9"/>
                        <a:pathLst>
                          <a:path w="285" h="3">
                            <a:moveTo>
                              <a:pt x="0" y="3"/>
                            </a:moveTo>
                            <a:lnTo>
                              <a:pt x="28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46" name="Oval 41"/>
                      <p:cNvSpPr>
                        <a:spLocks noChangeAspect="1" noChangeArrowheads="1"/>
                      </p:cNvSpPr>
                      <p:nvPr/>
                    </p:nvSpPr>
                    <p:spPr bwMode="auto">
                      <a:xfrm rot="-5400000">
                        <a:off x="3840" y="2736"/>
                        <a:ext cx="192" cy="19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128" name="Group 42"/>
                    <p:cNvGrpSpPr>
                      <a:grpSpLocks noChangeAspect="1"/>
                    </p:cNvGrpSpPr>
                    <p:nvPr/>
                  </p:nvGrpSpPr>
                  <p:grpSpPr bwMode="auto">
                    <a:xfrm>
                      <a:off x="1103" y="3108"/>
                      <a:ext cx="269" cy="242"/>
                      <a:chOff x="3825" y="2746"/>
                      <a:chExt cx="255" cy="255"/>
                    </a:xfrm>
                  </p:grpSpPr>
                  <p:sp>
                    <p:nvSpPr>
                      <p:cNvPr id="84141" name="Freeform 43"/>
                      <p:cNvSpPr>
                        <a:spLocks noChangeAspect="1"/>
                      </p:cNvSpPr>
                      <p:nvPr/>
                    </p:nvSpPr>
                    <p:spPr bwMode="auto">
                      <a:xfrm>
                        <a:off x="3960" y="2746"/>
                        <a:ext cx="1" cy="255"/>
                      </a:xfrm>
                      <a:custGeom>
                        <a:avLst/>
                        <a:gdLst>
                          <a:gd name="T0" fmla="*/ 0 w 1"/>
                          <a:gd name="T1" fmla="*/ 0 h 255"/>
                          <a:gd name="T2" fmla="*/ 0 w 1"/>
                          <a:gd name="T3" fmla="*/ 255 h 255"/>
                          <a:gd name="T4" fmla="*/ 0 60000 65536"/>
                          <a:gd name="T5" fmla="*/ 0 60000 65536"/>
                          <a:gd name="T6" fmla="*/ 0 w 1"/>
                          <a:gd name="T7" fmla="*/ 0 h 255"/>
                          <a:gd name="T8" fmla="*/ 1 w 1"/>
                          <a:gd name="T9" fmla="*/ 255 h 255"/>
                        </a:gdLst>
                        <a:ahLst/>
                        <a:cxnLst>
                          <a:cxn ang="T4">
                            <a:pos x="T0" y="T1"/>
                          </a:cxn>
                          <a:cxn ang="T5">
                            <a:pos x="T2" y="T3"/>
                          </a:cxn>
                        </a:cxnLst>
                        <a:rect l="T6" t="T7" r="T8" b="T9"/>
                        <a:pathLst>
                          <a:path w="1" h="255">
                            <a:moveTo>
                              <a:pt x="0" y="0"/>
                            </a:moveTo>
                            <a:lnTo>
                              <a:pt x="0" y="255"/>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42" name="Freeform 44"/>
                      <p:cNvSpPr>
                        <a:spLocks noChangeAspect="1"/>
                      </p:cNvSpPr>
                      <p:nvPr/>
                    </p:nvSpPr>
                    <p:spPr bwMode="auto">
                      <a:xfrm>
                        <a:off x="3825" y="2851"/>
                        <a:ext cx="255" cy="1"/>
                      </a:xfrm>
                      <a:custGeom>
                        <a:avLst/>
                        <a:gdLst>
                          <a:gd name="T0" fmla="*/ 0 w 255"/>
                          <a:gd name="T1" fmla="*/ 0 h 1"/>
                          <a:gd name="T2" fmla="*/ 255 w 255"/>
                          <a:gd name="T3" fmla="*/ 0 h 1"/>
                          <a:gd name="T4" fmla="*/ 0 60000 65536"/>
                          <a:gd name="T5" fmla="*/ 0 60000 65536"/>
                          <a:gd name="T6" fmla="*/ 0 w 255"/>
                          <a:gd name="T7" fmla="*/ 0 h 1"/>
                          <a:gd name="T8" fmla="*/ 255 w 255"/>
                          <a:gd name="T9" fmla="*/ 1 h 1"/>
                        </a:gdLst>
                        <a:ahLst/>
                        <a:cxnLst>
                          <a:cxn ang="T4">
                            <a:pos x="T0" y="T1"/>
                          </a:cxn>
                          <a:cxn ang="T5">
                            <a:pos x="T2" y="T3"/>
                          </a:cxn>
                        </a:cxnLst>
                        <a:rect l="T6" t="T7" r="T8" b="T9"/>
                        <a:pathLst>
                          <a:path w="255" h="1">
                            <a:moveTo>
                              <a:pt x="0" y="0"/>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43" name="Oval 45"/>
                      <p:cNvSpPr>
                        <a:spLocks noChangeAspect="1" noChangeArrowheads="1"/>
                      </p:cNvSpPr>
                      <p:nvPr/>
                    </p:nvSpPr>
                    <p:spPr bwMode="auto">
                      <a:xfrm rot="-5400000">
                        <a:off x="3888" y="2784"/>
                        <a:ext cx="144" cy="14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129" name="Group 46"/>
                    <p:cNvGrpSpPr>
                      <a:grpSpLocks noChangeAspect="1"/>
                    </p:cNvGrpSpPr>
                    <p:nvPr/>
                  </p:nvGrpSpPr>
                  <p:grpSpPr bwMode="auto">
                    <a:xfrm>
                      <a:off x="1117" y="2544"/>
                      <a:ext cx="255" cy="227"/>
                      <a:chOff x="3825" y="2746"/>
                      <a:chExt cx="255" cy="255"/>
                    </a:xfrm>
                  </p:grpSpPr>
                  <p:sp>
                    <p:nvSpPr>
                      <p:cNvPr id="84138" name="Freeform 47"/>
                      <p:cNvSpPr>
                        <a:spLocks noChangeAspect="1"/>
                      </p:cNvSpPr>
                      <p:nvPr/>
                    </p:nvSpPr>
                    <p:spPr bwMode="auto">
                      <a:xfrm>
                        <a:off x="3960" y="2746"/>
                        <a:ext cx="1" cy="255"/>
                      </a:xfrm>
                      <a:custGeom>
                        <a:avLst/>
                        <a:gdLst>
                          <a:gd name="T0" fmla="*/ 0 w 1"/>
                          <a:gd name="T1" fmla="*/ 0 h 255"/>
                          <a:gd name="T2" fmla="*/ 0 w 1"/>
                          <a:gd name="T3" fmla="*/ 255 h 255"/>
                          <a:gd name="T4" fmla="*/ 0 60000 65536"/>
                          <a:gd name="T5" fmla="*/ 0 60000 65536"/>
                          <a:gd name="T6" fmla="*/ 0 w 1"/>
                          <a:gd name="T7" fmla="*/ 0 h 255"/>
                          <a:gd name="T8" fmla="*/ 1 w 1"/>
                          <a:gd name="T9" fmla="*/ 255 h 255"/>
                        </a:gdLst>
                        <a:ahLst/>
                        <a:cxnLst>
                          <a:cxn ang="T4">
                            <a:pos x="T0" y="T1"/>
                          </a:cxn>
                          <a:cxn ang="T5">
                            <a:pos x="T2" y="T3"/>
                          </a:cxn>
                        </a:cxnLst>
                        <a:rect l="T6" t="T7" r="T8" b="T9"/>
                        <a:pathLst>
                          <a:path w="1" h="255">
                            <a:moveTo>
                              <a:pt x="0" y="0"/>
                            </a:moveTo>
                            <a:lnTo>
                              <a:pt x="0" y="255"/>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39" name="Freeform 48"/>
                      <p:cNvSpPr>
                        <a:spLocks noChangeAspect="1"/>
                      </p:cNvSpPr>
                      <p:nvPr/>
                    </p:nvSpPr>
                    <p:spPr bwMode="auto">
                      <a:xfrm>
                        <a:off x="3825" y="2851"/>
                        <a:ext cx="255" cy="1"/>
                      </a:xfrm>
                      <a:custGeom>
                        <a:avLst/>
                        <a:gdLst>
                          <a:gd name="T0" fmla="*/ 0 w 255"/>
                          <a:gd name="T1" fmla="*/ 0 h 1"/>
                          <a:gd name="T2" fmla="*/ 255 w 255"/>
                          <a:gd name="T3" fmla="*/ 0 h 1"/>
                          <a:gd name="T4" fmla="*/ 0 60000 65536"/>
                          <a:gd name="T5" fmla="*/ 0 60000 65536"/>
                          <a:gd name="T6" fmla="*/ 0 w 255"/>
                          <a:gd name="T7" fmla="*/ 0 h 1"/>
                          <a:gd name="T8" fmla="*/ 255 w 255"/>
                          <a:gd name="T9" fmla="*/ 1 h 1"/>
                        </a:gdLst>
                        <a:ahLst/>
                        <a:cxnLst>
                          <a:cxn ang="T4">
                            <a:pos x="T0" y="T1"/>
                          </a:cxn>
                          <a:cxn ang="T5">
                            <a:pos x="T2" y="T3"/>
                          </a:cxn>
                        </a:cxnLst>
                        <a:rect l="T6" t="T7" r="T8" b="T9"/>
                        <a:pathLst>
                          <a:path w="255" h="1">
                            <a:moveTo>
                              <a:pt x="0" y="0"/>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40" name="Oval 49"/>
                      <p:cNvSpPr>
                        <a:spLocks noChangeAspect="1" noChangeArrowheads="1"/>
                      </p:cNvSpPr>
                      <p:nvPr/>
                    </p:nvSpPr>
                    <p:spPr bwMode="auto">
                      <a:xfrm rot="-5400000">
                        <a:off x="3888" y="2784"/>
                        <a:ext cx="144" cy="14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130" name="Group 50"/>
                    <p:cNvGrpSpPr>
                      <a:grpSpLocks noChangeAspect="1"/>
                    </p:cNvGrpSpPr>
                    <p:nvPr/>
                  </p:nvGrpSpPr>
                  <p:grpSpPr bwMode="auto">
                    <a:xfrm>
                      <a:off x="2076" y="3122"/>
                      <a:ext cx="255" cy="242"/>
                      <a:chOff x="3825" y="2746"/>
                      <a:chExt cx="255" cy="255"/>
                    </a:xfrm>
                  </p:grpSpPr>
                  <p:sp>
                    <p:nvSpPr>
                      <p:cNvPr id="84135" name="Freeform 51"/>
                      <p:cNvSpPr>
                        <a:spLocks noChangeAspect="1"/>
                      </p:cNvSpPr>
                      <p:nvPr/>
                    </p:nvSpPr>
                    <p:spPr bwMode="auto">
                      <a:xfrm>
                        <a:off x="3960" y="2746"/>
                        <a:ext cx="1" cy="255"/>
                      </a:xfrm>
                      <a:custGeom>
                        <a:avLst/>
                        <a:gdLst>
                          <a:gd name="T0" fmla="*/ 0 w 1"/>
                          <a:gd name="T1" fmla="*/ 0 h 255"/>
                          <a:gd name="T2" fmla="*/ 0 w 1"/>
                          <a:gd name="T3" fmla="*/ 255 h 255"/>
                          <a:gd name="T4" fmla="*/ 0 60000 65536"/>
                          <a:gd name="T5" fmla="*/ 0 60000 65536"/>
                          <a:gd name="T6" fmla="*/ 0 w 1"/>
                          <a:gd name="T7" fmla="*/ 0 h 255"/>
                          <a:gd name="T8" fmla="*/ 1 w 1"/>
                          <a:gd name="T9" fmla="*/ 255 h 255"/>
                        </a:gdLst>
                        <a:ahLst/>
                        <a:cxnLst>
                          <a:cxn ang="T4">
                            <a:pos x="T0" y="T1"/>
                          </a:cxn>
                          <a:cxn ang="T5">
                            <a:pos x="T2" y="T3"/>
                          </a:cxn>
                        </a:cxnLst>
                        <a:rect l="T6" t="T7" r="T8" b="T9"/>
                        <a:pathLst>
                          <a:path w="1" h="255">
                            <a:moveTo>
                              <a:pt x="0" y="0"/>
                            </a:moveTo>
                            <a:lnTo>
                              <a:pt x="0" y="255"/>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36" name="Freeform 52"/>
                      <p:cNvSpPr>
                        <a:spLocks noChangeAspect="1"/>
                      </p:cNvSpPr>
                      <p:nvPr/>
                    </p:nvSpPr>
                    <p:spPr bwMode="auto">
                      <a:xfrm>
                        <a:off x="3825" y="2851"/>
                        <a:ext cx="255" cy="1"/>
                      </a:xfrm>
                      <a:custGeom>
                        <a:avLst/>
                        <a:gdLst>
                          <a:gd name="T0" fmla="*/ 0 w 255"/>
                          <a:gd name="T1" fmla="*/ 0 h 1"/>
                          <a:gd name="T2" fmla="*/ 255 w 255"/>
                          <a:gd name="T3" fmla="*/ 0 h 1"/>
                          <a:gd name="T4" fmla="*/ 0 60000 65536"/>
                          <a:gd name="T5" fmla="*/ 0 60000 65536"/>
                          <a:gd name="T6" fmla="*/ 0 w 255"/>
                          <a:gd name="T7" fmla="*/ 0 h 1"/>
                          <a:gd name="T8" fmla="*/ 255 w 255"/>
                          <a:gd name="T9" fmla="*/ 1 h 1"/>
                        </a:gdLst>
                        <a:ahLst/>
                        <a:cxnLst>
                          <a:cxn ang="T4">
                            <a:pos x="T0" y="T1"/>
                          </a:cxn>
                          <a:cxn ang="T5">
                            <a:pos x="T2" y="T3"/>
                          </a:cxn>
                        </a:cxnLst>
                        <a:rect l="T6" t="T7" r="T8" b="T9"/>
                        <a:pathLst>
                          <a:path w="255" h="1">
                            <a:moveTo>
                              <a:pt x="0" y="0"/>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37" name="Oval 53"/>
                      <p:cNvSpPr>
                        <a:spLocks noChangeAspect="1" noChangeArrowheads="1"/>
                      </p:cNvSpPr>
                      <p:nvPr/>
                    </p:nvSpPr>
                    <p:spPr bwMode="auto">
                      <a:xfrm rot="-5400000">
                        <a:off x="3888" y="2784"/>
                        <a:ext cx="144" cy="14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131" name="Group 54"/>
                    <p:cNvGrpSpPr>
                      <a:grpSpLocks noChangeAspect="1"/>
                    </p:cNvGrpSpPr>
                    <p:nvPr/>
                  </p:nvGrpSpPr>
                  <p:grpSpPr bwMode="auto">
                    <a:xfrm>
                      <a:off x="2083" y="2544"/>
                      <a:ext cx="255" cy="227"/>
                      <a:chOff x="3825" y="2746"/>
                      <a:chExt cx="255" cy="255"/>
                    </a:xfrm>
                  </p:grpSpPr>
                  <p:sp>
                    <p:nvSpPr>
                      <p:cNvPr id="84132" name="Freeform 55"/>
                      <p:cNvSpPr>
                        <a:spLocks noChangeAspect="1"/>
                      </p:cNvSpPr>
                      <p:nvPr/>
                    </p:nvSpPr>
                    <p:spPr bwMode="auto">
                      <a:xfrm>
                        <a:off x="3960" y="2746"/>
                        <a:ext cx="1" cy="255"/>
                      </a:xfrm>
                      <a:custGeom>
                        <a:avLst/>
                        <a:gdLst>
                          <a:gd name="T0" fmla="*/ 0 w 1"/>
                          <a:gd name="T1" fmla="*/ 0 h 255"/>
                          <a:gd name="T2" fmla="*/ 0 w 1"/>
                          <a:gd name="T3" fmla="*/ 255 h 255"/>
                          <a:gd name="T4" fmla="*/ 0 60000 65536"/>
                          <a:gd name="T5" fmla="*/ 0 60000 65536"/>
                          <a:gd name="T6" fmla="*/ 0 w 1"/>
                          <a:gd name="T7" fmla="*/ 0 h 255"/>
                          <a:gd name="T8" fmla="*/ 1 w 1"/>
                          <a:gd name="T9" fmla="*/ 255 h 255"/>
                        </a:gdLst>
                        <a:ahLst/>
                        <a:cxnLst>
                          <a:cxn ang="T4">
                            <a:pos x="T0" y="T1"/>
                          </a:cxn>
                          <a:cxn ang="T5">
                            <a:pos x="T2" y="T3"/>
                          </a:cxn>
                        </a:cxnLst>
                        <a:rect l="T6" t="T7" r="T8" b="T9"/>
                        <a:pathLst>
                          <a:path w="1" h="255">
                            <a:moveTo>
                              <a:pt x="0" y="0"/>
                            </a:moveTo>
                            <a:lnTo>
                              <a:pt x="0" y="255"/>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33" name="Freeform 56"/>
                      <p:cNvSpPr>
                        <a:spLocks noChangeAspect="1"/>
                      </p:cNvSpPr>
                      <p:nvPr/>
                    </p:nvSpPr>
                    <p:spPr bwMode="auto">
                      <a:xfrm>
                        <a:off x="3825" y="2851"/>
                        <a:ext cx="255" cy="1"/>
                      </a:xfrm>
                      <a:custGeom>
                        <a:avLst/>
                        <a:gdLst>
                          <a:gd name="T0" fmla="*/ 0 w 255"/>
                          <a:gd name="T1" fmla="*/ 0 h 1"/>
                          <a:gd name="T2" fmla="*/ 255 w 255"/>
                          <a:gd name="T3" fmla="*/ 0 h 1"/>
                          <a:gd name="T4" fmla="*/ 0 60000 65536"/>
                          <a:gd name="T5" fmla="*/ 0 60000 65536"/>
                          <a:gd name="T6" fmla="*/ 0 w 255"/>
                          <a:gd name="T7" fmla="*/ 0 h 1"/>
                          <a:gd name="T8" fmla="*/ 255 w 255"/>
                          <a:gd name="T9" fmla="*/ 1 h 1"/>
                        </a:gdLst>
                        <a:ahLst/>
                        <a:cxnLst>
                          <a:cxn ang="T4">
                            <a:pos x="T0" y="T1"/>
                          </a:cxn>
                          <a:cxn ang="T5">
                            <a:pos x="T2" y="T3"/>
                          </a:cxn>
                        </a:cxnLst>
                        <a:rect l="T6" t="T7" r="T8" b="T9"/>
                        <a:pathLst>
                          <a:path w="255" h="1">
                            <a:moveTo>
                              <a:pt x="0" y="0"/>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134" name="Oval 57"/>
                      <p:cNvSpPr>
                        <a:spLocks noChangeAspect="1" noChangeArrowheads="1"/>
                      </p:cNvSpPr>
                      <p:nvPr/>
                    </p:nvSpPr>
                    <p:spPr bwMode="auto">
                      <a:xfrm rot="-5400000">
                        <a:off x="3888" y="2784"/>
                        <a:ext cx="144" cy="14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grpSp>
            <p:sp>
              <p:nvSpPr>
                <p:cNvPr id="84108" name="Line 58"/>
                <p:cNvSpPr>
                  <a:spLocks noChangeAspect="1" noChangeShapeType="1"/>
                </p:cNvSpPr>
                <p:nvPr/>
              </p:nvSpPr>
              <p:spPr bwMode="auto">
                <a:xfrm>
                  <a:off x="1953" y="2491"/>
                  <a:ext cx="0" cy="130"/>
                </a:xfrm>
                <a:prstGeom prst="line">
                  <a:avLst/>
                </a:prstGeom>
                <a:noFill/>
                <a:ln w="12700">
                  <a:solidFill>
                    <a:srgbClr val="000000"/>
                  </a:solidFill>
                  <a:prstDash val="dash"/>
                  <a:round/>
                  <a:headEnd/>
                  <a:tailEnd/>
                </a:ln>
              </p:spPr>
              <p:txBody>
                <a:bodyPr wrap="none" anchor="ctr"/>
                <a:lstStyle/>
                <a:p>
                  <a:endParaRPr lang="zh-CN" altLang="en-US"/>
                </a:p>
              </p:txBody>
            </p:sp>
            <p:sp>
              <p:nvSpPr>
                <p:cNvPr id="84109" name="Freeform 59"/>
                <p:cNvSpPr>
                  <a:spLocks noChangeAspect="1"/>
                </p:cNvSpPr>
                <p:nvPr/>
              </p:nvSpPr>
              <p:spPr bwMode="auto">
                <a:xfrm>
                  <a:off x="1857" y="2491"/>
                  <a:ext cx="3" cy="240"/>
                </a:xfrm>
                <a:custGeom>
                  <a:avLst/>
                  <a:gdLst>
                    <a:gd name="T0" fmla="*/ 0 w 3"/>
                    <a:gd name="T1" fmla="*/ 0 h 240"/>
                    <a:gd name="T2" fmla="*/ 3 w 3"/>
                    <a:gd name="T3" fmla="*/ 240 h 240"/>
                    <a:gd name="T4" fmla="*/ 0 60000 65536"/>
                    <a:gd name="T5" fmla="*/ 0 60000 65536"/>
                    <a:gd name="T6" fmla="*/ 0 w 3"/>
                    <a:gd name="T7" fmla="*/ 0 h 240"/>
                    <a:gd name="T8" fmla="*/ 3 w 3"/>
                    <a:gd name="T9" fmla="*/ 240 h 240"/>
                  </a:gdLst>
                  <a:ahLst/>
                  <a:cxnLst>
                    <a:cxn ang="T4">
                      <a:pos x="T0" y="T1"/>
                    </a:cxn>
                    <a:cxn ang="T5">
                      <a:pos x="T2" y="T3"/>
                    </a:cxn>
                  </a:cxnLst>
                  <a:rect l="T6" t="T7" r="T8" b="T9"/>
                  <a:pathLst>
                    <a:path w="3" h="240">
                      <a:moveTo>
                        <a:pt x="0" y="0"/>
                      </a:moveTo>
                      <a:lnTo>
                        <a:pt x="3" y="240"/>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84110" name="Freeform 60"/>
                <p:cNvSpPr>
                  <a:spLocks noChangeAspect="1"/>
                </p:cNvSpPr>
                <p:nvPr/>
              </p:nvSpPr>
              <p:spPr bwMode="auto">
                <a:xfrm>
                  <a:off x="1617" y="2491"/>
                  <a:ext cx="3" cy="240"/>
                </a:xfrm>
                <a:custGeom>
                  <a:avLst/>
                  <a:gdLst>
                    <a:gd name="T0" fmla="*/ 0 w 3"/>
                    <a:gd name="T1" fmla="*/ 0 h 240"/>
                    <a:gd name="T2" fmla="*/ 3 w 3"/>
                    <a:gd name="T3" fmla="*/ 240 h 240"/>
                    <a:gd name="T4" fmla="*/ 0 60000 65536"/>
                    <a:gd name="T5" fmla="*/ 0 60000 65536"/>
                    <a:gd name="T6" fmla="*/ 0 w 3"/>
                    <a:gd name="T7" fmla="*/ 0 h 240"/>
                    <a:gd name="T8" fmla="*/ 3 w 3"/>
                    <a:gd name="T9" fmla="*/ 240 h 240"/>
                  </a:gdLst>
                  <a:ahLst/>
                  <a:cxnLst>
                    <a:cxn ang="T4">
                      <a:pos x="T0" y="T1"/>
                    </a:cxn>
                    <a:cxn ang="T5">
                      <a:pos x="T2" y="T3"/>
                    </a:cxn>
                  </a:cxnLst>
                  <a:rect l="T6" t="T7" r="T8" b="T9"/>
                  <a:pathLst>
                    <a:path w="3" h="240">
                      <a:moveTo>
                        <a:pt x="0" y="0"/>
                      </a:moveTo>
                      <a:lnTo>
                        <a:pt x="3" y="240"/>
                      </a:lnTo>
                    </a:path>
                  </a:pathLst>
                </a:custGeom>
                <a:noFill/>
                <a:ln w="12700" cap="flat" cmpd="sng">
                  <a:solidFill>
                    <a:srgbClr val="000000"/>
                  </a:solidFill>
                  <a:prstDash val="dash"/>
                  <a:round/>
                  <a:headEnd type="none" w="med" len="med"/>
                  <a:tailEnd type="none" w="med" len="med"/>
                </a:ln>
              </p:spPr>
              <p:txBody>
                <a:bodyPr wrap="none" anchor="ctr"/>
                <a:lstStyle/>
                <a:p>
                  <a:endParaRPr lang="zh-CN" altLang="en-US"/>
                </a:p>
              </p:txBody>
            </p:sp>
            <p:sp>
              <p:nvSpPr>
                <p:cNvPr id="84111" name="Line 61"/>
                <p:cNvSpPr>
                  <a:spLocks noChangeAspect="1" noChangeShapeType="1"/>
                </p:cNvSpPr>
                <p:nvPr/>
              </p:nvSpPr>
              <p:spPr bwMode="auto">
                <a:xfrm>
                  <a:off x="1536" y="2491"/>
                  <a:ext cx="0" cy="106"/>
                </a:xfrm>
                <a:prstGeom prst="line">
                  <a:avLst/>
                </a:prstGeom>
                <a:noFill/>
                <a:ln w="12700">
                  <a:solidFill>
                    <a:srgbClr val="000000"/>
                  </a:solidFill>
                  <a:prstDash val="dash"/>
                  <a:round/>
                  <a:headEnd/>
                  <a:tailEnd/>
                </a:ln>
              </p:spPr>
              <p:txBody>
                <a:bodyPr wrap="none" anchor="ctr"/>
                <a:lstStyle/>
                <a:p>
                  <a:endParaRPr lang="zh-CN" altLang="en-US"/>
                </a:p>
              </p:txBody>
            </p:sp>
          </p:grpSp>
          <p:grpSp>
            <p:nvGrpSpPr>
              <p:cNvPr id="83984" name="Group 62"/>
              <p:cNvGrpSpPr>
                <a:grpSpLocks noChangeAspect="1"/>
              </p:cNvGrpSpPr>
              <p:nvPr/>
            </p:nvGrpSpPr>
            <p:grpSpPr bwMode="auto">
              <a:xfrm>
                <a:off x="3742" y="2731"/>
                <a:ext cx="1289" cy="269"/>
                <a:chOff x="942" y="1149"/>
                <a:chExt cx="1145" cy="146"/>
              </a:xfrm>
            </p:grpSpPr>
            <p:sp>
              <p:nvSpPr>
                <p:cNvPr id="84105" name="Line 63"/>
                <p:cNvSpPr>
                  <a:spLocks noChangeAspect="1" noChangeShapeType="1"/>
                </p:cNvSpPr>
                <p:nvPr/>
              </p:nvSpPr>
              <p:spPr bwMode="auto">
                <a:xfrm>
                  <a:off x="942" y="1149"/>
                  <a:ext cx="0" cy="138"/>
                </a:xfrm>
                <a:prstGeom prst="line">
                  <a:avLst/>
                </a:prstGeom>
                <a:noFill/>
                <a:ln w="9525">
                  <a:solidFill>
                    <a:srgbClr val="000000"/>
                  </a:solidFill>
                  <a:round/>
                  <a:headEnd/>
                  <a:tailEnd type="triangle" w="sm" len="lg"/>
                </a:ln>
              </p:spPr>
              <p:txBody>
                <a:bodyPr wrap="none" anchor="ctr">
                  <a:spAutoFit/>
                </a:bodyPr>
                <a:lstStyle/>
                <a:p>
                  <a:endParaRPr lang="zh-CN" altLang="en-US"/>
                </a:p>
              </p:txBody>
            </p:sp>
            <p:sp>
              <p:nvSpPr>
                <p:cNvPr id="84106" name="Line 64"/>
                <p:cNvSpPr>
                  <a:spLocks noChangeAspect="1" noChangeShapeType="1"/>
                </p:cNvSpPr>
                <p:nvPr/>
              </p:nvSpPr>
              <p:spPr bwMode="auto">
                <a:xfrm>
                  <a:off x="2087" y="1156"/>
                  <a:ext cx="0" cy="139"/>
                </a:xfrm>
                <a:prstGeom prst="line">
                  <a:avLst/>
                </a:prstGeom>
                <a:noFill/>
                <a:ln w="9525">
                  <a:solidFill>
                    <a:srgbClr val="000000"/>
                  </a:solidFill>
                  <a:round/>
                  <a:headEnd/>
                  <a:tailEnd type="triangle" w="sm" len="lg"/>
                </a:ln>
              </p:spPr>
              <p:txBody>
                <a:bodyPr wrap="none" anchor="ctr">
                  <a:spAutoFit/>
                </a:bodyPr>
                <a:lstStyle/>
                <a:p>
                  <a:endParaRPr lang="zh-CN" altLang="en-US"/>
                </a:p>
              </p:txBody>
            </p:sp>
          </p:grpSp>
          <p:grpSp>
            <p:nvGrpSpPr>
              <p:cNvPr id="83985" name="Group 65"/>
              <p:cNvGrpSpPr>
                <a:grpSpLocks noChangeAspect="1"/>
              </p:cNvGrpSpPr>
              <p:nvPr/>
            </p:nvGrpSpPr>
            <p:grpSpPr bwMode="auto">
              <a:xfrm>
                <a:off x="3044" y="4716"/>
                <a:ext cx="2716" cy="383"/>
                <a:chOff x="322" y="3084"/>
                <a:chExt cx="2412" cy="168"/>
              </a:xfrm>
            </p:grpSpPr>
            <p:sp>
              <p:nvSpPr>
                <p:cNvPr id="84101" name="Line 66"/>
                <p:cNvSpPr>
                  <a:spLocks noChangeAspect="1" noChangeShapeType="1"/>
                </p:cNvSpPr>
                <p:nvPr/>
              </p:nvSpPr>
              <p:spPr bwMode="auto">
                <a:xfrm>
                  <a:off x="2603" y="3251"/>
                  <a:ext cx="131" cy="0"/>
                </a:xfrm>
                <a:prstGeom prst="line">
                  <a:avLst/>
                </a:prstGeom>
                <a:noFill/>
                <a:ln w="38100">
                  <a:solidFill>
                    <a:srgbClr val="000000"/>
                  </a:solidFill>
                  <a:round/>
                  <a:headEnd/>
                  <a:tailEnd/>
                </a:ln>
              </p:spPr>
              <p:txBody>
                <a:bodyPr wrap="none" anchor="ctr">
                  <a:spAutoFit/>
                </a:bodyPr>
                <a:lstStyle/>
                <a:p>
                  <a:endParaRPr lang="zh-CN" altLang="en-US"/>
                </a:p>
              </p:txBody>
            </p:sp>
            <p:sp>
              <p:nvSpPr>
                <p:cNvPr id="84102" name="Line 67"/>
                <p:cNvSpPr>
                  <a:spLocks noChangeAspect="1" noChangeShapeType="1"/>
                </p:cNvSpPr>
                <p:nvPr/>
              </p:nvSpPr>
              <p:spPr bwMode="auto">
                <a:xfrm>
                  <a:off x="322" y="3252"/>
                  <a:ext cx="131" cy="0"/>
                </a:xfrm>
                <a:prstGeom prst="line">
                  <a:avLst/>
                </a:prstGeom>
                <a:noFill/>
                <a:ln w="38100">
                  <a:solidFill>
                    <a:srgbClr val="000000"/>
                  </a:solidFill>
                  <a:round/>
                  <a:headEnd/>
                  <a:tailEnd/>
                </a:ln>
              </p:spPr>
              <p:txBody>
                <a:bodyPr wrap="none" anchor="ctr">
                  <a:spAutoFit/>
                </a:bodyPr>
                <a:lstStyle/>
                <a:p>
                  <a:endParaRPr lang="zh-CN" altLang="en-US"/>
                </a:p>
              </p:txBody>
            </p:sp>
            <p:sp>
              <p:nvSpPr>
                <p:cNvPr id="84103" name="Line 68"/>
                <p:cNvSpPr>
                  <a:spLocks noChangeAspect="1" noChangeShapeType="1"/>
                </p:cNvSpPr>
                <p:nvPr/>
              </p:nvSpPr>
              <p:spPr bwMode="auto">
                <a:xfrm flipV="1">
                  <a:off x="2727" y="3106"/>
                  <a:ext cx="0" cy="145"/>
                </a:xfrm>
                <a:prstGeom prst="line">
                  <a:avLst/>
                </a:prstGeom>
                <a:noFill/>
                <a:ln w="9525">
                  <a:solidFill>
                    <a:srgbClr val="000000"/>
                  </a:solidFill>
                  <a:round/>
                  <a:headEnd/>
                  <a:tailEnd type="triangle" w="sm" len="lg"/>
                </a:ln>
              </p:spPr>
              <p:txBody>
                <a:bodyPr wrap="none" anchor="ctr">
                  <a:spAutoFit/>
                </a:bodyPr>
                <a:lstStyle/>
                <a:p>
                  <a:endParaRPr lang="zh-CN" altLang="en-US"/>
                </a:p>
              </p:txBody>
            </p:sp>
            <p:sp>
              <p:nvSpPr>
                <p:cNvPr id="84104" name="Line 69"/>
                <p:cNvSpPr>
                  <a:spLocks noChangeAspect="1" noChangeShapeType="1"/>
                </p:cNvSpPr>
                <p:nvPr/>
              </p:nvSpPr>
              <p:spPr bwMode="auto">
                <a:xfrm flipV="1">
                  <a:off x="327" y="3084"/>
                  <a:ext cx="0" cy="167"/>
                </a:xfrm>
                <a:prstGeom prst="line">
                  <a:avLst/>
                </a:prstGeom>
                <a:noFill/>
                <a:ln w="9525">
                  <a:solidFill>
                    <a:srgbClr val="000000"/>
                  </a:solidFill>
                  <a:round/>
                  <a:headEnd/>
                  <a:tailEnd type="triangle" w="sm" len="lg"/>
                </a:ln>
              </p:spPr>
              <p:txBody>
                <a:bodyPr wrap="none" anchor="ctr">
                  <a:spAutoFit/>
                </a:bodyPr>
                <a:lstStyle/>
                <a:p>
                  <a:endParaRPr lang="zh-CN" altLang="en-US"/>
                </a:p>
              </p:txBody>
            </p:sp>
          </p:grpSp>
          <p:sp>
            <p:nvSpPr>
              <p:cNvPr id="83986" name="Line 70"/>
              <p:cNvSpPr>
                <a:spLocks noChangeAspect="1" noChangeShapeType="1"/>
              </p:cNvSpPr>
              <p:nvPr/>
            </p:nvSpPr>
            <p:spPr bwMode="auto">
              <a:xfrm>
                <a:off x="4948" y="2265"/>
                <a:ext cx="0" cy="366"/>
              </a:xfrm>
              <a:prstGeom prst="line">
                <a:avLst/>
              </a:prstGeom>
              <a:noFill/>
              <a:ln w="12700">
                <a:solidFill>
                  <a:srgbClr val="000000"/>
                </a:solidFill>
                <a:prstDash val="lgDashDot"/>
                <a:round/>
                <a:headEnd/>
                <a:tailEnd/>
              </a:ln>
            </p:spPr>
            <p:txBody>
              <a:bodyPr wrap="none" anchor="ctr"/>
              <a:lstStyle/>
              <a:p>
                <a:endParaRPr lang="zh-CN" altLang="en-US"/>
              </a:p>
            </p:txBody>
          </p:sp>
          <p:grpSp>
            <p:nvGrpSpPr>
              <p:cNvPr id="83987" name="Group 71"/>
              <p:cNvGrpSpPr>
                <a:grpSpLocks noChangeAspect="1"/>
              </p:cNvGrpSpPr>
              <p:nvPr/>
            </p:nvGrpSpPr>
            <p:grpSpPr bwMode="auto">
              <a:xfrm>
                <a:off x="4623" y="2320"/>
                <a:ext cx="890" cy="1685"/>
                <a:chOff x="1724" y="784"/>
                <a:chExt cx="791" cy="1496"/>
              </a:xfrm>
            </p:grpSpPr>
            <p:sp>
              <p:nvSpPr>
                <p:cNvPr id="84083" name="Line 72"/>
                <p:cNvSpPr>
                  <a:spLocks noChangeAspect="1" noChangeShapeType="1"/>
                </p:cNvSpPr>
                <p:nvPr/>
              </p:nvSpPr>
              <p:spPr bwMode="auto">
                <a:xfrm flipV="1">
                  <a:off x="1733" y="1430"/>
                  <a:ext cx="195" cy="195"/>
                </a:xfrm>
                <a:prstGeom prst="line">
                  <a:avLst/>
                </a:prstGeom>
                <a:noFill/>
                <a:ln w="12700">
                  <a:solidFill>
                    <a:srgbClr val="000000"/>
                  </a:solidFill>
                  <a:round/>
                  <a:headEnd/>
                  <a:tailEnd/>
                </a:ln>
              </p:spPr>
              <p:txBody>
                <a:bodyPr wrap="none" anchor="ctr"/>
                <a:lstStyle/>
                <a:p>
                  <a:endParaRPr lang="zh-CN" altLang="en-US"/>
                </a:p>
              </p:txBody>
            </p:sp>
            <p:sp>
              <p:nvSpPr>
                <p:cNvPr id="84084" name="Freeform 73"/>
                <p:cNvSpPr>
                  <a:spLocks noChangeAspect="1"/>
                </p:cNvSpPr>
                <p:nvPr/>
              </p:nvSpPr>
              <p:spPr bwMode="auto">
                <a:xfrm>
                  <a:off x="1728" y="1569"/>
                  <a:ext cx="200" cy="197"/>
                </a:xfrm>
                <a:custGeom>
                  <a:avLst/>
                  <a:gdLst>
                    <a:gd name="T0" fmla="*/ 0 w 200"/>
                    <a:gd name="T1" fmla="*/ 197 h 197"/>
                    <a:gd name="T2" fmla="*/ 200 w 200"/>
                    <a:gd name="T3" fmla="*/ 0 h 197"/>
                    <a:gd name="T4" fmla="*/ 0 60000 65536"/>
                    <a:gd name="T5" fmla="*/ 0 60000 65536"/>
                    <a:gd name="T6" fmla="*/ 0 w 200"/>
                    <a:gd name="T7" fmla="*/ 0 h 197"/>
                    <a:gd name="T8" fmla="*/ 200 w 200"/>
                    <a:gd name="T9" fmla="*/ 197 h 197"/>
                  </a:gdLst>
                  <a:ahLst/>
                  <a:cxnLst>
                    <a:cxn ang="T4">
                      <a:pos x="T0" y="T1"/>
                    </a:cxn>
                    <a:cxn ang="T5">
                      <a:pos x="T2" y="T3"/>
                    </a:cxn>
                  </a:cxnLst>
                  <a:rect l="T6" t="T7" r="T8" b="T9"/>
                  <a:pathLst>
                    <a:path w="200" h="197">
                      <a:moveTo>
                        <a:pt x="0" y="197"/>
                      </a:moveTo>
                      <a:lnTo>
                        <a:pt x="200" y="0"/>
                      </a:lnTo>
                    </a:path>
                  </a:pathLst>
                </a:custGeom>
                <a:noFill/>
                <a:ln w="12700">
                  <a:solidFill>
                    <a:srgbClr val="000000"/>
                  </a:solidFill>
                  <a:round/>
                  <a:headEnd/>
                  <a:tailEnd/>
                </a:ln>
              </p:spPr>
              <p:txBody>
                <a:bodyPr wrap="none" anchor="ctr"/>
                <a:lstStyle/>
                <a:p>
                  <a:endParaRPr lang="zh-CN" altLang="en-US"/>
                </a:p>
              </p:txBody>
            </p:sp>
            <p:sp>
              <p:nvSpPr>
                <p:cNvPr id="84085" name="Freeform 74"/>
                <p:cNvSpPr>
                  <a:spLocks noChangeAspect="1"/>
                </p:cNvSpPr>
                <p:nvPr/>
              </p:nvSpPr>
              <p:spPr bwMode="auto">
                <a:xfrm>
                  <a:off x="1738" y="1699"/>
                  <a:ext cx="192" cy="192"/>
                </a:xfrm>
                <a:custGeom>
                  <a:avLst/>
                  <a:gdLst>
                    <a:gd name="T0" fmla="*/ 0 w 192"/>
                    <a:gd name="T1" fmla="*/ 192 h 192"/>
                    <a:gd name="T2" fmla="*/ 192 w 192"/>
                    <a:gd name="T3" fmla="*/ 0 h 192"/>
                    <a:gd name="T4" fmla="*/ 0 60000 65536"/>
                    <a:gd name="T5" fmla="*/ 0 60000 65536"/>
                    <a:gd name="T6" fmla="*/ 0 w 192"/>
                    <a:gd name="T7" fmla="*/ 0 h 192"/>
                    <a:gd name="T8" fmla="*/ 192 w 192"/>
                    <a:gd name="T9" fmla="*/ 192 h 192"/>
                  </a:gdLst>
                  <a:ahLst/>
                  <a:cxnLst>
                    <a:cxn ang="T4">
                      <a:pos x="T0" y="T1"/>
                    </a:cxn>
                    <a:cxn ang="T5">
                      <a:pos x="T2" y="T3"/>
                    </a:cxn>
                  </a:cxnLst>
                  <a:rect l="T6" t="T7" r="T8" b="T9"/>
                  <a:pathLst>
                    <a:path w="192" h="192">
                      <a:moveTo>
                        <a:pt x="0" y="192"/>
                      </a:moveTo>
                      <a:lnTo>
                        <a:pt x="192"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86" name="Line 75"/>
                <p:cNvSpPr>
                  <a:spLocks noChangeAspect="1" noChangeShapeType="1"/>
                </p:cNvSpPr>
                <p:nvPr/>
              </p:nvSpPr>
              <p:spPr bwMode="auto">
                <a:xfrm flipV="1">
                  <a:off x="1724" y="1844"/>
                  <a:ext cx="195" cy="195"/>
                </a:xfrm>
                <a:prstGeom prst="line">
                  <a:avLst/>
                </a:prstGeom>
                <a:noFill/>
                <a:ln w="12700">
                  <a:solidFill>
                    <a:srgbClr val="000000"/>
                  </a:solidFill>
                  <a:round/>
                  <a:headEnd/>
                  <a:tailEnd/>
                </a:ln>
              </p:spPr>
              <p:txBody>
                <a:bodyPr wrap="none" anchor="ctr"/>
                <a:lstStyle/>
                <a:p>
                  <a:endParaRPr lang="zh-CN" altLang="en-US"/>
                </a:p>
              </p:txBody>
            </p:sp>
            <p:sp>
              <p:nvSpPr>
                <p:cNvPr id="84087" name="Line 76"/>
                <p:cNvSpPr>
                  <a:spLocks noChangeAspect="1" noChangeShapeType="1"/>
                </p:cNvSpPr>
                <p:nvPr/>
              </p:nvSpPr>
              <p:spPr bwMode="auto">
                <a:xfrm flipV="1">
                  <a:off x="1724" y="1991"/>
                  <a:ext cx="195" cy="195"/>
                </a:xfrm>
                <a:prstGeom prst="line">
                  <a:avLst/>
                </a:prstGeom>
                <a:noFill/>
                <a:ln w="12700">
                  <a:solidFill>
                    <a:srgbClr val="000000"/>
                  </a:solidFill>
                  <a:round/>
                  <a:headEnd/>
                  <a:tailEnd/>
                </a:ln>
              </p:spPr>
              <p:txBody>
                <a:bodyPr wrap="none" anchor="ctr"/>
                <a:lstStyle/>
                <a:p>
                  <a:endParaRPr lang="zh-CN" altLang="en-US"/>
                </a:p>
              </p:txBody>
            </p:sp>
            <p:sp>
              <p:nvSpPr>
                <p:cNvPr id="84088" name="Freeform 77"/>
                <p:cNvSpPr>
                  <a:spLocks noChangeAspect="1"/>
                </p:cNvSpPr>
                <p:nvPr/>
              </p:nvSpPr>
              <p:spPr bwMode="auto">
                <a:xfrm>
                  <a:off x="1769" y="2083"/>
                  <a:ext cx="189" cy="197"/>
                </a:xfrm>
                <a:custGeom>
                  <a:avLst/>
                  <a:gdLst>
                    <a:gd name="T0" fmla="*/ 0 w 189"/>
                    <a:gd name="T1" fmla="*/ 197 h 197"/>
                    <a:gd name="T2" fmla="*/ 189 w 189"/>
                    <a:gd name="T3" fmla="*/ 0 h 197"/>
                    <a:gd name="T4" fmla="*/ 0 60000 65536"/>
                    <a:gd name="T5" fmla="*/ 0 60000 65536"/>
                    <a:gd name="T6" fmla="*/ 0 w 189"/>
                    <a:gd name="T7" fmla="*/ 0 h 197"/>
                    <a:gd name="T8" fmla="*/ 189 w 189"/>
                    <a:gd name="T9" fmla="*/ 197 h 197"/>
                  </a:gdLst>
                  <a:ahLst/>
                  <a:cxnLst>
                    <a:cxn ang="T4">
                      <a:pos x="T0" y="T1"/>
                    </a:cxn>
                    <a:cxn ang="T5">
                      <a:pos x="T2" y="T3"/>
                    </a:cxn>
                  </a:cxnLst>
                  <a:rect l="T6" t="T7" r="T8" b="T9"/>
                  <a:pathLst>
                    <a:path w="189" h="197">
                      <a:moveTo>
                        <a:pt x="0" y="197"/>
                      </a:moveTo>
                      <a:lnTo>
                        <a:pt x="189" y="0"/>
                      </a:lnTo>
                    </a:path>
                  </a:pathLst>
                </a:custGeom>
                <a:noFill/>
                <a:ln w="12700">
                  <a:solidFill>
                    <a:srgbClr val="000000"/>
                  </a:solidFill>
                  <a:round/>
                  <a:headEnd/>
                  <a:tailEnd/>
                </a:ln>
              </p:spPr>
              <p:txBody>
                <a:bodyPr wrap="none" anchor="ctr"/>
                <a:lstStyle/>
                <a:p>
                  <a:endParaRPr lang="zh-CN" altLang="en-US"/>
                </a:p>
              </p:txBody>
            </p:sp>
            <p:sp>
              <p:nvSpPr>
                <p:cNvPr id="84089" name="Freeform 78"/>
                <p:cNvSpPr>
                  <a:spLocks noChangeAspect="1"/>
                </p:cNvSpPr>
                <p:nvPr/>
              </p:nvSpPr>
              <p:spPr bwMode="auto">
                <a:xfrm>
                  <a:off x="1891" y="2079"/>
                  <a:ext cx="195" cy="195"/>
                </a:xfrm>
                <a:custGeom>
                  <a:avLst/>
                  <a:gdLst>
                    <a:gd name="T0" fmla="*/ 0 w 195"/>
                    <a:gd name="T1" fmla="*/ 195 h 195"/>
                    <a:gd name="T2" fmla="*/ 195 w 195"/>
                    <a:gd name="T3" fmla="*/ 0 h 195"/>
                    <a:gd name="T4" fmla="*/ 0 60000 65536"/>
                    <a:gd name="T5" fmla="*/ 0 60000 65536"/>
                    <a:gd name="T6" fmla="*/ 0 w 195"/>
                    <a:gd name="T7" fmla="*/ 0 h 195"/>
                    <a:gd name="T8" fmla="*/ 195 w 195"/>
                    <a:gd name="T9" fmla="*/ 195 h 195"/>
                  </a:gdLst>
                  <a:ahLst/>
                  <a:cxnLst>
                    <a:cxn ang="T4">
                      <a:pos x="T0" y="T1"/>
                    </a:cxn>
                    <a:cxn ang="T5">
                      <a:pos x="T2" y="T3"/>
                    </a:cxn>
                  </a:cxnLst>
                  <a:rect l="T6" t="T7" r="T8" b="T9"/>
                  <a:pathLst>
                    <a:path w="195" h="195">
                      <a:moveTo>
                        <a:pt x="0" y="195"/>
                      </a:moveTo>
                      <a:lnTo>
                        <a:pt x="19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90" name="Freeform 79"/>
                <p:cNvSpPr>
                  <a:spLocks noChangeAspect="1"/>
                </p:cNvSpPr>
                <p:nvPr/>
              </p:nvSpPr>
              <p:spPr bwMode="auto">
                <a:xfrm>
                  <a:off x="2017" y="2085"/>
                  <a:ext cx="195" cy="195"/>
                </a:xfrm>
                <a:custGeom>
                  <a:avLst/>
                  <a:gdLst>
                    <a:gd name="T0" fmla="*/ 0 w 195"/>
                    <a:gd name="T1" fmla="*/ 195 h 195"/>
                    <a:gd name="T2" fmla="*/ 195 w 195"/>
                    <a:gd name="T3" fmla="*/ 0 h 195"/>
                    <a:gd name="T4" fmla="*/ 0 60000 65536"/>
                    <a:gd name="T5" fmla="*/ 0 60000 65536"/>
                    <a:gd name="T6" fmla="*/ 0 w 195"/>
                    <a:gd name="T7" fmla="*/ 0 h 195"/>
                    <a:gd name="T8" fmla="*/ 195 w 195"/>
                    <a:gd name="T9" fmla="*/ 195 h 195"/>
                  </a:gdLst>
                  <a:ahLst/>
                  <a:cxnLst>
                    <a:cxn ang="T4">
                      <a:pos x="T0" y="T1"/>
                    </a:cxn>
                    <a:cxn ang="T5">
                      <a:pos x="T2" y="T3"/>
                    </a:cxn>
                  </a:cxnLst>
                  <a:rect l="T6" t="T7" r="T8" b="T9"/>
                  <a:pathLst>
                    <a:path w="195" h="195">
                      <a:moveTo>
                        <a:pt x="0" y="195"/>
                      </a:moveTo>
                      <a:lnTo>
                        <a:pt x="19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91" name="Freeform 80"/>
                <p:cNvSpPr>
                  <a:spLocks noChangeAspect="1"/>
                </p:cNvSpPr>
                <p:nvPr/>
              </p:nvSpPr>
              <p:spPr bwMode="auto">
                <a:xfrm>
                  <a:off x="2158" y="2076"/>
                  <a:ext cx="195" cy="195"/>
                </a:xfrm>
                <a:custGeom>
                  <a:avLst/>
                  <a:gdLst>
                    <a:gd name="T0" fmla="*/ 0 w 195"/>
                    <a:gd name="T1" fmla="*/ 195 h 195"/>
                    <a:gd name="T2" fmla="*/ 195 w 195"/>
                    <a:gd name="T3" fmla="*/ 0 h 195"/>
                    <a:gd name="T4" fmla="*/ 0 60000 65536"/>
                    <a:gd name="T5" fmla="*/ 0 60000 65536"/>
                    <a:gd name="T6" fmla="*/ 0 w 195"/>
                    <a:gd name="T7" fmla="*/ 0 h 195"/>
                    <a:gd name="T8" fmla="*/ 195 w 195"/>
                    <a:gd name="T9" fmla="*/ 195 h 195"/>
                  </a:gdLst>
                  <a:ahLst/>
                  <a:cxnLst>
                    <a:cxn ang="T4">
                      <a:pos x="T0" y="T1"/>
                    </a:cxn>
                    <a:cxn ang="T5">
                      <a:pos x="T2" y="T3"/>
                    </a:cxn>
                  </a:cxnLst>
                  <a:rect l="T6" t="T7" r="T8" b="T9"/>
                  <a:pathLst>
                    <a:path w="195" h="195">
                      <a:moveTo>
                        <a:pt x="0" y="195"/>
                      </a:moveTo>
                      <a:lnTo>
                        <a:pt x="19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92" name="Freeform 81"/>
                <p:cNvSpPr>
                  <a:spLocks noChangeAspect="1"/>
                </p:cNvSpPr>
                <p:nvPr/>
              </p:nvSpPr>
              <p:spPr bwMode="auto">
                <a:xfrm>
                  <a:off x="2284" y="2082"/>
                  <a:ext cx="195" cy="195"/>
                </a:xfrm>
                <a:custGeom>
                  <a:avLst/>
                  <a:gdLst>
                    <a:gd name="T0" fmla="*/ 0 w 195"/>
                    <a:gd name="T1" fmla="*/ 195 h 195"/>
                    <a:gd name="T2" fmla="*/ 195 w 195"/>
                    <a:gd name="T3" fmla="*/ 0 h 195"/>
                    <a:gd name="T4" fmla="*/ 0 60000 65536"/>
                    <a:gd name="T5" fmla="*/ 0 60000 65536"/>
                    <a:gd name="T6" fmla="*/ 0 w 195"/>
                    <a:gd name="T7" fmla="*/ 0 h 195"/>
                    <a:gd name="T8" fmla="*/ 195 w 195"/>
                    <a:gd name="T9" fmla="*/ 195 h 195"/>
                  </a:gdLst>
                  <a:ahLst/>
                  <a:cxnLst>
                    <a:cxn ang="T4">
                      <a:pos x="T0" y="T1"/>
                    </a:cxn>
                    <a:cxn ang="T5">
                      <a:pos x="T2" y="T3"/>
                    </a:cxn>
                  </a:cxnLst>
                  <a:rect l="T6" t="T7" r="T8" b="T9"/>
                  <a:pathLst>
                    <a:path w="195" h="195">
                      <a:moveTo>
                        <a:pt x="0" y="195"/>
                      </a:moveTo>
                      <a:lnTo>
                        <a:pt x="19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93" name="Freeform 82"/>
                <p:cNvSpPr>
                  <a:spLocks noChangeAspect="1"/>
                </p:cNvSpPr>
                <p:nvPr/>
              </p:nvSpPr>
              <p:spPr bwMode="auto">
                <a:xfrm>
                  <a:off x="2417" y="2179"/>
                  <a:ext cx="98" cy="96"/>
                </a:xfrm>
                <a:custGeom>
                  <a:avLst/>
                  <a:gdLst>
                    <a:gd name="T0" fmla="*/ 0 w 98"/>
                    <a:gd name="T1" fmla="*/ 96 h 96"/>
                    <a:gd name="T2" fmla="*/ 98 w 98"/>
                    <a:gd name="T3" fmla="*/ 0 h 96"/>
                    <a:gd name="T4" fmla="*/ 0 60000 65536"/>
                    <a:gd name="T5" fmla="*/ 0 60000 65536"/>
                    <a:gd name="T6" fmla="*/ 0 w 98"/>
                    <a:gd name="T7" fmla="*/ 0 h 96"/>
                    <a:gd name="T8" fmla="*/ 98 w 98"/>
                    <a:gd name="T9" fmla="*/ 96 h 96"/>
                  </a:gdLst>
                  <a:ahLst/>
                  <a:cxnLst>
                    <a:cxn ang="T4">
                      <a:pos x="T0" y="T1"/>
                    </a:cxn>
                    <a:cxn ang="T5">
                      <a:pos x="T2" y="T3"/>
                    </a:cxn>
                  </a:cxnLst>
                  <a:rect l="T6" t="T7" r="T8" b="T9"/>
                  <a:pathLst>
                    <a:path w="98" h="96">
                      <a:moveTo>
                        <a:pt x="0" y="96"/>
                      </a:moveTo>
                      <a:lnTo>
                        <a:pt x="98"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94" name="Freeform 83"/>
                <p:cNvSpPr>
                  <a:spLocks noChangeAspect="1"/>
                </p:cNvSpPr>
                <p:nvPr/>
              </p:nvSpPr>
              <p:spPr bwMode="auto">
                <a:xfrm>
                  <a:off x="1801" y="1296"/>
                  <a:ext cx="119" cy="119"/>
                </a:xfrm>
                <a:custGeom>
                  <a:avLst/>
                  <a:gdLst>
                    <a:gd name="T0" fmla="*/ 0 w 119"/>
                    <a:gd name="T1" fmla="*/ 119 h 119"/>
                    <a:gd name="T2" fmla="*/ 119 w 119"/>
                    <a:gd name="T3" fmla="*/ 0 h 119"/>
                    <a:gd name="T4" fmla="*/ 0 60000 65536"/>
                    <a:gd name="T5" fmla="*/ 0 60000 65536"/>
                    <a:gd name="T6" fmla="*/ 0 w 119"/>
                    <a:gd name="T7" fmla="*/ 0 h 119"/>
                    <a:gd name="T8" fmla="*/ 119 w 119"/>
                    <a:gd name="T9" fmla="*/ 119 h 119"/>
                  </a:gdLst>
                  <a:ahLst/>
                  <a:cxnLst>
                    <a:cxn ang="T4">
                      <a:pos x="T0" y="T1"/>
                    </a:cxn>
                    <a:cxn ang="T5">
                      <a:pos x="T2" y="T3"/>
                    </a:cxn>
                  </a:cxnLst>
                  <a:rect l="T6" t="T7" r="T8" b="T9"/>
                  <a:pathLst>
                    <a:path w="119" h="119">
                      <a:moveTo>
                        <a:pt x="0" y="119"/>
                      </a:moveTo>
                      <a:lnTo>
                        <a:pt x="119"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95" name="Freeform 84"/>
                <p:cNvSpPr>
                  <a:spLocks noChangeAspect="1"/>
                </p:cNvSpPr>
                <p:nvPr/>
              </p:nvSpPr>
              <p:spPr bwMode="auto">
                <a:xfrm>
                  <a:off x="1807" y="1152"/>
                  <a:ext cx="113" cy="119"/>
                </a:xfrm>
                <a:custGeom>
                  <a:avLst/>
                  <a:gdLst>
                    <a:gd name="T0" fmla="*/ 0 w 113"/>
                    <a:gd name="T1" fmla="*/ 119 h 119"/>
                    <a:gd name="T2" fmla="*/ 113 w 113"/>
                    <a:gd name="T3" fmla="*/ 0 h 119"/>
                    <a:gd name="T4" fmla="*/ 0 60000 65536"/>
                    <a:gd name="T5" fmla="*/ 0 60000 65536"/>
                    <a:gd name="T6" fmla="*/ 0 w 113"/>
                    <a:gd name="T7" fmla="*/ 0 h 119"/>
                    <a:gd name="T8" fmla="*/ 113 w 113"/>
                    <a:gd name="T9" fmla="*/ 119 h 119"/>
                  </a:gdLst>
                  <a:ahLst/>
                  <a:cxnLst>
                    <a:cxn ang="T4">
                      <a:pos x="T0" y="T1"/>
                    </a:cxn>
                    <a:cxn ang="T5">
                      <a:pos x="T2" y="T3"/>
                    </a:cxn>
                  </a:cxnLst>
                  <a:rect l="T6" t="T7" r="T8" b="T9"/>
                  <a:pathLst>
                    <a:path w="113" h="119">
                      <a:moveTo>
                        <a:pt x="0" y="119"/>
                      </a:moveTo>
                      <a:lnTo>
                        <a:pt x="113"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96" name="Freeform 85"/>
                <p:cNvSpPr>
                  <a:spLocks noChangeAspect="1"/>
                </p:cNvSpPr>
                <p:nvPr/>
              </p:nvSpPr>
              <p:spPr bwMode="auto">
                <a:xfrm>
                  <a:off x="1795" y="1008"/>
                  <a:ext cx="135" cy="134"/>
                </a:xfrm>
                <a:custGeom>
                  <a:avLst/>
                  <a:gdLst>
                    <a:gd name="T0" fmla="*/ 0 w 135"/>
                    <a:gd name="T1" fmla="*/ 134 h 134"/>
                    <a:gd name="T2" fmla="*/ 135 w 135"/>
                    <a:gd name="T3" fmla="*/ 0 h 134"/>
                    <a:gd name="T4" fmla="*/ 0 60000 65536"/>
                    <a:gd name="T5" fmla="*/ 0 60000 65536"/>
                    <a:gd name="T6" fmla="*/ 0 w 135"/>
                    <a:gd name="T7" fmla="*/ 0 h 134"/>
                    <a:gd name="T8" fmla="*/ 135 w 135"/>
                    <a:gd name="T9" fmla="*/ 134 h 134"/>
                  </a:gdLst>
                  <a:ahLst/>
                  <a:cxnLst>
                    <a:cxn ang="T4">
                      <a:pos x="T0" y="T1"/>
                    </a:cxn>
                    <a:cxn ang="T5">
                      <a:pos x="T2" y="T3"/>
                    </a:cxn>
                  </a:cxnLst>
                  <a:rect l="T6" t="T7" r="T8" b="T9"/>
                  <a:pathLst>
                    <a:path w="135" h="134">
                      <a:moveTo>
                        <a:pt x="0" y="134"/>
                      </a:moveTo>
                      <a:lnTo>
                        <a:pt x="13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97" name="Freeform 86"/>
                <p:cNvSpPr>
                  <a:spLocks noChangeAspect="1"/>
                </p:cNvSpPr>
                <p:nvPr/>
              </p:nvSpPr>
              <p:spPr bwMode="auto">
                <a:xfrm>
                  <a:off x="1805" y="797"/>
                  <a:ext cx="221" cy="221"/>
                </a:xfrm>
                <a:custGeom>
                  <a:avLst/>
                  <a:gdLst>
                    <a:gd name="T0" fmla="*/ 0 w 221"/>
                    <a:gd name="T1" fmla="*/ 221 h 221"/>
                    <a:gd name="T2" fmla="*/ 221 w 221"/>
                    <a:gd name="T3" fmla="*/ 0 h 221"/>
                    <a:gd name="T4" fmla="*/ 0 60000 65536"/>
                    <a:gd name="T5" fmla="*/ 0 60000 65536"/>
                    <a:gd name="T6" fmla="*/ 0 w 221"/>
                    <a:gd name="T7" fmla="*/ 0 h 221"/>
                    <a:gd name="T8" fmla="*/ 221 w 221"/>
                    <a:gd name="T9" fmla="*/ 221 h 221"/>
                  </a:gdLst>
                  <a:ahLst/>
                  <a:cxnLst>
                    <a:cxn ang="T4">
                      <a:pos x="T0" y="T1"/>
                    </a:cxn>
                    <a:cxn ang="T5">
                      <a:pos x="T2" y="T3"/>
                    </a:cxn>
                  </a:cxnLst>
                  <a:rect l="T6" t="T7" r="T8" b="T9"/>
                  <a:pathLst>
                    <a:path w="221" h="221">
                      <a:moveTo>
                        <a:pt x="0" y="221"/>
                      </a:moveTo>
                      <a:lnTo>
                        <a:pt x="221" y="0"/>
                      </a:lnTo>
                    </a:path>
                  </a:pathLst>
                </a:custGeom>
                <a:noFill/>
                <a:ln w="12700">
                  <a:solidFill>
                    <a:srgbClr val="000000"/>
                  </a:solidFill>
                  <a:round/>
                  <a:headEnd/>
                  <a:tailEnd/>
                </a:ln>
              </p:spPr>
              <p:txBody>
                <a:bodyPr wrap="none" anchor="ctr"/>
                <a:lstStyle/>
                <a:p>
                  <a:endParaRPr lang="zh-CN" altLang="en-US"/>
                </a:p>
              </p:txBody>
            </p:sp>
            <p:sp>
              <p:nvSpPr>
                <p:cNvPr id="84098" name="Freeform 87"/>
                <p:cNvSpPr>
                  <a:spLocks noChangeAspect="1"/>
                </p:cNvSpPr>
                <p:nvPr/>
              </p:nvSpPr>
              <p:spPr bwMode="auto">
                <a:xfrm>
                  <a:off x="1805" y="787"/>
                  <a:ext cx="115" cy="115"/>
                </a:xfrm>
                <a:custGeom>
                  <a:avLst/>
                  <a:gdLst>
                    <a:gd name="T0" fmla="*/ 0 w 115"/>
                    <a:gd name="T1" fmla="*/ 115 h 115"/>
                    <a:gd name="T2" fmla="*/ 115 w 115"/>
                    <a:gd name="T3" fmla="*/ 0 h 115"/>
                    <a:gd name="T4" fmla="*/ 0 60000 65536"/>
                    <a:gd name="T5" fmla="*/ 0 60000 65536"/>
                    <a:gd name="T6" fmla="*/ 0 w 115"/>
                    <a:gd name="T7" fmla="*/ 0 h 115"/>
                    <a:gd name="T8" fmla="*/ 115 w 115"/>
                    <a:gd name="T9" fmla="*/ 115 h 115"/>
                  </a:gdLst>
                  <a:ahLst/>
                  <a:cxnLst>
                    <a:cxn ang="T4">
                      <a:pos x="T0" y="T1"/>
                    </a:cxn>
                    <a:cxn ang="T5">
                      <a:pos x="T2" y="T3"/>
                    </a:cxn>
                  </a:cxnLst>
                  <a:rect l="T6" t="T7" r="T8" b="T9"/>
                  <a:pathLst>
                    <a:path w="115" h="115">
                      <a:moveTo>
                        <a:pt x="0" y="115"/>
                      </a:moveTo>
                      <a:lnTo>
                        <a:pt x="115" y="0"/>
                      </a:lnTo>
                    </a:path>
                  </a:pathLst>
                </a:custGeom>
                <a:noFill/>
                <a:ln w="12700">
                  <a:solidFill>
                    <a:srgbClr val="000000"/>
                  </a:solidFill>
                  <a:round/>
                  <a:headEnd/>
                  <a:tailEnd/>
                </a:ln>
              </p:spPr>
              <p:txBody>
                <a:bodyPr wrap="none" anchor="ctr"/>
                <a:lstStyle/>
                <a:p>
                  <a:endParaRPr lang="zh-CN" altLang="en-US"/>
                </a:p>
              </p:txBody>
            </p:sp>
            <p:sp>
              <p:nvSpPr>
                <p:cNvPr id="84099" name="Line 88"/>
                <p:cNvSpPr>
                  <a:spLocks noChangeAspect="1" noChangeShapeType="1"/>
                </p:cNvSpPr>
                <p:nvPr/>
              </p:nvSpPr>
              <p:spPr bwMode="auto">
                <a:xfrm flipV="1">
                  <a:off x="1964" y="784"/>
                  <a:ext cx="194" cy="194"/>
                </a:xfrm>
                <a:prstGeom prst="line">
                  <a:avLst/>
                </a:prstGeom>
                <a:noFill/>
                <a:ln w="12700">
                  <a:solidFill>
                    <a:srgbClr val="000000"/>
                  </a:solidFill>
                  <a:round/>
                  <a:headEnd/>
                  <a:tailEnd/>
                </a:ln>
              </p:spPr>
              <p:txBody>
                <a:bodyPr wrap="none" anchor="ctr"/>
                <a:lstStyle/>
                <a:p>
                  <a:endParaRPr lang="zh-CN" altLang="en-US"/>
                </a:p>
              </p:txBody>
            </p:sp>
            <p:sp>
              <p:nvSpPr>
                <p:cNvPr id="84100" name="Freeform 89"/>
                <p:cNvSpPr>
                  <a:spLocks noChangeAspect="1"/>
                </p:cNvSpPr>
                <p:nvPr/>
              </p:nvSpPr>
              <p:spPr bwMode="auto">
                <a:xfrm>
                  <a:off x="2083" y="912"/>
                  <a:ext cx="96" cy="77"/>
                </a:xfrm>
                <a:custGeom>
                  <a:avLst/>
                  <a:gdLst>
                    <a:gd name="T0" fmla="*/ 0 w 96"/>
                    <a:gd name="T1" fmla="*/ 77 h 77"/>
                    <a:gd name="T2" fmla="*/ 96 w 96"/>
                    <a:gd name="T3" fmla="*/ 0 h 77"/>
                    <a:gd name="T4" fmla="*/ 0 60000 65536"/>
                    <a:gd name="T5" fmla="*/ 0 60000 65536"/>
                    <a:gd name="T6" fmla="*/ 0 w 96"/>
                    <a:gd name="T7" fmla="*/ 0 h 77"/>
                    <a:gd name="T8" fmla="*/ 96 w 96"/>
                    <a:gd name="T9" fmla="*/ 77 h 77"/>
                  </a:gdLst>
                  <a:ahLst/>
                  <a:cxnLst>
                    <a:cxn ang="T4">
                      <a:pos x="T0" y="T1"/>
                    </a:cxn>
                    <a:cxn ang="T5">
                      <a:pos x="T2" y="T3"/>
                    </a:cxn>
                  </a:cxnLst>
                  <a:rect l="T6" t="T7" r="T8" b="T9"/>
                  <a:pathLst>
                    <a:path w="96" h="77">
                      <a:moveTo>
                        <a:pt x="0" y="77"/>
                      </a:moveTo>
                      <a:lnTo>
                        <a:pt x="96"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grpSp>
          <p:sp>
            <p:nvSpPr>
              <p:cNvPr id="83988" name="Freeform 90"/>
              <p:cNvSpPr>
                <a:spLocks noChangeAspect="1"/>
              </p:cNvSpPr>
              <p:nvPr/>
            </p:nvSpPr>
            <p:spPr bwMode="auto">
              <a:xfrm>
                <a:off x="3457" y="3702"/>
                <a:ext cx="1" cy="388"/>
              </a:xfrm>
              <a:custGeom>
                <a:avLst/>
                <a:gdLst>
                  <a:gd name="T0" fmla="*/ 0 w 1"/>
                  <a:gd name="T1" fmla="*/ 0 h 345"/>
                  <a:gd name="T2" fmla="*/ 0 w 1"/>
                  <a:gd name="T3" fmla="*/ 345 h 345"/>
                  <a:gd name="T4" fmla="*/ 0 60000 65536"/>
                  <a:gd name="T5" fmla="*/ 0 60000 65536"/>
                  <a:gd name="T6" fmla="*/ 0 w 1"/>
                  <a:gd name="T7" fmla="*/ 0 h 345"/>
                  <a:gd name="T8" fmla="*/ 1 w 1"/>
                  <a:gd name="T9" fmla="*/ 345 h 345"/>
                </a:gdLst>
                <a:ahLst/>
                <a:cxnLst>
                  <a:cxn ang="T4">
                    <a:pos x="T0" y="T1"/>
                  </a:cxn>
                  <a:cxn ang="T5">
                    <a:pos x="T2" y="T3"/>
                  </a:cxn>
                </a:cxnLst>
                <a:rect l="T6" t="T7" r="T8" b="T9"/>
                <a:pathLst>
                  <a:path w="1" h="345">
                    <a:moveTo>
                      <a:pt x="0" y="0"/>
                    </a:moveTo>
                    <a:lnTo>
                      <a:pt x="0" y="345"/>
                    </a:lnTo>
                  </a:path>
                </a:pathLst>
              </a:custGeom>
              <a:noFill/>
              <a:ln w="9525" cap="flat" cmpd="sng">
                <a:solidFill>
                  <a:srgbClr val="000000"/>
                </a:solidFill>
                <a:prstDash val="lgDashDot"/>
                <a:round/>
                <a:headEnd type="none" w="med" len="med"/>
                <a:tailEnd type="none" w="med" len="med"/>
              </a:ln>
            </p:spPr>
            <p:txBody>
              <a:bodyPr wrap="none" anchor="ctr"/>
              <a:lstStyle/>
              <a:p>
                <a:endParaRPr lang="zh-CN" altLang="en-US"/>
              </a:p>
            </p:txBody>
          </p:sp>
          <p:sp>
            <p:nvSpPr>
              <p:cNvPr id="83989" name="Freeform 91"/>
              <p:cNvSpPr>
                <a:spLocks noChangeAspect="1"/>
              </p:cNvSpPr>
              <p:nvPr/>
            </p:nvSpPr>
            <p:spPr bwMode="auto">
              <a:xfrm>
                <a:off x="3273" y="3998"/>
                <a:ext cx="1114" cy="3"/>
              </a:xfrm>
              <a:custGeom>
                <a:avLst/>
                <a:gdLst>
                  <a:gd name="T0" fmla="*/ 0 w 990"/>
                  <a:gd name="T1" fmla="*/ 3 h 3"/>
                  <a:gd name="T2" fmla="*/ 990 w 990"/>
                  <a:gd name="T3" fmla="*/ 0 h 3"/>
                  <a:gd name="T4" fmla="*/ 0 60000 65536"/>
                  <a:gd name="T5" fmla="*/ 0 60000 65536"/>
                  <a:gd name="T6" fmla="*/ 0 w 990"/>
                  <a:gd name="T7" fmla="*/ 0 h 3"/>
                  <a:gd name="T8" fmla="*/ 990 w 990"/>
                  <a:gd name="T9" fmla="*/ 3 h 3"/>
                </a:gdLst>
                <a:ahLst/>
                <a:cxnLst>
                  <a:cxn ang="T4">
                    <a:pos x="T0" y="T1"/>
                  </a:cxn>
                  <a:cxn ang="T5">
                    <a:pos x="T2" y="T3"/>
                  </a:cxn>
                </a:cxnLst>
                <a:rect l="T6" t="T7" r="T8" b="T9"/>
                <a:pathLst>
                  <a:path w="990" h="3">
                    <a:moveTo>
                      <a:pt x="0" y="3"/>
                    </a:moveTo>
                    <a:lnTo>
                      <a:pt x="99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990" name="Freeform 92"/>
              <p:cNvSpPr>
                <a:spLocks noChangeAspect="1"/>
              </p:cNvSpPr>
              <p:nvPr/>
            </p:nvSpPr>
            <p:spPr bwMode="auto">
              <a:xfrm>
                <a:off x="3280" y="3778"/>
                <a:ext cx="1115" cy="4"/>
              </a:xfrm>
              <a:custGeom>
                <a:avLst/>
                <a:gdLst>
                  <a:gd name="T0" fmla="*/ 0 w 990"/>
                  <a:gd name="T1" fmla="*/ 3 h 3"/>
                  <a:gd name="T2" fmla="*/ 990 w 990"/>
                  <a:gd name="T3" fmla="*/ 0 h 3"/>
                  <a:gd name="T4" fmla="*/ 0 60000 65536"/>
                  <a:gd name="T5" fmla="*/ 0 60000 65536"/>
                  <a:gd name="T6" fmla="*/ 0 w 990"/>
                  <a:gd name="T7" fmla="*/ 0 h 3"/>
                  <a:gd name="T8" fmla="*/ 990 w 990"/>
                  <a:gd name="T9" fmla="*/ 3 h 3"/>
                </a:gdLst>
                <a:ahLst/>
                <a:cxnLst>
                  <a:cxn ang="T4">
                    <a:pos x="T0" y="T1"/>
                  </a:cxn>
                  <a:cxn ang="T5">
                    <a:pos x="T2" y="T3"/>
                  </a:cxn>
                </a:cxnLst>
                <a:rect l="T6" t="T7" r="T8" b="T9"/>
                <a:pathLst>
                  <a:path w="990" h="3">
                    <a:moveTo>
                      <a:pt x="0" y="3"/>
                    </a:moveTo>
                    <a:lnTo>
                      <a:pt x="99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991" name="Freeform 93"/>
              <p:cNvSpPr>
                <a:spLocks noChangeAspect="1"/>
              </p:cNvSpPr>
              <p:nvPr/>
            </p:nvSpPr>
            <p:spPr bwMode="auto">
              <a:xfrm>
                <a:off x="3663" y="2551"/>
                <a:ext cx="492" cy="1"/>
              </a:xfrm>
              <a:custGeom>
                <a:avLst/>
                <a:gdLst>
                  <a:gd name="T0" fmla="*/ 0 w 437"/>
                  <a:gd name="T1" fmla="*/ 1 h 1"/>
                  <a:gd name="T2" fmla="*/ 225 w 437"/>
                  <a:gd name="T3" fmla="*/ 1 h 1"/>
                  <a:gd name="T4" fmla="*/ 437 w 437"/>
                  <a:gd name="T5" fmla="*/ 0 h 1"/>
                  <a:gd name="T6" fmla="*/ 0 60000 65536"/>
                  <a:gd name="T7" fmla="*/ 0 60000 65536"/>
                  <a:gd name="T8" fmla="*/ 0 60000 65536"/>
                  <a:gd name="T9" fmla="*/ 0 w 437"/>
                  <a:gd name="T10" fmla="*/ 0 h 1"/>
                  <a:gd name="T11" fmla="*/ 437 w 437"/>
                  <a:gd name="T12" fmla="*/ 1 h 1"/>
                </a:gdLst>
                <a:ahLst/>
                <a:cxnLst>
                  <a:cxn ang="T6">
                    <a:pos x="T0" y="T1"/>
                  </a:cxn>
                  <a:cxn ang="T7">
                    <a:pos x="T2" y="T3"/>
                  </a:cxn>
                  <a:cxn ang="T8">
                    <a:pos x="T4" y="T5"/>
                  </a:cxn>
                </a:cxnLst>
                <a:rect l="T9" t="T10" r="T11" b="T12"/>
                <a:pathLst>
                  <a:path w="437" h="1">
                    <a:moveTo>
                      <a:pt x="0" y="1"/>
                    </a:moveTo>
                    <a:lnTo>
                      <a:pt x="225" y="1"/>
                    </a:lnTo>
                    <a:lnTo>
                      <a:pt x="437"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992" name="Freeform 94"/>
              <p:cNvSpPr>
                <a:spLocks noChangeAspect="1"/>
              </p:cNvSpPr>
              <p:nvPr/>
            </p:nvSpPr>
            <p:spPr bwMode="auto">
              <a:xfrm>
                <a:off x="3671" y="2333"/>
                <a:ext cx="1" cy="219"/>
              </a:xfrm>
              <a:custGeom>
                <a:avLst/>
                <a:gdLst>
                  <a:gd name="T0" fmla="*/ 0 w 1"/>
                  <a:gd name="T1" fmla="*/ 195 h 195"/>
                  <a:gd name="T2" fmla="*/ 0 w 1"/>
                  <a:gd name="T3" fmla="*/ 0 h 195"/>
                  <a:gd name="T4" fmla="*/ 0 60000 65536"/>
                  <a:gd name="T5" fmla="*/ 0 60000 65536"/>
                  <a:gd name="T6" fmla="*/ 0 w 1"/>
                  <a:gd name="T7" fmla="*/ 0 h 195"/>
                  <a:gd name="T8" fmla="*/ 1 w 1"/>
                  <a:gd name="T9" fmla="*/ 195 h 195"/>
                </a:gdLst>
                <a:ahLst/>
                <a:cxnLst>
                  <a:cxn ang="T4">
                    <a:pos x="T0" y="T1"/>
                  </a:cxn>
                  <a:cxn ang="T5">
                    <a:pos x="T2" y="T3"/>
                  </a:cxn>
                </a:cxnLst>
                <a:rect l="T6" t="T7" r="T8" b="T9"/>
                <a:pathLst>
                  <a:path w="1" h="195">
                    <a:moveTo>
                      <a:pt x="0" y="195"/>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993" name="Freeform 95"/>
              <p:cNvSpPr>
                <a:spLocks noChangeAspect="1"/>
              </p:cNvSpPr>
              <p:nvPr/>
            </p:nvSpPr>
            <p:spPr bwMode="auto">
              <a:xfrm>
                <a:off x="3661" y="2328"/>
                <a:ext cx="726" cy="5"/>
              </a:xfrm>
              <a:custGeom>
                <a:avLst/>
                <a:gdLst>
                  <a:gd name="T0" fmla="*/ 0 w 645"/>
                  <a:gd name="T1" fmla="*/ 4 h 4"/>
                  <a:gd name="T2" fmla="*/ 645 w 645"/>
                  <a:gd name="T3" fmla="*/ 0 h 4"/>
                  <a:gd name="T4" fmla="*/ 0 60000 65536"/>
                  <a:gd name="T5" fmla="*/ 0 60000 65536"/>
                  <a:gd name="T6" fmla="*/ 0 w 645"/>
                  <a:gd name="T7" fmla="*/ 0 h 4"/>
                  <a:gd name="T8" fmla="*/ 645 w 645"/>
                  <a:gd name="T9" fmla="*/ 4 h 4"/>
                </a:gdLst>
                <a:ahLst/>
                <a:cxnLst>
                  <a:cxn ang="T4">
                    <a:pos x="T0" y="T1"/>
                  </a:cxn>
                  <a:cxn ang="T5">
                    <a:pos x="T2" y="T3"/>
                  </a:cxn>
                </a:cxnLst>
                <a:rect l="T6" t="T7" r="T8" b="T9"/>
                <a:pathLst>
                  <a:path w="645" h="4">
                    <a:moveTo>
                      <a:pt x="0" y="4"/>
                    </a:moveTo>
                    <a:lnTo>
                      <a:pt x="645"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994" name="Freeform 96"/>
              <p:cNvSpPr>
                <a:spLocks noChangeAspect="1"/>
              </p:cNvSpPr>
              <p:nvPr/>
            </p:nvSpPr>
            <p:spPr bwMode="auto">
              <a:xfrm>
                <a:off x="3931" y="2552"/>
                <a:ext cx="1" cy="1234"/>
              </a:xfrm>
              <a:custGeom>
                <a:avLst/>
                <a:gdLst>
                  <a:gd name="T0" fmla="*/ 0 w 1"/>
                  <a:gd name="T1" fmla="*/ 1096 h 1096"/>
                  <a:gd name="T2" fmla="*/ 0 w 1"/>
                  <a:gd name="T3" fmla="*/ 0 h 1096"/>
                  <a:gd name="T4" fmla="*/ 0 60000 65536"/>
                  <a:gd name="T5" fmla="*/ 0 60000 65536"/>
                  <a:gd name="T6" fmla="*/ 0 w 1"/>
                  <a:gd name="T7" fmla="*/ 0 h 1096"/>
                  <a:gd name="T8" fmla="*/ 1 w 1"/>
                  <a:gd name="T9" fmla="*/ 1096 h 1096"/>
                </a:gdLst>
                <a:ahLst/>
                <a:cxnLst>
                  <a:cxn ang="T4">
                    <a:pos x="T0" y="T1"/>
                  </a:cxn>
                  <a:cxn ang="T5">
                    <a:pos x="T2" y="T3"/>
                  </a:cxn>
                </a:cxnLst>
                <a:rect l="T6" t="T7" r="T8" b="T9"/>
                <a:pathLst>
                  <a:path w="1" h="1096">
                    <a:moveTo>
                      <a:pt x="0" y="1096"/>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995" name="Arc 97"/>
              <p:cNvSpPr>
                <a:spLocks noChangeAspect="1"/>
              </p:cNvSpPr>
              <p:nvPr/>
            </p:nvSpPr>
            <p:spPr bwMode="auto">
              <a:xfrm flipH="1" flipV="1">
                <a:off x="4151" y="2765"/>
                <a:ext cx="270" cy="216"/>
              </a:xfrm>
              <a:custGeom>
                <a:avLst/>
                <a:gdLst>
                  <a:gd name="T0" fmla="*/ 17 w 21600"/>
                  <a:gd name="T1" fmla="*/ 0 h 21558"/>
                  <a:gd name="T2" fmla="*/ 270 w 21600"/>
                  <a:gd name="T3" fmla="*/ 216 h 21558"/>
                  <a:gd name="T4" fmla="*/ 0 w 21600"/>
                  <a:gd name="T5" fmla="*/ 216 h 21558"/>
                  <a:gd name="T6" fmla="*/ 0 60000 65536"/>
                  <a:gd name="T7" fmla="*/ 0 60000 65536"/>
                  <a:gd name="T8" fmla="*/ 0 60000 65536"/>
                  <a:gd name="T9" fmla="*/ 0 w 21600"/>
                  <a:gd name="T10" fmla="*/ 0 h 21558"/>
                  <a:gd name="T11" fmla="*/ 21600 w 21600"/>
                  <a:gd name="T12" fmla="*/ 21558 h 21558"/>
                </a:gdLst>
                <a:ahLst/>
                <a:cxnLst>
                  <a:cxn ang="T6">
                    <a:pos x="T0" y="T1"/>
                  </a:cxn>
                  <a:cxn ang="T7">
                    <a:pos x="T2" y="T3"/>
                  </a:cxn>
                  <a:cxn ang="T8">
                    <a:pos x="T4" y="T5"/>
                  </a:cxn>
                </a:cxnLst>
                <a:rect l="T9" t="T10" r="T11" b="T12"/>
                <a:pathLst>
                  <a:path w="21600" h="21558" fill="none" extrusionOk="0">
                    <a:moveTo>
                      <a:pt x="1346" y="0"/>
                    </a:moveTo>
                    <a:cubicBezTo>
                      <a:pt x="12731" y="711"/>
                      <a:pt x="21600" y="10151"/>
                      <a:pt x="21600" y="21558"/>
                    </a:cubicBezTo>
                  </a:path>
                  <a:path w="21600" h="21558" stroke="0" extrusionOk="0">
                    <a:moveTo>
                      <a:pt x="1346" y="0"/>
                    </a:moveTo>
                    <a:cubicBezTo>
                      <a:pt x="12731" y="711"/>
                      <a:pt x="21600" y="10151"/>
                      <a:pt x="21600" y="21558"/>
                    </a:cubicBezTo>
                    <a:lnTo>
                      <a:pt x="0" y="21558"/>
                    </a:lnTo>
                    <a:close/>
                  </a:path>
                </a:pathLst>
              </a:custGeom>
              <a:noFill/>
              <a:ln w="38100">
                <a:solidFill>
                  <a:srgbClr val="000000"/>
                </a:solidFill>
                <a:round/>
                <a:headEnd/>
                <a:tailEnd/>
              </a:ln>
            </p:spPr>
            <p:txBody>
              <a:bodyPr wrap="none" anchor="ctr"/>
              <a:lstStyle/>
              <a:p>
                <a:endParaRPr lang="zh-CN" altLang="en-US"/>
              </a:p>
            </p:txBody>
          </p:sp>
          <p:sp>
            <p:nvSpPr>
              <p:cNvPr id="83996" name="Freeform 98"/>
              <p:cNvSpPr>
                <a:spLocks noChangeAspect="1"/>
              </p:cNvSpPr>
              <p:nvPr/>
            </p:nvSpPr>
            <p:spPr bwMode="auto">
              <a:xfrm>
                <a:off x="4154" y="2552"/>
                <a:ext cx="1" cy="237"/>
              </a:xfrm>
              <a:custGeom>
                <a:avLst/>
                <a:gdLst>
                  <a:gd name="T0" fmla="*/ 0 w 1"/>
                  <a:gd name="T1" fmla="*/ 210 h 210"/>
                  <a:gd name="T2" fmla="*/ 0 w 1"/>
                  <a:gd name="T3" fmla="*/ 0 h 210"/>
                  <a:gd name="T4" fmla="*/ 0 60000 65536"/>
                  <a:gd name="T5" fmla="*/ 0 60000 65536"/>
                  <a:gd name="T6" fmla="*/ 0 w 1"/>
                  <a:gd name="T7" fmla="*/ 0 h 210"/>
                  <a:gd name="T8" fmla="*/ 1 w 1"/>
                  <a:gd name="T9" fmla="*/ 210 h 210"/>
                </a:gdLst>
                <a:ahLst/>
                <a:cxnLst>
                  <a:cxn ang="T4">
                    <a:pos x="T0" y="T1"/>
                  </a:cxn>
                  <a:cxn ang="T5">
                    <a:pos x="T2" y="T3"/>
                  </a:cxn>
                </a:cxnLst>
                <a:rect l="T6" t="T7" r="T8" b="T9"/>
                <a:pathLst>
                  <a:path w="1" h="210">
                    <a:moveTo>
                      <a:pt x="0" y="210"/>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3997" name="Line 99"/>
              <p:cNvSpPr>
                <a:spLocks noChangeAspect="1" noChangeShapeType="1"/>
              </p:cNvSpPr>
              <p:nvPr/>
            </p:nvSpPr>
            <p:spPr bwMode="auto">
              <a:xfrm>
                <a:off x="3286" y="3784"/>
                <a:ext cx="0" cy="216"/>
              </a:xfrm>
              <a:prstGeom prst="line">
                <a:avLst/>
              </a:prstGeom>
              <a:noFill/>
              <a:ln w="38100">
                <a:solidFill>
                  <a:srgbClr val="000000"/>
                </a:solidFill>
                <a:round/>
                <a:headEnd/>
                <a:tailEnd/>
              </a:ln>
            </p:spPr>
            <p:txBody>
              <a:bodyPr wrap="none" anchor="ctr"/>
              <a:lstStyle/>
              <a:p>
                <a:endParaRPr lang="zh-CN" altLang="en-US"/>
              </a:p>
            </p:txBody>
          </p:sp>
          <p:sp>
            <p:nvSpPr>
              <p:cNvPr id="83998" name="Freeform 100"/>
              <p:cNvSpPr>
                <a:spLocks noChangeAspect="1"/>
              </p:cNvSpPr>
              <p:nvPr/>
            </p:nvSpPr>
            <p:spPr bwMode="auto">
              <a:xfrm>
                <a:off x="3813" y="2248"/>
                <a:ext cx="1" cy="389"/>
              </a:xfrm>
              <a:custGeom>
                <a:avLst/>
                <a:gdLst>
                  <a:gd name="T0" fmla="*/ 0 w 1"/>
                  <a:gd name="T1" fmla="*/ 345 h 345"/>
                  <a:gd name="T2" fmla="*/ 0 w 1"/>
                  <a:gd name="T3" fmla="*/ 0 h 345"/>
                  <a:gd name="T4" fmla="*/ 0 60000 65536"/>
                  <a:gd name="T5" fmla="*/ 0 60000 65536"/>
                  <a:gd name="T6" fmla="*/ 0 w 1"/>
                  <a:gd name="T7" fmla="*/ 0 h 345"/>
                  <a:gd name="T8" fmla="*/ 1 w 1"/>
                  <a:gd name="T9" fmla="*/ 345 h 345"/>
                </a:gdLst>
                <a:ahLst/>
                <a:cxnLst>
                  <a:cxn ang="T4">
                    <a:pos x="T0" y="T1"/>
                  </a:cxn>
                  <a:cxn ang="T5">
                    <a:pos x="T2" y="T3"/>
                  </a:cxn>
                </a:cxnLst>
                <a:rect l="T6" t="T7" r="T8" b="T9"/>
                <a:pathLst>
                  <a:path w="1" h="345">
                    <a:moveTo>
                      <a:pt x="0" y="345"/>
                    </a:moveTo>
                    <a:lnTo>
                      <a:pt x="0" y="0"/>
                    </a:lnTo>
                  </a:path>
                </a:pathLst>
              </a:custGeom>
              <a:noFill/>
              <a:ln w="9525" cap="flat" cmpd="sng">
                <a:solidFill>
                  <a:srgbClr val="000000"/>
                </a:solidFill>
                <a:prstDash val="lgDashDot"/>
                <a:round/>
                <a:headEnd type="none" w="med" len="med"/>
                <a:tailEnd type="none" w="med" len="med"/>
              </a:ln>
            </p:spPr>
            <p:txBody>
              <a:bodyPr wrap="none" anchor="ctr"/>
              <a:lstStyle/>
              <a:p>
                <a:endParaRPr lang="zh-CN" altLang="en-US"/>
              </a:p>
            </p:txBody>
          </p:sp>
          <p:grpSp>
            <p:nvGrpSpPr>
              <p:cNvPr id="83999" name="Group 101"/>
              <p:cNvGrpSpPr>
                <a:grpSpLocks noChangeAspect="1"/>
              </p:cNvGrpSpPr>
              <p:nvPr/>
            </p:nvGrpSpPr>
            <p:grpSpPr bwMode="auto">
              <a:xfrm>
                <a:off x="4110" y="2615"/>
                <a:ext cx="656" cy="250"/>
                <a:chOff x="1473" y="1625"/>
                <a:chExt cx="582" cy="192"/>
              </a:xfrm>
            </p:grpSpPr>
            <p:sp>
              <p:nvSpPr>
                <p:cNvPr id="84081" name="Freeform 102"/>
                <p:cNvSpPr>
                  <a:spLocks noChangeAspect="1"/>
                </p:cNvSpPr>
                <p:nvPr/>
              </p:nvSpPr>
              <p:spPr bwMode="auto">
                <a:xfrm>
                  <a:off x="1473" y="1721"/>
                  <a:ext cx="582" cy="1"/>
                </a:xfrm>
                <a:custGeom>
                  <a:avLst/>
                  <a:gdLst>
                    <a:gd name="T0" fmla="*/ 0 w 582"/>
                    <a:gd name="T1" fmla="*/ 0 h 1"/>
                    <a:gd name="T2" fmla="*/ 582 w 582"/>
                    <a:gd name="T3" fmla="*/ 0 h 1"/>
                    <a:gd name="T4" fmla="*/ 0 60000 65536"/>
                    <a:gd name="T5" fmla="*/ 0 60000 65536"/>
                    <a:gd name="T6" fmla="*/ 0 w 582"/>
                    <a:gd name="T7" fmla="*/ 0 h 1"/>
                    <a:gd name="T8" fmla="*/ 582 w 582"/>
                    <a:gd name="T9" fmla="*/ 1 h 1"/>
                  </a:gdLst>
                  <a:ahLst/>
                  <a:cxnLst>
                    <a:cxn ang="T4">
                      <a:pos x="T0" y="T1"/>
                    </a:cxn>
                    <a:cxn ang="T5">
                      <a:pos x="T2" y="T3"/>
                    </a:cxn>
                  </a:cxnLst>
                  <a:rect l="T6" t="T7" r="T8" b="T9"/>
                  <a:pathLst>
                    <a:path w="582" h="1">
                      <a:moveTo>
                        <a:pt x="0" y="0"/>
                      </a:moveTo>
                      <a:lnTo>
                        <a:pt x="582" y="0"/>
                      </a:lnTo>
                    </a:path>
                  </a:pathLst>
                </a:custGeom>
                <a:noFill/>
                <a:ln w="12700" cap="flat" cmpd="sng">
                  <a:solidFill>
                    <a:srgbClr val="000000"/>
                  </a:solidFill>
                  <a:prstDash val="lgDashDot"/>
                  <a:round/>
                  <a:headEnd type="none" w="med" len="med"/>
                  <a:tailEnd type="none" w="med" len="med"/>
                </a:ln>
              </p:spPr>
              <p:txBody>
                <a:bodyPr wrap="none" anchor="ctr"/>
                <a:lstStyle/>
                <a:p>
                  <a:endParaRPr lang="zh-CN" altLang="en-US"/>
                </a:p>
              </p:txBody>
            </p:sp>
            <p:sp>
              <p:nvSpPr>
                <p:cNvPr id="84082" name="Oval 103"/>
                <p:cNvSpPr>
                  <a:spLocks noChangeAspect="1" noChangeArrowheads="1"/>
                </p:cNvSpPr>
                <p:nvPr/>
              </p:nvSpPr>
              <p:spPr bwMode="auto">
                <a:xfrm>
                  <a:off x="1617" y="1625"/>
                  <a:ext cx="240" cy="19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000" name="Group 104"/>
              <p:cNvGrpSpPr>
                <a:grpSpLocks noChangeAspect="1"/>
              </p:cNvGrpSpPr>
              <p:nvPr/>
            </p:nvGrpSpPr>
            <p:grpSpPr bwMode="auto">
              <a:xfrm>
                <a:off x="4387" y="2325"/>
                <a:ext cx="1135" cy="1748"/>
                <a:chOff x="1515" y="788"/>
                <a:chExt cx="1008" cy="1553"/>
              </a:xfrm>
            </p:grpSpPr>
            <p:sp>
              <p:nvSpPr>
                <p:cNvPr id="84068" name="Freeform 105"/>
                <p:cNvSpPr>
                  <a:spLocks noChangeAspect="1"/>
                </p:cNvSpPr>
                <p:nvPr/>
              </p:nvSpPr>
              <p:spPr bwMode="auto">
                <a:xfrm>
                  <a:off x="1522" y="2274"/>
                  <a:ext cx="991" cy="3"/>
                </a:xfrm>
                <a:custGeom>
                  <a:avLst/>
                  <a:gdLst>
                    <a:gd name="T0" fmla="*/ 991 w 991"/>
                    <a:gd name="T1" fmla="*/ 0 h 3"/>
                    <a:gd name="T2" fmla="*/ 0 w 991"/>
                    <a:gd name="T3" fmla="*/ 3 h 3"/>
                    <a:gd name="T4" fmla="*/ 0 60000 65536"/>
                    <a:gd name="T5" fmla="*/ 0 60000 65536"/>
                    <a:gd name="T6" fmla="*/ 0 w 991"/>
                    <a:gd name="T7" fmla="*/ 0 h 3"/>
                    <a:gd name="T8" fmla="*/ 991 w 991"/>
                    <a:gd name="T9" fmla="*/ 3 h 3"/>
                  </a:gdLst>
                  <a:ahLst/>
                  <a:cxnLst>
                    <a:cxn ang="T4">
                      <a:pos x="T0" y="T1"/>
                    </a:cxn>
                    <a:cxn ang="T5">
                      <a:pos x="T2" y="T3"/>
                    </a:cxn>
                  </a:cxnLst>
                  <a:rect l="T6" t="T7" r="T8" b="T9"/>
                  <a:pathLst>
                    <a:path w="991" h="3">
                      <a:moveTo>
                        <a:pt x="991" y="0"/>
                      </a:moveTo>
                      <a:lnTo>
                        <a:pt x="0" y="3"/>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69" name="Freeform 106"/>
                <p:cNvSpPr>
                  <a:spLocks noChangeAspect="1"/>
                </p:cNvSpPr>
                <p:nvPr/>
              </p:nvSpPr>
              <p:spPr bwMode="auto">
                <a:xfrm>
                  <a:off x="1921" y="2079"/>
                  <a:ext cx="602" cy="1"/>
                </a:xfrm>
                <a:custGeom>
                  <a:avLst/>
                  <a:gdLst>
                    <a:gd name="T0" fmla="*/ 602 w 602"/>
                    <a:gd name="T1" fmla="*/ 1 h 1"/>
                    <a:gd name="T2" fmla="*/ 0 w 602"/>
                    <a:gd name="T3" fmla="*/ 0 h 1"/>
                    <a:gd name="T4" fmla="*/ 0 60000 65536"/>
                    <a:gd name="T5" fmla="*/ 0 60000 65536"/>
                    <a:gd name="T6" fmla="*/ 0 w 602"/>
                    <a:gd name="T7" fmla="*/ 0 h 1"/>
                    <a:gd name="T8" fmla="*/ 602 w 602"/>
                    <a:gd name="T9" fmla="*/ 1 h 1"/>
                  </a:gdLst>
                  <a:ahLst/>
                  <a:cxnLst>
                    <a:cxn ang="T4">
                      <a:pos x="T0" y="T1"/>
                    </a:cxn>
                    <a:cxn ang="T5">
                      <a:pos x="T2" y="T3"/>
                    </a:cxn>
                  </a:cxnLst>
                  <a:rect l="T6" t="T7" r="T8" b="T9"/>
                  <a:pathLst>
                    <a:path w="602" h="1">
                      <a:moveTo>
                        <a:pt x="602" y="1"/>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70" name="Freeform 107"/>
                <p:cNvSpPr>
                  <a:spLocks noChangeAspect="1"/>
                </p:cNvSpPr>
                <p:nvPr/>
              </p:nvSpPr>
              <p:spPr bwMode="auto">
                <a:xfrm>
                  <a:off x="1928" y="983"/>
                  <a:ext cx="248" cy="6"/>
                </a:xfrm>
                <a:custGeom>
                  <a:avLst/>
                  <a:gdLst>
                    <a:gd name="T0" fmla="*/ 248 w 248"/>
                    <a:gd name="T1" fmla="*/ 6 h 6"/>
                    <a:gd name="T2" fmla="*/ 0 w 248"/>
                    <a:gd name="T3" fmla="*/ 0 h 6"/>
                    <a:gd name="T4" fmla="*/ 0 60000 65536"/>
                    <a:gd name="T5" fmla="*/ 0 60000 65536"/>
                    <a:gd name="T6" fmla="*/ 0 w 248"/>
                    <a:gd name="T7" fmla="*/ 0 h 6"/>
                    <a:gd name="T8" fmla="*/ 248 w 248"/>
                    <a:gd name="T9" fmla="*/ 6 h 6"/>
                  </a:gdLst>
                  <a:ahLst/>
                  <a:cxnLst>
                    <a:cxn ang="T4">
                      <a:pos x="T0" y="T1"/>
                    </a:cxn>
                    <a:cxn ang="T5">
                      <a:pos x="T2" y="T3"/>
                    </a:cxn>
                  </a:cxnLst>
                  <a:rect l="T6" t="T7" r="T8" b="T9"/>
                  <a:pathLst>
                    <a:path w="248" h="6">
                      <a:moveTo>
                        <a:pt x="248" y="6"/>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71" name="Freeform 108"/>
                <p:cNvSpPr>
                  <a:spLocks noChangeAspect="1"/>
                </p:cNvSpPr>
                <p:nvPr/>
              </p:nvSpPr>
              <p:spPr bwMode="auto">
                <a:xfrm>
                  <a:off x="2167" y="788"/>
                  <a:ext cx="1" cy="208"/>
                </a:xfrm>
                <a:custGeom>
                  <a:avLst/>
                  <a:gdLst>
                    <a:gd name="T0" fmla="*/ 0 w 1"/>
                    <a:gd name="T1" fmla="*/ 208 h 208"/>
                    <a:gd name="T2" fmla="*/ 1 w 1"/>
                    <a:gd name="T3" fmla="*/ 0 h 208"/>
                    <a:gd name="T4" fmla="*/ 0 60000 65536"/>
                    <a:gd name="T5" fmla="*/ 0 60000 65536"/>
                    <a:gd name="T6" fmla="*/ 0 w 1"/>
                    <a:gd name="T7" fmla="*/ 0 h 208"/>
                    <a:gd name="T8" fmla="*/ 1 w 1"/>
                    <a:gd name="T9" fmla="*/ 208 h 208"/>
                  </a:gdLst>
                  <a:ahLst/>
                  <a:cxnLst>
                    <a:cxn ang="T4">
                      <a:pos x="T0" y="T1"/>
                    </a:cxn>
                    <a:cxn ang="T5">
                      <a:pos x="T2" y="T3"/>
                    </a:cxn>
                  </a:cxnLst>
                  <a:rect l="T6" t="T7" r="T8" b="T9"/>
                  <a:pathLst>
                    <a:path w="1" h="208">
                      <a:moveTo>
                        <a:pt x="0" y="208"/>
                      </a:moveTo>
                      <a:lnTo>
                        <a:pt x="1"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72" name="Freeform 109"/>
                <p:cNvSpPr>
                  <a:spLocks noChangeAspect="1"/>
                </p:cNvSpPr>
                <p:nvPr/>
              </p:nvSpPr>
              <p:spPr bwMode="auto">
                <a:xfrm>
                  <a:off x="1515" y="795"/>
                  <a:ext cx="660" cy="1"/>
                </a:xfrm>
                <a:custGeom>
                  <a:avLst/>
                  <a:gdLst>
                    <a:gd name="T0" fmla="*/ 660 w 660"/>
                    <a:gd name="T1" fmla="*/ 0 h 1"/>
                    <a:gd name="T2" fmla="*/ 0 w 660"/>
                    <a:gd name="T3" fmla="*/ 0 h 1"/>
                    <a:gd name="T4" fmla="*/ 0 60000 65536"/>
                    <a:gd name="T5" fmla="*/ 0 60000 65536"/>
                    <a:gd name="T6" fmla="*/ 0 w 660"/>
                    <a:gd name="T7" fmla="*/ 0 h 1"/>
                    <a:gd name="T8" fmla="*/ 660 w 660"/>
                    <a:gd name="T9" fmla="*/ 1 h 1"/>
                  </a:gdLst>
                  <a:ahLst/>
                  <a:cxnLst>
                    <a:cxn ang="T4">
                      <a:pos x="T0" y="T1"/>
                    </a:cxn>
                    <a:cxn ang="T5">
                      <a:pos x="T2" y="T3"/>
                    </a:cxn>
                  </a:cxnLst>
                  <a:rect l="T6" t="T7" r="T8" b="T9"/>
                  <a:pathLst>
                    <a:path w="660" h="1">
                      <a:moveTo>
                        <a:pt x="660" y="0"/>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73" name="Freeform 110"/>
                <p:cNvSpPr>
                  <a:spLocks noChangeAspect="1"/>
                </p:cNvSpPr>
                <p:nvPr/>
              </p:nvSpPr>
              <p:spPr bwMode="auto">
                <a:xfrm>
                  <a:off x="1928" y="983"/>
                  <a:ext cx="1" cy="1096"/>
                </a:xfrm>
                <a:custGeom>
                  <a:avLst/>
                  <a:gdLst>
                    <a:gd name="T0" fmla="*/ 0 w 1"/>
                    <a:gd name="T1" fmla="*/ 1096 h 1096"/>
                    <a:gd name="T2" fmla="*/ 0 w 1"/>
                    <a:gd name="T3" fmla="*/ 0 h 1096"/>
                    <a:gd name="T4" fmla="*/ 0 60000 65536"/>
                    <a:gd name="T5" fmla="*/ 0 60000 65536"/>
                    <a:gd name="T6" fmla="*/ 0 w 1"/>
                    <a:gd name="T7" fmla="*/ 0 h 1096"/>
                    <a:gd name="T8" fmla="*/ 1 w 1"/>
                    <a:gd name="T9" fmla="*/ 1096 h 1096"/>
                  </a:gdLst>
                  <a:ahLst/>
                  <a:cxnLst>
                    <a:cxn ang="T4">
                      <a:pos x="T0" y="T1"/>
                    </a:cxn>
                    <a:cxn ang="T5">
                      <a:pos x="T2" y="T3"/>
                    </a:cxn>
                  </a:cxnLst>
                  <a:rect l="T6" t="T7" r="T8" b="T9"/>
                  <a:pathLst>
                    <a:path w="1" h="1096">
                      <a:moveTo>
                        <a:pt x="0" y="1096"/>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74" name="Freeform 111"/>
                <p:cNvSpPr>
                  <a:spLocks noChangeAspect="1"/>
                </p:cNvSpPr>
                <p:nvPr/>
              </p:nvSpPr>
              <p:spPr bwMode="auto">
                <a:xfrm>
                  <a:off x="2513" y="2079"/>
                  <a:ext cx="1" cy="210"/>
                </a:xfrm>
                <a:custGeom>
                  <a:avLst/>
                  <a:gdLst>
                    <a:gd name="T0" fmla="*/ 0 w 1"/>
                    <a:gd name="T1" fmla="*/ 0 h 210"/>
                    <a:gd name="T2" fmla="*/ 0 w 1"/>
                    <a:gd name="T3" fmla="*/ 210 h 210"/>
                    <a:gd name="T4" fmla="*/ 0 60000 65536"/>
                    <a:gd name="T5" fmla="*/ 0 60000 65536"/>
                    <a:gd name="T6" fmla="*/ 0 w 1"/>
                    <a:gd name="T7" fmla="*/ 0 h 210"/>
                    <a:gd name="T8" fmla="*/ 1 w 1"/>
                    <a:gd name="T9" fmla="*/ 210 h 210"/>
                  </a:gdLst>
                  <a:ahLst/>
                  <a:cxnLst>
                    <a:cxn ang="T4">
                      <a:pos x="T0" y="T1"/>
                    </a:cxn>
                    <a:cxn ang="T5">
                      <a:pos x="T2" y="T3"/>
                    </a:cxn>
                  </a:cxnLst>
                  <a:rect l="T6" t="T7" r="T8" b="T9"/>
                  <a:pathLst>
                    <a:path w="1" h="210">
                      <a:moveTo>
                        <a:pt x="0" y="0"/>
                      </a:moveTo>
                      <a:lnTo>
                        <a:pt x="0" y="21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75" name="Line 112"/>
                <p:cNvSpPr>
                  <a:spLocks noChangeAspect="1" noChangeShapeType="1"/>
                </p:cNvSpPr>
                <p:nvPr/>
              </p:nvSpPr>
              <p:spPr bwMode="auto">
                <a:xfrm flipV="1">
                  <a:off x="1801" y="795"/>
                  <a:ext cx="0" cy="672"/>
                </a:xfrm>
                <a:prstGeom prst="line">
                  <a:avLst/>
                </a:prstGeom>
                <a:noFill/>
                <a:ln w="38100">
                  <a:solidFill>
                    <a:srgbClr val="000000"/>
                  </a:solidFill>
                  <a:round/>
                  <a:headEnd/>
                  <a:tailEnd/>
                </a:ln>
              </p:spPr>
              <p:txBody>
                <a:bodyPr wrap="none" anchor="ctr"/>
                <a:lstStyle/>
                <a:p>
                  <a:endParaRPr lang="zh-CN" altLang="en-US"/>
                </a:p>
              </p:txBody>
            </p:sp>
            <p:sp>
              <p:nvSpPr>
                <p:cNvPr id="84076" name="Freeform 113"/>
                <p:cNvSpPr>
                  <a:spLocks noChangeAspect="1"/>
                </p:cNvSpPr>
                <p:nvPr/>
              </p:nvSpPr>
              <p:spPr bwMode="auto">
                <a:xfrm>
                  <a:off x="1529" y="1457"/>
                  <a:ext cx="286" cy="1"/>
                </a:xfrm>
                <a:custGeom>
                  <a:avLst/>
                  <a:gdLst>
                    <a:gd name="T0" fmla="*/ 0 w 286"/>
                    <a:gd name="T1" fmla="*/ 0 h 1"/>
                    <a:gd name="T2" fmla="*/ 286 w 286"/>
                    <a:gd name="T3" fmla="*/ 0 h 1"/>
                    <a:gd name="T4" fmla="*/ 0 60000 65536"/>
                    <a:gd name="T5" fmla="*/ 0 60000 65536"/>
                    <a:gd name="T6" fmla="*/ 0 w 286"/>
                    <a:gd name="T7" fmla="*/ 0 h 1"/>
                    <a:gd name="T8" fmla="*/ 286 w 286"/>
                    <a:gd name="T9" fmla="*/ 1 h 1"/>
                  </a:gdLst>
                  <a:ahLst/>
                  <a:cxnLst>
                    <a:cxn ang="T4">
                      <a:pos x="T0" y="T1"/>
                    </a:cxn>
                    <a:cxn ang="T5">
                      <a:pos x="T2" y="T3"/>
                    </a:cxn>
                  </a:cxnLst>
                  <a:rect l="T6" t="T7" r="T8" b="T9"/>
                  <a:pathLst>
                    <a:path w="286" h="1">
                      <a:moveTo>
                        <a:pt x="0" y="0"/>
                      </a:moveTo>
                      <a:lnTo>
                        <a:pt x="286"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77" name="Freeform 114"/>
                <p:cNvSpPr>
                  <a:spLocks noChangeAspect="1"/>
                </p:cNvSpPr>
                <p:nvPr/>
              </p:nvSpPr>
              <p:spPr bwMode="auto">
                <a:xfrm>
                  <a:off x="1733" y="1524"/>
                  <a:ext cx="1" cy="750"/>
                </a:xfrm>
                <a:custGeom>
                  <a:avLst/>
                  <a:gdLst>
                    <a:gd name="T0" fmla="*/ 0 w 1"/>
                    <a:gd name="T1" fmla="*/ 750 h 750"/>
                    <a:gd name="T2" fmla="*/ 0 w 1"/>
                    <a:gd name="T3" fmla="*/ 0 h 750"/>
                    <a:gd name="T4" fmla="*/ 0 60000 65536"/>
                    <a:gd name="T5" fmla="*/ 0 60000 65536"/>
                    <a:gd name="T6" fmla="*/ 0 w 1"/>
                    <a:gd name="T7" fmla="*/ 0 h 750"/>
                    <a:gd name="T8" fmla="*/ 1 w 1"/>
                    <a:gd name="T9" fmla="*/ 750 h 750"/>
                  </a:gdLst>
                  <a:ahLst/>
                  <a:cxnLst>
                    <a:cxn ang="T4">
                      <a:pos x="T0" y="T1"/>
                    </a:cxn>
                    <a:cxn ang="T5">
                      <a:pos x="T2" y="T3"/>
                    </a:cxn>
                  </a:cxnLst>
                  <a:rect l="T6" t="T7" r="T8" b="T9"/>
                  <a:pathLst>
                    <a:path w="1" h="750">
                      <a:moveTo>
                        <a:pt x="0" y="750"/>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78" name="Freeform 115"/>
                <p:cNvSpPr>
                  <a:spLocks noChangeAspect="1"/>
                </p:cNvSpPr>
                <p:nvPr/>
              </p:nvSpPr>
              <p:spPr bwMode="auto">
                <a:xfrm>
                  <a:off x="1733" y="1464"/>
                  <a:ext cx="60" cy="60"/>
                </a:xfrm>
                <a:custGeom>
                  <a:avLst/>
                  <a:gdLst>
                    <a:gd name="T0" fmla="*/ 60 w 60"/>
                    <a:gd name="T1" fmla="*/ 0 h 60"/>
                    <a:gd name="T2" fmla="*/ 0 w 60"/>
                    <a:gd name="T3" fmla="*/ 60 h 60"/>
                    <a:gd name="T4" fmla="*/ 0 60000 65536"/>
                    <a:gd name="T5" fmla="*/ 0 60000 65536"/>
                    <a:gd name="T6" fmla="*/ 0 w 60"/>
                    <a:gd name="T7" fmla="*/ 0 h 60"/>
                    <a:gd name="T8" fmla="*/ 60 w 60"/>
                    <a:gd name="T9" fmla="*/ 60 h 60"/>
                  </a:gdLst>
                  <a:ahLst/>
                  <a:cxnLst>
                    <a:cxn ang="T4">
                      <a:pos x="T0" y="T1"/>
                    </a:cxn>
                    <a:cxn ang="T5">
                      <a:pos x="T2" y="T3"/>
                    </a:cxn>
                  </a:cxnLst>
                  <a:rect l="T6" t="T7" r="T8" b="T9"/>
                  <a:pathLst>
                    <a:path w="60" h="60">
                      <a:moveTo>
                        <a:pt x="60" y="0"/>
                      </a:moveTo>
                      <a:lnTo>
                        <a:pt x="0" y="6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79" name="Freeform 116"/>
                <p:cNvSpPr>
                  <a:spLocks noChangeAspect="1"/>
                </p:cNvSpPr>
                <p:nvPr/>
              </p:nvSpPr>
              <p:spPr bwMode="auto">
                <a:xfrm>
                  <a:off x="1529" y="1524"/>
                  <a:ext cx="211" cy="1"/>
                </a:xfrm>
                <a:custGeom>
                  <a:avLst/>
                  <a:gdLst>
                    <a:gd name="T0" fmla="*/ 211 w 211"/>
                    <a:gd name="T1" fmla="*/ 0 h 1"/>
                    <a:gd name="T2" fmla="*/ 0 w 211"/>
                    <a:gd name="T3" fmla="*/ 0 h 1"/>
                    <a:gd name="T4" fmla="*/ 0 60000 65536"/>
                    <a:gd name="T5" fmla="*/ 0 60000 65536"/>
                    <a:gd name="T6" fmla="*/ 0 w 211"/>
                    <a:gd name="T7" fmla="*/ 0 h 1"/>
                    <a:gd name="T8" fmla="*/ 211 w 211"/>
                    <a:gd name="T9" fmla="*/ 1 h 1"/>
                  </a:gdLst>
                  <a:ahLst/>
                  <a:cxnLst>
                    <a:cxn ang="T4">
                      <a:pos x="T0" y="T1"/>
                    </a:cxn>
                    <a:cxn ang="T5">
                      <a:pos x="T2" y="T3"/>
                    </a:cxn>
                  </a:cxnLst>
                  <a:rect l="T6" t="T7" r="T8" b="T9"/>
                  <a:pathLst>
                    <a:path w="211" h="1">
                      <a:moveTo>
                        <a:pt x="211" y="0"/>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80" name="Line 117"/>
                <p:cNvSpPr>
                  <a:spLocks noChangeAspect="1" noChangeShapeType="1"/>
                </p:cNvSpPr>
                <p:nvPr/>
              </p:nvSpPr>
              <p:spPr bwMode="auto">
                <a:xfrm>
                  <a:off x="2318" y="2024"/>
                  <a:ext cx="0" cy="317"/>
                </a:xfrm>
                <a:prstGeom prst="line">
                  <a:avLst/>
                </a:prstGeom>
                <a:noFill/>
                <a:ln w="12700">
                  <a:solidFill>
                    <a:srgbClr val="000000"/>
                  </a:solidFill>
                  <a:prstDash val="lgDashDot"/>
                  <a:round/>
                  <a:headEnd/>
                  <a:tailEnd/>
                </a:ln>
              </p:spPr>
              <p:txBody>
                <a:bodyPr wrap="none" anchor="ctr"/>
                <a:lstStyle/>
                <a:p>
                  <a:endParaRPr lang="zh-CN" altLang="en-US"/>
                </a:p>
              </p:txBody>
            </p:sp>
          </p:grpSp>
          <p:grpSp>
            <p:nvGrpSpPr>
              <p:cNvPr id="84001" name="Group 118"/>
              <p:cNvGrpSpPr>
                <a:grpSpLocks noChangeAspect="1"/>
              </p:cNvGrpSpPr>
              <p:nvPr/>
            </p:nvGrpSpPr>
            <p:grpSpPr bwMode="auto">
              <a:xfrm>
                <a:off x="3196" y="4329"/>
                <a:ext cx="2473" cy="1635"/>
                <a:chOff x="430" y="2598"/>
                <a:chExt cx="2233" cy="1335"/>
              </a:xfrm>
            </p:grpSpPr>
            <p:sp>
              <p:nvSpPr>
                <p:cNvPr id="84014" name="Rectangle 119"/>
                <p:cNvSpPr>
                  <a:spLocks noChangeAspect="1" noChangeArrowheads="1"/>
                </p:cNvSpPr>
                <p:nvPr/>
              </p:nvSpPr>
              <p:spPr bwMode="auto">
                <a:xfrm>
                  <a:off x="430" y="2598"/>
                  <a:ext cx="2205" cy="1335"/>
                </a:xfrm>
                <a:prstGeom prst="rect">
                  <a:avLst/>
                </a:prstGeom>
                <a:solidFill>
                  <a:srgbClr val="FFFFFF"/>
                </a:solidFill>
                <a:ln w="9525">
                  <a:solidFill>
                    <a:srgbClr val="FFFFFF"/>
                  </a:solidFill>
                  <a:miter lim="800000"/>
                  <a:headEnd/>
                  <a:tailEnd/>
                </a:ln>
              </p:spPr>
              <p:txBody>
                <a:bodyPr wrap="none" anchor="ctr">
                  <a:spAutoFit/>
                </a:bodyPr>
                <a:lstStyle/>
                <a:p>
                  <a:endParaRPr lang="zh-CN" altLang="en-US">
                    <a:latin typeface="Goudy Old Style"/>
                  </a:endParaRPr>
                </a:p>
              </p:txBody>
            </p:sp>
            <p:sp>
              <p:nvSpPr>
                <p:cNvPr id="84015" name="Arc 120"/>
                <p:cNvSpPr>
                  <a:spLocks noChangeAspect="1"/>
                </p:cNvSpPr>
                <p:nvPr/>
              </p:nvSpPr>
              <p:spPr bwMode="auto">
                <a:xfrm flipH="1" flipV="1">
                  <a:off x="1090" y="3262"/>
                  <a:ext cx="443" cy="336"/>
                </a:xfrm>
                <a:custGeom>
                  <a:avLst/>
                  <a:gdLst>
                    <a:gd name="T0" fmla="*/ 216 w 21600"/>
                    <a:gd name="T1" fmla="*/ 0 h 18867"/>
                    <a:gd name="T2" fmla="*/ 443 w 21600"/>
                    <a:gd name="T3" fmla="*/ 336 h 18867"/>
                    <a:gd name="T4" fmla="*/ 0 w 21600"/>
                    <a:gd name="T5" fmla="*/ 336 h 18867"/>
                    <a:gd name="T6" fmla="*/ 0 60000 65536"/>
                    <a:gd name="T7" fmla="*/ 0 60000 65536"/>
                    <a:gd name="T8" fmla="*/ 0 60000 65536"/>
                    <a:gd name="T9" fmla="*/ 0 w 21600"/>
                    <a:gd name="T10" fmla="*/ 0 h 18867"/>
                    <a:gd name="T11" fmla="*/ 21600 w 21600"/>
                    <a:gd name="T12" fmla="*/ 18867 h 18867"/>
                  </a:gdLst>
                  <a:ahLst/>
                  <a:cxnLst>
                    <a:cxn ang="T6">
                      <a:pos x="T0" y="T1"/>
                    </a:cxn>
                    <a:cxn ang="T7">
                      <a:pos x="T2" y="T3"/>
                    </a:cxn>
                    <a:cxn ang="T8">
                      <a:pos x="T4" y="T5"/>
                    </a:cxn>
                  </a:cxnLst>
                  <a:rect l="T9" t="T10" r="T11" b="T12"/>
                  <a:pathLst>
                    <a:path w="21600" h="18867" fill="none" extrusionOk="0">
                      <a:moveTo>
                        <a:pt x="10516" y="0"/>
                      </a:moveTo>
                      <a:cubicBezTo>
                        <a:pt x="17359" y="3814"/>
                        <a:pt x="21600" y="11033"/>
                        <a:pt x="21600" y="18867"/>
                      </a:cubicBezTo>
                    </a:path>
                    <a:path w="21600" h="18867" stroke="0" extrusionOk="0">
                      <a:moveTo>
                        <a:pt x="10516" y="0"/>
                      </a:moveTo>
                      <a:cubicBezTo>
                        <a:pt x="17359" y="3814"/>
                        <a:pt x="21600" y="11033"/>
                        <a:pt x="21600" y="18867"/>
                      </a:cubicBezTo>
                      <a:lnTo>
                        <a:pt x="0" y="18867"/>
                      </a:lnTo>
                      <a:close/>
                    </a:path>
                  </a:pathLst>
                </a:custGeom>
                <a:noFill/>
                <a:ln w="38100">
                  <a:solidFill>
                    <a:srgbClr val="000000"/>
                  </a:solidFill>
                  <a:round/>
                  <a:headEnd/>
                  <a:tailEnd/>
                </a:ln>
              </p:spPr>
              <p:txBody>
                <a:bodyPr wrap="none" anchor="ctr"/>
                <a:lstStyle/>
                <a:p>
                  <a:endParaRPr lang="zh-CN" altLang="en-US"/>
                </a:p>
              </p:txBody>
            </p:sp>
            <p:sp>
              <p:nvSpPr>
                <p:cNvPr id="84016" name="AutoShape 121"/>
                <p:cNvSpPr>
                  <a:spLocks noChangeAspect="1" noChangeArrowheads="1"/>
                </p:cNvSpPr>
                <p:nvPr/>
              </p:nvSpPr>
              <p:spPr bwMode="auto">
                <a:xfrm>
                  <a:off x="539" y="2687"/>
                  <a:ext cx="1965" cy="1152"/>
                </a:xfrm>
                <a:prstGeom prst="roundRect">
                  <a:avLst>
                    <a:gd name="adj" fmla="val 13542"/>
                  </a:avLst>
                </a:prstGeom>
                <a:noFill/>
                <a:ln w="38100">
                  <a:solidFill>
                    <a:srgbClr val="000000"/>
                  </a:solidFill>
                  <a:round/>
                  <a:headEnd/>
                  <a:tailEnd/>
                </a:ln>
              </p:spPr>
              <p:txBody>
                <a:bodyPr anchor="ctr">
                  <a:spAutoFit/>
                </a:bodyPr>
                <a:lstStyle/>
                <a:p>
                  <a:endParaRPr lang="zh-CN" altLang="en-US">
                    <a:latin typeface="Goudy Old Style"/>
                  </a:endParaRPr>
                </a:p>
              </p:txBody>
            </p:sp>
            <p:sp>
              <p:nvSpPr>
                <p:cNvPr id="84017" name="AutoShape 122"/>
                <p:cNvSpPr>
                  <a:spLocks noChangeAspect="1" noChangeArrowheads="1"/>
                </p:cNvSpPr>
                <p:nvPr/>
              </p:nvSpPr>
              <p:spPr bwMode="auto">
                <a:xfrm>
                  <a:off x="872" y="2827"/>
                  <a:ext cx="1296" cy="872"/>
                </a:xfrm>
                <a:prstGeom prst="roundRect">
                  <a:avLst>
                    <a:gd name="adj" fmla="val 16667"/>
                  </a:avLst>
                </a:prstGeom>
                <a:noFill/>
                <a:ln w="38100">
                  <a:solidFill>
                    <a:srgbClr val="000000"/>
                  </a:solidFill>
                  <a:round/>
                  <a:headEnd/>
                  <a:tailEnd/>
                </a:ln>
              </p:spPr>
              <p:txBody>
                <a:bodyPr anchor="ctr">
                  <a:spAutoFit/>
                </a:bodyPr>
                <a:lstStyle/>
                <a:p>
                  <a:endParaRPr lang="zh-CN" altLang="en-US">
                    <a:latin typeface="Goudy Old Style"/>
                  </a:endParaRPr>
                </a:p>
              </p:txBody>
            </p:sp>
            <p:sp>
              <p:nvSpPr>
                <p:cNvPr id="84018" name="Freeform 123"/>
                <p:cNvSpPr>
                  <a:spLocks noChangeAspect="1"/>
                </p:cNvSpPr>
                <p:nvPr/>
              </p:nvSpPr>
              <p:spPr bwMode="auto">
                <a:xfrm>
                  <a:off x="458" y="3258"/>
                  <a:ext cx="2205" cy="1"/>
                </a:xfrm>
                <a:custGeom>
                  <a:avLst/>
                  <a:gdLst>
                    <a:gd name="T0" fmla="*/ 0 w 2205"/>
                    <a:gd name="T1" fmla="*/ 0 h 1"/>
                    <a:gd name="T2" fmla="*/ 2205 w 2205"/>
                    <a:gd name="T3" fmla="*/ 0 h 1"/>
                    <a:gd name="T4" fmla="*/ 0 60000 65536"/>
                    <a:gd name="T5" fmla="*/ 0 60000 65536"/>
                    <a:gd name="T6" fmla="*/ 0 w 2205"/>
                    <a:gd name="T7" fmla="*/ 0 h 1"/>
                    <a:gd name="T8" fmla="*/ 2205 w 2205"/>
                    <a:gd name="T9" fmla="*/ 1 h 1"/>
                  </a:gdLst>
                  <a:ahLst/>
                  <a:cxnLst>
                    <a:cxn ang="T4">
                      <a:pos x="T0" y="T1"/>
                    </a:cxn>
                    <a:cxn ang="T5">
                      <a:pos x="T2" y="T3"/>
                    </a:cxn>
                  </a:cxnLst>
                  <a:rect l="T6" t="T7" r="T8" b="T9"/>
                  <a:pathLst>
                    <a:path w="2205" h="1">
                      <a:moveTo>
                        <a:pt x="0" y="0"/>
                      </a:moveTo>
                      <a:lnTo>
                        <a:pt x="2205" y="0"/>
                      </a:lnTo>
                    </a:path>
                  </a:pathLst>
                </a:custGeom>
                <a:noFill/>
                <a:ln w="12700" cap="flat" cmpd="sng">
                  <a:solidFill>
                    <a:srgbClr val="000000"/>
                  </a:solidFill>
                  <a:prstDash val="lgDashDot"/>
                  <a:round/>
                  <a:headEnd type="none" w="med" len="med"/>
                  <a:tailEnd type="none" w="med" len="med"/>
                </a:ln>
              </p:spPr>
              <p:txBody>
                <a:bodyPr wrap="none" anchor="ctr"/>
                <a:lstStyle/>
                <a:p>
                  <a:endParaRPr lang="zh-CN" altLang="en-US"/>
                </a:p>
              </p:txBody>
            </p:sp>
            <p:sp>
              <p:nvSpPr>
                <p:cNvPr id="84019" name="Oval 124"/>
                <p:cNvSpPr>
                  <a:spLocks noChangeAspect="1" noChangeArrowheads="1"/>
                </p:cNvSpPr>
                <p:nvPr/>
              </p:nvSpPr>
              <p:spPr bwMode="auto">
                <a:xfrm>
                  <a:off x="1256" y="3023"/>
                  <a:ext cx="528" cy="480"/>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sp>
              <p:nvSpPr>
                <p:cNvPr id="84020" name="Oval 125"/>
                <p:cNvSpPr>
                  <a:spLocks noChangeAspect="1" noChangeArrowheads="1"/>
                </p:cNvSpPr>
                <p:nvPr/>
              </p:nvSpPr>
              <p:spPr bwMode="auto">
                <a:xfrm>
                  <a:off x="1304" y="3071"/>
                  <a:ext cx="432" cy="38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nvGrpSpPr>
                <p:cNvPr id="84021" name="Group 126"/>
                <p:cNvGrpSpPr>
                  <a:grpSpLocks noChangeAspect="1"/>
                </p:cNvGrpSpPr>
                <p:nvPr/>
              </p:nvGrpSpPr>
              <p:grpSpPr bwMode="auto">
                <a:xfrm>
                  <a:off x="560" y="3576"/>
                  <a:ext cx="282" cy="242"/>
                  <a:chOff x="3795" y="2688"/>
                  <a:chExt cx="285" cy="288"/>
                </a:xfrm>
              </p:grpSpPr>
              <p:sp>
                <p:nvSpPr>
                  <p:cNvPr id="84065" name="Line 127"/>
                  <p:cNvSpPr>
                    <a:spLocks noChangeAspect="1" noChangeShapeType="1"/>
                  </p:cNvSpPr>
                  <p:nvPr/>
                </p:nvSpPr>
                <p:spPr bwMode="auto">
                  <a:xfrm>
                    <a:off x="3936" y="2688"/>
                    <a:ext cx="0" cy="288"/>
                  </a:xfrm>
                  <a:prstGeom prst="line">
                    <a:avLst/>
                  </a:prstGeom>
                  <a:noFill/>
                  <a:ln w="12700">
                    <a:solidFill>
                      <a:srgbClr val="000000"/>
                    </a:solidFill>
                    <a:round/>
                    <a:headEnd/>
                    <a:tailEnd/>
                  </a:ln>
                </p:spPr>
                <p:txBody>
                  <a:bodyPr wrap="none" anchor="ctr"/>
                  <a:lstStyle/>
                  <a:p>
                    <a:endParaRPr lang="zh-CN" altLang="en-US"/>
                  </a:p>
                </p:txBody>
              </p:sp>
              <p:sp>
                <p:nvSpPr>
                  <p:cNvPr id="84066" name="Freeform 128"/>
                  <p:cNvSpPr>
                    <a:spLocks noChangeAspect="1"/>
                  </p:cNvSpPr>
                  <p:nvPr/>
                </p:nvSpPr>
                <p:spPr bwMode="auto">
                  <a:xfrm>
                    <a:off x="3795" y="2833"/>
                    <a:ext cx="285" cy="3"/>
                  </a:xfrm>
                  <a:custGeom>
                    <a:avLst/>
                    <a:gdLst>
                      <a:gd name="T0" fmla="*/ 0 w 285"/>
                      <a:gd name="T1" fmla="*/ 3 h 3"/>
                      <a:gd name="T2" fmla="*/ 285 w 285"/>
                      <a:gd name="T3" fmla="*/ 0 h 3"/>
                      <a:gd name="T4" fmla="*/ 0 60000 65536"/>
                      <a:gd name="T5" fmla="*/ 0 60000 65536"/>
                      <a:gd name="T6" fmla="*/ 0 w 285"/>
                      <a:gd name="T7" fmla="*/ 0 h 3"/>
                      <a:gd name="T8" fmla="*/ 285 w 285"/>
                      <a:gd name="T9" fmla="*/ 3 h 3"/>
                    </a:gdLst>
                    <a:ahLst/>
                    <a:cxnLst>
                      <a:cxn ang="T4">
                        <a:pos x="T0" y="T1"/>
                      </a:cxn>
                      <a:cxn ang="T5">
                        <a:pos x="T2" y="T3"/>
                      </a:cxn>
                    </a:cxnLst>
                    <a:rect l="T6" t="T7" r="T8" b="T9"/>
                    <a:pathLst>
                      <a:path w="285" h="3">
                        <a:moveTo>
                          <a:pt x="0" y="3"/>
                        </a:moveTo>
                        <a:lnTo>
                          <a:pt x="28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67" name="Oval 129"/>
                  <p:cNvSpPr>
                    <a:spLocks noChangeAspect="1" noChangeArrowheads="1"/>
                  </p:cNvSpPr>
                  <p:nvPr/>
                </p:nvSpPr>
                <p:spPr bwMode="auto">
                  <a:xfrm rot="-5400000">
                    <a:off x="3840" y="2736"/>
                    <a:ext cx="192" cy="19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022" name="Group 130"/>
                <p:cNvGrpSpPr>
                  <a:grpSpLocks noChangeAspect="1"/>
                </p:cNvGrpSpPr>
                <p:nvPr/>
              </p:nvGrpSpPr>
              <p:grpSpPr bwMode="auto">
                <a:xfrm>
                  <a:off x="560" y="2714"/>
                  <a:ext cx="282" cy="261"/>
                  <a:chOff x="3795" y="2688"/>
                  <a:chExt cx="285" cy="288"/>
                </a:xfrm>
              </p:grpSpPr>
              <p:sp>
                <p:nvSpPr>
                  <p:cNvPr id="84062" name="Line 131"/>
                  <p:cNvSpPr>
                    <a:spLocks noChangeAspect="1" noChangeShapeType="1"/>
                  </p:cNvSpPr>
                  <p:nvPr/>
                </p:nvSpPr>
                <p:spPr bwMode="auto">
                  <a:xfrm>
                    <a:off x="3936" y="2688"/>
                    <a:ext cx="0" cy="288"/>
                  </a:xfrm>
                  <a:prstGeom prst="line">
                    <a:avLst/>
                  </a:prstGeom>
                  <a:noFill/>
                  <a:ln w="12700">
                    <a:solidFill>
                      <a:srgbClr val="000000"/>
                    </a:solidFill>
                    <a:round/>
                    <a:headEnd/>
                    <a:tailEnd/>
                  </a:ln>
                </p:spPr>
                <p:txBody>
                  <a:bodyPr wrap="none" anchor="ctr"/>
                  <a:lstStyle/>
                  <a:p>
                    <a:endParaRPr lang="zh-CN" altLang="en-US"/>
                  </a:p>
                </p:txBody>
              </p:sp>
              <p:sp>
                <p:nvSpPr>
                  <p:cNvPr id="84063" name="Freeform 132"/>
                  <p:cNvSpPr>
                    <a:spLocks noChangeAspect="1"/>
                  </p:cNvSpPr>
                  <p:nvPr/>
                </p:nvSpPr>
                <p:spPr bwMode="auto">
                  <a:xfrm>
                    <a:off x="3795" y="2833"/>
                    <a:ext cx="285" cy="3"/>
                  </a:xfrm>
                  <a:custGeom>
                    <a:avLst/>
                    <a:gdLst>
                      <a:gd name="T0" fmla="*/ 0 w 285"/>
                      <a:gd name="T1" fmla="*/ 3 h 3"/>
                      <a:gd name="T2" fmla="*/ 285 w 285"/>
                      <a:gd name="T3" fmla="*/ 0 h 3"/>
                      <a:gd name="T4" fmla="*/ 0 60000 65536"/>
                      <a:gd name="T5" fmla="*/ 0 60000 65536"/>
                      <a:gd name="T6" fmla="*/ 0 w 285"/>
                      <a:gd name="T7" fmla="*/ 0 h 3"/>
                      <a:gd name="T8" fmla="*/ 285 w 285"/>
                      <a:gd name="T9" fmla="*/ 3 h 3"/>
                    </a:gdLst>
                    <a:ahLst/>
                    <a:cxnLst>
                      <a:cxn ang="T4">
                        <a:pos x="T0" y="T1"/>
                      </a:cxn>
                      <a:cxn ang="T5">
                        <a:pos x="T2" y="T3"/>
                      </a:cxn>
                    </a:cxnLst>
                    <a:rect l="T6" t="T7" r="T8" b="T9"/>
                    <a:pathLst>
                      <a:path w="285" h="3">
                        <a:moveTo>
                          <a:pt x="0" y="3"/>
                        </a:moveTo>
                        <a:lnTo>
                          <a:pt x="28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64" name="Oval 133"/>
                  <p:cNvSpPr>
                    <a:spLocks noChangeAspect="1" noChangeArrowheads="1"/>
                  </p:cNvSpPr>
                  <p:nvPr/>
                </p:nvSpPr>
                <p:spPr bwMode="auto">
                  <a:xfrm rot="-5400000">
                    <a:off x="3840" y="2736"/>
                    <a:ext cx="192" cy="19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023" name="Group 134"/>
                <p:cNvGrpSpPr>
                  <a:grpSpLocks noChangeAspect="1"/>
                </p:cNvGrpSpPr>
                <p:nvPr/>
              </p:nvGrpSpPr>
              <p:grpSpPr bwMode="auto">
                <a:xfrm>
                  <a:off x="2188" y="3555"/>
                  <a:ext cx="285" cy="263"/>
                  <a:chOff x="3795" y="2688"/>
                  <a:chExt cx="285" cy="288"/>
                </a:xfrm>
              </p:grpSpPr>
              <p:sp>
                <p:nvSpPr>
                  <p:cNvPr id="84059" name="Line 135"/>
                  <p:cNvSpPr>
                    <a:spLocks noChangeAspect="1" noChangeShapeType="1"/>
                  </p:cNvSpPr>
                  <p:nvPr/>
                </p:nvSpPr>
                <p:spPr bwMode="auto">
                  <a:xfrm>
                    <a:off x="3936" y="2688"/>
                    <a:ext cx="0" cy="288"/>
                  </a:xfrm>
                  <a:prstGeom prst="line">
                    <a:avLst/>
                  </a:prstGeom>
                  <a:noFill/>
                  <a:ln w="12700">
                    <a:solidFill>
                      <a:srgbClr val="000000"/>
                    </a:solidFill>
                    <a:round/>
                    <a:headEnd/>
                    <a:tailEnd/>
                  </a:ln>
                </p:spPr>
                <p:txBody>
                  <a:bodyPr wrap="none" anchor="ctr"/>
                  <a:lstStyle/>
                  <a:p>
                    <a:endParaRPr lang="zh-CN" altLang="en-US"/>
                  </a:p>
                </p:txBody>
              </p:sp>
              <p:sp>
                <p:nvSpPr>
                  <p:cNvPr id="84060" name="Freeform 136"/>
                  <p:cNvSpPr>
                    <a:spLocks noChangeAspect="1"/>
                  </p:cNvSpPr>
                  <p:nvPr/>
                </p:nvSpPr>
                <p:spPr bwMode="auto">
                  <a:xfrm>
                    <a:off x="3795" y="2833"/>
                    <a:ext cx="285" cy="3"/>
                  </a:xfrm>
                  <a:custGeom>
                    <a:avLst/>
                    <a:gdLst>
                      <a:gd name="T0" fmla="*/ 0 w 285"/>
                      <a:gd name="T1" fmla="*/ 3 h 3"/>
                      <a:gd name="T2" fmla="*/ 285 w 285"/>
                      <a:gd name="T3" fmla="*/ 0 h 3"/>
                      <a:gd name="T4" fmla="*/ 0 60000 65536"/>
                      <a:gd name="T5" fmla="*/ 0 60000 65536"/>
                      <a:gd name="T6" fmla="*/ 0 w 285"/>
                      <a:gd name="T7" fmla="*/ 0 h 3"/>
                      <a:gd name="T8" fmla="*/ 285 w 285"/>
                      <a:gd name="T9" fmla="*/ 3 h 3"/>
                    </a:gdLst>
                    <a:ahLst/>
                    <a:cxnLst>
                      <a:cxn ang="T4">
                        <a:pos x="T0" y="T1"/>
                      </a:cxn>
                      <a:cxn ang="T5">
                        <a:pos x="T2" y="T3"/>
                      </a:cxn>
                    </a:cxnLst>
                    <a:rect l="T6" t="T7" r="T8" b="T9"/>
                    <a:pathLst>
                      <a:path w="285" h="3">
                        <a:moveTo>
                          <a:pt x="0" y="3"/>
                        </a:moveTo>
                        <a:lnTo>
                          <a:pt x="28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61" name="Oval 137"/>
                  <p:cNvSpPr>
                    <a:spLocks noChangeAspect="1" noChangeArrowheads="1"/>
                  </p:cNvSpPr>
                  <p:nvPr/>
                </p:nvSpPr>
                <p:spPr bwMode="auto">
                  <a:xfrm rot="-5400000">
                    <a:off x="3840" y="2736"/>
                    <a:ext cx="192" cy="19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024" name="Group 138"/>
                <p:cNvGrpSpPr>
                  <a:grpSpLocks noChangeAspect="1"/>
                </p:cNvGrpSpPr>
                <p:nvPr/>
              </p:nvGrpSpPr>
              <p:grpSpPr bwMode="auto">
                <a:xfrm>
                  <a:off x="2173" y="2714"/>
                  <a:ext cx="300" cy="255"/>
                  <a:chOff x="3795" y="2688"/>
                  <a:chExt cx="285" cy="288"/>
                </a:xfrm>
              </p:grpSpPr>
              <p:sp>
                <p:nvSpPr>
                  <p:cNvPr id="84056" name="Line 139"/>
                  <p:cNvSpPr>
                    <a:spLocks noChangeAspect="1" noChangeShapeType="1"/>
                  </p:cNvSpPr>
                  <p:nvPr/>
                </p:nvSpPr>
                <p:spPr bwMode="auto">
                  <a:xfrm>
                    <a:off x="3936" y="2688"/>
                    <a:ext cx="0" cy="288"/>
                  </a:xfrm>
                  <a:prstGeom prst="line">
                    <a:avLst/>
                  </a:prstGeom>
                  <a:noFill/>
                  <a:ln w="12700">
                    <a:solidFill>
                      <a:srgbClr val="000000"/>
                    </a:solidFill>
                    <a:round/>
                    <a:headEnd/>
                    <a:tailEnd/>
                  </a:ln>
                </p:spPr>
                <p:txBody>
                  <a:bodyPr wrap="none" anchor="ctr"/>
                  <a:lstStyle/>
                  <a:p>
                    <a:endParaRPr lang="zh-CN" altLang="en-US"/>
                  </a:p>
                </p:txBody>
              </p:sp>
              <p:sp>
                <p:nvSpPr>
                  <p:cNvPr id="84057" name="Freeform 140"/>
                  <p:cNvSpPr>
                    <a:spLocks noChangeAspect="1"/>
                  </p:cNvSpPr>
                  <p:nvPr/>
                </p:nvSpPr>
                <p:spPr bwMode="auto">
                  <a:xfrm>
                    <a:off x="3795" y="2833"/>
                    <a:ext cx="285" cy="3"/>
                  </a:xfrm>
                  <a:custGeom>
                    <a:avLst/>
                    <a:gdLst>
                      <a:gd name="T0" fmla="*/ 0 w 285"/>
                      <a:gd name="T1" fmla="*/ 3 h 3"/>
                      <a:gd name="T2" fmla="*/ 285 w 285"/>
                      <a:gd name="T3" fmla="*/ 0 h 3"/>
                      <a:gd name="T4" fmla="*/ 0 60000 65536"/>
                      <a:gd name="T5" fmla="*/ 0 60000 65536"/>
                      <a:gd name="T6" fmla="*/ 0 w 285"/>
                      <a:gd name="T7" fmla="*/ 0 h 3"/>
                      <a:gd name="T8" fmla="*/ 285 w 285"/>
                      <a:gd name="T9" fmla="*/ 3 h 3"/>
                    </a:gdLst>
                    <a:ahLst/>
                    <a:cxnLst>
                      <a:cxn ang="T4">
                        <a:pos x="T0" y="T1"/>
                      </a:cxn>
                      <a:cxn ang="T5">
                        <a:pos x="T2" y="T3"/>
                      </a:cxn>
                    </a:cxnLst>
                    <a:rect l="T6" t="T7" r="T8" b="T9"/>
                    <a:pathLst>
                      <a:path w="285" h="3">
                        <a:moveTo>
                          <a:pt x="0" y="3"/>
                        </a:moveTo>
                        <a:lnTo>
                          <a:pt x="28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58" name="Oval 141"/>
                  <p:cNvSpPr>
                    <a:spLocks noChangeAspect="1" noChangeArrowheads="1"/>
                  </p:cNvSpPr>
                  <p:nvPr/>
                </p:nvSpPr>
                <p:spPr bwMode="auto">
                  <a:xfrm rot="-5400000">
                    <a:off x="3840" y="2736"/>
                    <a:ext cx="192" cy="19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025" name="Group 142"/>
                <p:cNvGrpSpPr>
                  <a:grpSpLocks noChangeAspect="1"/>
                </p:cNvGrpSpPr>
                <p:nvPr/>
              </p:nvGrpSpPr>
              <p:grpSpPr bwMode="auto">
                <a:xfrm>
                  <a:off x="886" y="3441"/>
                  <a:ext cx="269" cy="242"/>
                  <a:chOff x="3825" y="2746"/>
                  <a:chExt cx="255" cy="255"/>
                </a:xfrm>
              </p:grpSpPr>
              <p:sp>
                <p:nvSpPr>
                  <p:cNvPr id="84053" name="Freeform 143"/>
                  <p:cNvSpPr>
                    <a:spLocks noChangeAspect="1"/>
                  </p:cNvSpPr>
                  <p:nvPr/>
                </p:nvSpPr>
                <p:spPr bwMode="auto">
                  <a:xfrm>
                    <a:off x="3960" y="2746"/>
                    <a:ext cx="1" cy="255"/>
                  </a:xfrm>
                  <a:custGeom>
                    <a:avLst/>
                    <a:gdLst>
                      <a:gd name="T0" fmla="*/ 0 w 1"/>
                      <a:gd name="T1" fmla="*/ 0 h 255"/>
                      <a:gd name="T2" fmla="*/ 0 w 1"/>
                      <a:gd name="T3" fmla="*/ 255 h 255"/>
                      <a:gd name="T4" fmla="*/ 0 60000 65536"/>
                      <a:gd name="T5" fmla="*/ 0 60000 65536"/>
                      <a:gd name="T6" fmla="*/ 0 w 1"/>
                      <a:gd name="T7" fmla="*/ 0 h 255"/>
                      <a:gd name="T8" fmla="*/ 1 w 1"/>
                      <a:gd name="T9" fmla="*/ 255 h 255"/>
                    </a:gdLst>
                    <a:ahLst/>
                    <a:cxnLst>
                      <a:cxn ang="T4">
                        <a:pos x="T0" y="T1"/>
                      </a:cxn>
                      <a:cxn ang="T5">
                        <a:pos x="T2" y="T3"/>
                      </a:cxn>
                    </a:cxnLst>
                    <a:rect l="T6" t="T7" r="T8" b="T9"/>
                    <a:pathLst>
                      <a:path w="1" h="255">
                        <a:moveTo>
                          <a:pt x="0" y="0"/>
                        </a:moveTo>
                        <a:lnTo>
                          <a:pt x="0" y="255"/>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54" name="Freeform 144"/>
                  <p:cNvSpPr>
                    <a:spLocks noChangeAspect="1"/>
                  </p:cNvSpPr>
                  <p:nvPr/>
                </p:nvSpPr>
                <p:spPr bwMode="auto">
                  <a:xfrm>
                    <a:off x="3825" y="2851"/>
                    <a:ext cx="255" cy="1"/>
                  </a:xfrm>
                  <a:custGeom>
                    <a:avLst/>
                    <a:gdLst>
                      <a:gd name="T0" fmla="*/ 0 w 255"/>
                      <a:gd name="T1" fmla="*/ 0 h 1"/>
                      <a:gd name="T2" fmla="*/ 255 w 255"/>
                      <a:gd name="T3" fmla="*/ 0 h 1"/>
                      <a:gd name="T4" fmla="*/ 0 60000 65536"/>
                      <a:gd name="T5" fmla="*/ 0 60000 65536"/>
                      <a:gd name="T6" fmla="*/ 0 w 255"/>
                      <a:gd name="T7" fmla="*/ 0 h 1"/>
                      <a:gd name="T8" fmla="*/ 255 w 255"/>
                      <a:gd name="T9" fmla="*/ 1 h 1"/>
                    </a:gdLst>
                    <a:ahLst/>
                    <a:cxnLst>
                      <a:cxn ang="T4">
                        <a:pos x="T0" y="T1"/>
                      </a:cxn>
                      <a:cxn ang="T5">
                        <a:pos x="T2" y="T3"/>
                      </a:cxn>
                    </a:cxnLst>
                    <a:rect l="T6" t="T7" r="T8" b="T9"/>
                    <a:pathLst>
                      <a:path w="255" h="1">
                        <a:moveTo>
                          <a:pt x="0" y="0"/>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55" name="Oval 145"/>
                  <p:cNvSpPr>
                    <a:spLocks noChangeAspect="1" noChangeArrowheads="1"/>
                  </p:cNvSpPr>
                  <p:nvPr/>
                </p:nvSpPr>
                <p:spPr bwMode="auto">
                  <a:xfrm rot="-5400000">
                    <a:off x="3888" y="2784"/>
                    <a:ext cx="144" cy="14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026" name="Group 146"/>
                <p:cNvGrpSpPr>
                  <a:grpSpLocks noChangeAspect="1"/>
                </p:cNvGrpSpPr>
                <p:nvPr/>
              </p:nvGrpSpPr>
              <p:grpSpPr bwMode="auto">
                <a:xfrm>
                  <a:off x="900" y="2877"/>
                  <a:ext cx="255" cy="227"/>
                  <a:chOff x="3825" y="2746"/>
                  <a:chExt cx="255" cy="255"/>
                </a:xfrm>
              </p:grpSpPr>
              <p:sp>
                <p:nvSpPr>
                  <p:cNvPr id="84050" name="Freeform 147"/>
                  <p:cNvSpPr>
                    <a:spLocks noChangeAspect="1"/>
                  </p:cNvSpPr>
                  <p:nvPr/>
                </p:nvSpPr>
                <p:spPr bwMode="auto">
                  <a:xfrm>
                    <a:off x="3960" y="2746"/>
                    <a:ext cx="1" cy="255"/>
                  </a:xfrm>
                  <a:custGeom>
                    <a:avLst/>
                    <a:gdLst>
                      <a:gd name="T0" fmla="*/ 0 w 1"/>
                      <a:gd name="T1" fmla="*/ 0 h 255"/>
                      <a:gd name="T2" fmla="*/ 0 w 1"/>
                      <a:gd name="T3" fmla="*/ 255 h 255"/>
                      <a:gd name="T4" fmla="*/ 0 60000 65536"/>
                      <a:gd name="T5" fmla="*/ 0 60000 65536"/>
                      <a:gd name="T6" fmla="*/ 0 w 1"/>
                      <a:gd name="T7" fmla="*/ 0 h 255"/>
                      <a:gd name="T8" fmla="*/ 1 w 1"/>
                      <a:gd name="T9" fmla="*/ 255 h 255"/>
                    </a:gdLst>
                    <a:ahLst/>
                    <a:cxnLst>
                      <a:cxn ang="T4">
                        <a:pos x="T0" y="T1"/>
                      </a:cxn>
                      <a:cxn ang="T5">
                        <a:pos x="T2" y="T3"/>
                      </a:cxn>
                    </a:cxnLst>
                    <a:rect l="T6" t="T7" r="T8" b="T9"/>
                    <a:pathLst>
                      <a:path w="1" h="255">
                        <a:moveTo>
                          <a:pt x="0" y="0"/>
                        </a:moveTo>
                        <a:lnTo>
                          <a:pt x="0" y="255"/>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51" name="Freeform 148"/>
                  <p:cNvSpPr>
                    <a:spLocks noChangeAspect="1"/>
                  </p:cNvSpPr>
                  <p:nvPr/>
                </p:nvSpPr>
                <p:spPr bwMode="auto">
                  <a:xfrm>
                    <a:off x="3825" y="2851"/>
                    <a:ext cx="255" cy="1"/>
                  </a:xfrm>
                  <a:custGeom>
                    <a:avLst/>
                    <a:gdLst>
                      <a:gd name="T0" fmla="*/ 0 w 255"/>
                      <a:gd name="T1" fmla="*/ 0 h 1"/>
                      <a:gd name="T2" fmla="*/ 255 w 255"/>
                      <a:gd name="T3" fmla="*/ 0 h 1"/>
                      <a:gd name="T4" fmla="*/ 0 60000 65536"/>
                      <a:gd name="T5" fmla="*/ 0 60000 65536"/>
                      <a:gd name="T6" fmla="*/ 0 w 255"/>
                      <a:gd name="T7" fmla="*/ 0 h 1"/>
                      <a:gd name="T8" fmla="*/ 255 w 255"/>
                      <a:gd name="T9" fmla="*/ 1 h 1"/>
                    </a:gdLst>
                    <a:ahLst/>
                    <a:cxnLst>
                      <a:cxn ang="T4">
                        <a:pos x="T0" y="T1"/>
                      </a:cxn>
                      <a:cxn ang="T5">
                        <a:pos x="T2" y="T3"/>
                      </a:cxn>
                    </a:cxnLst>
                    <a:rect l="T6" t="T7" r="T8" b="T9"/>
                    <a:pathLst>
                      <a:path w="255" h="1">
                        <a:moveTo>
                          <a:pt x="0" y="0"/>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52" name="Oval 149"/>
                  <p:cNvSpPr>
                    <a:spLocks noChangeAspect="1" noChangeArrowheads="1"/>
                  </p:cNvSpPr>
                  <p:nvPr/>
                </p:nvSpPr>
                <p:spPr bwMode="auto">
                  <a:xfrm rot="-5400000">
                    <a:off x="3888" y="2784"/>
                    <a:ext cx="144" cy="14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027" name="Group 150"/>
                <p:cNvGrpSpPr>
                  <a:grpSpLocks noChangeAspect="1"/>
                </p:cNvGrpSpPr>
                <p:nvPr/>
              </p:nvGrpSpPr>
              <p:grpSpPr bwMode="auto">
                <a:xfrm>
                  <a:off x="1859" y="3455"/>
                  <a:ext cx="255" cy="242"/>
                  <a:chOff x="3825" y="2746"/>
                  <a:chExt cx="255" cy="255"/>
                </a:xfrm>
              </p:grpSpPr>
              <p:sp>
                <p:nvSpPr>
                  <p:cNvPr id="84047" name="Freeform 151"/>
                  <p:cNvSpPr>
                    <a:spLocks noChangeAspect="1"/>
                  </p:cNvSpPr>
                  <p:nvPr/>
                </p:nvSpPr>
                <p:spPr bwMode="auto">
                  <a:xfrm>
                    <a:off x="3960" y="2746"/>
                    <a:ext cx="1" cy="255"/>
                  </a:xfrm>
                  <a:custGeom>
                    <a:avLst/>
                    <a:gdLst>
                      <a:gd name="T0" fmla="*/ 0 w 1"/>
                      <a:gd name="T1" fmla="*/ 0 h 255"/>
                      <a:gd name="T2" fmla="*/ 0 w 1"/>
                      <a:gd name="T3" fmla="*/ 255 h 255"/>
                      <a:gd name="T4" fmla="*/ 0 60000 65536"/>
                      <a:gd name="T5" fmla="*/ 0 60000 65536"/>
                      <a:gd name="T6" fmla="*/ 0 w 1"/>
                      <a:gd name="T7" fmla="*/ 0 h 255"/>
                      <a:gd name="T8" fmla="*/ 1 w 1"/>
                      <a:gd name="T9" fmla="*/ 255 h 255"/>
                    </a:gdLst>
                    <a:ahLst/>
                    <a:cxnLst>
                      <a:cxn ang="T4">
                        <a:pos x="T0" y="T1"/>
                      </a:cxn>
                      <a:cxn ang="T5">
                        <a:pos x="T2" y="T3"/>
                      </a:cxn>
                    </a:cxnLst>
                    <a:rect l="T6" t="T7" r="T8" b="T9"/>
                    <a:pathLst>
                      <a:path w="1" h="255">
                        <a:moveTo>
                          <a:pt x="0" y="0"/>
                        </a:moveTo>
                        <a:lnTo>
                          <a:pt x="0" y="255"/>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48" name="Freeform 152"/>
                  <p:cNvSpPr>
                    <a:spLocks noChangeAspect="1"/>
                  </p:cNvSpPr>
                  <p:nvPr/>
                </p:nvSpPr>
                <p:spPr bwMode="auto">
                  <a:xfrm>
                    <a:off x="3825" y="2851"/>
                    <a:ext cx="255" cy="1"/>
                  </a:xfrm>
                  <a:custGeom>
                    <a:avLst/>
                    <a:gdLst>
                      <a:gd name="T0" fmla="*/ 0 w 255"/>
                      <a:gd name="T1" fmla="*/ 0 h 1"/>
                      <a:gd name="T2" fmla="*/ 255 w 255"/>
                      <a:gd name="T3" fmla="*/ 0 h 1"/>
                      <a:gd name="T4" fmla="*/ 0 60000 65536"/>
                      <a:gd name="T5" fmla="*/ 0 60000 65536"/>
                      <a:gd name="T6" fmla="*/ 0 w 255"/>
                      <a:gd name="T7" fmla="*/ 0 h 1"/>
                      <a:gd name="T8" fmla="*/ 255 w 255"/>
                      <a:gd name="T9" fmla="*/ 1 h 1"/>
                    </a:gdLst>
                    <a:ahLst/>
                    <a:cxnLst>
                      <a:cxn ang="T4">
                        <a:pos x="T0" y="T1"/>
                      </a:cxn>
                      <a:cxn ang="T5">
                        <a:pos x="T2" y="T3"/>
                      </a:cxn>
                    </a:cxnLst>
                    <a:rect l="T6" t="T7" r="T8" b="T9"/>
                    <a:pathLst>
                      <a:path w="255" h="1">
                        <a:moveTo>
                          <a:pt x="0" y="0"/>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49" name="Oval 153"/>
                  <p:cNvSpPr>
                    <a:spLocks noChangeAspect="1" noChangeArrowheads="1"/>
                  </p:cNvSpPr>
                  <p:nvPr/>
                </p:nvSpPr>
                <p:spPr bwMode="auto">
                  <a:xfrm rot="-5400000">
                    <a:off x="3888" y="2784"/>
                    <a:ext cx="144" cy="14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grpSp>
              <p:nvGrpSpPr>
                <p:cNvPr id="84028" name="Group 154"/>
                <p:cNvGrpSpPr>
                  <a:grpSpLocks noChangeAspect="1"/>
                </p:cNvGrpSpPr>
                <p:nvPr/>
              </p:nvGrpSpPr>
              <p:grpSpPr bwMode="auto">
                <a:xfrm>
                  <a:off x="1866" y="2877"/>
                  <a:ext cx="255" cy="227"/>
                  <a:chOff x="3825" y="2746"/>
                  <a:chExt cx="255" cy="255"/>
                </a:xfrm>
              </p:grpSpPr>
              <p:sp>
                <p:nvSpPr>
                  <p:cNvPr id="84044" name="Freeform 155"/>
                  <p:cNvSpPr>
                    <a:spLocks noChangeAspect="1"/>
                  </p:cNvSpPr>
                  <p:nvPr/>
                </p:nvSpPr>
                <p:spPr bwMode="auto">
                  <a:xfrm>
                    <a:off x="3960" y="2746"/>
                    <a:ext cx="1" cy="255"/>
                  </a:xfrm>
                  <a:custGeom>
                    <a:avLst/>
                    <a:gdLst>
                      <a:gd name="T0" fmla="*/ 0 w 1"/>
                      <a:gd name="T1" fmla="*/ 0 h 255"/>
                      <a:gd name="T2" fmla="*/ 0 w 1"/>
                      <a:gd name="T3" fmla="*/ 255 h 255"/>
                      <a:gd name="T4" fmla="*/ 0 60000 65536"/>
                      <a:gd name="T5" fmla="*/ 0 60000 65536"/>
                      <a:gd name="T6" fmla="*/ 0 w 1"/>
                      <a:gd name="T7" fmla="*/ 0 h 255"/>
                      <a:gd name="T8" fmla="*/ 1 w 1"/>
                      <a:gd name="T9" fmla="*/ 255 h 255"/>
                    </a:gdLst>
                    <a:ahLst/>
                    <a:cxnLst>
                      <a:cxn ang="T4">
                        <a:pos x="T0" y="T1"/>
                      </a:cxn>
                      <a:cxn ang="T5">
                        <a:pos x="T2" y="T3"/>
                      </a:cxn>
                    </a:cxnLst>
                    <a:rect l="T6" t="T7" r="T8" b="T9"/>
                    <a:pathLst>
                      <a:path w="1" h="255">
                        <a:moveTo>
                          <a:pt x="0" y="0"/>
                        </a:moveTo>
                        <a:lnTo>
                          <a:pt x="0" y="255"/>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45" name="Freeform 156"/>
                  <p:cNvSpPr>
                    <a:spLocks noChangeAspect="1"/>
                  </p:cNvSpPr>
                  <p:nvPr/>
                </p:nvSpPr>
                <p:spPr bwMode="auto">
                  <a:xfrm>
                    <a:off x="3825" y="2851"/>
                    <a:ext cx="255" cy="1"/>
                  </a:xfrm>
                  <a:custGeom>
                    <a:avLst/>
                    <a:gdLst>
                      <a:gd name="T0" fmla="*/ 0 w 255"/>
                      <a:gd name="T1" fmla="*/ 0 h 1"/>
                      <a:gd name="T2" fmla="*/ 255 w 255"/>
                      <a:gd name="T3" fmla="*/ 0 h 1"/>
                      <a:gd name="T4" fmla="*/ 0 60000 65536"/>
                      <a:gd name="T5" fmla="*/ 0 60000 65536"/>
                      <a:gd name="T6" fmla="*/ 0 w 255"/>
                      <a:gd name="T7" fmla="*/ 0 h 1"/>
                      <a:gd name="T8" fmla="*/ 255 w 255"/>
                      <a:gd name="T9" fmla="*/ 1 h 1"/>
                    </a:gdLst>
                    <a:ahLst/>
                    <a:cxnLst>
                      <a:cxn ang="T4">
                        <a:pos x="T0" y="T1"/>
                      </a:cxn>
                      <a:cxn ang="T5">
                        <a:pos x="T2" y="T3"/>
                      </a:cxn>
                    </a:cxnLst>
                    <a:rect l="T6" t="T7" r="T8" b="T9"/>
                    <a:pathLst>
                      <a:path w="255" h="1">
                        <a:moveTo>
                          <a:pt x="0" y="0"/>
                        </a:moveTo>
                        <a:lnTo>
                          <a:pt x="255"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46" name="Oval 157"/>
                  <p:cNvSpPr>
                    <a:spLocks noChangeAspect="1" noChangeArrowheads="1"/>
                  </p:cNvSpPr>
                  <p:nvPr/>
                </p:nvSpPr>
                <p:spPr bwMode="auto">
                  <a:xfrm rot="-5400000">
                    <a:off x="3888" y="2784"/>
                    <a:ext cx="144" cy="144"/>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grpSp>
            <p:sp>
              <p:nvSpPr>
                <p:cNvPr id="84029" name="Freeform 158"/>
                <p:cNvSpPr>
                  <a:spLocks noChangeAspect="1"/>
                </p:cNvSpPr>
                <p:nvPr/>
              </p:nvSpPr>
              <p:spPr bwMode="auto">
                <a:xfrm>
                  <a:off x="811" y="3266"/>
                  <a:ext cx="1412" cy="480"/>
                </a:xfrm>
                <a:custGeom>
                  <a:avLst/>
                  <a:gdLst>
                    <a:gd name="T0" fmla="*/ 1275 w 1412"/>
                    <a:gd name="T1" fmla="*/ 0 h 480"/>
                    <a:gd name="T2" fmla="*/ 1412 w 1412"/>
                    <a:gd name="T3" fmla="*/ 14 h 480"/>
                    <a:gd name="T4" fmla="*/ 1385 w 1412"/>
                    <a:gd name="T5" fmla="*/ 329 h 480"/>
                    <a:gd name="T6" fmla="*/ 1371 w 1412"/>
                    <a:gd name="T7" fmla="*/ 425 h 480"/>
                    <a:gd name="T8" fmla="*/ 1261 w 1412"/>
                    <a:gd name="T9" fmla="*/ 480 h 480"/>
                    <a:gd name="T10" fmla="*/ 13 w 1412"/>
                    <a:gd name="T11" fmla="*/ 480 h 480"/>
                    <a:gd name="T12" fmla="*/ 0 w 1412"/>
                    <a:gd name="T13" fmla="*/ 247 h 480"/>
                    <a:gd name="T14" fmla="*/ 0 w 1412"/>
                    <a:gd name="T15" fmla="*/ 0 h 480"/>
                    <a:gd name="T16" fmla="*/ 151 w 1412"/>
                    <a:gd name="T17" fmla="*/ 0 h 480"/>
                    <a:gd name="T18" fmla="*/ 274 w 1412"/>
                    <a:gd name="T19" fmla="*/ 178 h 480"/>
                    <a:gd name="T20" fmla="*/ 397 w 1412"/>
                    <a:gd name="T21" fmla="*/ 343 h 480"/>
                    <a:gd name="T22" fmla="*/ 932 w 1412"/>
                    <a:gd name="T23" fmla="*/ 343 h 480"/>
                    <a:gd name="T24" fmla="*/ 1275 w 1412"/>
                    <a:gd name="T25" fmla="*/ 0 h 4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12"/>
                    <a:gd name="T40" fmla="*/ 0 h 480"/>
                    <a:gd name="T41" fmla="*/ 1412 w 1412"/>
                    <a:gd name="T42" fmla="*/ 480 h 4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12" h="480">
                      <a:moveTo>
                        <a:pt x="1275" y="0"/>
                      </a:moveTo>
                      <a:lnTo>
                        <a:pt x="1412" y="14"/>
                      </a:lnTo>
                      <a:lnTo>
                        <a:pt x="1385" y="329"/>
                      </a:lnTo>
                      <a:lnTo>
                        <a:pt x="1371" y="425"/>
                      </a:lnTo>
                      <a:lnTo>
                        <a:pt x="1261" y="480"/>
                      </a:lnTo>
                      <a:lnTo>
                        <a:pt x="13" y="480"/>
                      </a:lnTo>
                      <a:lnTo>
                        <a:pt x="0" y="247"/>
                      </a:lnTo>
                      <a:lnTo>
                        <a:pt x="0" y="0"/>
                      </a:lnTo>
                      <a:lnTo>
                        <a:pt x="151" y="0"/>
                      </a:lnTo>
                      <a:lnTo>
                        <a:pt x="274" y="178"/>
                      </a:lnTo>
                      <a:lnTo>
                        <a:pt x="397" y="343"/>
                      </a:lnTo>
                      <a:lnTo>
                        <a:pt x="932" y="343"/>
                      </a:lnTo>
                      <a:lnTo>
                        <a:pt x="1275" y="0"/>
                      </a:lnTo>
                      <a:close/>
                    </a:path>
                  </a:pathLst>
                </a:custGeom>
                <a:solidFill>
                  <a:srgbClr val="FFFFFF"/>
                </a:solidFill>
                <a:ln w="9525" cap="flat" cmpd="sng">
                  <a:solidFill>
                    <a:srgbClr val="FFFFFF"/>
                  </a:solidFill>
                  <a:prstDash val="solid"/>
                  <a:round/>
                  <a:headEnd/>
                  <a:tailEnd/>
                </a:ln>
              </p:spPr>
              <p:txBody>
                <a:bodyPr wrap="none" anchor="ctr">
                  <a:spAutoFit/>
                </a:bodyPr>
                <a:lstStyle/>
                <a:p>
                  <a:endParaRPr lang="zh-CN" altLang="en-US"/>
                </a:p>
              </p:txBody>
            </p:sp>
            <p:sp>
              <p:nvSpPr>
                <p:cNvPr id="84030" name="Freeform 159"/>
                <p:cNvSpPr>
                  <a:spLocks noChangeAspect="1"/>
                </p:cNvSpPr>
                <p:nvPr/>
              </p:nvSpPr>
              <p:spPr bwMode="auto">
                <a:xfrm>
                  <a:off x="1523" y="2598"/>
                  <a:ext cx="1" cy="1335"/>
                </a:xfrm>
                <a:custGeom>
                  <a:avLst/>
                  <a:gdLst>
                    <a:gd name="T0" fmla="*/ 0 w 1"/>
                    <a:gd name="T1" fmla="*/ 0 h 1335"/>
                    <a:gd name="T2" fmla="*/ 0 w 1"/>
                    <a:gd name="T3" fmla="*/ 1335 h 1335"/>
                    <a:gd name="T4" fmla="*/ 0 60000 65536"/>
                    <a:gd name="T5" fmla="*/ 0 60000 65536"/>
                    <a:gd name="T6" fmla="*/ 0 w 1"/>
                    <a:gd name="T7" fmla="*/ 0 h 1335"/>
                    <a:gd name="T8" fmla="*/ 1 w 1"/>
                    <a:gd name="T9" fmla="*/ 1335 h 1335"/>
                  </a:gdLst>
                  <a:ahLst/>
                  <a:cxnLst>
                    <a:cxn ang="T4">
                      <a:pos x="T0" y="T1"/>
                    </a:cxn>
                    <a:cxn ang="T5">
                      <a:pos x="T2" y="T3"/>
                    </a:cxn>
                  </a:cxnLst>
                  <a:rect l="T6" t="T7" r="T8" b="T9"/>
                  <a:pathLst>
                    <a:path w="1" h="1335">
                      <a:moveTo>
                        <a:pt x="0" y="0"/>
                      </a:moveTo>
                      <a:lnTo>
                        <a:pt x="0" y="1335"/>
                      </a:lnTo>
                    </a:path>
                  </a:pathLst>
                </a:custGeom>
                <a:noFill/>
                <a:ln w="12700" cap="flat" cmpd="sng">
                  <a:solidFill>
                    <a:srgbClr val="000000"/>
                  </a:solidFill>
                  <a:prstDash val="lgDashDot"/>
                  <a:round/>
                  <a:headEnd type="none" w="med" len="med"/>
                  <a:tailEnd type="none" w="med" len="med"/>
                </a:ln>
              </p:spPr>
              <p:txBody>
                <a:bodyPr wrap="none" anchor="ctr"/>
                <a:lstStyle/>
                <a:p>
                  <a:endParaRPr lang="zh-CN" altLang="en-US"/>
                </a:p>
              </p:txBody>
            </p:sp>
            <p:sp>
              <p:nvSpPr>
                <p:cNvPr id="84031" name="Line 160"/>
                <p:cNvSpPr>
                  <a:spLocks noChangeAspect="1" noChangeShapeType="1"/>
                </p:cNvSpPr>
                <p:nvPr/>
              </p:nvSpPr>
              <p:spPr bwMode="auto">
                <a:xfrm>
                  <a:off x="1743" y="3601"/>
                  <a:ext cx="0" cy="96"/>
                </a:xfrm>
                <a:prstGeom prst="line">
                  <a:avLst/>
                </a:prstGeom>
                <a:noFill/>
                <a:ln w="38100">
                  <a:solidFill>
                    <a:srgbClr val="000000"/>
                  </a:solidFill>
                  <a:prstDash val="dash"/>
                  <a:round/>
                  <a:headEnd/>
                  <a:tailEnd/>
                </a:ln>
              </p:spPr>
              <p:txBody>
                <a:bodyPr wrap="none" anchor="ctr"/>
                <a:lstStyle/>
                <a:p>
                  <a:endParaRPr lang="zh-CN" altLang="en-US"/>
                </a:p>
              </p:txBody>
            </p:sp>
            <p:sp>
              <p:nvSpPr>
                <p:cNvPr id="84032" name="Freeform 161"/>
                <p:cNvSpPr>
                  <a:spLocks noChangeAspect="1"/>
                </p:cNvSpPr>
                <p:nvPr/>
              </p:nvSpPr>
              <p:spPr bwMode="auto">
                <a:xfrm>
                  <a:off x="1309" y="3591"/>
                  <a:ext cx="2" cy="97"/>
                </a:xfrm>
                <a:custGeom>
                  <a:avLst/>
                  <a:gdLst>
                    <a:gd name="T0" fmla="*/ 2 w 2"/>
                    <a:gd name="T1" fmla="*/ 0 h 97"/>
                    <a:gd name="T2" fmla="*/ 0 w 2"/>
                    <a:gd name="T3" fmla="*/ 97 h 97"/>
                    <a:gd name="T4" fmla="*/ 0 60000 65536"/>
                    <a:gd name="T5" fmla="*/ 0 60000 65536"/>
                    <a:gd name="T6" fmla="*/ 0 w 2"/>
                    <a:gd name="T7" fmla="*/ 0 h 97"/>
                    <a:gd name="T8" fmla="*/ 2 w 2"/>
                    <a:gd name="T9" fmla="*/ 97 h 97"/>
                  </a:gdLst>
                  <a:ahLst/>
                  <a:cxnLst>
                    <a:cxn ang="T4">
                      <a:pos x="T0" y="T1"/>
                    </a:cxn>
                    <a:cxn ang="T5">
                      <a:pos x="T2" y="T3"/>
                    </a:cxn>
                  </a:cxnLst>
                  <a:rect l="T6" t="T7" r="T8" b="T9"/>
                  <a:pathLst>
                    <a:path w="2" h="97">
                      <a:moveTo>
                        <a:pt x="2" y="0"/>
                      </a:moveTo>
                      <a:lnTo>
                        <a:pt x="0" y="97"/>
                      </a:lnTo>
                    </a:path>
                  </a:pathLst>
                </a:custGeom>
                <a:noFill/>
                <a:ln w="38100">
                  <a:solidFill>
                    <a:srgbClr val="000000"/>
                  </a:solidFill>
                  <a:prstDash val="dash"/>
                  <a:round/>
                  <a:headEnd/>
                  <a:tailEnd/>
                </a:ln>
              </p:spPr>
              <p:txBody>
                <a:bodyPr wrap="none" anchor="ctr"/>
                <a:lstStyle/>
                <a:p>
                  <a:endParaRPr lang="zh-CN" altLang="en-US"/>
                </a:p>
              </p:txBody>
            </p:sp>
            <p:sp>
              <p:nvSpPr>
                <p:cNvPr id="84033" name="Freeform 162"/>
                <p:cNvSpPr>
                  <a:spLocks noChangeAspect="1"/>
                </p:cNvSpPr>
                <p:nvPr/>
              </p:nvSpPr>
              <p:spPr bwMode="auto">
                <a:xfrm>
                  <a:off x="1110" y="3266"/>
                  <a:ext cx="68" cy="66"/>
                </a:xfrm>
                <a:custGeom>
                  <a:avLst/>
                  <a:gdLst>
                    <a:gd name="T0" fmla="*/ 0 w 68"/>
                    <a:gd name="T1" fmla="*/ 66 h 66"/>
                    <a:gd name="T2" fmla="*/ 68 w 68"/>
                    <a:gd name="T3" fmla="*/ 0 h 66"/>
                    <a:gd name="T4" fmla="*/ 0 60000 65536"/>
                    <a:gd name="T5" fmla="*/ 0 60000 65536"/>
                    <a:gd name="T6" fmla="*/ 0 w 68"/>
                    <a:gd name="T7" fmla="*/ 0 h 66"/>
                    <a:gd name="T8" fmla="*/ 68 w 68"/>
                    <a:gd name="T9" fmla="*/ 66 h 66"/>
                  </a:gdLst>
                  <a:ahLst/>
                  <a:cxnLst>
                    <a:cxn ang="T4">
                      <a:pos x="T0" y="T1"/>
                    </a:cxn>
                    <a:cxn ang="T5">
                      <a:pos x="T2" y="T3"/>
                    </a:cxn>
                  </a:cxnLst>
                  <a:rect l="T6" t="T7" r="T8" b="T9"/>
                  <a:pathLst>
                    <a:path w="68" h="66">
                      <a:moveTo>
                        <a:pt x="0" y="66"/>
                      </a:moveTo>
                      <a:lnTo>
                        <a:pt x="68"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34" name="Freeform 163"/>
                <p:cNvSpPr>
                  <a:spLocks noChangeAspect="1"/>
                </p:cNvSpPr>
                <p:nvPr/>
              </p:nvSpPr>
              <p:spPr bwMode="auto">
                <a:xfrm>
                  <a:off x="1411" y="3484"/>
                  <a:ext cx="1" cy="204"/>
                </a:xfrm>
                <a:custGeom>
                  <a:avLst/>
                  <a:gdLst>
                    <a:gd name="T0" fmla="*/ 0 w 1"/>
                    <a:gd name="T1" fmla="*/ 0 h 204"/>
                    <a:gd name="T2" fmla="*/ 0 w 1"/>
                    <a:gd name="T3" fmla="*/ 204 h 204"/>
                    <a:gd name="T4" fmla="*/ 0 60000 65536"/>
                    <a:gd name="T5" fmla="*/ 0 60000 65536"/>
                    <a:gd name="T6" fmla="*/ 0 w 1"/>
                    <a:gd name="T7" fmla="*/ 0 h 204"/>
                    <a:gd name="T8" fmla="*/ 1 w 1"/>
                    <a:gd name="T9" fmla="*/ 204 h 204"/>
                  </a:gdLst>
                  <a:ahLst/>
                  <a:cxnLst>
                    <a:cxn ang="T4">
                      <a:pos x="T0" y="T1"/>
                    </a:cxn>
                    <a:cxn ang="T5">
                      <a:pos x="T2" y="T3"/>
                    </a:cxn>
                  </a:cxnLst>
                  <a:rect l="T6" t="T7" r="T8" b="T9"/>
                  <a:pathLst>
                    <a:path w="1" h="204">
                      <a:moveTo>
                        <a:pt x="0" y="0"/>
                      </a:moveTo>
                      <a:lnTo>
                        <a:pt x="0" y="204"/>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35" name="Freeform 164"/>
                <p:cNvSpPr>
                  <a:spLocks noChangeAspect="1"/>
                </p:cNvSpPr>
                <p:nvPr/>
              </p:nvSpPr>
              <p:spPr bwMode="auto">
                <a:xfrm>
                  <a:off x="1636" y="3368"/>
                  <a:ext cx="313" cy="312"/>
                </a:xfrm>
                <a:custGeom>
                  <a:avLst/>
                  <a:gdLst>
                    <a:gd name="T0" fmla="*/ 0 w 313"/>
                    <a:gd name="T1" fmla="*/ 312 h 312"/>
                    <a:gd name="T2" fmla="*/ 313 w 313"/>
                    <a:gd name="T3" fmla="*/ 0 h 312"/>
                    <a:gd name="T4" fmla="*/ 0 60000 65536"/>
                    <a:gd name="T5" fmla="*/ 0 60000 65536"/>
                    <a:gd name="T6" fmla="*/ 0 w 313"/>
                    <a:gd name="T7" fmla="*/ 0 h 312"/>
                    <a:gd name="T8" fmla="*/ 313 w 313"/>
                    <a:gd name="T9" fmla="*/ 312 h 312"/>
                  </a:gdLst>
                  <a:ahLst/>
                  <a:cxnLst>
                    <a:cxn ang="T4">
                      <a:pos x="T0" y="T1"/>
                    </a:cxn>
                    <a:cxn ang="T5">
                      <a:pos x="T2" y="T3"/>
                    </a:cxn>
                  </a:cxnLst>
                  <a:rect l="T6" t="T7" r="T8" b="T9"/>
                  <a:pathLst>
                    <a:path w="313" h="312">
                      <a:moveTo>
                        <a:pt x="0" y="312"/>
                      </a:moveTo>
                      <a:lnTo>
                        <a:pt x="313"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36" name="Freeform 165"/>
                <p:cNvSpPr>
                  <a:spLocks noChangeAspect="1"/>
                </p:cNvSpPr>
                <p:nvPr/>
              </p:nvSpPr>
              <p:spPr bwMode="auto">
                <a:xfrm>
                  <a:off x="1636" y="3484"/>
                  <a:ext cx="1" cy="211"/>
                </a:xfrm>
                <a:custGeom>
                  <a:avLst/>
                  <a:gdLst>
                    <a:gd name="T0" fmla="*/ 0 w 1"/>
                    <a:gd name="T1" fmla="*/ 0 h 211"/>
                    <a:gd name="T2" fmla="*/ 1 w 1"/>
                    <a:gd name="T3" fmla="*/ 211 h 211"/>
                    <a:gd name="T4" fmla="*/ 0 60000 65536"/>
                    <a:gd name="T5" fmla="*/ 0 60000 65536"/>
                    <a:gd name="T6" fmla="*/ 0 w 1"/>
                    <a:gd name="T7" fmla="*/ 0 h 211"/>
                    <a:gd name="T8" fmla="*/ 1 w 1"/>
                    <a:gd name="T9" fmla="*/ 211 h 211"/>
                  </a:gdLst>
                  <a:ahLst/>
                  <a:cxnLst>
                    <a:cxn ang="T4">
                      <a:pos x="T0" y="T1"/>
                    </a:cxn>
                    <a:cxn ang="T5">
                      <a:pos x="T2" y="T3"/>
                    </a:cxn>
                  </a:cxnLst>
                  <a:rect l="T6" t="T7" r="T8" b="T9"/>
                  <a:pathLst>
                    <a:path w="1" h="211">
                      <a:moveTo>
                        <a:pt x="0" y="0"/>
                      </a:moveTo>
                      <a:lnTo>
                        <a:pt x="1" y="211"/>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37" name="Freeform 166"/>
                <p:cNvSpPr>
                  <a:spLocks noChangeAspect="1"/>
                </p:cNvSpPr>
                <p:nvPr/>
              </p:nvSpPr>
              <p:spPr bwMode="auto">
                <a:xfrm>
                  <a:off x="1300" y="3680"/>
                  <a:ext cx="455" cy="2"/>
                </a:xfrm>
                <a:custGeom>
                  <a:avLst/>
                  <a:gdLst>
                    <a:gd name="T0" fmla="*/ 0 w 455"/>
                    <a:gd name="T1" fmla="*/ 2 h 2"/>
                    <a:gd name="T2" fmla="*/ 455 w 455"/>
                    <a:gd name="T3" fmla="*/ 0 h 2"/>
                    <a:gd name="T4" fmla="*/ 0 60000 65536"/>
                    <a:gd name="T5" fmla="*/ 0 60000 65536"/>
                    <a:gd name="T6" fmla="*/ 0 w 455"/>
                    <a:gd name="T7" fmla="*/ 0 h 2"/>
                    <a:gd name="T8" fmla="*/ 455 w 455"/>
                    <a:gd name="T9" fmla="*/ 2 h 2"/>
                  </a:gdLst>
                  <a:ahLst/>
                  <a:cxnLst>
                    <a:cxn ang="T4">
                      <a:pos x="T0" y="T1"/>
                    </a:cxn>
                    <a:cxn ang="T5">
                      <a:pos x="T2" y="T3"/>
                    </a:cxn>
                  </a:cxnLst>
                  <a:rect l="T6" t="T7" r="T8" b="T9"/>
                  <a:pathLst>
                    <a:path w="455" h="2">
                      <a:moveTo>
                        <a:pt x="0" y="2"/>
                      </a:moveTo>
                      <a:lnTo>
                        <a:pt x="455"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4038" name="Freeform 167"/>
                <p:cNvSpPr>
                  <a:spLocks noChangeAspect="1"/>
                </p:cNvSpPr>
                <p:nvPr/>
              </p:nvSpPr>
              <p:spPr bwMode="auto">
                <a:xfrm>
                  <a:off x="1140" y="3324"/>
                  <a:ext cx="118" cy="113"/>
                </a:xfrm>
                <a:custGeom>
                  <a:avLst/>
                  <a:gdLst>
                    <a:gd name="T0" fmla="*/ 0 w 118"/>
                    <a:gd name="T1" fmla="*/ 113 h 113"/>
                    <a:gd name="T2" fmla="*/ 118 w 118"/>
                    <a:gd name="T3" fmla="*/ 0 h 113"/>
                    <a:gd name="T4" fmla="*/ 0 60000 65536"/>
                    <a:gd name="T5" fmla="*/ 0 60000 65536"/>
                    <a:gd name="T6" fmla="*/ 0 w 118"/>
                    <a:gd name="T7" fmla="*/ 0 h 113"/>
                    <a:gd name="T8" fmla="*/ 118 w 118"/>
                    <a:gd name="T9" fmla="*/ 113 h 113"/>
                  </a:gdLst>
                  <a:ahLst/>
                  <a:cxnLst>
                    <a:cxn ang="T4">
                      <a:pos x="T0" y="T1"/>
                    </a:cxn>
                    <a:cxn ang="T5">
                      <a:pos x="T2" y="T3"/>
                    </a:cxn>
                  </a:cxnLst>
                  <a:rect l="T6" t="T7" r="T8" b="T9"/>
                  <a:pathLst>
                    <a:path w="118" h="113">
                      <a:moveTo>
                        <a:pt x="0" y="113"/>
                      </a:moveTo>
                      <a:lnTo>
                        <a:pt x="118"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39" name="Freeform 168"/>
                <p:cNvSpPr>
                  <a:spLocks noChangeAspect="1"/>
                </p:cNvSpPr>
                <p:nvPr/>
              </p:nvSpPr>
              <p:spPr bwMode="auto">
                <a:xfrm>
                  <a:off x="1200" y="3411"/>
                  <a:ext cx="109" cy="109"/>
                </a:xfrm>
                <a:custGeom>
                  <a:avLst/>
                  <a:gdLst>
                    <a:gd name="T0" fmla="*/ 0 w 109"/>
                    <a:gd name="T1" fmla="*/ 109 h 109"/>
                    <a:gd name="T2" fmla="*/ 109 w 109"/>
                    <a:gd name="T3" fmla="*/ 0 h 109"/>
                    <a:gd name="T4" fmla="*/ 0 60000 65536"/>
                    <a:gd name="T5" fmla="*/ 0 60000 65536"/>
                    <a:gd name="T6" fmla="*/ 0 w 109"/>
                    <a:gd name="T7" fmla="*/ 0 h 109"/>
                    <a:gd name="T8" fmla="*/ 109 w 109"/>
                    <a:gd name="T9" fmla="*/ 109 h 109"/>
                  </a:gdLst>
                  <a:ahLst/>
                  <a:cxnLst>
                    <a:cxn ang="T4">
                      <a:pos x="T0" y="T1"/>
                    </a:cxn>
                    <a:cxn ang="T5">
                      <a:pos x="T2" y="T3"/>
                    </a:cxn>
                  </a:cxnLst>
                  <a:rect l="T6" t="T7" r="T8" b="T9"/>
                  <a:pathLst>
                    <a:path w="109" h="109">
                      <a:moveTo>
                        <a:pt x="0" y="109"/>
                      </a:moveTo>
                      <a:lnTo>
                        <a:pt x="109"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40" name="Freeform 169"/>
                <p:cNvSpPr>
                  <a:spLocks noChangeAspect="1"/>
                </p:cNvSpPr>
                <p:nvPr/>
              </p:nvSpPr>
              <p:spPr bwMode="auto">
                <a:xfrm>
                  <a:off x="1290" y="3477"/>
                  <a:ext cx="92" cy="96"/>
                </a:xfrm>
                <a:custGeom>
                  <a:avLst/>
                  <a:gdLst>
                    <a:gd name="T0" fmla="*/ 0 w 92"/>
                    <a:gd name="T1" fmla="*/ 96 h 96"/>
                    <a:gd name="T2" fmla="*/ 92 w 92"/>
                    <a:gd name="T3" fmla="*/ 0 h 96"/>
                    <a:gd name="T4" fmla="*/ 0 60000 65536"/>
                    <a:gd name="T5" fmla="*/ 0 60000 65536"/>
                    <a:gd name="T6" fmla="*/ 0 w 92"/>
                    <a:gd name="T7" fmla="*/ 0 h 96"/>
                    <a:gd name="T8" fmla="*/ 92 w 92"/>
                    <a:gd name="T9" fmla="*/ 96 h 96"/>
                  </a:gdLst>
                  <a:ahLst/>
                  <a:cxnLst>
                    <a:cxn ang="T4">
                      <a:pos x="T0" y="T1"/>
                    </a:cxn>
                    <a:cxn ang="T5">
                      <a:pos x="T2" y="T3"/>
                    </a:cxn>
                  </a:cxnLst>
                  <a:rect l="T6" t="T7" r="T8" b="T9"/>
                  <a:pathLst>
                    <a:path w="92" h="96">
                      <a:moveTo>
                        <a:pt x="0" y="96"/>
                      </a:moveTo>
                      <a:lnTo>
                        <a:pt x="92" y="0"/>
                      </a:lnTo>
                    </a:path>
                  </a:pathLst>
                </a:custGeom>
                <a:noFill/>
                <a:ln w="12700">
                  <a:solidFill>
                    <a:srgbClr val="000000"/>
                  </a:solidFill>
                  <a:round/>
                  <a:headEnd/>
                  <a:tailEnd/>
                </a:ln>
              </p:spPr>
              <p:txBody>
                <a:bodyPr wrap="none" anchor="ctr"/>
                <a:lstStyle/>
                <a:p>
                  <a:endParaRPr lang="zh-CN" altLang="en-US"/>
                </a:p>
              </p:txBody>
            </p:sp>
            <p:sp>
              <p:nvSpPr>
                <p:cNvPr id="84041" name="Freeform 170"/>
                <p:cNvSpPr>
                  <a:spLocks noChangeAspect="1"/>
                </p:cNvSpPr>
                <p:nvPr/>
              </p:nvSpPr>
              <p:spPr bwMode="auto">
                <a:xfrm>
                  <a:off x="1316" y="3593"/>
                  <a:ext cx="92" cy="87"/>
                </a:xfrm>
                <a:custGeom>
                  <a:avLst/>
                  <a:gdLst>
                    <a:gd name="T0" fmla="*/ 0 w 92"/>
                    <a:gd name="T1" fmla="*/ 87 h 87"/>
                    <a:gd name="T2" fmla="*/ 92 w 92"/>
                    <a:gd name="T3" fmla="*/ 0 h 87"/>
                    <a:gd name="T4" fmla="*/ 0 60000 65536"/>
                    <a:gd name="T5" fmla="*/ 0 60000 65536"/>
                    <a:gd name="T6" fmla="*/ 0 w 92"/>
                    <a:gd name="T7" fmla="*/ 0 h 87"/>
                    <a:gd name="T8" fmla="*/ 92 w 92"/>
                    <a:gd name="T9" fmla="*/ 87 h 87"/>
                  </a:gdLst>
                  <a:ahLst/>
                  <a:cxnLst>
                    <a:cxn ang="T4">
                      <a:pos x="T0" y="T1"/>
                    </a:cxn>
                    <a:cxn ang="T5">
                      <a:pos x="T2" y="T3"/>
                    </a:cxn>
                  </a:cxnLst>
                  <a:rect l="T6" t="T7" r="T8" b="T9"/>
                  <a:pathLst>
                    <a:path w="92" h="87">
                      <a:moveTo>
                        <a:pt x="0" y="87"/>
                      </a:moveTo>
                      <a:lnTo>
                        <a:pt x="92" y="0"/>
                      </a:lnTo>
                    </a:path>
                  </a:pathLst>
                </a:custGeom>
                <a:noFill/>
                <a:ln w="12700">
                  <a:solidFill>
                    <a:srgbClr val="000000"/>
                  </a:solidFill>
                  <a:round/>
                  <a:headEnd/>
                  <a:tailEnd/>
                </a:ln>
              </p:spPr>
              <p:txBody>
                <a:bodyPr wrap="none" anchor="ctr"/>
                <a:lstStyle/>
                <a:p>
                  <a:endParaRPr lang="zh-CN" altLang="en-US"/>
                </a:p>
              </p:txBody>
            </p:sp>
            <p:sp>
              <p:nvSpPr>
                <p:cNvPr id="84042" name="Freeform 171"/>
                <p:cNvSpPr>
                  <a:spLocks noChangeAspect="1"/>
                </p:cNvSpPr>
                <p:nvPr/>
              </p:nvSpPr>
              <p:spPr bwMode="auto">
                <a:xfrm>
                  <a:off x="1636" y="3251"/>
                  <a:ext cx="284" cy="284"/>
                </a:xfrm>
                <a:custGeom>
                  <a:avLst/>
                  <a:gdLst>
                    <a:gd name="T0" fmla="*/ 0 w 284"/>
                    <a:gd name="T1" fmla="*/ 284 h 284"/>
                    <a:gd name="T2" fmla="*/ 284 w 284"/>
                    <a:gd name="T3" fmla="*/ 0 h 284"/>
                    <a:gd name="T4" fmla="*/ 0 60000 65536"/>
                    <a:gd name="T5" fmla="*/ 0 60000 65536"/>
                    <a:gd name="T6" fmla="*/ 0 w 284"/>
                    <a:gd name="T7" fmla="*/ 0 h 284"/>
                    <a:gd name="T8" fmla="*/ 284 w 284"/>
                    <a:gd name="T9" fmla="*/ 284 h 284"/>
                  </a:gdLst>
                  <a:ahLst/>
                  <a:cxnLst>
                    <a:cxn ang="T4">
                      <a:pos x="T0" y="T1"/>
                    </a:cxn>
                    <a:cxn ang="T5">
                      <a:pos x="T2" y="T3"/>
                    </a:cxn>
                  </a:cxnLst>
                  <a:rect l="T6" t="T7" r="T8" b="T9"/>
                  <a:pathLst>
                    <a:path w="284" h="284">
                      <a:moveTo>
                        <a:pt x="0" y="284"/>
                      </a:moveTo>
                      <a:lnTo>
                        <a:pt x="284" y="0"/>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sp>
              <p:nvSpPr>
                <p:cNvPr id="84043" name="Arc 172"/>
                <p:cNvSpPr>
                  <a:spLocks noChangeAspect="1"/>
                </p:cNvSpPr>
                <p:nvPr/>
              </p:nvSpPr>
              <p:spPr bwMode="auto">
                <a:xfrm flipV="1">
                  <a:off x="1522" y="3258"/>
                  <a:ext cx="443" cy="333"/>
                </a:xfrm>
                <a:custGeom>
                  <a:avLst/>
                  <a:gdLst>
                    <a:gd name="T0" fmla="*/ 216 w 21600"/>
                    <a:gd name="T1" fmla="*/ 0 h 18867"/>
                    <a:gd name="T2" fmla="*/ 443 w 21600"/>
                    <a:gd name="T3" fmla="*/ 333 h 18867"/>
                    <a:gd name="T4" fmla="*/ 0 w 21600"/>
                    <a:gd name="T5" fmla="*/ 333 h 18867"/>
                    <a:gd name="T6" fmla="*/ 0 60000 65536"/>
                    <a:gd name="T7" fmla="*/ 0 60000 65536"/>
                    <a:gd name="T8" fmla="*/ 0 60000 65536"/>
                    <a:gd name="T9" fmla="*/ 0 w 21600"/>
                    <a:gd name="T10" fmla="*/ 0 h 18867"/>
                    <a:gd name="T11" fmla="*/ 21600 w 21600"/>
                    <a:gd name="T12" fmla="*/ 18867 h 18867"/>
                  </a:gdLst>
                  <a:ahLst/>
                  <a:cxnLst>
                    <a:cxn ang="T6">
                      <a:pos x="T0" y="T1"/>
                    </a:cxn>
                    <a:cxn ang="T7">
                      <a:pos x="T2" y="T3"/>
                    </a:cxn>
                    <a:cxn ang="T8">
                      <a:pos x="T4" y="T5"/>
                    </a:cxn>
                  </a:cxnLst>
                  <a:rect l="T9" t="T10" r="T11" b="T12"/>
                  <a:pathLst>
                    <a:path w="21600" h="18867" fill="none" extrusionOk="0">
                      <a:moveTo>
                        <a:pt x="10516" y="0"/>
                      </a:moveTo>
                      <a:cubicBezTo>
                        <a:pt x="17359" y="3814"/>
                        <a:pt x="21600" y="11033"/>
                        <a:pt x="21600" y="18867"/>
                      </a:cubicBezTo>
                    </a:path>
                    <a:path w="21600" h="18867" stroke="0" extrusionOk="0">
                      <a:moveTo>
                        <a:pt x="10516" y="0"/>
                      </a:moveTo>
                      <a:cubicBezTo>
                        <a:pt x="17359" y="3814"/>
                        <a:pt x="21600" y="11033"/>
                        <a:pt x="21600" y="18867"/>
                      </a:cubicBezTo>
                      <a:lnTo>
                        <a:pt x="0" y="18867"/>
                      </a:lnTo>
                      <a:close/>
                    </a:path>
                  </a:pathLst>
                </a:custGeom>
                <a:noFill/>
                <a:ln w="38100">
                  <a:solidFill>
                    <a:srgbClr val="000000"/>
                  </a:solidFill>
                  <a:round/>
                  <a:headEnd/>
                  <a:tailEnd/>
                </a:ln>
              </p:spPr>
              <p:txBody>
                <a:bodyPr wrap="none" anchor="ctr"/>
                <a:lstStyle/>
                <a:p>
                  <a:endParaRPr lang="zh-CN" altLang="en-US"/>
                </a:p>
              </p:txBody>
            </p:sp>
          </p:grpSp>
          <p:sp>
            <p:nvSpPr>
              <p:cNvPr id="84002" name="Line 173"/>
              <p:cNvSpPr>
                <a:spLocks noChangeAspect="1" noChangeShapeType="1"/>
              </p:cNvSpPr>
              <p:nvPr/>
            </p:nvSpPr>
            <p:spPr bwMode="auto">
              <a:xfrm>
                <a:off x="3369" y="3780"/>
                <a:ext cx="0" cy="229"/>
              </a:xfrm>
              <a:prstGeom prst="line">
                <a:avLst/>
              </a:prstGeom>
              <a:noFill/>
              <a:ln w="12700">
                <a:solidFill>
                  <a:srgbClr val="000000"/>
                </a:solidFill>
                <a:prstDash val="dash"/>
                <a:round/>
                <a:headEnd/>
                <a:tailEnd/>
              </a:ln>
            </p:spPr>
            <p:txBody>
              <a:bodyPr wrap="none" anchor="ctr">
                <a:spAutoFit/>
              </a:bodyPr>
              <a:lstStyle/>
              <a:p>
                <a:endParaRPr lang="zh-CN" altLang="en-US"/>
              </a:p>
            </p:txBody>
          </p:sp>
          <p:sp>
            <p:nvSpPr>
              <p:cNvPr id="84003" name="Line 174"/>
              <p:cNvSpPr>
                <a:spLocks noChangeAspect="1" noChangeShapeType="1"/>
              </p:cNvSpPr>
              <p:nvPr/>
            </p:nvSpPr>
            <p:spPr bwMode="auto">
              <a:xfrm>
                <a:off x="3565" y="3787"/>
                <a:ext cx="0" cy="214"/>
              </a:xfrm>
              <a:prstGeom prst="line">
                <a:avLst/>
              </a:prstGeom>
              <a:noFill/>
              <a:ln w="12700">
                <a:solidFill>
                  <a:srgbClr val="000000"/>
                </a:solidFill>
                <a:prstDash val="dash"/>
                <a:round/>
                <a:headEnd/>
                <a:tailEnd/>
              </a:ln>
            </p:spPr>
            <p:txBody>
              <a:bodyPr wrap="none" anchor="ctr">
                <a:spAutoFit/>
              </a:bodyPr>
              <a:lstStyle/>
              <a:p>
                <a:endParaRPr lang="zh-CN" altLang="en-US"/>
              </a:p>
            </p:txBody>
          </p:sp>
          <p:sp>
            <p:nvSpPr>
              <p:cNvPr id="84004" name="Line 175"/>
              <p:cNvSpPr>
                <a:spLocks noChangeAspect="1" noChangeShapeType="1"/>
              </p:cNvSpPr>
              <p:nvPr/>
            </p:nvSpPr>
            <p:spPr bwMode="auto">
              <a:xfrm>
                <a:off x="3753" y="2330"/>
                <a:ext cx="0" cy="229"/>
              </a:xfrm>
              <a:prstGeom prst="line">
                <a:avLst/>
              </a:prstGeom>
              <a:noFill/>
              <a:ln w="12700">
                <a:solidFill>
                  <a:srgbClr val="000000"/>
                </a:solidFill>
                <a:prstDash val="dash"/>
                <a:round/>
                <a:headEnd/>
                <a:tailEnd/>
              </a:ln>
            </p:spPr>
            <p:txBody>
              <a:bodyPr wrap="none" anchor="ctr">
                <a:spAutoFit/>
              </a:bodyPr>
              <a:lstStyle/>
              <a:p>
                <a:endParaRPr lang="zh-CN" altLang="en-US"/>
              </a:p>
            </p:txBody>
          </p:sp>
          <p:sp>
            <p:nvSpPr>
              <p:cNvPr id="84005" name="Line 176"/>
              <p:cNvSpPr>
                <a:spLocks noChangeAspect="1" noChangeShapeType="1"/>
              </p:cNvSpPr>
              <p:nvPr/>
            </p:nvSpPr>
            <p:spPr bwMode="auto">
              <a:xfrm>
                <a:off x="3885" y="2322"/>
                <a:ext cx="0" cy="229"/>
              </a:xfrm>
              <a:prstGeom prst="line">
                <a:avLst/>
              </a:prstGeom>
              <a:noFill/>
              <a:ln w="12700">
                <a:solidFill>
                  <a:srgbClr val="000000"/>
                </a:solidFill>
                <a:prstDash val="dash"/>
                <a:round/>
                <a:headEnd/>
                <a:tailEnd/>
              </a:ln>
            </p:spPr>
            <p:txBody>
              <a:bodyPr wrap="none" anchor="ctr">
                <a:spAutoFit/>
              </a:bodyPr>
              <a:lstStyle/>
              <a:p>
                <a:endParaRPr lang="zh-CN" altLang="en-US"/>
              </a:p>
            </p:txBody>
          </p:sp>
          <p:grpSp>
            <p:nvGrpSpPr>
              <p:cNvPr id="84006" name="Group 177"/>
              <p:cNvGrpSpPr>
                <a:grpSpLocks noChangeAspect="1"/>
              </p:cNvGrpSpPr>
              <p:nvPr/>
            </p:nvGrpSpPr>
            <p:grpSpPr bwMode="auto">
              <a:xfrm>
                <a:off x="4402" y="2184"/>
                <a:ext cx="0" cy="1992"/>
                <a:chOff x="2925" y="663"/>
                <a:chExt cx="0" cy="1769"/>
              </a:xfrm>
            </p:grpSpPr>
            <p:sp>
              <p:nvSpPr>
                <p:cNvPr id="84007" name="Line 178"/>
                <p:cNvSpPr>
                  <a:spLocks noChangeAspect="1" noChangeShapeType="1"/>
                </p:cNvSpPr>
                <p:nvPr/>
              </p:nvSpPr>
              <p:spPr bwMode="auto">
                <a:xfrm>
                  <a:off x="2925" y="663"/>
                  <a:ext cx="0" cy="408"/>
                </a:xfrm>
                <a:prstGeom prst="line">
                  <a:avLst/>
                </a:prstGeom>
                <a:noFill/>
                <a:ln w="9525">
                  <a:solidFill>
                    <a:srgbClr val="000000"/>
                  </a:solidFill>
                  <a:round/>
                  <a:headEnd/>
                  <a:tailEnd/>
                </a:ln>
              </p:spPr>
              <p:txBody>
                <a:bodyPr/>
                <a:lstStyle/>
                <a:p>
                  <a:endParaRPr lang="zh-CN" altLang="en-US"/>
                </a:p>
              </p:txBody>
            </p:sp>
            <p:sp>
              <p:nvSpPr>
                <p:cNvPr id="84008" name="Line 179"/>
                <p:cNvSpPr>
                  <a:spLocks noChangeAspect="1" noChangeShapeType="1"/>
                </p:cNvSpPr>
                <p:nvPr/>
              </p:nvSpPr>
              <p:spPr bwMode="auto">
                <a:xfrm>
                  <a:off x="2925" y="1117"/>
                  <a:ext cx="0" cy="45"/>
                </a:xfrm>
                <a:prstGeom prst="line">
                  <a:avLst/>
                </a:prstGeom>
                <a:noFill/>
                <a:ln w="9525">
                  <a:solidFill>
                    <a:srgbClr val="000000"/>
                  </a:solidFill>
                  <a:round/>
                  <a:headEnd/>
                  <a:tailEnd/>
                </a:ln>
              </p:spPr>
              <p:txBody>
                <a:bodyPr/>
                <a:lstStyle/>
                <a:p>
                  <a:endParaRPr lang="zh-CN" altLang="en-US"/>
                </a:p>
              </p:txBody>
            </p:sp>
            <p:sp>
              <p:nvSpPr>
                <p:cNvPr id="84009" name="Line 180"/>
                <p:cNvSpPr>
                  <a:spLocks noChangeAspect="1" noChangeShapeType="1"/>
                </p:cNvSpPr>
                <p:nvPr/>
              </p:nvSpPr>
              <p:spPr bwMode="auto">
                <a:xfrm>
                  <a:off x="2925" y="1207"/>
                  <a:ext cx="0" cy="408"/>
                </a:xfrm>
                <a:prstGeom prst="line">
                  <a:avLst/>
                </a:prstGeom>
                <a:noFill/>
                <a:ln w="9525">
                  <a:solidFill>
                    <a:srgbClr val="000000"/>
                  </a:solidFill>
                  <a:round/>
                  <a:headEnd/>
                  <a:tailEnd/>
                </a:ln>
              </p:spPr>
              <p:txBody>
                <a:bodyPr/>
                <a:lstStyle/>
                <a:p>
                  <a:endParaRPr lang="zh-CN" altLang="en-US"/>
                </a:p>
              </p:txBody>
            </p:sp>
            <p:sp>
              <p:nvSpPr>
                <p:cNvPr id="84010" name="Line 181"/>
                <p:cNvSpPr>
                  <a:spLocks noChangeAspect="1" noChangeShapeType="1"/>
                </p:cNvSpPr>
                <p:nvPr/>
              </p:nvSpPr>
              <p:spPr bwMode="auto">
                <a:xfrm>
                  <a:off x="2925" y="1661"/>
                  <a:ext cx="0" cy="45"/>
                </a:xfrm>
                <a:prstGeom prst="line">
                  <a:avLst/>
                </a:prstGeom>
                <a:noFill/>
                <a:ln w="9525">
                  <a:solidFill>
                    <a:srgbClr val="000000"/>
                  </a:solidFill>
                  <a:round/>
                  <a:headEnd/>
                  <a:tailEnd/>
                </a:ln>
              </p:spPr>
              <p:txBody>
                <a:bodyPr/>
                <a:lstStyle/>
                <a:p>
                  <a:endParaRPr lang="zh-CN" altLang="en-US"/>
                </a:p>
              </p:txBody>
            </p:sp>
            <p:sp>
              <p:nvSpPr>
                <p:cNvPr id="84011" name="Line 182"/>
                <p:cNvSpPr>
                  <a:spLocks noChangeAspect="1" noChangeShapeType="1"/>
                </p:cNvSpPr>
                <p:nvPr/>
              </p:nvSpPr>
              <p:spPr bwMode="auto">
                <a:xfrm>
                  <a:off x="2925" y="1752"/>
                  <a:ext cx="0" cy="408"/>
                </a:xfrm>
                <a:prstGeom prst="line">
                  <a:avLst/>
                </a:prstGeom>
                <a:noFill/>
                <a:ln w="9525">
                  <a:solidFill>
                    <a:srgbClr val="000000"/>
                  </a:solidFill>
                  <a:round/>
                  <a:headEnd/>
                  <a:tailEnd/>
                </a:ln>
              </p:spPr>
              <p:txBody>
                <a:bodyPr/>
                <a:lstStyle/>
                <a:p>
                  <a:endParaRPr lang="zh-CN" altLang="en-US"/>
                </a:p>
              </p:txBody>
            </p:sp>
            <p:sp>
              <p:nvSpPr>
                <p:cNvPr id="84012" name="Line 183"/>
                <p:cNvSpPr>
                  <a:spLocks noChangeAspect="1" noChangeShapeType="1"/>
                </p:cNvSpPr>
                <p:nvPr/>
              </p:nvSpPr>
              <p:spPr bwMode="auto">
                <a:xfrm>
                  <a:off x="2925" y="2205"/>
                  <a:ext cx="0" cy="45"/>
                </a:xfrm>
                <a:prstGeom prst="line">
                  <a:avLst/>
                </a:prstGeom>
                <a:noFill/>
                <a:ln w="9525">
                  <a:solidFill>
                    <a:srgbClr val="000000"/>
                  </a:solidFill>
                  <a:round/>
                  <a:headEnd/>
                  <a:tailEnd/>
                </a:ln>
              </p:spPr>
              <p:txBody>
                <a:bodyPr/>
                <a:lstStyle/>
                <a:p>
                  <a:endParaRPr lang="zh-CN" altLang="en-US"/>
                </a:p>
              </p:txBody>
            </p:sp>
            <p:sp>
              <p:nvSpPr>
                <p:cNvPr id="84013" name="Line 184"/>
                <p:cNvSpPr>
                  <a:spLocks noChangeAspect="1" noChangeShapeType="1"/>
                </p:cNvSpPr>
                <p:nvPr/>
              </p:nvSpPr>
              <p:spPr bwMode="auto">
                <a:xfrm>
                  <a:off x="2925" y="2296"/>
                  <a:ext cx="0" cy="136"/>
                </a:xfrm>
                <a:prstGeom prst="line">
                  <a:avLst/>
                </a:prstGeom>
                <a:noFill/>
                <a:ln w="9525">
                  <a:solidFill>
                    <a:srgbClr val="000000"/>
                  </a:solidFill>
                  <a:round/>
                  <a:headEnd/>
                  <a:tailEnd/>
                </a:ln>
              </p:spPr>
              <p:txBody>
                <a:bodyPr/>
                <a:lstStyle/>
                <a:p>
                  <a:endParaRPr lang="zh-CN" altLang="en-US"/>
                </a:p>
              </p:txBody>
            </p:sp>
          </p:grpSp>
        </p:grpSp>
      </p:grpSp>
      <p:sp>
        <p:nvSpPr>
          <p:cNvPr id="83971" name="TextBox 186"/>
          <p:cNvSpPr txBox="1">
            <a:spLocks noChangeArrowheads="1"/>
          </p:cNvSpPr>
          <p:nvPr/>
        </p:nvSpPr>
        <p:spPr bwMode="auto">
          <a:xfrm>
            <a:off x="1714500" y="1214438"/>
            <a:ext cx="1285875" cy="369887"/>
          </a:xfrm>
          <a:prstGeom prst="rect">
            <a:avLst/>
          </a:prstGeom>
          <a:noFill/>
          <a:ln w="9525">
            <a:noFill/>
            <a:miter lim="800000"/>
            <a:headEnd/>
            <a:tailEnd/>
          </a:ln>
        </p:spPr>
        <p:txBody>
          <a:bodyPr>
            <a:spAutoFit/>
          </a:bodyPr>
          <a:lstStyle/>
          <a:p>
            <a:r>
              <a:rPr lang="en-US" altLang="zh-CN">
                <a:latin typeface="Goudy Old Style"/>
              </a:rPr>
              <a:t>A-A</a:t>
            </a:r>
            <a:endParaRPr lang="zh-CN" altLang="en-US">
              <a:latin typeface="Goudy Old Style"/>
            </a:endParaRPr>
          </a:p>
        </p:txBody>
      </p:sp>
      <p:sp>
        <p:nvSpPr>
          <p:cNvPr id="83972" name="TextBox 187"/>
          <p:cNvSpPr txBox="1">
            <a:spLocks noChangeArrowheads="1"/>
          </p:cNvSpPr>
          <p:nvPr/>
        </p:nvSpPr>
        <p:spPr bwMode="auto">
          <a:xfrm>
            <a:off x="1214438" y="2071688"/>
            <a:ext cx="285750" cy="369887"/>
          </a:xfrm>
          <a:prstGeom prst="rect">
            <a:avLst/>
          </a:prstGeom>
          <a:noFill/>
          <a:ln w="9525">
            <a:noFill/>
            <a:miter lim="800000"/>
            <a:headEnd/>
            <a:tailEnd/>
          </a:ln>
        </p:spPr>
        <p:txBody>
          <a:bodyPr>
            <a:spAutoFit/>
          </a:bodyPr>
          <a:lstStyle/>
          <a:p>
            <a:r>
              <a:rPr lang="en-US" altLang="zh-CN">
                <a:latin typeface="Goudy Old Style"/>
              </a:rPr>
              <a:t>B</a:t>
            </a:r>
            <a:endParaRPr lang="zh-CN" altLang="en-US">
              <a:latin typeface="Goudy Old Style"/>
            </a:endParaRPr>
          </a:p>
        </p:txBody>
      </p:sp>
      <p:sp>
        <p:nvSpPr>
          <p:cNvPr id="83973" name="TextBox 188"/>
          <p:cNvSpPr txBox="1">
            <a:spLocks noChangeArrowheads="1"/>
          </p:cNvSpPr>
          <p:nvPr/>
        </p:nvSpPr>
        <p:spPr bwMode="auto">
          <a:xfrm>
            <a:off x="2928938" y="2071688"/>
            <a:ext cx="285750" cy="369887"/>
          </a:xfrm>
          <a:prstGeom prst="rect">
            <a:avLst/>
          </a:prstGeom>
          <a:noFill/>
          <a:ln w="9525">
            <a:noFill/>
            <a:miter lim="800000"/>
            <a:headEnd/>
            <a:tailEnd/>
          </a:ln>
        </p:spPr>
        <p:txBody>
          <a:bodyPr>
            <a:spAutoFit/>
          </a:bodyPr>
          <a:lstStyle/>
          <a:p>
            <a:r>
              <a:rPr lang="en-US" altLang="zh-CN">
                <a:latin typeface="Goudy Old Style"/>
              </a:rPr>
              <a:t>B</a:t>
            </a:r>
            <a:endParaRPr lang="zh-CN" altLang="en-US">
              <a:latin typeface="Goudy Old Style"/>
            </a:endParaRPr>
          </a:p>
        </p:txBody>
      </p:sp>
      <p:sp>
        <p:nvSpPr>
          <p:cNvPr id="83974" name="TextBox 189"/>
          <p:cNvSpPr txBox="1">
            <a:spLocks noChangeArrowheads="1"/>
          </p:cNvSpPr>
          <p:nvPr/>
        </p:nvSpPr>
        <p:spPr bwMode="auto">
          <a:xfrm>
            <a:off x="1643063" y="3714750"/>
            <a:ext cx="1285875" cy="369888"/>
          </a:xfrm>
          <a:prstGeom prst="rect">
            <a:avLst/>
          </a:prstGeom>
          <a:noFill/>
          <a:ln w="9525">
            <a:noFill/>
            <a:miter lim="800000"/>
            <a:headEnd/>
            <a:tailEnd/>
          </a:ln>
        </p:spPr>
        <p:txBody>
          <a:bodyPr>
            <a:spAutoFit/>
          </a:bodyPr>
          <a:lstStyle/>
          <a:p>
            <a:r>
              <a:rPr lang="en-US" altLang="zh-CN">
                <a:latin typeface="Goudy Old Style"/>
              </a:rPr>
              <a:t>B-B</a:t>
            </a:r>
            <a:endParaRPr lang="zh-CN" altLang="en-US">
              <a:latin typeface="Goudy Old Style"/>
            </a:endParaRPr>
          </a:p>
        </p:txBody>
      </p:sp>
      <p:sp>
        <p:nvSpPr>
          <p:cNvPr id="83975" name="TextBox 190"/>
          <p:cNvSpPr txBox="1">
            <a:spLocks noChangeArrowheads="1"/>
          </p:cNvSpPr>
          <p:nvPr/>
        </p:nvSpPr>
        <p:spPr bwMode="auto">
          <a:xfrm>
            <a:off x="642938" y="5143500"/>
            <a:ext cx="285750" cy="369888"/>
          </a:xfrm>
          <a:prstGeom prst="rect">
            <a:avLst/>
          </a:prstGeom>
          <a:noFill/>
          <a:ln w="9525">
            <a:noFill/>
            <a:miter lim="800000"/>
            <a:headEnd/>
            <a:tailEnd/>
          </a:ln>
        </p:spPr>
        <p:txBody>
          <a:bodyPr>
            <a:spAutoFit/>
          </a:bodyPr>
          <a:lstStyle/>
          <a:p>
            <a:r>
              <a:rPr lang="en-US" altLang="zh-CN">
                <a:latin typeface="Goudy Old Style"/>
              </a:rPr>
              <a:t>A</a:t>
            </a:r>
            <a:endParaRPr lang="zh-CN" altLang="en-US">
              <a:latin typeface="Goudy Old Style"/>
            </a:endParaRPr>
          </a:p>
        </p:txBody>
      </p:sp>
      <p:sp>
        <p:nvSpPr>
          <p:cNvPr id="83976" name="TextBox 191"/>
          <p:cNvSpPr txBox="1">
            <a:spLocks noChangeArrowheads="1"/>
          </p:cNvSpPr>
          <p:nvPr/>
        </p:nvSpPr>
        <p:spPr bwMode="auto">
          <a:xfrm>
            <a:off x="3571875" y="5143500"/>
            <a:ext cx="285750" cy="369888"/>
          </a:xfrm>
          <a:prstGeom prst="rect">
            <a:avLst/>
          </a:prstGeom>
          <a:noFill/>
          <a:ln w="9525">
            <a:noFill/>
            <a:miter lim="800000"/>
            <a:headEnd/>
            <a:tailEnd/>
          </a:ln>
        </p:spPr>
        <p:txBody>
          <a:bodyPr>
            <a:spAutoFit/>
          </a:bodyPr>
          <a:lstStyle/>
          <a:p>
            <a:r>
              <a:rPr lang="en-US" altLang="zh-CN">
                <a:latin typeface="Goudy Old Style"/>
              </a:rPr>
              <a:t>A</a:t>
            </a:r>
            <a:endParaRPr lang="zh-CN" altLang="en-US">
              <a:latin typeface="Goudy Old Style"/>
            </a:endParaRPr>
          </a:p>
        </p:txBody>
      </p:sp>
      <p:sp>
        <p:nvSpPr>
          <p:cNvPr id="193" name="圆角矩形标注 192"/>
          <p:cNvSpPr/>
          <p:nvPr/>
        </p:nvSpPr>
        <p:spPr>
          <a:xfrm>
            <a:off x="7358063" y="5643563"/>
            <a:ext cx="1357312" cy="500062"/>
          </a:xfrm>
          <a:prstGeom prst="wedgeRoundRectCallout">
            <a:avLst>
              <a:gd name="adj1" fmla="val -64676"/>
              <a:gd name="adj2" fmla="val -14647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半剖视图</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86017" name="Object 1"/>
          <p:cNvGraphicFramePr>
            <a:graphicFrameLocks noChangeAspect="1"/>
          </p:cNvGraphicFramePr>
          <p:nvPr/>
        </p:nvGraphicFramePr>
        <p:xfrm>
          <a:off x="714375" y="357188"/>
          <a:ext cx="7080250" cy="5000625"/>
        </p:xfrm>
        <a:graphic>
          <a:graphicData uri="http://schemas.openxmlformats.org/presentationml/2006/ole">
            <p:oleObj spid="_x0000_s86017" name="BMP 图像" r:id="rId3" imgW="6439799" imgH="4525007" progId="PBrush">
              <p:embed/>
            </p:oleObj>
          </a:graphicData>
        </a:graphic>
      </p:graphicFrame>
      <p:sp>
        <p:nvSpPr>
          <p:cNvPr id="6" name="圆角矩形标注 5"/>
          <p:cNvSpPr/>
          <p:nvPr/>
        </p:nvSpPr>
        <p:spPr>
          <a:xfrm>
            <a:off x="3643313" y="5929313"/>
            <a:ext cx="1643062" cy="500062"/>
          </a:xfrm>
          <a:prstGeom prst="wedgeRoundRectCallout">
            <a:avLst>
              <a:gd name="adj1" fmla="val -57051"/>
              <a:gd name="adj2" fmla="val -16389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局部剖视图</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7" name="Group 1"/>
          <p:cNvGrpSpPr>
            <a:grpSpLocks/>
          </p:cNvGrpSpPr>
          <p:nvPr/>
        </p:nvGrpSpPr>
        <p:grpSpPr bwMode="auto">
          <a:xfrm>
            <a:off x="285750" y="357188"/>
            <a:ext cx="6500813" cy="3143250"/>
            <a:chOff x="2700" y="1128"/>
            <a:chExt cx="7380" cy="3202"/>
          </a:xfrm>
        </p:grpSpPr>
        <p:grpSp>
          <p:nvGrpSpPr>
            <p:cNvPr id="96273" name="Group 2"/>
            <p:cNvGrpSpPr>
              <a:grpSpLocks/>
            </p:cNvGrpSpPr>
            <p:nvPr/>
          </p:nvGrpSpPr>
          <p:grpSpPr bwMode="auto">
            <a:xfrm>
              <a:off x="2700" y="1128"/>
              <a:ext cx="7380" cy="3202"/>
              <a:chOff x="2700" y="1128"/>
              <a:chExt cx="7380" cy="3202"/>
            </a:xfrm>
          </p:grpSpPr>
          <p:pic>
            <p:nvPicPr>
              <p:cNvPr id="96295" name="Picture 3" descr="第十四章  零件的表达方法"/>
              <p:cNvPicPr>
                <a:picLocks noChangeAspect="1" noChangeArrowheads="1"/>
              </p:cNvPicPr>
              <p:nvPr/>
            </p:nvPicPr>
            <p:blipFill>
              <a:blip r:embed="rId2">
                <a:lum contrast="100000"/>
              </a:blip>
              <a:srcRect t="5904" b="49988"/>
              <a:stretch>
                <a:fillRect/>
              </a:stretch>
            </p:blipFill>
            <p:spPr bwMode="auto">
              <a:xfrm>
                <a:off x="2700" y="1128"/>
                <a:ext cx="6480" cy="2144"/>
              </a:xfrm>
              <a:prstGeom prst="rect">
                <a:avLst/>
              </a:prstGeom>
              <a:noFill/>
              <a:ln w="9525">
                <a:noFill/>
                <a:miter lim="800000"/>
                <a:headEnd/>
                <a:tailEnd/>
              </a:ln>
            </p:spPr>
          </p:pic>
          <p:grpSp>
            <p:nvGrpSpPr>
              <p:cNvPr id="96296" name="Group 4"/>
              <p:cNvGrpSpPr>
                <a:grpSpLocks noChangeAspect="1"/>
              </p:cNvGrpSpPr>
              <p:nvPr/>
            </p:nvGrpSpPr>
            <p:grpSpPr bwMode="auto">
              <a:xfrm>
                <a:off x="3439" y="2813"/>
                <a:ext cx="3500" cy="1517"/>
                <a:chOff x="314" y="1715"/>
                <a:chExt cx="3588" cy="1555"/>
              </a:xfrm>
            </p:grpSpPr>
            <p:grpSp>
              <p:nvGrpSpPr>
                <p:cNvPr id="96298" name="Group 5"/>
                <p:cNvGrpSpPr>
                  <a:grpSpLocks noChangeAspect="1"/>
                </p:cNvGrpSpPr>
                <p:nvPr/>
              </p:nvGrpSpPr>
              <p:grpSpPr bwMode="auto">
                <a:xfrm>
                  <a:off x="314" y="1715"/>
                  <a:ext cx="3588" cy="1555"/>
                  <a:chOff x="314" y="1715"/>
                  <a:chExt cx="3588" cy="1555"/>
                </a:xfrm>
              </p:grpSpPr>
              <p:grpSp>
                <p:nvGrpSpPr>
                  <p:cNvPr id="96301" name="Group 6"/>
                  <p:cNvGrpSpPr>
                    <a:grpSpLocks noChangeAspect="1"/>
                  </p:cNvGrpSpPr>
                  <p:nvPr/>
                </p:nvGrpSpPr>
                <p:grpSpPr bwMode="auto">
                  <a:xfrm>
                    <a:off x="349" y="1715"/>
                    <a:ext cx="3498" cy="1486"/>
                    <a:chOff x="349" y="1715"/>
                    <a:chExt cx="3498" cy="1486"/>
                  </a:xfrm>
                </p:grpSpPr>
                <p:grpSp>
                  <p:nvGrpSpPr>
                    <p:cNvPr id="96333" name="Group 7"/>
                    <p:cNvGrpSpPr>
                      <a:grpSpLocks noChangeAspect="1"/>
                    </p:cNvGrpSpPr>
                    <p:nvPr/>
                  </p:nvGrpSpPr>
                  <p:grpSpPr bwMode="auto">
                    <a:xfrm>
                      <a:off x="2030" y="1715"/>
                      <a:ext cx="333" cy="218"/>
                      <a:chOff x="2030" y="1715"/>
                      <a:chExt cx="333" cy="218"/>
                    </a:xfrm>
                  </p:grpSpPr>
                  <p:sp>
                    <p:nvSpPr>
                      <p:cNvPr id="96381" name="Freeform 8"/>
                      <p:cNvSpPr>
                        <a:spLocks noChangeAspect="1"/>
                      </p:cNvSpPr>
                      <p:nvPr/>
                    </p:nvSpPr>
                    <p:spPr bwMode="auto">
                      <a:xfrm>
                        <a:off x="2030" y="1926"/>
                        <a:ext cx="3" cy="3"/>
                      </a:xfrm>
                      <a:custGeom>
                        <a:avLst/>
                        <a:gdLst>
                          <a:gd name="T0" fmla="*/ 2 w 2"/>
                          <a:gd name="T1" fmla="*/ 0 h 11"/>
                          <a:gd name="T2" fmla="*/ 0 w 2"/>
                          <a:gd name="T3" fmla="*/ 11 h 11"/>
                          <a:gd name="T4" fmla="*/ 1 w 2"/>
                          <a:gd name="T5" fmla="*/ 11 h 11"/>
                          <a:gd name="T6" fmla="*/ 0 60000 65536"/>
                          <a:gd name="T7" fmla="*/ 0 60000 65536"/>
                          <a:gd name="T8" fmla="*/ 0 60000 65536"/>
                          <a:gd name="T9" fmla="*/ 0 w 2"/>
                          <a:gd name="T10" fmla="*/ 0 h 11"/>
                          <a:gd name="T11" fmla="*/ 2 w 2"/>
                          <a:gd name="T12" fmla="*/ 11 h 11"/>
                        </a:gdLst>
                        <a:ahLst/>
                        <a:cxnLst>
                          <a:cxn ang="T6">
                            <a:pos x="T0" y="T1"/>
                          </a:cxn>
                          <a:cxn ang="T7">
                            <a:pos x="T2" y="T3"/>
                          </a:cxn>
                          <a:cxn ang="T8">
                            <a:pos x="T4" y="T5"/>
                          </a:cxn>
                        </a:cxnLst>
                        <a:rect l="T9" t="T10" r="T11" b="T12"/>
                        <a:pathLst>
                          <a:path w="2" h="11">
                            <a:moveTo>
                              <a:pt x="2" y="0"/>
                            </a:moveTo>
                            <a:lnTo>
                              <a:pt x="0" y="11"/>
                            </a:lnTo>
                            <a:lnTo>
                              <a:pt x="1" y="11"/>
                            </a:lnTo>
                          </a:path>
                        </a:pathLst>
                      </a:custGeom>
                      <a:noFill/>
                      <a:ln w="38100" cmpd="sng">
                        <a:solidFill>
                          <a:srgbClr val="000000"/>
                        </a:solidFill>
                        <a:prstDash val="solid"/>
                        <a:round/>
                        <a:headEnd/>
                        <a:tailEnd/>
                      </a:ln>
                    </p:spPr>
                    <p:txBody>
                      <a:bodyPr/>
                      <a:lstStyle/>
                      <a:p>
                        <a:endParaRPr lang="zh-CN" altLang="en-US"/>
                      </a:p>
                    </p:txBody>
                  </p:sp>
                  <p:sp>
                    <p:nvSpPr>
                      <p:cNvPr id="96382" name="Freeform 9"/>
                      <p:cNvSpPr>
                        <a:spLocks noChangeAspect="1"/>
                      </p:cNvSpPr>
                      <p:nvPr/>
                    </p:nvSpPr>
                    <p:spPr bwMode="auto">
                      <a:xfrm>
                        <a:off x="2232" y="1715"/>
                        <a:ext cx="46" cy="97"/>
                      </a:xfrm>
                      <a:custGeom>
                        <a:avLst/>
                        <a:gdLst>
                          <a:gd name="T0" fmla="*/ 199 w 199"/>
                          <a:gd name="T1" fmla="*/ 427 h 427"/>
                          <a:gd name="T2" fmla="*/ 0 w 199"/>
                          <a:gd name="T3" fmla="*/ 0 h 427"/>
                          <a:gd name="T4" fmla="*/ 1 w 199"/>
                          <a:gd name="T5" fmla="*/ 0 h 427"/>
                          <a:gd name="T6" fmla="*/ 0 60000 65536"/>
                          <a:gd name="T7" fmla="*/ 0 60000 65536"/>
                          <a:gd name="T8" fmla="*/ 0 60000 65536"/>
                          <a:gd name="T9" fmla="*/ 0 w 199"/>
                          <a:gd name="T10" fmla="*/ 0 h 427"/>
                          <a:gd name="T11" fmla="*/ 199 w 199"/>
                          <a:gd name="T12" fmla="*/ 427 h 427"/>
                        </a:gdLst>
                        <a:ahLst/>
                        <a:cxnLst>
                          <a:cxn ang="T6">
                            <a:pos x="T0" y="T1"/>
                          </a:cxn>
                          <a:cxn ang="T7">
                            <a:pos x="T2" y="T3"/>
                          </a:cxn>
                          <a:cxn ang="T8">
                            <a:pos x="T4" y="T5"/>
                          </a:cxn>
                        </a:cxnLst>
                        <a:rect l="T9" t="T10" r="T11" b="T12"/>
                        <a:pathLst>
                          <a:path w="199" h="427">
                            <a:moveTo>
                              <a:pt x="199" y="427"/>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83" name="Freeform 10"/>
                      <p:cNvSpPr>
                        <a:spLocks noChangeAspect="1"/>
                      </p:cNvSpPr>
                      <p:nvPr/>
                    </p:nvSpPr>
                    <p:spPr bwMode="auto">
                      <a:xfrm>
                        <a:off x="2161" y="1812"/>
                        <a:ext cx="117" cy="55"/>
                      </a:xfrm>
                      <a:custGeom>
                        <a:avLst/>
                        <a:gdLst>
                          <a:gd name="T0" fmla="*/ 511 w 511"/>
                          <a:gd name="T1" fmla="*/ 0 h 239"/>
                          <a:gd name="T2" fmla="*/ 0 w 511"/>
                          <a:gd name="T3" fmla="*/ 239 h 239"/>
                          <a:gd name="T4" fmla="*/ 1 w 511"/>
                          <a:gd name="T5" fmla="*/ 239 h 239"/>
                          <a:gd name="T6" fmla="*/ 0 60000 65536"/>
                          <a:gd name="T7" fmla="*/ 0 60000 65536"/>
                          <a:gd name="T8" fmla="*/ 0 60000 65536"/>
                          <a:gd name="T9" fmla="*/ 0 w 511"/>
                          <a:gd name="T10" fmla="*/ 0 h 239"/>
                          <a:gd name="T11" fmla="*/ 511 w 511"/>
                          <a:gd name="T12" fmla="*/ 239 h 239"/>
                        </a:gdLst>
                        <a:ahLst/>
                        <a:cxnLst>
                          <a:cxn ang="T6">
                            <a:pos x="T0" y="T1"/>
                          </a:cxn>
                          <a:cxn ang="T7">
                            <a:pos x="T2" y="T3"/>
                          </a:cxn>
                          <a:cxn ang="T8">
                            <a:pos x="T4" y="T5"/>
                          </a:cxn>
                        </a:cxnLst>
                        <a:rect l="T9" t="T10" r="T11" b="T12"/>
                        <a:pathLst>
                          <a:path w="511" h="239">
                            <a:moveTo>
                              <a:pt x="511" y="0"/>
                            </a:moveTo>
                            <a:lnTo>
                              <a:pt x="0" y="239"/>
                            </a:lnTo>
                            <a:lnTo>
                              <a:pt x="1" y="239"/>
                            </a:lnTo>
                          </a:path>
                        </a:pathLst>
                      </a:custGeom>
                      <a:noFill/>
                      <a:ln w="38100" cmpd="sng">
                        <a:solidFill>
                          <a:srgbClr val="000000"/>
                        </a:solidFill>
                        <a:prstDash val="solid"/>
                        <a:round/>
                        <a:headEnd/>
                        <a:tailEnd/>
                      </a:ln>
                    </p:spPr>
                    <p:txBody>
                      <a:bodyPr/>
                      <a:lstStyle/>
                      <a:p>
                        <a:endParaRPr lang="zh-CN" altLang="en-US"/>
                      </a:p>
                    </p:txBody>
                  </p:sp>
                  <p:sp>
                    <p:nvSpPr>
                      <p:cNvPr id="96384" name="Freeform 11"/>
                      <p:cNvSpPr>
                        <a:spLocks noChangeAspect="1"/>
                      </p:cNvSpPr>
                      <p:nvPr/>
                    </p:nvSpPr>
                    <p:spPr bwMode="auto">
                      <a:xfrm>
                        <a:off x="2115" y="1768"/>
                        <a:ext cx="46" cy="99"/>
                      </a:xfrm>
                      <a:custGeom>
                        <a:avLst/>
                        <a:gdLst>
                          <a:gd name="T0" fmla="*/ 0 w 200"/>
                          <a:gd name="T1" fmla="*/ 0 h 427"/>
                          <a:gd name="T2" fmla="*/ 199 w 200"/>
                          <a:gd name="T3" fmla="*/ 427 h 427"/>
                          <a:gd name="T4" fmla="*/ 200 w 200"/>
                          <a:gd name="T5" fmla="*/ 427 h 427"/>
                          <a:gd name="T6" fmla="*/ 0 60000 65536"/>
                          <a:gd name="T7" fmla="*/ 0 60000 65536"/>
                          <a:gd name="T8" fmla="*/ 0 60000 65536"/>
                          <a:gd name="T9" fmla="*/ 0 w 200"/>
                          <a:gd name="T10" fmla="*/ 0 h 427"/>
                          <a:gd name="T11" fmla="*/ 200 w 200"/>
                          <a:gd name="T12" fmla="*/ 427 h 427"/>
                        </a:gdLst>
                        <a:ahLst/>
                        <a:cxnLst>
                          <a:cxn ang="T6">
                            <a:pos x="T0" y="T1"/>
                          </a:cxn>
                          <a:cxn ang="T7">
                            <a:pos x="T2" y="T3"/>
                          </a:cxn>
                          <a:cxn ang="T8">
                            <a:pos x="T4" y="T5"/>
                          </a:cxn>
                        </a:cxnLst>
                        <a:rect l="T9" t="T10" r="T11" b="T12"/>
                        <a:pathLst>
                          <a:path w="200" h="427">
                            <a:moveTo>
                              <a:pt x="0" y="0"/>
                            </a:moveTo>
                            <a:lnTo>
                              <a:pt x="199" y="427"/>
                            </a:lnTo>
                            <a:lnTo>
                              <a:pt x="200" y="427"/>
                            </a:lnTo>
                          </a:path>
                        </a:pathLst>
                      </a:custGeom>
                      <a:noFill/>
                      <a:ln w="38100" cmpd="sng">
                        <a:solidFill>
                          <a:srgbClr val="000000"/>
                        </a:solidFill>
                        <a:prstDash val="solid"/>
                        <a:round/>
                        <a:headEnd/>
                        <a:tailEnd/>
                      </a:ln>
                    </p:spPr>
                    <p:txBody>
                      <a:bodyPr/>
                      <a:lstStyle/>
                      <a:p>
                        <a:endParaRPr lang="zh-CN" altLang="en-US"/>
                      </a:p>
                    </p:txBody>
                  </p:sp>
                  <p:sp>
                    <p:nvSpPr>
                      <p:cNvPr id="96385" name="Freeform 12"/>
                      <p:cNvSpPr>
                        <a:spLocks noChangeAspect="1"/>
                      </p:cNvSpPr>
                      <p:nvPr/>
                    </p:nvSpPr>
                    <p:spPr bwMode="auto">
                      <a:xfrm>
                        <a:off x="2138" y="1867"/>
                        <a:ext cx="23" cy="62"/>
                      </a:xfrm>
                      <a:custGeom>
                        <a:avLst/>
                        <a:gdLst>
                          <a:gd name="T0" fmla="*/ 98 w 98"/>
                          <a:gd name="T1" fmla="*/ 0 h 272"/>
                          <a:gd name="T2" fmla="*/ 0 w 98"/>
                          <a:gd name="T3" fmla="*/ 272 h 272"/>
                          <a:gd name="T4" fmla="*/ 1 w 98"/>
                          <a:gd name="T5" fmla="*/ 272 h 272"/>
                          <a:gd name="T6" fmla="*/ 0 60000 65536"/>
                          <a:gd name="T7" fmla="*/ 0 60000 65536"/>
                          <a:gd name="T8" fmla="*/ 0 60000 65536"/>
                          <a:gd name="T9" fmla="*/ 0 w 98"/>
                          <a:gd name="T10" fmla="*/ 0 h 272"/>
                          <a:gd name="T11" fmla="*/ 98 w 98"/>
                          <a:gd name="T12" fmla="*/ 272 h 272"/>
                        </a:gdLst>
                        <a:ahLst/>
                        <a:cxnLst>
                          <a:cxn ang="T6">
                            <a:pos x="T0" y="T1"/>
                          </a:cxn>
                          <a:cxn ang="T7">
                            <a:pos x="T2" y="T3"/>
                          </a:cxn>
                          <a:cxn ang="T8">
                            <a:pos x="T4" y="T5"/>
                          </a:cxn>
                        </a:cxnLst>
                        <a:rect l="T9" t="T10" r="T11" b="T12"/>
                        <a:pathLst>
                          <a:path w="98" h="272">
                            <a:moveTo>
                              <a:pt x="98" y="0"/>
                            </a:moveTo>
                            <a:lnTo>
                              <a:pt x="0" y="272"/>
                            </a:lnTo>
                            <a:lnTo>
                              <a:pt x="1" y="272"/>
                            </a:lnTo>
                          </a:path>
                        </a:pathLst>
                      </a:custGeom>
                      <a:noFill/>
                      <a:ln w="38100" cmpd="sng">
                        <a:solidFill>
                          <a:srgbClr val="000000"/>
                        </a:solidFill>
                        <a:prstDash val="solid"/>
                        <a:round/>
                        <a:headEnd/>
                        <a:tailEnd/>
                      </a:ln>
                    </p:spPr>
                    <p:txBody>
                      <a:bodyPr/>
                      <a:lstStyle/>
                      <a:p>
                        <a:endParaRPr lang="zh-CN" altLang="en-US"/>
                      </a:p>
                    </p:txBody>
                  </p:sp>
                  <p:sp>
                    <p:nvSpPr>
                      <p:cNvPr id="96386" name="Freeform 13"/>
                      <p:cNvSpPr>
                        <a:spLocks noChangeAspect="1"/>
                      </p:cNvSpPr>
                      <p:nvPr/>
                    </p:nvSpPr>
                    <p:spPr bwMode="auto">
                      <a:xfrm>
                        <a:off x="2278" y="1812"/>
                        <a:ext cx="62" cy="23"/>
                      </a:xfrm>
                      <a:custGeom>
                        <a:avLst/>
                        <a:gdLst>
                          <a:gd name="T0" fmla="*/ 272 w 272"/>
                          <a:gd name="T1" fmla="*/ 99 h 99"/>
                          <a:gd name="T2" fmla="*/ 0 w 272"/>
                          <a:gd name="T3" fmla="*/ 0 h 99"/>
                          <a:gd name="T4" fmla="*/ 1 w 272"/>
                          <a:gd name="T5" fmla="*/ 0 h 99"/>
                          <a:gd name="T6" fmla="*/ 0 60000 65536"/>
                          <a:gd name="T7" fmla="*/ 0 60000 65536"/>
                          <a:gd name="T8" fmla="*/ 0 60000 65536"/>
                          <a:gd name="T9" fmla="*/ 0 w 272"/>
                          <a:gd name="T10" fmla="*/ 0 h 99"/>
                          <a:gd name="T11" fmla="*/ 272 w 272"/>
                          <a:gd name="T12" fmla="*/ 99 h 99"/>
                        </a:gdLst>
                        <a:ahLst/>
                        <a:cxnLst>
                          <a:cxn ang="T6">
                            <a:pos x="T0" y="T1"/>
                          </a:cxn>
                          <a:cxn ang="T7">
                            <a:pos x="T2" y="T3"/>
                          </a:cxn>
                          <a:cxn ang="T8">
                            <a:pos x="T4" y="T5"/>
                          </a:cxn>
                        </a:cxnLst>
                        <a:rect l="T9" t="T10" r="T11" b="T12"/>
                        <a:pathLst>
                          <a:path w="272" h="99">
                            <a:moveTo>
                              <a:pt x="272" y="99"/>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87" name="Freeform 14"/>
                      <p:cNvSpPr>
                        <a:spLocks noChangeAspect="1"/>
                      </p:cNvSpPr>
                      <p:nvPr/>
                    </p:nvSpPr>
                    <p:spPr bwMode="auto">
                      <a:xfrm>
                        <a:off x="2356" y="1818"/>
                        <a:ext cx="2" cy="3"/>
                      </a:xfrm>
                      <a:custGeom>
                        <a:avLst/>
                        <a:gdLst>
                          <a:gd name="T0" fmla="*/ 0 w 1"/>
                          <a:gd name="T1" fmla="*/ 1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88" name="Freeform 15"/>
                      <p:cNvSpPr>
                        <a:spLocks noChangeAspect="1"/>
                      </p:cNvSpPr>
                      <p:nvPr/>
                    </p:nvSpPr>
                    <p:spPr bwMode="auto">
                      <a:xfrm>
                        <a:off x="2356" y="1809"/>
                        <a:ext cx="7" cy="9"/>
                      </a:xfrm>
                      <a:custGeom>
                        <a:avLst/>
                        <a:gdLst>
                          <a:gd name="T0" fmla="*/ 33 w 33"/>
                          <a:gd name="T1" fmla="*/ 0 h 39"/>
                          <a:gd name="T2" fmla="*/ 0 w 33"/>
                          <a:gd name="T3" fmla="*/ 39 h 39"/>
                          <a:gd name="T4" fmla="*/ 1 w 33"/>
                          <a:gd name="T5" fmla="*/ 39 h 39"/>
                          <a:gd name="T6" fmla="*/ 0 60000 65536"/>
                          <a:gd name="T7" fmla="*/ 0 60000 65536"/>
                          <a:gd name="T8" fmla="*/ 0 60000 65536"/>
                          <a:gd name="T9" fmla="*/ 0 w 33"/>
                          <a:gd name="T10" fmla="*/ 0 h 39"/>
                          <a:gd name="T11" fmla="*/ 33 w 33"/>
                          <a:gd name="T12" fmla="*/ 39 h 39"/>
                        </a:gdLst>
                        <a:ahLst/>
                        <a:cxnLst>
                          <a:cxn ang="T6">
                            <a:pos x="T0" y="T1"/>
                          </a:cxn>
                          <a:cxn ang="T7">
                            <a:pos x="T2" y="T3"/>
                          </a:cxn>
                          <a:cxn ang="T8">
                            <a:pos x="T4" y="T5"/>
                          </a:cxn>
                        </a:cxnLst>
                        <a:rect l="T9" t="T10" r="T11" b="T12"/>
                        <a:pathLst>
                          <a:path w="33" h="39">
                            <a:moveTo>
                              <a:pt x="33" y="0"/>
                            </a:moveTo>
                            <a:lnTo>
                              <a:pt x="0" y="39"/>
                            </a:lnTo>
                            <a:lnTo>
                              <a:pt x="1" y="39"/>
                            </a:lnTo>
                          </a:path>
                        </a:pathLst>
                      </a:custGeom>
                      <a:noFill/>
                      <a:ln w="38100" cmpd="sng">
                        <a:solidFill>
                          <a:srgbClr val="000000"/>
                        </a:solidFill>
                        <a:prstDash val="solid"/>
                        <a:round/>
                        <a:headEnd/>
                        <a:tailEnd/>
                      </a:ln>
                    </p:spPr>
                    <p:txBody>
                      <a:bodyPr/>
                      <a:lstStyle/>
                      <a:p>
                        <a:endParaRPr lang="zh-CN" altLang="en-US"/>
                      </a:p>
                    </p:txBody>
                  </p:sp>
                  <p:sp>
                    <p:nvSpPr>
                      <p:cNvPr id="96389" name="Freeform 16"/>
                      <p:cNvSpPr>
                        <a:spLocks noChangeAspect="1"/>
                      </p:cNvSpPr>
                      <p:nvPr/>
                    </p:nvSpPr>
                    <p:spPr bwMode="auto">
                      <a:xfrm>
                        <a:off x="2108" y="1931"/>
                        <a:ext cx="12" cy="2"/>
                      </a:xfrm>
                      <a:custGeom>
                        <a:avLst/>
                        <a:gdLst>
                          <a:gd name="T0" fmla="*/ 50 w 50"/>
                          <a:gd name="T1" fmla="*/ 0 h 3"/>
                          <a:gd name="T2" fmla="*/ 0 w 50"/>
                          <a:gd name="T3" fmla="*/ 3 h 3"/>
                          <a:gd name="T4" fmla="*/ 1 w 50"/>
                          <a:gd name="T5" fmla="*/ 3 h 3"/>
                          <a:gd name="T6" fmla="*/ 0 60000 65536"/>
                          <a:gd name="T7" fmla="*/ 0 60000 65536"/>
                          <a:gd name="T8" fmla="*/ 0 60000 65536"/>
                          <a:gd name="T9" fmla="*/ 0 w 50"/>
                          <a:gd name="T10" fmla="*/ 0 h 3"/>
                          <a:gd name="T11" fmla="*/ 50 w 50"/>
                          <a:gd name="T12" fmla="*/ 3 h 3"/>
                        </a:gdLst>
                        <a:ahLst/>
                        <a:cxnLst>
                          <a:cxn ang="T6">
                            <a:pos x="T0" y="T1"/>
                          </a:cxn>
                          <a:cxn ang="T7">
                            <a:pos x="T2" y="T3"/>
                          </a:cxn>
                          <a:cxn ang="T8">
                            <a:pos x="T4" y="T5"/>
                          </a:cxn>
                        </a:cxnLst>
                        <a:rect l="T9" t="T10" r="T11" b="T12"/>
                        <a:pathLst>
                          <a:path w="50" h="3">
                            <a:moveTo>
                              <a:pt x="50" y="0"/>
                            </a:moveTo>
                            <a:lnTo>
                              <a:pt x="0" y="3"/>
                            </a:lnTo>
                            <a:lnTo>
                              <a:pt x="1" y="3"/>
                            </a:lnTo>
                          </a:path>
                        </a:pathLst>
                      </a:custGeom>
                      <a:noFill/>
                      <a:ln w="38100" cmpd="sng">
                        <a:solidFill>
                          <a:srgbClr val="000000"/>
                        </a:solidFill>
                        <a:prstDash val="solid"/>
                        <a:round/>
                        <a:headEnd/>
                        <a:tailEnd/>
                      </a:ln>
                    </p:spPr>
                    <p:txBody>
                      <a:bodyPr/>
                      <a:lstStyle/>
                      <a:p>
                        <a:endParaRPr lang="zh-CN" altLang="en-US"/>
                      </a:p>
                    </p:txBody>
                  </p:sp>
                  <p:sp>
                    <p:nvSpPr>
                      <p:cNvPr id="96390" name="Freeform 17"/>
                      <p:cNvSpPr>
                        <a:spLocks noChangeAspect="1"/>
                      </p:cNvSpPr>
                      <p:nvPr/>
                    </p:nvSpPr>
                    <p:spPr bwMode="auto">
                      <a:xfrm>
                        <a:off x="2108" y="1931"/>
                        <a:ext cx="3" cy="2"/>
                      </a:xfrm>
                      <a:custGeom>
                        <a:avLst/>
                        <a:gdLst>
                          <a:gd name="T0" fmla="*/ 0 w 1"/>
                          <a:gd name="T1" fmla="*/ 1 h 1"/>
                          <a:gd name="T2" fmla="*/ 0 w 1"/>
                          <a:gd name="T3" fmla="*/ 0 h 1"/>
                          <a:gd name="T4" fmla="*/ 1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lnTo>
                              <a:pt x="1" y="0"/>
                            </a:lnTo>
                          </a:path>
                        </a:pathLst>
                      </a:custGeom>
                      <a:noFill/>
                      <a:ln w="38100" cmpd="sng">
                        <a:solidFill>
                          <a:srgbClr val="000000"/>
                        </a:solidFill>
                        <a:prstDash val="solid"/>
                        <a:round/>
                        <a:headEnd/>
                        <a:tailEnd/>
                      </a:ln>
                    </p:spPr>
                    <p:txBody>
                      <a:bodyPr/>
                      <a:lstStyle/>
                      <a:p>
                        <a:endParaRPr lang="zh-CN" altLang="en-US"/>
                      </a:p>
                    </p:txBody>
                  </p:sp>
                </p:grpSp>
                <p:grpSp>
                  <p:nvGrpSpPr>
                    <p:cNvPr id="96334" name="Group 18"/>
                    <p:cNvGrpSpPr>
                      <a:grpSpLocks noChangeAspect="1"/>
                    </p:cNvGrpSpPr>
                    <p:nvPr/>
                  </p:nvGrpSpPr>
                  <p:grpSpPr bwMode="auto">
                    <a:xfrm>
                      <a:off x="349" y="2550"/>
                      <a:ext cx="3498" cy="651"/>
                      <a:chOff x="349" y="2550"/>
                      <a:chExt cx="3498" cy="651"/>
                    </a:xfrm>
                  </p:grpSpPr>
                  <p:sp>
                    <p:nvSpPr>
                      <p:cNvPr id="96335" name="Freeform 19"/>
                      <p:cNvSpPr>
                        <a:spLocks noChangeAspect="1"/>
                      </p:cNvSpPr>
                      <p:nvPr/>
                    </p:nvSpPr>
                    <p:spPr bwMode="auto">
                      <a:xfrm>
                        <a:off x="3326" y="2681"/>
                        <a:ext cx="129" cy="2"/>
                      </a:xfrm>
                      <a:custGeom>
                        <a:avLst/>
                        <a:gdLst>
                          <a:gd name="T0" fmla="*/ 564 w 564"/>
                          <a:gd name="T1" fmla="*/ 0 h 2"/>
                          <a:gd name="T2" fmla="*/ 0 w 564"/>
                          <a:gd name="T3" fmla="*/ 0 h 2"/>
                          <a:gd name="T4" fmla="*/ 1 w 564"/>
                          <a:gd name="T5" fmla="*/ 0 h 2"/>
                          <a:gd name="T6" fmla="*/ 0 60000 65536"/>
                          <a:gd name="T7" fmla="*/ 0 60000 65536"/>
                          <a:gd name="T8" fmla="*/ 0 60000 65536"/>
                          <a:gd name="T9" fmla="*/ 0 w 564"/>
                          <a:gd name="T10" fmla="*/ 0 h 2"/>
                          <a:gd name="T11" fmla="*/ 564 w 564"/>
                          <a:gd name="T12" fmla="*/ 2 h 2"/>
                        </a:gdLst>
                        <a:ahLst/>
                        <a:cxnLst>
                          <a:cxn ang="T6">
                            <a:pos x="T0" y="T1"/>
                          </a:cxn>
                          <a:cxn ang="T7">
                            <a:pos x="T2" y="T3"/>
                          </a:cxn>
                          <a:cxn ang="T8">
                            <a:pos x="T4" y="T5"/>
                          </a:cxn>
                        </a:cxnLst>
                        <a:rect l="T9" t="T10" r="T11" b="T12"/>
                        <a:pathLst>
                          <a:path w="564" h="2">
                            <a:moveTo>
                              <a:pt x="564"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36" name="Freeform 20"/>
                      <p:cNvSpPr>
                        <a:spLocks noChangeAspect="1"/>
                      </p:cNvSpPr>
                      <p:nvPr/>
                    </p:nvSpPr>
                    <p:spPr bwMode="auto">
                      <a:xfrm>
                        <a:off x="3326" y="3068"/>
                        <a:ext cx="129" cy="2"/>
                      </a:xfrm>
                      <a:custGeom>
                        <a:avLst/>
                        <a:gdLst>
                          <a:gd name="T0" fmla="*/ 0 w 565"/>
                          <a:gd name="T1" fmla="*/ 0 h 2"/>
                          <a:gd name="T2" fmla="*/ 564 w 565"/>
                          <a:gd name="T3" fmla="*/ 0 h 2"/>
                          <a:gd name="T4" fmla="*/ 565 w 565"/>
                          <a:gd name="T5" fmla="*/ 0 h 2"/>
                          <a:gd name="T6" fmla="*/ 0 60000 65536"/>
                          <a:gd name="T7" fmla="*/ 0 60000 65536"/>
                          <a:gd name="T8" fmla="*/ 0 60000 65536"/>
                          <a:gd name="T9" fmla="*/ 0 w 565"/>
                          <a:gd name="T10" fmla="*/ 0 h 2"/>
                          <a:gd name="T11" fmla="*/ 565 w 565"/>
                          <a:gd name="T12" fmla="*/ 2 h 2"/>
                        </a:gdLst>
                        <a:ahLst/>
                        <a:cxnLst>
                          <a:cxn ang="T6">
                            <a:pos x="T0" y="T1"/>
                          </a:cxn>
                          <a:cxn ang="T7">
                            <a:pos x="T2" y="T3"/>
                          </a:cxn>
                          <a:cxn ang="T8">
                            <a:pos x="T4" y="T5"/>
                          </a:cxn>
                        </a:cxnLst>
                        <a:rect l="T9" t="T10" r="T11" b="T12"/>
                        <a:pathLst>
                          <a:path w="565" h="2">
                            <a:moveTo>
                              <a:pt x="0" y="0"/>
                            </a:moveTo>
                            <a:lnTo>
                              <a:pt x="564" y="0"/>
                            </a:lnTo>
                            <a:lnTo>
                              <a:pt x="565" y="0"/>
                            </a:lnTo>
                          </a:path>
                        </a:pathLst>
                      </a:custGeom>
                      <a:noFill/>
                      <a:ln w="38100" cmpd="sng">
                        <a:solidFill>
                          <a:srgbClr val="000000"/>
                        </a:solidFill>
                        <a:prstDash val="solid"/>
                        <a:round/>
                        <a:headEnd/>
                        <a:tailEnd/>
                      </a:ln>
                    </p:spPr>
                    <p:txBody>
                      <a:bodyPr/>
                      <a:lstStyle/>
                      <a:p>
                        <a:endParaRPr lang="zh-CN" altLang="en-US"/>
                      </a:p>
                    </p:txBody>
                  </p:sp>
                  <p:sp>
                    <p:nvSpPr>
                      <p:cNvPr id="96337" name="Freeform 21"/>
                      <p:cNvSpPr>
                        <a:spLocks noChangeAspect="1"/>
                      </p:cNvSpPr>
                      <p:nvPr/>
                    </p:nvSpPr>
                    <p:spPr bwMode="auto">
                      <a:xfrm>
                        <a:off x="867" y="2598"/>
                        <a:ext cx="874" cy="96"/>
                      </a:xfrm>
                      <a:custGeom>
                        <a:avLst/>
                        <a:gdLst>
                          <a:gd name="T0" fmla="*/ 3808 w 3808"/>
                          <a:gd name="T1" fmla="*/ 0 h 424"/>
                          <a:gd name="T2" fmla="*/ 0 w 3808"/>
                          <a:gd name="T3" fmla="*/ 424 h 424"/>
                          <a:gd name="T4" fmla="*/ 1 w 3808"/>
                          <a:gd name="T5" fmla="*/ 424 h 424"/>
                          <a:gd name="T6" fmla="*/ 0 60000 65536"/>
                          <a:gd name="T7" fmla="*/ 0 60000 65536"/>
                          <a:gd name="T8" fmla="*/ 0 60000 65536"/>
                          <a:gd name="T9" fmla="*/ 0 w 3808"/>
                          <a:gd name="T10" fmla="*/ 0 h 424"/>
                          <a:gd name="T11" fmla="*/ 3808 w 3808"/>
                          <a:gd name="T12" fmla="*/ 424 h 424"/>
                        </a:gdLst>
                        <a:ahLst/>
                        <a:cxnLst>
                          <a:cxn ang="T6">
                            <a:pos x="T0" y="T1"/>
                          </a:cxn>
                          <a:cxn ang="T7">
                            <a:pos x="T2" y="T3"/>
                          </a:cxn>
                          <a:cxn ang="T8">
                            <a:pos x="T4" y="T5"/>
                          </a:cxn>
                        </a:cxnLst>
                        <a:rect l="T9" t="T10" r="T11" b="T12"/>
                        <a:pathLst>
                          <a:path w="3808" h="424">
                            <a:moveTo>
                              <a:pt x="3808" y="0"/>
                            </a:moveTo>
                            <a:lnTo>
                              <a:pt x="0" y="424"/>
                            </a:lnTo>
                            <a:lnTo>
                              <a:pt x="1" y="424"/>
                            </a:lnTo>
                          </a:path>
                        </a:pathLst>
                      </a:custGeom>
                      <a:noFill/>
                      <a:ln w="38100" cmpd="sng">
                        <a:solidFill>
                          <a:srgbClr val="000000"/>
                        </a:solidFill>
                        <a:prstDash val="solid"/>
                        <a:round/>
                        <a:headEnd/>
                        <a:tailEnd/>
                      </a:ln>
                    </p:spPr>
                    <p:txBody>
                      <a:bodyPr/>
                      <a:lstStyle/>
                      <a:p>
                        <a:endParaRPr lang="zh-CN" altLang="en-US"/>
                      </a:p>
                    </p:txBody>
                  </p:sp>
                  <p:sp>
                    <p:nvSpPr>
                      <p:cNvPr id="96338" name="Freeform 22"/>
                      <p:cNvSpPr>
                        <a:spLocks noChangeAspect="1"/>
                      </p:cNvSpPr>
                      <p:nvPr/>
                    </p:nvSpPr>
                    <p:spPr bwMode="auto">
                      <a:xfrm>
                        <a:off x="867" y="3054"/>
                        <a:ext cx="874" cy="97"/>
                      </a:xfrm>
                      <a:custGeom>
                        <a:avLst/>
                        <a:gdLst>
                          <a:gd name="T0" fmla="*/ 0 w 3809"/>
                          <a:gd name="T1" fmla="*/ 0 h 424"/>
                          <a:gd name="T2" fmla="*/ 3808 w 3809"/>
                          <a:gd name="T3" fmla="*/ 424 h 424"/>
                          <a:gd name="T4" fmla="*/ 3809 w 3809"/>
                          <a:gd name="T5" fmla="*/ 424 h 424"/>
                          <a:gd name="T6" fmla="*/ 0 60000 65536"/>
                          <a:gd name="T7" fmla="*/ 0 60000 65536"/>
                          <a:gd name="T8" fmla="*/ 0 60000 65536"/>
                          <a:gd name="T9" fmla="*/ 0 w 3809"/>
                          <a:gd name="T10" fmla="*/ 0 h 424"/>
                          <a:gd name="T11" fmla="*/ 3809 w 3809"/>
                          <a:gd name="T12" fmla="*/ 424 h 424"/>
                        </a:gdLst>
                        <a:ahLst/>
                        <a:cxnLst>
                          <a:cxn ang="T6">
                            <a:pos x="T0" y="T1"/>
                          </a:cxn>
                          <a:cxn ang="T7">
                            <a:pos x="T2" y="T3"/>
                          </a:cxn>
                          <a:cxn ang="T8">
                            <a:pos x="T4" y="T5"/>
                          </a:cxn>
                        </a:cxnLst>
                        <a:rect l="T9" t="T10" r="T11" b="T12"/>
                        <a:pathLst>
                          <a:path w="3809" h="424">
                            <a:moveTo>
                              <a:pt x="0" y="0"/>
                            </a:moveTo>
                            <a:lnTo>
                              <a:pt x="3808" y="424"/>
                            </a:lnTo>
                            <a:lnTo>
                              <a:pt x="3809" y="424"/>
                            </a:lnTo>
                          </a:path>
                        </a:pathLst>
                      </a:custGeom>
                      <a:noFill/>
                      <a:ln w="38100" cmpd="sng">
                        <a:solidFill>
                          <a:srgbClr val="000000"/>
                        </a:solidFill>
                        <a:prstDash val="solid"/>
                        <a:round/>
                        <a:headEnd/>
                        <a:tailEnd/>
                      </a:ln>
                    </p:spPr>
                    <p:txBody>
                      <a:bodyPr/>
                      <a:lstStyle/>
                      <a:p>
                        <a:endParaRPr lang="zh-CN" altLang="en-US"/>
                      </a:p>
                    </p:txBody>
                  </p:sp>
                  <p:sp>
                    <p:nvSpPr>
                      <p:cNvPr id="96339" name="Freeform 23"/>
                      <p:cNvSpPr>
                        <a:spLocks noChangeAspect="1"/>
                      </p:cNvSpPr>
                      <p:nvPr/>
                    </p:nvSpPr>
                    <p:spPr bwMode="auto">
                      <a:xfrm>
                        <a:off x="737" y="2681"/>
                        <a:ext cx="130" cy="2"/>
                      </a:xfrm>
                      <a:custGeom>
                        <a:avLst/>
                        <a:gdLst>
                          <a:gd name="T0" fmla="*/ 565 w 565"/>
                          <a:gd name="T1" fmla="*/ 0 h 2"/>
                          <a:gd name="T2" fmla="*/ 0 w 565"/>
                          <a:gd name="T3" fmla="*/ 0 h 2"/>
                          <a:gd name="T4" fmla="*/ 1 w 565"/>
                          <a:gd name="T5" fmla="*/ 0 h 2"/>
                          <a:gd name="T6" fmla="*/ 0 60000 65536"/>
                          <a:gd name="T7" fmla="*/ 0 60000 65536"/>
                          <a:gd name="T8" fmla="*/ 0 60000 65536"/>
                          <a:gd name="T9" fmla="*/ 0 w 565"/>
                          <a:gd name="T10" fmla="*/ 0 h 2"/>
                          <a:gd name="T11" fmla="*/ 565 w 565"/>
                          <a:gd name="T12" fmla="*/ 2 h 2"/>
                        </a:gdLst>
                        <a:ahLst/>
                        <a:cxnLst>
                          <a:cxn ang="T6">
                            <a:pos x="T0" y="T1"/>
                          </a:cxn>
                          <a:cxn ang="T7">
                            <a:pos x="T2" y="T3"/>
                          </a:cxn>
                          <a:cxn ang="T8">
                            <a:pos x="T4" y="T5"/>
                          </a:cxn>
                        </a:cxnLst>
                        <a:rect l="T9" t="T10" r="T11" b="T12"/>
                        <a:pathLst>
                          <a:path w="565" h="2">
                            <a:moveTo>
                              <a:pt x="565"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40" name="Freeform 24"/>
                      <p:cNvSpPr>
                        <a:spLocks noChangeAspect="1"/>
                      </p:cNvSpPr>
                      <p:nvPr/>
                    </p:nvSpPr>
                    <p:spPr bwMode="auto">
                      <a:xfrm>
                        <a:off x="737" y="3068"/>
                        <a:ext cx="130" cy="2"/>
                      </a:xfrm>
                      <a:custGeom>
                        <a:avLst/>
                        <a:gdLst>
                          <a:gd name="T0" fmla="*/ 0 w 566"/>
                          <a:gd name="T1" fmla="*/ 0 h 2"/>
                          <a:gd name="T2" fmla="*/ 565 w 566"/>
                          <a:gd name="T3" fmla="*/ 0 h 2"/>
                          <a:gd name="T4" fmla="*/ 566 w 566"/>
                          <a:gd name="T5" fmla="*/ 0 h 2"/>
                          <a:gd name="T6" fmla="*/ 0 60000 65536"/>
                          <a:gd name="T7" fmla="*/ 0 60000 65536"/>
                          <a:gd name="T8" fmla="*/ 0 60000 65536"/>
                          <a:gd name="T9" fmla="*/ 0 w 566"/>
                          <a:gd name="T10" fmla="*/ 0 h 2"/>
                          <a:gd name="T11" fmla="*/ 566 w 566"/>
                          <a:gd name="T12" fmla="*/ 2 h 2"/>
                        </a:gdLst>
                        <a:ahLst/>
                        <a:cxnLst>
                          <a:cxn ang="T6">
                            <a:pos x="T0" y="T1"/>
                          </a:cxn>
                          <a:cxn ang="T7">
                            <a:pos x="T2" y="T3"/>
                          </a:cxn>
                          <a:cxn ang="T8">
                            <a:pos x="T4" y="T5"/>
                          </a:cxn>
                        </a:cxnLst>
                        <a:rect l="T9" t="T10" r="T11" b="T12"/>
                        <a:pathLst>
                          <a:path w="566" h="2">
                            <a:moveTo>
                              <a:pt x="0" y="0"/>
                            </a:moveTo>
                            <a:lnTo>
                              <a:pt x="565" y="0"/>
                            </a:lnTo>
                            <a:lnTo>
                              <a:pt x="566" y="0"/>
                            </a:lnTo>
                          </a:path>
                        </a:pathLst>
                      </a:custGeom>
                      <a:noFill/>
                      <a:ln w="38100" cmpd="sng">
                        <a:solidFill>
                          <a:srgbClr val="000000"/>
                        </a:solidFill>
                        <a:prstDash val="solid"/>
                        <a:round/>
                        <a:headEnd/>
                        <a:tailEnd/>
                      </a:ln>
                    </p:spPr>
                    <p:txBody>
                      <a:bodyPr/>
                      <a:lstStyle/>
                      <a:p>
                        <a:endParaRPr lang="zh-CN" altLang="en-US"/>
                      </a:p>
                    </p:txBody>
                  </p:sp>
                  <p:sp>
                    <p:nvSpPr>
                      <p:cNvPr id="96341" name="Freeform 25"/>
                      <p:cNvSpPr>
                        <a:spLocks noChangeAspect="1"/>
                      </p:cNvSpPr>
                      <p:nvPr/>
                    </p:nvSpPr>
                    <p:spPr bwMode="auto">
                      <a:xfrm>
                        <a:off x="480" y="3068"/>
                        <a:ext cx="257" cy="2"/>
                      </a:xfrm>
                      <a:custGeom>
                        <a:avLst/>
                        <a:gdLst>
                          <a:gd name="T0" fmla="*/ 1128 w 1128"/>
                          <a:gd name="T1" fmla="*/ 0 h 2"/>
                          <a:gd name="T2" fmla="*/ 0 w 1128"/>
                          <a:gd name="T3" fmla="*/ 0 h 2"/>
                          <a:gd name="T4" fmla="*/ 1 w 1128"/>
                          <a:gd name="T5" fmla="*/ 0 h 2"/>
                          <a:gd name="T6" fmla="*/ 0 60000 65536"/>
                          <a:gd name="T7" fmla="*/ 0 60000 65536"/>
                          <a:gd name="T8" fmla="*/ 0 60000 65536"/>
                          <a:gd name="T9" fmla="*/ 0 w 1128"/>
                          <a:gd name="T10" fmla="*/ 0 h 2"/>
                          <a:gd name="T11" fmla="*/ 1128 w 1128"/>
                          <a:gd name="T12" fmla="*/ 2 h 2"/>
                        </a:gdLst>
                        <a:ahLst/>
                        <a:cxnLst>
                          <a:cxn ang="T6">
                            <a:pos x="T0" y="T1"/>
                          </a:cxn>
                          <a:cxn ang="T7">
                            <a:pos x="T2" y="T3"/>
                          </a:cxn>
                          <a:cxn ang="T8">
                            <a:pos x="T4" y="T5"/>
                          </a:cxn>
                        </a:cxnLst>
                        <a:rect l="T9" t="T10" r="T11" b="T12"/>
                        <a:pathLst>
                          <a:path w="1128" h="2">
                            <a:moveTo>
                              <a:pt x="1128"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42" name="Freeform 26"/>
                      <p:cNvSpPr>
                        <a:spLocks noChangeAspect="1"/>
                      </p:cNvSpPr>
                      <p:nvPr/>
                    </p:nvSpPr>
                    <p:spPr bwMode="auto">
                      <a:xfrm>
                        <a:off x="480" y="2681"/>
                        <a:ext cx="257" cy="2"/>
                      </a:xfrm>
                      <a:custGeom>
                        <a:avLst/>
                        <a:gdLst>
                          <a:gd name="T0" fmla="*/ 0 w 1129"/>
                          <a:gd name="T1" fmla="*/ 0 h 2"/>
                          <a:gd name="T2" fmla="*/ 1128 w 1129"/>
                          <a:gd name="T3" fmla="*/ 0 h 2"/>
                          <a:gd name="T4" fmla="*/ 1129 w 1129"/>
                          <a:gd name="T5" fmla="*/ 0 h 2"/>
                          <a:gd name="T6" fmla="*/ 0 60000 65536"/>
                          <a:gd name="T7" fmla="*/ 0 60000 65536"/>
                          <a:gd name="T8" fmla="*/ 0 60000 65536"/>
                          <a:gd name="T9" fmla="*/ 0 w 1129"/>
                          <a:gd name="T10" fmla="*/ 0 h 2"/>
                          <a:gd name="T11" fmla="*/ 1129 w 1129"/>
                          <a:gd name="T12" fmla="*/ 2 h 2"/>
                        </a:gdLst>
                        <a:ahLst/>
                        <a:cxnLst>
                          <a:cxn ang="T6">
                            <a:pos x="T0" y="T1"/>
                          </a:cxn>
                          <a:cxn ang="T7">
                            <a:pos x="T2" y="T3"/>
                          </a:cxn>
                          <a:cxn ang="T8">
                            <a:pos x="T4" y="T5"/>
                          </a:cxn>
                        </a:cxnLst>
                        <a:rect l="T9" t="T10" r="T11" b="T12"/>
                        <a:pathLst>
                          <a:path w="1129" h="2">
                            <a:moveTo>
                              <a:pt x="0" y="0"/>
                            </a:moveTo>
                            <a:lnTo>
                              <a:pt x="1128" y="0"/>
                            </a:lnTo>
                            <a:lnTo>
                              <a:pt x="1129" y="0"/>
                            </a:lnTo>
                          </a:path>
                        </a:pathLst>
                      </a:custGeom>
                      <a:noFill/>
                      <a:ln w="38100" cmpd="sng">
                        <a:solidFill>
                          <a:srgbClr val="000000"/>
                        </a:solidFill>
                        <a:prstDash val="solid"/>
                        <a:round/>
                        <a:headEnd/>
                        <a:tailEnd/>
                      </a:ln>
                    </p:spPr>
                    <p:txBody>
                      <a:bodyPr/>
                      <a:lstStyle/>
                      <a:p>
                        <a:endParaRPr lang="zh-CN" altLang="en-US"/>
                      </a:p>
                    </p:txBody>
                  </p:sp>
                  <p:sp>
                    <p:nvSpPr>
                      <p:cNvPr id="96343" name="Freeform 27"/>
                      <p:cNvSpPr>
                        <a:spLocks noChangeAspect="1"/>
                      </p:cNvSpPr>
                      <p:nvPr/>
                    </p:nvSpPr>
                    <p:spPr bwMode="auto">
                      <a:xfrm>
                        <a:off x="349" y="2681"/>
                        <a:ext cx="2" cy="387"/>
                      </a:xfrm>
                      <a:custGeom>
                        <a:avLst/>
                        <a:gdLst>
                          <a:gd name="T0" fmla="*/ 0 w 1"/>
                          <a:gd name="T1" fmla="*/ 0 h 1694"/>
                          <a:gd name="T2" fmla="*/ 0 w 1"/>
                          <a:gd name="T3" fmla="*/ 1694 h 1694"/>
                          <a:gd name="T4" fmla="*/ 1 w 1"/>
                          <a:gd name="T5" fmla="*/ 1694 h 1694"/>
                          <a:gd name="T6" fmla="*/ 0 60000 65536"/>
                          <a:gd name="T7" fmla="*/ 0 60000 65536"/>
                          <a:gd name="T8" fmla="*/ 0 60000 65536"/>
                          <a:gd name="T9" fmla="*/ 0 w 1"/>
                          <a:gd name="T10" fmla="*/ 0 h 1694"/>
                          <a:gd name="T11" fmla="*/ 1 w 1"/>
                          <a:gd name="T12" fmla="*/ 1694 h 1694"/>
                        </a:gdLst>
                        <a:ahLst/>
                        <a:cxnLst>
                          <a:cxn ang="T6">
                            <a:pos x="T0" y="T1"/>
                          </a:cxn>
                          <a:cxn ang="T7">
                            <a:pos x="T2" y="T3"/>
                          </a:cxn>
                          <a:cxn ang="T8">
                            <a:pos x="T4" y="T5"/>
                          </a:cxn>
                        </a:cxnLst>
                        <a:rect l="T9" t="T10" r="T11" b="T12"/>
                        <a:pathLst>
                          <a:path w="1" h="1694">
                            <a:moveTo>
                              <a:pt x="0" y="0"/>
                            </a:moveTo>
                            <a:lnTo>
                              <a:pt x="0" y="1694"/>
                            </a:lnTo>
                            <a:lnTo>
                              <a:pt x="1" y="1694"/>
                            </a:lnTo>
                          </a:path>
                        </a:pathLst>
                      </a:custGeom>
                      <a:noFill/>
                      <a:ln w="38100" cmpd="sng">
                        <a:solidFill>
                          <a:srgbClr val="000000"/>
                        </a:solidFill>
                        <a:prstDash val="solid"/>
                        <a:round/>
                        <a:headEnd/>
                        <a:tailEnd/>
                      </a:ln>
                    </p:spPr>
                    <p:txBody>
                      <a:bodyPr/>
                      <a:lstStyle/>
                      <a:p>
                        <a:endParaRPr lang="zh-CN" altLang="en-US"/>
                      </a:p>
                    </p:txBody>
                  </p:sp>
                  <p:sp>
                    <p:nvSpPr>
                      <p:cNvPr id="96344" name="Freeform 28"/>
                      <p:cNvSpPr>
                        <a:spLocks noChangeAspect="1"/>
                      </p:cNvSpPr>
                      <p:nvPr/>
                    </p:nvSpPr>
                    <p:spPr bwMode="auto">
                      <a:xfrm>
                        <a:off x="480" y="2681"/>
                        <a:ext cx="2" cy="387"/>
                      </a:xfrm>
                      <a:custGeom>
                        <a:avLst/>
                        <a:gdLst>
                          <a:gd name="T0" fmla="*/ 0 w 1"/>
                          <a:gd name="T1" fmla="*/ 1694 h 1694"/>
                          <a:gd name="T2" fmla="*/ 0 w 1"/>
                          <a:gd name="T3" fmla="*/ 0 h 1694"/>
                          <a:gd name="T4" fmla="*/ 1 w 1"/>
                          <a:gd name="T5" fmla="*/ 0 h 1694"/>
                          <a:gd name="T6" fmla="*/ 0 60000 65536"/>
                          <a:gd name="T7" fmla="*/ 0 60000 65536"/>
                          <a:gd name="T8" fmla="*/ 0 60000 65536"/>
                          <a:gd name="T9" fmla="*/ 0 w 1"/>
                          <a:gd name="T10" fmla="*/ 0 h 1694"/>
                          <a:gd name="T11" fmla="*/ 1 w 1"/>
                          <a:gd name="T12" fmla="*/ 1694 h 1694"/>
                        </a:gdLst>
                        <a:ahLst/>
                        <a:cxnLst>
                          <a:cxn ang="T6">
                            <a:pos x="T0" y="T1"/>
                          </a:cxn>
                          <a:cxn ang="T7">
                            <a:pos x="T2" y="T3"/>
                          </a:cxn>
                          <a:cxn ang="T8">
                            <a:pos x="T4" y="T5"/>
                          </a:cxn>
                        </a:cxnLst>
                        <a:rect l="T9" t="T10" r="T11" b="T12"/>
                        <a:pathLst>
                          <a:path w="1" h="1694">
                            <a:moveTo>
                              <a:pt x="0" y="1694"/>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45" name="Freeform 29"/>
                      <p:cNvSpPr>
                        <a:spLocks noChangeAspect="1"/>
                      </p:cNvSpPr>
                      <p:nvPr/>
                    </p:nvSpPr>
                    <p:spPr bwMode="auto">
                      <a:xfrm>
                        <a:off x="349" y="3068"/>
                        <a:ext cx="131" cy="2"/>
                      </a:xfrm>
                      <a:custGeom>
                        <a:avLst/>
                        <a:gdLst>
                          <a:gd name="T0" fmla="*/ 0 w 566"/>
                          <a:gd name="T1" fmla="*/ 0 h 2"/>
                          <a:gd name="T2" fmla="*/ 565 w 566"/>
                          <a:gd name="T3" fmla="*/ 0 h 2"/>
                          <a:gd name="T4" fmla="*/ 566 w 566"/>
                          <a:gd name="T5" fmla="*/ 0 h 2"/>
                          <a:gd name="T6" fmla="*/ 0 60000 65536"/>
                          <a:gd name="T7" fmla="*/ 0 60000 65536"/>
                          <a:gd name="T8" fmla="*/ 0 60000 65536"/>
                          <a:gd name="T9" fmla="*/ 0 w 566"/>
                          <a:gd name="T10" fmla="*/ 0 h 2"/>
                          <a:gd name="T11" fmla="*/ 566 w 566"/>
                          <a:gd name="T12" fmla="*/ 2 h 2"/>
                        </a:gdLst>
                        <a:ahLst/>
                        <a:cxnLst>
                          <a:cxn ang="T6">
                            <a:pos x="T0" y="T1"/>
                          </a:cxn>
                          <a:cxn ang="T7">
                            <a:pos x="T2" y="T3"/>
                          </a:cxn>
                          <a:cxn ang="T8">
                            <a:pos x="T4" y="T5"/>
                          </a:cxn>
                        </a:cxnLst>
                        <a:rect l="T9" t="T10" r="T11" b="T12"/>
                        <a:pathLst>
                          <a:path w="566" h="2">
                            <a:moveTo>
                              <a:pt x="0" y="0"/>
                            </a:moveTo>
                            <a:lnTo>
                              <a:pt x="565" y="0"/>
                            </a:lnTo>
                            <a:lnTo>
                              <a:pt x="566" y="0"/>
                            </a:lnTo>
                          </a:path>
                        </a:pathLst>
                      </a:custGeom>
                      <a:noFill/>
                      <a:ln w="38100" cmpd="sng">
                        <a:solidFill>
                          <a:srgbClr val="000000"/>
                        </a:solidFill>
                        <a:prstDash val="solid"/>
                        <a:round/>
                        <a:headEnd/>
                        <a:tailEnd/>
                      </a:ln>
                    </p:spPr>
                    <p:txBody>
                      <a:bodyPr/>
                      <a:lstStyle/>
                      <a:p>
                        <a:endParaRPr lang="zh-CN" altLang="en-US"/>
                      </a:p>
                    </p:txBody>
                  </p:sp>
                  <p:sp>
                    <p:nvSpPr>
                      <p:cNvPr id="96346" name="Freeform 30"/>
                      <p:cNvSpPr>
                        <a:spLocks noChangeAspect="1"/>
                      </p:cNvSpPr>
                      <p:nvPr/>
                    </p:nvSpPr>
                    <p:spPr bwMode="auto">
                      <a:xfrm>
                        <a:off x="349" y="2681"/>
                        <a:ext cx="131" cy="2"/>
                      </a:xfrm>
                      <a:custGeom>
                        <a:avLst/>
                        <a:gdLst>
                          <a:gd name="T0" fmla="*/ 565 w 565"/>
                          <a:gd name="T1" fmla="*/ 0 h 2"/>
                          <a:gd name="T2" fmla="*/ 0 w 565"/>
                          <a:gd name="T3" fmla="*/ 0 h 2"/>
                          <a:gd name="T4" fmla="*/ 1 w 565"/>
                          <a:gd name="T5" fmla="*/ 0 h 2"/>
                          <a:gd name="T6" fmla="*/ 0 60000 65536"/>
                          <a:gd name="T7" fmla="*/ 0 60000 65536"/>
                          <a:gd name="T8" fmla="*/ 0 60000 65536"/>
                          <a:gd name="T9" fmla="*/ 0 w 565"/>
                          <a:gd name="T10" fmla="*/ 0 h 2"/>
                          <a:gd name="T11" fmla="*/ 565 w 565"/>
                          <a:gd name="T12" fmla="*/ 2 h 2"/>
                        </a:gdLst>
                        <a:ahLst/>
                        <a:cxnLst>
                          <a:cxn ang="T6">
                            <a:pos x="T0" y="T1"/>
                          </a:cxn>
                          <a:cxn ang="T7">
                            <a:pos x="T2" y="T3"/>
                          </a:cxn>
                          <a:cxn ang="T8">
                            <a:pos x="T4" y="T5"/>
                          </a:cxn>
                        </a:cxnLst>
                        <a:rect l="T9" t="T10" r="T11" b="T12"/>
                        <a:pathLst>
                          <a:path w="565" h="2">
                            <a:moveTo>
                              <a:pt x="565"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47" name="Freeform 31"/>
                      <p:cNvSpPr>
                        <a:spLocks noChangeAspect="1"/>
                      </p:cNvSpPr>
                      <p:nvPr/>
                    </p:nvSpPr>
                    <p:spPr bwMode="auto">
                      <a:xfrm>
                        <a:off x="737" y="2681"/>
                        <a:ext cx="2" cy="387"/>
                      </a:xfrm>
                      <a:custGeom>
                        <a:avLst/>
                        <a:gdLst>
                          <a:gd name="T0" fmla="*/ 0 w 1"/>
                          <a:gd name="T1" fmla="*/ 0 h 1694"/>
                          <a:gd name="T2" fmla="*/ 0 w 1"/>
                          <a:gd name="T3" fmla="*/ 1694 h 1694"/>
                          <a:gd name="T4" fmla="*/ 1 w 1"/>
                          <a:gd name="T5" fmla="*/ 1694 h 1694"/>
                          <a:gd name="T6" fmla="*/ 0 60000 65536"/>
                          <a:gd name="T7" fmla="*/ 0 60000 65536"/>
                          <a:gd name="T8" fmla="*/ 0 60000 65536"/>
                          <a:gd name="T9" fmla="*/ 0 w 1"/>
                          <a:gd name="T10" fmla="*/ 0 h 1694"/>
                          <a:gd name="T11" fmla="*/ 1 w 1"/>
                          <a:gd name="T12" fmla="*/ 1694 h 1694"/>
                        </a:gdLst>
                        <a:ahLst/>
                        <a:cxnLst>
                          <a:cxn ang="T6">
                            <a:pos x="T0" y="T1"/>
                          </a:cxn>
                          <a:cxn ang="T7">
                            <a:pos x="T2" y="T3"/>
                          </a:cxn>
                          <a:cxn ang="T8">
                            <a:pos x="T4" y="T5"/>
                          </a:cxn>
                        </a:cxnLst>
                        <a:rect l="T9" t="T10" r="T11" b="T12"/>
                        <a:pathLst>
                          <a:path w="1" h="1694">
                            <a:moveTo>
                              <a:pt x="0" y="0"/>
                            </a:moveTo>
                            <a:lnTo>
                              <a:pt x="0" y="1694"/>
                            </a:lnTo>
                            <a:lnTo>
                              <a:pt x="1" y="1694"/>
                            </a:lnTo>
                          </a:path>
                        </a:pathLst>
                      </a:custGeom>
                      <a:noFill/>
                      <a:ln w="38100" cmpd="sng">
                        <a:solidFill>
                          <a:srgbClr val="000000"/>
                        </a:solidFill>
                        <a:prstDash val="solid"/>
                        <a:round/>
                        <a:headEnd/>
                        <a:tailEnd/>
                      </a:ln>
                    </p:spPr>
                    <p:txBody>
                      <a:bodyPr/>
                      <a:lstStyle/>
                      <a:p>
                        <a:endParaRPr lang="zh-CN" altLang="en-US"/>
                      </a:p>
                    </p:txBody>
                  </p:sp>
                  <p:sp>
                    <p:nvSpPr>
                      <p:cNvPr id="96348" name="Freeform 32"/>
                      <p:cNvSpPr>
                        <a:spLocks noChangeAspect="1"/>
                      </p:cNvSpPr>
                      <p:nvPr/>
                    </p:nvSpPr>
                    <p:spPr bwMode="auto">
                      <a:xfrm>
                        <a:off x="867" y="3054"/>
                        <a:ext cx="3" cy="14"/>
                      </a:xfrm>
                      <a:custGeom>
                        <a:avLst/>
                        <a:gdLst>
                          <a:gd name="T0" fmla="*/ 0 w 1"/>
                          <a:gd name="T1" fmla="*/ 63 h 63"/>
                          <a:gd name="T2" fmla="*/ 0 w 1"/>
                          <a:gd name="T3" fmla="*/ 0 h 63"/>
                          <a:gd name="T4" fmla="*/ 1 w 1"/>
                          <a:gd name="T5" fmla="*/ 0 h 63"/>
                          <a:gd name="T6" fmla="*/ 0 60000 65536"/>
                          <a:gd name="T7" fmla="*/ 0 60000 65536"/>
                          <a:gd name="T8" fmla="*/ 0 60000 65536"/>
                          <a:gd name="T9" fmla="*/ 0 w 1"/>
                          <a:gd name="T10" fmla="*/ 0 h 63"/>
                          <a:gd name="T11" fmla="*/ 1 w 1"/>
                          <a:gd name="T12" fmla="*/ 63 h 63"/>
                        </a:gdLst>
                        <a:ahLst/>
                        <a:cxnLst>
                          <a:cxn ang="T6">
                            <a:pos x="T0" y="T1"/>
                          </a:cxn>
                          <a:cxn ang="T7">
                            <a:pos x="T2" y="T3"/>
                          </a:cxn>
                          <a:cxn ang="T8">
                            <a:pos x="T4" y="T5"/>
                          </a:cxn>
                        </a:cxnLst>
                        <a:rect l="T9" t="T10" r="T11" b="T12"/>
                        <a:pathLst>
                          <a:path w="1" h="63">
                            <a:moveTo>
                              <a:pt x="0" y="63"/>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49" name="Freeform 33"/>
                      <p:cNvSpPr>
                        <a:spLocks noChangeAspect="1"/>
                      </p:cNvSpPr>
                      <p:nvPr/>
                    </p:nvSpPr>
                    <p:spPr bwMode="auto">
                      <a:xfrm>
                        <a:off x="867" y="2940"/>
                        <a:ext cx="3" cy="114"/>
                      </a:xfrm>
                      <a:custGeom>
                        <a:avLst/>
                        <a:gdLst>
                          <a:gd name="T0" fmla="*/ 0 w 1"/>
                          <a:gd name="T1" fmla="*/ 502 h 502"/>
                          <a:gd name="T2" fmla="*/ 0 w 1"/>
                          <a:gd name="T3" fmla="*/ 0 h 502"/>
                          <a:gd name="T4" fmla="*/ 1 w 1"/>
                          <a:gd name="T5" fmla="*/ 0 h 502"/>
                          <a:gd name="T6" fmla="*/ 0 60000 65536"/>
                          <a:gd name="T7" fmla="*/ 0 60000 65536"/>
                          <a:gd name="T8" fmla="*/ 0 60000 65536"/>
                          <a:gd name="T9" fmla="*/ 0 w 1"/>
                          <a:gd name="T10" fmla="*/ 0 h 502"/>
                          <a:gd name="T11" fmla="*/ 1 w 1"/>
                          <a:gd name="T12" fmla="*/ 502 h 502"/>
                        </a:gdLst>
                        <a:ahLst/>
                        <a:cxnLst>
                          <a:cxn ang="T6">
                            <a:pos x="T0" y="T1"/>
                          </a:cxn>
                          <a:cxn ang="T7">
                            <a:pos x="T2" y="T3"/>
                          </a:cxn>
                          <a:cxn ang="T8">
                            <a:pos x="T4" y="T5"/>
                          </a:cxn>
                        </a:cxnLst>
                        <a:rect l="T9" t="T10" r="T11" b="T12"/>
                        <a:pathLst>
                          <a:path w="1" h="502">
                            <a:moveTo>
                              <a:pt x="0" y="502"/>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50" name="Freeform 34"/>
                      <p:cNvSpPr>
                        <a:spLocks noChangeAspect="1"/>
                      </p:cNvSpPr>
                      <p:nvPr/>
                    </p:nvSpPr>
                    <p:spPr bwMode="auto">
                      <a:xfrm>
                        <a:off x="2452" y="2598"/>
                        <a:ext cx="874" cy="96"/>
                      </a:xfrm>
                      <a:custGeom>
                        <a:avLst/>
                        <a:gdLst>
                          <a:gd name="T0" fmla="*/ 3809 w 3809"/>
                          <a:gd name="T1" fmla="*/ 424 h 424"/>
                          <a:gd name="T2" fmla="*/ 0 w 3809"/>
                          <a:gd name="T3" fmla="*/ 0 h 424"/>
                          <a:gd name="T4" fmla="*/ 1 w 3809"/>
                          <a:gd name="T5" fmla="*/ 0 h 424"/>
                          <a:gd name="T6" fmla="*/ 0 60000 65536"/>
                          <a:gd name="T7" fmla="*/ 0 60000 65536"/>
                          <a:gd name="T8" fmla="*/ 0 60000 65536"/>
                          <a:gd name="T9" fmla="*/ 0 w 3809"/>
                          <a:gd name="T10" fmla="*/ 0 h 424"/>
                          <a:gd name="T11" fmla="*/ 3809 w 3809"/>
                          <a:gd name="T12" fmla="*/ 424 h 424"/>
                        </a:gdLst>
                        <a:ahLst/>
                        <a:cxnLst>
                          <a:cxn ang="T6">
                            <a:pos x="T0" y="T1"/>
                          </a:cxn>
                          <a:cxn ang="T7">
                            <a:pos x="T2" y="T3"/>
                          </a:cxn>
                          <a:cxn ang="T8">
                            <a:pos x="T4" y="T5"/>
                          </a:cxn>
                        </a:cxnLst>
                        <a:rect l="T9" t="T10" r="T11" b="T12"/>
                        <a:pathLst>
                          <a:path w="3809" h="424">
                            <a:moveTo>
                              <a:pt x="3809" y="424"/>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51" name="Freeform 35"/>
                      <p:cNvSpPr>
                        <a:spLocks noChangeAspect="1"/>
                      </p:cNvSpPr>
                      <p:nvPr/>
                    </p:nvSpPr>
                    <p:spPr bwMode="auto">
                      <a:xfrm>
                        <a:off x="2452" y="3054"/>
                        <a:ext cx="874" cy="97"/>
                      </a:xfrm>
                      <a:custGeom>
                        <a:avLst/>
                        <a:gdLst>
                          <a:gd name="T0" fmla="*/ 0 w 3810"/>
                          <a:gd name="T1" fmla="*/ 424 h 424"/>
                          <a:gd name="T2" fmla="*/ 3809 w 3810"/>
                          <a:gd name="T3" fmla="*/ 0 h 424"/>
                          <a:gd name="T4" fmla="*/ 3810 w 3810"/>
                          <a:gd name="T5" fmla="*/ 0 h 424"/>
                          <a:gd name="T6" fmla="*/ 0 60000 65536"/>
                          <a:gd name="T7" fmla="*/ 0 60000 65536"/>
                          <a:gd name="T8" fmla="*/ 0 60000 65536"/>
                          <a:gd name="T9" fmla="*/ 0 w 3810"/>
                          <a:gd name="T10" fmla="*/ 0 h 424"/>
                          <a:gd name="T11" fmla="*/ 3810 w 3810"/>
                          <a:gd name="T12" fmla="*/ 424 h 424"/>
                        </a:gdLst>
                        <a:ahLst/>
                        <a:cxnLst>
                          <a:cxn ang="T6">
                            <a:pos x="T0" y="T1"/>
                          </a:cxn>
                          <a:cxn ang="T7">
                            <a:pos x="T2" y="T3"/>
                          </a:cxn>
                          <a:cxn ang="T8">
                            <a:pos x="T4" y="T5"/>
                          </a:cxn>
                        </a:cxnLst>
                        <a:rect l="T9" t="T10" r="T11" b="T12"/>
                        <a:pathLst>
                          <a:path w="3810" h="424">
                            <a:moveTo>
                              <a:pt x="0" y="424"/>
                            </a:moveTo>
                            <a:lnTo>
                              <a:pt x="3809" y="0"/>
                            </a:lnTo>
                            <a:lnTo>
                              <a:pt x="3810" y="0"/>
                            </a:lnTo>
                          </a:path>
                        </a:pathLst>
                      </a:custGeom>
                      <a:noFill/>
                      <a:ln w="38100" cmpd="sng">
                        <a:solidFill>
                          <a:srgbClr val="000000"/>
                        </a:solidFill>
                        <a:prstDash val="solid"/>
                        <a:round/>
                        <a:headEnd/>
                        <a:tailEnd/>
                      </a:ln>
                    </p:spPr>
                    <p:txBody>
                      <a:bodyPr/>
                      <a:lstStyle/>
                      <a:p>
                        <a:endParaRPr lang="zh-CN" altLang="en-US"/>
                      </a:p>
                    </p:txBody>
                  </p:sp>
                  <p:sp>
                    <p:nvSpPr>
                      <p:cNvPr id="96352" name="Freeform 36"/>
                      <p:cNvSpPr>
                        <a:spLocks noChangeAspect="1"/>
                      </p:cNvSpPr>
                      <p:nvPr/>
                    </p:nvSpPr>
                    <p:spPr bwMode="auto">
                      <a:xfrm>
                        <a:off x="1902" y="2550"/>
                        <a:ext cx="2" cy="649"/>
                      </a:xfrm>
                      <a:custGeom>
                        <a:avLst/>
                        <a:gdLst>
                          <a:gd name="T0" fmla="*/ 0 w 1"/>
                          <a:gd name="T1" fmla="*/ 2822 h 2822"/>
                          <a:gd name="T2" fmla="*/ 0 w 1"/>
                          <a:gd name="T3" fmla="*/ 0 h 2822"/>
                          <a:gd name="T4" fmla="*/ 1 w 1"/>
                          <a:gd name="T5" fmla="*/ 0 h 2822"/>
                          <a:gd name="T6" fmla="*/ 0 60000 65536"/>
                          <a:gd name="T7" fmla="*/ 0 60000 65536"/>
                          <a:gd name="T8" fmla="*/ 0 60000 65536"/>
                          <a:gd name="T9" fmla="*/ 0 w 1"/>
                          <a:gd name="T10" fmla="*/ 0 h 2822"/>
                          <a:gd name="T11" fmla="*/ 1 w 1"/>
                          <a:gd name="T12" fmla="*/ 2822 h 2822"/>
                        </a:gdLst>
                        <a:ahLst/>
                        <a:cxnLst>
                          <a:cxn ang="T6">
                            <a:pos x="T0" y="T1"/>
                          </a:cxn>
                          <a:cxn ang="T7">
                            <a:pos x="T2" y="T3"/>
                          </a:cxn>
                          <a:cxn ang="T8">
                            <a:pos x="T4" y="T5"/>
                          </a:cxn>
                        </a:cxnLst>
                        <a:rect l="T9" t="T10" r="T11" b="T12"/>
                        <a:pathLst>
                          <a:path w="1" h="2822">
                            <a:moveTo>
                              <a:pt x="0" y="2822"/>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53" name="Freeform 37"/>
                      <p:cNvSpPr>
                        <a:spLocks noChangeAspect="1"/>
                      </p:cNvSpPr>
                      <p:nvPr/>
                    </p:nvSpPr>
                    <p:spPr bwMode="auto">
                      <a:xfrm>
                        <a:off x="1741" y="2550"/>
                        <a:ext cx="3" cy="48"/>
                      </a:xfrm>
                      <a:custGeom>
                        <a:avLst/>
                        <a:gdLst>
                          <a:gd name="T0" fmla="*/ 0 w 1"/>
                          <a:gd name="T1" fmla="*/ 0 h 204"/>
                          <a:gd name="T2" fmla="*/ 0 w 1"/>
                          <a:gd name="T3" fmla="*/ 204 h 204"/>
                          <a:gd name="T4" fmla="*/ 1 w 1"/>
                          <a:gd name="T5" fmla="*/ 204 h 204"/>
                          <a:gd name="T6" fmla="*/ 0 60000 65536"/>
                          <a:gd name="T7" fmla="*/ 0 60000 65536"/>
                          <a:gd name="T8" fmla="*/ 0 60000 65536"/>
                          <a:gd name="T9" fmla="*/ 0 w 1"/>
                          <a:gd name="T10" fmla="*/ 0 h 204"/>
                          <a:gd name="T11" fmla="*/ 1 w 1"/>
                          <a:gd name="T12" fmla="*/ 204 h 204"/>
                        </a:gdLst>
                        <a:ahLst/>
                        <a:cxnLst>
                          <a:cxn ang="T6">
                            <a:pos x="T0" y="T1"/>
                          </a:cxn>
                          <a:cxn ang="T7">
                            <a:pos x="T2" y="T3"/>
                          </a:cxn>
                          <a:cxn ang="T8">
                            <a:pos x="T4" y="T5"/>
                          </a:cxn>
                        </a:cxnLst>
                        <a:rect l="T9" t="T10" r="T11" b="T12"/>
                        <a:pathLst>
                          <a:path w="1" h="204">
                            <a:moveTo>
                              <a:pt x="0" y="0"/>
                            </a:moveTo>
                            <a:lnTo>
                              <a:pt x="0" y="204"/>
                            </a:lnTo>
                            <a:lnTo>
                              <a:pt x="1" y="204"/>
                            </a:lnTo>
                          </a:path>
                        </a:pathLst>
                      </a:custGeom>
                      <a:noFill/>
                      <a:ln w="38100" cmpd="sng">
                        <a:solidFill>
                          <a:srgbClr val="000000"/>
                        </a:solidFill>
                        <a:prstDash val="solid"/>
                        <a:round/>
                        <a:headEnd/>
                        <a:tailEnd/>
                      </a:ln>
                    </p:spPr>
                    <p:txBody>
                      <a:bodyPr/>
                      <a:lstStyle/>
                      <a:p>
                        <a:endParaRPr lang="zh-CN" altLang="en-US"/>
                      </a:p>
                    </p:txBody>
                  </p:sp>
                  <p:sp>
                    <p:nvSpPr>
                      <p:cNvPr id="96354" name="Freeform 38"/>
                      <p:cNvSpPr>
                        <a:spLocks noChangeAspect="1"/>
                      </p:cNvSpPr>
                      <p:nvPr/>
                    </p:nvSpPr>
                    <p:spPr bwMode="auto">
                      <a:xfrm>
                        <a:off x="2292" y="2550"/>
                        <a:ext cx="2" cy="649"/>
                      </a:xfrm>
                      <a:custGeom>
                        <a:avLst/>
                        <a:gdLst>
                          <a:gd name="T0" fmla="*/ 0 w 1"/>
                          <a:gd name="T1" fmla="*/ 0 h 2822"/>
                          <a:gd name="T2" fmla="*/ 0 w 1"/>
                          <a:gd name="T3" fmla="*/ 2822 h 2822"/>
                          <a:gd name="T4" fmla="*/ 1 w 1"/>
                          <a:gd name="T5" fmla="*/ 2822 h 2822"/>
                          <a:gd name="T6" fmla="*/ 0 60000 65536"/>
                          <a:gd name="T7" fmla="*/ 0 60000 65536"/>
                          <a:gd name="T8" fmla="*/ 0 60000 65536"/>
                          <a:gd name="T9" fmla="*/ 0 w 1"/>
                          <a:gd name="T10" fmla="*/ 0 h 2822"/>
                          <a:gd name="T11" fmla="*/ 1 w 1"/>
                          <a:gd name="T12" fmla="*/ 2822 h 2822"/>
                        </a:gdLst>
                        <a:ahLst/>
                        <a:cxnLst>
                          <a:cxn ang="T6">
                            <a:pos x="T0" y="T1"/>
                          </a:cxn>
                          <a:cxn ang="T7">
                            <a:pos x="T2" y="T3"/>
                          </a:cxn>
                          <a:cxn ang="T8">
                            <a:pos x="T4" y="T5"/>
                          </a:cxn>
                        </a:cxnLst>
                        <a:rect l="T9" t="T10" r="T11" b="T12"/>
                        <a:pathLst>
                          <a:path w="1" h="2822">
                            <a:moveTo>
                              <a:pt x="0" y="0"/>
                            </a:moveTo>
                            <a:lnTo>
                              <a:pt x="0" y="2822"/>
                            </a:lnTo>
                            <a:lnTo>
                              <a:pt x="1" y="2822"/>
                            </a:lnTo>
                          </a:path>
                        </a:pathLst>
                      </a:custGeom>
                      <a:noFill/>
                      <a:ln w="38100" cmpd="sng">
                        <a:solidFill>
                          <a:srgbClr val="000000"/>
                        </a:solidFill>
                        <a:prstDash val="solid"/>
                        <a:round/>
                        <a:headEnd/>
                        <a:tailEnd/>
                      </a:ln>
                    </p:spPr>
                    <p:txBody>
                      <a:bodyPr/>
                      <a:lstStyle/>
                      <a:p>
                        <a:endParaRPr lang="zh-CN" altLang="en-US"/>
                      </a:p>
                    </p:txBody>
                  </p:sp>
                  <p:sp>
                    <p:nvSpPr>
                      <p:cNvPr id="96355" name="Freeform 39"/>
                      <p:cNvSpPr>
                        <a:spLocks noChangeAspect="1"/>
                      </p:cNvSpPr>
                      <p:nvPr/>
                    </p:nvSpPr>
                    <p:spPr bwMode="auto">
                      <a:xfrm>
                        <a:off x="2452" y="2550"/>
                        <a:ext cx="3" cy="48"/>
                      </a:xfrm>
                      <a:custGeom>
                        <a:avLst/>
                        <a:gdLst>
                          <a:gd name="T0" fmla="*/ 0 w 1"/>
                          <a:gd name="T1" fmla="*/ 204 h 204"/>
                          <a:gd name="T2" fmla="*/ 0 w 1"/>
                          <a:gd name="T3" fmla="*/ 0 h 204"/>
                          <a:gd name="T4" fmla="*/ 1 w 1"/>
                          <a:gd name="T5" fmla="*/ 0 h 204"/>
                          <a:gd name="T6" fmla="*/ 0 60000 65536"/>
                          <a:gd name="T7" fmla="*/ 0 60000 65536"/>
                          <a:gd name="T8" fmla="*/ 0 60000 65536"/>
                          <a:gd name="T9" fmla="*/ 0 w 1"/>
                          <a:gd name="T10" fmla="*/ 0 h 204"/>
                          <a:gd name="T11" fmla="*/ 1 w 1"/>
                          <a:gd name="T12" fmla="*/ 204 h 204"/>
                        </a:gdLst>
                        <a:ahLst/>
                        <a:cxnLst>
                          <a:cxn ang="T6">
                            <a:pos x="T0" y="T1"/>
                          </a:cxn>
                          <a:cxn ang="T7">
                            <a:pos x="T2" y="T3"/>
                          </a:cxn>
                          <a:cxn ang="T8">
                            <a:pos x="T4" y="T5"/>
                          </a:cxn>
                        </a:cxnLst>
                        <a:rect l="T9" t="T10" r="T11" b="T12"/>
                        <a:pathLst>
                          <a:path w="1" h="204">
                            <a:moveTo>
                              <a:pt x="0" y="204"/>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56" name="Freeform 40"/>
                      <p:cNvSpPr>
                        <a:spLocks noChangeAspect="1"/>
                      </p:cNvSpPr>
                      <p:nvPr/>
                    </p:nvSpPr>
                    <p:spPr bwMode="auto">
                      <a:xfrm>
                        <a:off x="1902" y="3199"/>
                        <a:ext cx="390" cy="2"/>
                      </a:xfrm>
                      <a:custGeom>
                        <a:avLst/>
                        <a:gdLst>
                          <a:gd name="T0" fmla="*/ 1694 w 1694"/>
                          <a:gd name="T1" fmla="*/ 0 h 2"/>
                          <a:gd name="T2" fmla="*/ 0 w 1694"/>
                          <a:gd name="T3" fmla="*/ 0 h 2"/>
                          <a:gd name="T4" fmla="*/ 1 w 1694"/>
                          <a:gd name="T5" fmla="*/ 0 h 2"/>
                          <a:gd name="T6" fmla="*/ 0 60000 65536"/>
                          <a:gd name="T7" fmla="*/ 0 60000 65536"/>
                          <a:gd name="T8" fmla="*/ 0 60000 65536"/>
                          <a:gd name="T9" fmla="*/ 0 w 1694"/>
                          <a:gd name="T10" fmla="*/ 0 h 2"/>
                          <a:gd name="T11" fmla="*/ 1694 w 1694"/>
                          <a:gd name="T12" fmla="*/ 2 h 2"/>
                        </a:gdLst>
                        <a:ahLst/>
                        <a:cxnLst>
                          <a:cxn ang="T6">
                            <a:pos x="T0" y="T1"/>
                          </a:cxn>
                          <a:cxn ang="T7">
                            <a:pos x="T2" y="T3"/>
                          </a:cxn>
                          <a:cxn ang="T8">
                            <a:pos x="T4" y="T5"/>
                          </a:cxn>
                        </a:cxnLst>
                        <a:rect l="T9" t="T10" r="T11" b="T12"/>
                        <a:pathLst>
                          <a:path w="1694" h="2">
                            <a:moveTo>
                              <a:pt x="1694"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57" name="Freeform 41"/>
                      <p:cNvSpPr>
                        <a:spLocks noChangeAspect="1"/>
                      </p:cNvSpPr>
                      <p:nvPr/>
                    </p:nvSpPr>
                    <p:spPr bwMode="auto">
                      <a:xfrm>
                        <a:off x="1741" y="3199"/>
                        <a:ext cx="161" cy="2"/>
                      </a:xfrm>
                      <a:custGeom>
                        <a:avLst/>
                        <a:gdLst>
                          <a:gd name="T0" fmla="*/ 0 w 706"/>
                          <a:gd name="T1" fmla="*/ 0 h 2"/>
                          <a:gd name="T2" fmla="*/ 705 w 706"/>
                          <a:gd name="T3" fmla="*/ 0 h 2"/>
                          <a:gd name="T4" fmla="*/ 706 w 706"/>
                          <a:gd name="T5" fmla="*/ 0 h 2"/>
                          <a:gd name="T6" fmla="*/ 0 60000 65536"/>
                          <a:gd name="T7" fmla="*/ 0 60000 65536"/>
                          <a:gd name="T8" fmla="*/ 0 60000 65536"/>
                          <a:gd name="T9" fmla="*/ 0 w 706"/>
                          <a:gd name="T10" fmla="*/ 0 h 2"/>
                          <a:gd name="T11" fmla="*/ 706 w 706"/>
                          <a:gd name="T12" fmla="*/ 2 h 2"/>
                        </a:gdLst>
                        <a:ahLst/>
                        <a:cxnLst>
                          <a:cxn ang="T6">
                            <a:pos x="T0" y="T1"/>
                          </a:cxn>
                          <a:cxn ang="T7">
                            <a:pos x="T2" y="T3"/>
                          </a:cxn>
                          <a:cxn ang="T8">
                            <a:pos x="T4" y="T5"/>
                          </a:cxn>
                        </a:cxnLst>
                        <a:rect l="T9" t="T10" r="T11" b="T12"/>
                        <a:pathLst>
                          <a:path w="706" h="2">
                            <a:moveTo>
                              <a:pt x="0" y="0"/>
                            </a:moveTo>
                            <a:lnTo>
                              <a:pt x="705" y="0"/>
                            </a:lnTo>
                            <a:lnTo>
                              <a:pt x="706" y="0"/>
                            </a:lnTo>
                          </a:path>
                        </a:pathLst>
                      </a:custGeom>
                      <a:noFill/>
                      <a:ln w="38100" cmpd="sng">
                        <a:solidFill>
                          <a:srgbClr val="000000"/>
                        </a:solidFill>
                        <a:prstDash val="solid"/>
                        <a:round/>
                        <a:headEnd/>
                        <a:tailEnd/>
                      </a:ln>
                    </p:spPr>
                    <p:txBody>
                      <a:bodyPr/>
                      <a:lstStyle/>
                      <a:p>
                        <a:endParaRPr lang="zh-CN" altLang="en-US"/>
                      </a:p>
                    </p:txBody>
                  </p:sp>
                  <p:sp>
                    <p:nvSpPr>
                      <p:cNvPr id="96358" name="Freeform 42"/>
                      <p:cNvSpPr>
                        <a:spLocks noChangeAspect="1"/>
                      </p:cNvSpPr>
                      <p:nvPr/>
                    </p:nvSpPr>
                    <p:spPr bwMode="auto">
                      <a:xfrm>
                        <a:off x="1741" y="2598"/>
                        <a:ext cx="3" cy="211"/>
                      </a:xfrm>
                      <a:custGeom>
                        <a:avLst/>
                        <a:gdLst>
                          <a:gd name="T0" fmla="*/ 0 w 1"/>
                          <a:gd name="T1" fmla="*/ 0 h 925"/>
                          <a:gd name="T2" fmla="*/ 0 w 1"/>
                          <a:gd name="T3" fmla="*/ 925 h 925"/>
                          <a:gd name="T4" fmla="*/ 1 w 1"/>
                          <a:gd name="T5" fmla="*/ 925 h 925"/>
                          <a:gd name="T6" fmla="*/ 0 60000 65536"/>
                          <a:gd name="T7" fmla="*/ 0 60000 65536"/>
                          <a:gd name="T8" fmla="*/ 0 60000 65536"/>
                          <a:gd name="T9" fmla="*/ 0 w 1"/>
                          <a:gd name="T10" fmla="*/ 0 h 925"/>
                          <a:gd name="T11" fmla="*/ 1 w 1"/>
                          <a:gd name="T12" fmla="*/ 925 h 925"/>
                        </a:gdLst>
                        <a:ahLst/>
                        <a:cxnLst>
                          <a:cxn ang="T6">
                            <a:pos x="T0" y="T1"/>
                          </a:cxn>
                          <a:cxn ang="T7">
                            <a:pos x="T2" y="T3"/>
                          </a:cxn>
                          <a:cxn ang="T8">
                            <a:pos x="T4" y="T5"/>
                          </a:cxn>
                        </a:cxnLst>
                        <a:rect l="T9" t="T10" r="T11" b="T12"/>
                        <a:pathLst>
                          <a:path w="1" h="925">
                            <a:moveTo>
                              <a:pt x="0" y="0"/>
                            </a:moveTo>
                            <a:lnTo>
                              <a:pt x="0" y="925"/>
                            </a:lnTo>
                            <a:lnTo>
                              <a:pt x="1" y="925"/>
                            </a:lnTo>
                          </a:path>
                        </a:pathLst>
                      </a:custGeom>
                      <a:noFill/>
                      <a:ln w="38100" cmpd="sng">
                        <a:solidFill>
                          <a:srgbClr val="000000"/>
                        </a:solidFill>
                        <a:prstDash val="solid"/>
                        <a:round/>
                        <a:headEnd/>
                        <a:tailEnd/>
                      </a:ln>
                    </p:spPr>
                    <p:txBody>
                      <a:bodyPr/>
                      <a:lstStyle/>
                      <a:p>
                        <a:endParaRPr lang="zh-CN" altLang="en-US"/>
                      </a:p>
                    </p:txBody>
                  </p:sp>
                  <p:sp>
                    <p:nvSpPr>
                      <p:cNvPr id="96359" name="Freeform 43"/>
                      <p:cNvSpPr>
                        <a:spLocks noChangeAspect="1"/>
                      </p:cNvSpPr>
                      <p:nvPr/>
                    </p:nvSpPr>
                    <p:spPr bwMode="auto">
                      <a:xfrm>
                        <a:off x="2292" y="3199"/>
                        <a:ext cx="160" cy="2"/>
                      </a:xfrm>
                      <a:custGeom>
                        <a:avLst/>
                        <a:gdLst>
                          <a:gd name="T0" fmla="*/ 0 w 706"/>
                          <a:gd name="T1" fmla="*/ 0 h 2"/>
                          <a:gd name="T2" fmla="*/ 705 w 706"/>
                          <a:gd name="T3" fmla="*/ 0 h 2"/>
                          <a:gd name="T4" fmla="*/ 706 w 706"/>
                          <a:gd name="T5" fmla="*/ 0 h 2"/>
                          <a:gd name="T6" fmla="*/ 0 60000 65536"/>
                          <a:gd name="T7" fmla="*/ 0 60000 65536"/>
                          <a:gd name="T8" fmla="*/ 0 60000 65536"/>
                          <a:gd name="T9" fmla="*/ 0 w 706"/>
                          <a:gd name="T10" fmla="*/ 0 h 2"/>
                          <a:gd name="T11" fmla="*/ 706 w 706"/>
                          <a:gd name="T12" fmla="*/ 2 h 2"/>
                        </a:gdLst>
                        <a:ahLst/>
                        <a:cxnLst>
                          <a:cxn ang="T6">
                            <a:pos x="T0" y="T1"/>
                          </a:cxn>
                          <a:cxn ang="T7">
                            <a:pos x="T2" y="T3"/>
                          </a:cxn>
                          <a:cxn ang="T8">
                            <a:pos x="T4" y="T5"/>
                          </a:cxn>
                        </a:cxnLst>
                        <a:rect l="T9" t="T10" r="T11" b="T12"/>
                        <a:pathLst>
                          <a:path w="706" h="2">
                            <a:moveTo>
                              <a:pt x="0" y="0"/>
                            </a:moveTo>
                            <a:lnTo>
                              <a:pt x="705" y="0"/>
                            </a:lnTo>
                            <a:lnTo>
                              <a:pt x="706" y="0"/>
                            </a:lnTo>
                          </a:path>
                        </a:pathLst>
                      </a:custGeom>
                      <a:noFill/>
                      <a:ln w="38100" cmpd="sng">
                        <a:solidFill>
                          <a:srgbClr val="000000"/>
                        </a:solidFill>
                        <a:prstDash val="solid"/>
                        <a:round/>
                        <a:headEnd/>
                        <a:tailEnd/>
                      </a:ln>
                    </p:spPr>
                    <p:txBody>
                      <a:bodyPr/>
                      <a:lstStyle/>
                      <a:p>
                        <a:endParaRPr lang="zh-CN" altLang="en-US"/>
                      </a:p>
                    </p:txBody>
                  </p:sp>
                  <p:sp>
                    <p:nvSpPr>
                      <p:cNvPr id="96360" name="Freeform 44"/>
                      <p:cNvSpPr>
                        <a:spLocks noChangeAspect="1"/>
                      </p:cNvSpPr>
                      <p:nvPr/>
                    </p:nvSpPr>
                    <p:spPr bwMode="auto">
                      <a:xfrm>
                        <a:off x="2452" y="2940"/>
                        <a:ext cx="3" cy="259"/>
                      </a:xfrm>
                      <a:custGeom>
                        <a:avLst/>
                        <a:gdLst>
                          <a:gd name="T0" fmla="*/ 0 w 1"/>
                          <a:gd name="T1" fmla="*/ 1129 h 1129"/>
                          <a:gd name="T2" fmla="*/ 0 w 1"/>
                          <a:gd name="T3" fmla="*/ 0 h 1129"/>
                          <a:gd name="T4" fmla="*/ 1 w 1"/>
                          <a:gd name="T5" fmla="*/ 0 h 1129"/>
                          <a:gd name="T6" fmla="*/ 0 60000 65536"/>
                          <a:gd name="T7" fmla="*/ 0 60000 65536"/>
                          <a:gd name="T8" fmla="*/ 0 60000 65536"/>
                          <a:gd name="T9" fmla="*/ 0 w 1"/>
                          <a:gd name="T10" fmla="*/ 0 h 1129"/>
                          <a:gd name="T11" fmla="*/ 1 w 1"/>
                          <a:gd name="T12" fmla="*/ 1129 h 1129"/>
                        </a:gdLst>
                        <a:ahLst/>
                        <a:cxnLst>
                          <a:cxn ang="T6">
                            <a:pos x="T0" y="T1"/>
                          </a:cxn>
                          <a:cxn ang="T7">
                            <a:pos x="T2" y="T3"/>
                          </a:cxn>
                          <a:cxn ang="T8">
                            <a:pos x="T4" y="T5"/>
                          </a:cxn>
                        </a:cxnLst>
                        <a:rect l="T9" t="T10" r="T11" b="T12"/>
                        <a:pathLst>
                          <a:path w="1" h="1129">
                            <a:moveTo>
                              <a:pt x="0" y="1129"/>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61" name="Freeform 45"/>
                      <p:cNvSpPr>
                        <a:spLocks noChangeAspect="1"/>
                      </p:cNvSpPr>
                      <p:nvPr/>
                    </p:nvSpPr>
                    <p:spPr bwMode="auto">
                      <a:xfrm>
                        <a:off x="1902" y="2550"/>
                        <a:ext cx="390" cy="2"/>
                      </a:xfrm>
                      <a:custGeom>
                        <a:avLst/>
                        <a:gdLst>
                          <a:gd name="T0" fmla="*/ 0 w 1695"/>
                          <a:gd name="T1" fmla="*/ 0 h 2"/>
                          <a:gd name="T2" fmla="*/ 1694 w 1695"/>
                          <a:gd name="T3" fmla="*/ 0 h 2"/>
                          <a:gd name="T4" fmla="*/ 1695 w 1695"/>
                          <a:gd name="T5" fmla="*/ 0 h 2"/>
                          <a:gd name="T6" fmla="*/ 0 60000 65536"/>
                          <a:gd name="T7" fmla="*/ 0 60000 65536"/>
                          <a:gd name="T8" fmla="*/ 0 60000 65536"/>
                          <a:gd name="T9" fmla="*/ 0 w 1695"/>
                          <a:gd name="T10" fmla="*/ 0 h 2"/>
                          <a:gd name="T11" fmla="*/ 1695 w 1695"/>
                          <a:gd name="T12" fmla="*/ 2 h 2"/>
                        </a:gdLst>
                        <a:ahLst/>
                        <a:cxnLst>
                          <a:cxn ang="T6">
                            <a:pos x="T0" y="T1"/>
                          </a:cxn>
                          <a:cxn ang="T7">
                            <a:pos x="T2" y="T3"/>
                          </a:cxn>
                          <a:cxn ang="T8">
                            <a:pos x="T4" y="T5"/>
                          </a:cxn>
                        </a:cxnLst>
                        <a:rect l="T9" t="T10" r="T11" b="T12"/>
                        <a:pathLst>
                          <a:path w="1695" h="2">
                            <a:moveTo>
                              <a:pt x="0" y="0"/>
                            </a:moveTo>
                            <a:lnTo>
                              <a:pt x="1694" y="0"/>
                            </a:lnTo>
                            <a:lnTo>
                              <a:pt x="1695" y="0"/>
                            </a:lnTo>
                          </a:path>
                        </a:pathLst>
                      </a:custGeom>
                      <a:noFill/>
                      <a:ln w="38100" cmpd="sng">
                        <a:solidFill>
                          <a:srgbClr val="000000"/>
                        </a:solidFill>
                        <a:prstDash val="solid"/>
                        <a:round/>
                        <a:headEnd/>
                        <a:tailEnd/>
                      </a:ln>
                    </p:spPr>
                    <p:txBody>
                      <a:bodyPr/>
                      <a:lstStyle/>
                      <a:p>
                        <a:endParaRPr lang="zh-CN" altLang="en-US"/>
                      </a:p>
                    </p:txBody>
                  </p:sp>
                  <p:sp>
                    <p:nvSpPr>
                      <p:cNvPr id="96362" name="Freeform 46"/>
                      <p:cNvSpPr>
                        <a:spLocks noChangeAspect="1"/>
                      </p:cNvSpPr>
                      <p:nvPr/>
                    </p:nvSpPr>
                    <p:spPr bwMode="auto">
                      <a:xfrm>
                        <a:off x="1741" y="2550"/>
                        <a:ext cx="161" cy="2"/>
                      </a:xfrm>
                      <a:custGeom>
                        <a:avLst/>
                        <a:gdLst>
                          <a:gd name="T0" fmla="*/ 705 w 705"/>
                          <a:gd name="T1" fmla="*/ 0 h 2"/>
                          <a:gd name="T2" fmla="*/ 0 w 705"/>
                          <a:gd name="T3" fmla="*/ 0 h 2"/>
                          <a:gd name="T4" fmla="*/ 1 w 705"/>
                          <a:gd name="T5" fmla="*/ 0 h 2"/>
                          <a:gd name="T6" fmla="*/ 0 60000 65536"/>
                          <a:gd name="T7" fmla="*/ 0 60000 65536"/>
                          <a:gd name="T8" fmla="*/ 0 60000 65536"/>
                          <a:gd name="T9" fmla="*/ 0 w 705"/>
                          <a:gd name="T10" fmla="*/ 0 h 2"/>
                          <a:gd name="T11" fmla="*/ 705 w 705"/>
                          <a:gd name="T12" fmla="*/ 2 h 2"/>
                        </a:gdLst>
                        <a:ahLst/>
                        <a:cxnLst>
                          <a:cxn ang="T6">
                            <a:pos x="T0" y="T1"/>
                          </a:cxn>
                          <a:cxn ang="T7">
                            <a:pos x="T2" y="T3"/>
                          </a:cxn>
                          <a:cxn ang="T8">
                            <a:pos x="T4" y="T5"/>
                          </a:cxn>
                        </a:cxnLst>
                        <a:rect l="T9" t="T10" r="T11" b="T12"/>
                        <a:pathLst>
                          <a:path w="705" h="2">
                            <a:moveTo>
                              <a:pt x="705"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63" name="Freeform 47"/>
                      <p:cNvSpPr>
                        <a:spLocks noChangeAspect="1"/>
                      </p:cNvSpPr>
                      <p:nvPr/>
                    </p:nvSpPr>
                    <p:spPr bwMode="auto">
                      <a:xfrm>
                        <a:off x="2292" y="2550"/>
                        <a:ext cx="160" cy="2"/>
                      </a:xfrm>
                      <a:custGeom>
                        <a:avLst/>
                        <a:gdLst>
                          <a:gd name="T0" fmla="*/ 705 w 705"/>
                          <a:gd name="T1" fmla="*/ 0 h 2"/>
                          <a:gd name="T2" fmla="*/ 0 w 705"/>
                          <a:gd name="T3" fmla="*/ 0 h 2"/>
                          <a:gd name="T4" fmla="*/ 1 w 705"/>
                          <a:gd name="T5" fmla="*/ 0 h 2"/>
                          <a:gd name="T6" fmla="*/ 0 60000 65536"/>
                          <a:gd name="T7" fmla="*/ 0 60000 65536"/>
                          <a:gd name="T8" fmla="*/ 0 60000 65536"/>
                          <a:gd name="T9" fmla="*/ 0 w 705"/>
                          <a:gd name="T10" fmla="*/ 0 h 2"/>
                          <a:gd name="T11" fmla="*/ 705 w 705"/>
                          <a:gd name="T12" fmla="*/ 2 h 2"/>
                        </a:gdLst>
                        <a:ahLst/>
                        <a:cxnLst>
                          <a:cxn ang="T6">
                            <a:pos x="T0" y="T1"/>
                          </a:cxn>
                          <a:cxn ang="T7">
                            <a:pos x="T2" y="T3"/>
                          </a:cxn>
                          <a:cxn ang="T8">
                            <a:pos x="T4" y="T5"/>
                          </a:cxn>
                        </a:cxnLst>
                        <a:rect l="T9" t="T10" r="T11" b="T12"/>
                        <a:pathLst>
                          <a:path w="705" h="2">
                            <a:moveTo>
                              <a:pt x="705"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64" name="Freeform 48"/>
                      <p:cNvSpPr>
                        <a:spLocks noChangeAspect="1"/>
                      </p:cNvSpPr>
                      <p:nvPr/>
                    </p:nvSpPr>
                    <p:spPr bwMode="auto">
                      <a:xfrm>
                        <a:off x="3326" y="3054"/>
                        <a:ext cx="3" cy="14"/>
                      </a:xfrm>
                      <a:custGeom>
                        <a:avLst/>
                        <a:gdLst>
                          <a:gd name="T0" fmla="*/ 0 w 1"/>
                          <a:gd name="T1" fmla="*/ 0 h 63"/>
                          <a:gd name="T2" fmla="*/ 0 w 1"/>
                          <a:gd name="T3" fmla="*/ 63 h 63"/>
                          <a:gd name="T4" fmla="*/ 1 w 1"/>
                          <a:gd name="T5" fmla="*/ 63 h 63"/>
                          <a:gd name="T6" fmla="*/ 0 60000 65536"/>
                          <a:gd name="T7" fmla="*/ 0 60000 65536"/>
                          <a:gd name="T8" fmla="*/ 0 60000 65536"/>
                          <a:gd name="T9" fmla="*/ 0 w 1"/>
                          <a:gd name="T10" fmla="*/ 0 h 63"/>
                          <a:gd name="T11" fmla="*/ 1 w 1"/>
                          <a:gd name="T12" fmla="*/ 63 h 63"/>
                        </a:gdLst>
                        <a:ahLst/>
                        <a:cxnLst>
                          <a:cxn ang="T6">
                            <a:pos x="T0" y="T1"/>
                          </a:cxn>
                          <a:cxn ang="T7">
                            <a:pos x="T2" y="T3"/>
                          </a:cxn>
                          <a:cxn ang="T8">
                            <a:pos x="T4" y="T5"/>
                          </a:cxn>
                        </a:cxnLst>
                        <a:rect l="T9" t="T10" r="T11" b="T12"/>
                        <a:pathLst>
                          <a:path w="1" h="63">
                            <a:moveTo>
                              <a:pt x="0" y="0"/>
                            </a:moveTo>
                            <a:lnTo>
                              <a:pt x="0" y="63"/>
                            </a:lnTo>
                            <a:lnTo>
                              <a:pt x="1" y="63"/>
                            </a:lnTo>
                          </a:path>
                        </a:pathLst>
                      </a:custGeom>
                      <a:noFill/>
                      <a:ln w="38100" cmpd="sng">
                        <a:solidFill>
                          <a:srgbClr val="000000"/>
                        </a:solidFill>
                        <a:prstDash val="solid"/>
                        <a:round/>
                        <a:headEnd/>
                        <a:tailEnd/>
                      </a:ln>
                    </p:spPr>
                    <p:txBody>
                      <a:bodyPr/>
                      <a:lstStyle/>
                      <a:p>
                        <a:endParaRPr lang="zh-CN" altLang="en-US"/>
                      </a:p>
                    </p:txBody>
                  </p:sp>
                  <p:sp>
                    <p:nvSpPr>
                      <p:cNvPr id="96365" name="Freeform 49"/>
                      <p:cNvSpPr>
                        <a:spLocks noChangeAspect="1"/>
                      </p:cNvSpPr>
                      <p:nvPr/>
                    </p:nvSpPr>
                    <p:spPr bwMode="auto">
                      <a:xfrm>
                        <a:off x="3326" y="2681"/>
                        <a:ext cx="3" cy="128"/>
                      </a:xfrm>
                      <a:custGeom>
                        <a:avLst/>
                        <a:gdLst>
                          <a:gd name="T0" fmla="*/ 0 w 1"/>
                          <a:gd name="T1" fmla="*/ 0 h 565"/>
                          <a:gd name="T2" fmla="*/ 0 w 1"/>
                          <a:gd name="T3" fmla="*/ 565 h 565"/>
                          <a:gd name="T4" fmla="*/ 1 w 1"/>
                          <a:gd name="T5" fmla="*/ 565 h 565"/>
                          <a:gd name="T6" fmla="*/ 0 60000 65536"/>
                          <a:gd name="T7" fmla="*/ 0 60000 65536"/>
                          <a:gd name="T8" fmla="*/ 0 60000 65536"/>
                          <a:gd name="T9" fmla="*/ 0 w 1"/>
                          <a:gd name="T10" fmla="*/ 0 h 565"/>
                          <a:gd name="T11" fmla="*/ 1 w 1"/>
                          <a:gd name="T12" fmla="*/ 565 h 565"/>
                        </a:gdLst>
                        <a:ahLst/>
                        <a:cxnLst>
                          <a:cxn ang="T6">
                            <a:pos x="T0" y="T1"/>
                          </a:cxn>
                          <a:cxn ang="T7">
                            <a:pos x="T2" y="T3"/>
                          </a:cxn>
                          <a:cxn ang="T8">
                            <a:pos x="T4" y="T5"/>
                          </a:cxn>
                        </a:cxnLst>
                        <a:rect l="T9" t="T10" r="T11" b="T12"/>
                        <a:pathLst>
                          <a:path w="1" h="565">
                            <a:moveTo>
                              <a:pt x="0" y="0"/>
                            </a:moveTo>
                            <a:lnTo>
                              <a:pt x="0" y="565"/>
                            </a:lnTo>
                            <a:lnTo>
                              <a:pt x="1" y="565"/>
                            </a:lnTo>
                          </a:path>
                        </a:pathLst>
                      </a:custGeom>
                      <a:noFill/>
                      <a:ln w="38100" cmpd="sng">
                        <a:solidFill>
                          <a:srgbClr val="000000"/>
                        </a:solidFill>
                        <a:prstDash val="solid"/>
                        <a:round/>
                        <a:headEnd/>
                        <a:tailEnd/>
                      </a:ln>
                    </p:spPr>
                    <p:txBody>
                      <a:bodyPr/>
                      <a:lstStyle/>
                      <a:p>
                        <a:endParaRPr lang="zh-CN" altLang="en-US"/>
                      </a:p>
                    </p:txBody>
                  </p:sp>
                  <p:sp>
                    <p:nvSpPr>
                      <p:cNvPr id="96366" name="Freeform 50"/>
                      <p:cNvSpPr>
                        <a:spLocks noChangeAspect="1"/>
                      </p:cNvSpPr>
                      <p:nvPr/>
                    </p:nvSpPr>
                    <p:spPr bwMode="auto">
                      <a:xfrm>
                        <a:off x="3714" y="2681"/>
                        <a:ext cx="131" cy="2"/>
                      </a:xfrm>
                      <a:custGeom>
                        <a:avLst/>
                        <a:gdLst>
                          <a:gd name="T0" fmla="*/ 565 w 565"/>
                          <a:gd name="T1" fmla="*/ 0 h 2"/>
                          <a:gd name="T2" fmla="*/ 0 w 565"/>
                          <a:gd name="T3" fmla="*/ 0 h 2"/>
                          <a:gd name="T4" fmla="*/ 1 w 565"/>
                          <a:gd name="T5" fmla="*/ 0 h 2"/>
                          <a:gd name="T6" fmla="*/ 0 60000 65536"/>
                          <a:gd name="T7" fmla="*/ 0 60000 65536"/>
                          <a:gd name="T8" fmla="*/ 0 60000 65536"/>
                          <a:gd name="T9" fmla="*/ 0 w 565"/>
                          <a:gd name="T10" fmla="*/ 0 h 2"/>
                          <a:gd name="T11" fmla="*/ 565 w 565"/>
                          <a:gd name="T12" fmla="*/ 2 h 2"/>
                        </a:gdLst>
                        <a:ahLst/>
                        <a:cxnLst>
                          <a:cxn ang="T6">
                            <a:pos x="T0" y="T1"/>
                          </a:cxn>
                          <a:cxn ang="T7">
                            <a:pos x="T2" y="T3"/>
                          </a:cxn>
                          <a:cxn ang="T8">
                            <a:pos x="T4" y="T5"/>
                          </a:cxn>
                        </a:cxnLst>
                        <a:rect l="T9" t="T10" r="T11" b="T12"/>
                        <a:pathLst>
                          <a:path w="565" h="2">
                            <a:moveTo>
                              <a:pt x="565"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67" name="Freeform 51"/>
                      <p:cNvSpPr>
                        <a:spLocks noChangeAspect="1"/>
                      </p:cNvSpPr>
                      <p:nvPr/>
                    </p:nvSpPr>
                    <p:spPr bwMode="auto">
                      <a:xfrm>
                        <a:off x="3714" y="3068"/>
                        <a:ext cx="131" cy="2"/>
                      </a:xfrm>
                      <a:custGeom>
                        <a:avLst/>
                        <a:gdLst>
                          <a:gd name="T0" fmla="*/ 0 w 566"/>
                          <a:gd name="T1" fmla="*/ 0 h 2"/>
                          <a:gd name="T2" fmla="*/ 565 w 566"/>
                          <a:gd name="T3" fmla="*/ 0 h 2"/>
                          <a:gd name="T4" fmla="*/ 566 w 566"/>
                          <a:gd name="T5" fmla="*/ 0 h 2"/>
                          <a:gd name="T6" fmla="*/ 0 60000 65536"/>
                          <a:gd name="T7" fmla="*/ 0 60000 65536"/>
                          <a:gd name="T8" fmla="*/ 0 60000 65536"/>
                          <a:gd name="T9" fmla="*/ 0 w 566"/>
                          <a:gd name="T10" fmla="*/ 0 h 2"/>
                          <a:gd name="T11" fmla="*/ 566 w 566"/>
                          <a:gd name="T12" fmla="*/ 2 h 2"/>
                        </a:gdLst>
                        <a:ahLst/>
                        <a:cxnLst>
                          <a:cxn ang="T6">
                            <a:pos x="T0" y="T1"/>
                          </a:cxn>
                          <a:cxn ang="T7">
                            <a:pos x="T2" y="T3"/>
                          </a:cxn>
                          <a:cxn ang="T8">
                            <a:pos x="T4" y="T5"/>
                          </a:cxn>
                        </a:cxnLst>
                        <a:rect l="T9" t="T10" r="T11" b="T12"/>
                        <a:pathLst>
                          <a:path w="566" h="2">
                            <a:moveTo>
                              <a:pt x="0" y="0"/>
                            </a:moveTo>
                            <a:lnTo>
                              <a:pt x="565" y="0"/>
                            </a:lnTo>
                            <a:lnTo>
                              <a:pt x="566" y="0"/>
                            </a:lnTo>
                          </a:path>
                        </a:pathLst>
                      </a:custGeom>
                      <a:noFill/>
                      <a:ln w="38100" cmpd="sng">
                        <a:solidFill>
                          <a:srgbClr val="000000"/>
                        </a:solidFill>
                        <a:prstDash val="solid"/>
                        <a:round/>
                        <a:headEnd/>
                        <a:tailEnd/>
                      </a:ln>
                    </p:spPr>
                    <p:txBody>
                      <a:bodyPr/>
                      <a:lstStyle/>
                      <a:p>
                        <a:endParaRPr lang="zh-CN" altLang="en-US"/>
                      </a:p>
                    </p:txBody>
                  </p:sp>
                  <p:sp>
                    <p:nvSpPr>
                      <p:cNvPr id="96368" name="Freeform 52"/>
                      <p:cNvSpPr>
                        <a:spLocks noChangeAspect="1"/>
                      </p:cNvSpPr>
                      <p:nvPr/>
                    </p:nvSpPr>
                    <p:spPr bwMode="auto">
                      <a:xfrm>
                        <a:off x="3455" y="3068"/>
                        <a:ext cx="259" cy="2"/>
                      </a:xfrm>
                      <a:custGeom>
                        <a:avLst/>
                        <a:gdLst>
                          <a:gd name="T0" fmla="*/ 1128 w 1128"/>
                          <a:gd name="T1" fmla="*/ 0 h 2"/>
                          <a:gd name="T2" fmla="*/ 0 w 1128"/>
                          <a:gd name="T3" fmla="*/ 0 h 2"/>
                          <a:gd name="T4" fmla="*/ 1 w 1128"/>
                          <a:gd name="T5" fmla="*/ 0 h 2"/>
                          <a:gd name="T6" fmla="*/ 0 60000 65536"/>
                          <a:gd name="T7" fmla="*/ 0 60000 65536"/>
                          <a:gd name="T8" fmla="*/ 0 60000 65536"/>
                          <a:gd name="T9" fmla="*/ 0 w 1128"/>
                          <a:gd name="T10" fmla="*/ 0 h 2"/>
                          <a:gd name="T11" fmla="*/ 1128 w 1128"/>
                          <a:gd name="T12" fmla="*/ 2 h 2"/>
                        </a:gdLst>
                        <a:ahLst/>
                        <a:cxnLst>
                          <a:cxn ang="T6">
                            <a:pos x="T0" y="T1"/>
                          </a:cxn>
                          <a:cxn ang="T7">
                            <a:pos x="T2" y="T3"/>
                          </a:cxn>
                          <a:cxn ang="T8">
                            <a:pos x="T4" y="T5"/>
                          </a:cxn>
                        </a:cxnLst>
                        <a:rect l="T9" t="T10" r="T11" b="T12"/>
                        <a:pathLst>
                          <a:path w="1128" h="2">
                            <a:moveTo>
                              <a:pt x="1128"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69" name="Freeform 53"/>
                      <p:cNvSpPr>
                        <a:spLocks noChangeAspect="1"/>
                      </p:cNvSpPr>
                      <p:nvPr/>
                    </p:nvSpPr>
                    <p:spPr bwMode="auto">
                      <a:xfrm>
                        <a:off x="3455" y="2681"/>
                        <a:ext cx="259" cy="2"/>
                      </a:xfrm>
                      <a:custGeom>
                        <a:avLst/>
                        <a:gdLst>
                          <a:gd name="T0" fmla="*/ 0 w 1129"/>
                          <a:gd name="T1" fmla="*/ 0 h 2"/>
                          <a:gd name="T2" fmla="*/ 1128 w 1129"/>
                          <a:gd name="T3" fmla="*/ 0 h 2"/>
                          <a:gd name="T4" fmla="*/ 1129 w 1129"/>
                          <a:gd name="T5" fmla="*/ 0 h 2"/>
                          <a:gd name="T6" fmla="*/ 0 60000 65536"/>
                          <a:gd name="T7" fmla="*/ 0 60000 65536"/>
                          <a:gd name="T8" fmla="*/ 0 60000 65536"/>
                          <a:gd name="T9" fmla="*/ 0 w 1129"/>
                          <a:gd name="T10" fmla="*/ 0 h 2"/>
                          <a:gd name="T11" fmla="*/ 1129 w 1129"/>
                          <a:gd name="T12" fmla="*/ 2 h 2"/>
                        </a:gdLst>
                        <a:ahLst/>
                        <a:cxnLst>
                          <a:cxn ang="T6">
                            <a:pos x="T0" y="T1"/>
                          </a:cxn>
                          <a:cxn ang="T7">
                            <a:pos x="T2" y="T3"/>
                          </a:cxn>
                          <a:cxn ang="T8">
                            <a:pos x="T4" y="T5"/>
                          </a:cxn>
                        </a:cxnLst>
                        <a:rect l="T9" t="T10" r="T11" b="T12"/>
                        <a:pathLst>
                          <a:path w="1129" h="2">
                            <a:moveTo>
                              <a:pt x="0" y="0"/>
                            </a:moveTo>
                            <a:lnTo>
                              <a:pt x="1128" y="0"/>
                            </a:lnTo>
                            <a:lnTo>
                              <a:pt x="1129" y="0"/>
                            </a:lnTo>
                          </a:path>
                        </a:pathLst>
                      </a:custGeom>
                      <a:noFill/>
                      <a:ln w="38100" cmpd="sng">
                        <a:solidFill>
                          <a:srgbClr val="000000"/>
                        </a:solidFill>
                        <a:prstDash val="solid"/>
                        <a:round/>
                        <a:headEnd/>
                        <a:tailEnd/>
                      </a:ln>
                    </p:spPr>
                    <p:txBody>
                      <a:bodyPr/>
                      <a:lstStyle/>
                      <a:p>
                        <a:endParaRPr lang="zh-CN" altLang="en-US"/>
                      </a:p>
                    </p:txBody>
                  </p:sp>
                  <p:sp>
                    <p:nvSpPr>
                      <p:cNvPr id="96370" name="Freeform 54"/>
                      <p:cNvSpPr>
                        <a:spLocks noChangeAspect="1"/>
                      </p:cNvSpPr>
                      <p:nvPr/>
                    </p:nvSpPr>
                    <p:spPr bwMode="auto">
                      <a:xfrm>
                        <a:off x="3455" y="2681"/>
                        <a:ext cx="2" cy="387"/>
                      </a:xfrm>
                      <a:custGeom>
                        <a:avLst/>
                        <a:gdLst>
                          <a:gd name="T0" fmla="*/ 0 w 1"/>
                          <a:gd name="T1" fmla="*/ 1694 h 1694"/>
                          <a:gd name="T2" fmla="*/ 0 w 1"/>
                          <a:gd name="T3" fmla="*/ 0 h 1694"/>
                          <a:gd name="T4" fmla="*/ 1 w 1"/>
                          <a:gd name="T5" fmla="*/ 0 h 1694"/>
                          <a:gd name="T6" fmla="*/ 0 60000 65536"/>
                          <a:gd name="T7" fmla="*/ 0 60000 65536"/>
                          <a:gd name="T8" fmla="*/ 0 60000 65536"/>
                          <a:gd name="T9" fmla="*/ 0 w 1"/>
                          <a:gd name="T10" fmla="*/ 0 h 1694"/>
                          <a:gd name="T11" fmla="*/ 1 w 1"/>
                          <a:gd name="T12" fmla="*/ 1694 h 1694"/>
                        </a:gdLst>
                        <a:ahLst/>
                        <a:cxnLst>
                          <a:cxn ang="T6">
                            <a:pos x="T0" y="T1"/>
                          </a:cxn>
                          <a:cxn ang="T7">
                            <a:pos x="T2" y="T3"/>
                          </a:cxn>
                          <a:cxn ang="T8">
                            <a:pos x="T4" y="T5"/>
                          </a:cxn>
                        </a:cxnLst>
                        <a:rect l="T9" t="T10" r="T11" b="T12"/>
                        <a:pathLst>
                          <a:path w="1" h="1694">
                            <a:moveTo>
                              <a:pt x="0" y="1694"/>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71" name="Freeform 55"/>
                      <p:cNvSpPr>
                        <a:spLocks noChangeAspect="1"/>
                      </p:cNvSpPr>
                      <p:nvPr/>
                    </p:nvSpPr>
                    <p:spPr bwMode="auto">
                      <a:xfrm>
                        <a:off x="3714" y="2681"/>
                        <a:ext cx="2" cy="387"/>
                      </a:xfrm>
                      <a:custGeom>
                        <a:avLst/>
                        <a:gdLst>
                          <a:gd name="T0" fmla="*/ 0 w 1"/>
                          <a:gd name="T1" fmla="*/ 0 h 1694"/>
                          <a:gd name="T2" fmla="*/ 0 w 1"/>
                          <a:gd name="T3" fmla="*/ 1694 h 1694"/>
                          <a:gd name="T4" fmla="*/ 1 w 1"/>
                          <a:gd name="T5" fmla="*/ 1694 h 1694"/>
                          <a:gd name="T6" fmla="*/ 0 60000 65536"/>
                          <a:gd name="T7" fmla="*/ 0 60000 65536"/>
                          <a:gd name="T8" fmla="*/ 0 60000 65536"/>
                          <a:gd name="T9" fmla="*/ 0 w 1"/>
                          <a:gd name="T10" fmla="*/ 0 h 1694"/>
                          <a:gd name="T11" fmla="*/ 1 w 1"/>
                          <a:gd name="T12" fmla="*/ 1694 h 1694"/>
                        </a:gdLst>
                        <a:ahLst/>
                        <a:cxnLst>
                          <a:cxn ang="T6">
                            <a:pos x="T0" y="T1"/>
                          </a:cxn>
                          <a:cxn ang="T7">
                            <a:pos x="T2" y="T3"/>
                          </a:cxn>
                          <a:cxn ang="T8">
                            <a:pos x="T4" y="T5"/>
                          </a:cxn>
                        </a:cxnLst>
                        <a:rect l="T9" t="T10" r="T11" b="T12"/>
                        <a:pathLst>
                          <a:path w="1" h="1694">
                            <a:moveTo>
                              <a:pt x="0" y="0"/>
                            </a:moveTo>
                            <a:lnTo>
                              <a:pt x="0" y="1694"/>
                            </a:lnTo>
                            <a:lnTo>
                              <a:pt x="1" y="1694"/>
                            </a:lnTo>
                          </a:path>
                        </a:pathLst>
                      </a:custGeom>
                      <a:noFill/>
                      <a:ln w="38100" cmpd="sng">
                        <a:solidFill>
                          <a:srgbClr val="000000"/>
                        </a:solidFill>
                        <a:prstDash val="solid"/>
                        <a:round/>
                        <a:headEnd/>
                        <a:tailEnd/>
                      </a:ln>
                    </p:spPr>
                    <p:txBody>
                      <a:bodyPr/>
                      <a:lstStyle/>
                      <a:p>
                        <a:endParaRPr lang="zh-CN" altLang="en-US"/>
                      </a:p>
                    </p:txBody>
                  </p:sp>
                  <p:sp>
                    <p:nvSpPr>
                      <p:cNvPr id="96372" name="Freeform 56"/>
                      <p:cNvSpPr>
                        <a:spLocks noChangeAspect="1"/>
                      </p:cNvSpPr>
                      <p:nvPr/>
                    </p:nvSpPr>
                    <p:spPr bwMode="auto">
                      <a:xfrm>
                        <a:off x="3845" y="2681"/>
                        <a:ext cx="2" cy="387"/>
                      </a:xfrm>
                      <a:custGeom>
                        <a:avLst/>
                        <a:gdLst>
                          <a:gd name="T0" fmla="*/ 0 w 1"/>
                          <a:gd name="T1" fmla="*/ 1694 h 1694"/>
                          <a:gd name="T2" fmla="*/ 0 w 1"/>
                          <a:gd name="T3" fmla="*/ 0 h 1694"/>
                          <a:gd name="T4" fmla="*/ 1 w 1"/>
                          <a:gd name="T5" fmla="*/ 0 h 1694"/>
                          <a:gd name="T6" fmla="*/ 0 60000 65536"/>
                          <a:gd name="T7" fmla="*/ 0 60000 65536"/>
                          <a:gd name="T8" fmla="*/ 0 60000 65536"/>
                          <a:gd name="T9" fmla="*/ 0 w 1"/>
                          <a:gd name="T10" fmla="*/ 0 h 1694"/>
                          <a:gd name="T11" fmla="*/ 1 w 1"/>
                          <a:gd name="T12" fmla="*/ 1694 h 1694"/>
                        </a:gdLst>
                        <a:ahLst/>
                        <a:cxnLst>
                          <a:cxn ang="T6">
                            <a:pos x="T0" y="T1"/>
                          </a:cxn>
                          <a:cxn ang="T7">
                            <a:pos x="T2" y="T3"/>
                          </a:cxn>
                          <a:cxn ang="T8">
                            <a:pos x="T4" y="T5"/>
                          </a:cxn>
                        </a:cxnLst>
                        <a:rect l="T9" t="T10" r="T11" b="T12"/>
                        <a:pathLst>
                          <a:path w="1" h="1694">
                            <a:moveTo>
                              <a:pt x="0" y="1694"/>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73" name="Freeform 57"/>
                      <p:cNvSpPr>
                        <a:spLocks noChangeAspect="1"/>
                      </p:cNvSpPr>
                      <p:nvPr/>
                    </p:nvSpPr>
                    <p:spPr bwMode="auto">
                      <a:xfrm>
                        <a:off x="867" y="2809"/>
                        <a:ext cx="874" cy="2"/>
                      </a:xfrm>
                      <a:custGeom>
                        <a:avLst/>
                        <a:gdLst>
                          <a:gd name="T0" fmla="*/ 3808 w 3808"/>
                          <a:gd name="T1" fmla="*/ 0 h 2"/>
                          <a:gd name="T2" fmla="*/ 0 w 3808"/>
                          <a:gd name="T3" fmla="*/ 0 h 2"/>
                          <a:gd name="T4" fmla="*/ 1 w 3808"/>
                          <a:gd name="T5" fmla="*/ 0 h 2"/>
                          <a:gd name="T6" fmla="*/ 0 60000 65536"/>
                          <a:gd name="T7" fmla="*/ 0 60000 65536"/>
                          <a:gd name="T8" fmla="*/ 0 60000 65536"/>
                          <a:gd name="T9" fmla="*/ 0 w 3808"/>
                          <a:gd name="T10" fmla="*/ 0 h 2"/>
                          <a:gd name="T11" fmla="*/ 3808 w 3808"/>
                          <a:gd name="T12" fmla="*/ 2 h 2"/>
                        </a:gdLst>
                        <a:ahLst/>
                        <a:cxnLst>
                          <a:cxn ang="T6">
                            <a:pos x="T0" y="T1"/>
                          </a:cxn>
                          <a:cxn ang="T7">
                            <a:pos x="T2" y="T3"/>
                          </a:cxn>
                          <a:cxn ang="T8">
                            <a:pos x="T4" y="T5"/>
                          </a:cxn>
                        </a:cxnLst>
                        <a:rect l="T9" t="T10" r="T11" b="T12"/>
                        <a:pathLst>
                          <a:path w="3808" h="2">
                            <a:moveTo>
                              <a:pt x="3808"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74" name="Freeform 58"/>
                      <p:cNvSpPr>
                        <a:spLocks noChangeAspect="1"/>
                      </p:cNvSpPr>
                      <p:nvPr/>
                    </p:nvSpPr>
                    <p:spPr bwMode="auto">
                      <a:xfrm>
                        <a:off x="867" y="2940"/>
                        <a:ext cx="874" cy="2"/>
                      </a:xfrm>
                      <a:custGeom>
                        <a:avLst/>
                        <a:gdLst>
                          <a:gd name="T0" fmla="*/ 0 w 3809"/>
                          <a:gd name="T1" fmla="*/ 0 h 2"/>
                          <a:gd name="T2" fmla="*/ 3808 w 3809"/>
                          <a:gd name="T3" fmla="*/ 0 h 2"/>
                          <a:gd name="T4" fmla="*/ 3809 w 3809"/>
                          <a:gd name="T5" fmla="*/ 0 h 2"/>
                          <a:gd name="T6" fmla="*/ 0 60000 65536"/>
                          <a:gd name="T7" fmla="*/ 0 60000 65536"/>
                          <a:gd name="T8" fmla="*/ 0 60000 65536"/>
                          <a:gd name="T9" fmla="*/ 0 w 3809"/>
                          <a:gd name="T10" fmla="*/ 0 h 2"/>
                          <a:gd name="T11" fmla="*/ 3809 w 3809"/>
                          <a:gd name="T12" fmla="*/ 2 h 2"/>
                        </a:gdLst>
                        <a:ahLst/>
                        <a:cxnLst>
                          <a:cxn ang="T6">
                            <a:pos x="T0" y="T1"/>
                          </a:cxn>
                          <a:cxn ang="T7">
                            <a:pos x="T2" y="T3"/>
                          </a:cxn>
                          <a:cxn ang="T8">
                            <a:pos x="T4" y="T5"/>
                          </a:cxn>
                        </a:cxnLst>
                        <a:rect l="T9" t="T10" r="T11" b="T12"/>
                        <a:pathLst>
                          <a:path w="3809" h="2">
                            <a:moveTo>
                              <a:pt x="0" y="0"/>
                            </a:moveTo>
                            <a:lnTo>
                              <a:pt x="3808" y="0"/>
                            </a:lnTo>
                            <a:lnTo>
                              <a:pt x="3809" y="0"/>
                            </a:lnTo>
                          </a:path>
                        </a:pathLst>
                      </a:custGeom>
                      <a:noFill/>
                      <a:ln w="38100" cmpd="sng">
                        <a:solidFill>
                          <a:srgbClr val="000000"/>
                        </a:solidFill>
                        <a:prstDash val="solid"/>
                        <a:round/>
                        <a:headEnd/>
                        <a:tailEnd/>
                      </a:ln>
                    </p:spPr>
                    <p:txBody>
                      <a:bodyPr/>
                      <a:lstStyle/>
                      <a:p>
                        <a:endParaRPr lang="zh-CN" altLang="en-US"/>
                      </a:p>
                    </p:txBody>
                  </p:sp>
                  <p:sp>
                    <p:nvSpPr>
                      <p:cNvPr id="96375" name="Freeform 59"/>
                      <p:cNvSpPr>
                        <a:spLocks noChangeAspect="1"/>
                      </p:cNvSpPr>
                      <p:nvPr/>
                    </p:nvSpPr>
                    <p:spPr bwMode="auto">
                      <a:xfrm>
                        <a:off x="2452" y="2809"/>
                        <a:ext cx="874" cy="2"/>
                      </a:xfrm>
                      <a:custGeom>
                        <a:avLst/>
                        <a:gdLst>
                          <a:gd name="T0" fmla="*/ 3809 w 3809"/>
                          <a:gd name="T1" fmla="*/ 0 h 2"/>
                          <a:gd name="T2" fmla="*/ 0 w 3809"/>
                          <a:gd name="T3" fmla="*/ 0 h 2"/>
                          <a:gd name="T4" fmla="*/ 1 w 3809"/>
                          <a:gd name="T5" fmla="*/ 0 h 2"/>
                          <a:gd name="T6" fmla="*/ 0 60000 65536"/>
                          <a:gd name="T7" fmla="*/ 0 60000 65536"/>
                          <a:gd name="T8" fmla="*/ 0 60000 65536"/>
                          <a:gd name="T9" fmla="*/ 0 w 3809"/>
                          <a:gd name="T10" fmla="*/ 0 h 2"/>
                          <a:gd name="T11" fmla="*/ 3809 w 3809"/>
                          <a:gd name="T12" fmla="*/ 2 h 2"/>
                        </a:gdLst>
                        <a:ahLst/>
                        <a:cxnLst>
                          <a:cxn ang="T6">
                            <a:pos x="T0" y="T1"/>
                          </a:cxn>
                          <a:cxn ang="T7">
                            <a:pos x="T2" y="T3"/>
                          </a:cxn>
                          <a:cxn ang="T8">
                            <a:pos x="T4" y="T5"/>
                          </a:cxn>
                        </a:cxnLst>
                        <a:rect l="T9" t="T10" r="T11" b="T12"/>
                        <a:pathLst>
                          <a:path w="3809" h="2">
                            <a:moveTo>
                              <a:pt x="3809" y="0"/>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76" name="Freeform 60"/>
                      <p:cNvSpPr>
                        <a:spLocks noChangeAspect="1"/>
                      </p:cNvSpPr>
                      <p:nvPr/>
                    </p:nvSpPr>
                    <p:spPr bwMode="auto">
                      <a:xfrm>
                        <a:off x="2452" y="2940"/>
                        <a:ext cx="874" cy="2"/>
                      </a:xfrm>
                      <a:custGeom>
                        <a:avLst/>
                        <a:gdLst>
                          <a:gd name="T0" fmla="*/ 0 w 3810"/>
                          <a:gd name="T1" fmla="*/ 0 h 2"/>
                          <a:gd name="T2" fmla="*/ 3809 w 3810"/>
                          <a:gd name="T3" fmla="*/ 0 h 2"/>
                          <a:gd name="T4" fmla="*/ 3810 w 3810"/>
                          <a:gd name="T5" fmla="*/ 0 h 2"/>
                          <a:gd name="T6" fmla="*/ 0 60000 65536"/>
                          <a:gd name="T7" fmla="*/ 0 60000 65536"/>
                          <a:gd name="T8" fmla="*/ 0 60000 65536"/>
                          <a:gd name="T9" fmla="*/ 0 w 3810"/>
                          <a:gd name="T10" fmla="*/ 0 h 2"/>
                          <a:gd name="T11" fmla="*/ 3810 w 3810"/>
                          <a:gd name="T12" fmla="*/ 2 h 2"/>
                        </a:gdLst>
                        <a:ahLst/>
                        <a:cxnLst>
                          <a:cxn ang="T6">
                            <a:pos x="T0" y="T1"/>
                          </a:cxn>
                          <a:cxn ang="T7">
                            <a:pos x="T2" y="T3"/>
                          </a:cxn>
                          <a:cxn ang="T8">
                            <a:pos x="T4" y="T5"/>
                          </a:cxn>
                        </a:cxnLst>
                        <a:rect l="T9" t="T10" r="T11" b="T12"/>
                        <a:pathLst>
                          <a:path w="3810" h="2">
                            <a:moveTo>
                              <a:pt x="0" y="0"/>
                            </a:moveTo>
                            <a:lnTo>
                              <a:pt x="3809" y="0"/>
                            </a:lnTo>
                            <a:lnTo>
                              <a:pt x="3810" y="0"/>
                            </a:lnTo>
                          </a:path>
                        </a:pathLst>
                      </a:custGeom>
                      <a:noFill/>
                      <a:ln w="38100" cmpd="sng">
                        <a:solidFill>
                          <a:srgbClr val="000000"/>
                        </a:solidFill>
                        <a:prstDash val="solid"/>
                        <a:round/>
                        <a:headEnd/>
                        <a:tailEnd/>
                      </a:ln>
                    </p:spPr>
                    <p:txBody>
                      <a:bodyPr/>
                      <a:lstStyle/>
                      <a:p>
                        <a:endParaRPr lang="zh-CN" altLang="en-US"/>
                      </a:p>
                    </p:txBody>
                  </p:sp>
                  <p:sp>
                    <p:nvSpPr>
                      <p:cNvPr id="96377" name="Freeform 61"/>
                      <p:cNvSpPr>
                        <a:spLocks noChangeAspect="1"/>
                      </p:cNvSpPr>
                      <p:nvPr/>
                    </p:nvSpPr>
                    <p:spPr bwMode="auto">
                      <a:xfrm>
                        <a:off x="1741" y="2940"/>
                        <a:ext cx="3" cy="259"/>
                      </a:xfrm>
                      <a:custGeom>
                        <a:avLst/>
                        <a:gdLst>
                          <a:gd name="T0" fmla="*/ 0 w 1"/>
                          <a:gd name="T1" fmla="*/ 0 h 1129"/>
                          <a:gd name="T2" fmla="*/ 0 w 1"/>
                          <a:gd name="T3" fmla="*/ 1129 h 1129"/>
                          <a:gd name="T4" fmla="*/ 1 w 1"/>
                          <a:gd name="T5" fmla="*/ 1129 h 1129"/>
                          <a:gd name="T6" fmla="*/ 0 60000 65536"/>
                          <a:gd name="T7" fmla="*/ 0 60000 65536"/>
                          <a:gd name="T8" fmla="*/ 0 60000 65536"/>
                          <a:gd name="T9" fmla="*/ 0 w 1"/>
                          <a:gd name="T10" fmla="*/ 0 h 1129"/>
                          <a:gd name="T11" fmla="*/ 1 w 1"/>
                          <a:gd name="T12" fmla="*/ 1129 h 1129"/>
                        </a:gdLst>
                        <a:ahLst/>
                        <a:cxnLst>
                          <a:cxn ang="T6">
                            <a:pos x="T0" y="T1"/>
                          </a:cxn>
                          <a:cxn ang="T7">
                            <a:pos x="T2" y="T3"/>
                          </a:cxn>
                          <a:cxn ang="T8">
                            <a:pos x="T4" y="T5"/>
                          </a:cxn>
                        </a:cxnLst>
                        <a:rect l="T9" t="T10" r="T11" b="T12"/>
                        <a:pathLst>
                          <a:path w="1" h="1129">
                            <a:moveTo>
                              <a:pt x="0" y="0"/>
                            </a:moveTo>
                            <a:lnTo>
                              <a:pt x="0" y="1129"/>
                            </a:lnTo>
                            <a:lnTo>
                              <a:pt x="1" y="1129"/>
                            </a:lnTo>
                          </a:path>
                        </a:pathLst>
                      </a:custGeom>
                      <a:noFill/>
                      <a:ln w="38100" cmpd="sng">
                        <a:solidFill>
                          <a:srgbClr val="000000"/>
                        </a:solidFill>
                        <a:prstDash val="solid"/>
                        <a:round/>
                        <a:headEnd/>
                        <a:tailEnd/>
                      </a:ln>
                    </p:spPr>
                    <p:txBody>
                      <a:bodyPr/>
                      <a:lstStyle/>
                      <a:p>
                        <a:endParaRPr lang="zh-CN" altLang="en-US"/>
                      </a:p>
                    </p:txBody>
                  </p:sp>
                  <p:sp>
                    <p:nvSpPr>
                      <p:cNvPr id="96378" name="Freeform 62"/>
                      <p:cNvSpPr>
                        <a:spLocks noChangeAspect="1"/>
                      </p:cNvSpPr>
                      <p:nvPr/>
                    </p:nvSpPr>
                    <p:spPr bwMode="auto">
                      <a:xfrm>
                        <a:off x="2452" y="2598"/>
                        <a:ext cx="3" cy="211"/>
                      </a:xfrm>
                      <a:custGeom>
                        <a:avLst/>
                        <a:gdLst>
                          <a:gd name="T0" fmla="*/ 0 w 1"/>
                          <a:gd name="T1" fmla="*/ 925 h 925"/>
                          <a:gd name="T2" fmla="*/ 0 w 1"/>
                          <a:gd name="T3" fmla="*/ 0 h 925"/>
                          <a:gd name="T4" fmla="*/ 1 w 1"/>
                          <a:gd name="T5" fmla="*/ 0 h 925"/>
                          <a:gd name="T6" fmla="*/ 0 60000 65536"/>
                          <a:gd name="T7" fmla="*/ 0 60000 65536"/>
                          <a:gd name="T8" fmla="*/ 0 60000 65536"/>
                          <a:gd name="T9" fmla="*/ 0 w 1"/>
                          <a:gd name="T10" fmla="*/ 0 h 925"/>
                          <a:gd name="T11" fmla="*/ 1 w 1"/>
                          <a:gd name="T12" fmla="*/ 925 h 925"/>
                        </a:gdLst>
                        <a:ahLst/>
                        <a:cxnLst>
                          <a:cxn ang="T6">
                            <a:pos x="T0" y="T1"/>
                          </a:cxn>
                          <a:cxn ang="T7">
                            <a:pos x="T2" y="T3"/>
                          </a:cxn>
                          <a:cxn ang="T8">
                            <a:pos x="T4" y="T5"/>
                          </a:cxn>
                        </a:cxnLst>
                        <a:rect l="T9" t="T10" r="T11" b="T12"/>
                        <a:pathLst>
                          <a:path w="1" h="925">
                            <a:moveTo>
                              <a:pt x="0" y="925"/>
                            </a:moveTo>
                            <a:lnTo>
                              <a:pt x="0" y="0"/>
                            </a:lnTo>
                            <a:lnTo>
                              <a:pt x="1" y="0"/>
                            </a:lnTo>
                          </a:path>
                        </a:pathLst>
                      </a:custGeom>
                      <a:noFill/>
                      <a:ln w="38100" cmpd="sng">
                        <a:solidFill>
                          <a:srgbClr val="000000"/>
                        </a:solidFill>
                        <a:prstDash val="solid"/>
                        <a:round/>
                        <a:headEnd/>
                        <a:tailEnd/>
                      </a:ln>
                    </p:spPr>
                    <p:txBody>
                      <a:bodyPr/>
                      <a:lstStyle/>
                      <a:p>
                        <a:endParaRPr lang="zh-CN" altLang="en-US"/>
                      </a:p>
                    </p:txBody>
                  </p:sp>
                  <p:sp>
                    <p:nvSpPr>
                      <p:cNvPr id="96379" name="Freeform 63"/>
                      <p:cNvSpPr>
                        <a:spLocks noChangeAspect="1"/>
                      </p:cNvSpPr>
                      <p:nvPr/>
                    </p:nvSpPr>
                    <p:spPr bwMode="auto">
                      <a:xfrm>
                        <a:off x="3326" y="2940"/>
                        <a:ext cx="3" cy="128"/>
                      </a:xfrm>
                      <a:custGeom>
                        <a:avLst/>
                        <a:gdLst>
                          <a:gd name="T0" fmla="*/ 0 w 1"/>
                          <a:gd name="T1" fmla="*/ 0 h 565"/>
                          <a:gd name="T2" fmla="*/ 0 w 1"/>
                          <a:gd name="T3" fmla="*/ 565 h 565"/>
                          <a:gd name="T4" fmla="*/ 1 w 1"/>
                          <a:gd name="T5" fmla="*/ 565 h 565"/>
                          <a:gd name="T6" fmla="*/ 0 60000 65536"/>
                          <a:gd name="T7" fmla="*/ 0 60000 65536"/>
                          <a:gd name="T8" fmla="*/ 0 60000 65536"/>
                          <a:gd name="T9" fmla="*/ 0 w 1"/>
                          <a:gd name="T10" fmla="*/ 0 h 565"/>
                          <a:gd name="T11" fmla="*/ 1 w 1"/>
                          <a:gd name="T12" fmla="*/ 565 h 565"/>
                        </a:gdLst>
                        <a:ahLst/>
                        <a:cxnLst>
                          <a:cxn ang="T6">
                            <a:pos x="T0" y="T1"/>
                          </a:cxn>
                          <a:cxn ang="T7">
                            <a:pos x="T2" y="T3"/>
                          </a:cxn>
                          <a:cxn ang="T8">
                            <a:pos x="T4" y="T5"/>
                          </a:cxn>
                        </a:cxnLst>
                        <a:rect l="T9" t="T10" r="T11" b="T12"/>
                        <a:pathLst>
                          <a:path w="1" h="565">
                            <a:moveTo>
                              <a:pt x="0" y="0"/>
                            </a:moveTo>
                            <a:lnTo>
                              <a:pt x="0" y="565"/>
                            </a:lnTo>
                            <a:lnTo>
                              <a:pt x="1" y="565"/>
                            </a:lnTo>
                          </a:path>
                        </a:pathLst>
                      </a:custGeom>
                      <a:noFill/>
                      <a:ln w="38100" cmpd="sng">
                        <a:solidFill>
                          <a:srgbClr val="000000"/>
                        </a:solidFill>
                        <a:prstDash val="solid"/>
                        <a:round/>
                        <a:headEnd/>
                        <a:tailEnd/>
                      </a:ln>
                    </p:spPr>
                    <p:txBody>
                      <a:bodyPr/>
                      <a:lstStyle/>
                      <a:p>
                        <a:endParaRPr lang="zh-CN" altLang="en-US"/>
                      </a:p>
                    </p:txBody>
                  </p:sp>
                  <p:sp>
                    <p:nvSpPr>
                      <p:cNvPr id="96380" name="Freeform 64"/>
                      <p:cNvSpPr>
                        <a:spLocks noChangeAspect="1"/>
                      </p:cNvSpPr>
                      <p:nvPr/>
                    </p:nvSpPr>
                    <p:spPr bwMode="auto">
                      <a:xfrm>
                        <a:off x="867" y="2681"/>
                        <a:ext cx="3" cy="128"/>
                      </a:xfrm>
                      <a:custGeom>
                        <a:avLst/>
                        <a:gdLst>
                          <a:gd name="T0" fmla="*/ 0 w 1"/>
                          <a:gd name="T1" fmla="*/ 565 h 565"/>
                          <a:gd name="T2" fmla="*/ 0 w 1"/>
                          <a:gd name="T3" fmla="*/ 0 h 565"/>
                          <a:gd name="T4" fmla="*/ 1 w 1"/>
                          <a:gd name="T5" fmla="*/ 0 h 565"/>
                          <a:gd name="T6" fmla="*/ 0 60000 65536"/>
                          <a:gd name="T7" fmla="*/ 0 60000 65536"/>
                          <a:gd name="T8" fmla="*/ 0 60000 65536"/>
                          <a:gd name="T9" fmla="*/ 0 w 1"/>
                          <a:gd name="T10" fmla="*/ 0 h 565"/>
                          <a:gd name="T11" fmla="*/ 1 w 1"/>
                          <a:gd name="T12" fmla="*/ 565 h 565"/>
                        </a:gdLst>
                        <a:ahLst/>
                        <a:cxnLst>
                          <a:cxn ang="T6">
                            <a:pos x="T0" y="T1"/>
                          </a:cxn>
                          <a:cxn ang="T7">
                            <a:pos x="T2" y="T3"/>
                          </a:cxn>
                          <a:cxn ang="T8">
                            <a:pos x="T4" y="T5"/>
                          </a:cxn>
                        </a:cxnLst>
                        <a:rect l="T9" t="T10" r="T11" b="T12"/>
                        <a:pathLst>
                          <a:path w="1" h="565">
                            <a:moveTo>
                              <a:pt x="0" y="565"/>
                            </a:moveTo>
                            <a:lnTo>
                              <a:pt x="0" y="0"/>
                            </a:lnTo>
                            <a:lnTo>
                              <a:pt x="1" y="0"/>
                            </a:lnTo>
                          </a:path>
                        </a:pathLst>
                      </a:custGeom>
                      <a:noFill/>
                      <a:ln w="38100" cmpd="sng">
                        <a:solidFill>
                          <a:srgbClr val="000000"/>
                        </a:solidFill>
                        <a:prstDash val="solid"/>
                        <a:round/>
                        <a:headEnd/>
                        <a:tailEnd/>
                      </a:ln>
                    </p:spPr>
                    <p:txBody>
                      <a:bodyPr/>
                      <a:lstStyle/>
                      <a:p>
                        <a:endParaRPr lang="zh-CN" altLang="en-US"/>
                      </a:p>
                    </p:txBody>
                  </p:sp>
                </p:grpSp>
              </p:grpSp>
              <p:grpSp>
                <p:nvGrpSpPr>
                  <p:cNvPr id="96302" name="Group 65"/>
                  <p:cNvGrpSpPr>
                    <a:grpSpLocks noChangeAspect="1"/>
                  </p:cNvGrpSpPr>
                  <p:nvPr/>
                </p:nvGrpSpPr>
                <p:grpSpPr bwMode="auto">
                  <a:xfrm>
                    <a:off x="314" y="2488"/>
                    <a:ext cx="3588" cy="782"/>
                    <a:chOff x="314" y="2488"/>
                    <a:chExt cx="3588" cy="782"/>
                  </a:xfrm>
                </p:grpSpPr>
                <p:sp>
                  <p:nvSpPr>
                    <p:cNvPr id="96303" name="Freeform 66"/>
                    <p:cNvSpPr>
                      <a:spLocks noChangeAspect="1"/>
                    </p:cNvSpPr>
                    <p:nvPr/>
                  </p:nvSpPr>
                  <p:spPr bwMode="auto">
                    <a:xfrm>
                      <a:off x="3735" y="2873"/>
                      <a:ext cx="167" cy="3"/>
                    </a:xfrm>
                    <a:custGeom>
                      <a:avLst/>
                      <a:gdLst>
                        <a:gd name="T0" fmla="*/ 730 w 730"/>
                        <a:gd name="T1" fmla="*/ 0 h 3"/>
                        <a:gd name="T2" fmla="*/ 0 w 730"/>
                        <a:gd name="T3" fmla="*/ 0 h 3"/>
                        <a:gd name="T4" fmla="*/ 1 w 730"/>
                        <a:gd name="T5" fmla="*/ 0 h 3"/>
                        <a:gd name="T6" fmla="*/ 0 60000 65536"/>
                        <a:gd name="T7" fmla="*/ 0 60000 65536"/>
                        <a:gd name="T8" fmla="*/ 0 60000 65536"/>
                        <a:gd name="T9" fmla="*/ 0 w 730"/>
                        <a:gd name="T10" fmla="*/ 0 h 3"/>
                        <a:gd name="T11" fmla="*/ 730 w 730"/>
                        <a:gd name="T12" fmla="*/ 3 h 3"/>
                      </a:gdLst>
                      <a:ahLst/>
                      <a:cxnLst>
                        <a:cxn ang="T6">
                          <a:pos x="T0" y="T1"/>
                        </a:cxn>
                        <a:cxn ang="T7">
                          <a:pos x="T2" y="T3"/>
                        </a:cxn>
                        <a:cxn ang="T8">
                          <a:pos x="T4" y="T5"/>
                        </a:cxn>
                      </a:cxnLst>
                      <a:rect l="T9" t="T10" r="T11" b="T12"/>
                      <a:pathLst>
                        <a:path w="730" h="3">
                          <a:moveTo>
                            <a:pt x="730"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04" name="Freeform 67"/>
                    <p:cNvSpPr>
                      <a:spLocks noChangeAspect="1"/>
                    </p:cNvSpPr>
                    <p:nvPr/>
                  </p:nvSpPr>
                  <p:spPr bwMode="auto">
                    <a:xfrm>
                      <a:off x="3638" y="2873"/>
                      <a:ext cx="48" cy="3"/>
                    </a:xfrm>
                    <a:custGeom>
                      <a:avLst/>
                      <a:gdLst>
                        <a:gd name="T0" fmla="*/ 211 w 211"/>
                        <a:gd name="T1" fmla="*/ 0 h 3"/>
                        <a:gd name="T2" fmla="*/ 0 w 211"/>
                        <a:gd name="T3" fmla="*/ 0 h 3"/>
                        <a:gd name="T4" fmla="*/ 1 w 211"/>
                        <a:gd name="T5" fmla="*/ 0 h 3"/>
                        <a:gd name="T6" fmla="*/ 0 60000 65536"/>
                        <a:gd name="T7" fmla="*/ 0 60000 65536"/>
                        <a:gd name="T8" fmla="*/ 0 60000 65536"/>
                        <a:gd name="T9" fmla="*/ 0 w 211"/>
                        <a:gd name="T10" fmla="*/ 0 h 3"/>
                        <a:gd name="T11" fmla="*/ 211 w 211"/>
                        <a:gd name="T12" fmla="*/ 3 h 3"/>
                      </a:gdLst>
                      <a:ahLst/>
                      <a:cxnLst>
                        <a:cxn ang="T6">
                          <a:pos x="T0" y="T1"/>
                        </a:cxn>
                        <a:cxn ang="T7">
                          <a:pos x="T2" y="T3"/>
                        </a:cxn>
                        <a:cxn ang="T8">
                          <a:pos x="T4" y="T5"/>
                        </a:cxn>
                      </a:cxnLst>
                      <a:rect l="T9" t="T10" r="T11" b="T12"/>
                      <a:pathLst>
                        <a:path w="211" h="3">
                          <a:moveTo>
                            <a:pt x="211"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05" name="Freeform 68"/>
                    <p:cNvSpPr>
                      <a:spLocks noChangeAspect="1"/>
                    </p:cNvSpPr>
                    <p:nvPr/>
                  </p:nvSpPr>
                  <p:spPr bwMode="auto">
                    <a:xfrm>
                      <a:off x="3347" y="2873"/>
                      <a:ext cx="241" cy="3"/>
                    </a:xfrm>
                    <a:custGeom>
                      <a:avLst/>
                      <a:gdLst>
                        <a:gd name="T0" fmla="*/ 1058 w 1058"/>
                        <a:gd name="T1" fmla="*/ 0 h 3"/>
                        <a:gd name="T2" fmla="*/ 0 w 1058"/>
                        <a:gd name="T3" fmla="*/ 0 h 3"/>
                        <a:gd name="T4" fmla="*/ 1 w 1058"/>
                        <a:gd name="T5" fmla="*/ 0 h 3"/>
                        <a:gd name="T6" fmla="*/ 0 60000 65536"/>
                        <a:gd name="T7" fmla="*/ 0 60000 65536"/>
                        <a:gd name="T8" fmla="*/ 0 60000 65536"/>
                        <a:gd name="T9" fmla="*/ 0 w 1058"/>
                        <a:gd name="T10" fmla="*/ 0 h 3"/>
                        <a:gd name="T11" fmla="*/ 1058 w 1058"/>
                        <a:gd name="T12" fmla="*/ 3 h 3"/>
                      </a:gdLst>
                      <a:ahLst/>
                      <a:cxnLst>
                        <a:cxn ang="T6">
                          <a:pos x="T0" y="T1"/>
                        </a:cxn>
                        <a:cxn ang="T7">
                          <a:pos x="T2" y="T3"/>
                        </a:cxn>
                        <a:cxn ang="T8">
                          <a:pos x="T4" y="T5"/>
                        </a:cxn>
                      </a:cxnLst>
                      <a:rect l="T9" t="T10" r="T11" b="T12"/>
                      <a:pathLst>
                        <a:path w="1058" h="3">
                          <a:moveTo>
                            <a:pt x="1058"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06" name="Freeform 69"/>
                    <p:cNvSpPr>
                      <a:spLocks noChangeAspect="1"/>
                    </p:cNvSpPr>
                    <p:nvPr/>
                  </p:nvSpPr>
                  <p:spPr bwMode="auto">
                    <a:xfrm>
                      <a:off x="3248" y="2873"/>
                      <a:ext cx="48" cy="3"/>
                    </a:xfrm>
                    <a:custGeom>
                      <a:avLst/>
                      <a:gdLst>
                        <a:gd name="T0" fmla="*/ 211 w 211"/>
                        <a:gd name="T1" fmla="*/ 0 h 3"/>
                        <a:gd name="T2" fmla="*/ 0 w 211"/>
                        <a:gd name="T3" fmla="*/ 0 h 3"/>
                        <a:gd name="T4" fmla="*/ 1 w 211"/>
                        <a:gd name="T5" fmla="*/ 0 h 3"/>
                        <a:gd name="T6" fmla="*/ 0 60000 65536"/>
                        <a:gd name="T7" fmla="*/ 0 60000 65536"/>
                        <a:gd name="T8" fmla="*/ 0 60000 65536"/>
                        <a:gd name="T9" fmla="*/ 0 w 211"/>
                        <a:gd name="T10" fmla="*/ 0 h 3"/>
                        <a:gd name="T11" fmla="*/ 211 w 211"/>
                        <a:gd name="T12" fmla="*/ 3 h 3"/>
                      </a:gdLst>
                      <a:ahLst/>
                      <a:cxnLst>
                        <a:cxn ang="T6">
                          <a:pos x="T0" y="T1"/>
                        </a:cxn>
                        <a:cxn ang="T7">
                          <a:pos x="T2" y="T3"/>
                        </a:cxn>
                        <a:cxn ang="T8">
                          <a:pos x="T4" y="T5"/>
                        </a:cxn>
                      </a:cxnLst>
                      <a:rect l="T9" t="T10" r="T11" b="T12"/>
                      <a:pathLst>
                        <a:path w="211" h="3">
                          <a:moveTo>
                            <a:pt x="211"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07" name="Freeform 70"/>
                    <p:cNvSpPr>
                      <a:spLocks noChangeAspect="1"/>
                    </p:cNvSpPr>
                    <p:nvPr/>
                  </p:nvSpPr>
                  <p:spPr bwMode="auto">
                    <a:xfrm>
                      <a:off x="2957" y="2873"/>
                      <a:ext cx="243" cy="3"/>
                    </a:xfrm>
                    <a:custGeom>
                      <a:avLst/>
                      <a:gdLst>
                        <a:gd name="T0" fmla="*/ 1058 w 1058"/>
                        <a:gd name="T1" fmla="*/ 0 h 3"/>
                        <a:gd name="T2" fmla="*/ 0 w 1058"/>
                        <a:gd name="T3" fmla="*/ 0 h 3"/>
                        <a:gd name="T4" fmla="*/ 1 w 1058"/>
                        <a:gd name="T5" fmla="*/ 0 h 3"/>
                        <a:gd name="T6" fmla="*/ 0 60000 65536"/>
                        <a:gd name="T7" fmla="*/ 0 60000 65536"/>
                        <a:gd name="T8" fmla="*/ 0 60000 65536"/>
                        <a:gd name="T9" fmla="*/ 0 w 1058"/>
                        <a:gd name="T10" fmla="*/ 0 h 3"/>
                        <a:gd name="T11" fmla="*/ 1058 w 1058"/>
                        <a:gd name="T12" fmla="*/ 3 h 3"/>
                      </a:gdLst>
                      <a:ahLst/>
                      <a:cxnLst>
                        <a:cxn ang="T6">
                          <a:pos x="T0" y="T1"/>
                        </a:cxn>
                        <a:cxn ang="T7">
                          <a:pos x="T2" y="T3"/>
                        </a:cxn>
                        <a:cxn ang="T8">
                          <a:pos x="T4" y="T5"/>
                        </a:cxn>
                      </a:cxnLst>
                      <a:rect l="T9" t="T10" r="T11" b="T12"/>
                      <a:pathLst>
                        <a:path w="1058" h="3">
                          <a:moveTo>
                            <a:pt x="1058"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08" name="Freeform 71"/>
                    <p:cNvSpPr>
                      <a:spLocks noChangeAspect="1"/>
                    </p:cNvSpPr>
                    <p:nvPr/>
                  </p:nvSpPr>
                  <p:spPr bwMode="auto">
                    <a:xfrm>
                      <a:off x="2860" y="2873"/>
                      <a:ext cx="49" cy="3"/>
                    </a:xfrm>
                    <a:custGeom>
                      <a:avLst/>
                      <a:gdLst>
                        <a:gd name="T0" fmla="*/ 212 w 212"/>
                        <a:gd name="T1" fmla="*/ 0 h 3"/>
                        <a:gd name="T2" fmla="*/ 0 w 212"/>
                        <a:gd name="T3" fmla="*/ 0 h 3"/>
                        <a:gd name="T4" fmla="*/ 1 w 212"/>
                        <a:gd name="T5" fmla="*/ 0 h 3"/>
                        <a:gd name="T6" fmla="*/ 0 60000 65536"/>
                        <a:gd name="T7" fmla="*/ 0 60000 65536"/>
                        <a:gd name="T8" fmla="*/ 0 60000 65536"/>
                        <a:gd name="T9" fmla="*/ 0 w 212"/>
                        <a:gd name="T10" fmla="*/ 0 h 3"/>
                        <a:gd name="T11" fmla="*/ 212 w 212"/>
                        <a:gd name="T12" fmla="*/ 3 h 3"/>
                      </a:gdLst>
                      <a:ahLst/>
                      <a:cxnLst>
                        <a:cxn ang="T6">
                          <a:pos x="T0" y="T1"/>
                        </a:cxn>
                        <a:cxn ang="T7">
                          <a:pos x="T2" y="T3"/>
                        </a:cxn>
                        <a:cxn ang="T8">
                          <a:pos x="T4" y="T5"/>
                        </a:cxn>
                      </a:cxnLst>
                      <a:rect l="T9" t="T10" r="T11" b="T12"/>
                      <a:pathLst>
                        <a:path w="212" h="3">
                          <a:moveTo>
                            <a:pt x="212"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09" name="Freeform 72"/>
                    <p:cNvSpPr>
                      <a:spLocks noChangeAspect="1"/>
                    </p:cNvSpPr>
                    <p:nvPr/>
                  </p:nvSpPr>
                  <p:spPr bwMode="auto">
                    <a:xfrm>
                      <a:off x="2569" y="2873"/>
                      <a:ext cx="243" cy="3"/>
                    </a:xfrm>
                    <a:custGeom>
                      <a:avLst/>
                      <a:gdLst>
                        <a:gd name="T0" fmla="*/ 1058 w 1058"/>
                        <a:gd name="T1" fmla="*/ 0 h 3"/>
                        <a:gd name="T2" fmla="*/ 0 w 1058"/>
                        <a:gd name="T3" fmla="*/ 0 h 3"/>
                        <a:gd name="T4" fmla="*/ 1 w 1058"/>
                        <a:gd name="T5" fmla="*/ 0 h 3"/>
                        <a:gd name="T6" fmla="*/ 0 60000 65536"/>
                        <a:gd name="T7" fmla="*/ 0 60000 65536"/>
                        <a:gd name="T8" fmla="*/ 0 60000 65536"/>
                        <a:gd name="T9" fmla="*/ 0 w 1058"/>
                        <a:gd name="T10" fmla="*/ 0 h 3"/>
                        <a:gd name="T11" fmla="*/ 1058 w 1058"/>
                        <a:gd name="T12" fmla="*/ 3 h 3"/>
                      </a:gdLst>
                      <a:ahLst/>
                      <a:cxnLst>
                        <a:cxn ang="T6">
                          <a:pos x="T0" y="T1"/>
                        </a:cxn>
                        <a:cxn ang="T7">
                          <a:pos x="T2" y="T3"/>
                        </a:cxn>
                        <a:cxn ang="T8">
                          <a:pos x="T4" y="T5"/>
                        </a:cxn>
                      </a:cxnLst>
                      <a:rect l="T9" t="T10" r="T11" b="T12"/>
                      <a:pathLst>
                        <a:path w="1058" h="3">
                          <a:moveTo>
                            <a:pt x="1058"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0" name="Freeform 73"/>
                    <p:cNvSpPr>
                      <a:spLocks noChangeAspect="1"/>
                    </p:cNvSpPr>
                    <p:nvPr/>
                  </p:nvSpPr>
                  <p:spPr bwMode="auto">
                    <a:xfrm>
                      <a:off x="2473" y="2873"/>
                      <a:ext cx="48" cy="3"/>
                    </a:xfrm>
                    <a:custGeom>
                      <a:avLst/>
                      <a:gdLst>
                        <a:gd name="T0" fmla="*/ 212 w 212"/>
                        <a:gd name="T1" fmla="*/ 0 h 3"/>
                        <a:gd name="T2" fmla="*/ 0 w 212"/>
                        <a:gd name="T3" fmla="*/ 0 h 3"/>
                        <a:gd name="T4" fmla="*/ 1 w 212"/>
                        <a:gd name="T5" fmla="*/ 0 h 3"/>
                        <a:gd name="T6" fmla="*/ 0 60000 65536"/>
                        <a:gd name="T7" fmla="*/ 0 60000 65536"/>
                        <a:gd name="T8" fmla="*/ 0 60000 65536"/>
                        <a:gd name="T9" fmla="*/ 0 w 212"/>
                        <a:gd name="T10" fmla="*/ 0 h 3"/>
                        <a:gd name="T11" fmla="*/ 212 w 212"/>
                        <a:gd name="T12" fmla="*/ 3 h 3"/>
                      </a:gdLst>
                      <a:ahLst/>
                      <a:cxnLst>
                        <a:cxn ang="T6">
                          <a:pos x="T0" y="T1"/>
                        </a:cxn>
                        <a:cxn ang="T7">
                          <a:pos x="T2" y="T3"/>
                        </a:cxn>
                        <a:cxn ang="T8">
                          <a:pos x="T4" y="T5"/>
                        </a:cxn>
                      </a:cxnLst>
                      <a:rect l="T9" t="T10" r="T11" b="T12"/>
                      <a:pathLst>
                        <a:path w="212" h="3">
                          <a:moveTo>
                            <a:pt x="212"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1" name="Freeform 74"/>
                    <p:cNvSpPr>
                      <a:spLocks noChangeAspect="1"/>
                    </p:cNvSpPr>
                    <p:nvPr/>
                  </p:nvSpPr>
                  <p:spPr bwMode="auto">
                    <a:xfrm>
                      <a:off x="2181" y="2873"/>
                      <a:ext cx="244" cy="3"/>
                    </a:xfrm>
                    <a:custGeom>
                      <a:avLst/>
                      <a:gdLst>
                        <a:gd name="T0" fmla="*/ 1058 w 1058"/>
                        <a:gd name="T1" fmla="*/ 0 h 3"/>
                        <a:gd name="T2" fmla="*/ 0 w 1058"/>
                        <a:gd name="T3" fmla="*/ 0 h 3"/>
                        <a:gd name="T4" fmla="*/ 1 w 1058"/>
                        <a:gd name="T5" fmla="*/ 0 h 3"/>
                        <a:gd name="T6" fmla="*/ 0 60000 65536"/>
                        <a:gd name="T7" fmla="*/ 0 60000 65536"/>
                        <a:gd name="T8" fmla="*/ 0 60000 65536"/>
                        <a:gd name="T9" fmla="*/ 0 w 1058"/>
                        <a:gd name="T10" fmla="*/ 0 h 3"/>
                        <a:gd name="T11" fmla="*/ 1058 w 1058"/>
                        <a:gd name="T12" fmla="*/ 3 h 3"/>
                      </a:gdLst>
                      <a:ahLst/>
                      <a:cxnLst>
                        <a:cxn ang="T6">
                          <a:pos x="T0" y="T1"/>
                        </a:cxn>
                        <a:cxn ang="T7">
                          <a:pos x="T2" y="T3"/>
                        </a:cxn>
                        <a:cxn ang="T8">
                          <a:pos x="T4" y="T5"/>
                        </a:cxn>
                      </a:cxnLst>
                      <a:rect l="T9" t="T10" r="T11" b="T12"/>
                      <a:pathLst>
                        <a:path w="1058" h="3">
                          <a:moveTo>
                            <a:pt x="1058"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2" name="Freeform 75"/>
                    <p:cNvSpPr>
                      <a:spLocks noChangeAspect="1"/>
                    </p:cNvSpPr>
                    <p:nvPr/>
                  </p:nvSpPr>
                  <p:spPr bwMode="auto">
                    <a:xfrm>
                      <a:off x="2083" y="2873"/>
                      <a:ext cx="50" cy="3"/>
                    </a:xfrm>
                    <a:custGeom>
                      <a:avLst/>
                      <a:gdLst>
                        <a:gd name="T0" fmla="*/ 211 w 211"/>
                        <a:gd name="T1" fmla="*/ 0 h 3"/>
                        <a:gd name="T2" fmla="*/ 0 w 211"/>
                        <a:gd name="T3" fmla="*/ 0 h 3"/>
                        <a:gd name="T4" fmla="*/ 1 w 211"/>
                        <a:gd name="T5" fmla="*/ 0 h 3"/>
                        <a:gd name="T6" fmla="*/ 0 60000 65536"/>
                        <a:gd name="T7" fmla="*/ 0 60000 65536"/>
                        <a:gd name="T8" fmla="*/ 0 60000 65536"/>
                        <a:gd name="T9" fmla="*/ 0 w 211"/>
                        <a:gd name="T10" fmla="*/ 0 h 3"/>
                        <a:gd name="T11" fmla="*/ 211 w 211"/>
                        <a:gd name="T12" fmla="*/ 3 h 3"/>
                      </a:gdLst>
                      <a:ahLst/>
                      <a:cxnLst>
                        <a:cxn ang="T6">
                          <a:pos x="T0" y="T1"/>
                        </a:cxn>
                        <a:cxn ang="T7">
                          <a:pos x="T2" y="T3"/>
                        </a:cxn>
                        <a:cxn ang="T8">
                          <a:pos x="T4" y="T5"/>
                        </a:cxn>
                      </a:cxnLst>
                      <a:rect l="T9" t="T10" r="T11" b="T12"/>
                      <a:pathLst>
                        <a:path w="211" h="3">
                          <a:moveTo>
                            <a:pt x="211"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3" name="Freeform 76"/>
                    <p:cNvSpPr>
                      <a:spLocks noChangeAspect="1"/>
                    </p:cNvSpPr>
                    <p:nvPr/>
                  </p:nvSpPr>
                  <p:spPr bwMode="auto">
                    <a:xfrm>
                      <a:off x="1794" y="2873"/>
                      <a:ext cx="241" cy="3"/>
                    </a:xfrm>
                    <a:custGeom>
                      <a:avLst/>
                      <a:gdLst>
                        <a:gd name="T0" fmla="*/ 1058 w 1058"/>
                        <a:gd name="T1" fmla="*/ 0 h 3"/>
                        <a:gd name="T2" fmla="*/ 0 w 1058"/>
                        <a:gd name="T3" fmla="*/ 0 h 3"/>
                        <a:gd name="T4" fmla="*/ 1 w 1058"/>
                        <a:gd name="T5" fmla="*/ 0 h 3"/>
                        <a:gd name="T6" fmla="*/ 0 60000 65536"/>
                        <a:gd name="T7" fmla="*/ 0 60000 65536"/>
                        <a:gd name="T8" fmla="*/ 0 60000 65536"/>
                        <a:gd name="T9" fmla="*/ 0 w 1058"/>
                        <a:gd name="T10" fmla="*/ 0 h 3"/>
                        <a:gd name="T11" fmla="*/ 1058 w 1058"/>
                        <a:gd name="T12" fmla="*/ 3 h 3"/>
                      </a:gdLst>
                      <a:ahLst/>
                      <a:cxnLst>
                        <a:cxn ang="T6">
                          <a:pos x="T0" y="T1"/>
                        </a:cxn>
                        <a:cxn ang="T7">
                          <a:pos x="T2" y="T3"/>
                        </a:cxn>
                        <a:cxn ang="T8">
                          <a:pos x="T4" y="T5"/>
                        </a:cxn>
                      </a:cxnLst>
                      <a:rect l="T9" t="T10" r="T11" b="T12"/>
                      <a:pathLst>
                        <a:path w="1058" h="3">
                          <a:moveTo>
                            <a:pt x="1058"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4" name="Freeform 77"/>
                    <p:cNvSpPr>
                      <a:spLocks noChangeAspect="1"/>
                    </p:cNvSpPr>
                    <p:nvPr/>
                  </p:nvSpPr>
                  <p:spPr bwMode="auto">
                    <a:xfrm>
                      <a:off x="1695" y="2873"/>
                      <a:ext cx="48" cy="3"/>
                    </a:xfrm>
                    <a:custGeom>
                      <a:avLst/>
                      <a:gdLst>
                        <a:gd name="T0" fmla="*/ 212 w 212"/>
                        <a:gd name="T1" fmla="*/ 0 h 3"/>
                        <a:gd name="T2" fmla="*/ 0 w 212"/>
                        <a:gd name="T3" fmla="*/ 0 h 3"/>
                        <a:gd name="T4" fmla="*/ 1 w 212"/>
                        <a:gd name="T5" fmla="*/ 0 h 3"/>
                        <a:gd name="T6" fmla="*/ 0 60000 65536"/>
                        <a:gd name="T7" fmla="*/ 0 60000 65536"/>
                        <a:gd name="T8" fmla="*/ 0 60000 65536"/>
                        <a:gd name="T9" fmla="*/ 0 w 212"/>
                        <a:gd name="T10" fmla="*/ 0 h 3"/>
                        <a:gd name="T11" fmla="*/ 212 w 212"/>
                        <a:gd name="T12" fmla="*/ 3 h 3"/>
                      </a:gdLst>
                      <a:ahLst/>
                      <a:cxnLst>
                        <a:cxn ang="T6">
                          <a:pos x="T0" y="T1"/>
                        </a:cxn>
                        <a:cxn ang="T7">
                          <a:pos x="T2" y="T3"/>
                        </a:cxn>
                        <a:cxn ang="T8">
                          <a:pos x="T4" y="T5"/>
                        </a:cxn>
                      </a:cxnLst>
                      <a:rect l="T9" t="T10" r="T11" b="T12"/>
                      <a:pathLst>
                        <a:path w="212" h="3">
                          <a:moveTo>
                            <a:pt x="212"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5" name="Freeform 78"/>
                    <p:cNvSpPr>
                      <a:spLocks noChangeAspect="1"/>
                    </p:cNvSpPr>
                    <p:nvPr/>
                  </p:nvSpPr>
                  <p:spPr bwMode="auto">
                    <a:xfrm>
                      <a:off x="1404" y="2873"/>
                      <a:ext cx="243" cy="3"/>
                    </a:xfrm>
                    <a:custGeom>
                      <a:avLst/>
                      <a:gdLst>
                        <a:gd name="T0" fmla="*/ 1057 w 1057"/>
                        <a:gd name="T1" fmla="*/ 0 h 3"/>
                        <a:gd name="T2" fmla="*/ 0 w 1057"/>
                        <a:gd name="T3" fmla="*/ 0 h 3"/>
                        <a:gd name="T4" fmla="*/ 1 w 1057"/>
                        <a:gd name="T5" fmla="*/ 0 h 3"/>
                        <a:gd name="T6" fmla="*/ 0 60000 65536"/>
                        <a:gd name="T7" fmla="*/ 0 60000 65536"/>
                        <a:gd name="T8" fmla="*/ 0 60000 65536"/>
                        <a:gd name="T9" fmla="*/ 0 w 1057"/>
                        <a:gd name="T10" fmla="*/ 0 h 3"/>
                        <a:gd name="T11" fmla="*/ 1057 w 1057"/>
                        <a:gd name="T12" fmla="*/ 3 h 3"/>
                      </a:gdLst>
                      <a:ahLst/>
                      <a:cxnLst>
                        <a:cxn ang="T6">
                          <a:pos x="T0" y="T1"/>
                        </a:cxn>
                        <a:cxn ang="T7">
                          <a:pos x="T2" y="T3"/>
                        </a:cxn>
                        <a:cxn ang="T8">
                          <a:pos x="T4" y="T5"/>
                        </a:cxn>
                      </a:cxnLst>
                      <a:rect l="T9" t="T10" r="T11" b="T12"/>
                      <a:pathLst>
                        <a:path w="1057" h="3">
                          <a:moveTo>
                            <a:pt x="1057"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6" name="Freeform 79"/>
                    <p:cNvSpPr>
                      <a:spLocks noChangeAspect="1"/>
                    </p:cNvSpPr>
                    <p:nvPr/>
                  </p:nvSpPr>
                  <p:spPr bwMode="auto">
                    <a:xfrm>
                      <a:off x="1307" y="2873"/>
                      <a:ext cx="49" cy="3"/>
                    </a:xfrm>
                    <a:custGeom>
                      <a:avLst/>
                      <a:gdLst>
                        <a:gd name="T0" fmla="*/ 212 w 212"/>
                        <a:gd name="T1" fmla="*/ 0 h 3"/>
                        <a:gd name="T2" fmla="*/ 0 w 212"/>
                        <a:gd name="T3" fmla="*/ 0 h 3"/>
                        <a:gd name="T4" fmla="*/ 1 w 212"/>
                        <a:gd name="T5" fmla="*/ 0 h 3"/>
                        <a:gd name="T6" fmla="*/ 0 60000 65536"/>
                        <a:gd name="T7" fmla="*/ 0 60000 65536"/>
                        <a:gd name="T8" fmla="*/ 0 60000 65536"/>
                        <a:gd name="T9" fmla="*/ 0 w 212"/>
                        <a:gd name="T10" fmla="*/ 0 h 3"/>
                        <a:gd name="T11" fmla="*/ 212 w 212"/>
                        <a:gd name="T12" fmla="*/ 3 h 3"/>
                      </a:gdLst>
                      <a:ahLst/>
                      <a:cxnLst>
                        <a:cxn ang="T6">
                          <a:pos x="T0" y="T1"/>
                        </a:cxn>
                        <a:cxn ang="T7">
                          <a:pos x="T2" y="T3"/>
                        </a:cxn>
                        <a:cxn ang="T8">
                          <a:pos x="T4" y="T5"/>
                        </a:cxn>
                      </a:cxnLst>
                      <a:rect l="T9" t="T10" r="T11" b="T12"/>
                      <a:pathLst>
                        <a:path w="212" h="3">
                          <a:moveTo>
                            <a:pt x="212"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7" name="Freeform 80"/>
                    <p:cNvSpPr>
                      <a:spLocks noChangeAspect="1"/>
                    </p:cNvSpPr>
                    <p:nvPr/>
                  </p:nvSpPr>
                  <p:spPr bwMode="auto">
                    <a:xfrm>
                      <a:off x="1016" y="2873"/>
                      <a:ext cx="243" cy="3"/>
                    </a:xfrm>
                    <a:custGeom>
                      <a:avLst/>
                      <a:gdLst>
                        <a:gd name="T0" fmla="*/ 1058 w 1058"/>
                        <a:gd name="T1" fmla="*/ 0 h 3"/>
                        <a:gd name="T2" fmla="*/ 0 w 1058"/>
                        <a:gd name="T3" fmla="*/ 0 h 3"/>
                        <a:gd name="T4" fmla="*/ 1 w 1058"/>
                        <a:gd name="T5" fmla="*/ 0 h 3"/>
                        <a:gd name="T6" fmla="*/ 0 60000 65536"/>
                        <a:gd name="T7" fmla="*/ 0 60000 65536"/>
                        <a:gd name="T8" fmla="*/ 0 60000 65536"/>
                        <a:gd name="T9" fmla="*/ 0 w 1058"/>
                        <a:gd name="T10" fmla="*/ 0 h 3"/>
                        <a:gd name="T11" fmla="*/ 1058 w 1058"/>
                        <a:gd name="T12" fmla="*/ 3 h 3"/>
                      </a:gdLst>
                      <a:ahLst/>
                      <a:cxnLst>
                        <a:cxn ang="T6">
                          <a:pos x="T0" y="T1"/>
                        </a:cxn>
                        <a:cxn ang="T7">
                          <a:pos x="T2" y="T3"/>
                        </a:cxn>
                        <a:cxn ang="T8">
                          <a:pos x="T4" y="T5"/>
                        </a:cxn>
                      </a:cxnLst>
                      <a:rect l="T9" t="T10" r="T11" b="T12"/>
                      <a:pathLst>
                        <a:path w="1058" h="3">
                          <a:moveTo>
                            <a:pt x="1058"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8" name="Freeform 81"/>
                    <p:cNvSpPr>
                      <a:spLocks noChangeAspect="1"/>
                    </p:cNvSpPr>
                    <p:nvPr/>
                  </p:nvSpPr>
                  <p:spPr bwMode="auto">
                    <a:xfrm>
                      <a:off x="920" y="2873"/>
                      <a:ext cx="48" cy="3"/>
                    </a:xfrm>
                    <a:custGeom>
                      <a:avLst/>
                      <a:gdLst>
                        <a:gd name="T0" fmla="*/ 211 w 211"/>
                        <a:gd name="T1" fmla="*/ 0 h 3"/>
                        <a:gd name="T2" fmla="*/ 0 w 211"/>
                        <a:gd name="T3" fmla="*/ 0 h 3"/>
                        <a:gd name="T4" fmla="*/ 1 w 211"/>
                        <a:gd name="T5" fmla="*/ 0 h 3"/>
                        <a:gd name="T6" fmla="*/ 0 60000 65536"/>
                        <a:gd name="T7" fmla="*/ 0 60000 65536"/>
                        <a:gd name="T8" fmla="*/ 0 60000 65536"/>
                        <a:gd name="T9" fmla="*/ 0 w 211"/>
                        <a:gd name="T10" fmla="*/ 0 h 3"/>
                        <a:gd name="T11" fmla="*/ 211 w 211"/>
                        <a:gd name="T12" fmla="*/ 3 h 3"/>
                      </a:gdLst>
                      <a:ahLst/>
                      <a:cxnLst>
                        <a:cxn ang="T6">
                          <a:pos x="T0" y="T1"/>
                        </a:cxn>
                        <a:cxn ang="T7">
                          <a:pos x="T2" y="T3"/>
                        </a:cxn>
                        <a:cxn ang="T8">
                          <a:pos x="T4" y="T5"/>
                        </a:cxn>
                      </a:cxnLst>
                      <a:rect l="T9" t="T10" r="T11" b="T12"/>
                      <a:pathLst>
                        <a:path w="211" h="3">
                          <a:moveTo>
                            <a:pt x="211"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19" name="Freeform 82"/>
                    <p:cNvSpPr>
                      <a:spLocks noChangeAspect="1"/>
                    </p:cNvSpPr>
                    <p:nvPr/>
                  </p:nvSpPr>
                  <p:spPr bwMode="auto">
                    <a:xfrm>
                      <a:off x="628" y="2873"/>
                      <a:ext cx="243" cy="3"/>
                    </a:xfrm>
                    <a:custGeom>
                      <a:avLst/>
                      <a:gdLst>
                        <a:gd name="T0" fmla="*/ 1058 w 1058"/>
                        <a:gd name="T1" fmla="*/ 0 h 3"/>
                        <a:gd name="T2" fmla="*/ 0 w 1058"/>
                        <a:gd name="T3" fmla="*/ 0 h 3"/>
                        <a:gd name="T4" fmla="*/ 1 w 1058"/>
                        <a:gd name="T5" fmla="*/ 0 h 3"/>
                        <a:gd name="T6" fmla="*/ 0 60000 65536"/>
                        <a:gd name="T7" fmla="*/ 0 60000 65536"/>
                        <a:gd name="T8" fmla="*/ 0 60000 65536"/>
                        <a:gd name="T9" fmla="*/ 0 w 1058"/>
                        <a:gd name="T10" fmla="*/ 0 h 3"/>
                        <a:gd name="T11" fmla="*/ 1058 w 1058"/>
                        <a:gd name="T12" fmla="*/ 3 h 3"/>
                      </a:gdLst>
                      <a:ahLst/>
                      <a:cxnLst>
                        <a:cxn ang="T6">
                          <a:pos x="T0" y="T1"/>
                        </a:cxn>
                        <a:cxn ang="T7">
                          <a:pos x="T2" y="T3"/>
                        </a:cxn>
                        <a:cxn ang="T8">
                          <a:pos x="T4" y="T5"/>
                        </a:cxn>
                      </a:cxnLst>
                      <a:rect l="T9" t="T10" r="T11" b="T12"/>
                      <a:pathLst>
                        <a:path w="1058" h="3">
                          <a:moveTo>
                            <a:pt x="1058"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0" name="Freeform 83"/>
                    <p:cNvSpPr>
                      <a:spLocks noChangeAspect="1"/>
                    </p:cNvSpPr>
                    <p:nvPr/>
                  </p:nvSpPr>
                  <p:spPr bwMode="auto">
                    <a:xfrm>
                      <a:off x="530" y="2873"/>
                      <a:ext cx="50" cy="3"/>
                    </a:xfrm>
                    <a:custGeom>
                      <a:avLst/>
                      <a:gdLst>
                        <a:gd name="T0" fmla="*/ 211 w 211"/>
                        <a:gd name="T1" fmla="*/ 0 h 3"/>
                        <a:gd name="T2" fmla="*/ 0 w 211"/>
                        <a:gd name="T3" fmla="*/ 0 h 3"/>
                        <a:gd name="T4" fmla="*/ 1 w 211"/>
                        <a:gd name="T5" fmla="*/ 0 h 3"/>
                        <a:gd name="T6" fmla="*/ 0 60000 65536"/>
                        <a:gd name="T7" fmla="*/ 0 60000 65536"/>
                        <a:gd name="T8" fmla="*/ 0 60000 65536"/>
                        <a:gd name="T9" fmla="*/ 0 w 211"/>
                        <a:gd name="T10" fmla="*/ 0 h 3"/>
                        <a:gd name="T11" fmla="*/ 211 w 211"/>
                        <a:gd name="T12" fmla="*/ 3 h 3"/>
                      </a:gdLst>
                      <a:ahLst/>
                      <a:cxnLst>
                        <a:cxn ang="T6">
                          <a:pos x="T0" y="T1"/>
                        </a:cxn>
                        <a:cxn ang="T7">
                          <a:pos x="T2" y="T3"/>
                        </a:cxn>
                        <a:cxn ang="T8">
                          <a:pos x="T4" y="T5"/>
                        </a:cxn>
                      </a:cxnLst>
                      <a:rect l="T9" t="T10" r="T11" b="T12"/>
                      <a:pathLst>
                        <a:path w="211" h="3">
                          <a:moveTo>
                            <a:pt x="211"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1" name="Freeform 84"/>
                    <p:cNvSpPr>
                      <a:spLocks noChangeAspect="1"/>
                    </p:cNvSpPr>
                    <p:nvPr/>
                  </p:nvSpPr>
                  <p:spPr bwMode="auto">
                    <a:xfrm>
                      <a:off x="314" y="2873"/>
                      <a:ext cx="167" cy="3"/>
                    </a:xfrm>
                    <a:custGeom>
                      <a:avLst/>
                      <a:gdLst>
                        <a:gd name="T0" fmla="*/ 730 w 730"/>
                        <a:gd name="T1" fmla="*/ 0 h 3"/>
                        <a:gd name="T2" fmla="*/ 0 w 730"/>
                        <a:gd name="T3" fmla="*/ 0 h 3"/>
                        <a:gd name="T4" fmla="*/ 1 w 730"/>
                        <a:gd name="T5" fmla="*/ 0 h 3"/>
                        <a:gd name="T6" fmla="*/ 0 60000 65536"/>
                        <a:gd name="T7" fmla="*/ 0 60000 65536"/>
                        <a:gd name="T8" fmla="*/ 0 60000 65536"/>
                        <a:gd name="T9" fmla="*/ 0 w 730"/>
                        <a:gd name="T10" fmla="*/ 0 h 3"/>
                        <a:gd name="T11" fmla="*/ 730 w 730"/>
                        <a:gd name="T12" fmla="*/ 3 h 3"/>
                      </a:gdLst>
                      <a:ahLst/>
                      <a:cxnLst>
                        <a:cxn ang="T6">
                          <a:pos x="T0" y="T1"/>
                        </a:cxn>
                        <a:cxn ang="T7">
                          <a:pos x="T2" y="T3"/>
                        </a:cxn>
                        <a:cxn ang="T8">
                          <a:pos x="T4" y="T5"/>
                        </a:cxn>
                      </a:cxnLst>
                      <a:rect l="T9" t="T10" r="T11" b="T12"/>
                      <a:pathLst>
                        <a:path w="730" h="3">
                          <a:moveTo>
                            <a:pt x="730" y="0"/>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2" name="Freeform 85"/>
                    <p:cNvSpPr>
                      <a:spLocks noChangeAspect="1"/>
                    </p:cNvSpPr>
                    <p:nvPr/>
                  </p:nvSpPr>
                  <p:spPr bwMode="auto">
                    <a:xfrm>
                      <a:off x="608" y="2935"/>
                      <a:ext cx="2" cy="211"/>
                    </a:xfrm>
                    <a:custGeom>
                      <a:avLst/>
                      <a:gdLst>
                        <a:gd name="T0" fmla="*/ 0 w 1"/>
                        <a:gd name="T1" fmla="*/ 921 h 921"/>
                        <a:gd name="T2" fmla="*/ 0 w 1"/>
                        <a:gd name="T3" fmla="*/ 0 h 921"/>
                        <a:gd name="T4" fmla="*/ 1 w 1"/>
                        <a:gd name="T5" fmla="*/ 0 h 921"/>
                        <a:gd name="T6" fmla="*/ 0 60000 65536"/>
                        <a:gd name="T7" fmla="*/ 0 60000 65536"/>
                        <a:gd name="T8" fmla="*/ 0 60000 65536"/>
                        <a:gd name="T9" fmla="*/ 0 w 1"/>
                        <a:gd name="T10" fmla="*/ 0 h 921"/>
                        <a:gd name="T11" fmla="*/ 1 w 1"/>
                        <a:gd name="T12" fmla="*/ 921 h 921"/>
                      </a:gdLst>
                      <a:ahLst/>
                      <a:cxnLst>
                        <a:cxn ang="T6">
                          <a:pos x="T0" y="T1"/>
                        </a:cxn>
                        <a:cxn ang="T7">
                          <a:pos x="T2" y="T3"/>
                        </a:cxn>
                        <a:cxn ang="T8">
                          <a:pos x="T4" y="T5"/>
                        </a:cxn>
                      </a:cxnLst>
                      <a:rect l="T9" t="T10" r="T11" b="T12"/>
                      <a:pathLst>
                        <a:path w="1" h="921">
                          <a:moveTo>
                            <a:pt x="0" y="921"/>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3" name="Freeform 86"/>
                    <p:cNvSpPr>
                      <a:spLocks noChangeAspect="1"/>
                    </p:cNvSpPr>
                    <p:nvPr/>
                  </p:nvSpPr>
                  <p:spPr bwMode="auto">
                    <a:xfrm>
                      <a:off x="608" y="2839"/>
                      <a:ext cx="2" cy="48"/>
                    </a:xfrm>
                    <a:custGeom>
                      <a:avLst/>
                      <a:gdLst>
                        <a:gd name="T0" fmla="*/ 0 w 1"/>
                        <a:gd name="T1" fmla="*/ 212 h 212"/>
                        <a:gd name="T2" fmla="*/ 0 w 1"/>
                        <a:gd name="T3" fmla="*/ 0 h 212"/>
                        <a:gd name="T4" fmla="*/ 1 w 1"/>
                        <a:gd name="T5" fmla="*/ 0 h 212"/>
                        <a:gd name="T6" fmla="*/ 0 60000 65536"/>
                        <a:gd name="T7" fmla="*/ 0 60000 65536"/>
                        <a:gd name="T8" fmla="*/ 0 60000 65536"/>
                        <a:gd name="T9" fmla="*/ 0 w 1"/>
                        <a:gd name="T10" fmla="*/ 0 h 212"/>
                        <a:gd name="T11" fmla="*/ 1 w 1"/>
                        <a:gd name="T12" fmla="*/ 212 h 212"/>
                      </a:gdLst>
                      <a:ahLst/>
                      <a:cxnLst>
                        <a:cxn ang="T6">
                          <a:pos x="T0" y="T1"/>
                        </a:cxn>
                        <a:cxn ang="T7">
                          <a:pos x="T2" y="T3"/>
                        </a:cxn>
                        <a:cxn ang="T8">
                          <a:pos x="T4" y="T5"/>
                        </a:cxn>
                      </a:cxnLst>
                      <a:rect l="T9" t="T10" r="T11" b="T12"/>
                      <a:pathLst>
                        <a:path w="1" h="212">
                          <a:moveTo>
                            <a:pt x="0" y="212"/>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4" name="Freeform 87"/>
                    <p:cNvSpPr>
                      <a:spLocks noChangeAspect="1"/>
                    </p:cNvSpPr>
                    <p:nvPr/>
                  </p:nvSpPr>
                  <p:spPr bwMode="auto">
                    <a:xfrm>
                      <a:off x="608" y="2580"/>
                      <a:ext cx="2" cy="211"/>
                    </a:xfrm>
                    <a:custGeom>
                      <a:avLst/>
                      <a:gdLst>
                        <a:gd name="T0" fmla="*/ 0 w 1"/>
                        <a:gd name="T1" fmla="*/ 921 h 921"/>
                        <a:gd name="T2" fmla="*/ 0 w 1"/>
                        <a:gd name="T3" fmla="*/ 0 h 921"/>
                        <a:gd name="T4" fmla="*/ 1 w 1"/>
                        <a:gd name="T5" fmla="*/ 0 h 921"/>
                        <a:gd name="T6" fmla="*/ 0 60000 65536"/>
                        <a:gd name="T7" fmla="*/ 0 60000 65536"/>
                        <a:gd name="T8" fmla="*/ 0 60000 65536"/>
                        <a:gd name="T9" fmla="*/ 0 w 1"/>
                        <a:gd name="T10" fmla="*/ 0 h 921"/>
                        <a:gd name="T11" fmla="*/ 1 w 1"/>
                        <a:gd name="T12" fmla="*/ 921 h 921"/>
                      </a:gdLst>
                      <a:ahLst/>
                      <a:cxnLst>
                        <a:cxn ang="T6">
                          <a:pos x="T0" y="T1"/>
                        </a:cxn>
                        <a:cxn ang="T7">
                          <a:pos x="T2" y="T3"/>
                        </a:cxn>
                        <a:cxn ang="T8">
                          <a:pos x="T4" y="T5"/>
                        </a:cxn>
                      </a:cxnLst>
                      <a:rect l="T9" t="T10" r="T11" b="T12"/>
                      <a:pathLst>
                        <a:path w="1" h="921">
                          <a:moveTo>
                            <a:pt x="0" y="921"/>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5" name="Freeform 88"/>
                    <p:cNvSpPr>
                      <a:spLocks noChangeAspect="1"/>
                    </p:cNvSpPr>
                    <p:nvPr/>
                  </p:nvSpPr>
                  <p:spPr bwMode="auto">
                    <a:xfrm>
                      <a:off x="2097" y="3146"/>
                      <a:ext cx="2" cy="124"/>
                    </a:xfrm>
                    <a:custGeom>
                      <a:avLst/>
                      <a:gdLst>
                        <a:gd name="T0" fmla="*/ 0 w 1"/>
                        <a:gd name="T1" fmla="*/ 543 h 543"/>
                        <a:gd name="T2" fmla="*/ 0 w 1"/>
                        <a:gd name="T3" fmla="*/ 0 h 543"/>
                        <a:gd name="T4" fmla="*/ 1 w 1"/>
                        <a:gd name="T5" fmla="*/ 0 h 543"/>
                        <a:gd name="T6" fmla="*/ 0 60000 65536"/>
                        <a:gd name="T7" fmla="*/ 0 60000 65536"/>
                        <a:gd name="T8" fmla="*/ 0 60000 65536"/>
                        <a:gd name="T9" fmla="*/ 0 w 1"/>
                        <a:gd name="T10" fmla="*/ 0 h 543"/>
                        <a:gd name="T11" fmla="*/ 1 w 1"/>
                        <a:gd name="T12" fmla="*/ 543 h 543"/>
                      </a:gdLst>
                      <a:ahLst/>
                      <a:cxnLst>
                        <a:cxn ang="T6">
                          <a:pos x="T0" y="T1"/>
                        </a:cxn>
                        <a:cxn ang="T7">
                          <a:pos x="T2" y="T3"/>
                        </a:cxn>
                        <a:cxn ang="T8">
                          <a:pos x="T4" y="T5"/>
                        </a:cxn>
                      </a:cxnLst>
                      <a:rect l="T9" t="T10" r="T11" b="T12"/>
                      <a:pathLst>
                        <a:path w="1" h="543">
                          <a:moveTo>
                            <a:pt x="0" y="543"/>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6" name="Freeform 89"/>
                    <p:cNvSpPr>
                      <a:spLocks noChangeAspect="1"/>
                    </p:cNvSpPr>
                    <p:nvPr/>
                  </p:nvSpPr>
                  <p:spPr bwMode="auto">
                    <a:xfrm>
                      <a:off x="2097" y="3050"/>
                      <a:ext cx="2" cy="48"/>
                    </a:xfrm>
                    <a:custGeom>
                      <a:avLst/>
                      <a:gdLst>
                        <a:gd name="T0" fmla="*/ 0 w 1"/>
                        <a:gd name="T1" fmla="*/ 213 h 213"/>
                        <a:gd name="T2" fmla="*/ 0 w 1"/>
                        <a:gd name="T3" fmla="*/ 0 h 213"/>
                        <a:gd name="T4" fmla="*/ 1 w 1"/>
                        <a:gd name="T5" fmla="*/ 0 h 213"/>
                        <a:gd name="T6" fmla="*/ 0 60000 65536"/>
                        <a:gd name="T7" fmla="*/ 0 60000 65536"/>
                        <a:gd name="T8" fmla="*/ 0 60000 65536"/>
                        <a:gd name="T9" fmla="*/ 0 w 1"/>
                        <a:gd name="T10" fmla="*/ 0 h 213"/>
                        <a:gd name="T11" fmla="*/ 1 w 1"/>
                        <a:gd name="T12" fmla="*/ 213 h 213"/>
                      </a:gdLst>
                      <a:ahLst/>
                      <a:cxnLst>
                        <a:cxn ang="T6">
                          <a:pos x="T0" y="T1"/>
                        </a:cxn>
                        <a:cxn ang="T7">
                          <a:pos x="T2" y="T3"/>
                        </a:cxn>
                        <a:cxn ang="T8">
                          <a:pos x="T4" y="T5"/>
                        </a:cxn>
                      </a:cxnLst>
                      <a:rect l="T9" t="T10" r="T11" b="T12"/>
                      <a:pathLst>
                        <a:path w="1" h="213">
                          <a:moveTo>
                            <a:pt x="0" y="213"/>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7" name="Freeform 90"/>
                    <p:cNvSpPr>
                      <a:spLocks noChangeAspect="1"/>
                    </p:cNvSpPr>
                    <p:nvPr/>
                  </p:nvSpPr>
                  <p:spPr bwMode="auto">
                    <a:xfrm>
                      <a:off x="2097" y="2759"/>
                      <a:ext cx="2" cy="240"/>
                    </a:xfrm>
                    <a:custGeom>
                      <a:avLst/>
                      <a:gdLst>
                        <a:gd name="T0" fmla="*/ 0 w 1"/>
                        <a:gd name="T1" fmla="*/ 1058 h 1058"/>
                        <a:gd name="T2" fmla="*/ 0 w 1"/>
                        <a:gd name="T3" fmla="*/ 0 h 1058"/>
                        <a:gd name="T4" fmla="*/ 1 w 1"/>
                        <a:gd name="T5" fmla="*/ 0 h 1058"/>
                        <a:gd name="T6" fmla="*/ 0 60000 65536"/>
                        <a:gd name="T7" fmla="*/ 0 60000 65536"/>
                        <a:gd name="T8" fmla="*/ 0 60000 65536"/>
                        <a:gd name="T9" fmla="*/ 0 w 1"/>
                        <a:gd name="T10" fmla="*/ 0 h 1058"/>
                        <a:gd name="T11" fmla="*/ 1 w 1"/>
                        <a:gd name="T12" fmla="*/ 1058 h 1058"/>
                      </a:gdLst>
                      <a:ahLst/>
                      <a:cxnLst>
                        <a:cxn ang="T6">
                          <a:pos x="T0" y="T1"/>
                        </a:cxn>
                        <a:cxn ang="T7">
                          <a:pos x="T2" y="T3"/>
                        </a:cxn>
                        <a:cxn ang="T8">
                          <a:pos x="T4" y="T5"/>
                        </a:cxn>
                      </a:cxnLst>
                      <a:rect l="T9" t="T10" r="T11" b="T12"/>
                      <a:pathLst>
                        <a:path w="1" h="1058">
                          <a:moveTo>
                            <a:pt x="0" y="1058"/>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8" name="Freeform 91"/>
                    <p:cNvSpPr>
                      <a:spLocks noChangeAspect="1"/>
                    </p:cNvSpPr>
                    <p:nvPr/>
                  </p:nvSpPr>
                  <p:spPr bwMode="auto">
                    <a:xfrm>
                      <a:off x="2097" y="2660"/>
                      <a:ext cx="2" cy="50"/>
                    </a:xfrm>
                    <a:custGeom>
                      <a:avLst/>
                      <a:gdLst>
                        <a:gd name="T0" fmla="*/ 0 w 1"/>
                        <a:gd name="T1" fmla="*/ 213 h 213"/>
                        <a:gd name="T2" fmla="*/ 0 w 1"/>
                        <a:gd name="T3" fmla="*/ 0 h 213"/>
                        <a:gd name="T4" fmla="*/ 1 w 1"/>
                        <a:gd name="T5" fmla="*/ 0 h 213"/>
                        <a:gd name="T6" fmla="*/ 0 60000 65536"/>
                        <a:gd name="T7" fmla="*/ 0 60000 65536"/>
                        <a:gd name="T8" fmla="*/ 0 60000 65536"/>
                        <a:gd name="T9" fmla="*/ 0 w 1"/>
                        <a:gd name="T10" fmla="*/ 0 h 213"/>
                        <a:gd name="T11" fmla="*/ 1 w 1"/>
                        <a:gd name="T12" fmla="*/ 213 h 213"/>
                      </a:gdLst>
                      <a:ahLst/>
                      <a:cxnLst>
                        <a:cxn ang="T6">
                          <a:pos x="T0" y="T1"/>
                        </a:cxn>
                        <a:cxn ang="T7">
                          <a:pos x="T2" y="T3"/>
                        </a:cxn>
                        <a:cxn ang="T8">
                          <a:pos x="T4" y="T5"/>
                        </a:cxn>
                      </a:cxnLst>
                      <a:rect l="T9" t="T10" r="T11" b="T12"/>
                      <a:pathLst>
                        <a:path w="1" h="213">
                          <a:moveTo>
                            <a:pt x="0" y="213"/>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29" name="Freeform 92"/>
                    <p:cNvSpPr>
                      <a:spLocks noChangeAspect="1"/>
                    </p:cNvSpPr>
                    <p:nvPr/>
                  </p:nvSpPr>
                  <p:spPr bwMode="auto">
                    <a:xfrm>
                      <a:off x="2097" y="2488"/>
                      <a:ext cx="2" cy="124"/>
                    </a:xfrm>
                    <a:custGeom>
                      <a:avLst/>
                      <a:gdLst>
                        <a:gd name="T0" fmla="*/ 0 w 1"/>
                        <a:gd name="T1" fmla="*/ 544 h 544"/>
                        <a:gd name="T2" fmla="*/ 0 w 1"/>
                        <a:gd name="T3" fmla="*/ 0 h 544"/>
                        <a:gd name="T4" fmla="*/ 1 w 1"/>
                        <a:gd name="T5" fmla="*/ 0 h 544"/>
                        <a:gd name="T6" fmla="*/ 0 60000 65536"/>
                        <a:gd name="T7" fmla="*/ 0 60000 65536"/>
                        <a:gd name="T8" fmla="*/ 0 60000 65536"/>
                        <a:gd name="T9" fmla="*/ 0 w 1"/>
                        <a:gd name="T10" fmla="*/ 0 h 544"/>
                        <a:gd name="T11" fmla="*/ 1 w 1"/>
                        <a:gd name="T12" fmla="*/ 544 h 544"/>
                      </a:gdLst>
                      <a:ahLst/>
                      <a:cxnLst>
                        <a:cxn ang="T6">
                          <a:pos x="T0" y="T1"/>
                        </a:cxn>
                        <a:cxn ang="T7">
                          <a:pos x="T2" y="T3"/>
                        </a:cxn>
                        <a:cxn ang="T8">
                          <a:pos x="T4" y="T5"/>
                        </a:cxn>
                      </a:cxnLst>
                      <a:rect l="T9" t="T10" r="T11" b="T12"/>
                      <a:pathLst>
                        <a:path w="1" h="544">
                          <a:moveTo>
                            <a:pt x="0" y="544"/>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30" name="Freeform 93"/>
                    <p:cNvSpPr>
                      <a:spLocks noChangeAspect="1"/>
                    </p:cNvSpPr>
                    <p:nvPr/>
                  </p:nvSpPr>
                  <p:spPr bwMode="auto">
                    <a:xfrm>
                      <a:off x="3585" y="2935"/>
                      <a:ext cx="3" cy="211"/>
                    </a:xfrm>
                    <a:custGeom>
                      <a:avLst/>
                      <a:gdLst>
                        <a:gd name="T0" fmla="*/ 0 w 1"/>
                        <a:gd name="T1" fmla="*/ 921 h 921"/>
                        <a:gd name="T2" fmla="*/ 0 w 1"/>
                        <a:gd name="T3" fmla="*/ 0 h 921"/>
                        <a:gd name="T4" fmla="*/ 1 w 1"/>
                        <a:gd name="T5" fmla="*/ 0 h 921"/>
                        <a:gd name="T6" fmla="*/ 0 60000 65536"/>
                        <a:gd name="T7" fmla="*/ 0 60000 65536"/>
                        <a:gd name="T8" fmla="*/ 0 60000 65536"/>
                        <a:gd name="T9" fmla="*/ 0 w 1"/>
                        <a:gd name="T10" fmla="*/ 0 h 921"/>
                        <a:gd name="T11" fmla="*/ 1 w 1"/>
                        <a:gd name="T12" fmla="*/ 921 h 921"/>
                      </a:gdLst>
                      <a:ahLst/>
                      <a:cxnLst>
                        <a:cxn ang="T6">
                          <a:pos x="T0" y="T1"/>
                        </a:cxn>
                        <a:cxn ang="T7">
                          <a:pos x="T2" y="T3"/>
                        </a:cxn>
                        <a:cxn ang="T8">
                          <a:pos x="T4" y="T5"/>
                        </a:cxn>
                      </a:cxnLst>
                      <a:rect l="T9" t="T10" r="T11" b="T12"/>
                      <a:pathLst>
                        <a:path w="1" h="921">
                          <a:moveTo>
                            <a:pt x="0" y="921"/>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31" name="Freeform 94"/>
                    <p:cNvSpPr>
                      <a:spLocks noChangeAspect="1"/>
                    </p:cNvSpPr>
                    <p:nvPr/>
                  </p:nvSpPr>
                  <p:spPr bwMode="auto">
                    <a:xfrm>
                      <a:off x="3585" y="2839"/>
                      <a:ext cx="3" cy="48"/>
                    </a:xfrm>
                    <a:custGeom>
                      <a:avLst/>
                      <a:gdLst>
                        <a:gd name="T0" fmla="*/ 0 w 1"/>
                        <a:gd name="T1" fmla="*/ 212 h 212"/>
                        <a:gd name="T2" fmla="*/ 0 w 1"/>
                        <a:gd name="T3" fmla="*/ 0 h 212"/>
                        <a:gd name="T4" fmla="*/ 1 w 1"/>
                        <a:gd name="T5" fmla="*/ 0 h 212"/>
                        <a:gd name="T6" fmla="*/ 0 60000 65536"/>
                        <a:gd name="T7" fmla="*/ 0 60000 65536"/>
                        <a:gd name="T8" fmla="*/ 0 60000 65536"/>
                        <a:gd name="T9" fmla="*/ 0 w 1"/>
                        <a:gd name="T10" fmla="*/ 0 h 212"/>
                        <a:gd name="T11" fmla="*/ 1 w 1"/>
                        <a:gd name="T12" fmla="*/ 212 h 212"/>
                      </a:gdLst>
                      <a:ahLst/>
                      <a:cxnLst>
                        <a:cxn ang="T6">
                          <a:pos x="T0" y="T1"/>
                        </a:cxn>
                        <a:cxn ang="T7">
                          <a:pos x="T2" y="T3"/>
                        </a:cxn>
                        <a:cxn ang="T8">
                          <a:pos x="T4" y="T5"/>
                        </a:cxn>
                      </a:cxnLst>
                      <a:rect l="T9" t="T10" r="T11" b="T12"/>
                      <a:pathLst>
                        <a:path w="1" h="212">
                          <a:moveTo>
                            <a:pt x="0" y="212"/>
                          </a:moveTo>
                          <a:lnTo>
                            <a:pt x="0" y="0"/>
                          </a:lnTo>
                          <a:lnTo>
                            <a:pt x="1" y="0"/>
                          </a:lnTo>
                        </a:path>
                      </a:pathLst>
                    </a:custGeom>
                    <a:noFill/>
                    <a:ln w="12700" cmpd="sng">
                      <a:solidFill>
                        <a:srgbClr val="0000FF"/>
                      </a:solidFill>
                      <a:prstDash val="solid"/>
                      <a:round/>
                      <a:headEnd/>
                      <a:tailEnd/>
                    </a:ln>
                  </p:spPr>
                  <p:txBody>
                    <a:bodyPr/>
                    <a:lstStyle/>
                    <a:p>
                      <a:endParaRPr lang="zh-CN" altLang="en-US"/>
                    </a:p>
                  </p:txBody>
                </p:sp>
                <p:sp>
                  <p:nvSpPr>
                    <p:cNvPr id="96332" name="Freeform 95"/>
                    <p:cNvSpPr>
                      <a:spLocks noChangeAspect="1"/>
                    </p:cNvSpPr>
                    <p:nvPr/>
                  </p:nvSpPr>
                  <p:spPr bwMode="auto">
                    <a:xfrm>
                      <a:off x="3585" y="2580"/>
                      <a:ext cx="3" cy="211"/>
                    </a:xfrm>
                    <a:custGeom>
                      <a:avLst/>
                      <a:gdLst>
                        <a:gd name="T0" fmla="*/ 0 w 1"/>
                        <a:gd name="T1" fmla="*/ 921 h 921"/>
                        <a:gd name="T2" fmla="*/ 0 w 1"/>
                        <a:gd name="T3" fmla="*/ 0 h 921"/>
                        <a:gd name="T4" fmla="*/ 1 w 1"/>
                        <a:gd name="T5" fmla="*/ 0 h 921"/>
                        <a:gd name="T6" fmla="*/ 0 60000 65536"/>
                        <a:gd name="T7" fmla="*/ 0 60000 65536"/>
                        <a:gd name="T8" fmla="*/ 0 60000 65536"/>
                        <a:gd name="T9" fmla="*/ 0 w 1"/>
                        <a:gd name="T10" fmla="*/ 0 h 921"/>
                        <a:gd name="T11" fmla="*/ 1 w 1"/>
                        <a:gd name="T12" fmla="*/ 921 h 921"/>
                      </a:gdLst>
                      <a:ahLst/>
                      <a:cxnLst>
                        <a:cxn ang="T6">
                          <a:pos x="T0" y="T1"/>
                        </a:cxn>
                        <a:cxn ang="T7">
                          <a:pos x="T2" y="T3"/>
                        </a:cxn>
                        <a:cxn ang="T8">
                          <a:pos x="T4" y="T5"/>
                        </a:cxn>
                      </a:cxnLst>
                      <a:rect l="T9" t="T10" r="T11" b="T12"/>
                      <a:pathLst>
                        <a:path w="1" h="921">
                          <a:moveTo>
                            <a:pt x="0" y="921"/>
                          </a:moveTo>
                          <a:lnTo>
                            <a:pt x="0" y="0"/>
                          </a:lnTo>
                          <a:lnTo>
                            <a:pt x="1" y="0"/>
                          </a:lnTo>
                        </a:path>
                      </a:pathLst>
                    </a:custGeom>
                    <a:noFill/>
                    <a:ln w="12700" cmpd="sng">
                      <a:solidFill>
                        <a:srgbClr val="0000FF"/>
                      </a:solidFill>
                      <a:prstDash val="solid"/>
                      <a:round/>
                      <a:headEnd/>
                      <a:tailEnd/>
                    </a:ln>
                  </p:spPr>
                  <p:txBody>
                    <a:bodyPr/>
                    <a:lstStyle/>
                    <a:p>
                      <a:endParaRPr lang="zh-CN" altLang="en-US"/>
                    </a:p>
                  </p:txBody>
                </p:sp>
              </p:grpSp>
            </p:grpSp>
            <p:sp>
              <p:nvSpPr>
                <p:cNvPr id="96299" name="Freeform 96"/>
                <p:cNvSpPr>
                  <a:spLocks noChangeAspect="1"/>
                </p:cNvSpPr>
                <p:nvPr/>
              </p:nvSpPr>
              <p:spPr bwMode="auto">
                <a:xfrm>
                  <a:off x="2184" y="2768"/>
                  <a:ext cx="1" cy="226"/>
                </a:xfrm>
                <a:custGeom>
                  <a:avLst/>
                  <a:gdLst>
                    <a:gd name="T0" fmla="*/ 0 w 1"/>
                    <a:gd name="T1" fmla="*/ 0 h 226"/>
                    <a:gd name="T2" fmla="*/ 0 w 1"/>
                    <a:gd name="T3" fmla="*/ 226 h 226"/>
                    <a:gd name="T4" fmla="*/ 0 60000 65536"/>
                    <a:gd name="T5" fmla="*/ 0 60000 65536"/>
                    <a:gd name="T6" fmla="*/ 0 w 1"/>
                    <a:gd name="T7" fmla="*/ 0 h 226"/>
                    <a:gd name="T8" fmla="*/ 1 w 1"/>
                    <a:gd name="T9" fmla="*/ 226 h 226"/>
                  </a:gdLst>
                  <a:ahLst/>
                  <a:cxnLst>
                    <a:cxn ang="T4">
                      <a:pos x="T0" y="T1"/>
                    </a:cxn>
                    <a:cxn ang="T5">
                      <a:pos x="T2" y="T3"/>
                    </a:cxn>
                  </a:cxnLst>
                  <a:rect l="T6" t="T7" r="T8" b="T9"/>
                  <a:pathLst>
                    <a:path w="1" h="226">
                      <a:moveTo>
                        <a:pt x="0" y="0"/>
                      </a:moveTo>
                      <a:lnTo>
                        <a:pt x="0" y="226"/>
                      </a:lnTo>
                    </a:path>
                  </a:pathLst>
                </a:custGeom>
                <a:noFill/>
                <a:ln w="9525" cap="flat">
                  <a:solidFill>
                    <a:srgbClr val="333399"/>
                  </a:solidFill>
                  <a:prstDash val="lgDashDot"/>
                  <a:round/>
                  <a:headEnd type="none" w="med" len="med"/>
                  <a:tailEnd type="none" w="med" len="med"/>
                </a:ln>
              </p:spPr>
              <p:txBody>
                <a:bodyPr wrap="none" anchor="ctr"/>
                <a:lstStyle/>
                <a:p>
                  <a:endParaRPr lang="zh-CN" altLang="en-US"/>
                </a:p>
              </p:txBody>
            </p:sp>
            <p:sp>
              <p:nvSpPr>
                <p:cNvPr id="96300" name="Freeform 97"/>
                <p:cNvSpPr>
                  <a:spLocks noChangeAspect="1"/>
                </p:cNvSpPr>
                <p:nvPr/>
              </p:nvSpPr>
              <p:spPr bwMode="auto">
                <a:xfrm>
                  <a:off x="2154" y="2808"/>
                  <a:ext cx="66" cy="150"/>
                </a:xfrm>
                <a:custGeom>
                  <a:avLst/>
                  <a:gdLst>
                    <a:gd name="T0" fmla="*/ 30 w 66"/>
                    <a:gd name="T1" fmla="*/ 150 h 150"/>
                    <a:gd name="T2" fmla="*/ 66 w 66"/>
                    <a:gd name="T3" fmla="*/ 69 h 150"/>
                    <a:gd name="T4" fmla="*/ 30 w 66"/>
                    <a:gd name="T5" fmla="*/ 0 h 150"/>
                    <a:gd name="T6" fmla="*/ 0 w 66"/>
                    <a:gd name="T7" fmla="*/ 69 h 150"/>
                    <a:gd name="T8" fmla="*/ 30 w 66"/>
                    <a:gd name="T9" fmla="*/ 150 h 150"/>
                    <a:gd name="T10" fmla="*/ 0 60000 65536"/>
                    <a:gd name="T11" fmla="*/ 0 60000 65536"/>
                    <a:gd name="T12" fmla="*/ 0 60000 65536"/>
                    <a:gd name="T13" fmla="*/ 0 60000 65536"/>
                    <a:gd name="T14" fmla="*/ 0 60000 65536"/>
                    <a:gd name="T15" fmla="*/ 0 w 66"/>
                    <a:gd name="T16" fmla="*/ 0 h 150"/>
                    <a:gd name="T17" fmla="*/ 66 w 66"/>
                    <a:gd name="T18" fmla="*/ 150 h 150"/>
                  </a:gdLst>
                  <a:ahLst/>
                  <a:cxnLst>
                    <a:cxn ang="T10">
                      <a:pos x="T0" y="T1"/>
                    </a:cxn>
                    <a:cxn ang="T11">
                      <a:pos x="T2" y="T3"/>
                    </a:cxn>
                    <a:cxn ang="T12">
                      <a:pos x="T4" y="T5"/>
                    </a:cxn>
                    <a:cxn ang="T13">
                      <a:pos x="T6" y="T7"/>
                    </a:cxn>
                    <a:cxn ang="T14">
                      <a:pos x="T8" y="T9"/>
                    </a:cxn>
                  </a:cxnLst>
                  <a:rect l="T15" t="T16" r="T17" b="T18"/>
                  <a:pathLst>
                    <a:path w="66" h="150">
                      <a:moveTo>
                        <a:pt x="30" y="150"/>
                      </a:moveTo>
                      <a:cubicBezTo>
                        <a:pt x="41" y="150"/>
                        <a:pt x="66" y="94"/>
                        <a:pt x="66" y="69"/>
                      </a:cubicBezTo>
                      <a:cubicBezTo>
                        <a:pt x="66" y="44"/>
                        <a:pt x="41" y="0"/>
                        <a:pt x="30" y="0"/>
                      </a:cubicBezTo>
                      <a:cubicBezTo>
                        <a:pt x="19" y="0"/>
                        <a:pt x="0" y="44"/>
                        <a:pt x="0" y="69"/>
                      </a:cubicBezTo>
                      <a:cubicBezTo>
                        <a:pt x="0" y="94"/>
                        <a:pt x="19" y="150"/>
                        <a:pt x="30" y="150"/>
                      </a:cubicBezTo>
                      <a:close/>
                    </a:path>
                  </a:pathLst>
                </a:custGeom>
                <a:noFill/>
                <a:ln w="28575" cmpd="sng">
                  <a:solidFill>
                    <a:srgbClr val="000000"/>
                  </a:solidFill>
                  <a:round/>
                  <a:headEnd/>
                  <a:tailEnd/>
                </a:ln>
              </p:spPr>
              <p:txBody>
                <a:bodyPr wrap="none" anchor="ctr"/>
                <a:lstStyle/>
                <a:p>
                  <a:endParaRPr lang="zh-CN" altLang="en-US"/>
                </a:p>
              </p:txBody>
            </p:sp>
          </p:grpSp>
          <p:pic>
            <p:nvPicPr>
              <p:cNvPr id="96297" name="Picture 98"/>
              <p:cNvPicPr>
                <a:picLocks noChangeAspect="1" noChangeArrowheads="1"/>
              </p:cNvPicPr>
              <p:nvPr/>
            </p:nvPicPr>
            <p:blipFill>
              <a:blip r:embed="rId3"/>
              <a:srcRect/>
              <a:stretch>
                <a:fillRect/>
              </a:stretch>
            </p:blipFill>
            <p:spPr bwMode="auto">
              <a:xfrm>
                <a:off x="7238" y="1752"/>
                <a:ext cx="2842" cy="2086"/>
              </a:xfrm>
              <a:prstGeom prst="rect">
                <a:avLst/>
              </a:prstGeom>
              <a:noFill/>
              <a:ln w="9525">
                <a:noFill/>
                <a:miter lim="800000"/>
                <a:headEnd/>
                <a:tailEnd/>
              </a:ln>
            </p:spPr>
          </p:pic>
        </p:grpSp>
        <p:grpSp>
          <p:nvGrpSpPr>
            <p:cNvPr id="96274" name="Group 99"/>
            <p:cNvGrpSpPr>
              <a:grpSpLocks noChangeAspect="1"/>
            </p:cNvGrpSpPr>
            <p:nvPr/>
          </p:nvGrpSpPr>
          <p:grpSpPr bwMode="auto">
            <a:xfrm>
              <a:off x="3135" y="1162"/>
              <a:ext cx="3600" cy="1853"/>
              <a:chOff x="0" y="0"/>
              <a:chExt cx="3689" cy="1899"/>
            </a:xfrm>
          </p:grpSpPr>
          <p:sp>
            <p:nvSpPr>
              <p:cNvPr id="96281" name="Freeform 100"/>
              <p:cNvSpPr>
                <a:spLocks noChangeAspect="1"/>
              </p:cNvSpPr>
              <p:nvPr/>
            </p:nvSpPr>
            <p:spPr bwMode="auto">
              <a:xfrm>
                <a:off x="138" y="1770"/>
                <a:ext cx="41" cy="129"/>
              </a:xfrm>
              <a:custGeom>
                <a:avLst/>
                <a:gdLst>
                  <a:gd name="T0" fmla="*/ 187 w 187"/>
                  <a:gd name="T1" fmla="*/ 0 h 565"/>
                  <a:gd name="T2" fmla="*/ 93 w 187"/>
                  <a:gd name="T3" fmla="*/ 565 h 565"/>
                  <a:gd name="T4" fmla="*/ 0 w 187"/>
                  <a:gd name="T5" fmla="*/ 0 h 565"/>
                  <a:gd name="T6" fmla="*/ 187 w 187"/>
                  <a:gd name="T7" fmla="*/ 0 h 565"/>
                  <a:gd name="T8" fmla="*/ 0 60000 65536"/>
                  <a:gd name="T9" fmla="*/ 0 60000 65536"/>
                  <a:gd name="T10" fmla="*/ 0 60000 65536"/>
                  <a:gd name="T11" fmla="*/ 0 60000 65536"/>
                  <a:gd name="T12" fmla="*/ 0 w 187"/>
                  <a:gd name="T13" fmla="*/ 0 h 565"/>
                  <a:gd name="T14" fmla="*/ 187 w 187"/>
                  <a:gd name="T15" fmla="*/ 565 h 565"/>
                </a:gdLst>
                <a:ahLst/>
                <a:cxnLst>
                  <a:cxn ang="T8">
                    <a:pos x="T0" y="T1"/>
                  </a:cxn>
                  <a:cxn ang="T9">
                    <a:pos x="T2" y="T3"/>
                  </a:cxn>
                  <a:cxn ang="T10">
                    <a:pos x="T4" y="T5"/>
                  </a:cxn>
                  <a:cxn ang="T11">
                    <a:pos x="T6" y="T7"/>
                  </a:cxn>
                </a:cxnLst>
                <a:rect l="T12" t="T13" r="T14" b="T15"/>
                <a:pathLst>
                  <a:path w="187" h="565">
                    <a:moveTo>
                      <a:pt x="187" y="0"/>
                    </a:moveTo>
                    <a:lnTo>
                      <a:pt x="93" y="565"/>
                    </a:lnTo>
                    <a:lnTo>
                      <a:pt x="0" y="0"/>
                    </a:lnTo>
                    <a:lnTo>
                      <a:pt x="187" y="0"/>
                    </a:lnTo>
                    <a:close/>
                  </a:path>
                </a:pathLst>
              </a:custGeom>
              <a:solidFill>
                <a:srgbClr val="33FF00"/>
              </a:solidFill>
              <a:ln w="9525">
                <a:solidFill>
                  <a:srgbClr val="669900"/>
                </a:solidFill>
                <a:round/>
                <a:headEnd/>
                <a:tailEnd/>
              </a:ln>
            </p:spPr>
            <p:txBody>
              <a:bodyPr/>
              <a:lstStyle/>
              <a:p>
                <a:endParaRPr lang="zh-CN" altLang="en-US"/>
              </a:p>
            </p:txBody>
          </p:sp>
          <p:sp>
            <p:nvSpPr>
              <p:cNvPr id="96282" name="Freeform 101"/>
              <p:cNvSpPr>
                <a:spLocks noChangeAspect="1"/>
              </p:cNvSpPr>
              <p:nvPr/>
            </p:nvSpPr>
            <p:spPr bwMode="auto">
              <a:xfrm>
                <a:off x="138" y="1770"/>
                <a:ext cx="41" cy="129"/>
              </a:xfrm>
              <a:custGeom>
                <a:avLst/>
                <a:gdLst>
                  <a:gd name="T0" fmla="*/ 187 w 187"/>
                  <a:gd name="T1" fmla="*/ 0 h 565"/>
                  <a:gd name="T2" fmla="*/ 93 w 187"/>
                  <a:gd name="T3" fmla="*/ 565 h 565"/>
                  <a:gd name="T4" fmla="*/ 0 w 187"/>
                  <a:gd name="T5" fmla="*/ 0 h 565"/>
                  <a:gd name="T6" fmla="*/ 187 w 187"/>
                  <a:gd name="T7" fmla="*/ 0 h 565"/>
                  <a:gd name="T8" fmla="*/ 0 60000 65536"/>
                  <a:gd name="T9" fmla="*/ 0 60000 65536"/>
                  <a:gd name="T10" fmla="*/ 0 60000 65536"/>
                  <a:gd name="T11" fmla="*/ 0 60000 65536"/>
                  <a:gd name="T12" fmla="*/ 0 w 187"/>
                  <a:gd name="T13" fmla="*/ 0 h 565"/>
                  <a:gd name="T14" fmla="*/ 187 w 187"/>
                  <a:gd name="T15" fmla="*/ 565 h 565"/>
                </a:gdLst>
                <a:ahLst/>
                <a:cxnLst>
                  <a:cxn ang="T8">
                    <a:pos x="T0" y="T1"/>
                  </a:cxn>
                  <a:cxn ang="T9">
                    <a:pos x="T2" y="T3"/>
                  </a:cxn>
                  <a:cxn ang="T10">
                    <a:pos x="T4" y="T5"/>
                  </a:cxn>
                  <a:cxn ang="T11">
                    <a:pos x="T6" y="T7"/>
                  </a:cxn>
                </a:cxnLst>
                <a:rect l="T12" t="T13" r="T14" b="T15"/>
                <a:pathLst>
                  <a:path w="187" h="565">
                    <a:moveTo>
                      <a:pt x="187" y="0"/>
                    </a:moveTo>
                    <a:lnTo>
                      <a:pt x="93" y="565"/>
                    </a:lnTo>
                    <a:lnTo>
                      <a:pt x="0" y="0"/>
                    </a:lnTo>
                    <a:lnTo>
                      <a:pt x="187" y="0"/>
                    </a:lnTo>
                  </a:path>
                </a:pathLst>
              </a:custGeom>
              <a:solidFill>
                <a:srgbClr val="FF0000"/>
              </a:solidFill>
              <a:ln w="0">
                <a:solidFill>
                  <a:srgbClr val="FF0000"/>
                </a:solidFill>
                <a:prstDash val="solid"/>
                <a:round/>
                <a:headEnd/>
                <a:tailEnd/>
              </a:ln>
            </p:spPr>
            <p:txBody>
              <a:bodyPr/>
              <a:lstStyle/>
              <a:p>
                <a:endParaRPr lang="zh-CN" altLang="en-US"/>
              </a:p>
            </p:txBody>
          </p:sp>
          <p:sp>
            <p:nvSpPr>
              <p:cNvPr id="96283" name="Freeform 102"/>
              <p:cNvSpPr>
                <a:spLocks noChangeAspect="1"/>
              </p:cNvSpPr>
              <p:nvPr/>
            </p:nvSpPr>
            <p:spPr bwMode="auto">
              <a:xfrm>
                <a:off x="158" y="1575"/>
                <a:ext cx="3" cy="195"/>
              </a:xfrm>
              <a:custGeom>
                <a:avLst/>
                <a:gdLst>
                  <a:gd name="T0" fmla="*/ 0 w 1"/>
                  <a:gd name="T1" fmla="*/ 846 h 846"/>
                  <a:gd name="T2" fmla="*/ 0 w 1"/>
                  <a:gd name="T3" fmla="*/ 0 h 846"/>
                  <a:gd name="T4" fmla="*/ 1 w 1"/>
                  <a:gd name="T5" fmla="*/ 0 h 846"/>
                  <a:gd name="T6" fmla="*/ 0 60000 65536"/>
                  <a:gd name="T7" fmla="*/ 0 60000 65536"/>
                  <a:gd name="T8" fmla="*/ 0 60000 65536"/>
                  <a:gd name="T9" fmla="*/ 0 w 1"/>
                  <a:gd name="T10" fmla="*/ 0 h 846"/>
                  <a:gd name="T11" fmla="*/ 1 w 1"/>
                  <a:gd name="T12" fmla="*/ 846 h 846"/>
                </a:gdLst>
                <a:ahLst/>
                <a:cxnLst>
                  <a:cxn ang="T6">
                    <a:pos x="T0" y="T1"/>
                  </a:cxn>
                  <a:cxn ang="T7">
                    <a:pos x="T2" y="T3"/>
                  </a:cxn>
                  <a:cxn ang="T8">
                    <a:pos x="T4" y="T5"/>
                  </a:cxn>
                </a:cxnLst>
                <a:rect l="T9" t="T10" r="T11" b="T12"/>
                <a:pathLst>
                  <a:path w="1" h="846">
                    <a:moveTo>
                      <a:pt x="0" y="846"/>
                    </a:moveTo>
                    <a:lnTo>
                      <a:pt x="0" y="0"/>
                    </a:lnTo>
                    <a:lnTo>
                      <a:pt x="1" y="0"/>
                    </a:lnTo>
                  </a:path>
                </a:pathLst>
              </a:custGeom>
              <a:noFill/>
              <a:ln w="0">
                <a:solidFill>
                  <a:srgbClr val="FF0000"/>
                </a:solidFill>
                <a:prstDash val="solid"/>
                <a:round/>
                <a:headEnd/>
                <a:tailEnd/>
              </a:ln>
            </p:spPr>
            <p:txBody>
              <a:bodyPr/>
              <a:lstStyle/>
              <a:p>
                <a:endParaRPr lang="zh-CN" altLang="en-US"/>
              </a:p>
            </p:txBody>
          </p:sp>
          <p:sp>
            <p:nvSpPr>
              <p:cNvPr id="96284" name="Freeform 103"/>
              <p:cNvSpPr>
                <a:spLocks noChangeAspect="1"/>
              </p:cNvSpPr>
              <p:nvPr/>
            </p:nvSpPr>
            <p:spPr bwMode="auto">
              <a:xfrm>
                <a:off x="0" y="1364"/>
                <a:ext cx="96" cy="195"/>
              </a:xfrm>
              <a:custGeom>
                <a:avLst/>
                <a:gdLst>
                  <a:gd name="T0" fmla="*/ 0 w 421"/>
                  <a:gd name="T1" fmla="*/ 847 h 847"/>
                  <a:gd name="T2" fmla="*/ 421 w 421"/>
                  <a:gd name="T3" fmla="*/ 0 h 847"/>
                  <a:gd name="T4" fmla="*/ 387 w 421"/>
                  <a:gd name="T5" fmla="*/ 847 h 847"/>
                  <a:gd name="T6" fmla="*/ 388 w 421"/>
                  <a:gd name="T7" fmla="*/ 847 h 847"/>
                  <a:gd name="T8" fmla="*/ 0 60000 65536"/>
                  <a:gd name="T9" fmla="*/ 0 60000 65536"/>
                  <a:gd name="T10" fmla="*/ 0 60000 65536"/>
                  <a:gd name="T11" fmla="*/ 0 60000 65536"/>
                  <a:gd name="T12" fmla="*/ 0 w 421"/>
                  <a:gd name="T13" fmla="*/ 0 h 847"/>
                  <a:gd name="T14" fmla="*/ 421 w 421"/>
                  <a:gd name="T15" fmla="*/ 847 h 847"/>
                </a:gdLst>
                <a:ahLst/>
                <a:cxnLst>
                  <a:cxn ang="T8">
                    <a:pos x="T0" y="T1"/>
                  </a:cxn>
                  <a:cxn ang="T9">
                    <a:pos x="T2" y="T3"/>
                  </a:cxn>
                  <a:cxn ang="T10">
                    <a:pos x="T4" y="T5"/>
                  </a:cxn>
                  <a:cxn ang="T11">
                    <a:pos x="T6" y="T7"/>
                  </a:cxn>
                </a:cxnLst>
                <a:rect l="T12" t="T13" r="T14" b="T15"/>
                <a:pathLst>
                  <a:path w="421" h="847">
                    <a:moveTo>
                      <a:pt x="0" y="847"/>
                    </a:moveTo>
                    <a:lnTo>
                      <a:pt x="421" y="0"/>
                    </a:lnTo>
                    <a:lnTo>
                      <a:pt x="387" y="847"/>
                    </a:lnTo>
                    <a:lnTo>
                      <a:pt x="388" y="847"/>
                    </a:lnTo>
                  </a:path>
                </a:pathLst>
              </a:custGeom>
              <a:noFill/>
              <a:ln w="19050" cmpd="sng">
                <a:solidFill>
                  <a:srgbClr val="FF0000"/>
                </a:solidFill>
                <a:prstDash val="solid"/>
                <a:round/>
                <a:headEnd/>
                <a:tailEnd/>
              </a:ln>
            </p:spPr>
            <p:txBody>
              <a:bodyPr/>
              <a:lstStyle/>
              <a:p>
                <a:endParaRPr lang="zh-CN" altLang="en-US"/>
              </a:p>
            </p:txBody>
          </p:sp>
          <p:sp>
            <p:nvSpPr>
              <p:cNvPr id="96285" name="Freeform 104"/>
              <p:cNvSpPr>
                <a:spLocks noChangeAspect="1"/>
              </p:cNvSpPr>
              <p:nvPr/>
            </p:nvSpPr>
            <p:spPr bwMode="auto">
              <a:xfrm>
                <a:off x="34" y="1493"/>
                <a:ext cx="55" cy="2"/>
              </a:xfrm>
              <a:custGeom>
                <a:avLst/>
                <a:gdLst>
                  <a:gd name="T0" fmla="*/ 0 w 243"/>
                  <a:gd name="T1" fmla="*/ 0 h 2"/>
                  <a:gd name="T2" fmla="*/ 242 w 243"/>
                  <a:gd name="T3" fmla="*/ 0 h 2"/>
                  <a:gd name="T4" fmla="*/ 243 w 243"/>
                  <a:gd name="T5" fmla="*/ 0 h 2"/>
                  <a:gd name="T6" fmla="*/ 0 60000 65536"/>
                  <a:gd name="T7" fmla="*/ 0 60000 65536"/>
                  <a:gd name="T8" fmla="*/ 0 60000 65536"/>
                  <a:gd name="T9" fmla="*/ 0 w 243"/>
                  <a:gd name="T10" fmla="*/ 0 h 2"/>
                  <a:gd name="T11" fmla="*/ 243 w 243"/>
                  <a:gd name="T12" fmla="*/ 2 h 2"/>
                </a:gdLst>
                <a:ahLst/>
                <a:cxnLst>
                  <a:cxn ang="T6">
                    <a:pos x="T0" y="T1"/>
                  </a:cxn>
                  <a:cxn ang="T7">
                    <a:pos x="T2" y="T3"/>
                  </a:cxn>
                  <a:cxn ang="T8">
                    <a:pos x="T4" y="T5"/>
                  </a:cxn>
                </a:cxnLst>
                <a:rect l="T9" t="T10" r="T11" b="T12"/>
                <a:pathLst>
                  <a:path w="243" h="2">
                    <a:moveTo>
                      <a:pt x="0" y="0"/>
                    </a:moveTo>
                    <a:lnTo>
                      <a:pt x="242" y="0"/>
                    </a:lnTo>
                    <a:lnTo>
                      <a:pt x="243" y="0"/>
                    </a:lnTo>
                  </a:path>
                </a:pathLst>
              </a:custGeom>
              <a:noFill/>
              <a:ln w="0">
                <a:solidFill>
                  <a:srgbClr val="FF0000"/>
                </a:solidFill>
                <a:prstDash val="solid"/>
                <a:round/>
                <a:headEnd/>
                <a:tailEnd/>
              </a:ln>
            </p:spPr>
            <p:txBody>
              <a:bodyPr/>
              <a:lstStyle/>
              <a:p>
                <a:endParaRPr lang="zh-CN" altLang="en-US"/>
              </a:p>
            </p:txBody>
          </p:sp>
          <p:sp>
            <p:nvSpPr>
              <p:cNvPr id="96286" name="Freeform 105"/>
              <p:cNvSpPr>
                <a:spLocks noChangeAspect="1"/>
              </p:cNvSpPr>
              <p:nvPr/>
            </p:nvSpPr>
            <p:spPr bwMode="auto">
              <a:xfrm>
                <a:off x="3301" y="0"/>
                <a:ext cx="96" cy="195"/>
              </a:xfrm>
              <a:custGeom>
                <a:avLst/>
                <a:gdLst>
                  <a:gd name="T0" fmla="*/ 0 w 421"/>
                  <a:gd name="T1" fmla="*/ 846 h 846"/>
                  <a:gd name="T2" fmla="*/ 421 w 421"/>
                  <a:gd name="T3" fmla="*/ 0 h 846"/>
                  <a:gd name="T4" fmla="*/ 387 w 421"/>
                  <a:gd name="T5" fmla="*/ 846 h 846"/>
                  <a:gd name="T6" fmla="*/ 388 w 421"/>
                  <a:gd name="T7" fmla="*/ 846 h 846"/>
                  <a:gd name="T8" fmla="*/ 0 60000 65536"/>
                  <a:gd name="T9" fmla="*/ 0 60000 65536"/>
                  <a:gd name="T10" fmla="*/ 0 60000 65536"/>
                  <a:gd name="T11" fmla="*/ 0 60000 65536"/>
                  <a:gd name="T12" fmla="*/ 0 w 421"/>
                  <a:gd name="T13" fmla="*/ 0 h 846"/>
                  <a:gd name="T14" fmla="*/ 421 w 421"/>
                  <a:gd name="T15" fmla="*/ 846 h 846"/>
                </a:gdLst>
                <a:ahLst/>
                <a:cxnLst>
                  <a:cxn ang="T8">
                    <a:pos x="T0" y="T1"/>
                  </a:cxn>
                  <a:cxn ang="T9">
                    <a:pos x="T2" y="T3"/>
                  </a:cxn>
                  <a:cxn ang="T10">
                    <a:pos x="T4" y="T5"/>
                  </a:cxn>
                  <a:cxn ang="T11">
                    <a:pos x="T6" y="T7"/>
                  </a:cxn>
                </a:cxnLst>
                <a:rect l="T12" t="T13" r="T14" b="T15"/>
                <a:pathLst>
                  <a:path w="421" h="846">
                    <a:moveTo>
                      <a:pt x="0" y="846"/>
                    </a:moveTo>
                    <a:lnTo>
                      <a:pt x="421" y="0"/>
                    </a:lnTo>
                    <a:lnTo>
                      <a:pt x="387" y="846"/>
                    </a:lnTo>
                    <a:lnTo>
                      <a:pt x="388" y="846"/>
                    </a:lnTo>
                  </a:path>
                </a:pathLst>
              </a:custGeom>
              <a:noFill/>
              <a:ln w="19050" cmpd="sng">
                <a:solidFill>
                  <a:srgbClr val="FF0000"/>
                </a:solidFill>
                <a:prstDash val="solid"/>
                <a:round/>
                <a:headEnd/>
                <a:tailEnd/>
              </a:ln>
            </p:spPr>
            <p:txBody>
              <a:bodyPr/>
              <a:lstStyle/>
              <a:p>
                <a:endParaRPr lang="zh-CN" altLang="en-US"/>
              </a:p>
            </p:txBody>
          </p:sp>
          <p:sp>
            <p:nvSpPr>
              <p:cNvPr id="96287" name="Freeform 106"/>
              <p:cNvSpPr>
                <a:spLocks noChangeAspect="1"/>
              </p:cNvSpPr>
              <p:nvPr/>
            </p:nvSpPr>
            <p:spPr bwMode="auto">
              <a:xfrm>
                <a:off x="3335" y="131"/>
                <a:ext cx="55" cy="2"/>
              </a:xfrm>
              <a:custGeom>
                <a:avLst/>
                <a:gdLst>
                  <a:gd name="T0" fmla="*/ 0 w 243"/>
                  <a:gd name="T1" fmla="*/ 0 h 2"/>
                  <a:gd name="T2" fmla="*/ 242 w 243"/>
                  <a:gd name="T3" fmla="*/ 0 h 2"/>
                  <a:gd name="T4" fmla="*/ 243 w 243"/>
                  <a:gd name="T5" fmla="*/ 0 h 2"/>
                  <a:gd name="T6" fmla="*/ 0 60000 65536"/>
                  <a:gd name="T7" fmla="*/ 0 60000 65536"/>
                  <a:gd name="T8" fmla="*/ 0 60000 65536"/>
                  <a:gd name="T9" fmla="*/ 0 w 243"/>
                  <a:gd name="T10" fmla="*/ 0 h 2"/>
                  <a:gd name="T11" fmla="*/ 243 w 243"/>
                  <a:gd name="T12" fmla="*/ 2 h 2"/>
                </a:gdLst>
                <a:ahLst/>
                <a:cxnLst>
                  <a:cxn ang="T6">
                    <a:pos x="T0" y="T1"/>
                  </a:cxn>
                  <a:cxn ang="T7">
                    <a:pos x="T2" y="T3"/>
                  </a:cxn>
                  <a:cxn ang="T8">
                    <a:pos x="T4" y="T5"/>
                  </a:cxn>
                </a:cxnLst>
                <a:rect l="T9" t="T10" r="T11" b="T12"/>
                <a:pathLst>
                  <a:path w="243" h="2">
                    <a:moveTo>
                      <a:pt x="0" y="0"/>
                    </a:moveTo>
                    <a:lnTo>
                      <a:pt x="242" y="0"/>
                    </a:lnTo>
                    <a:lnTo>
                      <a:pt x="243" y="0"/>
                    </a:lnTo>
                  </a:path>
                </a:pathLst>
              </a:custGeom>
              <a:noFill/>
              <a:ln w="19050" cmpd="sng">
                <a:solidFill>
                  <a:srgbClr val="FF0000"/>
                </a:solidFill>
                <a:prstDash val="solid"/>
                <a:round/>
                <a:headEnd/>
                <a:tailEnd/>
              </a:ln>
            </p:spPr>
            <p:txBody>
              <a:bodyPr/>
              <a:lstStyle/>
              <a:p>
                <a:endParaRPr lang="zh-CN" altLang="en-US"/>
              </a:p>
            </p:txBody>
          </p:sp>
          <p:sp>
            <p:nvSpPr>
              <p:cNvPr id="96288" name="Freeform 107"/>
              <p:cNvSpPr>
                <a:spLocks noChangeAspect="1"/>
              </p:cNvSpPr>
              <p:nvPr/>
            </p:nvSpPr>
            <p:spPr bwMode="auto">
              <a:xfrm>
                <a:off x="3581" y="335"/>
                <a:ext cx="108" cy="105"/>
              </a:xfrm>
              <a:custGeom>
                <a:avLst/>
                <a:gdLst>
                  <a:gd name="T0" fmla="*/ 133 w 464"/>
                  <a:gd name="T1" fmla="*/ 0 h 466"/>
                  <a:gd name="T2" fmla="*/ 464 w 464"/>
                  <a:gd name="T3" fmla="*/ 466 h 466"/>
                  <a:gd name="T4" fmla="*/ 0 w 464"/>
                  <a:gd name="T5" fmla="*/ 132 h 466"/>
                  <a:gd name="T6" fmla="*/ 133 w 464"/>
                  <a:gd name="T7" fmla="*/ 0 h 466"/>
                  <a:gd name="T8" fmla="*/ 0 60000 65536"/>
                  <a:gd name="T9" fmla="*/ 0 60000 65536"/>
                  <a:gd name="T10" fmla="*/ 0 60000 65536"/>
                  <a:gd name="T11" fmla="*/ 0 60000 65536"/>
                  <a:gd name="T12" fmla="*/ 0 w 464"/>
                  <a:gd name="T13" fmla="*/ 0 h 466"/>
                  <a:gd name="T14" fmla="*/ 464 w 464"/>
                  <a:gd name="T15" fmla="*/ 466 h 466"/>
                </a:gdLst>
                <a:ahLst/>
                <a:cxnLst>
                  <a:cxn ang="T8">
                    <a:pos x="T0" y="T1"/>
                  </a:cxn>
                  <a:cxn ang="T9">
                    <a:pos x="T2" y="T3"/>
                  </a:cxn>
                  <a:cxn ang="T10">
                    <a:pos x="T4" y="T5"/>
                  </a:cxn>
                  <a:cxn ang="T11">
                    <a:pos x="T6" y="T7"/>
                  </a:cxn>
                </a:cxnLst>
                <a:rect l="T12" t="T13" r="T14" b="T15"/>
                <a:pathLst>
                  <a:path w="464" h="466">
                    <a:moveTo>
                      <a:pt x="133" y="0"/>
                    </a:moveTo>
                    <a:lnTo>
                      <a:pt x="464" y="466"/>
                    </a:lnTo>
                    <a:lnTo>
                      <a:pt x="0" y="132"/>
                    </a:lnTo>
                    <a:lnTo>
                      <a:pt x="133" y="0"/>
                    </a:lnTo>
                    <a:close/>
                  </a:path>
                </a:pathLst>
              </a:custGeom>
              <a:solidFill>
                <a:srgbClr val="33FF00"/>
              </a:solidFill>
              <a:ln w="9525">
                <a:solidFill>
                  <a:srgbClr val="669900"/>
                </a:solidFill>
                <a:round/>
                <a:headEnd/>
                <a:tailEnd/>
              </a:ln>
            </p:spPr>
            <p:txBody>
              <a:bodyPr/>
              <a:lstStyle/>
              <a:p>
                <a:endParaRPr lang="zh-CN" altLang="en-US"/>
              </a:p>
            </p:txBody>
          </p:sp>
          <p:sp>
            <p:nvSpPr>
              <p:cNvPr id="96289" name="Freeform 108"/>
              <p:cNvSpPr>
                <a:spLocks noChangeAspect="1"/>
              </p:cNvSpPr>
              <p:nvPr/>
            </p:nvSpPr>
            <p:spPr bwMode="auto">
              <a:xfrm>
                <a:off x="3581" y="335"/>
                <a:ext cx="108" cy="105"/>
              </a:xfrm>
              <a:custGeom>
                <a:avLst/>
                <a:gdLst>
                  <a:gd name="T0" fmla="*/ 133 w 464"/>
                  <a:gd name="T1" fmla="*/ 0 h 466"/>
                  <a:gd name="T2" fmla="*/ 464 w 464"/>
                  <a:gd name="T3" fmla="*/ 466 h 466"/>
                  <a:gd name="T4" fmla="*/ 0 w 464"/>
                  <a:gd name="T5" fmla="*/ 132 h 466"/>
                  <a:gd name="T6" fmla="*/ 133 w 464"/>
                  <a:gd name="T7" fmla="*/ 0 h 466"/>
                  <a:gd name="T8" fmla="*/ 0 60000 65536"/>
                  <a:gd name="T9" fmla="*/ 0 60000 65536"/>
                  <a:gd name="T10" fmla="*/ 0 60000 65536"/>
                  <a:gd name="T11" fmla="*/ 0 60000 65536"/>
                  <a:gd name="T12" fmla="*/ 0 w 464"/>
                  <a:gd name="T13" fmla="*/ 0 h 466"/>
                  <a:gd name="T14" fmla="*/ 464 w 464"/>
                  <a:gd name="T15" fmla="*/ 466 h 466"/>
                </a:gdLst>
                <a:ahLst/>
                <a:cxnLst>
                  <a:cxn ang="T8">
                    <a:pos x="T0" y="T1"/>
                  </a:cxn>
                  <a:cxn ang="T9">
                    <a:pos x="T2" y="T3"/>
                  </a:cxn>
                  <a:cxn ang="T10">
                    <a:pos x="T4" y="T5"/>
                  </a:cxn>
                  <a:cxn ang="T11">
                    <a:pos x="T6" y="T7"/>
                  </a:cxn>
                </a:cxnLst>
                <a:rect l="T12" t="T13" r="T14" b="T15"/>
                <a:pathLst>
                  <a:path w="464" h="466">
                    <a:moveTo>
                      <a:pt x="133" y="0"/>
                    </a:moveTo>
                    <a:lnTo>
                      <a:pt x="464" y="466"/>
                    </a:lnTo>
                    <a:lnTo>
                      <a:pt x="0" y="132"/>
                    </a:lnTo>
                    <a:lnTo>
                      <a:pt x="133" y="0"/>
                    </a:lnTo>
                  </a:path>
                </a:pathLst>
              </a:custGeom>
              <a:solidFill>
                <a:srgbClr val="FF0000"/>
              </a:solidFill>
              <a:ln w="0">
                <a:solidFill>
                  <a:srgbClr val="FF0000"/>
                </a:solidFill>
                <a:prstDash val="solid"/>
                <a:round/>
                <a:headEnd/>
                <a:tailEnd/>
              </a:ln>
            </p:spPr>
            <p:txBody>
              <a:bodyPr/>
              <a:lstStyle/>
              <a:p>
                <a:endParaRPr lang="zh-CN" altLang="en-US"/>
              </a:p>
            </p:txBody>
          </p:sp>
          <p:sp>
            <p:nvSpPr>
              <p:cNvPr id="96290" name="Freeform 109"/>
              <p:cNvSpPr>
                <a:spLocks noChangeAspect="1"/>
              </p:cNvSpPr>
              <p:nvPr/>
            </p:nvSpPr>
            <p:spPr bwMode="auto">
              <a:xfrm>
                <a:off x="3459" y="213"/>
                <a:ext cx="138" cy="136"/>
              </a:xfrm>
              <a:custGeom>
                <a:avLst/>
                <a:gdLst>
                  <a:gd name="T0" fmla="*/ 598 w 598"/>
                  <a:gd name="T1" fmla="*/ 599 h 599"/>
                  <a:gd name="T2" fmla="*/ 0 w 598"/>
                  <a:gd name="T3" fmla="*/ 0 h 599"/>
                  <a:gd name="T4" fmla="*/ 1 w 598"/>
                  <a:gd name="T5" fmla="*/ 0 h 599"/>
                  <a:gd name="T6" fmla="*/ 0 60000 65536"/>
                  <a:gd name="T7" fmla="*/ 0 60000 65536"/>
                  <a:gd name="T8" fmla="*/ 0 60000 65536"/>
                  <a:gd name="T9" fmla="*/ 0 w 598"/>
                  <a:gd name="T10" fmla="*/ 0 h 599"/>
                  <a:gd name="T11" fmla="*/ 598 w 598"/>
                  <a:gd name="T12" fmla="*/ 599 h 599"/>
                </a:gdLst>
                <a:ahLst/>
                <a:cxnLst>
                  <a:cxn ang="T6">
                    <a:pos x="T0" y="T1"/>
                  </a:cxn>
                  <a:cxn ang="T7">
                    <a:pos x="T2" y="T3"/>
                  </a:cxn>
                  <a:cxn ang="T8">
                    <a:pos x="T4" y="T5"/>
                  </a:cxn>
                </a:cxnLst>
                <a:rect l="T9" t="T10" r="T11" b="T12"/>
                <a:pathLst>
                  <a:path w="598" h="599">
                    <a:moveTo>
                      <a:pt x="598" y="599"/>
                    </a:moveTo>
                    <a:lnTo>
                      <a:pt x="0" y="0"/>
                    </a:lnTo>
                    <a:lnTo>
                      <a:pt x="1" y="0"/>
                    </a:lnTo>
                  </a:path>
                </a:pathLst>
              </a:custGeom>
              <a:noFill/>
              <a:ln w="12700" cmpd="sng">
                <a:solidFill>
                  <a:srgbClr val="FF0000"/>
                </a:solidFill>
                <a:prstDash val="solid"/>
                <a:round/>
                <a:headEnd/>
                <a:tailEnd/>
              </a:ln>
            </p:spPr>
            <p:txBody>
              <a:bodyPr/>
              <a:lstStyle/>
              <a:p>
                <a:endParaRPr lang="zh-CN" altLang="en-US"/>
              </a:p>
            </p:txBody>
          </p:sp>
          <p:sp>
            <p:nvSpPr>
              <p:cNvPr id="96291" name="Freeform 110"/>
              <p:cNvSpPr>
                <a:spLocks noChangeAspect="1"/>
              </p:cNvSpPr>
              <p:nvPr/>
            </p:nvSpPr>
            <p:spPr bwMode="auto">
              <a:xfrm>
                <a:off x="158" y="1575"/>
                <a:ext cx="143" cy="3"/>
              </a:xfrm>
              <a:custGeom>
                <a:avLst/>
                <a:gdLst>
                  <a:gd name="T0" fmla="*/ 0 w 617"/>
                  <a:gd name="T1" fmla="*/ 0 h 3"/>
                  <a:gd name="T2" fmla="*/ 616 w 617"/>
                  <a:gd name="T3" fmla="*/ 0 h 3"/>
                  <a:gd name="T4" fmla="*/ 617 w 617"/>
                  <a:gd name="T5" fmla="*/ 0 h 3"/>
                  <a:gd name="T6" fmla="*/ 0 60000 65536"/>
                  <a:gd name="T7" fmla="*/ 0 60000 65536"/>
                  <a:gd name="T8" fmla="*/ 0 60000 65536"/>
                  <a:gd name="T9" fmla="*/ 0 w 617"/>
                  <a:gd name="T10" fmla="*/ 0 h 3"/>
                  <a:gd name="T11" fmla="*/ 617 w 617"/>
                  <a:gd name="T12" fmla="*/ 3 h 3"/>
                </a:gdLst>
                <a:ahLst/>
                <a:cxnLst>
                  <a:cxn ang="T6">
                    <a:pos x="T0" y="T1"/>
                  </a:cxn>
                  <a:cxn ang="T7">
                    <a:pos x="T2" y="T3"/>
                  </a:cxn>
                  <a:cxn ang="T8">
                    <a:pos x="T4" y="T5"/>
                  </a:cxn>
                </a:cxnLst>
                <a:rect l="T9" t="T10" r="T11" b="T12"/>
                <a:pathLst>
                  <a:path w="617" h="3">
                    <a:moveTo>
                      <a:pt x="0" y="0"/>
                    </a:moveTo>
                    <a:lnTo>
                      <a:pt x="616" y="0"/>
                    </a:lnTo>
                    <a:lnTo>
                      <a:pt x="617" y="0"/>
                    </a:lnTo>
                  </a:path>
                </a:pathLst>
              </a:custGeom>
              <a:noFill/>
              <a:ln w="38100" cmpd="sng">
                <a:solidFill>
                  <a:srgbClr val="FF0000"/>
                </a:solidFill>
                <a:prstDash val="solid"/>
                <a:round/>
                <a:headEnd/>
                <a:tailEnd/>
              </a:ln>
            </p:spPr>
            <p:txBody>
              <a:bodyPr/>
              <a:lstStyle/>
              <a:p>
                <a:endParaRPr lang="zh-CN" altLang="en-US"/>
              </a:p>
            </p:txBody>
          </p:sp>
          <p:sp>
            <p:nvSpPr>
              <p:cNvPr id="96292" name="Freeform 111"/>
              <p:cNvSpPr>
                <a:spLocks noChangeAspect="1"/>
              </p:cNvSpPr>
              <p:nvPr/>
            </p:nvSpPr>
            <p:spPr bwMode="auto">
              <a:xfrm>
                <a:off x="3388" y="213"/>
                <a:ext cx="71" cy="74"/>
              </a:xfrm>
              <a:custGeom>
                <a:avLst/>
                <a:gdLst>
                  <a:gd name="T0" fmla="*/ 316 w 316"/>
                  <a:gd name="T1" fmla="*/ 0 h 328"/>
                  <a:gd name="T2" fmla="*/ 0 w 316"/>
                  <a:gd name="T3" fmla="*/ 328 h 328"/>
                  <a:gd name="T4" fmla="*/ 1 w 316"/>
                  <a:gd name="T5" fmla="*/ 328 h 328"/>
                  <a:gd name="T6" fmla="*/ 0 60000 65536"/>
                  <a:gd name="T7" fmla="*/ 0 60000 65536"/>
                  <a:gd name="T8" fmla="*/ 0 60000 65536"/>
                  <a:gd name="T9" fmla="*/ 0 w 316"/>
                  <a:gd name="T10" fmla="*/ 0 h 328"/>
                  <a:gd name="T11" fmla="*/ 316 w 316"/>
                  <a:gd name="T12" fmla="*/ 328 h 328"/>
                </a:gdLst>
                <a:ahLst/>
                <a:cxnLst>
                  <a:cxn ang="T6">
                    <a:pos x="T0" y="T1"/>
                  </a:cxn>
                  <a:cxn ang="T7">
                    <a:pos x="T2" y="T3"/>
                  </a:cxn>
                  <a:cxn ang="T8">
                    <a:pos x="T4" y="T5"/>
                  </a:cxn>
                </a:cxnLst>
                <a:rect l="T9" t="T10" r="T11" b="T12"/>
                <a:pathLst>
                  <a:path w="316" h="328">
                    <a:moveTo>
                      <a:pt x="316" y="0"/>
                    </a:moveTo>
                    <a:lnTo>
                      <a:pt x="0" y="328"/>
                    </a:lnTo>
                    <a:lnTo>
                      <a:pt x="1" y="328"/>
                    </a:lnTo>
                  </a:path>
                </a:pathLst>
              </a:custGeom>
              <a:noFill/>
              <a:ln w="38100" cmpd="sng">
                <a:solidFill>
                  <a:srgbClr val="FF0000"/>
                </a:solidFill>
                <a:prstDash val="solid"/>
                <a:round/>
                <a:headEnd/>
                <a:tailEnd/>
              </a:ln>
            </p:spPr>
            <p:txBody>
              <a:bodyPr/>
              <a:lstStyle/>
              <a:p>
                <a:endParaRPr lang="zh-CN" altLang="en-US"/>
              </a:p>
            </p:txBody>
          </p:sp>
          <p:sp>
            <p:nvSpPr>
              <p:cNvPr id="96293" name="Freeform 112"/>
              <p:cNvSpPr>
                <a:spLocks noChangeAspect="1"/>
              </p:cNvSpPr>
              <p:nvPr/>
            </p:nvSpPr>
            <p:spPr bwMode="auto">
              <a:xfrm>
                <a:off x="2003" y="1578"/>
                <a:ext cx="96" cy="2"/>
              </a:xfrm>
              <a:custGeom>
                <a:avLst/>
                <a:gdLst>
                  <a:gd name="T0" fmla="*/ 0 w 420"/>
                  <a:gd name="T1" fmla="*/ 0 h 2"/>
                  <a:gd name="T2" fmla="*/ 419 w 420"/>
                  <a:gd name="T3" fmla="*/ 0 h 2"/>
                  <a:gd name="T4" fmla="*/ 420 w 420"/>
                  <a:gd name="T5" fmla="*/ 0 h 2"/>
                  <a:gd name="T6" fmla="*/ 0 60000 65536"/>
                  <a:gd name="T7" fmla="*/ 0 60000 65536"/>
                  <a:gd name="T8" fmla="*/ 0 60000 65536"/>
                  <a:gd name="T9" fmla="*/ 0 w 420"/>
                  <a:gd name="T10" fmla="*/ 0 h 2"/>
                  <a:gd name="T11" fmla="*/ 420 w 420"/>
                  <a:gd name="T12" fmla="*/ 2 h 2"/>
                </a:gdLst>
                <a:ahLst/>
                <a:cxnLst>
                  <a:cxn ang="T6">
                    <a:pos x="T0" y="T1"/>
                  </a:cxn>
                  <a:cxn ang="T7">
                    <a:pos x="T2" y="T3"/>
                  </a:cxn>
                  <a:cxn ang="T8">
                    <a:pos x="T4" y="T5"/>
                  </a:cxn>
                </a:cxnLst>
                <a:rect l="T9" t="T10" r="T11" b="T12"/>
                <a:pathLst>
                  <a:path w="420" h="2">
                    <a:moveTo>
                      <a:pt x="0" y="0"/>
                    </a:moveTo>
                    <a:lnTo>
                      <a:pt x="419" y="0"/>
                    </a:lnTo>
                    <a:lnTo>
                      <a:pt x="420" y="0"/>
                    </a:lnTo>
                  </a:path>
                </a:pathLst>
              </a:custGeom>
              <a:noFill/>
              <a:ln w="38100" cmpd="sng">
                <a:solidFill>
                  <a:srgbClr val="FF0000"/>
                </a:solidFill>
                <a:prstDash val="solid"/>
                <a:round/>
                <a:headEnd/>
                <a:tailEnd/>
              </a:ln>
            </p:spPr>
            <p:txBody>
              <a:bodyPr/>
              <a:lstStyle/>
              <a:p>
                <a:endParaRPr lang="zh-CN" altLang="en-US"/>
              </a:p>
            </p:txBody>
          </p:sp>
          <p:sp>
            <p:nvSpPr>
              <p:cNvPr id="96294" name="Freeform 113"/>
              <p:cNvSpPr>
                <a:spLocks noChangeAspect="1"/>
              </p:cNvSpPr>
              <p:nvPr/>
            </p:nvSpPr>
            <p:spPr bwMode="auto">
              <a:xfrm>
                <a:off x="2097" y="1493"/>
                <a:ext cx="87" cy="85"/>
              </a:xfrm>
              <a:custGeom>
                <a:avLst/>
                <a:gdLst>
                  <a:gd name="T0" fmla="*/ 0 w 371"/>
                  <a:gd name="T1" fmla="*/ 370 h 370"/>
                  <a:gd name="T2" fmla="*/ 370 w 371"/>
                  <a:gd name="T3" fmla="*/ 0 h 370"/>
                  <a:gd name="T4" fmla="*/ 371 w 371"/>
                  <a:gd name="T5" fmla="*/ 0 h 370"/>
                  <a:gd name="T6" fmla="*/ 0 60000 65536"/>
                  <a:gd name="T7" fmla="*/ 0 60000 65536"/>
                  <a:gd name="T8" fmla="*/ 0 60000 65536"/>
                  <a:gd name="T9" fmla="*/ 0 w 371"/>
                  <a:gd name="T10" fmla="*/ 0 h 370"/>
                  <a:gd name="T11" fmla="*/ 371 w 371"/>
                  <a:gd name="T12" fmla="*/ 370 h 370"/>
                </a:gdLst>
                <a:ahLst/>
                <a:cxnLst>
                  <a:cxn ang="T6">
                    <a:pos x="T0" y="T1"/>
                  </a:cxn>
                  <a:cxn ang="T7">
                    <a:pos x="T2" y="T3"/>
                  </a:cxn>
                  <a:cxn ang="T8">
                    <a:pos x="T4" y="T5"/>
                  </a:cxn>
                </a:cxnLst>
                <a:rect l="T9" t="T10" r="T11" b="T12"/>
                <a:pathLst>
                  <a:path w="371" h="370">
                    <a:moveTo>
                      <a:pt x="0" y="370"/>
                    </a:moveTo>
                    <a:lnTo>
                      <a:pt x="370" y="0"/>
                    </a:lnTo>
                    <a:lnTo>
                      <a:pt x="371" y="0"/>
                    </a:lnTo>
                  </a:path>
                </a:pathLst>
              </a:custGeom>
              <a:noFill/>
              <a:ln w="38100" cmpd="sng">
                <a:solidFill>
                  <a:srgbClr val="FF0000"/>
                </a:solidFill>
                <a:prstDash val="solid"/>
                <a:round/>
                <a:headEnd/>
                <a:tailEnd/>
              </a:ln>
            </p:spPr>
            <p:txBody>
              <a:bodyPr/>
              <a:lstStyle/>
              <a:p>
                <a:endParaRPr lang="zh-CN" altLang="en-US"/>
              </a:p>
            </p:txBody>
          </p:sp>
        </p:grpSp>
        <p:grpSp>
          <p:nvGrpSpPr>
            <p:cNvPr id="96275" name="Group 114"/>
            <p:cNvGrpSpPr>
              <a:grpSpLocks noChangeAspect="1"/>
            </p:cNvGrpSpPr>
            <p:nvPr/>
          </p:nvGrpSpPr>
          <p:grpSpPr bwMode="auto">
            <a:xfrm>
              <a:off x="5008" y="3327"/>
              <a:ext cx="351" cy="189"/>
              <a:chOff x="1874" y="2197"/>
              <a:chExt cx="363" cy="195"/>
            </a:xfrm>
          </p:grpSpPr>
          <p:sp>
            <p:nvSpPr>
              <p:cNvPr id="96276" name="Freeform 115"/>
              <p:cNvSpPr>
                <a:spLocks noChangeAspect="1"/>
              </p:cNvSpPr>
              <p:nvPr/>
            </p:nvSpPr>
            <p:spPr bwMode="auto">
              <a:xfrm>
                <a:off x="1874" y="2197"/>
                <a:ext cx="96" cy="195"/>
              </a:xfrm>
              <a:custGeom>
                <a:avLst/>
                <a:gdLst>
                  <a:gd name="T0" fmla="*/ 0 w 420"/>
                  <a:gd name="T1" fmla="*/ 848 h 848"/>
                  <a:gd name="T2" fmla="*/ 420 w 420"/>
                  <a:gd name="T3" fmla="*/ 0 h 848"/>
                  <a:gd name="T4" fmla="*/ 387 w 420"/>
                  <a:gd name="T5" fmla="*/ 848 h 848"/>
                  <a:gd name="T6" fmla="*/ 388 w 420"/>
                  <a:gd name="T7" fmla="*/ 848 h 848"/>
                  <a:gd name="T8" fmla="*/ 0 60000 65536"/>
                  <a:gd name="T9" fmla="*/ 0 60000 65536"/>
                  <a:gd name="T10" fmla="*/ 0 60000 65536"/>
                  <a:gd name="T11" fmla="*/ 0 60000 65536"/>
                  <a:gd name="T12" fmla="*/ 0 w 420"/>
                  <a:gd name="T13" fmla="*/ 0 h 848"/>
                  <a:gd name="T14" fmla="*/ 420 w 420"/>
                  <a:gd name="T15" fmla="*/ 848 h 848"/>
                </a:gdLst>
                <a:ahLst/>
                <a:cxnLst>
                  <a:cxn ang="T8">
                    <a:pos x="T0" y="T1"/>
                  </a:cxn>
                  <a:cxn ang="T9">
                    <a:pos x="T2" y="T3"/>
                  </a:cxn>
                  <a:cxn ang="T10">
                    <a:pos x="T4" y="T5"/>
                  </a:cxn>
                  <a:cxn ang="T11">
                    <a:pos x="T6" y="T7"/>
                  </a:cxn>
                </a:cxnLst>
                <a:rect l="T12" t="T13" r="T14" b="T15"/>
                <a:pathLst>
                  <a:path w="420" h="848">
                    <a:moveTo>
                      <a:pt x="0" y="848"/>
                    </a:moveTo>
                    <a:lnTo>
                      <a:pt x="420" y="0"/>
                    </a:lnTo>
                    <a:lnTo>
                      <a:pt x="387" y="848"/>
                    </a:lnTo>
                    <a:lnTo>
                      <a:pt x="388" y="848"/>
                    </a:lnTo>
                  </a:path>
                </a:pathLst>
              </a:custGeom>
              <a:noFill/>
              <a:ln w="19050" cmpd="sng">
                <a:solidFill>
                  <a:srgbClr val="FF0000"/>
                </a:solidFill>
                <a:prstDash val="solid"/>
                <a:round/>
                <a:headEnd/>
                <a:tailEnd/>
              </a:ln>
            </p:spPr>
            <p:txBody>
              <a:bodyPr/>
              <a:lstStyle/>
              <a:p>
                <a:endParaRPr lang="zh-CN" altLang="en-US"/>
              </a:p>
            </p:txBody>
          </p:sp>
          <p:sp>
            <p:nvSpPr>
              <p:cNvPr id="96277" name="Freeform 116"/>
              <p:cNvSpPr>
                <a:spLocks noChangeAspect="1"/>
              </p:cNvSpPr>
              <p:nvPr/>
            </p:nvSpPr>
            <p:spPr bwMode="auto">
              <a:xfrm>
                <a:off x="1906" y="2328"/>
                <a:ext cx="58" cy="2"/>
              </a:xfrm>
              <a:custGeom>
                <a:avLst/>
                <a:gdLst>
                  <a:gd name="T0" fmla="*/ 0 w 243"/>
                  <a:gd name="T1" fmla="*/ 0 h 2"/>
                  <a:gd name="T2" fmla="*/ 242 w 243"/>
                  <a:gd name="T3" fmla="*/ 0 h 2"/>
                  <a:gd name="T4" fmla="*/ 243 w 243"/>
                  <a:gd name="T5" fmla="*/ 0 h 2"/>
                  <a:gd name="T6" fmla="*/ 0 60000 65536"/>
                  <a:gd name="T7" fmla="*/ 0 60000 65536"/>
                  <a:gd name="T8" fmla="*/ 0 60000 65536"/>
                  <a:gd name="T9" fmla="*/ 0 w 243"/>
                  <a:gd name="T10" fmla="*/ 0 h 2"/>
                  <a:gd name="T11" fmla="*/ 243 w 243"/>
                  <a:gd name="T12" fmla="*/ 2 h 2"/>
                </a:gdLst>
                <a:ahLst/>
                <a:cxnLst>
                  <a:cxn ang="T6">
                    <a:pos x="T0" y="T1"/>
                  </a:cxn>
                  <a:cxn ang="T7">
                    <a:pos x="T2" y="T3"/>
                  </a:cxn>
                  <a:cxn ang="T8">
                    <a:pos x="T4" y="T5"/>
                  </a:cxn>
                </a:cxnLst>
                <a:rect l="T9" t="T10" r="T11" b="T12"/>
                <a:pathLst>
                  <a:path w="243" h="2">
                    <a:moveTo>
                      <a:pt x="0" y="0"/>
                    </a:moveTo>
                    <a:lnTo>
                      <a:pt x="242" y="0"/>
                    </a:lnTo>
                    <a:lnTo>
                      <a:pt x="243" y="0"/>
                    </a:lnTo>
                  </a:path>
                </a:pathLst>
              </a:custGeom>
              <a:noFill/>
              <a:ln w="19050" cmpd="sng">
                <a:solidFill>
                  <a:srgbClr val="FF0000"/>
                </a:solidFill>
                <a:prstDash val="solid"/>
                <a:round/>
                <a:headEnd/>
                <a:tailEnd/>
              </a:ln>
            </p:spPr>
            <p:txBody>
              <a:bodyPr/>
              <a:lstStyle/>
              <a:p>
                <a:endParaRPr lang="zh-CN" altLang="en-US"/>
              </a:p>
            </p:txBody>
          </p:sp>
          <p:sp>
            <p:nvSpPr>
              <p:cNvPr id="96278" name="Freeform 117"/>
              <p:cNvSpPr>
                <a:spLocks noChangeAspect="1"/>
              </p:cNvSpPr>
              <p:nvPr/>
            </p:nvSpPr>
            <p:spPr bwMode="auto">
              <a:xfrm>
                <a:off x="2016" y="2309"/>
                <a:ext cx="101" cy="2"/>
              </a:xfrm>
              <a:custGeom>
                <a:avLst/>
                <a:gdLst>
                  <a:gd name="T0" fmla="*/ 0 w 436"/>
                  <a:gd name="T1" fmla="*/ 0 h 2"/>
                  <a:gd name="T2" fmla="*/ 435 w 436"/>
                  <a:gd name="T3" fmla="*/ 0 h 2"/>
                  <a:gd name="T4" fmla="*/ 436 w 436"/>
                  <a:gd name="T5" fmla="*/ 0 h 2"/>
                  <a:gd name="T6" fmla="*/ 0 60000 65536"/>
                  <a:gd name="T7" fmla="*/ 0 60000 65536"/>
                  <a:gd name="T8" fmla="*/ 0 60000 65536"/>
                  <a:gd name="T9" fmla="*/ 0 w 436"/>
                  <a:gd name="T10" fmla="*/ 0 h 2"/>
                  <a:gd name="T11" fmla="*/ 436 w 436"/>
                  <a:gd name="T12" fmla="*/ 2 h 2"/>
                </a:gdLst>
                <a:ahLst/>
                <a:cxnLst>
                  <a:cxn ang="T6">
                    <a:pos x="T0" y="T1"/>
                  </a:cxn>
                  <a:cxn ang="T7">
                    <a:pos x="T2" y="T3"/>
                  </a:cxn>
                  <a:cxn ang="T8">
                    <a:pos x="T4" y="T5"/>
                  </a:cxn>
                </a:cxnLst>
                <a:rect l="T9" t="T10" r="T11" b="T12"/>
                <a:pathLst>
                  <a:path w="436" h="2">
                    <a:moveTo>
                      <a:pt x="0" y="0"/>
                    </a:moveTo>
                    <a:lnTo>
                      <a:pt x="435" y="0"/>
                    </a:lnTo>
                    <a:lnTo>
                      <a:pt x="436" y="0"/>
                    </a:lnTo>
                  </a:path>
                </a:pathLst>
              </a:custGeom>
              <a:noFill/>
              <a:ln w="19050" cmpd="sng">
                <a:solidFill>
                  <a:srgbClr val="FF0000"/>
                </a:solidFill>
                <a:prstDash val="solid"/>
                <a:round/>
                <a:headEnd/>
                <a:tailEnd/>
              </a:ln>
            </p:spPr>
            <p:txBody>
              <a:bodyPr/>
              <a:lstStyle/>
              <a:p>
                <a:endParaRPr lang="zh-CN" altLang="en-US"/>
              </a:p>
            </p:txBody>
          </p:sp>
          <p:sp>
            <p:nvSpPr>
              <p:cNvPr id="96279" name="Freeform 118"/>
              <p:cNvSpPr>
                <a:spLocks noChangeAspect="1"/>
              </p:cNvSpPr>
              <p:nvPr/>
            </p:nvSpPr>
            <p:spPr bwMode="auto">
              <a:xfrm>
                <a:off x="2140" y="2197"/>
                <a:ext cx="97" cy="195"/>
              </a:xfrm>
              <a:custGeom>
                <a:avLst/>
                <a:gdLst>
                  <a:gd name="T0" fmla="*/ 0 w 420"/>
                  <a:gd name="T1" fmla="*/ 848 h 848"/>
                  <a:gd name="T2" fmla="*/ 420 w 420"/>
                  <a:gd name="T3" fmla="*/ 0 h 848"/>
                  <a:gd name="T4" fmla="*/ 386 w 420"/>
                  <a:gd name="T5" fmla="*/ 848 h 848"/>
                  <a:gd name="T6" fmla="*/ 387 w 420"/>
                  <a:gd name="T7" fmla="*/ 848 h 848"/>
                  <a:gd name="T8" fmla="*/ 0 60000 65536"/>
                  <a:gd name="T9" fmla="*/ 0 60000 65536"/>
                  <a:gd name="T10" fmla="*/ 0 60000 65536"/>
                  <a:gd name="T11" fmla="*/ 0 60000 65536"/>
                  <a:gd name="T12" fmla="*/ 0 w 420"/>
                  <a:gd name="T13" fmla="*/ 0 h 848"/>
                  <a:gd name="T14" fmla="*/ 420 w 420"/>
                  <a:gd name="T15" fmla="*/ 848 h 848"/>
                </a:gdLst>
                <a:ahLst/>
                <a:cxnLst>
                  <a:cxn ang="T8">
                    <a:pos x="T0" y="T1"/>
                  </a:cxn>
                  <a:cxn ang="T9">
                    <a:pos x="T2" y="T3"/>
                  </a:cxn>
                  <a:cxn ang="T10">
                    <a:pos x="T4" y="T5"/>
                  </a:cxn>
                  <a:cxn ang="T11">
                    <a:pos x="T6" y="T7"/>
                  </a:cxn>
                </a:cxnLst>
                <a:rect l="T12" t="T13" r="T14" b="T15"/>
                <a:pathLst>
                  <a:path w="420" h="848">
                    <a:moveTo>
                      <a:pt x="0" y="848"/>
                    </a:moveTo>
                    <a:lnTo>
                      <a:pt x="420" y="0"/>
                    </a:lnTo>
                    <a:lnTo>
                      <a:pt x="386" y="848"/>
                    </a:lnTo>
                    <a:lnTo>
                      <a:pt x="387" y="848"/>
                    </a:lnTo>
                  </a:path>
                </a:pathLst>
              </a:custGeom>
              <a:noFill/>
              <a:ln w="19050" cmpd="sng">
                <a:solidFill>
                  <a:srgbClr val="FF0000"/>
                </a:solidFill>
                <a:prstDash val="solid"/>
                <a:round/>
                <a:headEnd/>
                <a:tailEnd/>
              </a:ln>
            </p:spPr>
            <p:txBody>
              <a:bodyPr/>
              <a:lstStyle/>
              <a:p>
                <a:endParaRPr lang="zh-CN" altLang="en-US"/>
              </a:p>
            </p:txBody>
          </p:sp>
          <p:sp>
            <p:nvSpPr>
              <p:cNvPr id="96280" name="Freeform 119"/>
              <p:cNvSpPr>
                <a:spLocks noChangeAspect="1"/>
              </p:cNvSpPr>
              <p:nvPr/>
            </p:nvSpPr>
            <p:spPr bwMode="auto">
              <a:xfrm>
                <a:off x="2172" y="2328"/>
                <a:ext cx="58" cy="2"/>
              </a:xfrm>
              <a:custGeom>
                <a:avLst/>
                <a:gdLst>
                  <a:gd name="T0" fmla="*/ 0 w 243"/>
                  <a:gd name="T1" fmla="*/ 0 h 2"/>
                  <a:gd name="T2" fmla="*/ 242 w 243"/>
                  <a:gd name="T3" fmla="*/ 0 h 2"/>
                  <a:gd name="T4" fmla="*/ 243 w 243"/>
                  <a:gd name="T5" fmla="*/ 0 h 2"/>
                  <a:gd name="T6" fmla="*/ 0 60000 65536"/>
                  <a:gd name="T7" fmla="*/ 0 60000 65536"/>
                  <a:gd name="T8" fmla="*/ 0 60000 65536"/>
                  <a:gd name="T9" fmla="*/ 0 w 243"/>
                  <a:gd name="T10" fmla="*/ 0 h 2"/>
                  <a:gd name="T11" fmla="*/ 243 w 243"/>
                  <a:gd name="T12" fmla="*/ 2 h 2"/>
                </a:gdLst>
                <a:ahLst/>
                <a:cxnLst>
                  <a:cxn ang="T6">
                    <a:pos x="T0" y="T1"/>
                  </a:cxn>
                  <a:cxn ang="T7">
                    <a:pos x="T2" y="T3"/>
                  </a:cxn>
                  <a:cxn ang="T8">
                    <a:pos x="T4" y="T5"/>
                  </a:cxn>
                </a:cxnLst>
                <a:rect l="T9" t="T10" r="T11" b="T12"/>
                <a:pathLst>
                  <a:path w="243" h="2">
                    <a:moveTo>
                      <a:pt x="0" y="0"/>
                    </a:moveTo>
                    <a:lnTo>
                      <a:pt x="242" y="0"/>
                    </a:lnTo>
                    <a:lnTo>
                      <a:pt x="243" y="0"/>
                    </a:lnTo>
                  </a:path>
                </a:pathLst>
              </a:custGeom>
              <a:noFill/>
              <a:ln w="19050" cmpd="sng">
                <a:solidFill>
                  <a:srgbClr val="FF0000"/>
                </a:solidFill>
                <a:prstDash val="solid"/>
                <a:round/>
                <a:headEnd/>
                <a:tailEnd/>
              </a:ln>
            </p:spPr>
            <p:txBody>
              <a:bodyPr/>
              <a:lstStyle/>
              <a:p>
                <a:endParaRPr lang="zh-CN" altLang="en-US"/>
              </a:p>
            </p:txBody>
          </p:sp>
        </p:grpSp>
      </p:grpSp>
      <p:sp>
        <p:nvSpPr>
          <p:cNvPr id="123" name="圆角矩形标注 122"/>
          <p:cNvSpPr/>
          <p:nvPr/>
        </p:nvSpPr>
        <p:spPr>
          <a:xfrm>
            <a:off x="6715125" y="2786063"/>
            <a:ext cx="1428750" cy="428625"/>
          </a:xfrm>
          <a:prstGeom prst="wedgeRoundRectCallout">
            <a:avLst>
              <a:gd name="adj1" fmla="val -70610"/>
              <a:gd name="adj2" fmla="val -14406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旋转剖视图</a:t>
            </a:r>
            <a:endParaRPr lang="zh-CN" altLang="en-US" dirty="0"/>
          </a:p>
        </p:txBody>
      </p:sp>
      <p:grpSp>
        <p:nvGrpSpPr>
          <p:cNvPr id="96259" name="Group 120"/>
          <p:cNvGrpSpPr>
            <a:grpSpLocks noChangeAspect="1"/>
          </p:cNvGrpSpPr>
          <p:nvPr/>
        </p:nvGrpSpPr>
        <p:grpSpPr bwMode="auto">
          <a:xfrm>
            <a:off x="571500" y="3714750"/>
            <a:ext cx="5214938" cy="2744788"/>
            <a:chOff x="0" y="2585"/>
            <a:chExt cx="14400" cy="7575"/>
          </a:xfrm>
        </p:grpSpPr>
        <p:grpSp>
          <p:nvGrpSpPr>
            <p:cNvPr id="96261" name="Group 121"/>
            <p:cNvGrpSpPr>
              <a:grpSpLocks noChangeAspect="1"/>
            </p:cNvGrpSpPr>
            <p:nvPr/>
          </p:nvGrpSpPr>
          <p:grpSpPr bwMode="auto">
            <a:xfrm>
              <a:off x="5667" y="5760"/>
              <a:ext cx="8733" cy="4400"/>
              <a:chOff x="2290" y="2305"/>
              <a:chExt cx="3493" cy="1760"/>
            </a:xfrm>
          </p:grpSpPr>
          <p:pic>
            <p:nvPicPr>
              <p:cNvPr id="96264" name="Picture 122"/>
              <p:cNvPicPr>
                <a:picLocks noChangeAspect="1" noChangeArrowheads="1"/>
              </p:cNvPicPr>
              <p:nvPr/>
            </p:nvPicPr>
            <p:blipFill>
              <a:blip r:embed="rId4">
                <a:lum contrast="6000"/>
              </a:blip>
              <a:srcRect l="21941" t="51126" r="27849" b="14561"/>
              <a:stretch>
                <a:fillRect/>
              </a:stretch>
            </p:blipFill>
            <p:spPr bwMode="auto">
              <a:xfrm>
                <a:off x="2290" y="2305"/>
                <a:ext cx="3493" cy="1760"/>
              </a:xfrm>
              <a:prstGeom prst="rect">
                <a:avLst/>
              </a:prstGeom>
              <a:noFill/>
              <a:ln w="9525">
                <a:noFill/>
                <a:miter lim="800000"/>
                <a:headEnd/>
                <a:tailEnd/>
              </a:ln>
            </p:spPr>
          </p:pic>
          <p:sp>
            <p:nvSpPr>
              <p:cNvPr id="96265" name="Oval 123"/>
              <p:cNvSpPr>
                <a:spLocks noChangeAspect="1" noChangeArrowheads="1"/>
              </p:cNvSpPr>
              <p:nvPr/>
            </p:nvSpPr>
            <p:spPr bwMode="auto">
              <a:xfrm>
                <a:off x="3033" y="2691"/>
                <a:ext cx="264" cy="259"/>
              </a:xfrm>
              <a:prstGeom prst="ellipse">
                <a:avLst/>
              </a:prstGeom>
              <a:noFill/>
              <a:ln w="28575">
                <a:solidFill>
                  <a:srgbClr val="000000"/>
                </a:solidFill>
                <a:round/>
                <a:headEnd/>
                <a:tailEnd/>
              </a:ln>
            </p:spPr>
            <p:txBody>
              <a:bodyPr wrap="none" anchor="ctr"/>
              <a:lstStyle/>
              <a:p>
                <a:endParaRPr lang="zh-CN" altLang="en-US">
                  <a:latin typeface="Goudy Old Style"/>
                </a:endParaRPr>
              </a:p>
            </p:txBody>
          </p:sp>
          <p:sp>
            <p:nvSpPr>
              <p:cNvPr id="96266" name="Oval 124"/>
              <p:cNvSpPr>
                <a:spLocks noChangeAspect="1" noChangeArrowheads="1"/>
              </p:cNvSpPr>
              <p:nvPr/>
            </p:nvSpPr>
            <p:spPr bwMode="auto">
              <a:xfrm>
                <a:off x="2953" y="2605"/>
                <a:ext cx="429" cy="445"/>
              </a:xfrm>
              <a:prstGeom prst="ellipse">
                <a:avLst/>
              </a:prstGeom>
              <a:noFill/>
              <a:ln w="19050">
                <a:solidFill>
                  <a:srgbClr val="000000"/>
                </a:solidFill>
                <a:prstDash val="dash"/>
                <a:round/>
                <a:headEnd/>
                <a:tailEnd/>
              </a:ln>
            </p:spPr>
            <p:txBody>
              <a:bodyPr wrap="none" anchor="ctr"/>
              <a:lstStyle/>
              <a:p>
                <a:endParaRPr lang="zh-CN" altLang="en-US">
                  <a:latin typeface="Goudy Old Style"/>
                </a:endParaRPr>
              </a:p>
            </p:txBody>
          </p:sp>
          <p:sp>
            <p:nvSpPr>
              <p:cNvPr id="96267" name="Oval 125"/>
              <p:cNvSpPr>
                <a:spLocks noChangeAspect="1" noChangeArrowheads="1"/>
              </p:cNvSpPr>
              <p:nvPr/>
            </p:nvSpPr>
            <p:spPr bwMode="auto">
              <a:xfrm>
                <a:off x="4726" y="2690"/>
                <a:ext cx="264" cy="260"/>
              </a:xfrm>
              <a:prstGeom prst="ellipse">
                <a:avLst/>
              </a:prstGeom>
              <a:noFill/>
              <a:ln w="28575">
                <a:solidFill>
                  <a:srgbClr val="000000"/>
                </a:solidFill>
                <a:round/>
                <a:headEnd/>
                <a:tailEnd/>
              </a:ln>
            </p:spPr>
            <p:txBody>
              <a:bodyPr wrap="none" anchor="ctr"/>
              <a:lstStyle/>
              <a:p>
                <a:endParaRPr lang="zh-CN" altLang="en-US">
                  <a:latin typeface="Goudy Old Style"/>
                </a:endParaRPr>
              </a:p>
            </p:txBody>
          </p:sp>
          <p:sp>
            <p:nvSpPr>
              <p:cNvPr id="96268" name="Oval 126"/>
              <p:cNvSpPr>
                <a:spLocks noChangeAspect="1" noChangeArrowheads="1"/>
              </p:cNvSpPr>
              <p:nvPr/>
            </p:nvSpPr>
            <p:spPr bwMode="auto">
              <a:xfrm>
                <a:off x="4648" y="2605"/>
                <a:ext cx="420" cy="430"/>
              </a:xfrm>
              <a:prstGeom prst="ellipse">
                <a:avLst/>
              </a:prstGeom>
              <a:noFill/>
              <a:ln w="28575">
                <a:solidFill>
                  <a:srgbClr val="000000"/>
                </a:solidFill>
                <a:round/>
                <a:headEnd/>
                <a:tailEnd/>
              </a:ln>
            </p:spPr>
            <p:txBody>
              <a:bodyPr wrap="none" anchor="ctr"/>
              <a:lstStyle/>
              <a:p>
                <a:endParaRPr lang="zh-CN" altLang="en-US">
                  <a:latin typeface="Goudy Old Style"/>
                </a:endParaRPr>
              </a:p>
            </p:txBody>
          </p:sp>
          <p:sp>
            <p:nvSpPr>
              <p:cNvPr id="96269" name="Oval 127"/>
              <p:cNvSpPr>
                <a:spLocks noChangeAspect="1" noChangeArrowheads="1"/>
              </p:cNvSpPr>
              <p:nvPr/>
            </p:nvSpPr>
            <p:spPr bwMode="auto">
              <a:xfrm>
                <a:off x="4743" y="3574"/>
                <a:ext cx="264" cy="259"/>
              </a:xfrm>
              <a:prstGeom prst="ellipse">
                <a:avLst/>
              </a:prstGeom>
              <a:noFill/>
              <a:ln w="28575">
                <a:solidFill>
                  <a:srgbClr val="000000"/>
                </a:solidFill>
                <a:round/>
                <a:headEnd/>
                <a:tailEnd/>
              </a:ln>
            </p:spPr>
            <p:txBody>
              <a:bodyPr wrap="none" anchor="ctr"/>
              <a:lstStyle/>
              <a:p>
                <a:endParaRPr lang="zh-CN" altLang="en-US">
                  <a:latin typeface="Goudy Old Style"/>
                </a:endParaRPr>
              </a:p>
            </p:txBody>
          </p:sp>
          <p:sp>
            <p:nvSpPr>
              <p:cNvPr id="96270" name="Oval 128"/>
              <p:cNvSpPr>
                <a:spLocks noChangeAspect="1" noChangeArrowheads="1"/>
              </p:cNvSpPr>
              <p:nvPr/>
            </p:nvSpPr>
            <p:spPr bwMode="auto">
              <a:xfrm>
                <a:off x="3037" y="3575"/>
                <a:ext cx="264" cy="259"/>
              </a:xfrm>
              <a:prstGeom prst="ellipse">
                <a:avLst/>
              </a:prstGeom>
              <a:noFill/>
              <a:ln w="28575">
                <a:solidFill>
                  <a:srgbClr val="000000"/>
                </a:solidFill>
                <a:round/>
                <a:headEnd/>
                <a:tailEnd/>
              </a:ln>
            </p:spPr>
            <p:txBody>
              <a:bodyPr wrap="none" anchor="ctr"/>
              <a:lstStyle/>
              <a:p>
                <a:endParaRPr lang="zh-CN" altLang="en-US">
                  <a:latin typeface="Goudy Old Style"/>
                </a:endParaRPr>
              </a:p>
            </p:txBody>
          </p:sp>
          <p:sp>
            <p:nvSpPr>
              <p:cNvPr id="96271" name="Oval 129"/>
              <p:cNvSpPr>
                <a:spLocks noChangeAspect="1" noChangeArrowheads="1"/>
              </p:cNvSpPr>
              <p:nvPr/>
            </p:nvSpPr>
            <p:spPr bwMode="auto">
              <a:xfrm>
                <a:off x="2954" y="3482"/>
                <a:ext cx="429" cy="445"/>
              </a:xfrm>
              <a:prstGeom prst="ellipse">
                <a:avLst/>
              </a:prstGeom>
              <a:noFill/>
              <a:ln w="19050">
                <a:solidFill>
                  <a:srgbClr val="000000"/>
                </a:solidFill>
                <a:prstDash val="dash"/>
                <a:round/>
                <a:headEnd/>
                <a:tailEnd/>
              </a:ln>
            </p:spPr>
            <p:txBody>
              <a:bodyPr wrap="none" anchor="ctr"/>
              <a:lstStyle/>
              <a:p>
                <a:endParaRPr lang="zh-CN" altLang="en-US">
                  <a:latin typeface="Goudy Old Style"/>
                </a:endParaRPr>
              </a:p>
            </p:txBody>
          </p:sp>
          <p:sp>
            <p:nvSpPr>
              <p:cNvPr id="96272" name="Oval 130"/>
              <p:cNvSpPr>
                <a:spLocks noChangeAspect="1" noChangeArrowheads="1"/>
              </p:cNvSpPr>
              <p:nvPr/>
            </p:nvSpPr>
            <p:spPr bwMode="auto">
              <a:xfrm>
                <a:off x="4666" y="3489"/>
                <a:ext cx="419" cy="429"/>
              </a:xfrm>
              <a:prstGeom prst="ellipse">
                <a:avLst/>
              </a:prstGeom>
              <a:noFill/>
              <a:ln w="28575">
                <a:solidFill>
                  <a:srgbClr val="000000"/>
                </a:solidFill>
                <a:round/>
                <a:headEnd/>
                <a:tailEnd/>
              </a:ln>
            </p:spPr>
            <p:txBody>
              <a:bodyPr wrap="none" anchor="ctr"/>
              <a:lstStyle/>
              <a:p>
                <a:endParaRPr lang="zh-CN" altLang="en-US">
                  <a:latin typeface="Goudy Old Style"/>
                </a:endParaRPr>
              </a:p>
            </p:txBody>
          </p:sp>
        </p:grpSp>
        <p:pic>
          <p:nvPicPr>
            <p:cNvPr id="96262" name="Picture 131"/>
            <p:cNvPicPr>
              <a:picLocks noChangeAspect="1" noChangeArrowheads="1"/>
            </p:cNvPicPr>
            <p:nvPr/>
          </p:nvPicPr>
          <p:blipFill>
            <a:blip r:embed="rId5"/>
            <a:srcRect/>
            <a:stretch>
              <a:fillRect/>
            </a:stretch>
          </p:blipFill>
          <p:spPr bwMode="auto">
            <a:xfrm>
              <a:off x="0" y="4560"/>
              <a:ext cx="5840" cy="4390"/>
            </a:xfrm>
            <a:prstGeom prst="rect">
              <a:avLst/>
            </a:prstGeom>
            <a:noFill/>
            <a:ln w="9525">
              <a:noFill/>
              <a:miter lim="800000"/>
              <a:headEnd/>
              <a:tailEnd/>
            </a:ln>
          </p:spPr>
        </p:pic>
        <p:pic>
          <p:nvPicPr>
            <p:cNvPr id="96263" name="Picture 132"/>
            <p:cNvPicPr>
              <a:picLocks noChangeAspect="1" noChangeArrowheads="1"/>
            </p:cNvPicPr>
            <p:nvPr/>
          </p:nvPicPr>
          <p:blipFill>
            <a:blip r:embed="rId4">
              <a:lum contrast="6000"/>
            </a:blip>
            <a:srcRect l="28223" t="19489" r="34117" b="55571"/>
            <a:stretch>
              <a:fillRect/>
            </a:stretch>
          </p:blipFill>
          <p:spPr bwMode="auto">
            <a:xfrm>
              <a:off x="6823" y="2585"/>
              <a:ext cx="6550" cy="3198"/>
            </a:xfrm>
            <a:prstGeom prst="rect">
              <a:avLst/>
            </a:prstGeom>
            <a:noFill/>
            <a:ln w="9525">
              <a:noFill/>
              <a:miter lim="800000"/>
              <a:headEnd/>
              <a:tailEnd/>
            </a:ln>
          </p:spPr>
        </p:pic>
      </p:grpSp>
      <p:sp>
        <p:nvSpPr>
          <p:cNvPr id="138" name="圆角矩形标注 137"/>
          <p:cNvSpPr/>
          <p:nvPr/>
        </p:nvSpPr>
        <p:spPr>
          <a:xfrm>
            <a:off x="6286500" y="5929313"/>
            <a:ext cx="1571625" cy="571500"/>
          </a:xfrm>
          <a:prstGeom prst="wedgeRoundRectCallout">
            <a:avLst>
              <a:gd name="adj1" fmla="val -61468"/>
              <a:gd name="adj2" fmla="val -11781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阶梯剖视图</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内容占位符 2"/>
          <p:cNvSpPr>
            <a:spLocks noGrp="1"/>
          </p:cNvSpPr>
          <p:nvPr>
            <p:ph idx="1"/>
          </p:nvPr>
        </p:nvSpPr>
        <p:spPr>
          <a:xfrm>
            <a:off x="357188" y="357188"/>
            <a:ext cx="8229600" cy="1357312"/>
          </a:xfrm>
        </p:spPr>
        <p:txBody>
          <a:bodyPr/>
          <a:lstStyle/>
          <a:p>
            <a:pPr>
              <a:buFont typeface="Wingdings 2" pitchFamily="18" charset="2"/>
              <a:buNone/>
            </a:pPr>
            <a:r>
              <a:rPr lang="en-US" altLang="zh-CN" sz="2400" smtClean="0"/>
              <a:t>3</a:t>
            </a:r>
            <a:r>
              <a:rPr lang="zh-CN" altLang="en-US" sz="2400" smtClean="0"/>
              <a:t>）断面图</a:t>
            </a:r>
            <a:endParaRPr lang="en-US" altLang="zh-CN" sz="2400" smtClean="0"/>
          </a:p>
          <a:p>
            <a:pPr>
              <a:buFont typeface="Wingdings 2" pitchFamily="18" charset="2"/>
              <a:buNone/>
            </a:pPr>
            <a:r>
              <a:rPr lang="zh-CN" altLang="en-US" sz="2400" smtClean="0"/>
              <a:t>      假想用剖切平面将机件的某处切断，仅画出断面的图</a:t>
            </a:r>
            <a:endParaRPr lang="en-US" altLang="zh-CN" sz="2400" smtClean="0"/>
          </a:p>
          <a:p>
            <a:pPr>
              <a:buFont typeface="Wingdings 2" pitchFamily="18" charset="2"/>
              <a:buNone/>
            </a:pPr>
            <a:r>
              <a:rPr lang="zh-CN" altLang="en-US" sz="2400" smtClean="0"/>
              <a:t>形称为断面图。</a:t>
            </a:r>
          </a:p>
        </p:txBody>
      </p:sp>
      <p:grpSp>
        <p:nvGrpSpPr>
          <p:cNvPr id="88066" name="Group 1"/>
          <p:cNvGrpSpPr>
            <a:grpSpLocks noChangeAspect="1"/>
          </p:cNvGrpSpPr>
          <p:nvPr/>
        </p:nvGrpSpPr>
        <p:grpSpPr bwMode="auto">
          <a:xfrm>
            <a:off x="500063" y="1857375"/>
            <a:ext cx="7334250" cy="4216400"/>
            <a:chOff x="0" y="1008"/>
            <a:chExt cx="5760" cy="3312"/>
          </a:xfrm>
        </p:grpSpPr>
        <p:grpSp>
          <p:nvGrpSpPr>
            <p:cNvPr id="88068" name="Group 2"/>
            <p:cNvGrpSpPr>
              <a:grpSpLocks noChangeAspect="1"/>
            </p:cNvGrpSpPr>
            <p:nvPr/>
          </p:nvGrpSpPr>
          <p:grpSpPr bwMode="auto">
            <a:xfrm>
              <a:off x="0" y="1008"/>
              <a:ext cx="2928" cy="3312"/>
              <a:chOff x="0" y="1008"/>
              <a:chExt cx="2928" cy="3312"/>
            </a:xfrm>
          </p:grpSpPr>
          <p:sp>
            <p:nvSpPr>
              <p:cNvPr id="88071" name="Rectangle 3"/>
              <p:cNvSpPr>
                <a:spLocks noChangeAspect="1" noChangeArrowheads="1"/>
              </p:cNvSpPr>
              <p:nvPr/>
            </p:nvSpPr>
            <p:spPr bwMode="auto">
              <a:xfrm>
                <a:off x="8" y="1008"/>
                <a:ext cx="2920" cy="3312"/>
              </a:xfrm>
              <a:prstGeom prst="rect">
                <a:avLst/>
              </a:prstGeom>
              <a:solidFill>
                <a:srgbClr val="FFFFFF"/>
              </a:solidFill>
              <a:ln w="9525">
                <a:noFill/>
                <a:miter lim="800000"/>
                <a:headEnd/>
                <a:tailEnd/>
              </a:ln>
            </p:spPr>
            <p:txBody>
              <a:bodyPr wrap="none" anchor="ctr"/>
              <a:lstStyle/>
              <a:p>
                <a:endParaRPr lang="zh-CN" altLang="en-US">
                  <a:latin typeface="Goudy Old Style"/>
                </a:endParaRPr>
              </a:p>
            </p:txBody>
          </p:sp>
          <p:pic>
            <p:nvPicPr>
              <p:cNvPr id="88072" name="Picture 4"/>
              <p:cNvPicPr>
                <a:picLocks noChangeAspect="1" noChangeArrowheads="1"/>
              </p:cNvPicPr>
              <p:nvPr/>
            </p:nvPicPr>
            <p:blipFill>
              <a:blip r:embed="rId2"/>
              <a:srcRect l="24153" t="29254" r="33757" b="48640"/>
              <a:stretch>
                <a:fillRect/>
              </a:stretch>
            </p:blipFill>
            <p:spPr bwMode="auto">
              <a:xfrm>
                <a:off x="0" y="1392"/>
                <a:ext cx="2925" cy="1152"/>
              </a:xfrm>
              <a:prstGeom prst="rect">
                <a:avLst/>
              </a:prstGeom>
              <a:noFill/>
              <a:ln w="9525">
                <a:noFill/>
                <a:miter lim="800000"/>
                <a:headEnd/>
                <a:tailEnd/>
              </a:ln>
            </p:spPr>
          </p:pic>
        </p:grpSp>
        <p:pic>
          <p:nvPicPr>
            <p:cNvPr id="88069" name="Picture 5"/>
            <p:cNvPicPr>
              <a:picLocks noChangeAspect="1" noChangeArrowheads="1"/>
            </p:cNvPicPr>
            <p:nvPr/>
          </p:nvPicPr>
          <p:blipFill>
            <a:blip r:embed="rId3"/>
            <a:srcRect/>
            <a:stretch>
              <a:fillRect/>
            </a:stretch>
          </p:blipFill>
          <p:spPr bwMode="auto">
            <a:xfrm>
              <a:off x="3024" y="1056"/>
              <a:ext cx="2736" cy="1958"/>
            </a:xfrm>
            <a:prstGeom prst="rect">
              <a:avLst/>
            </a:prstGeom>
            <a:noFill/>
            <a:ln w="9525">
              <a:noFill/>
              <a:miter lim="800000"/>
              <a:headEnd/>
              <a:tailEnd/>
            </a:ln>
          </p:spPr>
        </p:pic>
        <p:pic>
          <p:nvPicPr>
            <p:cNvPr id="88070" name="Picture 6"/>
            <p:cNvPicPr>
              <a:picLocks noChangeAspect="1" noChangeArrowheads="1"/>
            </p:cNvPicPr>
            <p:nvPr/>
          </p:nvPicPr>
          <p:blipFill>
            <a:blip r:embed="rId2"/>
            <a:srcRect l="24153" t="66519" r="56508" b="14561"/>
            <a:stretch>
              <a:fillRect/>
            </a:stretch>
          </p:blipFill>
          <p:spPr bwMode="auto">
            <a:xfrm>
              <a:off x="384" y="3168"/>
              <a:ext cx="1344" cy="986"/>
            </a:xfrm>
            <a:prstGeom prst="rect">
              <a:avLst/>
            </a:prstGeom>
            <a:noFill/>
            <a:ln w="9525">
              <a:noFill/>
              <a:miter lim="800000"/>
              <a:headEnd/>
              <a:tailEnd/>
            </a:ln>
          </p:spPr>
        </p:pic>
      </p:grpSp>
      <p:sp>
        <p:nvSpPr>
          <p:cNvPr id="10" name="圆角矩形标注 9"/>
          <p:cNvSpPr/>
          <p:nvPr/>
        </p:nvSpPr>
        <p:spPr>
          <a:xfrm>
            <a:off x="4429125" y="5429250"/>
            <a:ext cx="1143000" cy="500063"/>
          </a:xfrm>
          <a:prstGeom prst="wedgeRoundRectCallout">
            <a:avLst>
              <a:gd name="adj1" fmla="val -55118"/>
              <a:gd name="adj2" fmla="val -15808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断面图</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89" name="Group 1"/>
          <p:cNvGrpSpPr>
            <a:grpSpLocks noChangeAspect="1"/>
          </p:cNvGrpSpPr>
          <p:nvPr/>
        </p:nvGrpSpPr>
        <p:grpSpPr bwMode="auto">
          <a:xfrm>
            <a:off x="428625" y="500063"/>
            <a:ext cx="6923088" cy="1681162"/>
            <a:chOff x="706" y="1924"/>
            <a:chExt cx="4334" cy="1052"/>
          </a:xfrm>
        </p:grpSpPr>
        <p:grpSp>
          <p:nvGrpSpPr>
            <p:cNvPr id="89094" name="Group 2"/>
            <p:cNvGrpSpPr>
              <a:grpSpLocks noChangeAspect="1"/>
            </p:cNvGrpSpPr>
            <p:nvPr/>
          </p:nvGrpSpPr>
          <p:grpSpPr bwMode="auto">
            <a:xfrm>
              <a:off x="3974" y="2074"/>
              <a:ext cx="721" cy="721"/>
              <a:chOff x="3974" y="714"/>
              <a:chExt cx="721" cy="721"/>
            </a:xfrm>
          </p:grpSpPr>
          <p:grpSp>
            <p:nvGrpSpPr>
              <p:cNvPr id="89142" name="Group 3"/>
              <p:cNvGrpSpPr>
                <a:grpSpLocks noChangeAspect="1"/>
              </p:cNvGrpSpPr>
              <p:nvPr/>
            </p:nvGrpSpPr>
            <p:grpSpPr bwMode="auto">
              <a:xfrm>
                <a:off x="3974" y="714"/>
                <a:ext cx="701" cy="721"/>
                <a:chOff x="3974" y="714"/>
                <a:chExt cx="701" cy="721"/>
              </a:xfrm>
            </p:grpSpPr>
            <p:sp>
              <p:nvSpPr>
                <p:cNvPr id="89153" name="Line 4"/>
                <p:cNvSpPr>
                  <a:spLocks noChangeAspect="1" noChangeShapeType="1"/>
                </p:cNvSpPr>
                <p:nvPr/>
              </p:nvSpPr>
              <p:spPr bwMode="auto">
                <a:xfrm flipV="1">
                  <a:off x="3974" y="714"/>
                  <a:ext cx="96" cy="96"/>
                </a:xfrm>
                <a:prstGeom prst="line">
                  <a:avLst/>
                </a:prstGeom>
                <a:noFill/>
                <a:ln w="12700">
                  <a:solidFill>
                    <a:srgbClr val="FF0000"/>
                  </a:solidFill>
                  <a:round/>
                  <a:headEnd/>
                  <a:tailEnd/>
                </a:ln>
              </p:spPr>
              <p:txBody>
                <a:bodyPr wrap="none" anchor="ctr"/>
                <a:lstStyle/>
                <a:p>
                  <a:endParaRPr lang="zh-CN" altLang="en-US"/>
                </a:p>
              </p:txBody>
            </p:sp>
            <p:sp>
              <p:nvSpPr>
                <p:cNvPr id="89154" name="Line 5"/>
                <p:cNvSpPr>
                  <a:spLocks noChangeAspect="1" noChangeShapeType="1"/>
                </p:cNvSpPr>
                <p:nvPr/>
              </p:nvSpPr>
              <p:spPr bwMode="auto">
                <a:xfrm flipV="1">
                  <a:off x="3974" y="810"/>
                  <a:ext cx="192" cy="192"/>
                </a:xfrm>
                <a:prstGeom prst="line">
                  <a:avLst/>
                </a:prstGeom>
                <a:noFill/>
                <a:ln w="12700">
                  <a:solidFill>
                    <a:srgbClr val="FF0000"/>
                  </a:solidFill>
                  <a:round/>
                  <a:headEnd/>
                  <a:tailEnd/>
                </a:ln>
              </p:spPr>
              <p:txBody>
                <a:bodyPr wrap="none" anchor="ctr"/>
                <a:lstStyle/>
                <a:p>
                  <a:endParaRPr lang="zh-CN" altLang="en-US"/>
                </a:p>
              </p:txBody>
            </p:sp>
            <p:sp>
              <p:nvSpPr>
                <p:cNvPr id="89155" name="Line 6"/>
                <p:cNvSpPr>
                  <a:spLocks noChangeAspect="1" noChangeShapeType="1"/>
                </p:cNvSpPr>
                <p:nvPr/>
              </p:nvSpPr>
              <p:spPr bwMode="auto">
                <a:xfrm flipV="1">
                  <a:off x="3974" y="1002"/>
                  <a:ext cx="192" cy="192"/>
                </a:xfrm>
                <a:prstGeom prst="line">
                  <a:avLst/>
                </a:prstGeom>
                <a:noFill/>
                <a:ln w="12700">
                  <a:solidFill>
                    <a:srgbClr val="FF0000"/>
                  </a:solidFill>
                  <a:round/>
                  <a:headEnd/>
                  <a:tailEnd/>
                </a:ln>
              </p:spPr>
              <p:txBody>
                <a:bodyPr wrap="none" anchor="ctr"/>
                <a:lstStyle/>
                <a:p>
                  <a:endParaRPr lang="zh-CN" altLang="en-US"/>
                </a:p>
              </p:txBody>
            </p:sp>
            <p:sp>
              <p:nvSpPr>
                <p:cNvPr id="89156" name="Line 7"/>
                <p:cNvSpPr>
                  <a:spLocks noChangeAspect="1" noChangeShapeType="1"/>
                </p:cNvSpPr>
                <p:nvPr/>
              </p:nvSpPr>
              <p:spPr bwMode="auto">
                <a:xfrm flipV="1">
                  <a:off x="3974" y="1194"/>
                  <a:ext cx="192" cy="192"/>
                </a:xfrm>
                <a:prstGeom prst="line">
                  <a:avLst/>
                </a:prstGeom>
                <a:noFill/>
                <a:ln w="12700">
                  <a:solidFill>
                    <a:srgbClr val="FF0000"/>
                  </a:solidFill>
                  <a:round/>
                  <a:headEnd/>
                  <a:tailEnd/>
                </a:ln>
              </p:spPr>
              <p:txBody>
                <a:bodyPr wrap="none" anchor="ctr"/>
                <a:lstStyle/>
                <a:p>
                  <a:endParaRPr lang="zh-CN" altLang="en-US"/>
                </a:p>
              </p:txBody>
            </p:sp>
            <p:sp>
              <p:nvSpPr>
                <p:cNvPr id="89157" name="Line 8"/>
                <p:cNvSpPr>
                  <a:spLocks noChangeAspect="1" noChangeShapeType="1"/>
                </p:cNvSpPr>
                <p:nvPr/>
              </p:nvSpPr>
              <p:spPr bwMode="auto">
                <a:xfrm flipV="1">
                  <a:off x="4118" y="1242"/>
                  <a:ext cx="192" cy="192"/>
                </a:xfrm>
                <a:prstGeom prst="line">
                  <a:avLst/>
                </a:prstGeom>
                <a:noFill/>
                <a:ln w="12700">
                  <a:solidFill>
                    <a:srgbClr val="FF0000"/>
                  </a:solidFill>
                  <a:round/>
                  <a:headEnd/>
                  <a:tailEnd/>
                </a:ln>
              </p:spPr>
              <p:txBody>
                <a:bodyPr wrap="none" anchor="ctr"/>
                <a:lstStyle/>
                <a:p>
                  <a:endParaRPr lang="zh-CN" altLang="en-US"/>
                </a:p>
              </p:txBody>
            </p:sp>
            <p:sp>
              <p:nvSpPr>
                <p:cNvPr id="89158" name="Line 9"/>
                <p:cNvSpPr>
                  <a:spLocks noChangeAspect="1" noChangeShapeType="1"/>
                </p:cNvSpPr>
                <p:nvPr/>
              </p:nvSpPr>
              <p:spPr bwMode="auto">
                <a:xfrm flipV="1">
                  <a:off x="4310" y="1242"/>
                  <a:ext cx="192" cy="192"/>
                </a:xfrm>
                <a:prstGeom prst="line">
                  <a:avLst/>
                </a:prstGeom>
                <a:noFill/>
                <a:ln w="12700">
                  <a:solidFill>
                    <a:srgbClr val="FF0000"/>
                  </a:solidFill>
                  <a:round/>
                  <a:headEnd/>
                  <a:tailEnd/>
                </a:ln>
              </p:spPr>
              <p:txBody>
                <a:bodyPr wrap="none" anchor="ctr"/>
                <a:lstStyle/>
                <a:p>
                  <a:endParaRPr lang="zh-CN" altLang="en-US"/>
                </a:p>
              </p:txBody>
            </p:sp>
            <p:sp>
              <p:nvSpPr>
                <p:cNvPr id="89159" name="Freeform 10"/>
                <p:cNvSpPr>
                  <a:spLocks noChangeAspect="1"/>
                </p:cNvSpPr>
                <p:nvPr/>
              </p:nvSpPr>
              <p:spPr bwMode="auto">
                <a:xfrm>
                  <a:off x="4502" y="1262"/>
                  <a:ext cx="173" cy="173"/>
                </a:xfrm>
                <a:custGeom>
                  <a:avLst/>
                  <a:gdLst>
                    <a:gd name="T0" fmla="*/ 0 w 173"/>
                    <a:gd name="T1" fmla="*/ 173 h 173"/>
                    <a:gd name="T2" fmla="*/ 173 w 173"/>
                    <a:gd name="T3" fmla="*/ 0 h 173"/>
                    <a:gd name="T4" fmla="*/ 0 60000 65536"/>
                    <a:gd name="T5" fmla="*/ 0 60000 65536"/>
                    <a:gd name="T6" fmla="*/ 0 w 173"/>
                    <a:gd name="T7" fmla="*/ 0 h 173"/>
                    <a:gd name="T8" fmla="*/ 173 w 173"/>
                    <a:gd name="T9" fmla="*/ 173 h 173"/>
                  </a:gdLst>
                  <a:ahLst/>
                  <a:cxnLst>
                    <a:cxn ang="T4">
                      <a:pos x="T0" y="T1"/>
                    </a:cxn>
                    <a:cxn ang="T5">
                      <a:pos x="T2" y="T3"/>
                    </a:cxn>
                  </a:cxnLst>
                  <a:rect l="T6" t="T7" r="T8" b="T9"/>
                  <a:pathLst>
                    <a:path w="173" h="173">
                      <a:moveTo>
                        <a:pt x="0" y="173"/>
                      </a:moveTo>
                      <a:lnTo>
                        <a:pt x="173" y="0"/>
                      </a:lnTo>
                    </a:path>
                  </a:pathLst>
                </a:custGeom>
                <a:noFill/>
                <a:ln w="12700">
                  <a:solidFill>
                    <a:srgbClr val="FF0000"/>
                  </a:solidFill>
                  <a:round/>
                  <a:headEnd/>
                  <a:tailEnd/>
                </a:ln>
              </p:spPr>
              <p:txBody>
                <a:bodyPr wrap="none" anchor="ctr"/>
                <a:lstStyle/>
                <a:p>
                  <a:endParaRPr lang="zh-CN" altLang="en-US"/>
                </a:p>
              </p:txBody>
            </p:sp>
          </p:grpSp>
          <p:grpSp>
            <p:nvGrpSpPr>
              <p:cNvPr id="89143" name="Group 11"/>
              <p:cNvGrpSpPr>
                <a:grpSpLocks noChangeAspect="1"/>
              </p:cNvGrpSpPr>
              <p:nvPr/>
            </p:nvGrpSpPr>
            <p:grpSpPr bwMode="auto">
              <a:xfrm>
                <a:off x="3974" y="714"/>
                <a:ext cx="721" cy="720"/>
                <a:chOff x="3974" y="714"/>
                <a:chExt cx="721" cy="720"/>
              </a:xfrm>
            </p:grpSpPr>
            <p:sp>
              <p:nvSpPr>
                <p:cNvPr id="89144" name="Line 12"/>
                <p:cNvSpPr>
                  <a:spLocks noChangeAspect="1" noChangeShapeType="1"/>
                </p:cNvSpPr>
                <p:nvPr/>
              </p:nvSpPr>
              <p:spPr bwMode="auto">
                <a:xfrm>
                  <a:off x="3974" y="714"/>
                  <a:ext cx="0" cy="720"/>
                </a:xfrm>
                <a:prstGeom prst="line">
                  <a:avLst/>
                </a:prstGeom>
                <a:noFill/>
                <a:ln w="12700">
                  <a:solidFill>
                    <a:srgbClr val="FF0000"/>
                  </a:solidFill>
                  <a:round/>
                  <a:headEnd/>
                  <a:tailEnd/>
                </a:ln>
              </p:spPr>
              <p:txBody>
                <a:bodyPr wrap="none" anchor="ctr"/>
                <a:lstStyle/>
                <a:p>
                  <a:endParaRPr lang="zh-CN" altLang="en-US"/>
                </a:p>
              </p:txBody>
            </p:sp>
            <p:sp>
              <p:nvSpPr>
                <p:cNvPr id="89145" name="Freeform 13"/>
                <p:cNvSpPr>
                  <a:spLocks noChangeAspect="1"/>
                </p:cNvSpPr>
                <p:nvPr/>
              </p:nvSpPr>
              <p:spPr bwMode="auto">
                <a:xfrm>
                  <a:off x="4166" y="779"/>
                  <a:ext cx="1" cy="421"/>
                </a:xfrm>
                <a:custGeom>
                  <a:avLst/>
                  <a:gdLst>
                    <a:gd name="T0" fmla="*/ 0 w 1"/>
                    <a:gd name="T1" fmla="*/ 0 h 421"/>
                    <a:gd name="T2" fmla="*/ 0 w 1"/>
                    <a:gd name="T3" fmla="*/ 421 h 421"/>
                    <a:gd name="T4" fmla="*/ 0 60000 65536"/>
                    <a:gd name="T5" fmla="*/ 0 60000 65536"/>
                    <a:gd name="T6" fmla="*/ 0 w 1"/>
                    <a:gd name="T7" fmla="*/ 0 h 421"/>
                    <a:gd name="T8" fmla="*/ 1 w 1"/>
                    <a:gd name="T9" fmla="*/ 421 h 421"/>
                  </a:gdLst>
                  <a:ahLst/>
                  <a:cxnLst>
                    <a:cxn ang="T4">
                      <a:pos x="T0" y="T1"/>
                    </a:cxn>
                    <a:cxn ang="T5">
                      <a:pos x="T2" y="T3"/>
                    </a:cxn>
                  </a:cxnLst>
                  <a:rect l="T6" t="T7" r="T8" b="T9"/>
                  <a:pathLst>
                    <a:path w="1" h="421">
                      <a:moveTo>
                        <a:pt x="0" y="0"/>
                      </a:moveTo>
                      <a:lnTo>
                        <a:pt x="0" y="421"/>
                      </a:lnTo>
                    </a:path>
                  </a:pathLst>
                </a:custGeom>
                <a:noFill/>
                <a:ln w="12700">
                  <a:solidFill>
                    <a:srgbClr val="FF0000"/>
                  </a:solidFill>
                  <a:round/>
                  <a:headEnd/>
                  <a:tailEnd/>
                </a:ln>
              </p:spPr>
              <p:txBody>
                <a:bodyPr wrap="none" anchor="ctr"/>
                <a:lstStyle/>
                <a:p>
                  <a:endParaRPr lang="zh-CN" altLang="en-US"/>
                </a:p>
              </p:txBody>
            </p:sp>
            <p:sp>
              <p:nvSpPr>
                <p:cNvPr id="89146" name="Freeform 14"/>
                <p:cNvSpPr>
                  <a:spLocks noChangeAspect="1"/>
                </p:cNvSpPr>
                <p:nvPr/>
              </p:nvSpPr>
              <p:spPr bwMode="auto">
                <a:xfrm>
                  <a:off x="4694" y="1296"/>
                  <a:ext cx="1" cy="138"/>
                </a:xfrm>
                <a:custGeom>
                  <a:avLst/>
                  <a:gdLst>
                    <a:gd name="T0" fmla="*/ 0 w 1"/>
                    <a:gd name="T1" fmla="*/ 0 h 138"/>
                    <a:gd name="T2" fmla="*/ 1 w 1"/>
                    <a:gd name="T3" fmla="*/ 138 h 138"/>
                    <a:gd name="T4" fmla="*/ 0 60000 65536"/>
                    <a:gd name="T5" fmla="*/ 0 60000 65536"/>
                    <a:gd name="T6" fmla="*/ 0 w 1"/>
                    <a:gd name="T7" fmla="*/ 0 h 138"/>
                    <a:gd name="T8" fmla="*/ 1 w 1"/>
                    <a:gd name="T9" fmla="*/ 138 h 138"/>
                  </a:gdLst>
                  <a:ahLst/>
                  <a:cxnLst>
                    <a:cxn ang="T4">
                      <a:pos x="T0" y="T1"/>
                    </a:cxn>
                    <a:cxn ang="T5">
                      <a:pos x="T2" y="T3"/>
                    </a:cxn>
                  </a:cxnLst>
                  <a:rect l="T6" t="T7" r="T8" b="T9"/>
                  <a:pathLst>
                    <a:path w="1" h="138">
                      <a:moveTo>
                        <a:pt x="0" y="0"/>
                      </a:moveTo>
                      <a:lnTo>
                        <a:pt x="1" y="138"/>
                      </a:lnTo>
                    </a:path>
                  </a:pathLst>
                </a:custGeom>
                <a:noFill/>
                <a:ln w="12700">
                  <a:solidFill>
                    <a:srgbClr val="FF0000"/>
                  </a:solidFill>
                  <a:round/>
                  <a:headEnd/>
                  <a:tailEnd/>
                </a:ln>
              </p:spPr>
              <p:txBody>
                <a:bodyPr wrap="none" anchor="ctr"/>
                <a:lstStyle/>
                <a:p>
                  <a:endParaRPr lang="zh-CN" altLang="en-US"/>
                </a:p>
              </p:txBody>
            </p:sp>
            <p:sp>
              <p:nvSpPr>
                <p:cNvPr id="89147" name="Freeform 15"/>
                <p:cNvSpPr>
                  <a:spLocks noChangeAspect="1"/>
                </p:cNvSpPr>
                <p:nvPr/>
              </p:nvSpPr>
              <p:spPr bwMode="auto">
                <a:xfrm>
                  <a:off x="3974" y="714"/>
                  <a:ext cx="140" cy="1"/>
                </a:xfrm>
                <a:custGeom>
                  <a:avLst/>
                  <a:gdLst>
                    <a:gd name="T0" fmla="*/ 0 w 140"/>
                    <a:gd name="T1" fmla="*/ 0 h 1"/>
                    <a:gd name="T2" fmla="*/ 140 w 140"/>
                    <a:gd name="T3" fmla="*/ 1 h 1"/>
                    <a:gd name="T4" fmla="*/ 0 60000 65536"/>
                    <a:gd name="T5" fmla="*/ 0 60000 65536"/>
                    <a:gd name="T6" fmla="*/ 0 w 140"/>
                    <a:gd name="T7" fmla="*/ 0 h 1"/>
                    <a:gd name="T8" fmla="*/ 140 w 140"/>
                    <a:gd name="T9" fmla="*/ 1 h 1"/>
                  </a:gdLst>
                  <a:ahLst/>
                  <a:cxnLst>
                    <a:cxn ang="T4">
                      <a:pos x="T0" y="T1"/>
                    </a:cxn>
                    <a:cxn ang="T5">
                      <a:pos x="T2" y="T3"/>
                    </a:cxn>
                  </a:cxnLst>
                  <a:rect l="T6" t="T7" r="T8" b="T9"/>
                  <a:pathLst>
                    <a:path w="140" h="1">
                      <a:moveTo>
                        <a:pt x="0" y="0"/>
                      </a:moveTo>
                      <a:lnTo>
                        <a:pt x="140" y="1"/>
                      </a:lnTo>
                    </a:path>
                  </a:pathLst>
                </a:custGeom>
                <a:noFill/>
                <a:ln w="12700">
                  <a:solidFill>
                    <a:srgbClr val="FF0000"/>
                  </a:solidFill>
                  <a:round/>
                  <a:headEnd/>
                  <a:tailEnd/>
                </a:ln>
              </p:spPr>
              <p:txBody>
                <a:bodyPr wrap="none" anchor="ctr"/>
                <a:lstStyle/>
                <a:p>
                  <a:endParaRPr lang="zh-CN" altLang="en-US"/>
                </a:p>
              </p:txBody>
            </p:sp>
            <p:sp>
              <p:nvSpPr>
                <p:cNvPr id="89148" name="Freeform 16"/>
                <p:cNvSpPr>
                  <a:spLocks noChangeAspect="1"/>
                </p:cNvSpPr>
                <p:nvPr/>
              </p:nvSpPr>
              <p:spPr bwMode="auto">
                <a:xfrm>
                  <a:off x="4220" y="1243"/>
                  <a:ext cx="432" cy="1"/>
                </a:xfrm>
                <a:custGeom>
                  <a:avLst/>
                  <a:gdLst>
                    <a:gd name="T0" fmla="*/ 0 w 432"/>
                    <a:gd name="T1" fmla="*/ 0 h 1"/>
                    <a:gd name="T2" fmla="*/ 432 w 432"/>
                    <a:gd name="T3" fmla="*/ 0 h 1"/>
                    <a:gd name="T4" fmla="*/ 0 60000 65536"/>
                    <a:gd name="T5" fmla="*/ 0 60000 65536"/>
                    <a:gd name="T6" fmla="*/ 0 w 432"/>
                    <a:gd name="T7" fmla="*/ 0 h 1"/>
                    <a:gd name="T8" fmla="*/ 432 w 432"/>
                    <a:gd name="T9" fmla="*/ 1 h 1"/>
                  </a:gdLst>
                  <a:ahLst/>
                  <a:cxnLst>
                    <a:cxn ang="T4">
                      <a:pos x="T0" y="T1"/>
                    </a:cxn>
                    <a:cxn ang="T5">
                      <a:pos x="T2" y="T3"/>
                    </a:cxn>
                  </a:cxnLst>
                  <a:rect l="T6" t="T7" r="T8" b="T9"/>
                  <a:pathLst>
                    <a:path w="432" h="1">
                      <a:moveTo>
                        <a:pt x="0" y="0"/>
                      </a:moveTo>
                      <a:lnTo>
                        <a:pt x="432" y="0"/>
                      </a:lnTo>
                    </a:path>
                  </a:pathLst>
                </a:custGeom>
                <a:noFill/>
                <a:ln w="12700">
                  <a:solidFill>
                    <a:srgbClr val="FF0000"/>
                  </a:solidFill>
                  <a:round/>
                  <a:headEnd/>
                  <a:tailEnd/>
                </a:ln>
              </p:spPr>
              <p:txBody>
                <a:bodyPr wrap="none" anchor="ctr"/>
                <a:lstStyle/>
                <a:p>
                  <a:endParaRPr lang="zh-CN" altLang="en-US"/>
                </a:p>
              </p:txBody>
            </p:sp>
            <p:sp>
              <p:nvSpPr>
                <p:cNvPr id="89149" name="Line 17"/>
                <p:cNvSpPr>
                  <a:spLocks noChangeAspect="1" noChangeShapeType="1"/>
                </p:cNvSpPr>
                <p:nvPr/>
              </p:nvSpPr>
              <p:spPr bwMode="auto">
                <a:xfrm>
                  <a:off x="3974" y="1434"/>
                  <a:ext cx="720" cy="0"/>
                </a:xfrm>
                <a:prstGeom prst="line">
                  <a:avLst/>
                </a:prstGeom>
                <a:noFill/>
                <a:ln w="12700">
                  <a:solidFill>
                    <a:srgbClr val="FF0000"/>
                  </a:solidFill>
                  <a:round/>
                  <a:headEnd/>
                  <a:tailEnd/>
                </a:ln>
              </p:spPr>
              <p:txBody>
                <a:bodyPr wrap="none" anchor="ctr"/>
                <a:lstStyle/>
                <a:p>
                  <a:endParaRPr lang="zh-CN" altLang="en-US"/>
                </a:p>
              </p:txBody>
            </p:sp>
            <p:sp>
              <p:nvSpPr>
                <p:cNvPr id="89150" name="Freeform 18"/>
                <p:cNvSpPr>
                  <a:spLocks noChangeAspect="1"/>
                </p:cNvSpPr>
                <p:nvPr/>
              </p:nvSpPr>
              <p:spPr bwMode="auto">
                <a:xfrm>
                  <a:off x="4109" y="715"/>
                  <a:ext cx="53" cy="67"/>
                </a:xfrm>
                <a:custGeom>
                  <a:avLst/>
                  <a:gdLst>
                    <a:gd name="T0" fmla="*/ 0 w 53"/>
                    <a:gd name="T1" fmla="*/ 0 h 67"/>
                    <a:gd name="T2" fmla="*/ 43 w 53"/>
                    <a:gd name="T3" fmla="*/ 19 h 67"/>
                    <a:gd name="T4" fmla="*/ 53 w 53"/>
                    <a:gd name="T5" fmla="*/ 67 h 67"/>
                    <a:gd name="T6" fmla="*/ 0 60000 65536"/>
                    <a:gd name="T7" fmla="*/ 0 60000 65536"/>
                    <a:gd name="T8" fmla="*/ 0 60000 65536"/>
                    <a:gd name="T9" fmla="*/ 0 w 53"/>
                    <a:gd name="T10" fmla="*/ 0 h 67"/>
                    <a:gd name="T11" fmla="*/ 53 w 53"/>
                    <a:gd name="T12" fmla="*/ 67 h 67"/>
                  </a:gdLst>
                  <a:ahLst/>
                  <a:cxnLst>
                    <a:cxn ang="T6">
                      <a:pos x="T0" y="T1"/>
                    </a:cxn>
                    <a:cxn ang="T7">
                      <a:pos x="T2" y="T3"/>
                    </a:cxn>
                    <a:cxn ang="T8">
                      <a:pos x="T4" y="T5"/>
                    </a:cxn>
                  </a:cxnLst>
                  <a:rect l="T9" t="T10" r="T11" b="T12"/>
                  <a:pathLst>
                    <a:path w="53" h="67">
                      <a:moveTo>
                        <a:pt x="0" y="0"/>
                      </a:moveTo>
                      <a:cubicBezTo>
                        <a:pt x="17" y="4"/>
                        <a:pt x="34" y="8"/>
                        <a:pt x="43" y="19"/>
                      </a:cubicBezTo>
                      <a:cubicBezTo>
                        <a:pt x="52" y="30"/>
                        <a:pt x="52" y="48"/>
                        <a:pt x="53" y="67"/>
                      </a:cubicBezTo>
                    </a:path>
                  </a:pathLst>
                </a:custGeom>
                <a:noFill/>
                <a:ln w="12700" cap="flat" cmpd="sng">
                  <a:solidFill>
                    <a:srgbClr val="FF3300"/>
                  </a:solidFill>
                  <a:prstDash val="solid"/>
                  <a:round/>
                  <a:headEnd/>
                  <a:tailEnd/>
                </a:ln>
              </p:spPr>
              <p:txBody>
                <a:bodyPr wrap="none" anchor="ctr"/>
                <a:lstStyle/>
                <a:p>
                  <a:endParaRPr lang="zh-CN" altLang="en-US"/>
                </a:p>
              </p:txBody>
            </p:sp>
            <p:sp>
              <p:nvSpPr>
                <p:cNvPr id="89151" name="Freeform 19"/>
                <p:cNvSpPr>
                  <a:spLocks noChangeAspect="1"/>
                </p:cNvSpPr>
                <p:nvPr/>
              </p:nvSpPr>
              <p:spPr bwMode="auto">
                <a:xfrm>
                  <a:off x="4166" y="1195"/>
                  <a:ext cx="53" cy="50"/>
                </a:xfrm>
                <a:custGeom>
                  <a:avLst/>
                  <a:gdLst>
                    <a:gd name="T0" fmla="*/ 0 w 53"/>
                    <a:gd name="T1" fmla="*/ 0 h 50"/>
                    <a:gd name="T2" fmla="*/ 15 w 53"/>
                    <a:gd name="T3" fmla="*/ 43 h 50"/>
                    <a:gd name="T4" fmla="*/ 53 w 53"/>
                    <a:gd name="T5" fmla="*/ 43 h 50"/>
                    <a:gd name="T6" fmla="*/ 0 60000 65536"/>
                    <a:gd name="T7" fmla="*/ 0 60000 65536"/>
                    <a:gd name="T8" fmla="*/ 0 60000 65536"/>
                    <a:gd name="T9" fmla="*/ 0 w 53"/>
                    <a:gd name="T10" fmla="*/ 0 h 50"/>
                    <a:gd name="T11" fmla="*/ 53 w 53"/>
                    <a:gd name="T12" fmla="*/ 50 h 50"/>
                  </a:gdLst>
                  <a:ahLst/>
                  <a:cxnLst>
                    <a:cxn ang="T6">
                      <a:pos x="T0" y="T1"/>
                    </a:cxn>
                    <a:cxn ang="T7">
                      <a:pos x="T2" y="T3"/>
                    </a:cxn>
                    <a:cxn ang="T8">
                      <a:pos x="T4" y="T5"/>
                    </a:cxn>
                  </a:cxnLst>
                  <a:rect l="T9" t="T10" r="T11" b="T12"/>
                  <a:pathLst>
                    <a:path w="53" h="50">
                      <a:moveTo>
                        <a:pt x="0" y="0"/>
                      </a:moveTo>
                      <a:cubicBezTo>
                        <a:pt x="3" y="18"/>
                        <a:pt x="6" y="36"/>
                        <a:pt x="15" y="43"/>
                      </a:cubicBezTo>
                      <a:cubicBezTo>
                        <a:pt x="24" y="50"/>
                        <a:pt x="38" y="46"/>
                        <a:pt x="53" y="43"/>
                      </a:cubicBezTo>
                    </a:path>
                  </a:pathLst>
                </a:custGeom>
                <a:noFill/>
                <a:ln w="12700" cap="flat" cmpd="sng">
                  <a:solidFill>
                    <a:srgbClr val="FF3300"/>
                  </a:solidFill>
                  <a:prstDash val="solid"/>
                  <a:round/>
                  <a:headEnd/>
                  <a:tailEnd/>
                </a:ln>
              </p:spPr>
              <p:txBody>
                <a:bodyPr wrap="none" anchor="ctr"/>
                <a:lstStyle/>
                <a:p>
                  <a:endParaRPr lang="zh-CN" altLang="en-US"/>
                </a:p>
              </p:txBody>
            </p:sp>
            <p:sp>
              <p:nvSpPr>
                <p:cNvPr id="89152" name="Freeform 20"/>
                <p:cNvSpPr>
                  <a:spLocks noChangeAspect="1"/>
                </p:cNvSpPr>
                <p:nvPr/>
              </p:nvSpPr>
              <p:spPr bwMode="auto">
                <a:xfrm>
                  <a:off x="4637" y="1243"/>
                  <a:ext cx="57" cy="58"/>
                </a:xfrm>
                <a:custGeom>
                  <a:avLst/>
                  <a:gdLst>
                    <a:gd name="T0" fmla="*/ 0 w 57"/>
                    <a:gd name="T1" fmla="*/ 0 h 58"/>
                    <a:gd name="T2" fmla="*/ 38 w 57"/>
                    <a:gd name="T3" fmla="*/ 15 h 58"/>
                    <a:gd name="T4" fmla="*/ 57 w 57"/>
                    <a:gd name="T5" fmla="*/ 58 h 58"/>
                    <a:gd name="T6" fmla="*/ 0 60000 65536"/>
                    <a:gd name="T7" fmla="*/ 0 60000 65536"/>
                    <a:gd name="T8" fmla="*/ 0 60000 65536"/>
                    <a:gd name="T9" fmla="*/ 0 w 57"/>
                    <a:gd name="T10" fmla="*/ 0 h 58"/>
                    <a:gd name="T11" fmla="*/ 57 w 57"/>
                    <a:gd name="T12" fmla="*/ 58 h 58"/>
                  </a:gdLst>
                  <a:ahLst/>
                  <a:cxnLst>
                    <a:cxn ang="T6">
                      <a:pos x="T0" y="T1"/>
                    </a:cxn>
                    <a:cxn ang="T7">
                      <a:pos x="T2" y="T3"/>
                    </a:cxn>
                    <a:cxn ang="T8">
                      <a:pos x="T4" y="T5"/>
                    </a:cxn>
                  </a:cxnLst>
                  <a:rect l="T9" t="T10" r="T11" b="T12"/>
                  <a:pathLst>
                    <a:path w="57" h="58">
                      <a:moveTo>
                        <a:pt x="0" y="0"/>
                      </a:moveTo>
                      <a:cubicBezTo>
                        <a:pt x="14" y="2"/>
                        <a:pt x="29" y="5"/>
                        <a:pt x="38" y="15"/>
                      </a:cubicBezTo>
                      <a:cubicBezTo>
                        <a:pt x="47" y="25"/>
                        <a:pt x="52" y="41"/>
                        <a:pt x="57" y="58"/>
                      </a:cubicBezTo>
                    </a:path>
                  </a:pathLst>
                </a:custGeom>
                <a:noFill/>
                <a:ln w="12700" cap="flat" cmpd="sng">
                  <a:solidFill>
                    <a:srgbClr val="FF3300"/>
                  </a:solidFill>
                  <a:prstDash val="solid"/>
                  <a:round/>
                  <a:headEnd/>
                  <a:tailEnd/>
                </a:ln>
              </p:spPr>
              <p:txBody>
                <a:bodyPr wrap="none" anchor="ctr"/>
                <a:lstStyle/>
                <a:p>
                  <a:endParaRPr lang="zh-CN" altLang="en-US"/>
                </a:p>
              </p:txBody>
            </p:sp>
          </p:grpSp>
        </p:grpSp>
        <p:grpSp>
          <p:nvGrpSpPr>
            <p:cNvPr id="89095" name="Group 21"/>
            <p:cNvGrpSpPr>
              <a:grpSpLocks noChangeAspect="1"/>
            </p:cNvGrpSpPr>
            <p:nvPr/>
          </p:nvGrpSpPr>
          <p:grpSpPr bwMode="auto">
            <a:xfrm>
              <a:off x="1910" y="2065"/>
              <a:ext cx="244" cy="730"/>
              <a:chOff x="1728" y="2956"/>
              <a:chExt cx="243" cy="710"/>
            </a:xfrm>
          </p:grpSpPr>
          <p:grpSp>
            <p:nvGrpSpPr>
              <p:cNvPr id="89128" name="Group 22"/>
              <p:cNvGrpSpPr>
                <a:grpSpLocks noChangeAspect="1"/>
              </p:cNvGrpSpPr>
              <p:nvPr/>
            </p:nvGrpSpPr>
            <p:grpSpPr bwMode="auto">
              <a:xfrm>
                <a:off x="1728" y="3024"/>
                <a:ext cx="241" cy="576"/>
                <a:chOff x="1728" y="3024"/>
                <a:chExt cx="241" cy="576"/>
              </a:xfrm>
            </p:grpSpPr>
            <p:sp>
              <p:nvSpPr>
                <p:cNvPr id="89137" name="Oval 23"/>
                <p:cNvSpPr>
                  <a:spLocks noChangeAspect="1" noChangeArrowheads="1"/>
                </p:cNvSpPr>
                <p:nvPr/>
              </p:nvSpPr>
              <p:spPr bwMode="auto">
                <a:xfrm>
                  <a:off x="1728" y="3024"/>
                  <a:ext cx="240" cy="240"/>
                </a:xfrm>
                <a:prstGeom prst="ellipse">
                  <a:avLst/>
                </a:prstGeom>
                <a:noFill/>
                <a:ln w="12700">
                  <a:solidFill>
                    <a:srgbClr val="FF0000"/>
                  </a:solidFill>
                  <a:round/>
                  <a:headEnd/>
                  <a:tailEnd/>
                </a:ln>
              </p:spPr>
              <p:txBody>
                <a:bodyPr wrap="none" anchor="ctr"/>
                <a:lstStyle/>
                <a:p>
                  <a:endParaRPr lang="zh-CN" altLang="en-US">
                    <a:latin typeface="Goudy Old Style"/>
                  </a:endParaRPr>
                </a:p>
              </p:txBody>
            </p:sp>
            <p:sp>
              <p:nvSpPr>
                <p:cNvPr id="89138" name="Oval 24"/>
                <p:cNvSpPr>
                  <a:spLocks noChangeAspect="1" noChangeArrowheads="1"/>
                </p:cNvSpPr>
                <p:nvPr/>
              </p:nvSpPr>
              <p:spPr bwMode="auto">
                <a:xfrm>
                  <a:off x="1728" y="3360"/>
                  <a:ext cx="240" cy="240"/>
                </a:xfrm>
                <a:prstGeom prst="ellipse">
                  <a:avLst/>
                </a:prstGeom>
                <a:noFill/>
                <a:ln w="12700">
                  <a:solidFill>
                    <a:srgbClr val="FF0000"/>
                  </a:solidFill>
                  <a:round/>
                  <a:headEnd/>
                  <a:tailEnd/>
                </a:ln>
              </p:spPr>
              <p:txBody>
                <a:bodyPr wrap="none" anchor="ctr"/>
                <a:lstStyle/>
                <a:p>
                  <a:endParaRPr lang="zh-CN" altLang="en-US">
                    <a:latin typeface="Goudy Old Style"/>
                  </a:endParaRPr>
                </a:p>
              </p:txBody>
            </p:sp>
            <p:sp>
              <p:nvSpPr>
                <p:cNvPr id="89139" name="Rectangle 25" descr="羊皮纸"/>
                <p:cNvSpPr>
                  <a:spLocks noChangeAspect="1" noChangeArrowheads="1"/>
                </p:cNvSpPr>
                <p:nvPr/>
              </p:nvSpPr>
              <p:spPr bwMode="auto">
                <a:xfrm>
                  <a:off x="1728" y="3120"/>
                  <a:ext cx="240" cy="336"/>
                </a:xfrm>
                <a:prstGeom prst="rect">
                  <a:avLst/>
                </a:prstGeom>
                <a:blipFill dpi="0" rotWithShape="1">
                  <a:blip r:embed="rId2"/>
                  <a:srcRect/>
                  <a:tile tx="0" ty="0" sx="100000" sy="100000" flip="none" algn="tl"/>
                </a:blipFill>
                <a:ln w="12700">
                  <a:noFill/>
                  <a:miter lim="800000"/>
                  <a:headEnd/>
                  <a:tailEnd/>
                </a:ln>
              </p:spPr>
              <p:txBody>
                <a:bodyPr wrap="none" anchor="ctr"/>
                <a:lstStyle/>
                <a:p>
                  <a:endParaRPr lang="zh-CN" altLang="en-US">
                    <a:latin typeface="Goudy Old Style"/>
                  </a:endParaRPr>
                </a:p>
              </p:txBody>
            </p:sp>
            <p:sp>
              <p:nvSpPr>
                <p:cNvPr id="89140" name="Freeform 26"/>
                <p:cNvSpPr>
                  <a:spLocks noChangeAspect="1"/>
                </p:cNvSpPr>
                <p:nvPr/>
              </p:nvSpPr>
              <p:spPr bwMode="auto">
                <a:xfrm>
                  <a:off x="1728" y="3120"/>
                  <a:ext cx="1" cy="352"/>
                </a:xfrm>
                <a:custGeom>
                  <a:avLst/>
                  <a:gdLst>
                    <a:gd name="T0" fmla="*/ 0 w 1"/>
                    <a:gd name="T1" fmla="*/ 0 h 352"/>
                    <a:gd name="T2" fmla="*/ 0 w 1"/>
                    <a:gd name="T3" fmla="*/ 352 h 352"/>
                    <a:gd name="T4" fmla="*/ 0 60000 65536"/>
                    <a:gd name="T5" fmla="*/ 0 60000 65536"/>
                    <a:gd name="T6" fmla="*/ 0 w 1"/>
                    <a:gd name="T7" fmla="*/ 0 h 352"/>
                    <a:gd name="T8" fmla="*/ 1 w 1"/>
                    <a:gd name="T9" fmla="*/ 352 h 352"/>
                  </a:gdLst>
                  <a:ahLst/>
                  <a:cxnLst>
                    <a:cxn ang="T4">
                      <a:pos x="T0" y="T1"/>
                    </a:cxn>
                    <a:cxn ang="T5">
                      <a:pos x="T2" y="T3"/>
                    </a:cxn>
                  </a:cxnLst>
                  <a:rect l="T6" t="T7" r="T8" b="T9"/>
                  <a:pathLst>
                    <a:path w="1" h="352">
                      <a:moveTo>
                        <a:pt x="0" y="0"/>
                      </a:moveTo>
                      <a:lnTo>
                        <a:pt x="0" y="352"/>
                      </a:lnTo>
                    </a:path>
                  </a:pathLst>
                </a:custGeom>
                <a:noFill/>
                <a:ln w="12700" cap="flat" cmpd="sng">
                  <a:solidFill>
                    <a:srgbClr val="FF0000"/>
                  </a:solidFill>
                  <a:prstDash val="solid"/>
                  <a:round/>
                  <a:headEnd type="none" w="med" len="med"/>
                  <a:tailEnd type="none" w="med" len="med"/>
                </a:ln>
              </p:spPr>
              <p:txBody>
                <a:bodyPr wrap="none" anchor="ctr"/>
                <a:lstStyle/>
                <a:p>
                  <a:endParaRPr lang="zh-CN" altLang="en-US"/>
                </a:p>
              </p:txBody>
            </p:sp>
            <p:sp>
              <p:nvSpPr>
                <p:cNvPr id="89141" name="Freeform 27"/>
                <p:cNvSpPr>
                  <a:spLocks noChangeAspect="1"/>
                </p:cNvSpPr>
                <p:nvPr/>
              </p:nvSpPr>
              <p:spPr bwMode="auto">
                <a:xfrm>
                  <a:off x="1968" y="3120"/>
                  <a:ext cx="1" cy="382"/>
                </a:xfrm>
                <a:custGeom>
                  <a:avLst/>
                  <a:gdLst>
                    <a:gd name="T0" fmla="*/ 0 w 1"/>
                    <a:gd name="T1" fmla="*/ 0 h 382"/>
                    <a:gd name="T2" fmla="*/ 0 w 1"/>
                    <a:gd name="T3" fmla="*/ 382 h 382"/>
                    <a:gd name="T4" fmla="*/ 0 60000 65536"/>
                    <a:gd name="T5" fmla="*/ 0 60000 65536"/>
                    <a:gd name="T6" fmla="*/ 0 w 1"/>
                    <a:gd name="T7" fmla="*/ 0 h 382"/>
                    <a:gd name="T8" fmla="*/ 1 w 1"/>
                    <a:gd name="T9" fmla="*/ 382 h 382"/>
                  </a:gdLst>
                  <a:ahLst/>
                  <a:cxnLst>
                    <a:cxn ang="T4">
                      <a:pos x="T0" y="T1"/>
                    </a:cxn>
                    <a:cxn ang="T5">
                      <a:pos x="T2" y="T3"/>
                    </a:cxn>
                  </a:cxnLst>
                  <a:rect l="T6" t="T7" r="T8" b="T9"/>
                  <a:pathLst>
                    <a:path w="1" h="382">
                      <a:moveTo>
                        <a:pt x="0" y="0"/>
                      </a:moveTo>
                      <a:lnTo>
                        <a:pt x="0" y="382"/>
                      </a:lnTo>
                    </a:path>
                  </a:pathLst>
                </a:custGeom>
                <a:noFill/>
                <a:ln w="12700" cap="flat" cmpd="sng">
                  <a:solidFill>
                    <a:srgbClr val="FF0000"/>
                  </a:solidFill>
                  <a:prstDash val="solid"/>
                  <a:round/>
                  <a:headEnd type="none" w="med" len="med"/>
                  <a:tailEnd type="none" w="med" len="med"/>
                </a:ln>
              </p:spPr>
              <p:txBody>
                <a:bodyPr wrap="none" anchor="ctr"/>
                <a:lstStyle/>
                <a:p>
                  <a:endParaRPr lang="zh-CN" altLang="en-US"/>
                </a:p>
              </p:txBody>
            </p:sp>
          </p:grpSp>
          <p:grpSp>
            <p:nvGrpSpPr>
              <p:cNvPr id="89129" name="Group 28"/>
              <p:cNvGrpSpPr>
                <a:grpSpLocks noChangeAspect="1"/>
              </p:cNvGrpSpPr>
              <p:nvPr/>
            </p:nvGrpSpPr>
            <p:grpSpPr bwMode="auto">
              <a:xfrm>
                <a:off x="1728" y="2956"/>
                <a:ext cx="243" cy="710"/>
                <a:chOff x="1728" y="2956"/>
                <a:chExt cx="243" cy="710"/>
              </a:xfrm>
            </p:grpSpPr>
            <p:sp>
              <p:nvSpPr>
                <p:cNvPr id="89130" name="Freeform 29"/>
                <p:cNvSpPr>
                  <a:spLocks noChangeAspect="1"/>
                </p:cNvSpPr>
                <p:nvPr/>
              </p:nvSpPr>
              <p:spPr bwMode="auto">
                <a:xfrm>
                  <a:off x="1845" y="2956"/>
                  <a:ext cx="9" cy="710"/>
                </a:xfrm>
                <a:custGeom>
                  <a:avLst/>
                  <a:gdLst>
                    <a:gd name="T0" fmla="*/ 0 w 9"/>
                    <a:gd name="T1" fmla="*/ 0 h 710"/>
                    <a:gd name="T2" fmla="*/ 9 w 9"/>
                    <a:gd name="T3" fmla="*/ 710 h 710"/>
                    <a:gd name="T4" fmla="*/ 0 60000 65536"/>
                    <a:gd name="T5" fmla="*/ 0 60000 65536"/>
                    <a:gd name="T6" fmla="*/ 0 w 9"/>
                    <a:gd name="T7" fmla="*/ 0 h 710"/>
                    <a:gd name="T8" fmla="*/ 9 w 9"/>
                    <a:gd name="T9" fmla="*/ 710 h 710"/>
                  </a:gdLst>
                  <a:ahLst/>
                  <a:cxnLst>
                    <a:cxn ang="T4">
                      <a:pos x="T0" y="T1"/>
                    </a:cxn>
                    <a:cxn ang="T5">
                      <a:pos x="T2" y="T3"/>
                    </a:cxn>
                  </a:cxnLst>
                  <a:rect l="T6" t="T7" r="T8" b="T9"/>
                  <a:pathLst>
                    <a:path w="9" h="710">
                      <a:moveTo>
                        <a:pt x="0" y="0"/>
                      </a:moveTo>
                      <a:lnTo>
                        <a:pt x="9" y="710"/>
                      </a:lnTo>
                    </a:path>
                  </a:pathLst>
                </a:custGeom>
                <a:noFill/>
                <a:ln w="12700" cap="flat" cmpd="sng">
                  <a:solidFill>
                    <a:srgbClr val="FF0000"/>
                  </a:solidFill>
                  <a:prstDash val="lgDashDot"/>
                  <a:round/>
                  <a:headEnd type="none" w="med" len="med"/>
                  <a:tailEnd type="none" w="med" len="med"/>
                </a:ln>
              </p:spPr>
              <p:txBody>
                <a:bodyPr wrap="none" anchor="ctr"/>
                <a:lstStyle/>
                <a:p>
                  <a:endParaRPr lang="zh-CN" altLang="en-US"/>
                </a:p>
              </p:txBody>
            </p:sp>
            <p:sp>
              <p:nvSpPr>
                <p:cNvPr id="89131" name="Freeform 30"/>
                <p:cNvSpPr>
                  <a:spLocks noChangeAspect="1"/>
                </p:cNvSpPr>
                <p:nvPr/>
              </p:nvSpPr>
              <p:spPr bwMode="auto">
                <a:xfrm>
                  <a:off x="1731" y="3033"/>
                  <a:ext cx="160" cy="160"/>
                </a:xfrm>
                <a:custGeom>
                  <a:avLst/>
                  <a:gdLst>
                    <a:gd name="T0" fmla="*/ 0 w 160"/>
                    <a:gd name="T1" fmla="*/ 160 h 160"/>
                    <a:gd name="T2" fmla="*/ 160 w 160"/>
                    <a:gd name="T3" fmla="*/ 0 h 160"/>
                    <a:gd name="T4" fmla="*/ 0 60000 65536"/>
                    <a:gd name="T5" fmla="*/ 0 60000 65536"/>
                    <a:gd name="T6" fmla="*/ 0 w 160"/>
                    <a:gd name="T7" fmla="*/ 0 h 160"/>
                    <a:gd name="T8" fmla="*/ 160 w 160"/>
                    <a:gd name="T9" fmla="*/ 160 h 160"/>
                  </a:gdLst>
                  <a:ahLst/>
                  <a:cxnLst>
                    <a:cxn ang="T4">
                      <a:pos x="T0" y="T1"/>
                    </a:cxn>
                    <a:cxn ang="T5">
                      <a:pos x="T2" y="T3"/>
                    </a:cxn>
                  </a:cxnLst>
                  <a:rect l="T6" t="T7" r="T8" b="T9"/>
                  <a:pathLst>
                    <a:path w="160" h="160">
                      <a:moveTo>
                        <a:pt x="0" y="160"/>
                      </a:moveTo>
                      <a:lnTo>
                        <a:pt x="160" y="0"/>
                      </a:lnTo>
                    </a:path>
                  </a:pathLst>
                </a:custGeom>
                <a:noFill/>
                <a:ln w="12700">
                  <a:solidFill>
                    <a:srgbClr val="FF0000"/>
                  </a:solidFill>
                  <a:round/>
                  <a:headEnd/>
                  <a:tailEnd/>
                </a:ln>
              </p:spPr>
              <p:txBody>
                <a:bodyPr wrap="none" anchor="ctr"/>
                <a:lstStyle/>
                <a:p>
                  <a:endParaRPr lang="zh-CN" altLang="en-US"/>
                </a:p>
              </p:txBody>
            </p:sp>
            <p:sp>
              <p:nvSpPr>
                <p:cNvPr id="89132" name="Freeform 31"/>
                <p:cNvSpPr>
                  <a:spLocks noChangeAspect="1"/>
                </p:cNvSpPr>
                <p:nvPr/>
              </p:nvSpPr>
              <p:spPr bwMode="auto">
                <a:xfrm>
                  <a:off x="1731" y="3077"/>
                  <a:ext cx="218" cy="218"/>
                </a:xfrm>
                <a:custGeom>
                  <a:avLst/>
                  <a:gdLst>
                    <a:gd name="T0" fmla="*/ 0 w 218"/>
                    <a:gd name="T1" fmla="*/ 218 h 218"/>
                    <a:gd name="T2" fmla="*/ 218 w 218"/>
                    <a:gd name="T3" fmla="*/ 0 h 218"/>
                    <a:gd name="T4" fmla="*/ 0 60000 65536"/>
                    <a:gd name="T5" fmla="*/ 0 60000 65536"/>
                    <a:gd name="T6" fmla="*/ 0 w 218"/>
                    <a:gd name="T7" fmla="*/ 0 h 218"/>
                    <a:gd name="T8" fmla="*/ 218 w 218"/>
                    <a:gd name="T9" fmla="*/ 218 h 218"/>
                  </a:gdLst>
                  <a:ahLst/>
                  <a:cxnLst>
                    <a:cxn ang="T4">
                      <a:pos x="T0" y="T1"/>
                    </a:cxn>
                    <a:cxn ang="T5">
                      <a:pos x="T2" y="T3"/>
                    </a:cxn>
                  </a:cxnLst>
                  <a:rect l="T6" t="T7" r="T8" b="T9"/>
                  <a:pathLst>
                    <a:path w="218" h="218">
                      <a:moveTo>
                        <a:pt x="0" y="218"/>
                      </a:moveTo>
                      <a:lnTo>
                        <a:pt x="218" y="0"/>
                      </a:lnTo>
                    </a:path>
                  </a:pathLst>
                </a:custGeom>
                <a:noFill/>
                <a:ln w="12700">
                  <a:solidFill>
                    <a:srgbClr val="FF0000"/>
                  </a:solidFill>
                  <a:round/>
                  <a:headEnd/>
                  <a:tailEnd/>
                </a:ln>
              </p:spPr>
              <p:txBody>
                <a:bodyPr wrap="none" anchor="ctr"/>
                <a:lstStyle/>
                <a:p>
                  <a:endParaRPr lang="zh-CN" altLang="en-US"/>
                </a:p>
              </p:txBody>
            </p:sp>
            <p:sp>
              <p:nvSpPr>
                <p:cNvPr id="89133" name="Line 32"/>
                <p:cNvSpPr>
                  <a:spLocks noChangeAspect="1" noChangeShapeType="1"/>
                </p:cNvSpPr>
                <p:nvPr/>
              </p:nvSpPr>
              <p:spPr bwMode="auto">
                <a:xfrm flipV="1">
                  <a:off x="1728" y="3149"/>
                  <a:ext cx="240" cy="240"/>
                </a:xfrm>
                <a:prstGeom prst="line">
                  <a:avLst/>
                </a:prstGeom>
                <a:noFill/>
                <a:ln w="12700">
                  <a:solidFill>
                    <a:srgbClr val="FF0000"/>
                  </a:solidFill>
                  <a:round/>
                  <a:headEnd/>
                  <a:tailEnd/>
                </a:ln>
              </p:spPr>
              <p:txBody>
                <a:bodyPr wrap="none" anchor="ctr"/>
                <a:lstStyle/>
                <a:p>
                  <a:endParaRPr lang="zh-CN" altLang="en-US"/>
                </a:p>
              </p:txBody>
            </p:sp>
            <p:sp>
              <p:nvSpPr>
                <p:cNvPr id="89134" name="Line 33"/>
                <p:cNvSpPr>
                  <a:spLocks noChangeAspect="1" noChangeShapeType="1"/>
                </p:cNvSpPr>
                <p:nvPr/>
              </p:nvSpPr>
              <p:spPr bwMode="auto">
                <a:xfrm flipV="1">
                  <a:off x="1728" y="3245"/>
                  <a:ext cx="240" cy="240"/>
                </a:xfrm>
                <a:prstGeom prst="line">
                  <a:avLst/>
                </a:prstGeom>
                <a:noFill/>
                <a:ln w="12700">
                  <a:solidFill>
                    <a:srgbClr val="FF0000"/>
                  </a:solidFill>
                  <a:round/>
                  <a:headEnd/>
                  <a:tailEnd/>
                </a:ln>
              </p:spPr>
              <p:txBody>
                <a:bodyPr wrap="none" anchor="ctr"/>
                <a:lstStyle/>
                <a:p>
                  <a:endParaRPr lang="zh-CN" altLang="en-US"/>
                </a:p>
              </p:txBody>
            </p:sp>
            <p:sp>
              <p:nvSpPr>
                <p:cNvPr id="89135" name="Freeform 34"/>
                <p:cNvSpPr>
                  <a:spLocks noChangeAspect="1"/>
                </p:cNvSpPr>
                <p:nvPr/>
              </p:nvSpPr>
              <p:spPr bwMode="auto">
                <a:xfrm>
                  <a:off x="1760" y="3341"/>
                  <a:ext cx="208" cy="208"/>
                </a:xfrm>
                <a:custGeom>
                  <a:avLst/>
                  <a:gdLst>
                    <a:gd name="T0" fmla="*/ 0 w 208"/>
                    <a:gd name="T1" fmla="*/ 208 h 208"/>
                    <a:gd name="T2" fmla="*/ 208 w 208"/>
                    <a:gd name="T3" fmla="*/ 0 h 208"/>
                    <a:gd name="T4" fmla="*/ 0 60000 65536"/>
                    <a:gd name="T5" fmla="*/ 0 60000 65536"/>
                    <a:gd name="T6" fmla="*/ 0 w 208"/>
                    <a:gd name="T7" fmla="*/ 0 h 208"/>
                    <a:gd name="T8" fmla="*/ 208 w 208"/>
                    <a:gd name="T9" fmla="*/ 208 h 208"/>
                  </a:gdLst>
                  <a:ahLst/>
                  <a:cxnLst>
                    <a:cxn ang="T4">
                      <a:pos x="T0" y="T1"/>
                    </a:cxn>
                    <a:cxn ang="T5">
                      <a:pos x="T2" y="T3"/>
                    </a:cxn>
                  </a:cxnLst>
                  <a:rect l="T6" t="T7" r="T8" b="T9"/>
                  <a:pathLst>
                    <a:path w="208" h="208">
                      <a:moveTo>
                        <a:pt x="0" y="208"/>
                      </a:moveTo>
                      <a:lnTo>
                        <a:pt x="208" y="0"/>
                      </a:lnTo>
                    </a:path>
                  </a:pathLst>
                </a:custGeom>
                <a:noFill/>
                <a:ln w="12700">
                  <a:solidFill>
                    <a:srgbClr val="FF0000"/>
                  </a:solidFill>
                  <a:round/>
                  <a:headEnd/>
                  <a:tailEnd/>
                </a:ln>
              </p:spPr>
              <p:txBody>
                <a:bodyPr wrap="none" anchor="ctr"/>
                <a:lstStyle/>
                <a:p>
                  <a:endParaRPr lang="zh-CN" altLang="en-US"/>
                </a:p>
              </p:txBody>
            </p:sp>
            <p:sp>
              <p:nvSpPr>
                <p:cNvPr id="89136" name="Freeform 35"/>
                <p:cNvSpPr>
                  <a:spLocks noChangeAspect="1"/>
                </p:cNvSpPr>
                <p:nvPr/>
              </p:nvSpPr>
              <p:spPr bwMode="auto">
                <a:xfrm>
                  <a:off x="1811" y="3440"/>
                  <a:ext cx="160" cy="160"/>
                </a:xfrm>
                <a:custGeom>
                  <a:avLst/>
                  <a:gdLst>
                    <a:gd name="T0" fmla="*/ 0 w 160"/>
                    <a:gd name="T1" fmla="*/ 160 h 160"/>
                    <a:gd name="T2" fmla="*/ 160 w 160"/>
                    <a:gd name="T3" fmla="*/ 0 h 160"/>
                    <a:gd name="T4" fmla="*/ 0 60000 65536"/>
                    <a:gd name="T5" fmla="*/ 0 60000 65536"/>
                    <a:gd name="T6" fmla="*/ 0 w 160"/>
                    <a:gd name="T7" fmla="*/ 0 h 160"/>
                    <a:gd name="T8" fmla="*/ 160 w 160"/>
                    <a:gd name="T9" fmla="*/ 160 h 160"/>
                  </a:gdLst>
                  <a:ahLst/>
                  <a:cxnLst>
                    <a:cxn ang="T4">
                      <a:pos x="T0" y="T1"/>
                    </a:cxn>
                    <a:cxn ang="T5">
                      <a:pos x="T2" y="T3"/>
                    </a:cxn>
                  </a:cxnLst>
                  <a:rect l="T6" t="T7" r="T8" b="T9"/>
                  <a:pathLst>
                    <a:path w="160" h="160">
                      <a:moveTo>
                        <a:pt x="0" y="160"/>
                      </a:moveTo>
                      <a:lnTo>
                        <a:pt x="160" y="0"/>
                      </a:lnTo>
                    </a:path>
                  </a:pathLst>
                </a:custGeom>
                <a:noFill/>
                <a:ln w="12700" cap="flat" cmpd="sng">
                  <a:solidFill>
                    <a:srgbClr val="FF0000"/>
                  </a:solidFill>
                  <a:prstDash val="solid"/>
                  <a:round/>
                  <a:headEnd type="none" w="med" len="med"/>
                  <a:tailEnd type="none" w="med" len="med"/>
                </a:ln>
              </p:spPr>
              <p:txBody>
                <a:bodyPr wrap="none" anchor="ctr"/>
                <a:lstStyle/>
                <a:p>
                  <a:endParaRPr lang="zh-CN" altLang="en-US"/>
                </a:p>
              </p:txBody>
            </p:sp>
          </p:grpSp>
        </p:grpSp>
        <p:grpSp>
          <p:nvGrpSpPr>
            <p:cNvPr id="89096" name="Group 36"/>
            <p:cNvGrpSpPr>
              <a:grpSpLocks noChangeAspect="1"/>
            </p:cNvGrpSpPr>
            <p:nvPr/>
          </p:nvGrpSpPr>
          <p:grpSpPr bwMode="auto">
            <a:xfrm>
              <a:off x="706" y="1924"/>
              <a:ext cx="2298" cy="1052"/>
              <a:chOff x="706" y="553"/>
              <a:chExt cx="2298" cy="1025"/>
            </a:xfrm>
          </p:grpSpPr>
          <p:grpSp>
            <p:nvGrpSpPr>
              <p:cNvPr id="89113" name="Group 37"/>
              <p:cNvGrpSpPr>
                <a:grpSpLocks noChangeAspect="1"/>
              </p:cNvGrpSpPr>
              <p:nvPr/>
            </p:nvGrpSpPr>
            <p:grpSpPr bwMode="auto">
              <a:xfrm>
                <a:off x="1600" y="666"/>
                <a:ext cx="1318" cy="768"/>
                <a:chOff x="1600" y="666"/>
                <a:chExt cx="1318" cy="768"/>
              </a:xfrm>
            </p:grpSpPr>
            <p:grpSp>
              <p:nvGrpSpPr>
                <p:cNvPr id="89122" name="Group 38"/>
                <p:cNvGrpSpPr>
                  <a:grpSpLocks noChangeAspect="1"/>
                </p:cNvGrpSpPr>
                <p:nvPr/>
              </p:nvGrpSpPr>
              <p:grpSpPr bwMode="auto">
                <a:xfrm>
                  <a:off x="2198" y="714"/>
                  <a:ext cx="720" cy="672"/>
                  <a:chOff x="3072" y="2640"/>
                  <a:chExt cx="720" cy="672"/>
                </a:xfrm>
              </p:grpSpPr>
              <p:sp>
                <p:nvSpPr>
                  <p:cNvPr id="89126" name="Oval 39"/>
                  <p:cNvSpPr>
                    <a:spLocks noChangeAspect="1" noChangeArrowheads="1"/>
                  </p:cNvSpPr>
                  <p:nvPr/>
                </p:nvSpPr>
                <p:spPr bwMode="auto">
                  <a:xfrm>
                    <a:off x="3120" y="2688"/>
                    <a:ext cx="672" cy="576"/>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sp>
                <p:nvSpPr>
                  <p:cNvPr id="89127" name="Rectangle 40" descr="羊皮纸"/>
                  <p:cNvSpPr>
                    <a:spLocks noChangeAspect="1" noChangeArrowheads="1"/>
                  </p:cNvSpPr>
                  <p:nvPr/>
                </p:nvSpPr>
                <p:spPr bwMode="auto">
                  <a:xfrm>
                    <a:off x="3072" y="2640"/>
                    <a:ext cx="384" cy="672"/>
                  </a:xfrm>
                  <a:prstGeom prst="rect">
                    <a:avLst/>
                  </a:prstGeom>
                  <a:blipFill dpi="0" rotWithShape="1">
                    <a:blip r:embed="rId2"/>
                    <a:srcRect/>
                    <a:tile tx="0" ty="0" sx="100000" sy="100000" flip="none" algn="tl"/>
                  </a:blipFill>
                  <a:ln w="38100">
                    <a:noFill/>
                    <a:miter lim="800000"/>
                    <a:headEnd/>
                    <a:tailEnd/>
                  </a:ln>
                </p:spPr>
                <p:txBody>
                  <a:bodyPr wrap="none" anchor="ctr"/>
                  <a:lstStyle/>
                  <a:p>
                    <a:endParaRPr lang="zh-CN" altLang="en-US">
                      <a:latin typeface="Goudy Old Style"/>
                    </a:endParaRPr>
                  </a:p>
                </p:txBody>
              </p:sp>
            </p:grpSp>
            <p:sp>
              <p:nvSpPr>
                <p:cNvPr id="89123" name="Line 41"/>
                <p:cNvSpPr>
                  <a:spLocks noChangeAspect="1" noChangeShapeType="1"/>
                </p:cNvSpPr>
                <p:nvPr/>
              </p:nvSpPr>
              <p:spPr bwMode="auto">
                <a:xfrm>
                  <a:off x="2582" y="666"/>
                  <a:ext cx="0" cy="768"/>
                </a:xfrm>
                <a:prstGeom prst="line">
                  <a:avLst/>
                </a:prstGeom>
                <a:noFill/>
                <a:ln w="12700">
                  <a:solidFill>
                    <a:srgbClr val="000000"/>
                  </a:solidFill>
                  <a:prstDash val="lgDashDot"/>
                  <a:round/>
                  <a:headEnd/>
                  <a:tailEnd/>
                </a:ln>
              </p:spPr>
              <p:txBody>
                <a:bodyPr wrap="none" anchor="ctr"/>
                <a:lstStyle/>
                <a:p>
                  <a:endParaRPr lang="zh-CN" altLang="en-US"/>
                </a:p>
              </p:txBody>
            </p:sp>
            <p:sp>
              <p:nvSpPr>
                <p:cNvPr id="89124" name="Freeform 42"/>
                <p:cNvSpPr>
                  <a:spLocks noChangeAspect="1"/>
                </p:cNvSpPr>
                <p:nvPr/>
              </p:nvSpPr>
              <p:spPr bwMode="auto">
                <a:xfrm>
                  <a:off x="1600" y="762"/>
                  <a:ext cx="997" cy="2"/>
                </a:xfrm>
                <a:custGeom>
                  <a:avLst/>
                  <a:gdLst>
                    <a:gd name="T0" fmla="*/ 997 w 997"/>
                    <a:gd name="T1" fmla="*/ 0 h 2"/>
                    <a:gd name="T2" fmla="*/ 0 w 997"/>
                    <a:gd name="T3" fmla="*/ 2 h 2"/>
                    <a:gd name="T4" fmla="*/ 0 60000 65536"/>
                    <a:gd name="T5" fmla="*/ 0 60000 65536"/>
                    <a:gd name="T6" fmla="*/ 0 w 997"/>
                    <a:gd name="T7" fmla="*/ 0 h 2"/>
                    <a:gd name="T8" fmla="*/ 997 w 997"/>
                    <a:gd name="T9" fmla="*/ 2 h 2"/>
                  </a:gdLst>
                  <a:ahLst/>
                  <a:cxnLst>
                    <a:cxn ang="T4">
                      <a:pos x="T0" y="T1"/>
                    </a:cxn>
                    <a:cxn ang="T5">
                      <a:pos x="T2" y="T3"/>
                    </a:cxn>
                  </a:cxnLst>
                  <a:rect l="T6" t="T7" r="T8" b="T9"/>
                  <a:pathLst>
                    <a:path w="997" h="2">
                      <a:moveTo>
                        <a:pt x="997" y="0"/>
                      </a:moveTo>
                      <a:lnTo>
                        <a:pt x="0" y="2"/>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9125" name="Freeform 43"/>
                <p:cNvSpPr>
                  <a:spLocks noChangeAspect="1"/>
                </p:cNvSpPr>
                <p:nvPr/>
              </p:nvSpPr>
              <p:spPr bwMode="auto">
                <a:xfrm>
                  <a:off x="1637" y="1338"/>
                  <a:ext cx="960" cy="7"/>
                </a:xfrm>
                <a:custGeom>
                  <a:avLst/>
                  <a:gdLst>
                    <a:gd name="T0" fmla="*/ 960 w 960"/>
                    <a:gd name="T1" fmla="*/ 0 h 7"/>
                    <a:gd name="T2" fmla="*/ 0 w 960"/>
                    <a:gd name="T3" fmla="*/ 7 h 7"/>
                    <a:gd name="T4" fmla="*/ 0 60000 65536"/>
                    <a:gd name="T5" fmla="*/ 0 60000 65536"/>
                    <a:gd name="T6" fmla="*/ 0 w 960"/>
                    <a:gd name="T7" fmla="*/ 0 h 7"/>
                    <a:gd name="T8" fmla="*/ 960 w 960"/>
                    <a:gd name="T9" fmla="*/ 7 h 7"/>
                  </a:gdLst>
                  <a:ahLst/>
                  <a:cxnLst>
                    <a:cxn ang="T4">
                      <a:pos x="T0" y="T1"/>
                    </a:cxn>
                    <a:cxn ang="T5">
                      <a:pos x="T2" y="T3"/>
                    </a:cxn>
                  </a:cxnLst>
                  <a:rect l="T6" t="T7" r="T8" b="T9"/>
                  <a:pathLst>
                    <a:path w="960" h="7">
                      <a:moveTo>
                        <a:pt x="960" y="0"/>
                      </a:moveTo>
                      <a:lnTo>
                        <a:pt x="0" y="7"/>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grpSp>
          <p:grpSp>
            <p:nvGrpSpPr>
              <p:cNvPr id="89114" name="Group 44"/>
              <p:cNvGrpSpPr>
                <a:grpSpLocks noChangeAspect="1"/>
              </p:cNvGrpSpPr>
              <p:nvPr/>
            </p:nvGrpSpPr>
            <p:grpSpPr bwMode="auto">
              <a:xfrm>
                <a:off x="706" y="553"/>
                <a:ext cx="2298" cy="1025"/>
                <a:chOff x="706" y="553"/>
                <a:chExt cx="2298" cy="1025"/>
              </a:xfrm>
            </p:grpSpPr>
            <p:sp>
              <p:nvSpPr>
                <p:cNvPr id="89115" name="Oval 45"/>
                <p:cNvSpPr>
                  <a:spLocks noChangeAspect="1" noChangeArrowheads="1"/>
                </p:cNvSpPr>
                <p:nvPr/>
              </p:nvSpPr>
              <p:spPr bwMode="auto">
                <a:xfrm>
                  <a:off x="758" y="618"/>
                  <a:ext cx="966" cy="912"/>
                </a:xfrm>
                <a:prstGeom prst="ellipse">
                  <a:avLst/>
                </a:prstGeom>
                <a:noFill/>
                <a:ln w="38100">
                  <a:solidFill>
                    <a:srgbClr val="000000"/>
                  </a:solidFill>
                  <a:round/>
                  <a:headEnd/>
                  <a:tailEnd/>
                </a:ln>
              </p:spPr>
              <p:txBody>
                <a:bodyPr wrap="none" anchor="ctr"/>
                <a:lstStyle/>
                <a:p>
                  <a:endParaRPr lang="zh-CN" altLang="en-US">
                    <a:latin typeface="Goudy Old Style"/>
                  </a:endParaRPr>
                </a:p>
              </p:txBody>
            </p:sp>
            <p:sp>
              <p:nvSpPr>
                <p:cNvPr id="89116" name="Freeform 46"/>
                <p:cNvSpPr>
                  <a:spLocks noChangeAspect="1"/>
                </p:cNvSpPr>
                <p:nvPr/>
              </p:nvSpPr>
              <p:spPr bwMode="auto">
                <a:xfrm>
                  <a:off x="1229" y="553"/>
                  <a:ext cx="7" cy="1025"/>
                </a:xfrm>
                <a:custGeom>
                  <a:avLst/>
                  <a:gdLst>
                    <a:gd name="T0" fmla="*/ 0 w 7"/>
                    <a:gd name="T1" fmla="*/ 1025 h 1025"/>
                    <a:gd name="T2" fmla="*/ 7 w 7"/>
                    <a:gd name="T3" fmla="*/ 0 h 1025"/>
                    <a:gd name="T4" fmla="*/ 0 60000 65536"/>
                    <a:gd name="T5" fmla="*/ 0 60000 65536"/>
                    <a:gd name="T6" fmla="*/ 0 w 7"/>
                    <a:gd name="T7" fmla="*/ 0 h 1025"/>
                    <a:gd name="T8" fmla="*/ 7 w 7"/>
                    <a:gd name="T9" fmla="*/ 1025 h 1025"/>
                  </a:gdLst>
                  <a:ahLst/>
                  <a:cxnLst>
                    <a:cxn ang="T4">
                      <a:pos x="T0" y="T1"/>
                    </a:cxn>
                    <a:cxn ang="T5">
                      <a:pos x="T2" y="T3"/>
                    </a:cxn>
                  </a:cxnLst>
                  <a:rect l="T6" t="T7" r="T8" b="T9"/>
                  <a:pathLst>
                    <a:path w="7" h="1025">
                      <a:moveTo>
                        <a:pt x="0" y="1025"/>
                      </a:moveTo>
                      <a:lnTo>
                        <a:pt x="7" y="0"/>
                      </a:lnTo>
                    </a:path>
                  </a:pathLst>
                </a:custGeom>
                <a:noFill/>
                <a:ln w="12700" cap="flat" cmpd="sng">
                  <a:solidFill>
                    <a:srgbClr val="000000"/>
                  </a:solidFill>
                  <a:prstDash val="lgDashDot"/>
                  <a:round/>
                  <a:headEnd type="none" w="med" len="med"/>
                  <a:tailEnd type="none" w="med" len="med"/>
                </a:ln>
              </p:spPr>
              <p:txBody>
                <a:bodyPr wrap="none" anchor="ctr"/>
                <a:lstStyle/>
                <a:p>
                  <a:endParaRPr lang="zh-CN" altLang="en-US"/>
                </a:p>
              </p:txBody>
            </p:sp>
            <p:sp>
              <p:nvSpPr>
                <p:cNvPr id="89117" name="Freeform 47"/>
                <p:cNvSpPr>
                  <a:spLocks noChangeAspect="1"/>
                </p:cNvSpPr>
                <p:nvPr/>
              </p:nvSpPr>
              <p:spPr bwMode="auto">
                <a:xfrm>
                  <a:off x="984" y="807"/>
                  <a:ext cx="245" cy="244"/>
                </a:xfrm>
                <a:custGeom>
                  <a:avLst/>
                  <a:gdLst>
                    <a:gd name="T0" fmla="*/ 0 w 245"/>
                    <a:gd name="T1" fmla="*/ 244 h 244"/>
                    <a:gd name="T2" fmla="*/ 245 w 245"/>
                    <a:gd name="T3" fmla="*/ 0 h 244"/>
                    <a:gd name="T4" fmla="*/ 0 60000 65536"/>
                    <a:gd name="T5" fmla="*/ 0 60000 65536"/>
                    <a:gd name="T6" fmla="*/ 0 w 245"/>
                    <a:gd name="T7" fmla="*/ 0 h 244"/>
                    <a:gd name="T8" fmla="*/ 245 w 245"/>
                    <a:gd name="T9" fmla="*/ 244 h 244"/>
                  </a:gdLst>
                  <a:ahLst/>
                  <a:cxnLst>
                    <a:cxn ang="T4">
                      <a:pos x="T0" y="T1"/>
                    </a:cxn>
                    <a:cxn ang="T5">
                      <a:pos x="T2" y="T3"/>
                    </a:cxn>
                  </a:cxnLst>
                  <a:rect l="T6" t="T7" r="T8" b="T9"/>
                  <a:pathLst>
                    <a:path w="245" h="244">
                      <a:moveTo>
                        <a:pt x="0" y="244"/>
                      </a:moveTo>
                      <a:lnTo>
                        <a:pt x="245"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9118" name="Freeform 48"/>
                <p:cNvSpPr>
                  <a:spLocks noChangeAspect="1"/>
                </p:cNvSpPr>
                <p:nvPr/>
              </p:nvSpPr>
              <p:spPr bwMode="auto">
                <a:xfrm>
                  <a:off x="982" y="1047"/>
                  <a:ext cx="247" cy="244"/>
                </a:xfrm>
                <a:custGeom>
                  <a:avLst/>
                  <a:gdLst>
                    <a:gd name="T0" fmla="*/ 0 w 247"/>
                    <a:gd name="T1" fmla="*/ 0 h 244"/>
                    <a:gd name="T2" fmla="*/ 247 w 247"/>
                    <a:gd name="T3" fmla="*/ 244 h 244"/>
                    <a:gd name="T4" fmla="*/ 0 60000 65536"/>
                    <a:gd name="T5" fmla="*/ 0 60000 65536"/>
                    <a:gd name="T6" fmla="*/ 0 w 247"/>
                    <a:gd name="T7" fmla="*/ 0 h 244"/>
                    <a:gd name="T8" fmla="*/ 247 w 247"/>
                    <a:gd name="T9" fmla="*/ 244 h 244"/>
                  </a:gdLst>
                  <a:ahLst/>
                  <a:cxnLst>
                    <a:cxn ang="T4">
                      <a:pos x="T0" y="T1"/>
                    </a:cxn>
                    <a:cxn ang="T5">
                      <a:pos x="T2" y="T3"/>
                    </a:cxn>
                  </a:cxnLst>
                  <a:rect l="T6" t="T7" r="T8" b="T9"/>
                  <a:pathLst>
                    <a:path w="247" h="244">
                      <a:moveTo>
                        <a:pt x="0" y="0"/>
                      </a:moveTo>
                      <a:lnTo>
                        <a:pt x="247" y="244"/>
                      </a:lnTo>
                    </a:path>
                  </a:pathLst>
                </a:custGeom>
                <a:noFill/>
                <a:ln w="38100">
                  <a:solidFill>
                    <a:srgbClr val="000000"/>
                  </a:solidFill>
                  <a:round/>
                  <a:headEnd/>
                  <a:tailEnd/>
                </a:ln>
              </p:spPr>
              <p:txBody>
                <a:bodyPr wrap="none" anchor="ctr"/>
                <a:lstStyle/>
                <a:p>
                  <a:endParaRPr lang="zh-CN" altLang="en-US"/>
                </a:p>
              </p:txBody>
            </p:sp>
            <p:sp>
              <p:nvSpPr>
                <p:cNvPr id="89119" name="Freeform 49"/>
                <p:cNvSpPr>
                  <a:spLocks noChangeAspect="1"/>
                </p:cNvSpPr>
                <p:nvPr/>
              </p:nvSpPr>
              <p:spPr bwMode="auto">
                <a:xfrm>
                  <a:off x="1224" y="1040"/>
                  <a:ext cx="252" cy="256"/>
                </a:xfrm>
                <a:custGeom>
                  <a:avLst/>
                  <a:gdLst>
                    <a:gd name="T0" fmla="*/ 0 w 252"/>
                    <a:gd name="T1" fmla="*/ 256 h 256"/>
                    <a:gd name="T2" fmla="*/ 252 w 252"/>
                    <a:gd name="T3" fmla="*/ 0 h 256"/>
                    <a:gd name="T4" fmla="*/ 0 60000 65536"/>
                    <a:gd name="T5" fmla="*/ 0 60000 65536"/>
                    <a:gd name="T6" fmla="*/ 0 w 252"/>
                    <a:gd name="T7" fmla="*/ 0 h 256"/>
                    <a:gd name="T8" fmla="*/ 252 w 252"/>
                    <a:gd name="T9" fmla="*/ 256 h 256"/>
                  </a:gdLst>
                  <a:ahLst/>
                  <a:cxnLst>
                    <a:cxn ang="T4">
                      <a:pos x="T0" y="T1"/>
                    </a:cxn>
                    <a:cxn ang="T5">
                      <a:pos x="T2" y="T3"/>
                    </a:cxn>
                  </a:cxnLst>
                  <a:rect l="T6" t="T7" r="T8" b="T9"/>
                  <a:pathLst>
                    <a:path w="252" h="256">
                      <a:moveTo>
                        <a:pt x="0" y="256"/>
                      </a:moveTo>
                      <a:lnTo>
                        <a:pt x="252" y="0"/>
                      </a:lnTo>
                    </a:path>
                  </a:pathLst>
                </a:custGeom>
                <a:noFill/>
                <a:ln w="38100">
                  <a:solidFill>
                    <a:srgbClr val="000000"/>
                  </a:solidFill>
                  <a:round/>
                  <a:headEnd/>
                  <a:tailEnd/>
                </a:ln>
              </p:spPr>
              <p:txBody>
                <a:bodyPr wrap="none" anchor="ctr"/>
                <a:lstStyle/>
                <a:p>
                  <a:endParaRPr lang="zh-CN" altLang="en-US"/>
                </a:p>
              </p:txBody>
            </p:sp>
            <p:sp>
              <p:nvSpPr>
                <p:cNvPr id="89120" name="Freeform 50"/>
                <p:cNvSpPr>
                  <a:spLocks noChangeAspect="1"/>
                </p:cNvSpPr>
                <p:nvPr/>
              </p:nvSpPr>
              <p:spPr bwMode="auto">
                <a:xfrm>
                  <a:off x="1222" y="800"/>
                  <a:ext cx="254" cy="255"/>
                </a:xfrm>
                <a:custGeom>
                  <a:avLst/>
                  <a:gdLst>
                    <a:gd name="T0" fmla="*/ 254 w 254"/>
                    <a:gd name="T1" fmla="*/ 255 h 255"/>
                    <a:gd name="T2" fmla="*/ 0 w 254"/>
                    <a:gd name="T3" fmla="*/ 0 h 255"/>
                    <a:gd name="T4" fmla="*/ 0 60000 65536"/>
                    <a:gd name="T5" fmla="*/ 0 60000 65536"/>
                    <a:gd name="T6" fmla="*/ 0 w 254"/>
                    <a:gd name="T7" fmla="*/ 0 h 255"/>
                    <a:gd name="T8" fmla="*/ 254 w 254"/>
                    <a:gd name="T9" fmla="*/ 255 h 255"/>
                  </a:gdLst>
                  <a:ahLst/>
                  <a:cxnLst>
                    <a:cxn ang="T4">
                      <a:pos x="T0" y="T1"/>
                    </a:cxn>
                    <a:cxn ang="T5">
                      <a:pos x="T2" y="T3"/>
                    </a:cxn>
                  </a:cxnLst>
                  <a:rect l="T6" t="T7" r="T8" b="T9"/>
                  <a:pathLst>
                    <a:path w="254" h="255">
                      <a:moveTo>
                        <a:pt x="254" y="255"/>
                      </a:moveTo>
                      <a:lnTo>
                        <a:pt x="0" y="0"/>
                      </a:lnTo>
                    </a:path>
                  </a:pathLst>
                </a:custGeom>
                <a:noFill/>
                <a:ln w="38100" cap="flat" cmpd="sng">
                  <a:solidFill>
                    <a:srgbClr val="000000"/>
                  </a:solidFill>
                  <a:prstDash val="solid"/>
                  <a:round/>
                  <a:headEnd type="none" w="med" len="med"/>
                  <a:tailEnd type="none" w="med" len="med"/>
                </a:ln>
              </p:spPr>
              <p:txBody>
                <a:bodyPr wrap="none" anchor="ctr"/>
                <a:lstStyle/>
                <a:p>
                  <a:endParaRPr lang="zh-CN" altLang="en-US"/>
                </a:p>
              </p:txBody>
            </p:sp>
            <p:sp>
              <p:nvSpPr>
                <p:cNvPr id="89121" name="Freeform 51"/>
                <p:cNvSpPr>
                  <a:spLocks noChangeAspect="1"/>
                </p:cNvSpPr>
                <p:nvPr/>
              </p:nvSpPr>
              <p:spPr bwMode="auto">
                <a:xfrm>
                  <a:off x="706" y="1047"/>
                  <a:ext cx="2298" cy="1"/>
                </a:xfrm>
                <a:custGeom>
                  <a:avLst/>
                  <a:gdLst>
                    <a:gd name="T0" fmla="*/ 0 w 2298"/>
                    <a:gd name="T1" fmla="*/ 0 h 1"/>
                    <a:gd name="T2" fmla="*/ 2298 w 2298"/>
                    <a:gd name="T3" fmla="*/ 0 h 1"/>
                    <a:gd name="T4" fmla="*/ 0 60000 65536"/>
                    <a:gd name="T5" fmla="*/ 0 60000 65536"/>
                    <a:gd name="T6" fmla="*/ 0 w 2298"/>
                    <a:gd name="T7" fmla="*/ 0 h 1"/>
                    <a:gd name="T8" fmla="*/ 2298 w 2298"/>
                    <a:gd name="T9" fmla="*/ 1 h 1"/>
                  </a:gdLst>
                  <a:ahLst/>
                  <a:cxnLst>
                    <a:cxn ang="T4">
                      <a:pos x="T0" y="T1"/>
                    </a:cxn>
                    <a:cxn ang="T5">
                      <a:pos x="T2" y="T3"/>
                    </a:cxn>
                  </a:cxnLst>
                  <a:rect l="T6" t="T7" r="T8" b="T9"/>
                  <a:pathLst>
                    <a:path w="2298" h="1">
                      <a:moveTo>
                        <a:pt x="0" y="0"/>
                      </a:moveTo>
                      <a:lnTo>
                        <a:pt x="2298" y="0"/>
                      </a:lnTo>
                    </a:path>
                  </a:pathLst>
                </a:custGeom>
                <a:noFill/>
                <a:ln w="12700">
                  <a:solidFill>
                    <a:srgbClr val="000000"/>
                  </a:solidFill>
                  <a:prstDash val="lgDashDot"/>
                  <a:round/>
                  <a:headEnd/>
                  <a:tailEnd/>
                </a:ln>
              </p:spPr>
              <p:txBody>
                <a:bodyPr wrap="none" anchor="ctr"/>
                <a:lstStyle/>
                <a:p>
                  <a:endParaRPr lang="zh-CN" altLang="en-US"/>
                </a:p>
              </p:txBody>
            </p:sp>
          </p:grpSp>
        </p:grpSp>
        <p:grpSp>
          <p:nvGrpSpPr>
            <p:cNvPr id="89097" name="Group 52"/>
            <p:cNvGrpSpPr>
              <a:grpSpLocks noChangeAspect="1"/>
            </p:cNvGrpSpPr>
            <p:nvPr/>
          </p:nvGrpSpPr>
          <p:grpSpPr bwMode="auto">
            <a:xfrm>
              <a:off x="3585" y="2005"/>
              <a:ext cx="1455" cy="835"/>
              <a:chOff x="3585" y="1881"/>
              <a:chExt cx="1455" cy="835"/>
            </a:xfrm>
          </p:grpSpPr>
          <p:sp>
            <p:nvSpPr>
              <p:cNvPr id="89098" name="Line 53"/>
              <p:cNvSpPr>
                <a:spLocks noChangeAspect="1" noChangeShapeType="1"/>
              </p:cNvSpPr>
              <p:nvPr/>
            </p:nvSpPr>
            <p:spPr bwMode="auto">
              <a:xfrm>
                <a:off x="3638" y="1949"/>
                <a:ext cx="1339" cy="0"/>
              </a:xfrm>
              <a:prstGeom prst="line">
                <a:avLst/>
              </a:prstGeom>
              <a:noFill/>
              <a:ln w="38100">
                <a:solidFill>
                  <a:srgbClr val="000000"/>
                </a:solidFill>
                <a:round/>
                <a:headEnd/>
                <a:tailEnd/>
              </a:ln>
            </p:spPr>
            <p:txBody>
              <a:bodyPr wrap="none" anchor="ctr"/>
              <a:lstStyle/>
              <a:p>
                <a:endParaRPr lang="zh-CN" altLang="en-US"/>
              </a:p>
            </p:txBody>
          </p:sp>
          <p:sp>
            <p:nvSpPr>
              <p:cNvPr id="89099" name="Line 54"/>
              <p:cNvSpPr>
                <a:spLocks noChangeAspect="1" noChangeShapeType="1"/>
              </p:cNvSpPr>
              <p:nvPr/>
            </p:nvSpPr>
            <p:spPr bwMode="auto">
              <a:xfrm>
                <a:off x="3638" y="2477"/>
                <a:ext cx="1344" cy="0"/>
              </a:xfrm>
              <a:prstGeom prst="line">
                <a:avLst/>
              </a:prstGeom>
              <a:noFill/>
              <a:ln w="38100">
                <a:solidFill>
                  <a:srgbClr val="000000"/>
                </a:solidFill>
                <a:round/>
                <a:headEnd/>
                <a:tailEnd/>
              </a:ln>
            </p:spPr>
            <p:txBody>
              <a:bodyPr wrap="none" anchor="ctr"/>
              <a:lstStyle/>
              <a:p>
                <a:endParaRPr lang="zh-CN" altLang="en-US"/>
              </a:p>
            </p:txBody>
          </p:sp>
          <p:sp>
            <p:nvSpPr>
              <p:cNvPr id="89100" name="Line 55"/>
              <p:cNvSpPr>
                <a:spLocks noChangeAspect="1" noChangeShapeType="1"/>
              </p:cNvSpPr>
              <p:nvPr/>
            </p:nvSpPr>
            <p:spPr bwMode="auto">
              <a:xfrm>
                <a:off x="3638" y="2669"/>
                <a:ext cx="1344" cy="0"/>
              </a:xfrm>
              <a:prstGeom prst="line">
                <a:avLst/>
              </a:prstGeom>
              <a:noFill/>
              <a:ln w="38100">
                <a:solidFill>
                  <a:srgbClr val="000000"/>
                </a:solidFill>
                <a:round/>
                <a:headEnd/>
                <a:tailEnd/>
              </a:ln>
            </p:spPr>
            <p:txBody>
              <a:bodyPr wrap="none" anchor="ctr"/>
              <a:lstStyle/>
              <a:p>
                <a:endParaRPr lang="zh-CN" altLang="en-US"/>
              </a:p>
            </p:txBody>
          </p:sp>
          <p:grpSp>
            <p:nvGrpSpPr>
              <p:cNvPr id="89101" name="Group 56"/>
              <p:cNvGrpSpPr>
                <a:grpSpLocks noChangeAspect="1"/>
              </p:cNvGrpSpPr>
              <p:nvPr/>
            </p:nvGrpSpPr>
            <p:grpSpPr bwMode="auto">
              <a:xfrm>
                <a:off x="3585" y="1881"/>
                <a:ext cx="99" cy="834"/>
                <a:chOff x="3585" y="1881"/>
                <a:chExt cx="99" cy="834"/>
              </a:xfrm>
            </p:grpSpPr>
            <p:sp>
              <p:nvSpPr>
                <p:cNvPr id="89108" name="Line 57"/>
                <p:cNvSpPr>
                  <a:spLocks noChangeAspect="1" noChangeShapeType="1"/>
                </p:cNvSpPr>
                <p:nvPr/>
              </p:nvSpPr>
              <p:spPr bwMode="auto">
                <a:xfrm>
                  <a:off x="3634" y="1881"/>
                  <a:ext cx="0" cy="328"/>
                </a:xfrm>
                <a:prstGeom prst="line">
                  <a:avLst/>
                </a:prstGeom>
                <a:noFill/>
                <a:ln w="12700">
                  <a:solidFill>
                    <a:srgbClr val="000000"/>
                  </a:solidFill>
                  <a:round/>
                  <a:headEnd/>
                  <a:tailEnd/>
                </a:ln>
              </p:spPr>
              <p:txBody>
                <a:bodyPr wrap="none" anchor="ctr"/>
                <a:lstStyle/>
                <a:p>
                  <a:endParaRPr lang="zh-CN" altLang="en-US"/>
                </a:p>
              </p:txBody>
            </p:sp>
            <p:sp>
              <p:nvSpPr>
                <p:cNvPr id="89109" name="Line 58"/>
                <p:cNvSpPr>
                  <a:spLocks noChangeAspect="1" noChangeShapeType="1"/>
                </p:cNvSpPr>
                <p:nvPr/>
              </p:nvSpPr>
              <p:spPr bwMode="auto">
                <a:xfrm>
                  <a:off x="3634" y="2204"/>
                  <a:ext cx="50" cy="29"/>
                </a:xfrm>
                <a:prstGeom prst="line">
                  <a:avLst/>
                </a:prstGeom>
                <a:noFill/>
                <a:ln w="12700">
                  <a:solidFill>
                    <a:srgbClr val="000000"/>
                  </a:solidFill>
                  <a:round/>
                  <a:headEnd/>
                  <a:tailEnd/>
                </a:ln>
              </p:spPr>
              <p:txBody>
                <a:bodyPr wrap="none" anchor="ctr"/>
                <a:lstStyle/>
                <a:p>
                  <a:endParaRPr lang="zh-CN" altLang="en-US"/>
                </a:p>
              </p:txBody>
            </p:sp>
            <p:sp>
              <p:nvSpPr>
                <p:cNvPr id="89110" name="Line 59"/>
                <p:cNvSpPr>
                  <a:spLocks noChangeAspect="1" noChangeShapeType="1"/>
                </p:cNvSpPr>
                <p:nvPr/>
              </p:nvSpPr>
              <p:spPr bwMode="auto">
                <a:xfrm>
                  <a:off x="3634" y="2278"/>
                  <a:ext cx="0" cy="437"/>
                </a:xfrm>
                <a:prstGeom prst="line">
                  <a:avLst/>
                </a:prstGeom>
                <a:noFill/>
                <a:ln w="12700">
                  <a:solidFill>
                    <a:srgbClr val="000000"/>
                  </a:solidFill>
                  <a:round/>
                  <a:headEnd/>
                  <a:tailEnd/>
                </a:ln>
              </p:spPr>
              <p:txBody>
                <a:bodyPr wrap="none" anchor="ctr"/>
                <a:lstStyle/>
                <a:p>
                  <a:endParaRPr lang="zh-CN" altLang="en-US"/>
                </a:p>
              </p:txBody>
            </p:sp>
            <p:sp>
              <p:nvSpPr>
                <p:cNvPr id="89111" name="Line 60"/>
                <p:cNvSpPr>
                  <a:spLocks noChangeAspect="1" noChangeShapeType="1"/>
                </p:cNvSpPr>
                <p:nvPr/>
              </p:nvSpPr>
              <p:spPr bwMode="auto">
                <a:xfrm>
                  <a:off x="3585" y="2256"/>
                  <a:ext cx="50" cy="29"/>
                </a:xfrm>
                <a:prstGeom prst="line">
                  <a:avLst/>
                </a:prstGeom>
                <a:noFill/>
                <a:ln w="12700">
                  <a:solidFill>
                    <a:srgbClr val="000000"/>
                  </a:solidFill>
                  <a:round/>
                  <a:headEnd/>
                  <a:tailEnd/>
                </a:ln>
              </p:spPr>
              <p:txBody>
                <a:bodyPr wrap="none" anchor="ctr"/>
                <a:lstStyle/>
                <a:p>
                  <a:endParaRPr lang="zh-CN" altLang="en-US"/>
                </a:p>
              </p:txBody>
            </p:sp>
            <p:sp>
              <p:nvSpPr>
                <p:cNvPr id="89112" name="Freeform 61"/>
                <p:cNvSpPr>
                  <a:spLocks noChangeAspect="1"/>
                </p:cNvSpPr>
                <p:nvPr/>
              </p:nvSpPr>
              <p:spPr bwMode="auto">
                <a:xfrm>
                  <a:off x="3586" y="2232"/>
                  <a:ext cx="86" cy="29"/>
                </a:xfrm>
                <a:custGeom>
                  <a:avLst/>
                  <a:gdLst>
                    <a:gd name="T0" fmla="*/ 86 w 86"/>
                    <a:gd name="T1" fmla="*/ 0 h 29"/>
                    <a:gd name="T2" fmla="*/ 0 w 86"/>
                    <a:gd name="T3" fmla="*/ 29 h 29"/>
                    <a:gd name="T4" fmla="*/ 0 60000 65536"/>
                    <a:gd name="T5" fmla="*/ 0 60000 65536"/>
                    <a:gd name="T6" fmla="*/ 0 w 86"/>
                    <a:gd name="T7" fmla="*/ 0 h 29"/>
                    <a:gd name="T8" fmla="*/ 86 w 86"/>
                    <a:gd name="T9" fmla="*/ 29 h 29"/>
                  </a:gdLst>
                  <a:ahLst/>
                  <a:cxnLst>
                    <a:cxn ang="T4">
                      <a:pos x="T0" y="T1"/>
                    </a:cxn>
                    <a:cxn ang="T5">
                      <a:pos x="T2" y="T3"/>
                    </a:cxn>
                  </a:cxnLst>
                  <a:rect l="T6" t="T7" r="T8" b="T9"/>
                  <a:pathLst>
                    <a:path w="86" h="29">
                      <a:moveTo>
                        <a:pt x="86" y="0"/>
                      </a:moveTo>
                      <a:lnTo>
                        <a:pt x="0" y="29"/>
                      </a:lnTo>
                    </a:path>
                  </a:pathLst>
                </a:custGeom>
                <a:noFill/>
                <a:ln w="12700" cap="flat" cmpd="sng">
                  <a:solidFill>
                    <a:srgbClr val="000000"/>
                  </a:solidFill>
                  <a:prstDash val="solid"/>
                  <a:round/>
                  <a:headEnd type="none" w="med" len="med"/>
                  <a:tailEnd type="none" w="med" len="med"/>
                </a:ln>
              </p:spPr>
              <p:txBody>
                <a:bodyPr wrap="none" anchor="ctr"/>
                <a:lstStyle/>
                <a:p>
                  <a:endParaRPr lang="zh-CN" altLang="en-US"/>
                </a:p>
              </p:txBody>
            </p:sp>
          </p:grpSp>
          <p:grpSp>
            <p:nvGrpSpPr>
              <p:cNvPr id="89102" name="Group 62"/>
              <p:cNvGrpSpPr>
                <a:grpSpLocks noChangeAspect="1"/>
              </p:cNvGrpSpPr>
              <p:nvPr/>
            </p:nvGrpSpPr>
            <p:grpSpPr bwMode="auto">
              <a:xfrm>
                <a:off x="4925" y="1908"/>
                <a:ext cx="115" cy="808"/>
                <a:chOff x="4925" y="1908"/>
                <a:chExt cx="115" cy="808"/>
              </a:xfrm>
            </p:grpSpPr>
            <p:sp>
              <p:nvSpPr>
                <p:cNvPr id="89103" name="Line 63"/>
                <p:cNvSpPr>
                  <a:spLocks noChangeAspect="1" noChangeShapeType="1"/>
                </p:cNvSpPr>
                <p:nvPr/>
              </p:nvSpPr>
              <p:spPr bwMode="auto">
                <a:xfrm flipV="1">
                  <a:off x="4982" y="2356"/>
                  <a:ext cx="0" cy="360"/>
                </a:xfrm>
                <a:prstGeom prst="line">
                  <a:avLst/>
                </a:prstGeom>
                <a:noFill/>
                <a:ln w="12700">
                  <a:solidFill>
                    <a:srgbClr val="000000"/>
                  </a:solidFill>
                  <a:round/>
                  <a:headEnd/>
                  <a:tailEnd/>
                </a:ln>
              </p:spPr>
              <p:txBody>
                <a:bodyPr wrap="none" anchor="ctr"/>
                <a:lstStyle/>
                <a:p>
                  <a:endParaRPr lang="zh-CN" altLang="en-US"/>
                </a:p>
              </p:txBody>
            </p:sp>
            <p:sp>
              <p:nvSpPr>
                <p:cNvPr id="89104" name="Line 64"/>
                <p:cNvSpPr>
                  <a:spLocks noChangeAspect="1" noChangeShapeType="1"/>
                </p:cNvSpPr>
                <p:nvPr/>
              </p:nvSpPr>
              <p:spPr bwMode="auto">
                <a:xfrm flipV="1">
                  <a:off x="4982" y="1908"/>
                  <a:ext cx="0" cy="393"/>
                </a:xfrm>
                <a:prstGeom prst="line">
                  <a:avLst/>
                </a:prstGeom>
                <a:noFill/>
                <a:ln w="12700">
                  <a:solidFill>
                    <a:srgbClr val="000000"/>
                  </a:solidFill>
                  <a:round/>
                  <a:headEnd/>
                  <a:tailEnd/>
                </a:ln>
              </p:spPr>
              <p:txBody>
                <a:bodyPr wrap="none" anchor="ctr"/>
                <a:lstStyle/>
                <a:p>
                  <a:endParaRPr lang="zh-CN" altLang="en-US"/>
                </a:p>
              </p:txBody>
            </p:sp>
            <p:sp>
              <p:nvSpPr>
                <p:cNvPr id="89105" name="Line 65"/>
                <p:cNvSpPr>
                  <a:spLocks noChangeAspect="1" noChangeShapeType="1"/>
                </p:cNvSpPr>
                <p:nvPr/>
              </p:nvSpPr>
              <p:spPr bwMode="auto">
                <a:xfrm>
                  <a:off x="4982" y="2294"/>
                  <a:ext cx="56" cy="15"/>
                </a:xfrm>
                <a:prstGeom prst="line">
                  <a:avLst/>
                </a:prstGeom>
                <a:noFill/>
                <a:ln w="12700">
                  <a:solidFill>
                    <a:srgbClr val="000000"/>
                  </a:solidFill>
                  <a:round/>
                  <a:headEnd/>
                  <a:tailEnd/>
                </a:ln>
              </p:spPr>
              <p:txBody>
                <a:bodyPr wrap="none" anchor="ctr"/>
                <a:lstStyle/>
                <a:p>
                  <a:endParaRPr lang="zh-CN" altLang="en-US"/>
                </a:p>
              </p:txBody>
            </p:sp>
            <p:sp>
              <p:nvSpPr>
                <p:cNvPr id="89106" name="Line 66"/>
                <p:cNvSpPr>
                  <a:spLocks noChangeAspect="1" noChangeShapeType="1"/>
                </p:cNvSpPr>
                <p:nvPr/>
              </p:nvSpPr>
              <p:spPr bwMode="auto">
                <a:xfrm>
                  <a:off x="4925" y="2347"/>
                  <a:ext cx="56" cy="15"/>
                </a:xfrm>
                <a:prstGeom prst="line">
                  <a:avLst/>
                </a:prstGeom>
                <a:noFill/>
                <a:ln w="12700">
                  <a:solidFill>
                    <a:srgbClr val="000000"/>
                  </a:solidFill>
                  <a:round/>
                  <a:headEnd/>
                  <a:tailEnd/>
                </a:ln>
              </p:spPr>
              <p:txBody>
                <a:bodyPr wrap="none" anchor="ctr"/>
                <a:lstStyle/>
                <a:p>
                  <a:endParaRPr lang="zh-CN" altLang="en-US"/>
                </a:p>
              </p:txBody>
            </p:sp>
            <p:sp>
              <p:nvSpPr>
                <p:cNvPr id="89107" name="Line 67"/>
                <p:cNvSpPr>
                  <a:spLocks noChangeAspect="1" noChangeShapeType="1"/>
                </p:cNvSpPr>
                <p:nvPr/>
              </p:nvSpPr>
              <p:spPr bwMode="auto">
                <a:xfrm flipH="1">
                  <a:off x="4925" y="2309"/>
                  <a:ext cx="115" cy="38"/>
                </a:xfrm>
                <a:prstGeom prst="line">
                  <a:avLst/>
                </a:prstGeom>
                <a:noFill/>
                <a:ln w="12700">
                  <a:solidFill>
                    <a:srgbClr val="000000"/>
                  </a:solidFill>
                  <a:round/>
                  <a:headEnd/>
                  <a:tailEnd/>
                </a:ln>
              </p:spPr>
              <p:txBody>
                <a:bodyPr wrap="none" anchor="ctr"/>
                <a:lstStyle/>
                <a:p>
                  <a:endParaRPr lang="zh-CN" altLang="en-US"/>
                </a:p>
              </p:txBody>
            </p:sp>
          </p:grpSp>
        </p:grpSp>
      </p:grpSp>
      <p:sp>
        <p:nvSpPr>
          <p:cNvPr id="71" name="圆角矩形标注 70"/>
          <p:cNvSpPr/>
          <p:nvPr/>
        </p:nvSpPr>
        <p:spPr>
          <a:xfrm>
            <a:off x="5715000" y="2286000"/>
            <a:ext cx="1500188" cy="500063"/>
          </a:xfrm>
          <a:prstGeom prst="wedgeRoundRectCallout">
            <a:avLst>
              <a:gd name="adj1" fmla="val -49858"/>
              <a:gd name="adj2" fmla="val -10003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重合断面图</a:t>
            </a:r>
            <a:endParaRPr lang="zh-CN" altLang="en-US" dirty="0"/>
          </a:p>
        </p:txBody>
      </p:sp>
      <p:sp>
        <p:nvSpPr>
          <p:cNvPr id="89091" name="TextBox 71"/>
          <p:cNvSpPr txBox="1">
            <a:spLocks noChangeArrowheads="1"/>
          </p:cNvSpPr>
          <p:nvPr/>
        </p:nvSpPr>
        <p:spPr bwMode="auto">
          <a:xfrm>
            <a:off x="428625" y="2643188"/>
            <a:ext cx="8286750" cy="1200150"/>
          </a:xfrm>
          <a:prstGeom prst="rect">
            <a:avLst/>
          </a:prstGeom>
          <a:noFill/>
          <a:ln w="9525">
            <a:noFill/>
            <a:miter lim="800000"/>
            <a:headEnd/>
            <a:tailEnd/>
          </a:ln>
        </p:spPr>
        <p:txBody>
          <a:bodyPr>
            <a:spAutoFit/>
          </a:bodyPr>
          <a:lstStyle/>
          <a:p>
            <a:r>
              <a:rPr lang="en-US" altLang="zh-CN" sz="2400">
                <a:latin typeface="Goudy Old Style"/>
              </a:rPr>
              <a:t>4</a:t>
            </a:r>
            <a:r>
              <a:rPr lang="zh-CN" altLang="en-US" sz="2400">
                <a:latin typeface="Goudy Old Style"/>
              </a:rPr>
              <a:t>）局部放大图</a:t>
            </a:r>
            <a:endParaRPr lang="en-US" altLang="zh-CN" sz="2400">
              <a:latin typeface="Goudy Old Style"/>
            </a:endParaRPr>
          </a:p>
          <a:p>
            <a:r>
              <a:rPr lang="zh-CN" altLang="en-US" sz="2400">
                <a:latin typeface="Goudy Old Style"/>
              </a:rPr>
              <a:t>      将机件的部分结构，用大于原图形的比例所画出的图形，称为局部放大图。</a:t>
            </a:r>
          </a:p>
        </p:txBody>
      </p:sp>
      <p:pic>
        <p:nvPicPr>
          <p:cNvPr id="89092" name="Picture 68"/>
          <p:cNvPicPr>
            <a:picLocks noChangeAspect="1" noChangeArrowheads="1"/>
          </p:cNvPicPr>
          <p:nvPr/>
        </p:nvPicPr>
        <p:blipFill>
          <a:blip r:embed="rId3">
            <a:lum contrast="6000"/>
          </a:blip>
          <a:srcRect l="7936" t="25397" r="13068" b="21460"/>
          <a:stretch>
            <a:fillRect/>
          </a:stretch>
        </p:blipFill>
        <p:spPr bwMode="auto">
          <a:xfrm>
            <a:off x="3143250" y="3643313"/>
            <a:ext cx="5465763" cy="2752725"/>
          </a:xfrm>
          <a:prstGeom prst="rect">
            <a:avLst/>
          </a:prstGeom>
          <a:noFill/>
          <a:ln w="9525">
            <a:noFill/>
            <a:miter lim="800000"/>
            <a:headEnd/>
            <a:tailEnd/>
          </a:ln>
        </p:spPr>
      </p:pic>
      <p:sp>
        <p:nvSpPr>
          <p:cNvPr id="74" name="圆角矩形标注 73"/>
          <p:cNvSpPr/>
          <p:nvPr/>
        </p:nvSpPr>
        <p:spPr>
          <a:xfrm>
            <a:off x="1143000" y="5786438"/>
            <a:ext cx="1643063" cy="428625"/>
          </a:xfrm>
          <a:prstGeom prst="wedgeRoundRectCallout">
            <a:avLst>
              <a:gd name="adj1" fmla="val 56019"/>
              <a:gd name="adj2" fmla="val -16099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局部放大图</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ph idx="1"/>
          </p:nvPr>
        </p:nvSpPr>
        <p:spPr>
          <a:xfrm>
            <a:off x="357188" y="928688"/>
            <a:ext cx="8229600" cy="5214937"/>
          </a:xfrm>
        </p:spPr>
        <p:txBody>
          <a:bodyPr/>
          <a:lstStyle/>
          <a:p>
            <a:pPr>
              <a:buFont typeface="Wingdings 2" pitchFamily="18" charset="2"/>
              <a:buNone/>
            </a:pPr>
            <a:r>
              <a:rPr lang="zh-CN" altLang="en-US" sz="2400" smtClean="0"/>
              <a:t>（</a:t>
            </a:r>
            <a:r>
              <a:rPr lang="en-US" altLang="zh-CN" sz="2400" smtClean="0"/>
              <a:t>2</a:t>
            </a:r>
            <a:r>
              <a:rPr lang="zh-CN" altLang="en-US" sz="2400" smtClean="0"/>
              <a:t>）视图选择的步骤和方法</a:t>
            </a:r>
            <a:endParaRPr lang="en-US" altLang="zh-CN" sz="2400" smtClean="0"/>
          </a:p>
          <a:p>
            <a:pPr>
              <a:buFont typeface="Wingdings 2" pitchFamily="18" charset="2"/>
              <a:buNone/>
            </a:pPr>
            <a:r>
              <a:rPr lang="zh-CN" altLang="en-US" sz="2400" smtClean="0"/>
              <a:t>          在绘制工程图的时候，必须对视图做出正确的选择。</a:t>
            </a:r>
            <a:endParaRPr lang="en-US" altLang="zh-CN" sz="2400" smtClean="0"/>
          </a:p>
          <a:p>
            <a:pPr>
              <a:buFont typeface="Wingdings 2" pitchFamily="18" charset="2"/>
              <a:buNone/>
            </a:pPr>
            <a:r>
              <a:rPr lang="zh-CN" altLang="en-US" sz="2400" smtClean="0"/>
              <a:t>          具体绘制视图的步骤如下：</a:t>
            </a:r>
          </a:p>
          <a:p>
            <a:pPr>
              <a:buFont typeface="Wingdings 2" pitchFamily="18" charset="2"/>
              <a:buNone/>
            </a:pPr>
            <a:r>
              <a:rPr lang="en-US" altLang="zh-CN" sz="2400" smtClean="0"/>
              <a:t>     </a:t>
            </a:r>
            <a:r>
              <a:rPr lang="zh-CN" altLang="en-US" sz="2400" smtClean="0"/>
              <a:t>●分析零件</a:t>
            </a:r>
            <a:endParaRPr lang="en-US" altLang="zh-CN" sz="2400" smtClean="0"/>
          </a:p>
          <a:p>
            <a:pPr>
              <a:buFont typeface="Wingdings 2" pitchFamily="18" charset="2"/>
              <a:buNone/>
            </a:pPr>
            <a:r>
              <a:rPr lang="zh-CN" altLang="en-US" sz="2400" smtClean="0"/>
              <a:t>         了解该零件在机器上的作用、安放位置和加工方法。</a:t>
            </a:r>
            <a:endParaRPr lang="en-US" altLang="zh-CN" sz="2400" smtClean="0"/>
          </a:p>
          <a:p>
            <a:pPr>
              <a:buFont typeface="Wingdings 2" pitchFamily="18" charset="2"/>
              <a:buNone/>
            </a:pPr>
            <a:r>
              <a:rPr lang="zh-CN" altLang="en-US" sz="2400" smtClean="0"/>
              <a:t>     ●选择主视图</a:t>
            </a:r>
            <a:endParaRPr lang="en-US" altLang="zh-CN" sz="2400" smtClean="0"/>
          </a:p>
          <a:p>
            <a:pPr>
              <a:buFont typeface="Wingdings 2" pitchFamily="18" charset="2"/>
              <a:buNone/>
            </a:pPr>
            <a:r>
              <a:rPr lang="zh-CN" altLang="en-US" sz="2400" smtClean="0"/>
              <a:t>         主视图的状态要符合零件的加工状态或工作状态，在投射方向上应能清楚地显示出零件的形状特征。</a:t>
            </a:r>
            <a:endParaRPr lang="en-US" altLang="zh-CN" sz="2400" smtClean="0"/>
          </a:p>
          <a:p>
            <a:pPr>
              <a:buFont typeface="Wingdings 2" pitchFamily="18" charset="2"/>
              <a:buNone/>
            </a:pPr>
            <a:r>
              <a:rPr lang="zh-CN" altLang="en-US" sz="2400" smtClean="0"/>
              <a:t>      ●选择其他视图</a:t>
            </a:r>
            <a:endParaRPr lang="en-US" altLang="zh-CN" sz="2400" smtClean="0"/>
          </a:p>
          <a:p>
            <a:pPr>
              <a:buFont typeface="Wingdings 2" pitchFamily="18" charset="2"/>
              <a:buNone/>
            </a:pPr>
            <a:r>
              <a:rPr lang="zh-CN" altLang="en-US" sz="2400" smtClean="0"/>
              <a:t>         所选视图应有其重点表达内容，并尽量避免重复。</a:t>
            </a:r>
            <a:endParaRPr lang="en-US" altLang="zh-CN" sz="2400" smtClean="0"/>
          </a:p>
          <a:p>
            <a:pPr>
              <a:buFont typeface="Wingdings 2" pitchFamily="18" charset="2"/>
              <a:buNone/>
            </a:pPr>
            <a:r>
              <a:rPr lang="zh-CN" altLang="en-US" sz="2400" smtClean="0"/>
              <a:t>      ●最后对表达方案进行检查、比较、调整和修改，使方案更完美。</a:t>
            </a:r>
            <a:endParaRPr lang="en-US" altLang="zh-CN" sz="2400" smtClean="0"/>
          </a:p>
          <a:p>
            <a:pPr>
              <a:buFont typeface="Wingdings 2" pitchFamily="18" charset="2"/>
              <a:buNone/>
            </a:pPr>
            <a:endParaRPr lang="zh-CN" altLang="en-US" sz="2400" smtClean="0"/>
          </a:p>
          <a:p>
            <a:pPr>
              <a:buFont typeface="Wingdings 2" pitchFamily="18" charset="2"/>
              <a:buNone/>
            </a:pPr>
            <a:endParaRPr lang="zh-CN" altLang="en-US" sz="2400" smtClean="0"/>
          </a:p>
          <a:p>
            <a:pPr>
              <a:buFont typeface="Wingdings 2" pitchFamily="18" charset="2"/>
              <a:buNone/>
            </a:pPr>
            <a:endParaRPr lang="zh-CN" altLang="en-US" sz="2400"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内容占位符 2"/>
          <p:cNvSpPr>
            <a:spLocks noGrp="1"/>
          </p:cNvSpPr>
          <p:nvPr>
            <p:ph idx="1"/>
          </p:nvPr>
        </p:nvSpPr>
        <p:spPr>
          <a:xfrm>
            <a:off x="428625" y="1357313"/>
            <a:ext cx="8229600" cy="1500187"/>
          </a:xfrm>
        </p:spPr>
        <p:txBody>
          <a:bodyPr/>
          <a:lstStyle/>
          <a:p>
            <a:pPr>
              <a:buFont typeface="Wingdings 2" pitchFamily="18" charset="2"/>
              <a:buNone/>
            </a:pPr>
            <a:r>
              <a:rPr lang="en-US" altLang="zh-CN" smtClean="0"/>
              <a:t>1.4 Creo Parametric</a:t>
            </a:r>
            <a:r>
              <a:rPr lang="zh-CN" altLang="en-US" smtClean="0"/>
              <a:t>工程图实例</a:t>
            </a:r>
            <a:endParaRPr lang="en-US" altLang="zh-CN" smtClean="0"/>
          </a:p>
          <a:p>
            <a:pPr>
              <a:buFont typeface="Wingdings 2" pitchFamily="18" charset="2"/>
              <a:buNone/>
            </a:pPr>
            <a:r>
              <a:rPr lang="zh-CN" altLang="en-US" sz="2400" smtClean="0"/>
              <a:t>        具体操作步骤如下：</a:t>
            </a:r>
            <a:endParaRPr lang="en-US" altLang="zh-CN" sz="2400" smtClean="0"/>
          </a:p>
          <a:p>
            <a:pPr>
              <a:buFont typeface="Wingdings 2" pitchFamily="18" charset="2"/>
              <a:buNone/>
            </a:pPr>
            <a:r>
              <a:rPr lang="zh-CN" altLang="en-US" sz="2400" smtClean="0"/>
              <a:t>（</a:t>
            </a:r>
            <a:r>
              <a:rPr lang="en-US" altLang="zh-CN" sz="2400" smtClean="0"/>
              <a:t>1</a:t>
            </a:r>
            <a:r>
              <a:rPr lang="zh-CN" altLang="en-US" sz="2400" smtClean="0"/>
              <a:t>）打开已有零件文件</a:t>
            </a:r>
            <a:r>
              <a:rPr lang="en-US" altLang="zh-CN" sz="2400" smtClean="0"/>
              <a:t>bocha1.prt</a:t>
            </a:r>
            <a:r>
              <a:rPr lang="zh-CN" altLang="en-US" sz="2400" smtClean="0"/>
              <a:t>。</a:t>
            </a:r>
          </a:p>
          <a:p>
            <a:pPr>
              <a:buFont typeface="Wingdings 2" pitchFamily="18" charset="2"/>
              <a:buNone/>
            </a:pPr>
            <a:endParaRPr lang="zh-CN" altLang="en-US" smtClean="0"/>
          </a:p>
        </p:txBody>
      </p:sp>
      <p:pic>
        <p:nvPicPr>
          <p:cNvPr id="91138" name="Picture 1" descr="1-41b"/>
          <p:cNvPicPr>
            <a:picLocks noChangeAspect="1" noChangeArrowheads="1"/>
          </p:cNvPicPr>
          <p:nvPr/>
        </p:nvPicPr>
        <p:blipFill>
          <a:blip r:embed="rId2"/>
          <a:srcRect/>
          <a:stretch>
            <a:fillRect/>
          </a:stretch>
        </p:blipFill>
        <p:spPr bwMode="auto">
          <a:xfrm>
            <a:off x="500063" y="3000375"/>
            <a:ext cx="4357687" cy="2867025"/>
          </a:xfrm>
          <a:prstGeom prst="rect">
            <a:avLst/>
          </a:prstGeom>
          <a:noFill/>
          <a:ln w="9525">
            <a:noFill/>
            <a:miter lim="800000"/>
            <a:headEnd/>
            <a:tailEnd/>
          </a:ln>
        </p:spPr>
      </p:pic>
      <p:sp>
        <p:nvSpPr>
          <p:cNvPr id="5" name="圆角矩形标注 4"/>
          <p:cNvSpPr/>
          <p:nvPr/>
        </p:nvSpPr>
        <p:spPr>
          <a:xfrm>
            <a:off x="5572125" y="5357813"/>
            <a:ext cx="1571625" cy="428625"/>
          </a:xfrm>
          <a:prstGeom prst="wedgeRoundRectCallout">
            <a:avLst>
              <a:gd name="adj1" fmla="val -71626"/>
              <a:gd name="adj2" fmla="val -13728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移动副滑块</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2"/>
          <p:cNvSpPr>
            <a:spLocks noGrp="1"/>
          </p:cNvSpPr>
          <p:nvPr>
            <p:ph idx="1"/>
          </p:nvPr>
        </p:nvSpPr>
        <p:spPr>
          <a:xfrm>
            <a:off x="285750" y="285750"/>
            <a:ext cx="8229600" cy="6143625"/>
          </a:xfrm>
        </p:spPr>
        <p:txBody>
          <a:bodyPr/>
          <a:lstStyle/>
          <a:p>
            <a:pPr>
              <a:buFont typeface="Wingdings 2" pitchFamily="18" charset="2"/>
              <a:buNone/>
            </a:pPr>
            <a:r>
              <a:rPr lang="en-US" altLang="zh-CN" sz="2800" smtClean="0"/>
              <a:t>1.1.2  </a:t>
            </a:r>
            <a:r>
              <a:rPr lang="zh-CN" altLang="en-US" sz="2800" smtClean="0"/>
              <a:t>工程制图的基本要求</a:t>
            </a:r>
            <a:endParaRPr lang="en-US" altLang="zh-CN" sz="2800" smtClean="0"/>
          </a:p>
          <a:p>
            <a:pPr>
              <a:buFont typeface="Wingdings 2" pitchFamily="18" charset="2"/>
              <a:buNone/>
            </a:pPr>
            <a:r>
              <a:rPr lang="zh-CN" altLang="en-US" sz="2400" smtClean="0"/>
              <a:t>（</a:t>
            </a:r>
            <a:r>
              <a:rPr lang="en-US" altLang="zh-CN" sz="2400" smtClean="0"/>
              <a:t>1</a:t>
            </a:r>
            <a:r>
              <a:rPr lang="zh-CN" altLang="en-US" sz="2400" smtClean="0"/>
              <a:t>）工程制图的任务与要求</a:t>
            </a:r>
            <a:endParaRPr lang="en-US" altLang="zh-CN" sz="2400" smtClean="0"/>
          </a:p>
          <a:p>
            <a:pPr>
              <a:buFont typeface="Wingdings 2" pitchFamily="18" charset="2"/>
              <a:buNone/>
            </a:pPr>
            <a:r>
              <a:rPr lang="zh-CN" altLang="en-US" sz="2400" smtClean="0"/>
              <a:t>           学习工程图的目的就是培养学生绘图、读图和图解的能力以及空间想象能力。</a:t>
            </a:r>
            <a:endParaRPr lang="en-US" altLang="zh-CN" sz="2400" smtClean="0"/>
          </a:p>
          <a:p>
            <a:pPr>
              <a:buFont typeface="Wingdings 2" pitchFamily="18" charset="2"/>
              <a:buNone/>
            </a:pPr>
            <a:r>
              <a:rPr lang="zh-CN" altLang="en-US" sz="2400" smtClean="0"/>
              <a:t>（</a:t>
            </a:r>
            <a:r>
              <a:rPr lang="en-US" altLang="zh-CN" sz="2400" smtClean="0"/>
              <a:t>2</a:t>
            </a:r>
            <a:r>
              <a:rPr lang="zh-CN" altLang="en-US" sz="2400" smtClean="0"/>
              <a:t>）工程制图的主要内容和学习方法</a:t>
            </a:r>
            <a:endParaRPr lang="en-US" altLang="zh-CN" sz="2400" smtClean="0"/>
          </a:p>
          <a:p>
            <a:pPr>
              <a:buFont typeface="Wingdings 2" pitchFamily="18" charset="2"/>
              <a:buNone/>
            </a:pPr>
            <a:r>
              <a:rPr lang="zh-CN" altLang="en-US" sz="2400" smtClean="0"/>
              <a:t>           在工程图模块中，既要学习一些专业知识，也要学习软件的基本知识。</a:t>
            </a:r>
            <a:endParaRPr lang="en-US" altLang="zh-CN" sz="2400" smtClean="0"/>
          </a:p>
          <a:p>
            <a:pPr>
              <a:buFont typeface="Wingdings 2" pitchFamily="18" charset="2"/>
              <a:buNone/>
            </a:pPr>
            <a:r>
              <a:rPr lang="zh-CN" altLang="en-US" sz="2400" smtClean="0"/>
              <a:t>（</a:t>
            </a:r>
            <a:r>
              <a:rPr lang="en-US" altLang="zh-CN" sz="2400" smtClean="0"/>
              <a:t>3</a:t>
            </a:r>
            <a:r>
              <a:rPr lang="zh-CN" altLang="en-US" sz="2400" smtClean="0"/>
              <a:t>）学习方法</a:t>
            </a:r>
            <a:endParaRPr lang="en-US" altLang="zh-CN" sz="2400" smtClean="0"/>
          </a:p>
          <a:p>
            <a:pPr>
              <a:buFont typeface="Wingdings 2" pitchFamily="18" charset="2"/>
              <a:buNone/>
            </a:pPr>
            <a:r>
              <a:rPr lang="zh-CN" altLang="en-US" sz="2400" smtClean="0"/>
              <a:t>           画法几何是制图的理论基础，比较抽象，系统性较强。机械制图是投影理论的实际运用，实践性较强，学习时要完成一系列的绘图、识图作业，但必须注意学习方法，才能提高学习效果。</a:t>
            </a:r>
            <a:endParaRPr lang="en-US" altLang="zh-CN" sz="2400" smtClean="0"/>
          </a:p>
          <a:p>
            <a:pPr>
              <a:buFont typeface="Wingdings 2" pitchFamily="18" charset="2"/>
              <a:buNone/>
            </a:pPr>
            <a:endParaRPr lang="zh-CN" altLang="en-US" sz="2800" smtClean="0"/>
          </a:p>
          <a:p>
            <a:pPr>
              <a:buFont typeface="Wingdings 2" pitchFamily="18" charset="2"/>
              <a:buNone/>
            </a:pPr>
            <a:endParaRPr lang="zh-CN" altLang="en-US" sz="2400"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7" name="内容占位符 2"/>
          <p:cNvSpPr>
            <a:spLocks noGrp="1"/>
          </p:cNvSpPr>
          <p:nvPr>
            <p:ph idx="1"/>
          </p:nvPr>
        </p:nvSpPr>
        <p:spPr>
          <a:xfrm>
            <a:off x="357188" y="428625"/>
            <a:ext cx="8229600" cy="500063"/>
          </a:xfrm>
        </p:spPr>
        <p:txBody>
          <a:bodyPr/>
          <a:lstStyle/>
          <a:p>
            <a:pPr>
              <a:buFont typeface="Wingdings 2" pitchFamily="18" charset="2"/>
              <a:buNone/>
            </a:pPr>
            <a:r>
              <a:rPr lang="zh-CN" altLang="en-US" sz="2400" smtClean="0"/>
              <a:t>（</a:t>
            </a:r>
            <a:r>
              <a:rPr lang="en-US" altLang="zh-CN" sz="2400" smtClean="0"/>
              <a:t>2</a:t>
            </a:r>
            <a:r>
              <a:rPr lang="zh-CN" altLang="en-US" sz="2400" smtClean="0"/>
              <a:t>）</a:t>
            </a:r>
          </a:p>
        </p:txBody>
      </p:sp>
      <p:pic>
        <p:nvPicPr>
          <p:cNvPr id="79878" name="Picture 1"/>
          <p:cNvPicPr>
            <a:picLocks noChangeAspect="1" noChangeArrowheads="1"/>
          </p:cNvPicPr>
          <p:nvPr/>
        </p:nvPicPr>
        <p:blipFill>
          <a:blip r:embed="rId3"/>
          <a:srcRect/>
          <a:stretch>
            <a:fillRect/>
          </a:stretch>
        </p:blipFill>
        <p:spPr bwMode="auto">
          <a:xfrm>
            <a:off x="1714500" y="214313"/>
            <a:ext cx="2714625" cy="3609975"/>
          </a:xfrm>
          <a:prstGeom prst="rect">
            <a:avLst/>
          </a:prstGeom>
          <a:noFill/>
          <a:ln w="9525">
            <a:noFill/>
            <a:miter lim="800000"/>
            <a:headEnd/>
            <a:tailEnd/>
          </a:ln>
        </p:spPr>
      </p:pic>
      <p:pic>
        <p:nvPicPr>
          <p:cNvPr id="79879" name="Picture 2"/>
          <p:cNvPicPr>
            <a:picLocks noChangeAspect="1" noChangeArrowheads="1"/>
          </p:cNvPicPr>
          <p:nvPr/>
        </p:nvPicPr>
        <p:blipFill>
          <a:blip r:embed="rId4"/>
          <a:srcRect/>
          <a:stretch>
            <a:fillRect/>
          </a:stretch>
        </p:blipFill>
        <p:spPr bwMode="auto">
          <a:xfrm>
            <a:off x="5643563" y="285750"/>
            <a:ext cx="2286000" cy="3638550"/>
          </a:xfrm>
          <a:prstGeom prst="rect">
            <a:avLst/>
          </a:prstGeom>
          <a:noFill/>
          <a:ln w="9525">
            <a:noFill/>
            <a:miter lim="800000"/>
            <a:headEnd/>
            <a:tailEnd/>
          </a:ln>
        </p:spPr>
      </p:pic>
      <p:pic>
        <p:nvPicPr>
          <p:cNvPr id="79880" name="Picture 3"/>
          <p:cNvPicPr>
            <a:picLocks noChangeAspect="1" noChangeArrowheads="1"/>
          </p:cNvPicPr>
          <p:nvPr/>
        </p:nvPicPr>
        <p:blipFill>
          <a:blip r:embed="rId5"/>
          <a:srcRect/>
          <a:stretch>
            <a:fillRect/>
          </a:stretch>
        </p:blipFill>
        <p:spPr bwMode="auto">
          <a:xfrm>
            <a:off x="2076450" y="4017963"/>
            <a:ext cx="1924050" cy="2847975"/>
          </a:xfrm>
          <a:prstGeom prst="rect">
            <a:avLst/>
          </a:prstGeom>
          <a:noFill/>
          <a:ln w="9525">
            <a:noFill/>
            <a:miter lim="800000"/>
            <a:headEnd/>
            <a:tailEnd/>
          </a:ln>
        </p:spPr>
      </p:pic>
      <p:sp>
        <p:nvSpPr>
          <p:cNvPr id="79881"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79876" name="Object 4"/>
          <p:cNvGraphicFramePr>
            <a:graphicFrameLocks noChangeAspect="1"/>
          </p:cNvGraphicFramePr>
          <p:nvPr/>
        </p:nvGraphicFramePr>
        <p:xfrm>
          <a:off x="4786313" y="4500563"/>
          <a:ext cx="2714625" cy="2108200"/>
        </p:xfrm>
        <a:graphic>
          <a:graphicData uri="http://schemas.openxmlformats.org/presentationml/2006/ole">
            <p:oleObj spid="_x0000_s79876" name="Picture" r:id="rId6" imgW="1619250" imgH="1257300" progId="Word.Picture.8">
              <p:embed/>
            </p:oleObj>
          </a:graphicData>
        </a:graphic>
      </p:graphicFrame>
      <p:cxnSp>
        <p:nvCxnSpPr>
          <p:cNvPr id="36" name="直接箭头连接符 35"/>
          <p:cNvCxnSpPr/>
          <p:nvPr/>
        </p:nvCxnSpPr>
        <p:spPr>
          <a:xfrm>
            <a:off x="1000125" y="2571750"/>
            <a:ext cx="78581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6200000" flipH="1">
            <a:off x="0" y="3571875"/>
            <a:ext cx="2071688"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071563" y="4643438"/>
            <a:ext cx="1000125" cy="1587"/>
          </a:xfrm>
          <a:prstGeom prst="line">
            <a:avLst/>
          </a:prstGeom>
        </p:spPr>
        <p:style>
          <a:lnRef idx="1">
            <a:schemeClr val="accent1"/>
          </a:lnRef>
          <a:fillRef idx="0">
            <a:schemeClr val="accent1"/>
          </a:fillRef>
          <a:effectRef idx="0">
            <a:schemeClr val="accent1"/>
          </a:effectRef>
          <a:fontRef idx="minor">
            <a:schemeClr val="tx1"/>
          </a:fontRef>
        </p:style>
      </p:cxnSp>
      <p:grpSp>
        <p:nvGrpSpPr>
          <p:cNvPr id="79885" name="Group 6"/>
          <p:cNvGrpSpPr>
            <a:grpSpLocks/>
          </p:cNvGrpSpPr>
          <p:nvPr/>
        </p:nvGrpSpPr>
        <p:grpSpPr bwMode="auto">
          <a:xfrm>
            <a:off x="2643188" y="2857500"/>
            <a:ext cx="3214687" cy="819150"/>
            <a:chOff x="4860" y="3000"/>
            <a:chExt cx="900" cy="468"/>
          </a:xfrm>
        </p:grpSpPr>
        <p:sp>
          <p:nvSpPr>
            <p:cNvPr id="79888" name="Line 7"/>
            <p:cNvSpPr>
              <a:spLocks noChangeShapeType="1"/>
            </p:cNvSpPr>
            <p:nvPr/>
          </p:nvSpPr>
          <p:spPr bwMode="auto">
            <a:xfrm>
              <a:off x="4860" y="3468"/>
              <a:ext cx="540" cy="0"/>
            </a:xfrm>
            <a:prstGeom prst="line">
              <a:avLst/>
            </a:prstGeom>
            <a:noFill/>
            <a:ln w="9525">
              <a:solidFill>
                <a:srgbClr val="000000"/>
              </a:solidFill>
              <a:round/>
              <a:headEnd/>
              <a:tailEnd/>
            </a:ln>
          </p:spPr>
          <p:txBody>
            <a:bodyPr/>
            <a:lstStyle/>
            <a:p>
              <a:endParaRPr lang="zh-CN" altLang="en-US"/>
            </a:p>
          </p:txBody>
        </p:sp>
        <p:sp>
          <p:nvSpPr>
            <p:cNvPr id="79889" name="Line 8"/>
            <p:cNvSpPr>
              <a:spLocks noChangeShapeType="1"/>
            </p:cNvSpPr>
            <p:nvPr/>
          </p:nvSpPr>
          <p:spPr bwMode="auto">
            <a:xfrm flipV="1">
              <a:off x="5400" y="3000"/>
              <a:ext cx="0" cy="468"/>
            </a:xfrm>
            <a:prstGeom prst="line">
              <a:avLst/>
            </a:prstGeom>
            <a:noFill/>
            <a:ln w="9525">
              <a:solidFill>
                <a:srgbClr val="000000"/>
              </a:solidFill>
              <a:round/>
              <a:headEnd/>
              <a:tailEnd/>
            </a:ln>
          </p:spPr>
          <p:txBody>
            <a:bodyPr/>
            <a:lstStyle/>
            <a:p>
              <a:endParaRPr lang="zh-CN" altLang="en-US"/>
            </a:p>
          </p:txBody>
        </p:sp>
        <p:sp>
          <p:nvSpPr>
            <p:cNvPr id="79890" name="Line 9"/>
            <p:cNvSpPr>
              <a:spLocks noChangeShapeType="1"/>
            </p:cNvSpPr>
            <p:nvPr/>
          </p:nvSpPr>
          <p:spPr bwMode="auto">
            <a:xfrm>
              <a:off x="5400" y="3000"/>
              <a:ext cx="360" cy="0"/>
            </a:xfrm>
            <a:prstGeom prst="line">
              <a:avLst/>
            </a:prstGeom>
            <a:noFill/>
            <a:ln w="9525">
              <a:solidFill>
                <a:srgbClr val="000000"/>
              </a:solidFill>
              <a:round/>
              <a:headEnd/>
              <a:tailEnd type="triangle" w="med" len="med"/>
            </a:ln>
          </p:spPr>
          <p:txBody>
            <a:bodyPr/>
            <a:lstStyle/>
            <a:p>
              <a:endParaRPr lang="zh-CN" altLang="en-US"/>
            </a:p>
          </p:txBody>
        </p:sp>
      </p:grpSp>
      <p:sp>
        <p:nvSpPr>
          <p:cNvPr id="79886" name="Line 10"/>
          <p:cNvSpPr>
            <a:spLocks noChangeShapeType="1"/>
          </p:cNvSpPr>
          <p:nvPr/>
        </p:nvSpPr>
        <p:spPr bwMode="auto">
          <a:xfrm>
            <a:off x="6286500" y="3786188"/>
            <a:ext cx="46038" cy="714375"/>
          </a:xfrm>
          <a:prstGeom prst="line">
            <a:avLst/>
          </a:prstGeom>
          <a:noFill/>
          <a:ln w="9525">
            <a:solidFill>
              <a:srgbClr val="000000"/>
            </a:solidFill>
            <a:round/>
            <a:headEnd/>
            <a:tailEnd type="triangle" w="med" len="med"/>
          </a:ln>
        </p:spPr>
        <p:txBody>
          <a:bodyPr/>
          <a:lstStyle/>
          <a:p>
            <a:endParaRPr lang="zh-CN" altLang="en-US"/>
          </a:p>
        </p:txBody>
      </p:sp>
      <p:sp>
        <p:nvSpPr>
          <p:cNvPr id="56" name="圆角矩形标注 55"/>
          <p:cNvSpPr/>
          <p:nvPr/>
        </p:nvSpPr>
        <p:spPr>
          <a:xfrm>
            <a:off x="7572375" y="5786438"/>
            <a:ext cx="1357313" cy="785812"/>
          </a:xfrm>
          <a:prstGeom prst="wedgeRoundRectCallout">
            <a:avLst>
              <a:gd name="adj1" fmla="val -49705"/>
              <a:gd name="adj2" fmla="val -12035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 新建工程图文件</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内容占位符 2"/>
          <p:cNvSpPr>
            <a:spLocks noGrp="1"/>
          </p:cNvSpPr>
          <p:nvPr>
            <p:ph idx="1"/>
          </p:nvPr>
        </p:nvSpPr>
        <p:spPr>
          <a:xfrm>
            <a:off x="285750" y="357188"/>
            <a:ext cx="8229600" cy="500062"/>
          </a:xfrm>
        </p:spPr>
        <p:txBody>
          <a:bodyPr/>
          <a:lstStyle/>
          <a:p>
            <a:pPr>
              <a:buFont typeface="Wingdings 2" pitchFamily="18" charset="2"/>
              <a:buNone/>
            </a:pPr>
            <a:r>
              <a:rPr lang="zh-CN" altLang="en-US" sz="2400" smtClean="0"/>
              <a:t>（</a:t>
            </a:r>
            <a:r>
              <a:rPr lang="en-US" altLang="zh-CN" sz="2400" smtClean="0"/>
              <a:t>3</a:t>
            </a:r>
            <a:r>
              <a:rPr lang="zh-CN" altLang="en-US" sz="2400" smtClean="0"/>
              <a:t>）</a:t>
            </a:r>
          </a:p>
        </p:txBody>
      </p:sp>
      <p:graphicFrame>
        <p:nvGraphicFramePr>
          <p:cNvPr id="4" name="图示 3"/>
          <p:cNvGraphicFramePr/>
          <p:nvPr/>
        </p:nvGraphicFramePr>
        <p:xfrm>
          <a:off x="1428728" y="500042"/>
          <a:ext cx="4976826"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8854" name="TextBox 4"/>
          <p:cNvSpPr txBox="1">
            <a:spLocks noChangeArrowheads="1"/>
          </p:cNvSpPr>
          <p:nvPr/>
        </p:nvSpPr>
        <p:spPr bwMode="auto">
          <a:xfrm>
            <a:off x="285750" y="1214438"/>
            <a:ext cx="7072313" cy="461962"/>
          </a:xfrm>
          <a:prstGeom prst="rect">
            <a:avLst/>
          </a:prstGeom>
          <a:noFill/>
          <a:ln w="9525">
            <a:noFill/>
            <a:miter lim="800000"/>
            <a:headEnd/>
            <a:tailEnd/>
          </a:ln>
        </p:spPr>
        <p:txBody>
          <a:bodyPr>
            <a:spAutoFit/>
          </a:bodyPr>
          <a:lstStyle/>
          <a:p>
            <a:r>
              <a:rPr lang="zh-CN" altLang="en-US" sz="2400">
                <a:latin typeface="Goudy Old Style"/>
              </a:rPr>
              <a:t>（</a:t>
            </a:r>
            <a:r>
              <a:rPr lang="en-US" altLang="zh-CN" sz="2400">
                <a:latin typeface="Goudy Old Style"/>
              </a:rPr>
              <a:t>4</a:t>
            </a:r>
            <a:r>
              <a:rPr lang="zh-CN" altLang="en-US" sz="2400">
                <a:latin typeface="Goudy Old Style"/>
              </a:rPr>
              <a:t>）</a:t>
            </a:r>
          </a:p>
        </p:txBody>
      </p:sp>
      <p:graphicFrame>
        <p:nvGraphicFramePr>
          <p:cNvPr id="6" name="图示 5"/>
          <p:cNvGraphicFramePr/>
          <p:nvPr/>
        </p:nvGraphicFramePr>
        <p:xfrm>
          <a:off x="1428728" y="1285860"/>
          <a:ext cx="4714908" cy="4603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8856" name="TextBox 6"/>
          <p:cNvSpPr txBox="1">
            <a:spLocks noChangeArrowheads="1"/>
          </p:cNvSpPr>
          <p:nvPr/>
        </p:nvSpPr>
        <p:spPr bwMode="auto">
          <a:xfrm>
            <a:off x="214313" y="1928813"/>
            <a:ext cx="6715125" cy="461962"/>
          </a:xfrm>
          <a:prstGeom prst="rect">
            <a:avLst/>
          </a:prstGeom>
          <a:noFill/>
          <a:ln w="9525">
            <a:noFill/>
            <a:miter lim="800000"/>
            <a:headEnd/>
            <a:tailEnd/>
          </a:ln>
        </p:spPr>
        <p:txBody>
          <a:bodyPr>
            <a:spAutoFit/>
          </a:bodyPr>
          <a:lstStyle/>
          <a:p>
            <a:r>
              <a:rPr lang="zh-CN" altLang="en-US" sz="2400">
                <a:latin typeface="Goudy Old Style"/>
              </a:rPr>
              <a:t>（</a:t>
            </a:r>
            <a:r>
              <a:rPr lang="en-US" altLang="zh-CN" sz="2400">
                <a:latin typeface="Goudy Old Style"/>
              </a:rPr>
              <a:t>5</a:t>
            </a:r>
            <a:r>
              <a:rPr lang="zh-CN" altLang="en-US" sz="2400">
                <a:latin typeface="Goudy Old Style"/>
              </a:rPr>
              <a:t>）</a:t>
            </a:r>
          </a:p>
        </p:txBody>
      </p:sp>
      <p:pic>
        <p:nvPicPr>
          <p:cNvPr id="78857" name="Picture 1"/>
          <p:cNvPicPr>
            <a:picLocks noChangeAspect="1" noChangeArrowheads="1"/>
          </p:cNvPicPr>
          <p:nvPr/>
        </p:nvPicPr>
        <p:blipFill>
          <a:blip r:embed="rId13"/>
          <a:srcRect/>
          <a:stretch>
            <a:fillRect/>
          </a:stretch>
        </p:blipFill>
        <p:spPr bwMode="auto">
          <a:xfrm>
            <a:off x="4643438" y="3071813"/>
            <a:ext cx="3929062" cy="3095625"/>
          </a:xfrm>
          <a:prstGeom prst="rect">
            <a:avLst/>
          </a:prstGeom>
          <a:noFill/>
          <a:ln w="9525">
            <a:noFill/>
            <a:miter lim="800000"/>
            <a:headEnd/>
            <a:tailEnd/>
          </a:ln>
        </p:spPr>
      </p:pic>
      <p:pic>
        <p:nvPicPr>
          <p:cNvPr id="78858" name="Picture 2"/>
          <p:cNvPicPr>
            <a:picLocks noChangeAspect="1" noChangeArrowheads="1"/>
          </p:cNvPicPr>
          <p:nvPr/>
        </p:nvPicPr>
        <p:blipFill>
          <a:blip r:embed="rId14"/>
          <a:srcRect/>
          <a:stretch>
            <a:fillRect/>
          </a:stretch>
        </p:blipFill>
        <p:spPr bwMode="auto">
          <a:xfrm>
            <a:off x="785813" y="2857500"/>
            <a:ext cx="2714625" cy="1189038"/>
          </a:xfrm>
          <a:prstGeom prst="rect">
            <a:avLst/>
          </a:prstGeom>
          <a:noFill/>
          <a:ln w="9525">
            <a:noFill/>
            <a:miter lim="800000"/>
            <a:headEnd/>
            <a:tailEnd/>
          </a:ln>
        </p:spPr>
      </p:pic>
      <p:sp>
        <p:nvSpPr>
          <p:cNvPr id="7885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78851" name="Object 3"/>
          <p:cNvGraphicFramePr>
            <a:graphicFrameLocks noChangeAspect="1"/>
          </p:cNvGraphicFramePr>
          <p:nvPr/>
        </p:nvGraphicFramePr>
        <p:xfrm>
          <a:off x="1285875" y="4757738"/>
          <a:ext cx="2714625" cy="2100262"/>
        </p:xfrm>
        <a:graphic>
          <a:graphicData uri="http://schemas.openxmlformats.org/presentationml/2006/ole">
            <p:oleObj spid="_x0000_s78851" name="Picture" r:id="rId15" imgW="2781300" imgH="2152650" progId="Word.Picture.8">
              <p:embed/>
            </p:oleObj>
          </a:graphicData>
        </a:graphic>
      </p:graphicFrame>
      <p:grpSp>
        <p:nvGrpSpPr>
          <p:cNvPr id="78860" name="Group 5"/>
          <p:cNvGrpSpPr>
            <a:grpSpLocks/>
          </p:cNvGrpSpPr>
          <p:nvPr/>
        </p:nvGrpSpPr>
        <p:grpSpPr bwMode="auto">
          <a:xfrm flipV="1">
            <a:off x="1571625" y="3402013"/>
            <a:ext cx="3143250" cy="98425"/>
            <a:chOff x="4860" y="3000"/>
            <a:chExt cx="900" cy="468"/>
          </a:xfrm>
        </p:grpSpPr>
        <p:sp>
          <p:nvSpPr>
            <p:cNvPr id="78864" name="Line 6"/>
            <p:cNvSpPr>
              <a:spLocks noChangeShapeType="1"/>
            </p:cNvSpPr>
            <p:nvPr/>
          </p:nvSpPr>
          <p:spPr bwMode="auto">
            <a:xfrm>
              <a:off x="4860" y="3468"/>
              <a:ext cx="540" cy="0"/>
            </a:xfrm>
            <a:prstGeom prst="line">
              <a:avLst/>
            </a:prstGeom>
            <a:noFill/>
            <a:ln w="9525">
              <a:solidFill>
                <a:srgbClr val="000000"/>
              </a:solidFill>
              <a:round/>
              <a:headEnd/>
              <a:tailEnd/>
            </a:ln>
          </p:spPr>
          <p:txBody>
            <a:bodyPr/>
            <a:lstStyle/>
            <a:p>
              <a:endParaRPr lang="zh-CN" altLang="en-US"/>
            </a:p>
          </p:txBody>
        </p:sp>
        <p:sp>
          <p:nvSpPr>
            <p:cNvPr id="78865" name="Line 7"/>
            <p:cNvSpPr>
              <a:spLocks noChangeShapeType="1"/>
            </p:cNvSpPr>
            <p:nvPr/>
          </p:nvSpPr>
          <p:spPr bwMode="auto">
            <a:xfrm flipV="1">
              <a:off x="5400" y="3000"/>
              <a:ext cx="0" cy="468"/>
            </a:xfrm>
            <a:prstGeom prst="line">
              <a:avLst/>
            </a:prstGeom>
            <a:noFill/>
            <a:ln w="9525">
              <a:solidFill>
                <a:srgbClr val="000000"/>
              </a:solidFill>
              <a:round/>
              <a:headEnd/>
              <a:tailEnd/>
            </a:ln>
          </p:spPr>
          <p:txBody>
            <a:bodyPr/>
            <a:lstStyle/>
            <a:p>
              <a:endParaRPr lang="zh-CN" altLang="en-US"/>
            </a:p>
          </p:txBody>
        </p:sp>
        <p:sp>
          <p:nvSpPr>
            <p:cNvPr id="78866" name="Line 8"/>
            <p:cNvSpPr>
              <a:spLocks noChangeShapeType="1"/>
            </p:cNvSpPr>
            <p:nvPr/>
          </p:nvSpPr>
          <p:spPr bwMode="auto">
            <a:xfrm>
              <a:off x="5400" y="3000"/>
              <a:ext cx="360" cy="0"/>
            </a:xfrm>
            <a:prstGeom prst="line">
              <a:avLst/>
            </a:prstGeom>
            <a:noFill/>
            <a:ln w="9525">
              <a:solidFill>
                <a:srgbClr val="000000"/>
              </a:solidFill>
              <a:round/>
              <a:headEnd/>
              <a:tailEnd type="triangle" w="med" len="med"/>
            </a:ln>
          </p:spPr>
          <p:txBody>
            <a:bodyPr/>
            <a:lstStyle/>
            <a:p>
              <a:endParaRPr lang="zh-CN" altLang="en-US"/>
            </a:p>
          </p:txBody>
        </p:sp>
      </p:grpSp>
      <p:graphicFrame>
        <p:nvGraphicFramePr>
          <p:cNvPr id="16" name="图示 15"/>
          <p:cNvGraphicFramePr/>
          <p:nvPr/>
        </p:nvGraphicFramePr>
        <p:xfrm>
          <a:off x="1785918" y="2143116"/>
          <a:ext cx="4262446" cy="460364"/>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sp>
        <p:nvSpPr>
          <p:cNvPr id="78862" name="Line 9"/>
          <p:cNvSpPr>
            <a:spLocks noChangeShapeType="1"/>
          </p:cNvSpPr>
          <p:nvPr/>
        </p:nvSpPr>
        <p:spPr bwMode="auto">
          <a:xfrm flipH="1">
            <a:off x="3714750" y="4572000"/>
            <a:ext cx="1828800" cy="46038"/>
          </a:xfrm>
          <a:prstGeom prst="line">
            <a:avLst/>
          </a:prstGeom>
          <a:noFill/>
          <a:ln w="9525">
            <a:solidFill>
              <a:srgbClr val="000000"/>
            </a:solidFill>
            <a:round/>
            <a:headEnd/>
            <a:tailEnd/>
          </a:ln>
        </p:spPr>
        <p:txBody>
          <a:bodyPr/>
          <a:lstStyle/>
          <a:p>
            <a:endParaRPr lang="zh-CN" altLang="en-US"/>
          </a:p>
        </p:txBody>
      </p:sp>
      <p:sp>
        <p:nvSpPr>
          <p:cNvPr id="78863" name="Line 10"/>
          <p:cNvSpPr>
            <a:spLocks noChangeShapeType="1"/>
          </p:cNvSpPr>
          <p:nvPr/>
        </p:nvSpPr>
        <p:spPr bwMode="auto">
          <a:xfrm flipH="1">
            <a:off x="3714750" y="4572000"/>
            <a:ext cx="46038" cy="539750"/>
          </a:xfrm>
          <a:prstGeom prst="line">
            <a:avLst/>
          </a:prstGeom>
          <a:noFill/>
          <a:ln w="9525">
            <a:solidFill>
              <a:srgbClr val="000000"/>
            </a:solidFill>
            <a:round/>
            <a:headEnd/>
            <a:tailEnd type="triangle" w="med" len="med"/>
          </a:ln>
        </p:spPr>
        <p:txBody>
          <a:bodyPr/>
          <a:lstStyle/>
          <a:p>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内容占位符 2"/>
          <p:cNvSpPr>
            <a:spLocks noGrp="1"/>
          </p:cNvSpPr>
          <p:nvPr>
            <p:ph idx="1"/>
          </p:nvPr>
        </p:nvSpPr>
        <p:spPr>
          <a:xfrm>
            <a:off x="285750" y="357188"/>
            <a:ext cx="8229600" cy="471487"/>
          </a:xfrm>
        </p:spPr>
        <p:txBody>
          <a:bodyPr/>
          <a:lstStyle/>
          <a:p>
            <a:pPr>
              <a:buFont typeface="Wingdings 2" pitchFamily="18" charset="2"/>
              <a:buNone/>
            </a:pPr>
            <a:r>
              <a:rPr lang="zh-CN" altLang="en-US" sz="2400" smtClean="0"/>
              <a:t>（</a:t>
            </a:r>
            <a:r>
              <a:rPr lang="en-US" altLang="zh-CN" sz="2400" smtClean="0"/>
              <a:t>6</a:t>
            </a:r>
            <a:r>
              <a:rPr lang="zh-CN" altLang="en-US" sz="2400" smtClean="0"/>
              <a:t>）</a:t>
            </a:r>
          </a:p>
        </p:txBody>
      </p:sp>
      <p:graphicFrame>
        <p:nvGraphicFramePr>
          <p:cNvPr id="4" name="图示 3"/>
          <p:cNvGraphicFramePr/>
          <p:nvPr/>
        </p:nvGraphicFramePr>
        <p:xfrm>
          <a:off x="1428728" y="357166"/>
          <a:ext cx="4619636" cy="3889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7046" name="TextBox 4"/>
          <p:cNvSpPr txBox="1">
            <a:spLocks noChangeArrowheads="1"/>
          </p:cNvSpPr>
          <p:nvPr/>
        </p:nvSpPr>
        <p:spPr bwMode="auto">
          <a:xfrm>
            <a:off x="285750" y="1143000"/>
            <a:ext cx="4071938" cy="461963"/>
          </a:xfrm>
          <a:prstGeom prst="rect">
            <a:avLst/>
          </a:prstGeom>
          <a:noFill/>
          <a:ln w="9525">
            <a:noFill/>
            <a:miter lim="800000"/>
            <a:headEnd/>
            <a:tailEnd/>
          </a:ln>
        </p:spPr>
        <p:txBody>
          <a:bodyPr>
            <a:spAutoFit/>
          </a:bodyPr>
          <a:lstStyle/>
          <a:p>
            <a:r>
              <a:rPr lang="zh-CN" altLang="en-US" sz="2400">
                <a:latin typeface="Goudy Old Style"/>
              </a:rPr>
              <a:t>（</a:t>
            </a:r>
            <a:r>
              <a:rPr lang="en-US" altLang="zh-CN" sz="2400">
                <a:latin typeface="Goudy Old Style"/>
              </a:rPr>
              <a:t>7</a:t>
            </a:r>
            <a:r>
              <a:rPr lang="zh-CN" altLang="en-US" sz="2400">
                <a:latin typeface="Goudy Old Style"/>
              </a:rPr>
              <a:t>）</a:t>
            </a:r>
          </a:p>
        </p:txBody>
      </p:sp>
      <p:pic>
        <p:nvPicPr>
          <p:cNvPr id="87047" name="Picture 2"/>
          <p:cNvPicPr>
            <a:picLocks noChangeAspect="1" noChangeArrowheads="1"/>
          </p:cNvPicPr>
          <p:nvPr/>
        </p:nvPicPr>
        <p:blipFill>
          <a:blip r:embed="rId8"/>
          <a:srcRect/>
          <a:stretch>
            <a:fillRect/>
          </a:stretch>
        </p:blipFill>
        <p:spPr bwMode="auto">
          <a:xfrm>
            <a:off x="5143500" y="2143125"/>
            <a:ext cx="3194050" cy="2873375"/>
          </a:xfrm>
          <a:prstGeom prst="rect">
            <a:avLst/>
          </a:prstGeom>
          <a:noFill/>
          <a:ln w="9525">
            <a:noFill/>
            <a:miter lim="800000"/>
            <a:headEnd/>
            <a:tailEnd/>
          </a:ln>
        </p:spPr>
      </p:pic>
      <p:sp>
        <p:nvSpPr>
          <p:cNvPr id="8704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87043" name="Object 3"/>
          <p:cNvGraphicFramePr>
            <a:graphicFrameLocks noChangeAspect="1"/>
          </p:cNvGraphicFramePr>
          <p:nvPr/>
        </p:nvGraphicFramePr>
        <p:xfrm>
          <a:off x="1357313" y="3500438"/>
          <a:ext cx="2857500" cy="2211387"/>
        </p:xfrm>
        <a:graphic>
          <a:graphicData uri="http://schemas.openxmlformats.org/presentationml/2006/ole">
            <p:oleObj spid="_x0000_s87043" name="Picture" r:id="rId9" imgW="2571750" imgH="1990725" progId="Word.Picture.8">
              <p:embed/>
            </p:oleObj>
          </a:graphicData>
        </a:graphic>
      </p:graphicFrame>
      <p:pic>
        <p:nvPicPr>
          <p:cNvPr id="87049" name="Picture 5"/>
          <p:cNvPicPr>
            <a:picLocks noChangeAspect="1" noChangeArrowheads="1"/>
          </p:cNvPicPr>
          <p:nvPr/>
        </p:nvPicPr>
        <p:blipFill>
          <a:blip r:embed="rId10"/>
          <a:srcRect/>
          <a:stretch>
            <a:fillRect/>
          </a:stretch>
        </p:blipFill>
        <p:spPr bwMode="auto">
          <a:xfrm>
            <a:off x="785813" y="2071688"/>
            <a:ext cx="3444875" cy="701675"/>
          </a:xfrm>
          <a:prstGeom prst="rect">
            <a:avLst/>
          </a:prstGeom>
          <a:noFill/>
          <a:ln w="9525">
            <a:noFill/>
            <a:miter lim="800000"/>
            <a:headEnd/>
            <a:tailEnd/>
          </a:ln>
        </p:spPr>
      </p:pic>
      <p:graphicFrame>
        <p:nvGraphicFramePr>
          <p:cNvPr id="10" name="图示 9"/>
          <p:cNvGraphicFramePr/>
          <p:nvPr/>
        </p:nvGraphicFramePr>
        <p:xfrm>
          <a:off x="1214414" y="1142984"/>
          <a:ext cx="6119834" cy="460364"/>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87051" name="Line 6"/>
          <p:cNvSpPr>
            <a:spLocks noChangeShapeType="1"/>
          </p:cNvSpPr>
          <p:nvPr/>
        </p:nvSpPr>
        <p:spPr bwMode="auto">
          <a:xfrm>
            <a:off x="1000125" y="2286000"/>
            <a:ext cx="4143375" cy="46038"/>
          </a:xfrm>
          <a:prstGeom prst="line">
            <a:avLst/>
          </a:prstGeom>
          <a:noFill/>
          <a:ln w="9525">
            <a:solidFill>
              <a:srgbClr val="000000"/>
            </a:solidFill>
            <a:round/>
            <a:headEnd/>
            <a:tailEnd type="triangle" w="med" len="med"/>
          </a:ln>
        </p:spPr>
        <p:txBody>
          <a:bodyPr/>
          <a:lstStyle/>
          <a:p>
            <a:endParaRPr lang="zh-CN" altLang="en-US"/>
          </a:p>
        </p:txBody>
      </p:sp>
      <p:sp>
        <p:nvSpPr>
          <p:cNvPr id="87052" name="Line 7"/>
          <p:cNvSpPr>
            <a:spLocks noChangeShapeType="1"/>
          </p:cNvSpPr>
          <p:nvPr/>
        </p:nvSpPr>
        <p:spPr bwMode="auto">
          <a:xfrm flipH="1" flipV="1">
            <a:off x="3571875" y="3286125"/>
            <a:ext cx="2200275" cy="71438"/>
          </a:xfrm>
          <a:prstGeom prst="line">
            <a:avLst/>
          </a:prstGeom>
          <a:noFill/>
          <a:ln w="9525">
            <a:solidFill>
              <a:srgbClr val="000000"/>
            </a:solidFill>
            <a:round/>
            <a:headEnd/>
            <a:tailEnd/>
          </a:ln>
        </p:spPr>
        <p:txBody>
          <a:bodyPr/>
          <a:lstStyle/>
          <a:p>
            <a:endParaRPr lang="zh-CN" altLang="en-US"/>
          </a:p>
        </p:txBody>
      </p:sp>
      <p:sp>
        <p:nvSpPr>
          <p:cNvPr id="87053" name="Line 8"/>
          <p:cNvSpPr>
            <a:spLocks noChangeShapeType="1"/>
          </p:cNvSpPr>
          <p:nvPr/>
        </p:nvSpPr>
        <p:spPr bwMode="auto">
          <a:xfrm>
            <a:off x="3571875" y="3286125"/>
            <a:ext cx="0" cy="396875"/>
          </a:xfrm>
          <a:prstGeom prst="line">
            <a:avLst/>
          </a:prstGeom>
          <a:noFill/>
          <a:ln w="9525">
            <a:solidFill>
              <a:srgbClr val="000000"/>
            </a:solidFill>
            <a:round/>
            <a:headEnd/>
            <a:tailEnd type="triangle" w="med" len="med"/>
          </a:ln>
        </p:spPr>
        <p:txBody>
          <a:bodyPr/>
          <a:lstStyle/>
          <a:p>
            <a:endParaRPr lang="zh-CN" altLang="en-US"/>
          </a:p>
        </p:txBody>
      </p:sp>
      <p:sp>
        <p:nvSpPr>
          <p:cNvPr id="87054" name="TextBox 13"/>
          <p:cNvSpPr txBox="1">
            <a:spLocks noChangeArrowheads="1"/>
          </p:cNvSpPr>
          <p:nvPr/>
        </p:nvSpPr>
        <p:spPr bwMode="auto">
          <a:xfrm>
            <a:off x="500063" y="5786438"/>
            <a:ext cx="6429375" cy="461962"/>
          </a:xfrm>
          <a:prstGeom prst="rect">
            <a:avLst/>
          </a:prstGeom>
          <a:noFill/>
          <a:ln w="9525">
            <a:noFill/>
            <a:miter lim="800000"/>
            <a:headEnd/>
            <a:tailEnd/>
          </a:ln>
        </p:spPr>
        <p:txBody>
          <a:bodyPr>
            <a:spAutoFit/>
          </a:bodyPr>
          <a:lstStyle/>
          <a:p>
            <a:r>
              <a:rPr lang="zh-CN" altLang="en-US" sz="2400">
                <a:latin typeface="Goudy Old Style"/>
              </a:rPr>
              <a:t>（</a:t>
            </a:r>
            <a:r>
              <a:rPr lang="en-US" altLang="zh-CN" sz="2400">
                <a:latin typeface="Goudy Old Style"/>
              </a:rPr>
              <a:t>8</a:t>
            </a:r>
            <a:r>
              <a:rPr lang="zh-CN" altLang="en-US" sz="2400">
                <a:latin typeface="Goudy Old Style"/>
              </a:rPr>
              <a:t>）</a:t>
            </a:r>
          </a:p>
        </p:txBody>
      </p:sp>
      <p:graphicFrame>
        <p:nvGraphicFramePr>
          <p:cNvPr id="15" name="图示 14"/>
          <p:cNvGraphicFramePr/>
          <p:nvPr/>
        </p:nvGraphicFramePr>
        <p:xfrm>
          <a:off x="1571604" y="5929330"/>
          <a:ext cx="5405454" cy="531802"/>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2"/>
          <p:cNvSpPr>
            <a:spLocks noGrp="1"/>
          </p:cNvSpPr>
          <p:nvPr>
            <p:ph idx="1"/>
          </p:nvPr>
        </p:nvSpPr>
        <p:spPr>
          <a:xfrm>
            <a:off x="357188" y="357188"/>
            <a:ext cx="8229600" cy="6215062"/>
          </a:xfrm>
        </p:spPr>
        <p:txBody>
          <a:bodyPr/>
          <a:lstStyle/>
          <a:p>
            <a:pPr>
              <a:buFont typeface="Wingdings 2" pitchFamily="18" charset="2"/>
              <a:buNone/>
            </a:pPr>
            <a:r>
              <a:rPr lang="en-US" altLang="zh-CN" sz="2800" smtClean="0"/>
              <a:t>1.1.3   </a:t>
            </a:r>
            <a:r>
              <a:rPr lang="zh-CN" altLang="en-US" sz="2800" smtClean="0"/>
              <a:t>计算机辅助绘图</a:t>
            </a:r>
            <a:endParaRPr lang="en-US" altLang="zh-CN" sz="2800" smtClean="0"/>
          </a:p>
          <a:p>
            <a:pPr>
              <a:buFont typeface="Wingdings 2" pitchFamily="18" charset="2"/>
              <a:buNone/>
            </a:pPr>
            <a:r>
              <a:rPr lang="zh-CN" altLang="en-US" sz="2400" smtClean="0"/>
              <a:t>            计算机绘图速度快，质量好，而且便于修改，易于</a:t>
            </a:r>
            <a:endParaRPr lang="en-US" altLang="zh-CN" sz="2400" smtClean="0"/>
          </a:p>
          <a:p>
            <a:pPr>
              <a:buFont typeface="Wingdings 2" pitchFamily="18" charset="2"/>
              <a:buNone/>
            </a:pPr>
            <a:r>
              <a:rPr lang="zh-CN" altLang="en-US" sz="2400" smtClean="0"/>
              <a:t>管理。计算机绘图技术已成为工程技术人员必须掌握的基</a:t>
            </a:r>
            <a:endParaRPr lang="en-US" altLang="zh-CN" sz="2400" smtClean="0"/>
          </a:p>
          <a:p>
            <a:pPr>
              <a:buFont typeface="Wingdings 2" pitchFamily="18" charset="2"/>
              <a:buNone/>
            </a:pPr>
            <a:r>
              <a:rPr lang="zh-CN" altLang="en-US" sz="2400" smtClean="0"/>
              <a:t>本技术。</a:t>
            </a:r>
            <a:endParaRPr lang="en-US" altLang="zh-CN" sz="2400" smtClean="0"/>
          </a:p>
          <a:p>
            <a:pPr>
              <a:buFont typeface="Wingdings 2" pitchFamily="18" charset="2"/>
              <a:buNone/>
            </a:pPr>
            <a:r>
              <a:rPr lang="en-US" altLang="zh-CN" smtClean="0"/>
              <a:t>1.2  </a:t>
            </a:r>
            <a:r>
              <a:rPr lang="zh-CN" altLang="en-US" smtClean="0"/>
              <a:t>工程制图的标准与内容</a:t>
            </a:r>
            <a:endParaRPr lang="en-US" altLang="zh-CN" smtClean="0"/>
          </a:p>
          <a:p>
            <a:pPr>
              <a:buFont typeface="Wingdings 2" pitchFamily="18" charset="2"/>
              <a:buNone/>
            </a:pPr>
            <a:r>
              <a:rPr lang="en-US" altLang="zh-CN" sz="2800" smtClean="0"/>
              <a:t>1.2.1   </a:t>
            </a:r>
            <a:r>
              <a:rPr lang="zh-CN" altLang="en-US" sz="2800" smtClean="0"/>
              <a:t>工程制图的国际标准与国家标准</a:t>
            </a:r>
            <a:endParaRPr lang="en-US" altLang="zh-CN" sz="2800" smtClean="0"/>
          </a:p>
          <a:p>
            <a:pPr>
              <a:buFont typeface="Wingdings 2" pitchFamily="18" charset="2"/>
              <a:buNone/>
            </a:pPr>
            <a:r>
              <a:rPr lang="zh-CN" altLang="en-US" sz="2400" smtClean="0"/>
              <a:t>            为了便于生产和技术交流，每个国家都对工程图样画法、尺寸标注方法等作了统一规定。主要有</a:t>
            </a:r>
            <a:r>
              <a:rPr lang="en-US" altLang="zh-CN" sz="2400" smtClean="0"/>
              <a:t>ISO</a:t>
            </a:r>
            <a:r>
              <a:rPr lang="zh-CN" altLang="en-US" sz="2400" smtClean="0"/>
              <a:t>标准和各国自己的标准。</a:t>
            </a:r>
            <a:endParaRPr lang="en-US" altLang="zh-CN" sz="2400" smtClean="0"/>
          </a:p>
          <a:p>
            <a:pPr>
              <a:buFont typeface="Wingdings 2" pitchFamily="18" charset="2"/>
              <a:buNone/>
            </a:pPr>
            <a:r>
              <a:rPr lang="en-US" altLang="zh-CN" sz="2800" smtClean="0"/>
              <a:t>1.2.2  </a:t>
            </a:r>
            <a:r>
              <a:rPr lang="zh-CN" altLang="en-US" sz="2800" smtClean="0"/>
              <a:t>工程制图的内容</a:t>
            </a:r>
            <a:endParaRPr lang="en-US" altLang="zh-CN" sz="2800" smtClean="0"/>
          </a:p>
          <a:p>
            <a:pPr>
              <a:buFont typeface="Wingdings 2" pitchFamily="18" charset="2"/>
              <a:buNone/>
            </a:pPr>
            <a:r>
              <a:rPr lang="zh-CN" altLang="en-US" sz="2400" smtClean="0"/>
              <a:t>（</a:t>
            </a:r>
            <a:r>
              <a:rPr lang="en-US" altLang="zh-CN" sz="2400" smtClean="0"/>
              <a:t>1</a:t>
            </a:r>
            <a:r>
              <a:rPr lang="zh-CN" altLang="en-US" sz="2400" smtClean="0"/>
              <a:t>）采用的投影方法。</a:t>
            </a:r>
            <a:endParaRPr lang="en-US" altLang="zh-CN" sz="2400" smtClean="0"/>
          </a:p>
          <a:p>
            <a:pPr>
              <a:buFont typeface="Wingdings 2" pitchFamily="18" charset="2"/>
              <a:buNone/>
            </a:pPr>
            <a:r>
              <a:rPr lang="zh-CN" altLang="en-US" sz="2400" smtClean="0"/>
              <a:t>          将空间物体表达为平面图形的方法，即投影法。</a:t>
            </a:r>
            <a:endParaRPr lang="en-US" altLang="zh-CN" sz="2400" smtClean="0"/>
          </a:p>
          <a:p>
            <a:pPr>
              <a:buFont typeface="Wingdings 2" pitchFamily="18" charset="2"/>
              <a:buNone/>
            </a:pPr>
            <a:endParaRPr lang="en-US" altLang="zh-CN" sz="2800" smtClean="0"/>
          </a:p>
          <a:p>
            <a:pPr>
              <a:buFont typeface="Wingdings 2" pitchFamily="18" charset="2"/>
              <a:buNone/>
            </a:pPr>
            <a:endParaRPr lang="zh-CN" alt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内容占位符 2"/>
          <p:cNvSpPr>
            <a:spLocks noGrp="1"/>
          </p:cNvSpPr>
          <p:nvPr>
            <p:ph idx="1"/>
          </p:nvPr>
        </p:nvSpPr>
        <p:spPr>
          <a:xfrm>
            <a:off x="285750" y="428625"/>
            <a:ext cx="8229600" cy="1714500"/>
          </a:xfrm>
        </p:spPr>
        <p:txBody>
          <a:bodyPr/>
          <a:lstStyle/>
          <a:p>
            <a:pPr>
              <a:buFont typeface="Wingdings 2" pitchFamily="18" charset="2"/>
              <a:buNone/>
            </a:pPr>
            <a:r>
              <a:rPr lang="zh-CN" altLang="en-US" sz="2400" smtClean="0"/>
              <a:t>       投影法依投影线性质的不同而分为两类：</a:t>
            </a:r>
            <a:endParaRPr lang="en-US" altLang="zh-CN" sz="2400" smtClean="0"/>
          </a:p>
          <a:p>
            <a:pPr>
              <a:buFont typeface="Wingdings 2" pitchFamily="18" charset="2"/>
              <a:buNone/>
            </a:pPr>
            <a:r>
              <a:rPr lang="en-US" altLang="zh-CN" sz="2400" smtClean="0"/>
              <a:t>1</a:t>
            </a:r>
            <a:r>
              <a:rPr lang="zh-CN" altLang="en-US" sz="2400" smtClean="0"/>
              <a:t>）中心投影法</a:t>
            </a:r>
            <a:endParaRPr lang="en-US" altLang="zh-CN" sz="2400" smtClean="0"/>
          </a:p>
          <a:p>
            <a:pPr>
              <a:buFont typeface="Wingdings 2" pitchFamily="18" charset="2"/>
              <a:buNone/>
            </a:pPr>
            <a:r>
              <a:rPr lang="zh-CN" altLang="en-US" sz="2400" smtClean="0"/>
              <a:t>          投影线由投影中心的一点射出，通过物体与投影面相交所得的图形，称为中心投影。</a:t>
            </a:r>
          </a:p>
          <a:p>
            <a:pPr>
              <a:buFont typeface="Wingdings 2" pitchFamily="18" charset="2"/>
              <a:buNone/>
            </a:pPr>
            <a:endParaRPr lang="zh-CN" altLang="en-US" smtClean="0"/>
          </a:p>
        </p:txBody>
      </p:sp>
      <p:pic>
        <p:nvPicPr>
          <p:cNvPr id="43010" name="Picture 1" descr="t1"/>
          <p:cNvPicPr>
            <a:picLocks noChangeAspect="1" noChangeArrowheads="1"/>
          </p:cNvPicPr>
          <p:nvPr/>
        </p:nvPicPr>
        <p:blipFill>
          <a:blip r:embed="rId2"/>
          <a:srcRect l="2898" t="1810" r="-723" b="-381"/>
          <a:stretch>
            <a:fillRect/>
          </a:stretch>
        </p:blipFill>
        <p:spPr bwMode="auto">
          <a:xfrm>
            <a:off x="785813" y="2500313"/>
            <a:ext cx="3392487" cy="2600325"/>
          </a:xfrm>
          <a:prstGeom prst="rect">
            <a:avLst/>
          </a:prstGeom>
          <a:noFill/>
          <a:ln w="9525">
            <a:noFill/>
            <a:miter lim="800000"/>
            <a:headEnd/>
            <a:tailEnd/>
          </a:ln>
        </p:spPr>
      </p:pic>
      <p:sp>
        <p:nvSpPr>
          <p:cNvPr id="5" name="圆角矩形标注 4"/>
          <p:cNvSpPr/>
          <p:nvPr/>
        </p:nvSpPr>
        <p:spPr>
          <a:xfrm>
            <a:off x="4643438" y="4643438"/>
            <a:ext cx="2000250" cy="571500"/>
          </a:xfrm>
          <a:prstGeom prst="wedgeRoundRectCallout">
            <a:avLst>
              <a:gd name="adj1" fmla="val -72446"/>
              <a:gd name="adj2" fmla="val -13878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中心投影法</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63" y="428625"/>
            <a:ext cx="8229600" cy="1714500"/>
          </a:xfrm>
        </p:spPr>
        <p:txBody>
          <a:bodyPr rtlCol="0">
            <a:normAutofit lnSpcReduction="10000"/>
          </a:bodyPr>
          <a:lstStyle/>
          <a:p>
            <a:pPr fontAlgn="auto">
              <a:spcAft>
                <a:spcPts val="0"/>
              </a:spcAft>
              <a:buFont typeface="Wingdings 2"/>
              <a:buNone/>
              <a:defRPr/>
            </a:pPr>
            <a:r>
              <a:rPr lang="en-US" altLang="zh-CN" sz="2400" dirty="0" smtClean="0"/>
              <a:t>2</a:t>
            </a:r>
            <a:r>
              <a:rPr lang="zh-CN" altLang="en-US" sz="2400" dirty="0" smtClean="0"/>
              <a:t>）平行投影法</a:t>
            </a:r>
            <a:endParaRPr lang="en-US" altLang="zh-CN" sz="2400" dirty="0" smtClean="0"/>
          </a:p>
          <a:p>
            <a:pPr fontAlgn="auto">
              <a:spcAft>
                <a:spcPts val="0"/>
              </a:spcAft>
              <a:buFont typeface="Wingdings 2"/>
              <a:buNone/>
              <a:defRPr/>
            </a:pPr>
            <a:r>
              <a:rPr lang="zh-CN" altLang="en-US" sz="2400" dirty="0" smtClean="0"/>
              <a:t>          用平行投影线进行投影的方法称为平行投影法。</a:t>
            </a:r>
            <a:endParaRPr lang="en-US" altLang="zh-CN" sz="2400" dirty="0" smtClean="0"/>
          </a:p>
          <a:p>
            <a:pPr fontAlgn="auto">
              <a:spcAft>
                <a:spcPts val="0"/>
              </a:spcAft>
              <a:buFont typeface="Wingdings 2"/>
              <a:buNone/>
              <a:defRPr/>
            </a:pPr>
            <a:r>
              <a:rPr lang="zh-CN" altLang="en-US" sz="2400" dirty="0" smtClean="0"/>
              <a:t>    平行投影法又可分为两种：</a:t>
            </a:r>
            <a:endParaRPr lang="en-US" altLang="zh-CN" sz="2400" dirty="0" smtClean="0"/>
          </a:p>
          <a:p>
            <a:pPr fontAlgn="auto">
              <a:spcAft>
                <a:spcPts val="0"/>
              </a:spcAft>
              <a:buFont typeface="Wingdings 2"/>
              <a:buNone/>
              <a:defRPr/>
            </a:pPr>
            <a:r>
              <a:rPr lang="zh-CN" altLang="en-US" sz="2400" dirty="0" smtClean="0"/>
              <a:t>●斜投影法</a:t>
            </a:r>
          </a:p>
          <a:p>
            <a:pPr fontAlgn="auto">
              <a:spcAft>
                <a:spcPts val="0"/>
              </a:spcAft>
              <a:buFont typeface="Wingdings 2"/>
              <a:buNone/>
              <a:defRPr/>
            </a:pPr>
            <a:endParaRPr lang="zh-CN" altLang="en-US" sz="2400" dirty="0"/>
          </a:p>
        </p:txBody>
      </p:sp>
      <p:pic>
        <p:nvPicPr>
          <p:cNvPr id="44034" name="Picture 1" descr="t2"/>
          <p:cNvPicPr>
            <a:picLocks noChangeAspect="1" noChangeArrowheads="1"/>
          </p:cNvPicPr>
          <p:nvPr/>
        </p:nvPicPr>
        <p:blipFill>
          <a:blip r:embed="rId2"/>
          <a:srcRect l="4688" t="9613" r="55255"/>
          <a:stretch>
            <a:fillRect/>
          </a:stretch>
        </p:blipFill>
        <p:spPr bwMode="auto">
          <a:xfrm>
            <a:off x="5643563" y="1857375"/>
            <a:ext cx="2643187" cy="1978025"/>
          </a:xfrm>
          <a:prstGeom prst="rect">
            <a:avLst/>
          </a:prstGeom>
          <a:noFill/>
          <a:ln w="9525">
            <a:noFill/>
            <a:miter lim="800000"/>
            <a:headEnd/>
            <a:tailEnd/>
          </a:ln>
        </p:spPr>
      </p:pic>
      <p:sp>
        <p:nvSpPr>
          <p:cNvPr id="5" name="圆角矩形标注 4"/>
          <p:cNvSpPr/>
          <p:nvPr/>
        </p:nvSpPr>
        <p:spPr>
          <a:xfrm>
            <a:off x="3786188" y="3143250"/>
            <a:ext cx="1500187" cy="642938"/>
          </a:xfrm>
          <a:prstGeom prst="wedgeRoundRectCallout">
            <a:avLst>
              <a:gd name="adj1" fmla="val 58798"/>
              <a:gd name="adj2" fmla="val -1255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斜投影法</a:t>
            </a:r>
            <a:endParaRPr lang="zh-CN" altLang="en-US" dirty="0"/>
          </a:p>
        </p:txBody>
      </p:sp>
      <p:sp>
        <p:nvSpPr>
          <p:cNvPr id="44036" name="TextBox 5"/>
          <p:cNvSpPr txBox="1">
            <a:spLocks noChangeArrowheads="1"/>
          </p:cNvSpPr>
          <p:nvPr/>
        </p:nvSpPr>
        <p:spPr bwMode="auto">
          <a:xfrm>
            <a:off x="571500" y="4071938"/>
            <a:ext cx="3071813" cy="461962"/>
          </a:xfrm>
          <a:prstGeom prst="rect">
            <a:avLst/>
          </a:prstGeom>
          <a:noFill/>
          <a:ln w="9525">
            <a:noFill/>
            <a:miter lim="800000"/>
            <a:headEnd/>
            <a:tailEnd/>
          </a:ln>
        </p:spPr>
        <p:txBody>
          <a:bodyPr>
            <a:spAutoFit/>
          </a:bodyPr>
          <a:lstStyle/>
          <a:p>
            <a:r>
              <a:rPr lang="zh-CN" altLang="en-US" sz="2400">
                <a:latin typeface="Goudy Old Style"/>
              </a:rPr>
              <a:t>●直角投影法</a:t>
            </a:r>
          </a:p>
        </p:txBody>
      </p:sp>
      <p:pic>
        <p:nvPicPr>
          <p:cNvPr id="44037" name="Picture 2" descr="t2"/>
          <p:cNvPicPr>
            <a:picLocks noChangeAspect="1" noChangeArrowheads="1"/>
          </p:cNvPicPr>
          <p:nvPr/>
        </p:nvPicPr>
        <p:blipFill>
          <a:blip r:embed="rId2"/>
          <a:srcRect l="62642" t="23262" r="3551" b="4973"/>
          <a:stretch>
            <a:fillRect/>
          </a:stretch>
        </p:blipFill>
        <p:spPr bwMode="auto">
          <a:xfrm>
            <a:off x="5572125" y="4286250"/>
            <a:ext cx="2786063" cy="1966913"/>
          </a:xfrm>
          <a:prstGeom prst="rect">
            <a:avLst/>
          </a:prstGeom>
          <a:noFill/>
          <a:ln w="9525">
            <a:noFill/>
            <a:miter lim="800000"/>
            <a:headEnd/>
            <a:tailEnd/>
          </a:ln>
        </p:spPr>
      </p:pic>
      <p:sp>
        <p:nvSpPr>
          <p:cNvPr id="8" name="圆角矩形标注 7"/>
          <p:cNvSpPr/>
          <p:nvPr/>
        </p:nvSpPr>
        <p:spPr>
          <a:xfrm>
            <a:off x="3500438" y="5786438"/>
            <a:ext cx="1571625" cy="428625"/>
          </a:xfrm>
          <a:prstGeom prst="wedgeRoundRectCallout">
            <a:avLst>
              <a:gd name="adj1" fmla="val 81454"/>
              <a:gd name="adj2" fmla="val -15427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直角投影法</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2"/>
          <p:cNvSpPr>
            <a:spLocks noGrp="1"/>
          </p:cNvSpPr>
          <p:nvPr>
            <p:ph idx="1"/>
          </p:nvPr>
        </p:nvSpPr>
        <p:spPr>
          <a:xfrm>
            <a:off x="285750" y="285750"/>
            <a:ext cx="8229600" cy="2143125"/>
          </a:xfrm>
        </p:spPr>
        <p:txBody>
          <a:bodyPr/>
          <a:lstStyle/>
          <a:p>
            <a:pPr>
              <a:buFont typeface="Wingdings 2" pitchFamily="18" charset="2"/>
              <a:buNone/>
            </a:pPr>
            <a:r>
              <a:rPr lang="en-US" altLang="zh-CN" sz="2400" smtClean="0"/>
              <a:t>3</a:t>
            </a:r>
            <a:r>
              <a:rPr lang="zh-CN" altLang="en-US" sz="2400" smtClean="0"/>
              <a:t>）轴测投影</a:t>
            </a:r>
            <a:endParaRPr lang="en-US" altLang="zh-CN" sz="2400" smtClean="0"/>
          </a:p>
          <a:p>
            <a:pPr>
              <a:buFont typeface="Wingdings 2" pitchFamily="18" charset="2"/>
              <a:buNone/>
            </a:pPr>
            <a:r>
              <a:rPr lang="zh-CN" altLang="en-US" sz="2400" smtClean="0"/>
              <a:t>          轴测投影是用平行投影法在单一投影面上取得物体立体投影的一种方法。</a:t>
            </a:r>
            <a:endParaRPr lang="en-US" altLang="zh-CN" sz="2400" smtClean="0"/>
          </a:p>
          <a:p>
            <a:pPr>
              <a:buFont typeface="Wingdings 2" pitchFamily="18" charset="2"/>
              <a:buNone/>
            </a:pPr>
            <a:r>
              <a:rPr lang="zh-CN" altLang="en-US" sz="2400" smtClean="0"/>
              <a:t>（</a:t>
            </a:r>
            <a:r>
              <a:rPr lang="en-US" altLang="zh-CN" sz="2400" smtClean="0"/>
              <a:t>2</a:t>
            </a:r>
            <a:r>
              <a:rPr lang="zh-CN" altLang="en-US" sz="2400" smtClean="0"/>
              <a:t>）工程图的分类</a:t>
            </a:r>
            <a:endParaRPr lang="en-US" altLang="zh-CN" sz="2400" smtClean="0"/>
          </a:p>
          <a:p>
            <a:pPr>
              <a:buFont typeface="Wingdings 2" pitchFamily="18" charset="2"/>
              <a:buNone/>
            </a:pPr>
            <a:r>
              <a:rPr lang="zh-CN" altLang="en-US" sz="2400" smtClean="0"/>
              <a:t>          工程图主要分为</a:t>
            </a:r>
            <a:r>
              <a:rPr lang="en-US" altLang="zh-CN" sz="2400" smtClean="0"/>
              <a:t>4</a:t>
            </a:r>
            <a:r>
              <a:rPr lang="zh-CN" altLang="en-US" sz="2400" smtClean="0"/>
              <a:t>类：</a:t>
            </a:r>
          </a:p>
        </p:txBody>
      </p:sp>
      <p:sp>
        <p:nvSpPr>
          <p:cNvPr id="3481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Goudy Old Style"/>
            </a:endParaRPr>
          </a:p>
        </p:txBody>
      </p:sp>
      <p:graphicFrame>
        <p:nvGraphicFramePr>
          <p:cNvPr id="34817" name="Object 1"/>
          <p:cNvGraphicFramePr>
            <a:graphicFrameLocks noChangeAspect="1"/>
          </p:cNvGraphicFramePr>
          <p:nvPr/>
        </p:nvGraphicFramePr>
        <p:xfrm>
          <a:off x="1357313" y="2714625"/>
          <a:ext cx="5921375" cy="2376488"/>
        </p:xfrm>
        <a:graphic>
          <a:graphicData uri="http://schemas.openxmlformats.org/presentationml/2006/ole">
            <p:oleObj spid="_x0000_s34817" name="AutoCAD Drawing" r:id="rId3" imgW="6791325" imgH="3514725" progId="">
              <p:embed/>
            </p:oleObj>
          </a:graphicData>
        </a:graphic>
      </p:graphicFrame>
      <p:sp>
        <p:nvSpPr>
          <p:cNvPr id="6" name="圆角矩形标注 5"/>
          <p:cNvSpPr/>
          <p:nvPr/>
        </p:nvSpPr>
        <p:spPr>
          <a:xfrm>
            <a:off x="3571875" y="5857875"/>
            <a:ext cx="2143125" cy="500063"/>
          </a:xfrm>
          <a:prstGeom prst="wedgeRoundRectCallout">
            <a:avLst>
              <a:gd name="adj1" fmla="val -44231"/>
              <a:gd name="adj2" fmla="val -16164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几何体的正投影</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590</TotalTime>
  <Words>3562</Words>
  <PresentationFormat>全屏显示(4:3)</PresentationFormat>
  <Paragraphs>431</Paragraphs>
  <Slides>52</Slides>
  <Notes>0</Notes>
  <HiddenSlides>0</HiddenSlides>
  <MMClips>0</MMClips>
  <ScaleCrop>false</ScaleCrop>
  <HeadingPairs>
    <vt:vector size="8" baseType="variant">
      <vt:variant>
        <vt:lpstr>已用的字体</vt:lpstr>
      </vt:variant>
      <vt:variant>
        <vt:i4>9</vt:i4>
      </vt:variant>
      <vt:variant>
        <vt:lpstr>演示文稿设计模板</vt:lpstr>
      </vt:variant>
      <vt:variant>
        <vt:i4>12</vt:i4>
      </vt:variant>
      <vt:variant>
        <vt:lpstr>嵌入 OLE 服务器</vt:lpstr>
      </vt:variant>
      <vt:variant>
        <vt:i4>3</vt:i4>
      </vt:variant>
      <vt:variant>
        <vt:lpstr>幻灯片标题</vt:lpstr>
      </vt:variant>
      <vt:variant>
        <vt:i4>52</vt:i4>
      </vt:variant>
    </vt:vector>
  </HeadingPairs>
  <TitlesOfParts>
    <vt:vector size="76" baseType="lpstr">
      <vt:lpstr>Goudy Old Style</vt:lpstr>
      <vt:lpstr>宋体</vt:lpstr>
      <vt:lpstr>Arial</vt:lpstr>
      <vt:lpstr>Footlight MT Light</vt:lpstr>
      <vt:lpstr>华文新魏</vt:lpstr>
      <vt:lpstr>Wingdings 2</vt:lpstr>
      <vt:lpstr>Calibri</vt:lpstr>
      <vt:lpstr>Times New Roman</vt:lpstr>
      <vt:lpstr>黑体</vt:lpstr>
      <vt:lpstr>凤舞九天</vt:lpstr>
      <vt:lpstr>凤舞九天</vt:lpstr>
      <vt:lpstr>凤舞九天</vt:lpstr>
      <vt:lpstr>凤舞九天</vt:lpstr>
      <vt:lpstr>凤舞九天</vt:lpstr>
      <vt:lpstr>凤舞九天</vt:lpstr>
      <vt:lpstr>凤舞九天</vt:lpstr>
      <vt:lpstr>凤舞九天</vt:lpstr>
      <vt:lpstr>凤舞九天</vt:lpstr>
      <vt:lpstr>凤舞九天</vt:lpstr>
      <vt:lpstr>凤舞九天</vt:lpstr>
      <vt:lpstr>凤舞九天</vt:lpstr>
      <vt:lpstr>Picture</vt:lpstr>
      <vt:lpstr>BMP 图像</vt:lpstr>
      <vt:lpstr>AutoCAD Drawing</vt:lpstr>
      <vt:lpstr>                       普通高等教育“十二五”规划教材</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jxq</dc:creator>
  <cp:lastModifiedBy>Users</cp:lastModifiedBy>
  <cp:revision>36</cp:revision>
  <dcterms:created xsi:type="dcterms:W3CDTF">2014-04-01T11:10:46Z</dcterms:created>
  <dcterms:modified xsi:type="dcterms:W3CDTF">2014-04-10T02:08:52Z</dcterms:modified>
</cp:coreProperties>
</file>