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5" r:id="rId5"/>
    <p:sldMasterId id="2147483698" r:id="rId6"/>
    <p:sldMasterId id="2147483712" r:id="rId7"/>
  </p:sldMasterIdLst>
  <p:notesMasterIdLst>
    <p:notesMasterId r:id="rId91"/>
  </p:notesMasterIdLst>
  <p:handoutMasterIdLst>
    <p:handoutMasterId r:id="rId92"/>
  </p:handoutMasterIdLst>
  <p:sldIdLst>
    <p:sldId id="304" r:id="rId8"/>
    <p:sldId id="369" r:id="rId9"/>
    <p:sldId id="259" r:id="rId10"/>
    <p:sldId id="257" r:id="rId11"/>
    <p:sldId id="307" r:id="rId12"/>
    <p:sldId id="469" r:id="rId13"/>
    <p:sldId id="470" r:id="rId14"/>
    <p:sldId id="509" r:id="rId15"/>
    <p:sldId id="510" r:id="rId16"/>
    <p:sldId id="511" r:id="rId17"/>
    <p:sldId id="512" r:id="rId18"/>
    <p:sldId id="513" r:id="rId19"/>
    <p:sldId id="514" r:id="rId20"/>
    <p:sldId id="515" r:id="rId21"/>
    <p:sldId id="516" r:id="rId22"/>
    <p:sldId id="517" r:id="rId23"/>
    <p:sldId id="518" r:id="rId24"/>
    <p:sldId id="519" r:id="rId25"/>
    <p:sldId id="520" r:id="rId26"/>
    <p:sldId id="521" r:id="rId27"/>
    <p:sldId id="522" r:id="rId28"/>
    <p:sldId id="524" r:id="rId29"/>
    <p:sldId id="525" r:id="rId30"/>
    <p:sldId id="526" r:id="rId31"/>
    <p:sldId id="527" r:id="rId32"/>
    <p:sldId id="528" r:id="rId33"/>
    <p:sldId id="529" r:id="rId34"/>
    <p:sldId id="530" r:id="rId35"/>
    <p:sldId id="531" r:id="rId36"/>
    <p:sldId id="532" r:id="rId37"/>
    <p:sldId id="533" r:id="rId38"/>
    <p:sldId id="534" r:id="rId39"/>
    <p:sldId id="535" r:id="rId40"/>
    <p:sldId id="536" r:id="rId41"/>
    <p:sldId id="537" r:id="rId42"/>
    <p:sldId id="538" r:id="rId43"/>
    <p:sldId id="539" r:id="rId44"/>
    <p:sldId id="540" r:id="rId45"/>
    <p:sldId id="541" r:id="rId46"/>
    <p:sldId id="542" r:id="rId47"/>
    <p:sldId id="543" r:id="rId48"/>
    <p:sldId id="544" r:id="rId49"/>
    <p:sldId id="546" r:id="rId50"/>
    <p:sldId id="545" r:id="rId51"/>
    <p:sldId id="547" r:id="rId52"/>
    <p:sldId id="548" r:id="rId53"/>
    <p:sldId id="549" r:id="rId54"/>
    <p:sldId id="550" r:id="rId55"/>
    <p:sldId id="551" r:id="rId56"/>
    <p:sldId id="552" r:id="rId57"/>
    <p:sldId id="553" r:id="rId58"/>
    <p:sldId id="554" r:id="rId59"/>
    <p:sldId id="556" r:id="rId60"/>
    <p:sldId id="555" r:id="rId61"/>
    <p:sldId id="557" r:id="rId62"/>
    <p:sldId id="558" r:id="rId63"/>
    <p:sldId id="559" r:id="rId64"/>
    <p:sldId id="560" r:id="rId65"/>
    <p:sldId id="561" r:id="rId66"/>
    <p:sldId id="562" r:id="rId67"/>
    <p:sldId id="563" r:id="rId68"/>
    <p:sldId id="565" r:id="rId69"/>
    <p:sldId id="564" r:id="rId70"/>
    <p:sldId id="566" r:id="rId71"/>
    <p:sldId id="568" r:id="rId72"/>
    <p:sldId id="569" r:id="rId73"/>
    <p:sldId id="570" r:id="rId74"/>
    <p:sldId id="571" r:id="rId75"/>
    <p:sldId id="572" r:id="rId76"/>
    <p:sldId id="573" r:id="rId77"/>
    <p:sldId id="574" r:id="rId78"/>
    <p:sldId id="575" r:id="rId79"/>
    <p:sldId id="576" r:id="rId80"/>
    <p:sldId id="577" r:id="rId81"/>
    <p:sldId id="578" r:id="rId82"/>
    <p:sldId id="579" r:id="rId83"/>
    <p:sldId id="580" r:id="rId84"/>
    <p:sldId id="581" r:id="rId85"/>
    <p:sldId id="582" r:id="rId86"/>
    <p:sldId id="583" r:id="rId87"/>
    <p:sldId id="584" r:id="rId88"/>
    <p:sldId id="585" r:id="rId89"/>
    <p:sldId id="586" r:id="rId90"/>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00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78"/>
        <p:guide pos="2975"/>
      </p:guideLst>
    </p:cSldViewPr>
  </p:slide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bleStyles" Target="tableStyles.xml"/><Relationship Id="rId94" Type="http://schemas.openxmlformats.org/officeDocument/2006/relationships/viewProps" Target="viewProps.xml"/><Relationship Id="rId93" Type="http://schemas.openxmlformats.org/officeDocument/2006/relationships/presProps" Target="presProps.xml"/><Relationship Id="rId92" Type="http://schemas.openxmlformats.org/officeDocument/2006/relationships/handoutMaster" Target="handoutMasters/handoutMaster1.xml"/><Relationship Id="rId91" Type="http://schemas.openxmlformats.org/officeDocument/2006/relationships/notesMaster" Target="notesMasters/notesMaster1.xml"/><Relationship Id="rId90" Type="http://schemas.openxmlformats.org/officeDocument/2006/relationships/slide" Target="slides/slide83.xml"/><Relationship Id="rId9" Type="http://schemas.openxmlformats.org/officeDocument/2006/relationships/slide" Target="slides/slide2.xml"/><Relationship Id="rId89" Type="http://schemas.openxmlformats.org/officeDocument/2006/relationships/slide" Target="slides/slide82.xml"/><Relationship Id="rId88" Type="http://schemas.openxmlformats.org/officeDocument/2006/relationships/slide" Target="slides/slide81.xml"/><Relationship Id="rId87" Type="http://schemas.openxmlformats.org/officeDocument/2006/relationships/slide" Target="slides/slide80.xml"/><Relationship Id="rId86" Type="http://schemas.openxmlformats.org/officeDocument/2006/relationships/slide" Target="slides/slide79.xml"/><Relationship Id="rId85" Type="http://schemas.openxmlformats.org/officeDocument/2006/relationships/slide" Target="slides/slide78.xml"/><Relationship Id="rId84" Type="http://schemas.openxmlformats.org/officeDocument/2006/relationships/slide" Target="slides/slide77.xml"/><Relationship Id="rId83" Type="http://schemas.openxmlformats.org/officeDocument/2006/relationships/slide" Target="slides/slide76.xml"/><Relationship Id="rId82" Type="http://schemas.openxmlformats.org/officeDocument/2006/relationships/slide" Target="slides/slide75.xml"/><Relationship Id="rId81" Type="http://schemas.openxmlformats.org/officeDocument/2006/relationships/slide" Target="slides/slide74.xml"/><Relationship Id="rId80" Type="http://schemas.openxmlformats.org/officeDocument/2006/relationships/slide" Target="slides/slide73.xml"/><Relationship Id="rId8" Type="http://schemas.openxmlformats.org/officeDocument/2006/relationships/slide" Target="slides/slide1.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Master" Target="slideMasters/slideMaster6.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页眉占位符 6145"/>
          <p:cNvSpPr>
            <a:spLocks noGrp="1"/>
          </p:cNvSpPr>
          <p:nvPr>
            <p:ph type="hdr" sz="quarter"/>
          </p:nvPr>
        </p:nvSpPr>
        <p:spPr>
          <a:xfrm>
            <a:off x="0" y="0"/>
            <a:ext cx="2971800" cy="457200"/>
          </a:xfrm>
          <a:prstGeom prst="rect">
            <a:avLst/>
          </a:prstGeom>
          <a:noFill/>
          <a:ln w="9525">
            <a:noFill/>
          </a:ln>
        </p:spPr>
        <p:txBody>
          <a:bodyPr/>
          <a:p>
            <a:pPr lvl="0" fontAlgn="base"/>
            <a:endParaRPr lang="zh-CN" sz="1200" strike="noStrike" noProof="1">
              <a:ea typeface="宋体" panose="02010600030101010101" pitchFamily="2" charset="-122"/>
            </a:endParaRPr>
          </a:p>
        </p:txBody>
      </p:sp>
      <p:sp>
        <p:nvSpPr>
          <p:cNvPr id="6147" name="日期占位符 6146"/>
          <p:cNvSpPr>
            <a:spLocks noGrp="1"/>
          </p:cNvSpPr>
          <p:nvPr>
            <p:ph type="dt" idx="1"/>
          </p:nvPr>
        </p:nvSpPr>
        <p:spPr>
          <a:xfrm>
            <a:off x="3884613" y="0"/>
            <a:ext cx="2971800" cy="457200"/>
          </a:xfrm>
          <a:prstGeom prst="rect">
            <a:avLst/>
          </a:prstGeom>
          <a:noFill/>
          <a:ln w="9525">
            <a:noFill/>
          </a:ln>
        </p:spPr>
        <p:txBody>
          <a:bodyPr/>
          <a:p>
            <a:pPr lvl="0" algn="r" fontAlgn="base"/>
            <a:endParaRPr lang="zh-CN" altLang="en-US" sz="1200" strike="noStrike" noProof="1">
              <a:ea typeface="宋体" panose="02010600030101010101" pitchFamily="2" charset="-122"/>
            </a:endParaRPr>
          </a:p>
        </p:txBody>
      </p:sp>
      <p:sp>
        <p:nvSpPr>
          <p:cNvPr id="6148" name="幻灯片图像占位符 6147"/>
          <p:cNvSpPr>
            <a:spLocks noGrp="1" noRot="1"/>
          </p:cNvSpPr>
          <p:nvPr>
            <p:ph type="sldImg"/>
          </p:nvPr>
        </p:nvSpPr>
        <p:spPr>
          <a:xfrm>
            <a:off x="1143000" y="685800"/>
            <a:ext cx="4572000" cy="3429000"/>
          </a:xfrm>
          <a:prstGeom prst="rect">
            <a:avLst/>
          </a:prstGeom>
          <a:noFill/>
          <a:ln w="9525">
            <a:noFill/>
          </a:ln>
        </p:spPr>
      </p:sp>
      <p:sp>
        <p:nvSpPr>
          <p:cNvPr id="6149" name="文本占位符 6148"/>
          <p:cNvSpPr>
            <a:spLocks noGrp="1" noRot="1"/>
          </p:cNvSpPr>
          <p:nvPr>
            <p:ph type="body" sz="quarter"/>
          </p:nvPr>
        </p:nvSpPr>
        <p:spPr>
          <a:xfrm>
            <a:off x="685800" y="4343400"/>
            <a:ext cx="5486400" cy="4114800"/>
          </a:xfrm>
          <a:prstGeom prst="rect">
            <a:avLst/>
          </a:prstGeom>
          <a:noFill/>
          <a:ln w="9525">
            <a:noFill/>
          </a:ln>
        </p:spPr>
        <p:txBody>
          <a:bodyPr anchor="ctr"/>
          <a:p>
            <a:pPr lvl="0" indent="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150" name="页脚占位符 6149"/>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sz="1200" strike="noStrike" noProof="1">
              <a:ea typeface="宋体" panose="02010600030101010101" pitchFamily="2" charset="-122"/>
            </a:endParaRPr>
          </a:p>
        </p:txBody>
      </p:sp>
      <p:sp>
        <p:nvSpPr>
          <p:cNvPr id="6151" name="灯片编号占位符 6150"/>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sz="1200" strike="noStrike" noProof="1">
                <a:latin typeface="Arial" panose="020B0604020202020204" pitchFamily="34" charset="0"/>
                <a:ea typeface="宋体" panose="02010600030101010101" pitchFamily="2" charset="-122"/>
                <a:cs typeface="+mn-ea"/>
              </a:rPr>
            </a:fld>
            <a:endParaRPr lang="zh-CN" sz="1200"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p>
            <a:pPr eaLnBrk="1" fontAlgn="base" hangingPunct="1"/>
            <a:fld id="{9A0DB2DC-4C9A-4742-B13C-FB6460FD3503}" type="slidenum">
              <a:rPr lang="zh-CN" noProof="1">
                <a:latin typeface="Arial" panose="020B0604020202020204" pitchFamily="34" charset="0"/>
                <a:ea typeface="宋体" panose="02010600030101010101" pitchFamily="2" charset="-122"/>
                <a:cs typeface="+mn-ea"/>
              </a:rPr>
            </a:fld>
            <a:endParaRPr lang="zh-CN" noProof="1">
              <a:ea typeface="宋体" panose="02010600030101010101" pitchFamily="2" charset="-122"/>
            </a:endParaRPr>
          </a:p>
        </p:txBody>
      </p:sp>
    </p:spTree>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a:p>
        </p:txBody>
      </p:sp>
      <p:sp>
        <p:nvSpPr>
          <p:cNvPr id="5" name="页脚占位符 4"/>
          <p:cNvSpPr>
            <a:spLocks noGrp="1"/>
          </p:cNvSpPr>
          <p:nvPr>
            <p:ph type="ftr" sz="quarter" idx="11"/>
          </p:nvPr>
        </p:nvSpPr>
        <p:spPr/>
        <p:txBody>
          <a:bodyPr/>
          <a:p>
            <a:pPr lvl="0" eaLnBrk="1" fontAlgn="base" hangingPunct="1"/>
            <a:endParaRPr lang="zh-CN"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a:p>
        </p:txBody>
      </p:sp>
      <p:sp>
        <p:nvSpPr>
          <p:cNvPr id="5" name="页脚占位符 4"/>
          <p:cNvSpPr>
            <a:spLocks noGrp="1"/>
          </p:cNvSpPr>
          <p:nvPr>
            <p:ph type="ftr" sz="quarter" idx="11"/>
          </p:nvPr>
        </p:nvSpPr>
        <p:spPr/>
        <p:txBody>
          <a:bodyPr/>
          <a:p>
            <a:pPr lvl="0" eaLnBrk="1" fontAlgn="base" hangingPunct="1"/>
            <a:endParaRPr lang="zh-CN"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a:p>
        </p:txBody>
      </p:sp>
      <p:sp>
        <p:nvSpPr>
          <p:cNvPr id="5" name="页脚占位符 4"/>
          <p:cNvSpPr>
            <a:spLocks noGrp="1"/>
          </p:cNvSpPr>
          <p:nvPr>
            <p:ph type="ftr" sz="quarter" idx="11"/>
          </p:nvPr>
        </p:nvSpPr>
        <p:spPr/>
        <p:txBody>
          <a:bodyPr/>
          <a:p>
            <a:pPr lvl="0" eaLnBrk="1" fontAlgn="base" hangingPunct="1"/>
            <a:endParaRPr lang="zh-CN"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a:p>
        </p:txBody>
      </p:sp>
      <p:sp>
        <p:nvSpPr>
          <p:cNvPr id="6" name="页脚占位符 5"/>
          <p:cNvSpPr>
            <a:spLocks noGrp="1"/>
          </p:cNvSpPr>
          <p:nvPr>
            <p:ph type="ftr" sz="quarter" idx="11"/>
          </p:nvPr>
        </p:nvSpPr>
        <p:spPr/>
        <p:txBody>
          <a:bodyPr/>
          <a:p>
            <a:pPr lvl="0" eaLnBrk="1" fontAlgn="base" hangingPunct="1"/>
            <a:endParaRPr lang="zh-CN" strike="noStrike" noProof="1"/>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a:p>
        </p:txBody>
      </p:sp>
      <p:sp>
        <p:nvSpPr>
          <p:cNvPr id="8" name="页脚占位符 7"/>
          <p:cNvSpPr>
            <a:spLocks noGrp="1"/>
          </p:cNvSpPr>
          <p:nvPr>
            <p:ph type="ftr" sz="quarter" idx="11"/>
          </p:nvPr>
        </p:nvSpPr>
        <p:spPr/>
        <p:txBody>
          <a:bodyPr/>
          <a:p>
            <a:pPr lvl="0" eaLnBrk="1" fontAlgn="base" hangingPunct="1"/>
            <a:endParaRPr lang="zh-CN" strike="noStrike" noProof="1"/>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a:p>
        </p:txBody>
      </p:sp>
      <p:sp>
        <p:nvSpPr>
          <p:cNvPr id="4" name="页脚占位符 3"/>
          <p:cNvSpPr>
            <a:spLocks noGrp="1"/>
          </p:cNvSpPr>
          <p:nvPr>
            <p:ph type="ftr" sz="quarter" idx="11"/>
          </p:nvPr>
        </p:nvSpPr>
        <p:spPr/>
        <p:txBody>
          <a:bodyPr/>
          <a:p>
            <a:pPr lvl="0" eaLnBrk="1" fontAlgn="base" hangingPunct="1"/>
            <a:endParaRPr lang="zh-CN" strike="noStrike" noProof="1"/>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a:p>
        </p:txBody>
      </p:sp>
      <p:sp>
        <p:nvSpPr>
          <p:cNvPr id="3" name="页脚占位符 2"/>
          <p:cNvSpPr>
            <a:spLocks noGrp="1"/>
          </p:cNvSpPr>
          <p:nvPr>
            <p:ph type="ftr" sz="quarter" idx="11"/>
          </p:nvPr>
        </p:nvSpPr>
        <p:spPr/>
        <p:txBody>
          <a:bodyPr/>
          <a:p>
            <a:pPr lvl="0" eaLnBrk="1" fontAlgn="base" hangingPunct="1"/>
            <a:endParaRPr lang="zh-CN" strike="noStrike" noProof="1"/>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a:p>
        </p:txBody>
      </p:sp>
      <p:sp>
        <p:nvSpPr>
          <p:cNvPr id="6" name="页脚占位符 5"/>
          <p:cNvSpPr>
            <a:spLocks noGrp="1"/>
          </p:cNvSpPr>
          <p:nvPr>
            <p:ph type="ftr" sz="quarter" idx="11"/>
          </p:nvPr>
        </p:nvSpPr>
        <p:spPr/>
        <p:txBody>
          <a:bodyPr/>
          <a:p>
            <a:pPr lvl="0" eaLnBrk="1" fontAlgn="base" hangingPunct="1"/>
            <a:endParaRPr lang="zh-CN" strike="noStrike" noProof="1"/>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a:p>
        </p:txBody>
      </p:sp>
      <p:sp>
        <p:nvSpPr>
          <p:cNvPr id="6" name="页脚占位符 5"/>
          <p:cNvSpPr>
            <a:spLocks noGrp="1"/>
          </p:cNvSpPr>
          <p:nvPr>
            <p:ph type="ftr" sz="quarter" idx="11"/>
          </p:nvPr>
        </p:nvSpPr>
        <p:spPr/>
        <p:txBody>
          <a:bodyPr/>
          <a:p>
            <a:pPr lvl="0" eaLnBrk="1" fontAlgn="base" hangingPunct="1"/>
            <a:endParaRPr lang="zh-CN" strike="noStrike" noProof="1"/>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a:p>
        </p:txBody>
      </p:sp>
      <p:sp>
        <p:nvSpPr>
          <p:cNvPr id="5" name="页脚占位符 4"/>
          <p:cNvSpPr>
            <a:spLocks noGrp="1"/>
          </p:cNvSpPr>
          <p:nvPr>
            <p:ph type="ftr" sz="quarter" idx="11"/>
          </p:nvPr>
        </p:nvSpPr>
        <p:spPr/>
        <p:txBody>
          <a:bodyPr/>
          <a:p>
            <a:pPr lvl="0" eaLnBrk="1" fontAlgn="base" hangingPunct="1"/>
            <a:endParaRPr lang="zh-CN"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a:p>
        </p:txBody>
      </p:sp>
      <p:sp>
        <p:nvSpPr>
          <p:cNvPr id="5" name="页脚占位符 4"/>
          <p:cNvSpPr>
            <a:spLocks noGrp="1"/>
          </p:cNvSpPr>
          <p:nvPr>
            <p:ph type="ftr" sz="quarter" idx="11"/>
          </p:nvPr>
        </p:nvSpPr>
        <p:spPr/>
        <p:txBody>
          <a:bodyPr/>
          <a:p>
            <a:pPr lvl="0" eaLnBrk="1" fontAlgn="base" hangingPunct="1"/>
            <a:endParaRPr lang="zh-CN"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5122" name="矩形 5121"/>
          <p:cNvSpPr/>
          <p:nvPr/>
        </p:nvSpPr>
        <p:spPr>
          <a:xfrm>
            <a:off x="1588" y="3803650"/>
            <a:ext cx="9142412" cy="1301750"/>
          </a:xfrm>
          <a:prstGeom prst="rect">
            <a:avLst/>
          </a:prstGeom>
          <a:gradFill rotWithShape="1">
            <a:gsLst>
              <a:gs pos="0">
                <a:schemeClr val="accent2"/>
              </a:gs>
              <a:gs pos="100000">
                <a:srgbClr val="FFFFFF"/>
              </a:gs>
            </a:gsLst>
            <a:lin ang="5400000" scaled="1"/>
            <a:tileRect/>
          </a:gradFill>
          <a:ln w="9525">
            <a:noFill/>
          </a:ln>
        </p:spPr>
        <p:txBody>
          <a:bodyPr anchor="t"/>
          <a:p>
            <a:pPr lvl="0" indent="0"/>
            <a:endParaRPr lang="zh-CN" altLang="en-US">
              <a:latin typeface="Arial" panose="020B0604020202020204" pitchFamily="34" charset="0"/>
            </a:endParaRPr>
          </a:p>
        </p:txBody>
      </p:sp>
      <p:sp>
        <p:nvSpPr>
          <p:cNvPr id="5123" name="矩形 5122"/>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p>
            <a:pPr lvl="0" indent="0"/>
            <a:endParaRPr lang="zh-CN" altLang="en-US">
              <a:latin typeface="Arial" panose="020B0604020202020204" pitchFamily="34" charset="0"/>
            </a:endParaRPr>
          </a:p>
        </p:txBody>
      </p:sp>
      <p:sp>
        <p:nvSpPr>
          <p:cNvPr id="5124" name="圆角矩形 5124"/>
          <p:cNvSpPr/>
          <p:nvPr/>
        </p:nvSpPr>
        <p:spPr>
          <a:xfrm>
            <a:off x="787400" y="3035300"/>
            <a:ext cx="7620000" cy="1143000"/>
          </a:xfrm>
          <a:prstGeom prst="roundRect">
            <a:avLst>
              <a:gd name="adj" fmla="val 38449"/>
            </a:avLst>
          </a:prstGeom>
          <a:solidFill>
            <a:schemeClr val="bg1"/>
          </a:solidFill>
          <a:ln w="9525">
            <a:noFill/>
          </a:ln>
        </p:spPr>
        <p:txBody>
          <a:bodyPr anchor="t"/>
          <a:p>
            <a:pPr lvl="0" indent="0"/>
            <a:endParaRPr lang="zh-CN" altLang="en-US">
              <a:latin typeface="Arial" panose="020B0604020202020204" pitchFamily="34" charset="0"/>
            </a:endParaRPr>
          </a:p>
        </p:txBody>
      </p:sp>
      <p:sp>
        <p:nvSpPr>
          <p:cNvPr id="5125" name="矩形 5125"/>
          <p:cNvSpPr/>
          <p:nvPr/>
        </p:nvSpPr>
        <p:spPr>
          <a:xfrm>
            <a:off x="1168400" y="3238500"/>
            <a:ext cx="6858000" cy="838200"/>
          </a:xfrm>
          <a:prstGeom prst="rect">
            <a:avLst/>
          </a:prstGeom>
          <a:noFill/>
          <a:ln w="9525">
            <a:noFill/>
          </a:ln>
        </p:spPr>
        <p:txBody>
          <a:bodyPr anchor="t"/>
          <a:p>
            <a:pPr lvl="0" indent="0" algn="l"/>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endParaRPr lang="zh-CN" altLang="en-US">
              <a:latin typeface="Arial" panose="020B0604020202020204" pitchFamily="34" charset="0"/>
              <a:ea typeface="宋体" panose="02010600030101010101" pitchFamily="2" charset="-122"/>
            </a:endParaRPr>
          </a:p>
        </p:txBody>
      </p:sp>
      <p:sp>
        <p:nvSpPr>
          <p:cNvPr id="5126" name="矩形 5126"/>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p>
            <a:pPr lvl="0" indent="0"/>
            <a:endParaRPr lang="zh-CN" altLang="en-US">
              <a:latin typeface="Arial" panose="020B0604020202020204" pitchFamily="34" charset="0"/>
            </a:endParaRPr>
          </a:p>
        </p:txBody>
      </p:sp>
      <p:sp>
        <p:nvSpPr>
          <p:cNvPr id="5127" name="矩形 5127"/>
          <p:cNvSpPr/>
          <p:nvPr/>
        </p:nvSpPr>
        <p:spPr>
          <a:xfrm>
            <a:off x="1168400" y="3238500"/>
            <a:ext cx="6858000" cy="838200"/>
          </a:xfrm>
          <a:prstGeom prst="rect">
            <a:avLst/>
          </a:prstGeom>
          <a:noFill/>
          <a:ln w="9525">
            <a:noFill/>
          </a:ln>
        </p:spPr>
        <p:txBody>
          <a:bodyPr anchor="t"/>
          <a:p>
            <a:pPr lvl="0" indent="0" algn="l" eaLnBrk="0" hangingPunct="0"/>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endParaRPr lang="zh-CN" altLang="en-US">
              <a:latin typeface="Arial" panose="020B0604020202020204" pitchFamily="34" charset="0"/>
              <a:ea typeface="宋体" panose="02010600030101010101" pitchFamily="2" charset="-122"/>
            </a:endParaRPr>
          </a:p>
        </p:txBody>
      </p:sp>
      <p:pic>
        <p:nvPicPr>
          <p:cNvPr id="5128" name="图片 5128"/>
          <p:cNvPicPr>
            <a:picLocks noChangeAspect="1"/>
          </p:cNvPicPr>
          <p:nvPr/>
        </p:nvPicPr>
        <p:blipFill>
          <a:blip r:embed="rId2"/>
          <a:stretch>
            <a:fillRect/>
          </a:stretch>
        </p:blipFill>
        <p:spPr>
          <a:xfrm>
            <a:off x="0" y="0"/>
            <a:ext cx="9144000" cy="2622550"/>
          </a:xfrm>
          <a:prstGeom prst="rect">
            <a:avLst/>
          </a:prstGeom>
          <a:noFill/>
          <a:ln w="9525">
            <a:noFill/>
          </a:ln>
        </p:spPr>
      </p:pic>
      <p:sp>
        <p:nvSpPr>
          <p:cNvPr id="2" name="灯片编号占位符 5123"/>
          <p:cNvSpPr>
            <a:spLocks noGrp="1"/>
          </p:cNvSpPr>
          <p:nvPr>
            <p:ph type="sldNum" sz="quarter" idx="4"/>
          </p:nvPr>
        </p:nvSpPr>
        <p:spPr>
          <a:xfrm>
            <a:off x="8305800" y="6438900"/>
            <a:ext cx="685800" cy="381000"/>
          </a:xfrm>
          <a:prstGeom prst="rect">
            <a:avLst/>
          </a:prstGeom>
          <a:noFill/>
          <a:ln w="9525">
            <a:noFill/>
          </a:ln>
        </p:spPr>
        <p:txBody>
          <a:bodyPr anchor="t"/>
          <a:p>
            <a:pPr eaLnBrk="1" fontAlgn="base" hangingPunct="1"/>
            <a:fld id="{9A0DB2DC-4C9A-4742-B13C-FB6460FD3503}" type="slidenum">
              <a:rPr lang="zh-CN" sz="1200" noProof="1">
                <a:latin typeface="Arial" panose="020B0604020202020204" pitchFamily="34" charset="0"/>
                <a:ea typeface="宋体" panose="02010600030101010101" pitchFamily="2" charset="-122"/>
                <a:cs typeface="+mn-ea"/>
              </a:rPr>
            </a:fld>
            <a:endParaRPr lang="zh-CN" sz="1200" noProof="1">
              <a:ea typeface="宋体" panose="02010600030101010101" pitchFamily="2" charset="-122"/>
            </a:endParaRPr>
          </a:p>
        </p:txBody>
      </p:sp>
    </p:spTree>
  </p:cSld>
  <p:clrMapOvr>
    <a:masterClrMapping/>
  </p:clrMapOvr>
  <p:hf sldNum="0" hdr="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74650"/>
            <a:ext cx="2057400" cy="59499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74650"/>
            <a:ext cx="6052930" cy="59499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p>
            <a:pPr eaLnBrk="1" fontAlgn="base" hangingPunct="1"/>
            <a:fld id="{9A0DB2DC-4C9A-4742-B13C-FB6460FD3503}" type="slidenum">
              <a:rPr lang="zh-CN" noProof="1">
                <a:latin typeface="Arial" panose="020B0604020202020204" pitchFamily="34" charset="0"/>
                <a:ea typeface="宋体" panose="02010600030101010101" pitchFamily="2" charset="-122"/>
                <a:cs typeface="+mn-ea"/>
              </a:rPr>
            </a:fld>
            <a:endParaRPr lang="zh-CN" noProof="1">
              <a:ea typeface="宋体" panose="02010600030101010101" pitchFamily="2" charset="-122"/>
            </a:endParaRPr>
          </a:p>
        </p:txBody>
      </p:sp>
    </p:spTree>
  </p:cSld>
  <p:clrMapOvr>
    <a:masterClrMapping/>
  </p:clrMapOvr>
  <p:hf sldNum="0" hdr="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p>
            <a:endParaRPr lang="zh-CN" altLang="en-US"/>
          </a:p>
        </p:txBody>
      </p:sp>
      <p:sp>
        <p:nvSpPr>
          <p:cNvPr id="6" name="灯片编号占位符 5"/>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p>
            <a:endParaRPr lang="zh-CN" altLang="en-US"/>
          </a:p>
        </p:txBody>
      </p:sp>
      <p:sp>
        <p:nvSpPr>
          <p:cNvPr id="6" name="灯片编号占位符 5"/>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p>
            <a:endParaRPr lang="zh-CN" altLang="en-US"/>
          </a:p>
        </p:txBody>
      </p:sp>
      <p:sp>
        <p:nvSpPr>
          <p:cNvPr id="6" name="灯片编号占位符 5"/>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11188" y="1268413"/>
            <a:ext cx="3919537"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83125" y="1268413"/>
            <a:ext cx="3921125"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p>
            <a:endParaRPr lang="zh-CN" altLang="en-US"/>
          </a:p>
        </p:txBody>
      </p:sp>
      <p:sp>
        <p:nvSpPr>
          <p:cNvPr id="7" name="灯片编号占位符 6"/>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p>
            <a:endParaRPr lang="zh-CN" altLang="en-US"/>
          </a:p>
        </p:txBody>
      </p:sp>
      <p:sp>
        <p:nvSpPr>
          <p:cNvPr id="9" name="灯片编号占位符 8"/>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p>
            <a:endParaRPr lang="zh-CN" altLang="en-US"/>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p>
            <a:endParaRPr lang="zh-CN" altLang="en-US"/>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dirty="0">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sp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20000"/>
              </a:lnSpc>
              <a:spcBef>
                <a:spcPct val="20000"/>
              </a:spcBef>
              <a:spcAft>
                <a:spcPct val="0"/>
              </a:spcAft>
              <a:buClr>
                <a:schemeClr val="folHlink"/>
              </a:buClr>
              <a:buSzPct val="60000"/>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p>
            <a:endParaRPr lang="zh-CN" altLang="en-US"/>
          </a:p>
        </p:txBody>
      </p:sp>
      <p:sp>
        <p:nvSpPr>
          <p:cNvPr id="7" name="灯片编号占位符 6"/>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dirty="0">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61175" y="214313"/>
            <a:ext cx="2082800" cy="36195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11188" y="214313"/>
            <a:ext cx="6097587" cy="36195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p>
            <a:endParaRPr lang="zh-CN" altLang="en-US"/>
          </a:p>
        </p:txBody>
      </p:sp>
      <p:sp>
        <p:nvSpPr>
          <p:cNvPr id="6" name="灯片编号占位符 5"/>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showMasterPhAnim="0" showMasterSp="0">
  <p:cSld name="1_标题幻灯片">
    <p:bg>
      <p:bgPr>
        <a:solidFill>
          <a:schemeClr val="bg1"/>
        </a:solidFill>
        <a:effectLst/>
      </p:bgPr>
    </p:bg>
    <p:spTree>
      <p:nvGrpSpPr>
        <p:cNvPr id="1" name=""/>
        <p:cNvGrpSpPr/>
        <p:nvPr/>
      </p:nvGrpSpPr>
      <p:grpSpPr/>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p>
            <a:pPr eaLnBrk="1" fontAlgn="base" hangingPunct="1"/>
            <a:fld id="{9A0DB2DC-4C9A-4742-B13C-FB6460FD3503}" type="slidenum">
              <a:rPr lang="zh-CN" noProof="1">
                <a:latin typeface="Arial" panose="020B0604020202020204" pitchFamily="34" charset="0"/>
                <a:ea typeface="宋体" panose="02010600030101010101" pitchFamily="2" charset="-122"/>
                <a:cs typeface="+mn-ea"/>
              </a:rPr>
            </a:fld>
            <a:endParaRPr lang="zh-CN" noProof="1">
              <a:ea typeface="宋体" panose="02010600030101010101" pitchFamily="2" charset="-122"/>
            </a:endParaRPr>
          </a:p>
        </p:txBody>
      </p:sp>
    </p:spTree>
  </p:cSld>
  <p:clrMapOvr>
    <a:masterClrMapping/>
  </p:clrMapOvr>
  <p:hf sldNum="0" hdr="0"/>
</p:sldLayout>
</file>

<file path=ppt/slideLayouts/slideLayout59.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3" Type="http://schemas.openxmlformats.org/officeDocument/2006/relationships/theme" Target="../theme/theme3.xml"/><Relationship Id="rId12" Type="http://schemas.openxmlformats.org/officeDocument/2006/relationships/image" Target="../media/image1.png"/><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4" Type="http://schemas.openxmlformats.org/officeDocument/2006/relationships/theme" Target="../theme/theme4.xml"/><Relationship Id="rId13" Type="http://schemas.openxmlformats.org/officeDocument/2006/relationships/image" Target="../media/image1.png"/><Relationship Id="rId12" Type="http://schemas.openxmlformats.org/officeDocument/2006/relationships/slideLayout" Target="../slideLayouts/slideLayout46.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5.xml"/><Relationship Id="rId8" Type="http://schemas.openxmlformats.org/officeDocument/2006/relationships/slideLayout" Target="../slideLayouts/slideLayout54.xml"/><Relationship Id="rId7" Type="http://schemas.openxmlformats.org/officeDocument/2006/relationships/slideLayout" Target="../slideLayouts/slideLayout53.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4" Type="http://schemas.openxmlformats.org/officeDocument/2006/relationships/theme" Target="../theme/theme5.xml"/><Relationship Id="rId13" Type="http://schemas.openxmlformats.org/officeDocument/2006/relationships/slideLayout" Target="../slideLayouts/slideLayout59.xml"/><Relationship Id="rId12" Type="http://schemas.openxmlformats.org/officeDocument/2006/relationships/slideLayout" Target="../slideLayouts/slideLayout58.xml"/><Relationship Id="rId11" Type="http://schemas.openxmlformats.org/officeDocument/2006/relationships/slideLayout" Target="../slideLayouts/slideLayout57.xml"/><Relationship Id="rId10" Type="http://schemas.openxmlformats.org/officeDocument/2006/relationships/slideLayout" Target="../slideLayouts/slideLayout56.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8.xml"/><Relationship Id="rId8" Type="http://schemas.openxmlformats.org/officeDocument/2006/relationships/slideLayout" Target="../slideLayouts/slideLayout67.xml"/><Relationship Id="rId7" Type="http://schemas.openxmlformats.org/officeDocument/2006/relationships/slideLayout" Target="../slideLayouts/slideLayout66.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2" Type="http://schemas.openxmlformats.org/officeDocument/2006/relationships/theme" Target="../theme/theme6.xml"/><Relationship Id="rId11" Type="http://schemas.openxmlformats.org/officeDocument/2006/relationships/slideLayout" Target="../slideLayouts/slideLayout70.xml"/><Relationship Id="rId10" Type="http://schemas.openxmlformats.org/officeDocument/2006/relationships/slideLayout" Target="../slideLayouts/slideLayout69.xml"/><Relationship Id="rId1"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endParaRPr lang="en-US" altLang="zh-CN" sz="800">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标题 3073"/>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a:t>单击此处编辑母版标题样式</a:t>
            </a:r>
            <a:endParaRPr lang="zh-CN" altLang="en-US"/>
          </a:p>
        </p:txBody>
      </p:sp>
      <p:sp>
        <p:nvSpPr>
          <p:cNvPr id="2051" name="文本占位符 3074"/>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3076" name="日期占位符 3075"/>
          <p:cNvSpPr>
            <a:spLocks noGrp="1"/>
          </p:cNvSpPr>
          <p:nvPr>
            <p:ph type="dt" sz="half" idx="2"/>
          </p:nvPr>
        </p:nvSpPr>
        <p:spPr>
          <a:xfrm>
            <a:off x="457200" y="6245225"/>
            <a:ext cx="2133600" cy="476250"/>
          </a:xfrm>
          <a:prstGeom prst="rect">
            <a:avLst/>
          </a:prstGeom>
          <a:noFill/>
          <a:ln w="9525">
            <a:noFill/>
          </a:ln>
        </p:spPr>
        <p:txBody>
          <a:bodyPr/>
          <a:lstStyle>
            <a:lvl1pPr>
              <a:defRPr sz="1400">
                <a:ea typeface="宋体" panose="02010600030101010101" pitchFamily="2" charset="-122"/>
              </a:defRPr>
            </a:lvl1pPr>
          </a:lstStyle>
          <a:p>
            <a:pPr lvl="0" eaLnBrk="1" fontAlgn="base" hangingPunct="1"/>
            <a:endParaRPr lang="zh-CN" altLang="en-US" strike="noStrike" noProof="1"/>
          </a:p>
        </p:txBody>
      </p:sp>
      <p:sp>
        <p:nvSpPr>
          <p:cNvPr id="3077" name="页脚占位符 3076"/>
          <p:cNvSpPr>
            <a:spLocks noGrp="1"/>
          </p:cNvSpPr>
          <p:nvPr>
            <p:ph type="ftr" sz="quarter" idx="3"/>
          </p:nvPr>
        </p:nvSpPr>
        <p:spPr>
          <a:xfrm>
            <a:off x="3124200" y="6245225"/>
            <a:ext cx="2895600" cy="476250"/>
          </a:xfrm>
          <a:prstGeom prst="rect">
            <a:avLst/>
          </a:prstGeom>
          <a:noFill/>
          <a:ln w="9525">
            <a:noFill/>
          </a:ln>
        </p:spPr>
        <p:txBody>
          <a:bodyPr/>
          <a:lstStyle>
            <a:lvl1pPr algn="ctr">
              <a:defRPr sz="1400">
                <a:ea typeface="宋体" panose="02010600030101010101" pitchFamily="2" charset="-122"/>
              </a:defRPr>
            </a:lvl1pPr>
          </a:lstStyle>
          <a:p>
            <a:pPr lvl="0" eaLnBrk="1" fontAlgn="base" hangingPunct="1"/>
            <a:endParaRPr lang="zh-CN" strike="noStrike" noProof="1"/>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2055" name="矩形 3078"/>
          <p:cNvSpPr/>
          <p:nvPr/>
        </p:nvSpPr>
        <p:spPr>
          <a:xfrm>
            <a:off x="0" y="641350"/>
            <a:ext cx="9144000" cy="92075"/>
          </a:xfrm>
          <a:prstGeom prst="rect">
            <a:avLst/>
          </a:prstGeom>
          <a:gradFill rotWithShape="1">
            <a:gsLst>
              <a:gs pos="0">
                <a:schemeClr val="accent1"/>
              </a:gs>
              <a:gs pos="100000">
                <a:srgbClr val="576869"/>
              </a:gs>
            </a:gsLst>
            <a:lin ang="5400000" scaled="1"/>
            <a:tileRect/>
          </a:gradFill>
          <a:ln w="9525">
            <a:noFill/>
          </a:ln>
        </p:spPr>
        <p:txBody>
          <a:bodyPr anchor="t"/>
          <a:p>
            <a:pPr lvl="0" indent="0" algn="ctr"/>
            <a:endParaRPr lang="zh-CN" altLang="en-US">
              <a:latin typeface="Arial" panose="020B0604020202020204" pitchFamily="34" charset="0"/>
              <a:ea typeface="宋体" panose="02010600030101010101" pitchFamily="2" charset="-122"/>
            </a:endParaRPr>
          </a:p>
        </p:txBody>
      </p:sp>
      <p:sp>
        <p:nvSpPr>
          <p:cNvPr id="2056" name="矩形 3079"/>
          <p:cNvSpPr/>
          <p:nvPr/>
        </p:nvSpPr>
        <p:spPr>
          <a:xfrm>
            <a:off x="1588" y="766763"/>
            <a:ext cx="9142412" cy="1366837"/>
          </a:xfrm>
          <a:prstGeom prst="rect">
            <a:avLst/>
          </a:prstGeom>
          <a:gradFill rotWithShape="0">
            <a:gsLst>
              <a:gs pos="0">
                <a:schemeClr val="accent2"/>
              </a:gs>
              <a:gs pos="100000">
                <a:srgbClr val="FFFFFF"/>
              </a:gs>
            </a:gsLst>
            <a:lin ang="5400000" scaled="1"/>
            <a:tileRect/>
          </a:gradFill>
          <a:ln w="9525">
            <a:noFill/>
          </a:ln>
        </p:spPr>
        <p:txBody>
          <a:bodyPr anchor="t"/>
          <a:p>
            <a:pPr lvl="0" indent="0" algn="ctr"/>
            <a:endParaRPr lang="zh-CN" altLang="en-US">
              <a:latin typeface="Arial" panose="020B0604020202020204" pitchFamily="34" charset="0"/>
              <a:ea typeface="宋体" panose="02010600030101010101" pitchFamily="2" charset="-122"/>
            </a:endParaRPr>
          </a:p>
        </p:txBody>
      </p:sp>
      <p:sp>
        <p:nvSpPr>
          <p:cNvPr id="2057" name="圆角矩形 3080"/>
          <p:cNvSpPr/>
          <p:nvPr/>
        </p:nvSpPr>
        <p:spPr>
          <a:xfrm>
            <a:off x="457200" y="304800"/>
            <a:ext cx="6184900" cy="644525"/>
          </a:xfrm>
          <a:prstGeom prst="roundRect">
            <a:avLst>
              <a:gd name="adj" fmla="val 41870"/>
            </a:avLst>
          </a:prstGeom>
          <a:solidFill>
            <a:srgbClr val="FF00FF"/>
          </a:solidFill>
          <a:ln w="38100" cap="flat" cmpd="sng">
            <a:solidFill>
              <a:schemeClr val="bg1"/>
            </a:solidFill>
            <a:prstDash val="solid"/>
            <a:round/>
            <a:headEnd type="none" w="med" len="med"/>
            <a:tailEnd type="none" w="med" len="med"/>
          </a:ln>
        </p:spPr>
        <p:txBody>
          <a:bodyPr anchor="t"/>
          <a:p>
            <a:pPr lvl="0" indent="0" algn="ctr"/>
            <a:endParaRPr lang="zh-CN" altLang="en-US">
              <a:latin typeface="Arial" panose="020B0604020202020204" pitchFamily="34" charset="0"/>
              <a:ea typeface="宋体" panose="02010600030101010101" pitchFamily="2" charset="-122"/>
            </a:endParaRPr>
          </a:p>
        </p:txBody>
      </p:sp>
      <p:sp>
        <p:nvSpPr>
          <p:cNvPr id="2058" name="矩形 3081"/>
          <p:cNvSpPr/>
          <p:nvPr/>
        </p:nvSpPr>
        <p:spPr>
          <a:xfrm>
            <a:off x="457200" y="1219200"/>
            <a:ext cx="8229600" cy="5105400"/>
          </a:xfrm>
          <a:prstGeom prst="rect">
            <a:avLst/>
          </a:prstGeom>
          <a:noFill/>
          <a:ln w="9525">
            <a:noFill/>
          </a:ln>
        </p:spPr>
        <p:txBody>
          <a:bodyPr anchor="t"/>
          <a:p>
            <a:pPr marL="342900" lvl="0" indent="-342900" algn="l">
              <a:spcBef>
                <a:spcPct val="20000"/>
              </a:spcBef>
              <a:buChar char="•"/>
            </a:pPr>
            <a:r>
              <a:rPr lang="en-US" altLang="zh-CN" sz="3200">
                <a:latin typeface="Arial" panose="020B0604020202020204" pitchFamily="34" charset="0"/>
                <a:ea typeface="宋体" panose="02010600030101010101" pitchFamily="2" charset="-122"/>
              </a:rPr>
              <a:t>Click to edit Master text styles</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Second level</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Third level</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Fourth level</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Fifth level</a:t>
            </a:r>
            <a:endParaRPr lang="en-US" altLang="zh-CN" sz="3200">
              <a:latin typeface="Arial" panose="020B0604020202020204" pitchFamily="34" charset="0"/>
              <a:ea typeface="宋体" panose="02010600030101010101" pitchFamily="2" charset="-122"/>
            </a:endParaRPr>
          </a:p>
        </p:txBody>
      </p:sp>
      <p:sp>
        <p:nvSpPr>
          <p:cNvPr id="2059" name="矩形 3082"/>
          <p:cNvSpPr/>
          <p:nvPr/>
        </p:nvSpPr>
        <p:spPr>
          <a:xfrm>
            <a:off x="457200" y="6400800"/>
            <a:ext cx="2133600" cy="320675"/>
          </a:xfrm>
          <a:prstGeom prst="rect">
            <a:avLst/>
          </a:prstGeom>
          <a:noFill/>
          <a:ln w="9525">
            <a:noFill/>
          </a:ln>
        </p:spPr>
        <p:txBody>
          <a:bodyPr anchor="t"/>
          <a:p>
            <a:pPr lvl="0" indent="0" algn="l"/>
            <a:endParaRPr lang="zh-CN" altLang="en-US" sz="1400">
              <a:latin typeface="Arial" panose="020B0604020202020204" pitchFamily="34" charset="0"/>
              <a:ea typeface="宋体" panose="02010600030101010101" pitchFamily="2" charset="-122"/>
            </a:endParaRPr>
          </a:p>
        </p:txBody>
      </p:sp>
      <p:sp>
        <p:nvSpPr>
          <p:cNvPr id="2060" name="矩形 3083"/>
          <p:cNvSpPr/>
          <p:nvPr/>
        </p:nvSpPr>
        <p:spPr>
          <a:xfrm>
            <a:off x="3124200" y="6400800"/>
            <a:ext cx="2895600" cy="320675"/>
          </a:xfrm>
          <a:prstGeom prst="rect">
            <a:avLst/>
          </a:prstGeom>
          <a:noFill/>
          <a:ln w="9525">
            <a:noFill/>
          </a:ln>
        </p:spPr>
        <p:txBody>
          <a:bodyPr anchor="t"/>
          <a:p>
            <a:pPr lvl="0" indent="0" algn="ctr"/>
            <a:r>
              <a:rPr lang="en-US" altLang="zh-CN" sz="1400">
                <a:latin typeface="Arial" panose="020B0604020202020204" pitchFamily="34" charset="0"/>
                <a:ea typeface="宋体" panose="02010600030101010101" pitchFamily="2" charset="-122"/>
              </a:rPr>
              <a:t>© All Rights Reserved.</a:t>
            </a:r>
            <a:endParaRPr lang="en-US" altLang="zh-CN" sz="1400">
              <a:latin typeface="Arial" panose="020B0604020202020204" pitchFamily="34" charset="0"/>
              <a:ea typeface="宋体" panose="02010600030101010101" pitchFamily="2" charset="-122"/>
            </a:endParaRPr>
          </a:p>
        </p:txBody>
      </p:sp>
      <p:sp>
        <p:nvSpPr>
          <p:cNvPr id="2061" name="矩形 3084"/>
          <p:cNvSpPr/>
          <p:nvPr/>
        </p:nvSpPr>
        <p:spPr>
          <a:xfrm>
            <a:off x="6553200" y="6400800"/>
            <a:ext cx="2133600" cy="320675"/>
          </a:xfrm>
          <a:prstGeom prst="rect">
            <a:avLst/>
          </a:prstGeom>
          <a:noFill/>
          <a:ln w="9525">
            <a:noFill/>
          </a:ln>
        </p:spPr>
        <p:txBody>
          <a:bodyPr anchor="t"/>
          <a:p>
            <a:pPr lvl="0" indent="0" algn="r"/>
            <a:fld id="{9A0DB2DC-4C9A-4742-B13C-FB6460FD3503}" type="slidenum">
              <a:rPr lang="zh-CN" altLang="en-US" sz="1400">
                <a:latin typeface="Arial" panose="020B0604020202020204" pitchFamily="34" charset="0"/>
                <a:ea typeface="宋体" panose="02010600030101010101" pitchFamily="2" charset="-122"/>
              </a:rPr>
            </a:fld>
            <a:endParaRPr lang="zh-CN" altLang="en-US" sz="1400">
              <a:latin typeface="Arial" panose="020B0604020202020204" pitchFamily="34" charset="0"/>
              <a:ea typeface="宋体" panose="02010600030101010101" pitchFamily="2" charset="-122"/>
            </a:endParaRPr>
          </a:p>
        </p:txBody>
      </p:sp>
      <p:sp>
        <p:nvSpPr>
          <p:cNvPr id="2062" name="矩形 3085"/>
          <p:cNvSpPr/>
          <p:nvPr/>
        </p:nvSpPr>
        <p:spPr>
          <a:xfrm>
            <a:off x="838200" y="609600"/>
            <a:ext cx="2743200" cy="563563"/>
          </a:xfrm>
          <a:prstGeom prst="rect">
            <a:avLst/>
          </a:prstGeom>
          <a:noFill/>
          <a:ln w="9525">
            <a:noFill/>
          </a:ln>
        </p:spPr>
        <p:txBody>
          <a:bodyPr anchor="ctr"/>
          <a:p>
            <a:pPr lvl="0" indent="0" algn="ctr">
              <a:buClr>
                <a:srgbClr val="000000"/>
              </a:buClr>
            </a:pPr>
            <a:r>
              <a:rPr lang="en-US" altLang="zh-CN" sz="4400">
                <a:solidFill>
                  <a:schemeClr val="tx2"/>
                </a:solidFill>
                <a:latin typeface="Arial" panose="020B0604020202020204" pitchFamily="34" charset="0"/>
                <a:ea typeface="宋体" panose="02010600030101010101" pitchFamily="2" charset="-122"/>
              </a:rPr>
              <a:t>Click to edit Master title style</a:t>
            </a:r>
            <a:endParaRPr lang="en-US" altLang="zh-CN" sz="4400">
              <a:solidFill>
                <a:schemeClr val="tx2"/>
              </a:solidFill>
              <a:latin typeface="Arial" panose="020B0604020202020204" pitchFamily="34" charset="0"/>
              <a:ea typeface="宋体" panose="02010600030101010101" pitchFamily="2" charset="-122"/>
            </a:endParaRPr>
          </a:p>
        </p:txBody>
      </p:sp>
      <p:pic>
        <p:nvPicPr>
          <p:cNvPr id="2063" name="图片 3086"/>
          <p:cNvPicPr>
            <a:picLocks noChangeAspect="1"/>
          </p:cNvPicPr>
          <p:nvPr/>
        </p:nvPicPr>
        <p:blipFill>
          <a:blip r:embed="rId12"/>
          <a:stretch>
            <a:fillRect/>
          </a:stretch>
        </p:blipFill>
        <p:spPr>
          <a:xfrm>
            <a:off x="-11112" y="0"/>
            <a:ext cx="9155112" cy="609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3074" name="图片 4097"/>
          <p:cNvPicPr>
            <a:picLocks noChangeAspect="1"/>
          </p:cNvPicPr>
          <p:nvPr/>
        </p:nvPicPr>
        <p:blipFill>
          <a:blip r:embed="rId12"/>
          <a:stretch>
            <a:fillRect/>
          </a:stretch>
        </p:blipFill>
        <p:spPr>
          <a:xfrm>
            <a:off x="-11112" y="0"/>
            <a:ext cx="9155112" cy="609600"/>
          </a:xfrm>
          <a:prstGeom prst="rect">
            <a:avLst/>
          </a:prstGeom>
          <a:noFill/>
          <a:ln w="9525">
            <a:noFill/>
          </a:ln>
        </p:spPr>
      </p:pic>
      <p:sp>
        <p:nvSpPr>
          <p:cNvPr id="3075" name="矩形 4098"/>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3076" name="矩形 4099"/>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3077" name="文本占位符 4100"/>
          <p:cNvSpPr>
            <a:spLocks noGrp="1"/>
          </p:cNvSpPr>
          <p:nvPr>
            <p:ph type="body"/>
          </p:nvPr>
        </p:nvSpPr>
        <p:spPr>
          <a:xfrm>
            <a:off x="457200" y="1219200"/>
            <a:ext cx="8229600" cy="5105400"/>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4102" name="灯片编号占位符 4101"/>
          <p:cNvSpPr>
            <a:spLocks noGrp="1"/>
          </p:cNvSpPr>
          <p:nvPr>
            <p:ph type="sldNum" sz="quarter" idx="4"/>
          </p:nvPr>
        </p:nvSpPr>
        <p:spPr>
          <a:xfrm>
            <a:off x="68580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3079" name="标题 4102"/>
          <p:cNvSpPr>
            <a:spLocks noGrp="1"/>
          </p:cNvSpPr>
          <p:nvPr>
            <p:ph type="title"/>
          </p:nvPr>
        </p:nvSpPr>
        <p:spPr>
          <a:xfrm>
            <a:off x="838200" y="374650"/>
            <a:ext cx="2667000" cy="563563"/>
          </a:xfrm>
          <a:prstGeom prst="rect">
            <a:avLst/>
          </a:prstGeom>
          <a:noFill/>
          <a:ln w="9525">
            <a:noFill/>
          </a:ln>
        </p:spPr>
        <p:txBody>
          <a:bodyPr anchor="ctr"/>
          <a:p>
            <a:pPr lvl="0" indent="0"/>
            <a:endParaRPr lang="zh-CN" altLang="en-US"/>
          </a:p>
        </p:txBody>
      </p:sp>
      <p:sp>
        <p:nvSpPr>
          <p:cNvPr id="3080" name="新月形 4103"/>
          <p:cNvSpPr/>
          <p:nvPr/>
        </p:nvSpPr>
        <p:spPr>
          <a:xfrm rot="5400000">
            <a:off x="8115300" y="-571500"/>
            <a:ext cx="381000" cy="1524000"/>
          </a:xfrm>
          <a:prstGeom prst="moon">
            <a:avLst>
              <a:gd name="adj" fmla="val 21208"/>
            </a:avLst>
          </a:prstGeom>
          <a:solidFill>
            <a:schemeClr val="tx1"/>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3081" name="矩形 4104"/>
          <p:cNvSpPr/>
          <p:nvPr/>
        </p:nvSpPr>
        <p:spPr>
          <a:xfrm>
            <a:off x="7239000" y="152400"/>
            <a:ext cx="1981200" cy="533400"/>
          </a:xfrm>
          <a:prstGeom prst="rect">
            <a:avLst/>
          </a:prstGeom>
          <a:noFill/>
          <a:ln w="9525">
            <a:noFill/>
          </a:ln>
        </p:spPr>
        <p:txBody>
          <a:bodyPr anchor="t"/>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endParaRPr lang="en-US" altLang="zh-CN" sz="800">
              <a:latin typeface="Arial" panose="020B0604020202020204" pitchFamily="34" charset="0"/>
              <a:ea typeface="Arial" panose="020B0604020202020204" pitchFamily="34" charset="0"/>
            </a:endParaRPr>
          </a:p>
        </p:txBody>
      </p:sp>
      <p:sp>
        <p:nvSpPr>
          <p:cNvPr id="3082" name="圆角矩形 4105"/>
          <p:cNvSpPr/>
          <p:nvPr/>
        </p:nvSpPr>
        <p:spPr>
          <a:xfrm>
            <a:off x="381000" y="304800"/>
            <a:ext cx="5859463" cy="644525"/>
          </a:xfrm>
          <a:prstGeom prst="roundRect">
            <a:avLst>
              <a:gd name="adj" fmla="val 41870"/>
            </a:avLst>
          </a:prstGeom>
          <a:gradFill rotWithShape="1">
            <a:gsLst>
              <a:gs pos="0">
                <a:srgbClr val="06224B"/>
              </a:gs>
              <a:gs pos="100000">
                <a:schemeClr val="tx2"/>
              </a:gs>
            </a:gsLst>
            <a:lin ang="0" scaled="1"/>
            <a:tileRect/>
          </a:gradFill>
          <a:ln w="38100" cap="flat" cmpd="sng">
            <a:solidFill>
              <a:schemeClr val="bg1"/>
            </a:solidFill>
            <a:prstDash val="solid"/>
            <a:round/>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3083" name="矩形 4106"/>
          <p:cNvSpPr/>
          <p:nvPr/>
        </p:nvSpPr>
        <p:spPr>
          <a:xfrm>
            <a:off x="608013" y="361950"/>
            <a:ext cx="2895600" cy="563563"/>
          </a:xfrm>
          <a:prstGeom prst="rect">
            <a:avLst/>
          </a:prstGeom>
          <a:noFill/>
          <a:ln w="9525">
            <a:noFill/>
          </a:ln>
        </p:spPr>
        <p:txBody>
          <a:bodyPr anchor="ctr"/>
          <a:p>
            <a:pPr lvl="0" indent="0" algn="ctr">
              <a:buClr>
                <a:srgbClr val="000000"/>
              </a:buClr>
            </a:pPr>
            <a:endParaRPr lang="zh-CN" altLang="en-US" sz="3600">
              <a:solidFill>
                <a:schemeClr val="bg1"/>
              </a:solidFill>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endParaRPr lang="en-US" altLang="zh-CN" sz="800">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p:nvPr/>
        </p:nvSpPr>
        <p:spPr>
          <a:xfrm>
            <a:off x="417513" y="252413"/>
            <a:ext cx="438150" cy="474662"/>
          </a:xfrm>
          <a:prstGeom prst="rect">
            <a:avLst/>
          </a:prstGeom>
          <a:solidFill>
            <a:schemeClr val="accent2"/>
          </a:soli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27" name="Rectangle 3"/>
          <p:cNvSpPr/>
          <p:nvPr/>
        </p:nvSpPr>
        <p:spPr>
          <a:xfrm>
            <a:off x="800100" y="252413"/>
            <a:ext cx="328613" cy="474662"/>
          </a:xfrm>
          <a:prstGeom prst="rect">
            <a:avLst/>
          </a:prstGeom>
          <a:gradFill rotWithShape="0">
            <a:gsLst>
              <a:gs pos="0">
                <a:schemeClr val="accent2"/>
              </a:gs>
              <a:gs pos="100000">
                <a:schemeClr val="bg1"/>
              </a:gs>
            </a:gsLst>
            <a:lin ang="0" scaled="1"/>
            <a:tileRect/>
          </a:gra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28" name="Rectangle 4"/>
          <p:cNvSpPr/>
          <p:nvPr/>
        </p:nvSpPr>
        <p:spPr>
          <a:xfrm>
            <a:off x="541338" y="674688"/>
            <a:ext cx="422275" cy="474662"/>
          </a:xfrm>
          <a:prstGeom prst="rect">
            <a:avLst/>
          </a:prstGeom>
          <a:solidFill>
            <a:schemeClr val="folHlink"/>
          </a:soli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29" name="Rectangle 5"/>
          <p:cNvSpPr/>
          <p:nvPr/>
        </p:nvSpPr>
        <p:spPr>
          <a:xfrm>
            <a:off x="911225" y="674688"/>
            <a:ext cx="368300" cy="474662"/>
          </a:xfrm>
          <a:prstGeom prst="rect">
            <a:avLst/>
          </a:prstGeom>
          <a:gradFill rotWithShape="0">
            <a:gsLst>
              <a:gs pos="0">
                <a:schemeClr val="folHlink"/>
              </a:gs>
              <a:gs pos="100000">
                <a:schemeClr val="bg1"/>
              </a:gs>
            </a:gsLst>
            <a:lin ang="0" scaled="1"/>
            <a:tileRect/>
          </a:gra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30" name="Rectangle 6"/>
          <p:cNvSpPr/>
          <p:nvPr/>
        </p:nvSpPr>
        <p:spPr>
          <a:xfrm>
            <a:off x="127000" y="601663"/>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31" name="Rectangle 7"/>
          <p:cNvSpPr/>
          <p:nvPr/>
        </p:nvSpPr>
        <p:spPr>
          <a:xfrm>
            <a:off x="762000" y="144463"/>
            <a:ext cx="31750" cy="1052512"/>
          </a:xfrm>
          <a:prstGeom prst="rect">
            <a:avLst/>
          </a:prstGeom>
          <a:solidFill>
            <a:schemeClr val="bg2"/>
          </a:soli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32" name="Rectangle 8"/>
          <p:cNvSpPr/>
          <p:nvPr/>
        </p:nvSpPr>
        <p:spPr>
          <a:xfrm>
            <a:off x="442913" y="935038"/>
            <a:ext cx="8226425" cy="31750"/>
          </a:xfrm>
          <a:prstGeom prst="rect">
            <a:avLst/>
          </a:prstGeom>
          <a:gradFill rotWithShape="0">
            <a:gsLst>
              <a:gs pos="0">
                <a:schemeClr val="bg2"/>
              </a:gs>
              <a:gs pos="100000">
                <a:schemeClr val="bg1"/>
              </a:gs>
            </a:gsLst>
            <a:lin ang="0" scaled="1"/>
            <a:tileRect/>
          </a:gra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751625" name="Rectangle 9"/>
          <p:cNvSpPr>
            <a:spLocks noGrp="1" noChangeArrowheads="1"/>
          </p:cNvSpPr>
          <p:nvPr>
            <p:ph type="title"/>
          </p:nvPr>
        </p:nvSpPr>
        <p:spPr bwMode="auto">
          <a:xfrm>
            <a:off x="1150938" y="214313"/>
            <a:ext cx="7793038"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fontAlgn="base"/>
            <a:r>
              <a:rPr lang="zh-CN" altLang="en-US" strike="noStrike" noProof="1" smtClean="0"/>
              <a:t>单击此处编辑母版标题样式</a:t>
            </a:r>
            <a:endParaRPr lang="zh-CN" altLang="en-US" strike="noStrike" noProof="1" smtClean="0"/>
          </a:p>
        </p:txBody>
      </p:sp>
      <p:sp>
        <p:nvSpPr>
          <p:cNvPr id="751626" name="Rectangle 10"/>
          <p:cNvSpPr>
            <a:spLocks noGrp="1" noChangeArrowheads="1"/>
          </p:cNvSpPr>
          <p:nvPr>
            <p:ph type="body" idx="1"/>
          </p:nvPr>
        </p:nvSpPr>
        <p:spPr bwMode="auto">
          <a:xfrm>
            <a:off x="611188" y="1268413"/>
            <a:ext cx="7993063" cy="256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smtClean="0"/>
          </a:p>
        </p:txBody>
      </p:sp>
      <p:sp>
        <p:nvSpPr>
          <p:cNvPr id="751627" name="Rectangle 11"/>
          <p:cNvSpPr>
            <a:spLocks noGrp="1" noChangeArrowheads="1"/>
          </p:cNvSpPr>
          <p:nvPr>
            <p:ph type="dt" sz="half" idx="2"/>
          </p:nvPr>
        </p:nvSpPr>
        <p:spPr bwMode="auto">
          <a:xfrm>
            <a:off x="107950" y="6308725"/>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atin typeface="+mn-lt"/>
                <a:ea typeface="宋体" panose="02010600030101010101" pitchFamily="2" charset="-122"/>
              </a:defRPr>
            </a:lvl1pPr>
          </a:lstStyle>
          <a:p>
            <a:fld id="{82F288E0-7875-42C4-84C8-98DBBD3BF4D2}" type="datetimeFigureOut">
              <a:rPr lang="zh-CN" altLang="en-US" smtClean="0"/>
            </a:fld>
            <a:endParaRPr lang="zh-CN" altLang="en-US"/>
          </a:p>
        </p:txBody>
      </p:sp>
      <p:sp>
        <p:nvSpPr>
          <p:cNvPr id="751628"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atin typeface="+mn-lt"/>
                <a:ea typeface="宋体" panose="02010600030101010101" pitchFamily="2" charset="-122"/>
              </a:defRPr>
            </a:lvl1pPr>
          </a:lstStyle>
          <a:p>
            <a:endParaRPr lang="zh-CN" altLang="en-US"/>
          </a:p>
        </p:txBody>
      </p:sp>
      <p:sp>
        <p:nvSpPr>
          <p:cNvPr id="751629" name="Rectangle 13"/>
          <p:cNvSpPr>
            <a:spLocks noGrp="1" noChangeArrowheads="1"/>
          </p:cNvSpPr>
          <p:nvPr>
            <p:ph type="sldNum" sz="quarter" idx="4"/>
          </p:nvPr>
        </p:nvSpPr>
        <p:spPr bwMode="auto">
          <a:xfrm>
            <a:off x="7204075" y="63563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hf sldNum="0" hdr="0" ftr="0" dt="0"/>
  <p:txStyles>
    <p:titleStyle>
      <a:lvl1pPr algn="l" rtl="0" fontAlgn="base">
        <a:spcBef>
          <a:spcPct val="0"/>
        </a:spcBef>
        <a:spcAft>
          <a:spcPct val="0"/>
        </a:spcAft>
        <a:defRPr sz="3600" b="1">
          <a:solidFill>
            <a:schemeClr val="tx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anose="02010509060101010101" pitchFamily="49" charset="-122"/>
        </a:defRPr>
      </a:lvl2pPr>
      <a:lvl3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anose="02010509060101010101" pitchFamily="49" charset="-122"/>
        </a:defRPr>
      </a:lvl3pPr>
      <a:lvl4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anose="02010509060101010101" pitchFamily="49" charset="-122"/>
        </a:defRPr>
      </a:lvl4pPr>
      <a:lvl5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anose="02010509060101010101" pitchFamily="49" charset="-122"/>
        </a:defRPr>
      </a:lvl5pPr>
      <a:lvl6pPr marL="4572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anose="02010509060101010101" pitchFamily="49" charset="-122"/>
        </a:defRPr>
      </a:lvl6pPr>
      <a:lvl7pPr marL="9144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anose="02010509060101010101" pitchFamily="49" charset="-122"/>
        </a:defRPr>
      </a:lvl7pPr>
      <a:lvl8pPr marL="13716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anose="02010509060101010101" pitchFamily="49" charset="-122"/>
        </a:defRPr>
      </a:lvl8pPr>
      <a:lvl9pPr marL="18288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anose="02010509060101010101" pitchFamily="49" charset="-122"/>
        </a:defRPr>
      </a:lvl9pPr>
    </p:titleStyle>
    <p:bodyStyle>
      <a:lvl1pPr marL="342900" indent="-342900" algn="l" rtl="0" fontAlgn="base">
        <a:lnSpc>
          <a:spcPct val="120000"/>
        </a:lnSpc>
        <a:spcBef>
          <a:spcPct val="20000"/>
        </a:spcBef>
        <a:spcAft>
          <a:spcPct val="0"/>
        </a:spcAft>
        <a:buClr>
          <a:schemeClr val="folHlink"/>
        </a:buClr>
        <a:buSzPct val="60000"/>
        <a:buFont typeface="Wingdings" panose="05000000000000000000" pitchFamily="2" charset="2"/>
        <a:defRPr sz="2800" b="1">
          <a:solidFill>
            <a:schemeClr val="tx1"/>
          </a:solidFill>
          <a:effectLst>
            <a:outerShdw blurRad="38100" dist="38100" dir="2700000" algn="tl">
              <a:srgbClr val="C0C0C0"/>
            </a:outerShdw>
          </a:effectLst>
          <a:latin typeface="+mn-lt"/>
          <a:ea typeface="+mn-ea"/>
          <a:cs typeface="+mn-cs"/>
        </a:defRPr>
      </a:lvl1pPr>
      <a:lvl2pPr marL="742950" indent="-285750" algn="l" rtl="0" fontAlgn="base">
        <a:lnSpc>
          <a:spcPct val="120000"/>
        </a:lnSpc>
        <a:spcBef>
          <a:spcPct val="20000"/>
        </a:spcBef>
        <a:spcAft>
          <a:spcPct val="0"/>
        </a:spcAft>
        <a:buClr>
          <a:schemeClr val="hlink"/>
        </a:buClr>
        <a:buSzPct val="55000"/>
        <a:buFont typeface="Wingdings" panose="05000000000000000000" pitchFamily="2" charset="2"/>
        <a:buChar char="n"/>
        <a:defRPr sz="2800" b="1">
          <a:solidFill>
            <a:schemeClr val="tx1"/>
          </a:solidFill>
          <a:effectLst>
            <a:outerShdw blurRad="38100" dist="38100" dir="2700000" algn="tl">
              <a:srgbClr val="C0C0C0"/>
            </a:outerShdw>
          </a:effectLst>
          <a:latin typeface="+mn-lt"/>
          <a:ea typeface="+mn-ea"/>
        </a:defRPr>
      </a:lvl2pPr>
      <a:lvl3pPr marL="1143000" indent="-228600" algn="l" rtl="0" fontAlgn="base">
        <a:lnSpc>
          <a:spcPct val="120000"/>
        </a:lnSpc>
        <a:spcBef>
          <a:spcPct val="20000"/>
        </a:spcBef>
        <a:spcAft>
          <a:spcPct val="0"/>
        </a:spcAft>
        <a:buClr>
          <a:schemeClr val="folHlink"/>
        </a:buClr>
        <a:buSzPct val="50000"/>
        <a:buFont typeface="Wingdings" panose="05000000000000000000" pitchFamily="2" charset="2"/>
        <a:buChar char="n"/>
        <a:defRPr sz="2400" b="1">
          <a:solidFill>
            <a:schemeClr val="tx1"/>
          </a:solidFill>
          <a:effectLst>
            <a:outerShdw blurRad="38100" dist="38100" dir="2700000" algn="tl">
              <a:srgbClr val="C0C0C0"/>
            </a:outerShdw>
          </a:effectLst>
          <a:latin typeface="+mn-lt"/>
          <a:ea typeface="+mn-ea"/>
        </a:defRPr>
      </a:lvl3pPr>
      <a:lvl4pPr marL="1600200" indent="-228600" algn="l" rtl="0" fontAlgn="base">
        <a:lnSpc>
          <a:spcPct val="120000"/>
        </a:lnSpc>
        <a:spcBef>
          <a:spcPct val="20000"/>
        </a:spcBef>
        <a:spcAft>
          <a:spcPct val="0"/>
        </a:spcAft>
        <a:buClr>
          <a:schemeClr val="accent2"/>
        </a:buClr>
        <a:buSzPct val="55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4pPr>
      <a:lvl5pPr marL="20574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5pPr>
      <a:lvl6pPr marL="25146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6pPr>
      <a:lvl7pPr marL="29718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7pPr>
      <a:lvl8pPr marL="34290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8pPr>
      <a:lvl9pPr marL="38862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Rectangle 3"/>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7833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1" sz="1400">
                <a:latin typeface="Times New Roman" panose="02020603050405020304" pitchFamily="2"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kumimoji="1" sz="1400">
                <a:latin typeface="Times New Roman" panose="02020603050405020304" pitchFamily="2"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7169"/>
          <p:cNvSpPr/>
          <p:nvPr>
            <p:ph type="ctrTitle" idx="4294967295"/>
          </p:nvPr>
        </p:nvSpPr>
        <p:spPr>
          <a:xfrm>
            <a:off x="1450340" y="2800350"/>
            <a:ext cx="6915150" cy="699770"/>
          </a:xfrm>
          <a:prstGeom prst="rect">
            <a:avLst/>
          </a:prstGeom>
          <a:noFill/>
          <a:ln w="9525">
            <a:noFill/>
          </a:ln>
        </p:spPr>
        <p:txBody>
          <a:bodyPr anchor="t"/>
          <a:lstStyle>
            <a:lvl1pPr lvl="0">
              <a:defRPr kern="1200"/>
            </a:lvl1pPr>
          </a:lstStyle>
          <a:p>
            <a:pPr lvl="0" indent="0"/>
            <a:r>
              <a:rPr b="1">
                <a:solidFill>
                  <a:srgbClr val="000000"/>
                </a:solidFill>
                <a:latin typeface="黑体" panose="02010609060101010101" pitchFamily="2" charset="-122"/>
                <a:ea typeface="黑体" panose="02010609060101010101" pitchFamily="2" charset="-122"/>
              </a:rPr>
              <a:t>第</a:t>
            </a:r>
            <a:r>
              <a:rPr lang="en-US" b="1">
                <a:solidFill>
                  <a:srgbClr val="000000"/>
                </a:solidFill>
                <a:latin typeface="黑体" panose="02010609060101010101" pitchFamily="2" charset="-122"/>
                <a:ea typeface="黑体" panose="02010609060101010101" pitchFamily="2" charset="-122"/>
              </a:rPr>
              <a:t>6</a:t>
            </a:r>
            <a:r>
              <a:rPr b="1">
                <a:solidFill>
                  <a:srgbClr val="000000"/>
                </a:solidFill>
                <a:latin typeface="黑体" panose="02010609060101010101" pitchFamily="2" charset="-122"/>
                <a:ea typeface="黑体" panose="02010609060101010101" pitchFamily="2" charset="-122"/>
              </a:rPr>
              <a:t>章 电子商务安全的相关法律</a:t>
            </a:r>
            <a:endParaRPr b="1">
              <a:solidFill>
                <a:srgbClr val="000000"/>
              </a:solidFill>
              <a:latin typeface="黑体" panose="02010609060101010101" pitchFamily="2" charset="-122"/>
              <a:ea typeface="黑体" panose="02010609060101010101" pitchFamily="2" charset="-122"/>
            </a:endParaRPr>
          </a:p>
        </p:txBody>
      </p:sp>
      <p:sp>
        <p:nvSpPr>
          <p:cNvPr id="7172" name="文本框 7172"/>
          <p:cNvSpPr txBox="1"/>
          <p:nvPr/>
        </p:nvSpPr>
        <p:spPr>
          <a:xfrm>
            <a:off x="184150" y="158750"/>
            <a:ext cx="5619115" cy="548640"/>
          </a:xfrm>
          <a:prstGeom prst="rect">
            <a:avLst/>
          </a:prstGeom>
          <a:noFill/>
          <a:ln w="9525">
            <a:noFill/>
          </a:ln>
        </p:spPr>
        <p:txBody>
          <a:bodyPr wrap="square" anchor="t">
            <a:spAutoFit/>
          </a:bodyPr>
          <a:p>
            <a:pPr lvl="0" indent="0" algn="l">
              <a:lnSpc>
                <a:spcPct val="150000"/>
              </a:lnSpc>
            </a:pPr>
            <a:r>
              <a:rPr lang="en-US" altLang="zh-CN" sz="2000" b="1">
                <a:solidFill>
                  <a:srgbClr val="FE3520"/>
                </a:solidFill>
                <a:latin typeface="华文细黑" panose="02010600040101010101" pitchFamily="2" charset="-122"/>
                <a:ea typeface="华文细黑" panose="02010600040101010101" pitchFamily="2" charset="-122"/>
              </a:rPr>
              <a:t>《</a:t>
            </a:r>
            <a:r>
              <a:rPr lang="zh-CN" altLang="en-US" sz="2000" b="1">
                <a:solidFill>
                  <a:srgbClr val="FE3520"/>
                </a:solidFill>
                <a:latin typeface="华文细黑" panose="02010600040101010101" pitchFamily="2" charset="-122"/>
                <a:ea typeface="华文细黑" panose="02010600040101010101" pitchFamily="2" charset="-122"/>
              </a:rPr>
              <a:t>电子商务安全与支付</a:t>
            </a:r>
            <a:r>
              <a:rPr lang="en-US" altLang="zh-CN" sz="2000" b="1">
                <a:solidFill>
                  <a:srgbClr val="FE3520"/>
                </a:solidFill>
                <a:latin typeface="华文细黑" panose="02010600040101010101" pitchFamily="2" charset="-122"/>
                <a:ea typeface="华文细黑" panose="02010600040101010101" pitchFamily="2" charset="-122"/>
              </a:rPr>
              <a:t>(</a:t>
            </a:r>
            <a:r>
              <a:rPr lang="zh-CN" altLang="zh-CN" sz="2000" b="1">
                <a:solidFill>
                  <a:srgbClr val="FE3520"/>
                </a:solidFill>
                <a:latin typeface="华文细黑" panose="02010600040101010101" pitchFamily="2" charset="-122"/>
                <a:ea typeface="华文细黑" panose="02010600040101010101" pitchFamily="2" charset="-122"/>
              </a:rPr>
              <a:t>第二版</a:t>
            </a:r>
            <a:r>
              <a:rPr lang="en-US" altLang="zh-CN" sz="2000" b="1">
                <a:solidFill>
                  <a:srgbClr val="FE3520"/>
                </a:solidFill>
                <a:latin typeface="华文细黑" panose="02010600040101010101" pitchFamily="2" charset="-122"/>
                <a:ea typeface="华文细黑" panose="02010600040101010101" pitchFamily="2" charset="-122"/>
              </a:rPr>
              <a:t>)》</a:t>
            </a:r>
            <a:r>
              <a:rPr lang="zh-CN" altLang="en-US" sz="2000" b="1">
                <a:solidFill>
                  <a:srgbClr val="FE3520"/>
                </a:solidFill>
                <a:latin typeface="华文细黑" panose="02010600040101010101" pitchFamily="2" charset="-122"/>
                <a:ea typeface="华文细黑" panose="02010600040101010101" pitchFamily="2" charset="-122"/>
              </a:rPr>
              <a:t>课程教学</a:t>
            </a:r>
            <a:r>
              <a:rPr lang="en-US" altLang="zh-CN" sz="2000" b="1">
                <a:solidFill>
                  <a:srgbClr val="FE3520"/>
                </a:solidFill>
                <a:latin typeface="华文细黑" panose="02010600040101010101" pitchFamily="2" charset="-122"/>
                <a:ea typeface="华文细黑" panose="02010600040101010101" pitchFamily="2" charset="-122"/>
              </a:rPr>
              <a:t>PPT</a:t>
            </a:r>
            <a:endParaRPr lang="en-US" altLang="zh-CN" sz="2000" b="1">
              <a:solidFill>
                <a:srgbClr val="FE3520"/>
              </a:solidFill>
              <a:latin typeface="华文细黑" panose="02010600040101010101" pitchFamily="2" charset="-122"/>
              <a:ea typeface="华文细黑" panose="020106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2445" y="1130935"/>
            <a:ext cx="8119745" cy="3017520"/>
          </a:xfrm>
          <a:prstGeom prst="rect">
            <a:avLst/>
          </a:prstGeom>
          <a:noFill/>
        </p:spPr>
        <p:txBody>
          <a:bodyPr wrap="square" rtlCol="0" anchor="t">
            <a:spAutoFit/>
          </a:bodyPr>
          <a:p>
            <a:r>
              <a:rPr lang="zh-CN" altLang="en-US" sz="2400" b="1">
                <a:latin typeface="楷体_GB2312" pitchFamily="1" charset="-122"/>
                <a:ea typeface="楷体_GB2312" pitchFamily="1" charset="-122"/>
                <a:cs typeface="+mn-ea"/>
                <a:sym typeface="+mn-ea"/>
              </a:rPr>
              <a:t>(4)提供合理可及的手段，使依赖方得以在适当情况下从证书或其他方面证实用以鉴别签字人的方法、签字制作数据或证书的可能用途或使用金额上的任何限制、签字制作资料有效且未发生失密、认证服务提供人规定的责任范围或程度上的任何限制、是否存在签字人依照《电子签字示范法》第8条发出通知的途径、是否提供了及时的撤销服务；</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(5)确保提供及时的撤销服务；</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(6)使用可信赖的系统、程序和人力资源提供其服务。</a:t>
            </a:r>
            <a:endParaRPr lang="zh-CN" altLang="en-US"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6.1电子签名相关法律制度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2445" y="1130935"/>
            <a:ext cx="8119745" cy="2651760"/>
          </a:xfrm>
          <a:prstGeom prst="rect">
            <a:avLst/>
          </a:prstGeom>
          <a:noFill/>
        </p:spPr>
        <p:txBody>
          <a:bodyPr wrap="square" rtlCol="0" anchor="t">
            <a:spAutoFit/>
          </a:bodyPr>
          <a:p>
            <a:r>
              <a:rPr lang="zh-CN" altLang="en-US" sz="2400" b="1">
                <a:latin typeface="楷体_GB2312" pitchFamily="1" charset="-122"/>
                <a:ea typeface="楷体_GB2312" pitchFamily="1" charset="-122"/>
                <a:cs typeface="+mn-ea"/>
                <a:sym typeface="+mn-ea"/>
              </a:rPr>
              <a:t>3．依赖方的行为规范</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《电子签字示范法》第11条规定，依赖方应当对其未能做到如下事情而承担法律后果：(1)采取合理的步骤查验电子签字的可靠性；</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(2)在电子签字有证书支持时，采取合理的步骤，包括查验证书的有效性、证书的暂停或撤销、遵守对证书的任何限制。</a:t>
            </a:r>
            <a:endParaRPr lang="zh-CN" altLang="en-US"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6.1电子签名相关法律制度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2445" y="1130935"/>
            <a:ext cx="8119745" cy="4480560"/>
          </a:xfrm>
          <a:prstGeom prst="rect">
            <a:avLst/>
          </a:prstGeom>
          <a:noFill/>
        </p:spPr>
        <p:txBody>
          <a:bodyPr wrap="square" rtlCol="0" anchor="t">
            <a:spAutoFit/>
          </a:bodyPr>
          <a:p>
            <a:r>
              <a:rPr lang="zh-CN" altLang="en-US" sz="2400" b="1">
                <a:latin typeface="楷体_GB2312" pitchFamily="1" charset="-122"/>
                <a:ea typeface="楷体_GB2312" pitchFamily="1" charset="-122"/>
                <a:cs typeface="+mn-ea"/>
                <a:sym typeface="+mn-ea"/>
              </a:rPr>
              <a:t>4．对可信赖性的规定</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   《电子签字示范法》第10条规定：在确定认证服务提供人使用的任何系统、程序和人力资源是否可信赖以及在何种程度上可信赖时，应当注意下列因素：</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(1)财力和人力资源，包括是否存在资产；</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(2)硬件和软件系统的质量；</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(3)证书及其申请书的处理程序和记录的保留；</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(4)是否可向证书中指明的签字人和潜在的依赖方提供信息；</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(5)由独立机构进行审计的经常性和审计的蓖围；</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(6)是否存在国家、资格鉴定机构或认证服务提供人作出的关于上述条件的遵守情况或上述条件是否存在的声明；</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(7)其他任何有关因素。</a:t>
            </a:r>
            <a:endParaRPr lang="zh-CN" altLang="en-US"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6.1电子签名相关法律制度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4541520"/>
          </a:xfrm>
          <a:prstGeom prst="rect">
            <a:avLst/>
          </a:prstGeom>
          <a:noFill/>
        </p:spPr>
        <p:txBody>
          <a:bodyPr wrap="square" rtlCol="0" anchor="t">
            <a:spAutoFit/>
          </a:bodyPr>
          <a:p>
            <a:r>
              <a:rPr lang="zh-CN" altLang="en-US" sz="2800" b="1">
                <a:latin typeface="楷体_GB2312" pitchFamily="1" charset="-122"/>
                <a:ea typeface="楷体_GB2312" pitchFamily="1" charset="-122"/>
                <a:cs typeface="+mn-ea"/>
                <a:sym typeface="+mn-ea"/>
              </a:rPr>
              <a:t>6.2.1电子认证、数字证书与认证机构的概念</a:t>
            </a:r>
            <a:endParaRPr lang="zh-CN" altLang="en-US" sz="28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   电子认证从广义上来说，是包括认证机构、电子认证行为和数字证书在内的一整套法律制度；从狭义上来说，仅指电子认证行为，即由认证机构采用电子方法证明电子签字持有人真实身份或电子信息真实的行为。它是电子商务的一种安全保障机制，主要应用于交易信用安全方面。从应用范围来看，电子认证主要应用于开放性的电子交易网络。</a:t>
            </a:r>
            <a:endParaRPr lang="zh-CN" altLang="en-US" sz="2400" b="1">
              <a:latin typeface="楷体_GB2312" pitchFamily="1" charset="-122"/>
              <a:ea typeface="楷体_GB2312" pitchFamily="1" charset="-122"/>
              <a:cs typeface="+mn-ea"/>
              <a:sym typeface="+mn-ea"/>
            </a:endParaRPr>
          </a:p>
          <a:p>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    电子认证主要包括身份认证和信息认证。前者用于鉴别用户身份，后者用于保证通信行为的不可抵赖性和信息的完整性。</a:t>
            </a:r>
            <a:endParaRPr lang="zh-CN" altLang="en-US"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3749040"/>
          </a:xfrm>
          <a:prstGeom prst="rect">
            <a:avLst/>
          </a:prstGeom>
          <a:noFill/>
        </p:spPr>
        <p:txBody>
          <a:bodyPr wrap="square" rtlCol="0" anchor="t">
            <a:spAutoFit/>
          </a:bodyPr>
          <a:p>
            <a:r>
              <a:rPr lang="en-US" altLang="zh-CN" sz="2400" b="1">
                <a:latin typeface="楷体_GB2312" pitchFamily="1" charset="-122"/>
                <a:ea typeface="楷体_GB2312" pitchFamily="1" charset="-122"/>
                <a:cs typeface="+mn-ea"/>
                <a:sym typeface="+mn-ea"/>
              </a:rPr>
              <a:t>    </a:t>
            </a:r>
            <a:r>
              <a:rPr lang="zh-CN" altLang="en-US" sz="2400" b="1">
                <a:latin typeface="楷体_GB2312" pitchFamily="1" charset="-122"/>
                <a:ea typeface="楷体_GB2312" pitchFamily="1" charset="-122"/>
                <a:cs typeface="+mn-ea"/>
                <a:sym typeface="+mn-ea"/>
              </a:rPr>
              <a:t>数字证书是目前最常用的认证证书，它是由认证机构签发的以数据电文或相关记录形式确认持有特定密钥者身份的文件。基于PKI体系的数字证书是电子商务安全体系的核心，其用途是利用公共密钥加密系统来保护与验证公众的密钥，它是由可信任的、公正的权威认证机构颁发的。证书包含了用户的姓名等信息和公钥，是用户证明自己身份的依据。当事人在从事交易时可向相对方提交一个由认证机构签发的包含个人信息的证书，使对方相信自己的身份。</a:t>
            </a:r>
            <a:endParaRPr lang="zh-CN" altLang="en-US" sz="2400" b="1">
              <a:latin typeface="楷体_GB2312" pitchFamily="1" charset="-122"/>
              <a:ea typeface="楷体_GB2312" pitchFamily="1" charset="-122"/>
              <a:cs typeface="+mn-ea"/>
              <a:sym typeface="+mn-ea"/>
            </a:endParaRPr>
          </a:p>
          <a:p>
            <a:endParaRPr lang="zh-CN" altLang="en-US"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3383280"/>
          </a:xfrm>
          <a:prstGeom prst="rect">
            <a:avLst/>
          </a:prstGeom>
          <a:noFill/>
        </p:spPr>
        <p:txBody>
          <a:bodyPr wrap="square" rtlCol="0" anchor="t">
            <a:spAutoFit/>
          </a:bodyPr>
          <a:p>
            <a:r>
              <a:rPr lang="en-US" altLang="zh-CN" sz="2400" b="1">
                <a:latin typeface="楷体_GB2312" pitchFamily="1" charset="-122"/>
                <a:ea typeface="楷体_GB2312" pitchFamily="1" charset="-122"/>
                <a:cs typeface="+mn-ea"/>
                <a:sym typeface="+mn-ea"/>
              </a:rPr>
              <a:t>    </a:t>
            </a:r>
            <a:r>
              <a:rPr lang="zh-CN" altLang="en-US" sz="2400" b="1">
                <a:latin typeface="楷体_GB2312" pitchFamily="1" charset="-122"/>
                <a:ea typeface="楷体_GB2312" pitchFamily="1" charset="-122"/>
                <a:cs typeface="+mn-ea"/>
                <a:sym typeface="+mn-ea"/>
              </a:rPr>
              <a:t>认证机构是指从事颁发为电子签名的目的而使用的加密密钥相关的证书的机构。认证机构在电子商务中具有特殊韵地位。它是为了从根本上保障电子商务交易活动顺利进行而设立的，主要是解决电子商务活动中交易参与各方身份、资信的认定，维护交易活动的安全。例如，持卡人要与商家通信，但无法确定商家是不是冒充的，于是持卡人请求认证机构对商家做认证，认证机构在对商家进行调查、验证和鉴别后，将包含商家公钥的证书传给持卡人。同样，商家也可对持卡人进行验证。</a:t>
            </a:r>
            <a:endParaRPr lang="zh-CN" altLang="en-US"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374904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6.2.2认证机构的法定权利与义务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1．认证机构的主要义务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(1)信息披露义务。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鉴于认证机构的公信力和其信用服务的特性，认证机构应当向全社会公开其从业资格和主要的业务记录，以便受到公众的监督并获得公众的协助。一般而言，认证机构信息披露的内容应包括：1）认证机构根证书的说明；2）用户的公钥；3）作废证书名单；4）认证业务说明；5）认证机构作为公司登记时应公开的有关记录；6）其他任何影响证书安全性能或认证机构服务能力的事实。</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374904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6.2.2认证机构的法定权利与义务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(2)业务说明义务。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该义务要求认证机构公开其工作流程和为用户提供何种服务及服务内容，主要包括：1)用户身份鉴定要求；2）证书类别及申请、签发、撤销、续展等操作规程；3）保密制度；49安全控制规程；5）用户的责任和义务；6）认证机构的赔偿范围及限额；7)与认证机构业务相关的其他重要内容。认证机构在其业务说明中应注意符合行业政策和行业习惯，业务开展要严格遵守其说明，保证包括证书在内的重要陈述具有准确性和完整性。</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521208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6.2.2认证机构的法定权利与义务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(3)保险义务。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认证机构是一个高风险的行业，既面临着内部人员操作错误甚至恶意操作等机构运营风险，又必须提防外部攻击，同时技术的飞速进步也会使认证机构的业务发生重大变化，而且一旦发生风险往往超出认证机构本身的控制范围。因此，为了减少认证机构的风险和稳定交易秩序，有必要赋予认证机构参加责任保险之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(4)保密义务。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认证机构在承担信息披露义务的同时，出于保护用户合法利益的目的，认证机构应承担保密义务。对于下列事项，除非应有关国家机关的书面要求，认证机构不得对外披露：</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1)证书用户在申请数字证书时向认证机构披露的身份信息及有关信息；2）证书用户的私人密钥。</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30175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6.2.2认证机构的法定权利与义务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(5)担保义务。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认证机构一旦将证书发放给用户，就承担着担保证书所述信息真实的义务，这里的真实是指认证机构在证书发放时依法对用户提供的身份状况等情况予以了审查，不存在认证机构明知或应知是虚假信息的情况。同时，该义务要求认证机构的行为没有超过其许可的范围。担保义务不仅仅针对证书持有人，也适用于证书信赖人。</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7" name="组合 9217"/>
          <p:cNvGrpSpPr/>
          <p:nvPr/>
        </p:nvGrpSpPr>
        <p:grpSpPr>
          <a:xfrm>
            <a:off x="1762125" y="1198245"/>
            <a:ext cx="838200" cy="665163"/>
            <a:chOff x="0" y="0"/>
            <a:chExt cx="1549" cy="1351"/>
          </a:xfrm>
        </p:grpSpPr>
        <p:sp>
          <p:nvSpPr>
            <p:cNvPr id="9218" name="六边形 9218"/>
            <p:cNvSpPr/>
            <p:nvPr/>
          </p:nvSpPr>
          <p:spPr>
            <a:xfrm>
              <a:off x="13" y="23"/>
              <a:ext cx="1536" cy="1328"/>
            </a:xfrm>
            <a:prstGeom prst="hexagon">
              <a:avLst>
                <a:gd name="adj" fmla="val 28915"/>
                <a:gd name="vf" fmla="val 115470"/>
              </a:avLst>
            </a:prstGeom>
            <a:solidFill>
              <a:srgbClr val="808080"/>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19" name="六边形 9219"/>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20" name="六边形 9220"/>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grpSp>
      <p:grpSp>
        <p:nvGrpSpPr>
          <p:cNvPr id="9221" name="组合 9221"/>
          <p:cNvGrpSpPr/>
          <p:nvPr/>
        </p:nvGrpSpPr>
        <p:grpSpPr>
          <a:xfrm>
            <a:off x="1762125" y="2163763"/>
            <a:ext cx="838200" cy="685800"/>
            <a:chOff x="0" y="0"/>
            <a:chExt cx="1549" cy="1351"/>
          </a:xfrm>
        </p:grpSpPr>
        <p:sp>
          <p:nvSpPr>
            <p:cNvPr id="9222" name="六边形 9222"/>
            <p:cNvSpPr/>
            <p:nvPr/>
          </p:nvSpPr>
          <p:spPr>
            <a:xfrm>
              <a:off x="13" y="23"/>
              <a:ext cx="1536" cy="1328"/>
            </a:xfrm>
            <a:prstGeom prst="hexagon">
              <a:avLst>
                <a:gd name="adj" fmla="val 28915"/>
                <a:gd name="vf" fmla="val 115470"/>
              </a:avLst>
            </a:prstGeom>
            <a:solidFill>
              <a:srgbClr val="808080"/>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23" name="六边形 922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24" name="六边形 9224"/>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grpSp>
      <p:sp>
        <p:nvSpPr>
          <p:cNvPr id="9225" name="直接连接符 9225"/>
          <p:cNvSpPr/>
          <p:nvPr/>
        </p:nvSpPr>
        <p:spPr>
          <a:xfrm>
            <a:off x="2371725" y="1807845"/>
            <a:ext cx="4800600" cy="0"/>
          </a:xfrm>
          <a:prstGeom prst="line">
            <a:avLst/>
          </a:prstGeom>
          <a:ln w="25400" cap="flat" cmpd="sng">
            <a:solidFill>
              <a:schemeClr val="tx1"/>
            </a:solidFill>
            <a:prstDash val="sysDot"/>
            <a:round/>
            <a:headEnd type="none" w="med" len="med"/>
            <a:tailEnd type="oval" w="med" len="med"/>
          </a:ln>
        </p:spPr>
      </p:sp>
      <p:sp>
        <p:nvSpPr>
          <p:cNvPr id="9226" name="文本框 9226"/>
          <p:cNvSpPr txBox="1"/>
          <p:nvPr/>
        </p:nvSpPr>
        <p:spPr>
          <a:xfrm>
            <a:off x="2712403" y="1237298"/>
            <a:ext cx="4638675" cy="518160"/>
          </a:xfrm>
          <a:prstGeom prst="rect">
            <a:avLst/>
          </a:prstGeom>
          <a:noFill/>
          <a:ln w="9525">
            <a:noFill/>
          </a:ln>
        </p:spPr>
        <p:txBody>
          <a:bodyPr anchor="t">
            <a:spAutoFit/>
          </a:bodyPr>
          <a:p>
            <a:pPr lvl="0" indent="0" algn="l" eaLnBrk="0" hangingPunct="0"/>
            <a:r>
              <a:rPr lang="en-US" altLang="zh-CN" sz="2800" b="1">
                <a:solidFill>
                  <a:srgbClr val="000000"/>
                </a:solidFill>
                <a:latin typeface="Times New Roman" panose="02020603050405020304" pitchFamily="2" charset="0"/>
                <a:ea typeface="黑体" panose="02010609060101010101" pitchFamily="2" charset="-122"/>
                <a:hlinkClick r:id="rId1" action="ppaction://hlinksldjump"/>
              </a:rPr>
              <a:t> </a:t>
            </a:r>
            <a:r>
              <a:rPr lang="zh-CN" altLang="en-US" sz="2800" b="1">
                <a:solidFill>
                  <a:srgbClr val="000000"/>
                </a:solidFill>
                <a:latin typeface="Times New Roman" panose="02020603050405020304" pitchFamily="2" charset="0"/>
                <a:ea typeface="黑体" panose="02010609060101010101" pitchFamily="2" charset="-122"/>
              </a:rPr>
              <a:t>电子签名相关法律制度</a:t>
            </a:r>
            <a:endParaRPr lang="zh-CN" altLang="en-US" sz="2800" b="1">
              <a:solidFill>
                <a:srgbClr val="000000"/>
              </a:solidFill>
              <a:latin typeface="Times New Roman" panose="02020603050405020304" pitchFamily="2" charset="0"/>
              <a:ea typeface="黑体" panose="02010609060101010101" pitchFamily="2" charset="-122"/>
            </a:endParaRPr>
          </a:p>
        </p:txBody>
      </p:sp>
      <p:sp>
        <p:nvSpPr>
          <p:cNvPr id="9227" name="文本框 9227"/>
          <p:cNvSpPr txBox="1"/>
          <p:nvPr/>
        </p:nvSpPr>
        <p:spPr>
          <a:xfrm>
            <a:off x="1838325" y="1274445"/>
            <a:ext cx="715963" cy="518160"/>
          </a:xfrm>
          <a:prstGeom prst="rect">
            <a:avLst/>
          </a:prstGeom>
          <a:noFill/>
          <a:ln w="9525">
            <a:noFill/>
          </a:ln>
        </p:spPr>
        <p:txBody>
          <a:bodyPr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6.1</a:t>
            </a:r>
            <a:endParaRPr lang="en-US" altLang="zh-CN" sz="2800" b="1">
              <a:solidFill>
                <a:schemeClr val="bg1"/>
              </a:solidFill>
              <a:latin typeface="Arial" panose="020B0604020202020204" pitchFamily="34" charset="0"/>
              <a:ea typeface="宋体" panose="02010600030101010101" pitchFamily="2" charset="-122"/>
            </a:endParaRPr>
          </a:p>
        </p:txBody>
      </p:sp>
      <p:sp>
        <p:nvSpPr>
          <p:cNvPr id="9228" name="直接连接符 9228"/>
          <p:cNvSpPr/>
          <p:nvPr/>
        </p:nvSpPr>
        <p:spPr>
          <a:xfrm>
            <a:off x="2371725" y="2773363"/>
            <a:ext cx="4800600" cy="0"/>
          </a:xfrm>
          <a:prstGeom prst="line">
            <a:avLst/>
          </a:prstGeom>
          <a:ln w="25400" cap="flat" cmpd="sng">
            <a:solidFill>
              <a:schemeClr val="tx1"/>
            </a:solidFill>
            <a:prstDash val="sysDot"/>
            <a:round/>
            <a:headEnd type="none" w="med" len="med"/>
            <a:tailEnd type="oval" w="med" len="med"/>
          </a:ln>
        </p:spPr>
      </p:sp>
      <p:sp>
        <p:nvSpPr>
          <p:cNvPr id="9229" name="文本框 9229"/>
          <p:cNvSpPr txBox="1"/>
          <p:nvPr/>
        </p:nvSpPr>
        <p:spPr>
          <a:xfrm>
            <a:off x="2712720" y="3057525"/>
            <a:ext cx="4756150" cy="518160"/>
          </a:xfrm>
          <a:prstGeom prst="rect">
            <a:avLst/>
          </a:prstGeom>
          <a:noFill/>
          <a:ln w="9525">
            <a:noFill/>
          </a:ln>
        </p:spPr>
        <p:txBody>
          <a:bodyPr wrap="square" anchor="t">
            <a:spAutoFit/>
          </a:bodyPr>
          <a:p>
            <a:pPr lvl="0" indent="0" algn="l"/>
            <a:r>
              <a:rPr lang="zh-CN" altLang="en-US" sz="2800" b="1">
                <a:solidFill>
                  <a:srgbClr val="000000"/>
                </a:solidFill>
                <a:latin typeface="Times New Roman" panose="02020603050405020304" pitchFamily="2" charset="0"/>
                <a:ea typeface="黑体" panose="02010609060101010101" pitchFamily="2" charset="-122"/>
              </a:rPr>
              <a:t>数据电文安全相关法律制度</a:t>
            </a:r>
            <a:endParaRPr lang="zh-CN" altLang="en-US" sz="2800" b="1">
              <a:solidFill>
                <a:srgbClr val="000000"/>
              </a:solidFill>
              <a:latin typeface="Times New Roman" panose="02020603050405020304" pitchFamily="2" charset="0"/>
              <a:ea typeface="黑体" panose="02010609060101010101" pitchFamily="2" charset="-122"/>
            </a:endParaRPr>
          </a:p>
        </p:txBody>
      </p:sp>
      <p:sp>
        <p:nvSpPr>
          <p:cNvPr id="9230" name="文本框 9230"/>
          <p:cNvSpPr txBox="1"/>
          <p:nvPr/>
        </p:nvSpPr>
        <p:spPr>
          <a:xfrm>
            <a:off x="1831975" y="2239963"/>
            <a:ext cx="679450" cy="518160"/>
          </a:xfrm>
          <a:prstGeom prst="rect">
            <a:avLst/>
          </a:prstGeom>
          <a:noFill/>
          <a:ln w="9525">
            <a:noFill/>
          </a:ln>
        </p:spPr>
        <p:txBody>
          <a:bodyPr wrap="square"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6.2</a:t>
            </a:r>
            <a:endParaRPr lang="en-US" altLang="zh-CN" sz="2800" b="1">
              <a:solidFill>
                <a:schemeClr val="bg1"/>
              </a:solidFill>
              <a:latin typeface="Arial" panose="020B0604020202020204" pitchFamily="34" charset="0"/>
              <a:ea typeface="宋体" panose="02010600030101010101" pitchFamily="2" charset="-122"/>
            </a:endParaRPr>
          </a:p>
        </p:txBody>
      </p:sp>
      <p:grpSp>
        <p:nvGrpSpPr>
          <p:cNvPr id="9231" name="组合 9231"/>
          <p:cNvGrpSpPr/>
          <p:nvPr/>
        </p:nvGrpSpPr>
        <p:grpSpPr>
          <a:xfrm>
            <a:off x="1762125" y="3014663"/>
            <a:ext cx="838200" cy="719137"/>
            <a:chOff x="0" y="0"/>
            <a:chExt cx="1549" cy="1351"/>
          </a:xfrm>
        </p:grpSpPr>
        <p:sp>
          <p:nvSpPr>
            <p:cNvPr id="9232" name="六边形 9232"/>
            <p:cNvSpPr/>
            <p:nvPr/>
          </p:nvSpPr>
          <p:spPr>
            <a:xfrm>
              <a:off x="13" y="23"/>
              <a:ext cx="1536" cy="1328"/>
            </a:xfrm>
            <a:prstGeom prst="hexagon">
              <a:avLst>
                <a:gd name="adj" fmla="val 28915"/>
                <a:gd name="vf" fmla="val 115470"/>
              </a:avLst>
            </a:prstGeom>
            <a:solidFill>
              <a:srgbClr val="808080"/>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33" name="六边形 923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34" name="六边形 9234"/>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grpSp>
      <p:sp>
        <p:nvSpPr>
          <p:cNvPr id="9235" name="直接连接符 9235"/>
          <p:cNvSpPr/>
          <p:nvPr/>
        </p:nvSpPr>
        <p:spPr>
          <a:xfrm>
            <a:off x="2371725" y="3678238"/>
            <a:ext cx="4800600" cy="0"/>
          </a:xfrm>
          <a:prstGeom prst="line">
            <a:avLst/>
          </a:prstGeom>
          <a:ln w="25400" cap="flat" cmpd="sng">
            <a:solidFill>
              <a:schemeClr val="tx1"/>
            </a:solidFill>
            <a:prstDash val="sysDot"/>
            <a:round/>
            <a:headEnd type="none" w="med" len="med"/>
            <a:tailEnd type="oval" w="med" len="med"/>
          </a:ln>
        </p:spPr>
      </p:sp>
      <p:sp>
        <p:nvSpPr>
          <p:cNvPr id="9236" name="文本框 9236"/>
          <p:cNvSpPr txBox="1"/>
          <p:nvPr/>
        </p:nvSpPr>
        <p:spPr>
          <a:xfrm>
            <a:off x="2600325" y="2074863"/>
            <a:ext cx="5305425" cy="518160"/>
          </a:xfrm>
          <a:prstGeom prst="rect">
            <a:avLst/>
          </a:prstGeom>
          <a:noFill/>
          <a:ln w="9525">
            <a:noFill/>
          </a:ln>
        </p:spPr>
        <p:txBody>
          <a:bodyPr anchor="t">
            <a:spAutoFit/>
          </a:bodyPr>
          <a:p>
            <a:pPr lvl="0" indent="0" algn="l"/>
            <a:r>
              <a:rPr lang="en-US" altLang="zh-CN" sz="2800" b="1">
                <a:solidFill>
                  <a:srgbClr val="000000"/>
                </a:solidFill>
                <a:latin typeface="Times New Roman" panose="02020603050405020304" pitchFamily="2" charset="0"/>
                <a:ea typeface="黑体" panose="02010609060101010101" pitchFamily="2" charset="-122"/>
              </a:rPr>
              <a:t>  </a:t>
            </a:r>
            <a:r>
              <a:rPr lang="zh-CN" altLang="en-US" sz="2800" b="1">
                <a:solidFill>
                  <a:srgbClr val="000000"/>
                </a:solidFill>
                <a:latin typeface="Times New Roman" panose="02020603050405020304" pitchFamily="2" charset="0"/>
                <a:ea typeface="黑体" panose="02010609060101010101" pitchFamily="2" charset="-122"/>
              </a:rPr>
              <a:t>电子认证相关法律制度</a:t>
            </a:r>
            <a:endParaRPr lang="zh-CN" altLang="en-US" sz="2800" b="1">
              <a:solidFill>
                <a:srgbClr val="000000"/>
              </a:solidFill>
              <a:latin typeface="Times New Roman" panose="02020603050405020304" pitchFamily="2" charset="0"/>
              <a:ea typeface="黑体" panose="02010609060101010101" pitchFamily="2" charset="-122"/>
            </a:endParaRPr>
          </a:p>
        </p:txBody>
      </p:sp>
      <p:sp>
        <p:nvSpPr>
          <p:cNvPr id="9237" name="文本框 9237"/>
          <p:cNvSpPr txBox="1"/>
          <p:nvPr/>
        </p:nvSpPr>
        <p:spPr>
          <a:xfrm>
            <a:off x="1820545" y="3090863"/>
            <a:ext cx="676910" cy="518160"/>
          </a:xfrm>
          <a:prstGeom prst="rect">
            <a:avLst/>
          </a:prstGeom>
          <a:noFill/>
          <a:ln w="9525">
            <a:noFill/>
          </a:ln>
        </p:spPr>
        <p:txBody>
          <a:bodyPr wrap="none"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6.3</a:t>
            </a:r>
            <a:endParaRPr lang="en-US" altLang="zh-CN" sz="2800" b="1">
              <a:solidFill>
                <a:schemeClr val="bg1"/>
              </a:solidFill>
              <a:latin typeface="Arial" panose="020B0604020202020204" pitchFamily="34" charset="0"/>
              <a:ea typeface="宋体" panose="02010600030101010101" pitchFamily="2" charset="-122"/>
            </a:endParaRPr>
          </a:p>
        </p:txBody>
      </p:sp>
      <p:grpSp>
        <p:nvGrpSpPr>
          <p:cNvPr id="9239" name="组合 9239"/>
          <p:cNvGrpSpPr/>
          <p:nvPr/>
        </p:nvGrpSpPr>
        <p:grpSpPr>
          <a:xfrm>
            <a:off x="1762125" y="3903663"/>
            <a:ext cx="838200" cy="685800"/>
            <a:chOff x="0" y="0"/>
            <a:chExt cx="1549" cy="1351"/>
          </a:xfrm>
        </p:grpSpPr>
        <p:sp>
          <p:nvSpPr>
            <p:cNvPr id="9240"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41"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42"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grpSp>
      <p:sp>
        <p:nvSpPr>
          <p:cNvPr id="9243" name="直接连接符 9243"/>
          <p:cNvSpPr/>
          <p:nvPr/>
        </p:nvSpPr>
        <p:spPr>
          <a:xfrm>
            <a:off x="2371725" y="4527550"/>
            <a:ext cx="4800600" cy="0"/>
          </a:xfrm>
          <a:prstGeom prst="line">
            <a:avLst/>
          </a:prstGeom>
          <a:ln w="25400" cap="flat" cmpd="sng">
            <a:solidFill>
              <a:schemeClr val="tx1"/>
            </a:solidFill>
            <a:prstDash val="sysDot"/>
            <a:round/>
            <a:headEnd type="none" w="med" len="med"/>
            <a:tailEnd type="oval" w="med" len="med"/>
          </a:ln>
        </p:spPr>
      </p:sp>
      <p:sp>
        <p:nvSpPr>
          <p:cNvPr id="9244" name="文本框 9244"/>
          <p:cNvSpPr txBox="1"/>
          <p:nvPr/>
        </p:nvSpPr>
        <p:spPr>
          <a:xfrm>
            <a:off x="2666365" y="4071620"/>
            <a:ext cx="4802505" cy="518160"/>
          </a:xfrm>
          <a:prstGeom prst="rect">
            <a:avLst/>
          </a:prstGeom>
          <a:noFill/>
          <a:ln w="9525">
            <a:noFill/>
          </a:ln>
        </p:spPr>
        <p:txBody>
          <a:bodyPr wrap="square" anchor="t">
            <a:spAutoFit/>
          </a:bodyPr>
          <a:p>
            <a:pPr lvl="0" indent="0" algn="l"/>
            <a:r>
              <a:rPr lang="zh-CN" altLang="en-US" sz="2800" b="1">
                <a:solidFill>
                  <a:srgbClr val="000000"/>
                </a:solidFill>
                <a:latin typeface="Times New Roman" panose="02020603050405020304" pitchFamily="2" charset="0"/>
                <a:ea typeface="黑体" panose="02010609060101010101" pitchFamily="2" charset="-122"/>
              </a:rPr>
              <a:t>电子支付安全相关法律</a:t>
            </a:r>
            <a:endParaRPr lang="zh-CN" altLang="en-US" sz="2800" b="1">
              <a:solidFill>
                <a:srgbClr val="000000"/>
              </a:solidFill>
              <a:latin typeface="Times New Roman" panose="02020603050405020304" pitchFamily="2" charset="0"/>
              <a:ea typeface="黑体" panose="02010609060101010101" pitchFamily="2" charset="-122"/>
            </a:endParaRPr>
          </a:p>
        </p:txBody>
      </p:sp>
      <p:sp>
        <p:nvSpPr>
          <p:cNvPr id="9245" name="文本框 9245"/>
          <p:cNvSpPr txBox="1"/>
          <p:nvPr/>
        </p:nvSpPr>
        <p:spPr>
          <a:xfrm>
            <a:off x="1838325" y="3981133"/>
            <a:ext cx="875030" cy="518160"/>
          </a:xfrm>
          <a:prstGeom prst="rect">
            <a:avLst/>
          </a:prstGeom>
          <a:noFill/>
          <a:ln w="9525">
            <a:noFill/>
          </a:ln>
        </p:spPr>
        <p:txBody>
          <a:bodyPr wrap="none"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6.4  </a:t>
            </a:r>
            <a:endParaRPr lang="en-US" altLang="zh-CN" sz="2800" b="1">
              <a:solidFill>
                <a:schemeClr val="bg1"/>
              </a:solidFill>
              <a:latin typeface="Arial" panose="020B0604020202020204" pitchFamily="34" charset="0"/>
              <a:ea typeface="宋体" panose="02010600030101010101" pitchFamily="2" charset="-122"/>
            </a:endParaRPr>
          </a:p>
        </p:txBody>
      </p:sp>
      <p:sp>
        <p:nvSpPr>
          <p:cNvPr id="9246" name="标题 9246"/>
          <p:cNvSpPr>
            <a:spLocks noGrp="1"/>
          </p:cNvSpPr>
          <p:nvPr>
            <p:ph type="title"/>
          </p:nvPr>
        </p:nvSpPr>
        <p:spPr>
          <a:prstGeom prst="rect">
            <a:avLst/>
          </a:prstGeom>
          <a:noFill/>
          <a:ln>
            <a:noFill/>
          </a:ln>
        </p:spPr>
        <p:txBody>
          <a:bodyPr anchor="t"/>
          <a:p>
            <a:r>
              <a:rPr lang="zh-CN" altLang="en-US">
                <a:ea typeface="宋体" panose="02010600030101010101" pitchFamily="2" charset="-122"/>
              </a:rPr>
              <a:t>本章目录</a:t>
            </a:r>
            <a:endParaRPr lang="zh-CN" altLang="en-US">
              <a:ea typeface="宋体" panose="02010600030101010101" pitchFamily="2" charset="-122"/>
            </a:endParaRPr>
          </a:p>
        </p:txBody>
      </p:sp>
      <p:grpSp>
        <p:nvGrpSpPr>
          <p:cNvPr id="4" name="组合 9239"/>
          <p:cNvGrpSpPr/>
          <p:nvPr/>
        </p:nvGrpSpPr>
        <p:grpSpPr>
          <a:xfrm>
            <a:off x="1750695" y="4825048"/>
            <a:ext cx="838200" cy="685800"/>
            <a:chOff x="0" y="0"/>
            <a:chExt cx="1549" cy="1351"/>
          </a:xfrm>
        </p:grpSpPr>
        <p:sp>
          <p:nvSpPr>
            <p:cNvPr id="5"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6"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7"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grpSp>
      <p:sp>
        <p:nvSpPr>
          <p:cNvPr id="8" name="直接连接符 9243"/>
          <p:cNvSpPr/>
          <p:nvPr/>
        </p:nvSpPr>
        <p:spPr>
          <a:xfrm>
            <a:off x="2360295" y="5448935"/>
            <a:ext cx="4800600" cy="0"/>
          </a:xfrm>
          <a:prstGeom prst="line">
            <a:avLst/>
          </a:prstGeom>
          <a:ln w="25400" cap="flat" cmpd="sng">
            <a:solidFill>
              <a:schemeClr val="tx1"/>
            </a:solidFill>
            <a:prstDash val="sysDot"/>
            <a:round/>
            <a:headEnd type="none" w="med" len="med"/>
            <a:tailEnd type="oval" w="med" len="med"/>
          </a:ln>
        </p:spPr>
      </p:sp>
      <p:sp>
        <p:nvSpPr>
          <p:cNvPr id="9" name="文本框 9244"/>
          <p:cNvSpPr txBox="1"/>
          <p:nvPr/>
        </p:nvSpPr>
        <p:spPr>
          <a:xfrm>
            <a:off x="2360295" y="4940300"/>
            <a:ext cx="5460365" cy="518160"/>
          </a:xfrm>
          <a:prstGeom prst="rect">
            <a:avLst/>
          </a:prstGeom>
          <a:noFill/>
          <a:ln w="9525">
            <a:noFill/>
          </a:ln>
        </p:spPr>
        <p:txBody>
          <a:bodyPr wrap="square" anchor="t">
            <a:spAutoFit/>
          </a:bodyPr>
          <a:p>
            <a:pPr lvl="0" indent="0" algn="ctr"/>
            <a:r>
              <a:rPr lang="zh-CN" altLang="en-US" sz="2800" b="1">
                <a:solidFill>
                  <a:srgbClr val="000000"/>
                </a:solidFill>
                <a:latin typeface="Times New Roman" panose="02020603050405020304" pitchFamily="2" charset="0"/>
                <a:ea typeface="黑体" panose="02010609060101010101" pitchFamily="2" charset="-122"/>
              </a:rPr>
              <a:t> 电子商务安全其他相关法律问题</a:t>
            </a:r>
            <a:endParaRPr lang="zh-CN" altLang="en-US" sz="2800" b="1">
              <a:solidFill>
                <a:srgbClr val="000000"/>
              </a:solidFill>
              <a:latin typeface="Times New Roman" panose="02020603050405020304" pitchFamily="2" charset="0"/>
              <a:ea typeface="黑体" panose="02010609060101010101" pitchFamily="2" charset="-122"/>
            </a:endParaRPr>
          </a:p>
        </p:txBody>
      </p:sp>
      <p:sp>
        <p:nvSpPr>
          <p:cNvPr id="10" name="文本框 9245"/>
          <p:cNvSpPr txBox="1"/>
          <p:nvPr/>
        </p:nvSpPr>
        <p:spPr>
          <a:xfrm>
            <a:off x="1858010" y="4902518"/>
            <a:ext cx="676910" cy="518160"/>
          </a:xfrm>
          <a:prstGeom prst="rect">
            <a:avLst/>
          </a:prstGeom>
          <a:noFill/>
          <a:ln w="9525">
            <a:noFill/>
          </a:ln>
        </p:spPr>
        <p:txBody>
          <a:bodyPr wrap="none"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6.5</a:t>
            </a:r>
            <a:endParaRPr lang="en-US" altLang="zh-CN" sz="2800" b="1">
              <a:solidFill>
                <a:schemeClr val="bg1"/>
              </a:solidFill>
              <a:latin typeface="Arial" panose="020B0604020202020204" pitchFamily="34" charset="0"/>
              <a:ea typeface="宋体" panose="02010600030101010101" pitchFamily="2" charset="-122"/>
            </a:endParaRPr>
          </a:p>
        </p:txBody>
      </p:sp>
      <p:sp>
        <p:nvSpPr>
          <p:cNvPr id="3" name="文本框 9244"/>
          <p:cNvSpPr txBox="1"/>
          <p:nvPr/>
        </p:nvSpPr>
        <p:spPr>
          <a:xfrm>
            <a:off x="2581910" y="5924550"/>
            <a:ext cx="5460365" cy="518160"/>
          </a:xfrm>
          <a:prstGeom prst="rect">
            <a:avLst/>
          </a:prstGeom>
          <a:noFill/>
          <a:ln w="9525">
            <a:noFill/>
          </a:ln>
        </p:spPr>
        <p:txBody>
          <a:bodyPr wrap="square" anchor="t">
            <a:spAutoFit/>
          </a:bodyPr>
          <a:p>
            <a:pPr lvl="0" indent="0" algn="l"/>
            <a:r>
              <a:rPr lang="zh-CN" altLang="en-US" sz="2800" b="1">
                <a:solidFill>
                  <a:srgbClr val="000000"/>
                </a:solidFill>
                <a:latin typeface="Times New Roman" panose="02020603050405020304" pitchFamily="2" charset="0"/>
                <a:ea typeface="黑体" panose="02010609060101010101" pitchFamily="2" charset="-122"/>
              </a:rPr>
              <a:t>电子商务纠纷的法律救济</a:t>
            </a:r>
            <a:endParaRPr lang="zh-CN" altLang="en-US" sz="2800" b="1">
              <a:solidFill>
                <a:srgbClr val="000000"/>
              </a:solidFill>
              <a:latin typeface="Times New Roman" panose="02020603050405020304" pitchFamily="2" charset="0"/>
              <a:ea typeface="黑体" panose="02010609060101010101" pitchFamily="2" charset="-122"/>
            </a:endParaRPr>
          </a:p>
        </p:txBody>
      </p:sp>
      <p:sp>
        <p:nvSpPr>
          <p:cNvPr id="11" name="文本框 9245"/>
          <p:cNvSpPr txBox="1"/>
          <p:nvPr/>
        </p:nvSpPr>
        <p:spPr>
          <a:xfrm>
            <a:off x="1846580" y="5924233"/>
            <a:ext cx="676910" cy="518160"/>
          </a:xfrm>
          <a:prstGeom prst="rect">
            <a:avLst/>
          </a:prstGeom>
          <a:noFill/>
          <a:ln w="9525">
            <a:noFill/>
          </a:ln>
        </p:spPr>
        <p:txBody>
          <a:bodyPr wrap="none"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6.5</a:t>
            </a:r>
            <a:endParaRPr lang="en-US" altLang="zh-CN" sz="2800" b="1">
              <a:solidFill>
                <a:schemeClr val="bg1"/>
              </a:solidFill>
              <a:latin typeface="Arial" panose="020B0604020202020204" pitchFamily="34" charset="0"/>
              <a:ea typeface="宋体" panose="02010600030101010101" pitchFamily="2" charset="-122"/>
            </a:endParaRPr>
          </a:p>
        </p:txBody>
      </p:sp>
      <p:grpSp>
        <p:nvGrpSpPr>
          <p:cNvPr id="12" name="组合 9239"/>
          <p:cNvGrpSpPr/>
          <p:nvPr/>
        </p:nvGrpSpPr>
        <p:grpSpPr>
          <a:xfrm>
            <a:off x="1744980" y="5809298"/>
            <a:ext cx="838200" cy="685800"/>
            <a:chOff x="0" y="0"/>
            <a:chExt cx="1549" cy="1351"/>
          </a:xfrm>
        </p:grpSpPr>
        <p:sp>
          <p:nvSpPr>
            <p:cNvPr id="13"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4"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5"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grpSp>
      <p:sp>
        <p:nvSpPr>
          <p:cNvPr id="20" name="文本框 9245"/>
          <p:cNvSpPr txBox="1"/>
          <p:nvPr/>
        </p:nvSpPr>
        <p:spPr>
          <a:xfrm>
            <a:off x="1899285" y="5898833"/>
            <a:ext cx="676910" cy="518160"/>
          </a:xfrm>
          <a:prstGeom prst="rect">
            <a:avLst/>
          </a:prstGeom>
          <a:noFill/>
          <a:ln w="9525">
            <a:noFill/>
          </a:ln>
        </p:spPr>
        <p:txBody>
          <a:bodyPr wrap="none"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6.6</a:t>
            </a:r>
            <a:endParaRPr lang="en-US" altLang="zh-CN" sz="2800" b="1">
              <a:solidFill>
                <a:schemeClr val="bg1"/>
              </a:solidFill>
              <a:latin typeface="Arial" panose="020B0604020202020204" pitchFamily="34" charset="0"/>
              <a:ea typeface="宋体" panose="02010600030101010101" pitchFamily="2" charset="-122"/>
            </a:endParaRPr>
          </a:p>
        </p:txBody>
      </p:sp>
      <p:sp>
        <p:nvSpPr>
          <p:cNvPr id="21" name="直接连接符 9225"/>
          <p:cNvSpPr/>
          <p:nvPr/>
        </p:nvSpPr>
        <p:spPr>
          <a:xfrm>
            <a:off x="2576195" y="6442710"/>
            <a:ext cx="4800600" cy="0"/>
          </a:xfrm>
          <a:prstGeom prst="line">
            <a:avLst/>
          </a:prstGeom>
          <a:ln w="25400" cap="flat" cmpd="sng">
            <a:solidFill>
              <a:schemeClr val="tx1"/>
            </a:solidFill>
            <a:prstDash val="sysDot"/>
            <a:round/>
            <a:headEnd type="none" w="med" len="med"/>
            <a:tailEnd type="oval" w="med" len="med"/>
          </a:ln>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338328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6.2.2认证机构的法定权利与义务</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2．认证机构的主要权利</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认证机构的主要权利表现在它对用户证书的管理上。这里的权利在本质上更接近于职权。</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(1)发放证书。</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(2)中止证书。</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(3)撤销证书。</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(4)保存证书。</a:t>
            </a:r>
            <a:endParaRPr sz="2400" b="1">
              <a:latin typeface="楷体_GB2312" pitchFamily="1" charset="-122"/>
              <a:ea typeface="楷体_GB2312" pitchFamily="1" charset="-122"/>
              <a:cs typeface="+mn-ea"/>
              <a:sym typeface="+mn-ea"/>
            </a:endParaRPr>
          </a:p>
          <a:p>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521208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6.2.3交叉认证的法律问题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1．联合国《电子签字示范法》交叉认证的解决</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联合国《电子签字示范法》第12条规定了承认外国的数字证书和电子签字的一般原则，从而为解决交叉认证提供了可使用的国际立法性文件。该条指出，在认证外国的数字证书和电子签字时应遵循以下原则：</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(1)不歧视的一般原则。</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(2)基本等同的可靠性原则。</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(3)当事人约定有效原则。</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2．交叉认证的解决方式</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电子商务交易的国际性要求必须解决交叉认证问题。根据联合国《电子签字示范法》的有关规定，交叉认证的解决方式主要有三种：</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(1)通过国际条约或双边协定来处理。</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4846320"/>
          </a:xfrm>
          <a:prstGeom prst="rect">
            <a:avLst/>
          </a:prstGeom>
          <a:noFill/>
        </p:spPr>
        <p:txBody>
          <a:bodyPr wrap="square" rtlCol="0" anchor="t">
            <a:spAutoFit/>
          </a:bodyPr>
          <a:p>
            <a:r>
              <a:rPr lang="en-US" sz="2400" b="1">
                <a:latin typeface="楷体_GB2312" pitchFamily="1" charset="-122"/>
                <a:ea typeface="楷体_GB2312" pitchFamily="1" charset="-122"/>
                <a:cs typeface="+mn-ea"/>
                <a:sym typeface="+mn-ea"/>
              </a:rPr>
              <a:t>    </a:t>
            </a:r>
            <a:r>
              <a:rPr sz="2400" b="1">
                <a:latin typeface="楷体_GB2312" pitchFamily="1" charset="-122"/>
                <a:ea typeface="楷体_GB2312" pitchFamily="1" charset="-122"/>
                <a:cs typeface="+mn-ea"/>
                <a:sym typeface="+mn-ea"/>
              </a:rPr>
              <a:t>内部管理主要是：认证机构对用户证书的申请、发放、撤销等方面的管理，建立完善的安全管理和内部审计制度，并接受信息产业部的监督管理，遵守国家的保密规定，建立完善的保密制度。</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外部管理主要包括下列内容：</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(1)对电子认证服务机构进行定期、不定期的监督检查，监督检查的内容主要包括法律法规符合性、安全运营管理、风险管理等。</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(2)在《电子认证服务许可证》的有效期内不得降低认证机构设立时所应具备的条件。</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(3)按照信息统计的要求，按时和如实向主管部门报送认证业务开展情况及有关资料。</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(4)对其从业人员进行岗位培训和相应的资格认证。</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44805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(2)行政核准方式。</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(3)认证担保的方式。</a:t>
            </a:r>
            <a:endParaRPr sz="2400" b="1">
              <a:latin typeface="楷体_GB2312" pitchFamily="1" charset="-122"/>
              <a:ea typeface="楷体_GB2312" pitchFamily="1" charset="-122"/>
              <a:cs typeface="+mn-ea"/>
              <a:sym typeface="+mn-ea"/>
            </a:endParaRPr>
          </a:p>
          <a:p>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6.2.4电子商务认证机构的管理</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1．认证机构的设立</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认证机构是指专门从事电子商务认证服务的商业组织，其设立与经营必须符合法律法规的要求。</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2．认证机构的管理</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认证机构的管理包括外部管理和内部管理两部分。外部管理主要是有关主管部门对认证机构的管理，内部管理是指认证机构对其自身的管理。</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374904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3．电子认证服务的暂停、终止</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鉴于电子认证服务的系统性和社会信赖性，其暂停和终止将直接影响用户以及信赖方的利益，因此，必须就认证机构暂停或终止认证服务进行规范。《电子认证服务管理办法》对此作出了规定。</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4．电子认证服务机构的法律责任</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(1)民事责任。</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(2)行政责任。</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(3)刑事责任。</a:t>
            </a:r>
            <a:endParaRPr sz="2400" b="1">
              <a:latin typeface="楷体_GB2312" pitchFamily="1" charset="-122"/>
              <a:ea typeface="楷体_GB2312" pitchFamily="1" charset="-122"/>
              <a:cs typeface="+mn-ea"/>
              <a:sym typeface="+mn-ea"/>
            </a:endParaRPr>
          </a:p>
          <a:p>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6.2电子认证相关法律制度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557784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6.3.1数据电文的基本含义</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联合国国际贸易法委员会1996年颁布的《电子商务示范法》第2条规定：“数据电文”系指经由电子手段、光学手段或类似手段生成、存储或传递的信息，这些手段包括但不限于电子数据交换(EDI)、电子邮件、电报、电传或传真。</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在我国2004年8月通过的《电子签名法》第2条第2款中规定：本法所称数据电文，是指以电子、光学、磁或者类似手段生成、发送、接收或者储存的信息。</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对于数据电文，应该掌握以下几点：</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(1)数据电文本身是一种信息，它是指以电子、光学、磁或者类似手段生成、发送、接收或者储存的信息。</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(2)从数据电文的具体表现形式看，包括但不限于电子数据交换(EDI)、电子邮件、电报或电传所传递的信息。</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(3)数据黾文的内容具有开放性、兼容性，它容纳以后可能被废除或修改的情况。</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411480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6.3.2数据电文的功能等价标准</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1．数据电文的书面功能等价标准</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电子商务所利用的电子邮件和电子数据交换与电报、电传、传真非常相似，都是通过一系列电子脉冲来传递信息的。但电子商务通常不是以原始纸张作为记录的凭证，而是将信息、资料记录在计算机中，或记录在磁盘和软盘等中介载体中，因此，这种方法具有以下问题：(1)数据电文的易消失性；(2)数据电文作为证据的局限性；(3)数据电文的易改动性。发展中的计算机技术提供了许多解决上述问题的办法，例如防火墙技术、通信记录、数字签名技术等。</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48463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6.3.2数据电文的功能等价标准</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2．数据电文的签字功能等价标准</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数据电文在什么情况下可以执行签名的功能，这是电子商务法必须解决的问题。联合国《电子商务示范法》第7条规定，如法律要求要有一个人签字，则对于一项数据电文而言，倘若情况如下，则一项数据电文即满足了该项要求：使用了一种方法，鉴定了该人的身份，并且表明该人认可了数据电文内含的信息；从所有各种情况来看，包括根据任何相关协议，所用方法是可靠的，对生成或传递数据电文的目的来说也是适当的。联合国《电子商务示范法》确立了这一原则：签名的基本法律功能，是通过鉴别数据电文发送人的身份，并且确认数据电文发送人认可了数据电文的内容来实现的。</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557784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6.3.2数据电文的功能等价标准</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3．数据电文的原件功能等价标准</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在某些情况下，要求文件以原件提交或保存，数据电文如何满足这一要求呢？联合国《电子商务示范法》第8条规定：如法律要求信息须以其原始形式展现或留存，下列情况下数据电文符合法律的要求：有办法可靠地保证自信息首次以其最终形式生成，作为一项数据电文或充当其他用途之时起，该信息保持了完整性；如要求将信息展现，可将该信息显示给观看信息的人。</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我国的《电子签名法》第5条规定，符合下列条件的数据电文，视为满足法律、法规规定的原件形式要求：(1)能够有效地表现所载内容并可供随时调取查用；(2)能够可靠地保证自最终形成时起，内容保持完整、未被更改。但是，在数据电文上增加背书以及资料交换、储存和显示过程中发生的形式变化不影响数据电文的完整性。</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44805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6.3.2数据电文的功能等价标准</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4．数据电文的适用范围</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数据电文在功能上等同于传统的书面形式的文件，但是并不代表数据电文可以不受限制地使用于所有的交易形式。为了安全起见，在法律卜承认电子订约的国家仍然限定了它的适用范围，这种限制主要是：涉及不动产、身份权益、政府税收等重要事项不得采用数据电文文书。找国《电子签名法》第3条规定，涉及婚姻、收养、继承等人身关系的，涉及土地、房屋等不动产权益转让的，涉及停止供水、供热、供气、供电等公用事业服务的，以及法律、行政法规规定的不适用电子文书的其他情形，不得使用数据电文文书。</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11266"/>
          <p:cNvSpPr/>
          <p:nvPr/>
        </p:nvSpPr>
        <p:spPr>
          <a:xfrm>
            <a:off x="323850" y="901700"/>
            <a:ext cx="8496300" cy="4616450"/>
          </a:xfrm>
          <a:prstGeom prst="rect">
            <a:avLst/>
          </a:prstGeom>
          <a:noFill/>
          <a:ln w="9525">
            <a:noFill/>
          </a:ln>
        </p:spPr>
        <p:txBody>
          <a:bodyPr tIns="114264" bIns="114264" anchor="t">
            <a:spAutoFit/>
          </a:bodyPr>
          <a:p>
            <a:pPr lvl="0" indent="0" algn="just">
              <a:buClr>
                <a:srgbClr val="000000"/>
              </a:buClr>
            </a:pPr>
            <a:r>
              <a:rPr lang="zh-CN" altLang="en-US" sz="2400" b="1">
                <a:latin typeface="楷体_GB2312" pitchFamily="1" charset="-122"/>
                <a:ea typeface="楷体_GB2312" pitchFamily="1" charset="-122"/>
              </a:rPr>
              <a:t>6.1.1电子签名国际立法状况</a:t>
            </a:r>
            <a:endParaRPr lang="zh-CN" altLang="en-US" sz="2400" b="1">
              <a:latin typeface="楷体_GB2312" pitchFamily="1" charset="-122"/>
              <a:ea typeface="楷体_GB2312" pitchFamily="1" charset="-122"/>
            </a:endParaRPr>
          </a:p>
          <a:p>
            <a:pPr lvl="0" indent="0" algn="l" eaLnBrk="0" hangingPunct="0">
              <a:buClr>
                <a:srgbClr val="000000"/>
              </a:buClr>
            </a:pPr>
            <a:r>
              <a:rPr lang="zh-CN" altLang="en-US" sz="2400" b="1">
                <a:latin typeface="楷体_GB2312" pitchFamily="1" charset="-122"/>
                <a:ea typeface="楷体_GB2312" pitchFamily="1" charset="-122"/>
              </a:rPr>
              <a:t>    国际上第一部电子签名法制定于1995年，是由美国的犹他州制定的。此后，有关电子商务的法律开始在各个国家陆续制定。</a:t>
            </a:r>
            <a:endParaRPr lang="zh-CN" altLang="en-US" sz="2400" b="1">
              <a:latin typeface="楷体_GB2312" pitchFamily="1" charset="-122"/>
              <a:ea typeface="楷体_GB2312" pitchFamily="1" charset="-122"/>
            </a:endParaRPr>
          </a:p>
          <a:p>
            <a:pPr lvl="0" indent="0" algn="l" eaLnBrk="0" hangingPunct="0">
              <a:buClr>
                <a:srgbClr val="000000"/>
              </a:buClr>
            </a:pPr>
            <a:r>
              <a:rPr lang="zh-CN" altLang="en-US" sz="2400" b="1">
                <a:latin typeface="楷体_GB2312" pitchFamily="1" charset="-122"/>
                <a:ea typeface="楷体_GB2312" pitchFamily="1" charset="-122"/>
              </a:rPr>
              <a:t>    联合国《电子签字示范法》给出了电子签字的定义：电子签字系指在数据电文中，以电子形式所含、所附或在逻辑上与数据电文有联系的数据，它可用于鉴别与数据电文有关的签字人和表明此人认可数据电文所含信息。我国《电子签名法》关于电子签字的定义与联合国《电子签字示范法》给出的电子签字的定义基本相同。我国《电子签名法》第2条规定：本法所称电子签名，是指数据电文中以电子形式所含、所附用于识别签名人身份并表明签名人认可其中内容的数据。</a:t>
            </a:r>
            <a:endParaRPr lang="zh-CN" altLang="en-US" sz="2400" b="1">
              <a:latin typeface="楷体_GB2312" pitchFamily="1" charset="-122"/>
              <a:ea typeface="楷体_GB2312" pitchFamily="1" charset="-122"/>
            </a:endParaRPr>
          </a:p>
        </p:txBody>
      </p:sp>
      <p:sp>
        <p:nvSpPr>
          <p:cNvPr id="2" name="文本框 1"/>
          <p:cNvSpPr txBox="1"/>
          <p:nvPr/>
        </p:nvSpPr>
        <p:spPr>
          <a:xfrm>
            <a:off x="1059815" y="168275"/>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6.1电子签名相关法律制度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374904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6.3.3数据电文的效力</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1．数据电文的法律确认</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法律规定了不得对数据电文歧视的基本原则，即在数据电文和书面文件之间，不得有任何不公平的对待。该原则具有广泛的适用性，对于数据电文的法律确认具有统帅的作用。联合国《电子商务示范法》第5条规定，不得仅仅以某项信息采用数据电文形式为理由而否定其法律效力、有效性或可执行性。我国《电子签名法》第3条规定，当事人约定使用电子签名、数据电文的文书，不得仅因为其采用电子签名、数据电文的形式而否定其法律效力。</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1144270"/>
            <a:ext cx="8119745" cy="66751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6.3.3数据电文的效力</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2．数据电文在合同订立上的效力</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联合国《电子商务示范法》第11条进一步规定，就合同的订立而言，除非当事各方另有协议，一项要约以及对要约的承诺均可通过数据电文的手段表示。如使用了一项数据电文来订立合同，则不得仅仅以使用了数据电文为理由而否定该合同的有效性或可执行性。其第12条同时规定，就一项数据电文的发端人和收件人之间而言，不得仅仅以意旨的声明或其他陈述采用数据电文形式为理由而否定其法律效力、有效性或可执行性。就合同的订立问题，该法规定，要约和承诺表达的形式均可通过数据电文的手段表示，这强调了利用电子方式订立合同的法律确定性，有利于促进国际贸易。另外，联合国《电子商务示范法》奉行“当事人另有约定”的除外原则，强调了当事人意思自治，并不强迫依赖纸质通讯的当事人使用电子通讯方式。我国《电子签名法》第3条规定，民事活动中的合同或者其他文件、单证等文书，当事人可以约定使用或者不使用电子签名、数据电文。</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594360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6.3.3数据电文的效力</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3．数据电文的证据效力</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数据电文的证据效力问题，是电子商务应用的主要障碍之一。为此联合国《电子商务示范法》第9条规定，在任何法律诉讼中，证据规则的适用在任何方面均不得以下述任何理由否定一项数据电文作为证据的可接受性：仅仅以它是一项数据电文为由；如果它是举证人按合理预期所能得到的最佳证据，以它并不是原样为由。该条同时规定，对于以数据电文为形式的信息，应给予应有的证据力。在评估一项数据电文的证据力时，应考虑到生成、储存或传递该数据电文的办法的可靠性，保持信息完整性的办法的可靠性，用以鉴别发端人的办法，以及任何其他相关因素。《电子商务示范法颁布指南》对此的解释是，如要求不做任何变动的存储信息，那是不妥当的，因为通常需要将电文解码、压缩或转换，才能存储；计算机也可以自动地将接收来的信息中毫无价值的成分剔除掉。</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8463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6.3.3数据电文的效力</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3．数据电文的证据效力</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我国《电子签名法》第7条规定：数据电文不得仅因为其是以电子、光学、磁或者类似手段生成、发送、接收或者储存的而被拒绝作为证据使用。该法第8条规定，审查数据电文作为证据的真实性，应当考虑以下因素：(1)生成、储存或者传递数据电文方法的可靠性；(2)保持内容完整性方法的可靠性；(3)用以鉴别发仲人方法的可靠性；(4)其他相关因素。</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相关法律已经确立了数据电文在法律程序上作为证据的可接受性及其证据价值，并且对如何认定一项数据电文的证据力提供了方法，例如通过评估数据电文是否以可靠的方式生成、存储或者传输等进行认定。</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8463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6.3.4数据电文的通讯和保存规则</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1．数据电文发送与接收</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(1)数据电文发出与收到的时间。</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所谓“收到”，是指在交易协商过程中，一方通过信件、电话、传真、电子邮件等方式传递信息，对方接到该信息。至于对方是否了解了信息的内容，则不予关注。《国际货物销售公约》和大陆法规定，不论是要约还是承诺，均以到达受要约人或要约人作为生效的条件之一。而英美法则规定，信件或电报一经发出，立即生效，生效的时间以投递邮件收据上邮局所盖邮戳为准，而不论对方是否收到。但是美国《统一计算机信息交易法》对电子信息的生效时间也采用了到达主义，而放弃了普通法的“邮箱规则”。</a:t>
            </a:r>
            <a:endParaRPr sz="2400" b="1">
              <a:latin typeface="楷体_GB2312" pitchFamily="1" charset="-122"/>
              <a:ea typeface="楷体_GB2312" pitchFamily="1" charset="-122"/>
              <a:cs typeface="+mn-ea"/>
              <a:sym typeface="+mn-ea"/>
            </a:endParaRPr>
          </a:p>
          <a:p>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8463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6.3.4数据电文的通讯和保存规则</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1．数据电文发送与接收</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(1)数据电文发出与收到的时间。</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我国《电子签名法》第11条规定：数据电文进入发件人控制之外的某个信息系统的时间，视为该数据电文的发送时间。收件人指定特定系统接收数据电文的，数据电文进入该特定系统的时间，视为该数据电文的接收时间；未指定特定系统的，数据电文进入收件人的任何系统的首次时间，视为该数据电文的接收时间。当事人对数据电文的发送时间、接收时间另有约定的，从其约定。</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可以看出，我国和联合国对数据电文的发送与接收时间的规定是一致的。</a:t>
            </a:r>
            <a:endParaRPr sz="2400" b="1">
              <a:latin typeface="楷体_GB2312" pitchFamily="1" charset="-122"/>
              <a:ea typeface="楷体_GB2312" pitchFamily="1" charset="-122"/>
              <a:cs typeface="+mn-ea"/>
              <a:sym typeface="+mn-ea"/>
            </a:endParaRPr>
          </a:p>
          <a:p>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96824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6.3.4数据电文的通讯和保存规则</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1．数据电文发送与接收</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(2)教据电文收到和发出的地点。</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a:t>
            </a:r>
            <a:r>
              <a:rPr sz="2000" b="1">
                <a:latin typeface="楷体_GB2312" pitchFamily="1" charset="-122"/>
                <a:ea typeface="楷体_GB2312" pitchFamily="1" charset="-122"/>
                <a:cs typeface="+mn-ea"/>
                <a:sym typeface="+mn-ea"/>
              </a:rPr>
              <a:t>数据电文收到和发出的地点对于确定合同成立的地点和法院管辖、法律适用具有重要意义。联合国《电子商务示范法》第15条规定，除非发端人与收件人另有协议，数据电文应以发端人设有营业地的地点视为其发出地点，而以收件人设有营业地的地点视为其收到地点。如发端人或收件人有一个以上的营业地，应以与基础交易具有最密切关系的营业地为准，如果并无任何基础交易，则以其主要的营业地为准；如发端人或收件人没有营业地，则以其惯常居住地为准。</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我国《电子签名法》第12条规定，发件人的主营业地为数据电文的发送地点，收件人的主营业地为数据电文的接收地点；没有主营业地的，其经常居住地为发送或者接收地点；当事人对数据电文的发送地点、接收地点另有约定的，从其约定。</a:t>
            </a:r>
            <a:endParaRPr sz="2000" b="1">
              <a:latin typeface="楷体_GB2312" pitchFamily="1" charset="-122"/>
              <a:ea typeface="楷体_GB2312" pitchFamily="1" charset="-122"/>
              <a:cs typeface="+mn-ea"/>
              <a:sym typeface="+mn-ea"/>
            </a:endParaRPr>
          </a:p>
          <a:p>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60045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6.3.4数据电文的通讯和保存规则</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2．数据电文的归属</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在电子商务的条件下，可能发生虽是未经授权的人发送电文，但是密码和加密等认证都是正确的情形。我国《电子签名法》第9条规定，数据电文有下列情形之一的，视为发件人发送：(1)经发件人授权发送的；(2)发件人的信息系统自动发送的；(3)收件人按照发件人认可的方法对数据电文进行验证后结果相符的。</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联合国《电子商务示范法》第13条对数据电文酌归属确定了以下三种情况：</a:t>
            </a:r>
            <a:r>
              <a:rPr sz="2000" b="1">
                <a:solidFill>
                  <a:srgbClr val="FF0000"/>
                </a:solidFill>
                <a:latin typeface="楷体_GB2312" pitchFamily="1" charset="-122"/>
                <a:ea typeface="楷体_GB2312" pitchFamily="1" charset="-122"/>
                <a:cs typeface="+mn-ea"/>
                <a:sym typeface="+mn-ea"/>
              </a:rPr>
              <a:t>第一</a:t>
            </a:r>
            <a:r>
              <a:rPr sz="2000" b="1">
                <a:latin typeface="楷体_GB2312" pitchFamily="1" charset="-122"/>
                <a:ea typeface="楷体_GB2312" pitchFamily="1" charset="-122"/>
                <a:cs typeface="+mn-ea"/>
                <a:sym typeface="+mn-ea"/>
              </a:rPr>
              <a:t>，一项数据电文，如果是由发端人自己发送，即为该发端人的数据电文。发端人如果有效地发送了数据电文，就理应受其数据电文的约束。</a:t>
            </a:r>
            <a:r>
              <a:rPr sz="2000" b="1">
                <a:solidFill>
                  <a:srgbClr val="FF0000"/>
                </a:solidFill>
                <a:latin typeface="楷体_GB2312" pitchFamily="1" charset="-122"/>
                <a:ea typeface="楷体_GB2312" pitchFamily="1" charset="-122"/>
                <a:cs typeface="+mn-ea"/>
                <a:sym typeface="+mn-ea"/>
              </a:rPr>
              <a:t>第二</a:t>
            </a:r>
            <a:r>
              <a:rPr sz="2000" b="1">
                <a:latin typeface="楷体_GB2312" pitchFamily="1" charset="-122"/>
                <a:ea typeface="楷体_GB2312" pitchFamily="1" charset="-122"/>
                <a:cs typeface="+mn-ea"/>
                <a:sym typeface="+mn-ea"/>
              </a:rPr>
              <a:t>，数据电文在下列情况下发送时，应视为发端人之数据电文：由有权代表发端人行事的人发送；或者由发端人设计程序或他人代为设计程序的一个自动动作的信息系统发送。</a:t>
            </a:r>
            <a:r>
              <a:rPr sz="2000" b="1">
                <a:solidFill>
                  <a:srgbClr val="FF0000"/>
                </a:solidFill>
                <a:latin typeface="楷体_GB2312" pitchFamily="1" charset="-122"/>
                <a:ea typeface="楷体_GB2312" pitchFamily="1" charset="-122"/>
                <a:cs typeface="+mn-ea"/>
                <a:sym typeface="+mn-ea"/>
              </a:rPr>
              <a:t>第三</a:t>
            </a:r>
            <a:r>
              <a:rPr sz="2000" b="1">
                <a:latin typeface="楷体_GB2312" pitchFamily="1" charset="-122"/>
                <a:ea typeface="楷体_GB2312" pitchFamily="1" charset="-122"/>
                <a:cs typeface="+mn-ea"/>
                <a:sym typeface="+mn-ea"/>
              </a:rPr>
              <a:t>，确定了当发端人或其代理人和收件人或其代理人都不明确的情况下的推定原则。收件人有权将符合下列条件的一项数据电文视为发端人的数据电文，并按此推断行事：为了确定该数据电文是否为发端人的数据电文，收件人正确地使用了一种事先经发端人同意的核对程序；收件人收到的数据电文是由某一人的行为而产生的，该人由于与发端人或与发端人之任何代理人的关系，得以动用本应由发端人用来鉴定数据电文确属源自其本人的某一方法。</a:t>
            </a:r>
            <a:endParaRPr sz="20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56997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6.3.4数据电文的通讯和保存规则</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3．数据电文的保存</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联合国《电子商务示范法》第10条规定，如法律要求某些文件、记录或信息须留存，则此种要求可通过留存数据电文的方式予以满足，但要符合下述条件：(1)其中所含信息可以调取，以备日后查用；(2)按其生成、发送或接收时的格式留存了该数据电文，或以可证明能使所生成、发送或接收的信息准确重现的格式留存了该数据电文；(3)如果有的话，留存可据以查明数据电文的来源和目的地以及该电文被发送或接收的日期和时间的任何信息。</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我国《电子签名法》也有明确的相关规定，该法第6条规定，符合下列条件的数据电文，视为满足法律、法规规定的文件保存要求：(1)能够有效地表现所载内客并可供随时调取查用；(2)数据电文的格式与其生成、发送或者接收时的格式相同，或者格式不相同但是能够准确表现原来生成、发送或者接收的内容；(3)能够识别数据电文的发件人、收件人以及发送、接收的时间。</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这里再次重复强调了数据电文满足书面表达所规定的义务，同时又表明，电文不一定要求保持未更改，只要所存储的信息准确反映了数据电文发送时的面貌即可。</a:t>
            </a:r>
            <a:endParaRPr sz="20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53949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6.3.5数据电文的确认收讫</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1．确认收讫的含义</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确认收讫是指在接收人收到发送的信息时，由其本人或指定的代理人或通过自动交易系统向发送人发出表明其已收到的通知。我国《电子签名法》第10条规定，法律、行政法规规定或者当事人约定数据电文需要确认收讫的，应当确认收仡。发件人收到收件人的收讫确认时，数据电文视为已经收到。联合国《电子商务示范法》第14条详细规范了确认收讫的法律原则，即：</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(1)确认收讫可以用任何方式或行为进行；</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(2)发送人要求以确认收讫为条件的，在收到确认之前，视信息未发送；</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(3)发送人未要求以确认收讫为条件，并在合理期限内未收到确认的，可通知接收人</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确认收讫并指定期限，在指定期限内仍未收到确认的，视信息未发送；</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(4)发送人收到确认的，表明信息已由收件人收到，但不表明收到的内容与发出的内容一致。</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(5)收讫确认上表示有关数据电文符合商定的或适用标准规定的要求时，接收者可推定数据电文符合这些要求。</a:t>
            </a:r>
            <a:endParaRPr sz="20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矩形 12289"/>
          <p:cNvSpPr/>
          <p:nvPr/>
        </p:nvSpPr>
        <p:spPr>
          <a:xfrm>
            <a:off x="395288" y="1557338"/>
            <a:ext cx="8459787" cy="518160"/>
          </a:xfrm>
          <a:prstGeom prst="rect">
            <a:avLst/>
          </a:prstGeom>
          <a:noFill/>
          <a:ln w="9525">
            <a:noFill/>
          </a:ln>
        </p:spPr>
        <p:txBody>
          <a:bodyPr anchor="t">
            <a:spAutoFit/>
          </a:bodyPr>
          <a:p>
            <a:pPr lvl="0" indent="0" algn="l" eaLnBrk="0" hangingPunct="0">
              <a:spcBef>
                <a:spcPct val="50000"/>
              </a:spcBef>
              <a:buClr>
                <a:srgbClr val="000000"/>
              </a:buClr>
            </a:pPr>
            <a:r>
              <a:rPr lang="en-US" altLang="zh-CN" sz="2800" b="1">
                <a:solidFill>
                  <a:schemeClr val="bg1"/>
                </a:solidFill>
                <a:latin typeface="Times New Roman" panose="02020603050405020304" pitchFamily="2" charset="0"/>
                <a:ea typeface="宋体" panose="02010600030101010101" pitchFamily="2" charset="-122"/>
              </a:rPr>
              <a:t>       </a:t>
            </a:r>
            <a:endParaRPr lang="zh-CN" altLang="en-US" b="1">
              <a:latin typeface="Arial" panose="020B0604020202020204" pitchFamily="34" charset="0"/>
              <a:ea typeface="楷体_GB2312" pitchFamily="1" charset="-122"/>
            </a:endParaRPr>
          </a:p>
        </p:txBody>
      </p:sp>
      <p:sp>
        <p:nvSpPr>
          <p:cNvPr id="11265" name="矩形 11265"/>
          <p:cNvSpPr/>
          <p:nvPr/>
        </p:nvSpPr>
        <p:spPr>
          <a:xfrm>
            <a:off x="805815" y="-297815"/>
            <a:ext cx="6858000" cy="1199515"/>
          </a:xfrm>
          <a:prstGeom prst="rect">
            <a:avLst/>
          </a:prstGeom>
          <a:noFill/>
          <a:ln w="9525">
            <a:noFill/>
          </a:ln>
        </p:spPr>
        <p:txBody>
          <a:bodyPr wrap="square" tIns="317400" bIns="212658" anchor="t">
            <a:spAutoFit/>
          </a:bodyPr>
          <a:p>
            <a:pPr lvl="0" indent="0" algn="ctr">
              <a:buClr>
                <a:srgbClr val="000000"/>
              </a:buClr>
            </a:pPr>
            <a:r>
              <a:rPr lang="en-US" altLang="zh-CN" sz="4400" b="1">
                <a:solidFill>
                  <a:schemeClr val="bg1"/>
                </a:solidFill>
                <a:latin typeface="宋体" panose="02010600030101010101" pitchFamily="2" charset="-122"/>
                <a:ea typeface="宋体" panose="02010600030101010101" pitchFamily="2" charset="-122"/>
              </a:rPr>
              <a:t>3.1  </a:t>
            </a:r>
            <a:r>
              <a:rPr lang="zh-CN" altLang="en-US" sz="4400" b="1">
                <a:solidFill>
                  <a:schemeClr val="bg1"/>
                </a:solidFill>
                <a:latin typeface="宋体" panose="02010600030101010101" pitchFamily="2" charset="-122"/>
                <a:ea typeface="宋体" panose="02010600030101010101" pitchFamily="2" charset="-122"/>
              </a:rPr>
              <a:t>操作系统安全性概述</a:t>
            </a:r>
            <a:endParaRPr lang="zh-CN" altLang="en-US" sz="4400">
              <a:solidFill>
                <a:schemeClr val="bg1"/>
              </a:solidFill>
              <a:latin typeface="宋体" panose="02010600030101010101" pitchFamily="2" charset="-122"/>
              <a:ea typeface="宋体" panose="02010600030101010101" pitchFamily="2" charset="-122"/>
            </a:endParaRPr>
          </a:p>
        </p:txBody>
      </p:sp>
      <p:sp>
        <p:nvSpPr>
          <p:cNvPr id="100" name="文本框 99"/>
          <p:cNvSpPr txBox="1"/>
          <p:nvPr/>
        </p:nvSpPr>
        <p:spPr>
          <a:xfrm>
            <a:off x="708025" y="901700"/>
            <a:ext cx="7727315" cy="4968240"/>
          </a:xfrm>
          <a:prstGeom prst="rect">
            <a:avLst/>
          </a:prstGeom>
          <a:noFill/>
          <a:ln w="9525">
            <a:noFill/>
          </a:ln>
        </p:spPr>
        <p:txBody>
          <a:bodyPr wrap="square">
            <a:spAutoFit/>
          </a:bodyPr>
          <a:p>
            <a:pPr marL="0" indent="266700" algn="l"/>
            <a:r>
              <a:rPr lang="zh-CN" altLang="en-US" sz="2800" b="1" u="none">
                <a:latin typeface="楷体_GB2312" pitchFamily="1" charset="-122"/>
                <a:ea typeface="楷体_GB2312" pitchFamily="1" charset="-122"/>
                <a:cs typeface="+mn-ea"/>
              </a:rPr>
              <a:t>6.1.2电子签名的法律地位</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1．对电子签名的法律要求</a:t>
            </a:r>
            <a:endParaRPr lang="zh-CN" altLang="en-US" sz="2800" b="1" u="none">
              <a:latin typeface="楷体_GB2312" pitchFamily="1" charset="-122"/>
              <a:ea typeface="楷体_GB2312" pitchFamily="1" charset="-122"/>
              <a:cs typeface="+mn-ea"/>
            </a:endParaRPr>
          </a:p>
          <a:p>
            <a:pPr marL="0" indent="266700" algn="l"/>
            <a:r>
              <a:rPr lang="zh-CN" altLang="en-US" sz="2400" b="1" u="none">
                <a:latin typeface="楷体_GB2312" pitchFamily="1" charset="-122"/>
                <a:ea typeface="楷体_GB2312" pitchFamily="1" charset="-122"/>
                <a:cs typeface="+mn-ea"/>
              </a:rPr>
              <a:t>传统的书面签名主要具有三项基本功能：一是表明文件的来源，即识别签名人；二是表明签名人对文件内容的确认；三是构成签名人对文件内容正确性和完整性负责的根据。</a:t>
            </a:r>
            <a:endParaRPr lang="zh-CN" altLang="en-US" sz="2400" b="1" u="none">
              <a:latin typeface="楷体_GB2312" pitchFamily="1" charset="-122"/>
              <a:ea typeface="楷体_GB2312" pitchFamily="1" charset="-122"/>
              <a:cs typeface="+mn-ea"/>
            </a:endParaRPr>
          </a:p>
          <a:p>
            <a:pPr marL="0" indent="266700" algn="l"/>
            <a:r>
              <a:rPr lang="zh-CN" altLang="en-US" sz="2400" b="1" u="none">
                <a:latin typeface="楷体_GB2312" pitchFamily="1" charset="-122"/>
                <a:ea typeface="楷体_GB2312" pitchFamily="1" charset="-122"/>
                <a:cs typeface="+mn-ea"/>
              </a:rPr>
              <a:t>电子签名的目的是实现传统书面签名的基本功能，然而电子签名的方法有多种，不同公司推出的技术标准也有所差异，因此需要以法律的形式确立一个基本要求，凡达到该要求的电子签名均有法律效力。从总体上说，如果电子签名既能表明签名人与信息内容的联系，而且与纸张签名同样可靠，就视为达到了要求。联合国和有关国家的法律对电子签名的要求作出了规定。</a:t>
            </a:r>
            <a:endParaRPr lang="zh-CN" altLang="en-US" sz="2400" b="1" u="none">
              <a:latin typeface="楷体_GB2312" pitchFamily="1" charset="-122"/>
              <a:ea typeface="楷体_GB2312" pitchFamily="1" charset="-122"/>
              <a:cs typeface="+mn-ea"/>
            </a:endParaRPr>
          </a:p>
        </p:txBody>
      </p:sp>
      <p:sp>
        <p:nvSpPr>
          <p:cNvPr id="2" name="文本框 1"/>
          <p:cNvSpPr txBox="1"/>
          <p:nvPr/>
        </p:nvSpPr>
        <p:spPr>
          <a:xfrm>
            <a:off x="1046480" y="168275"/>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6.1电子签名相关法律制度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56997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6.3.5数据电文的确认收讫</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2．确认收讫的法律效力</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联合国《电子商务示范法》第14条规定，确认收讫适用于以下两种情况：</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(1)发端人发送一项数据电文之时或之前，通过该数据电文，要求或与收件人商定该数据电文需确认收讫；(2)如发端人未与收件人商定以某种特定形式或某种特定方法确认收讫，可通过足以向发端人表明该数据电文已经收到的任何方式来确认收讫。</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判断确认收讫是不是承诺，可以看确认收讫在内容上有没有表明同意要约。确认收讫实际上是一个功能性回执，是由接收方的计算机在收到要约方的信息后自动发出的。这一点它写挂号信的回执有同等作用，其目的是减少商业风险。就像挂号信的回执不代表收信人同意信件内容一样，确认收讫也不用来确认相关电子信息的实质内容。</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同时，交易习惯应是立法的基础。法律规则应从一般惯例中抽象出来，对于少数特例应允许当事人自行约定。在法律没有做出规定的情况下，确认收讫不是合同订立的必经程序。在合同订立过程中是否需要设置确认收讫应由当事人自己决定，确认收讫一方面能减少风险，但同时也增加了商业成本，法律应赋予市场主体自由选择的权利。</a:t>
            </a:r>
            <a:endParaRPr sz="20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32613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6.3.6数据电文和电子错误</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1．什么是电子错误</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所谓“电子错误”，是指发送过程中交易双方因使用信息处理系统而产生的错误，例如：消费者在网上订购1台计算机，但自动交易系统却将其识别为10台计算机，并做出承诺；商家规定的买卖的有效时间已过，但消费者发出购买要约后，自动交易系统仍然与之订约；等等。</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定义电子错误的前提有以下两点：(1)数据电文信息须经当事人使用或指定的计算机信息处理系统进行信息传递或信息处理；(2)该计算机信息处理系统的程序设置正当，即当事人不得故意设置某一程序以改变原始信息的内容。</a:t>
            </a:r>
            <a:endParaRPr sz="20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60045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6.3.6数据电文和电子错误</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2．电子错误的法律调整规则</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对于电子错误，由于不是当事人真实的意思表示，所以应当允许当事人撤销。</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在当事人双方有约定的情形下，若当事人各方约定使用某种安全程序检测变动或错误，一方当事人遵此执行，而另一方当事人未遵守约定，在未遵守方如遵守约定就可以检测到错误的情形下，遵守方可以撤销变动或错误的电子信息所产生的效力，不论合同是否已订立或履行。</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在当事人双方没有约定的情形下有两种情况：</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(1)若一方采用某种程序检测到自己所发出的信息有变动或错误，应实时通知接收方，接收方应在合理的时间内予以确认，如果确认，发出方可以撤销变动或错误产生的效力；如果接收方未在合理时间内确认的，发出方也可以撤销变动或错误所产生的效力；如果接收方在合理时间内否定了有错误存在，应由发出方证明他发出的信息确有变动或错误，如果发出方不能证明的，不能撤销所发出信息的效力。</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(2)若一方采用某种程序检测到对方所发出信息有变动或错误，应实时通知发出方，发出方在合理时间内予以确认的，双方均可撤销该变动或错误的效力；发出方未在合理时间内予以确认的，接受方可以撤销该变动或错误的效力。</a:t>
            </a:r>
            <a:endParaRPr sz="20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66141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6.3.6数据电文和电子错误</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3．免责</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数据电文在传输过程中由于不可抗力的原因出现错误可以免责，下述情形可认为是不可抗力：</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(1)文件感染病毒。文件染毒的原因可能是遭到恶意攻击，也可能是意外感染。不论是何种原因，任何一方均应采取合理与必要的措施防止数据电文遭受攻击，例如给自己的网站安装符合标准或业界认可的保护设备，安排专人定期检查防火墙等安全设备。如果采取了合理与必要的措施仍不能避免被攻击，由此导致该数据电文不能使用或无法下载的违约衍为，不承担违约责任。</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(2)非因自己原因的网络中断。网络传输中断，则无法传输数据电文信息。网络传输中断可由传输线路的物理损害引起，也可由病毒或攻击造成。如果是当事人对此无法预见和控制的，则应属于不可抗力。</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(3)非因自己原因引起的电子错误。例如，消费者购物通过支付网关付款，由于支付网关的错误未能将货款打到商家的账户上，虽然消费者对此毫不知情，但商家是由于未能收到货款而不履行发货义务，因此不应承担违约责任。</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约定免责，指当事人在合同中约定的，旨在限制或免除其将来可能发生的违约责任条款。免责条款是当今电子商家、互联网服务商降低法律风险的最有效手段。当然，免责条款的约定不得违反法律和社会公共利益，不得排除当事人的基本义务、排除故意或重大过失责任。</a:t>
            </a:r>
            <a:endParaRPr sz="20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6.3数据电文安全相关法律制度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1757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1．电子支付的法律概念和特征</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从狭义上讲，电子支付又称电子资金划拨( Electronic Funds Transfer，EFT)，中国人民银行《电子支付指引（第一号）》第2条规定：电子支付是指单位、个人直接或授权他人通过电子终端发出支付指令，实现货币支付与资金转移的行为。该条还规定：电子支付的类型按电子支付指令发起方式分为网上支付、电话支付、移动支付、销售点终端交易、自动柜员机交易和其他电子支付。</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广义的电子支付，除了电子资金划拨之外，还应包括网上银行所开展的各种新型电子货币业务，如电子现金、电子钱包、电子信用卡等。随着电子商务的发展，越来越多的第三方支付平台出现，电子支付的资金来源不仅仅包括商业银行，还包括第三方支付公司等非金融机构，如支付宝、财付通等。</a:t>
            </a:r>
            <a:endParaRPr sz="20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228600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2．国内外有关电子支付的立法</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400" b="1">
                <a:latin typeface="楷体_GB2312" pitchFamily="1" charset="-122"/>
                <a:ea typeface="楷体_GB2312" pitchFamily="1" charset="-122"/>
                <a:cs typeface="+mn-ea"/>
                <a:sym typeface="+mn-ea"/>
              </a:rPr>
              <a:t> 电子支付立法首先要解决的问题是电子支付或无纸化支付带来的新问题。我国电子支付的完整法律体系是在各种相关法律问题的解决过程中不断改进和完善，并通过归纳和总结逐步建立的。</a:t>
            </a:r>
            <a:endParaRPr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551688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3．电子支付当事人及其权利和义务</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400" b="1">
                <a:latin typeface="楷体_GB2312" pitchFamily="1" charset="-122"/>
                <a:ea typeface="楷体_GB2312" pitchFamily="1" charset="-122"/>
                <a:cs typeface="+mn-ea"/>
                <a:sym typeface="+mn-ea"/>
              </a:rPr>
              <a:t> </a:t>
            </a:r>
            <a:r>
              <a:rPr sz="2000" b="1">
                <a:latin typeface="楷体_GB2312" pitchFamily="1" charset="-122"/>
                <a:ea typeface="楷体_GB2312" pitchFamily="1" charset="-122"/>
                <a:cs typeface="+mn-ea"/>
                <a:sym typeface="+mn-ea"/>
              </a:rPr>
              <a:t>(1)电子资金划拨的当事人。</a:t>
            </a:r>
            <a:endParaRPr sz="20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a:t>
            </a:r>
            <a:r>
              <a:rPr sz="2000" b="1">
                <a:latin typeface="楷体_GB2312" pitchFamily="1" charset="-122"/>
                <a:ea typeface="楷体_GB2312" pitchFamily="1" charset="-122"/>
                <a:cs typeface="+mn-ea"/>
                <a:sym typeface="+mn-ea"/>
              </a:rPr>
              <a:t>从法律关系的角度来划分，电子支付的当事人可分为付款人和受款人，而付款人和受款人要完成电子支付还必须有银行和认证机构的支持。</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从资金流的角度出发，可把电子资金划拨的当事人大致分为资金划拨人或发端人、接收银行、收款人（或称受益人）。</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(2)指令人的权利与义务。</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指令人的权利有：指令人有权要求接收行按照指定的时间及时将指定的金额支付给指定的收款人，如果接收行没有按指令完成义务，指令人有权要求其承担违约责任，赔偿因此造成的损失。</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指令人的义务一般可以归纳为：一旦向接收行发出指令后，自身亦受其指令约束，承担从其指定账户付款的义务；在需要的情况下，不仅接受核对签名，而且在符合商业惯例的情况下，接受认证机构的认证；按照接收行的程序，检查指令有无错误和歧义，并有义务修正错误或有歧义的指令。</a:t>
            </a:r>
            <a:endParaRPr sz="20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60248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3．电子支付当事人及其权利和义务</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400" b="1">
                <a:latin typeface="楷体_GB2312" pitchFamily="1" charset="-122"/>
                <a:ea typeface="楷体_GB2312" pitchFamily="1" charset="-122"/>
                <a:cs typeface="+mn-ea"/>
                <a:sym typeface="+mn-ea"/>
              </a:rPr>
              <a:t> </a:t>
            </a:r>
            <a:r>
              <a:rPr sz="2000" b="1">
                <a:latin typeface="楷体_GB2312" pitchFamily="1" charset="-122"/>
                <a:ea typeface="楷体_GB2312" pitchFamily="1" charset="-122"/>
                <a:cs typeface="+mn-ea"/>
                <a:sym typeface="+mn-ea"/>
              </a:rPr>
              <a:t>(3)接收行的权利与义务。</a:t>
            </a:r>
            <a:endParaRPr sz="20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a:t>
            </a:r>
            <a:r>
              <a:rPr sz="2000" b="1">
                <a:latin typeface="楷体_GB2312" pitchFamily="1" charset="-122"/>
                <a:ea typeface="楷体_GB2312" pitchFamily="1" charset="-122"/>
                <a:cs typeface="+mn-ea"/>
                <a:sym typeface="+mn-ea"/>
              </a:rPr>
              <a:t>接收行的主要权利有：要求付款人或指令人支付所指令的资金并承担因支付而发生的费用；拒绝或要求指令人修正其发出的无法执行的、不符合规定程序和要求的指令。只要能证明由于指令人的过错而导致其他人，包括指令人的现任或前任雇员、其他与指令人有关系的当事人，假冒指令人通过了认证程序，接收行就有权要求指令人承担指令引起的后果。</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接收行的主要义务是：按照指令入的指令完成资金支付；就其本身或后手的违约行为，向其前手和付款人承担法律责任；通常资金的支付从付款人开始，经过付款人银行、中介银行：认证机构、收款人银行等一系列当事人，每一当事人只接受其直接指令人的指令，并向其接受人发出指令，与他们存在合同上的法律关系。</a:t>
            </a:r>
            <a:endParaRPr sz="20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29768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3．电子支付当事人及其权利和义务</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400" b="1">
                <a:latin typeface="楷体_GB2312" pitchFamily="1" charset="-122"/>
                <a:ea typeface="楷体_GB2312" pitchFamily="1" charset="-122"/>
                <a:cs typeface="+mn-ea"/>
                <a:sym typeface="+mn-ea"/>
              </a:rPr>
              <a:t> </a:t>
            </a:r>
            <a:r>
              <a:rPr sz="2000" b="1">
                <a:latin typeface="楷体_GB2312" pitchFamily="1" charset="-122"/>
                <a:ea typeface="楷体_GB2312" pitchFamily="1" charset="-122"/>
                <a:cs typeface="+mn-ea"/>
                <a:sym typeface="+mn-ea"/>
              </a:rPr>
              <a:t>(4)收款人的权利与义务。</a:t>
            </a:r>
            <a:endParaRPr sz="20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a:t>
            </a:r>
            <a:r>
              <a:rPr sz="2000" b="1">
                <a:latin typeface="楷体_GB2312" pitchFamily="1" charset="-122"/>
                <a:ea typeface="楷体_GB2312" pitchFamily="1" charset="-122"/>
                <a:cs typeface="+mn-ea"/>
                <a:sym typeface="+mn-ea"/>
              </a:rPr>
              <a:t>收款人具有特别的法律地位。在电子支付法律关系中，收款人虽然是一方当事人，但由于收款人与指令人、接收行并不存在支付合同上的权利义务关系，因此收款人不能基于电子支付行为向指令人或接收行主张权利，收款人只是基于和付款人之间的基础法律关系与付款人存在电子支付权利义务关系。在这一点上反映出电子支付与票据支付法律关系类似。</a:t>
            </a:r>
            <a:endParaRPr sz="20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电子支付执行过程与票据交易类似，具有无因性，即无论某笔资金交易的基础原因和法律关系成立与否、合法与否，银行在按照客户以正常程序输入的指令操作后，一经支付即不可撤销，哪怕是犯罪分子的洗钱活动，也不能否定电子支付行为本身的有效性。</a:t>
            </a:r>
            <a:endParaRPr sz="20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4805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4．电子支付业务的申请</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400" b="1">
                <a:latin typeface="楷体_GB2312" pitchFamily="1" charset="-122"/>
                <a:ea typeface="楷体_GB2312" pitchFamily="1" charset="-122"/>
                <a:cs typeface="+mn-ea"/>
                <a:sym typeface="+mn-ea"/>
              </a:rPr>
              <a:t> </a:t>
            </a:r>
            <a:r>
              <a:rPr b="1">
                <a:latin typeface="楷体_GB2312" pitchFamily="1" charset="-122"/>
                <a:ea typeface="楷体_GB2312" pitchFamily="1" charset="-122"/>
                <a:cs typeface="+mn-ea"/>
                <a:sym typeface="+mn-ea"/>
              </a:rPr>
              <a:t>银行应根据审慎性原则，确定要办理电子支付业务的客户应符合的条件。办理电子支付业务的银行应公开披露以下信息：‘银行名称、营业地址及联系方式；指令人办理电子支付业务的条件；所提供的电子支付业务品种、操作程序和收费标准等；电子支付交易品种可能存在的全部风险，包括该品种的操作风险、未采取的安全措施、无法采取安全措施的安全漏洞等；指令人使用电子支付交易品种可能产生的风险；提醒指令人妥善保管、使用或授权他人使用电子支付交易存取工具（如卡、密码、密钥、电子签名制作资料等）的警示性信息；争议及差错处埋方式。</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    银行应认真审核指令人申请办理电子支付业务的基本资料，并以书面或电子方式与指令人签订协议；应按会计档案的管理要求妥善保存指令人的申请资料，保存期限至该指令人撤销电子支付业务后5年；应为指令人办理电子支付业务，根据指令人性质、电子支付类型、支付金额等，与指令人约定适当的认证方式，如密码、密钥、数字证书、电子签名等。</a:t>
            </a:r>
            <a:endParaRPr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1073150"/>
            <a:ext cx="8054340" cy="4846320"/>
          </a:xfrm>
          <a:prstGeom prst="rect">
            <a:avLst/>
          </a:prstGeom>
          <a:noFill/>
        </p:spPr>
        <p:txBody>
          <a:bodyPr wrap="square" rtlCol="0" anchor="t">
            <a:spAutoFit/>
          </a:bodyPr>
          <a:p>
            <a:r>
              <a:rPr lang="en-US" altLang="zh-CN" sz="2400" b="1">
                <a:latin typeface="楷体_GB2312" pitchFamily="1" charset="-122"/>
                <a:ea typeface="楷体_GB2312" pitchFamily="1" charset="-122"/>
                <a:cs typeface="+mn-ea"/>
              </a:rPr>
              <a:t>    </a:t>
            </a:r>
            <a:r>
              <a:rPr lang="zh-CN" altLang="en-US" sz="2400" b="1">
                <a:latin typeface="楷体_GB2312" pitchFamily="1" charset="-122"/>
                <a:ea typeface="楷体_GB2312" pitchFamily="1" charset="-122"/>
                <a:cs typeface="+mn-ea"/>
              </a:rPr>
              <a:t>联合国《电子签字示范法》第6条阐述了对电子签字的要求。该条的内容是：凡法律规定要求有一人的签字时，如果根据各种情况，包括根据任何有关协议，使用电子签字既适合生成或传送数据电文所要达到的目的，而且也同样可靠，则对于该数据电文而言，即满足了该项签字要求。</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    我国《电子签名法》第13条规定，电子签名同时符合下列条件的，视为可靠的电子签名：</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(1)电子签名制作数据用于电子签名时，属于电子签名人专有；</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(2)签署时电子签名制作数据仅由电子签名人控制；</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(3)签署后对电子签名的任何改动都能够被发现；</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(4)签署后对数据电文内容和形式的任何改动都能够被发现。</a:t>
            </a:r>
            <a:endParaRPr lang="zh-CN" altLang="en-US" sz="2400" b="1">
              <a:latin typeface="楷体_GB2312" pitchFamily="1" charset="-122"/>
              <a:ea typeface="楷体_GB2312" pitchFamily="1" charset="-122"/>
              <a:cs typeface="+mn-ea"/>
            </a:endParaRPr>
          </a:p>
          <a:p>
            <a:endParaRPr lang="zh-CN" altLang="en-US" sz="2400" b="1">
              <a:latin typeface="楷体_GB2312" pitchFamily="1" charset="-122"/>
              <a:ea typeface="楷体_GB2312" pitchFamily="1" charset="-122"/>
              <a:cs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6.1电子签名相关法律制度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39319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4．电子支付业务的申请</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400" b="1">
                <a:latin typeface="楷体_GB2312" pitchFamily="1" charset="-122"/>
                <a:ea typeface="楷体_GB2312" pitchFamily="1" charset="-122"/>
                <a:cs typeface="+mn-ea"/>
                <a:sym typeface="+mn-ea"/>
              </a:rPr>
              <a:t> </a:t>
            </a:r>
            <a:r>
              <a:rPr b="1">
                <a:latin typeface="楷体_GB2312" pitchFamily="1" charset="-122"/>
                <a:ea typeface="楷体_GB2312" pitchFamily="1" charset="-122"/>
                <a:cs typeface="+mn-ea"/>
                <a:sym typeface="+mn-ea"/>
              </a:rPr>
              <a:t>银行要求指令人提供有关资料信息时，应告知指令人所提供信息的使用目的和范围、安全保护措施，以及指令人未提供或未真实提供相关资料信息的后果。</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指令人可以在其已开立的银行结算账户中指定办理电子支付业务的账户。该账户也可用于办理其他支付结算业务。指令人未指定的银行结算账户不得办理电子支付业务。有以下情形之一的，指令人应及时向银行提出电子或书面申请：(1)终止电子支付协议的。</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(2)指令人基本数据发生变更的。</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(3)约定的认证方式需要变更的。</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(4)有关电子支付业务资料、存取工具被盗或遗失的。</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(5)指令人与银行约定的其他情形。</a:t>
            </a:r>
            <a:endParaRPr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75488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5．电子支付的发起和接收</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400" b="1">
                <a:latin typeface="楷体_GB2312" pitchFamily="1" charset="-122"/>
                <a:ea typeface="楷体_GB2312" pitchFamily="1" charset="-122"/>
                <a:cs typeface="+mn-ea"/>
                <a:sym typeface="+mn-ea"/>
              </a:rPr>
              <a:t> </a:t>
            </a:r>
            <a:r>
              <a:rPr b="1">
                <a:latin typeface="楷体_GB2312" pitchFamily="1" charset="-122"/>
                <a:ea typeface="楷体_GB2312" pitchFamily="1" charset="-122"/>
                <a:cs typeface="+mn-ea"/>
                <a:sym typeface="+mn-ea"/>
              </a:rPr>
              <a:t>指令人和发起行在电子支付过程中的角色是不同的，发起行应当遵守相关协议，接收行也要按照与发起行的相关协议处理接收问题。这主要涉及以下内容：</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(1)指令人应按照其与发起行的协议规定，发起电子支付指令。</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(2)电子支付指令的发起行应建立必要的安全程序，对指令人身份和电子支付指令进行确认，并形成日志文件等记录，并保存至交易后5年。</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(3)发起行应采取有效措施，在指令人发出电子支付指令前，提示指令人对指令的准确性和完整性进行确认。</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(4)发起行应确保正确执行指令人的电子支付指令，对电子支付指令进行确认后，应能够向指令人提供纸质或电子交易回单。</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(5)发起行执行通过安全程序的电子支付指令后，客户不得要求变更或撤销电子支付指令。</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(6)发起行、接收行应确保电子支付指令传递的可跟踪性和不可篡改性。发起行、接收行之间应按照协议规定及时发送、接收和执行电子支付指令，并回复确认。</a:t>
            </a:r>
            <a:endParaRPr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502920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6．电子支付的安全规则</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400" b="1">
                <a:latin typeface="楷体_GB2312" pitchFamily="1" charset="-122"/>
                <a:ea typeface="楷体_GB2312" pitchFamily="1" charset="-122"/>
                <a:cs typeface="+mn-ea"/>
                <a:sym typeface="+mn-ea"/>
              </a:rPr>
              <a:t> </a:t>
            </a:r>
            <a:r>
              <a:rPr b="1">
                <a:latin typeface="楷体_GB2312" pitchFamily="1" charset="-122"/>
                <a:ea typeface="楷体_GB2312" pitchFamily="1" charset="-122"/>
                <a:cs typeface="+mn-ea"/>
                <a:sym typeface="+mn-ea"/>
              </a:rPr>
              <a:t>为了保证电子支付的安全，发起行在电子支付类型、单笔支付金额和每日累计支付金额等方面做出合理限制，《电子支付指引（第一号）》第4章对安全控制做出了规范，主要内容如下所述。</a:t>
            </a:r>
            <a:endParaRPr b="1">
              <a:latin typeface="楷体_GB2312" pitchFamily="1" charset="-122"/>
              <a:ea typeface="楷体_GB2312" pitchFamily="1" charset="-122"/>
              <a:cs typeface="+mn-ea"/>
              <a:sym typeface="+mn-ea"/>
            </a:endParaRPr>
          </a:p>
          <a:p>
            <a:r>
              <a:rPr b="1">
                <a:solidFill>
                  <a:srgbClr val="FF0000"/>
                </a:solidFill>
                <a:latin typeface="楷体_GB2312" pitchFamily="1" charset="-122"/>
                <a:ea typeface="楷体_GB2312" pitchFamily="1" charset="-122"/>
                <a:cs typeface="+mn-ea"/>
                <a:sym typeface="+mn-ea"/>
              </a:rPr>
              <a:t>(1)支付金额的限制。</a:t>
            </a:r>
            <a:endParaRPr b="1">
              <a:solidFill>
                <a:srgbClr val="FF0000"/>
              </a:solidFill>
              <a:latin typeface="楷体_GB2312" pitchFamily="1" charset="-122"/>
              <a:ea typeface="楷体_GB2312" pitchFamily="1" charset="-122"/>
              <a:cs typeface="+mn-ea"/>
              <a:sym typeface="+mn-ea"/>
            </a:endParaRPr>
          </a:p>
          <a:p>
            <a:r>
              <a:rPr b="1">
                <a:solidFill>
                  <a:srgbClr val="FF0000"/>
                </a:solidFill>
                <a:latin typeface="楷体_GB2312" pitchFamily="1" charset="-122"/>
                <a:ea typeface="楷体_GB2312" pitchFamily="1" charset="-122"/>
                <a:cs typeface="+mn-ea"/>
                <a:sym typeface="+mn-ea"/>
              </a:rPr>
              <a:t>(2)发起行的信息管理。</a:t>
            </a:r>
            <a:endParaRPr b="1">
              <a:latin typeface="楷体_GB2312" pitchFamily="1" charset="-122"/>
              <a:ea typeface="楷体_GB2312" pitchFamily="1" charset="-122"/>
              <a:cs typeface="+mn-ea"/>
              <a:sym typeface="+mn-ea"/>
            </a:endParaRPr>
          </a:p>
          <a:p>
            <a:r>
              <a:rPr b="1">
                <a:solidFill>
                  <a:srgbClr val="FF0000"/>
                </a:solidFill>
                <a:latin typeface="楷体_GB2312" pitchFamily="1" charset="-122"/>
                <a:ea typeface="楷体_GB2312" pitchFamily="1" charset="-122"/>
                <a:cs typeface="+mn-ea"/>
                <a:sym typeface="+mn-ea"/>
              </a:rPr>
              <a:t>(3)保护资料的完整性和可靠性。</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银行应采取必要措施保护电子支付交易资料的完整性和可靠性。必要措施包括：</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1)制定相应的风险控制策略，防止电子支付业务处理系统发生有意或无意的危害资料完整性和可靠性的变化，并具备有效的业务容量、业务连续性计划和应急计划。</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2)保证电子支付交易与资料记录程序的设计发生擅自变更时能被有效侦测。</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3)有效防止电子支付交易资料在传送、处理、存储、使用和修改过程中被篡改，任何对电子支付交易资料的篡改能通过交易处理、监测和资料记录功能被侦测。</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4)按照会计档案管理的要求，对电子支付交易资料以纸介质或磁性介质的方式进行妥善保存，保存期限为5年，并做到能方便调阅。</a:t>
            </a:r>
            <a:endParaRPr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96824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6．电子支付的安全规则</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000">
                <a:solidFill>
                  <a:srgbClr val="FF0000"/>
                </a:solidFill>
                <a:latin typeface="楷体_GB2312" pitchFamily="1" charset="-122"/>
                <a:ea typeface="楷体_GB2312" pitchFamily="1" charset="-122"/>
                <a:cs typeface="+mn-ea"/>
                <a:sym typeface="+mn-ea"/>
              </a:rPr>
              <a:t> (4)电子支付交易资料保密。</a:t>
            </a:r>
            <a:endParaRPr sz="2000">
              <a:solidFill>
                <a:srgbClr val="FF0000"/>
              </a:solidFill>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银行应采取必要措施为电子支付交易资料保密。必要措施包括：</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1)对电子支付交易资料的访问须经合理授权和确认。</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2)电子支付交易资料须以安全方式保存，并防止其在公共、私人或内部网络上传输时被擅自查看或非法截取。</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3)第三方获取电子支付交易资料必须符舍有关法律法规的规定以及银行关于资料使用和保护的标准与控制制度。</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4)对电子支付交易资料的访问均须登记，并确保该登记不被篡改。</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 </a:t>
            </a:r>
            <a:r>
              <a:rPr b="1">
                <a:solidFill>
                  <a:srgbClr val="FF0000"/>
                </a:solidFill>
                <a:latin typeface="楷体_GB2312" pitchFamily="1" charset="-122"/>
                <a:ea typeface="楷体_GB2312" pitchFamily="1" charset="-122"/>
                <a:cs typeface="+mn-ea"/>
                <a:sym typeface="+mn-ea"/>
              </a:rPr>
              <a:t> (5)授权控制。</a:t>
            </a:r>
            <a:endParaRPr b="1">
              <a:solidFill>
                <a:srgbClr val="FF0000"/>
              </a:solidFill>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银行应确保对电子支付业务处理系统的操作人员、管理人员以及系统服务商有合理的授权控制。主要措施有：</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1)确保进入电子支付业务账户或敏感系统所需的认证资料免遭篡改和破坏。对此类篡改应都能侦测到，而且审计监督应能恰当地反映出这些篡改的企图。</a:t>
            </a:r>
            <a:endParaRPr b="1">
              <a:latin typeface="楷体_GB2312" pitchFamily="1" charset="-122"/>
              <a:ea typeface="楷体_GB2312" pitchFamily="1" charset="-122"/>
              <a:cs typeface="+mn-ea"/>
              <a:sym typeface="+mn-ea"/>
            </a:endParaRPr>
          </a:p>
          <a:p>
            <a:r>
              <a:rPr b="1">
                <a:latin typeface="楷体_GB2312" pitchFamily="1" charset="-122"/>
                <a:ea typeface="楷体_GB2312" pitchFamily="1" charset="-122"/>
                <a:cs typeface="+mn-ea"/>
                <a:sym typeface="+mn-ea"/>
              </a:rPr>
              <a:t>2)对认证资料进行的任何查询、添加、删除或更改都应得到必要授权，并留有不可篡改的日志记录。</a:t>
            </a:r>
            <a:endParaRPr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29565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6．电子支付的安全规则</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000">
                <a:solidFill>
                  <a:schemeClr val="tx1"/>
                </a:solidFill>
                <a:latin typeface="楷体_GB2312" pitchFamily="1" charset="-122"/>
                <a:ea typeface="楷体_GB2312" pitchFamily="1" charset="-122"/>
                <a:cs typeface="+mn-ea"/>
                <a:sym typeface="+mn-ea"/>
              </a:rPr>
              <a:t> (6)确保职责分离。</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    银行应采取有效措施保证电子支付业务处理系统中的职责分离。有效措施包括：</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1)对电子支付业务处理系统进行测试，确保职责分离。</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2)开发和管理经营电子支付业务处理系统的人员要维持分离状态。</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3)交易程序和内控制度的设计要能确保任何单个的雇员和外部服务供货商都无法独立完成一项交易。</a:t>
            </a:r>
            <a:endParaRPr sz="2000">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53949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7．电子支付的差错处理</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000">
                <a:solidFill>
                  <a:schemeClr val="tx1"/>
                </a:solidFill>
                <a:latin typeface="楷体_GB2312" pitchFamily="1" charset="-122"/>
                <a:ea typeface="楷体_GB2312" pitchFamily="1" charset="-122"/>
                <a:cs typeface="+mn-ea"/>
                <a:sym typeface="+mn-ea"/>
              </a:rPr>
              <a:t> 电子支付业务的差错处理应遵守据实、准确和及时的原则，《电子支付指引（第一号）》第5章对电子支付差错的处理做出了规范。</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(1)银行应妥善保管电子支付业务的交易记录，对电子支付业务的差错应详细备案登记，记录内容应包括差错时间、差错内容与处理部门及人员姓名、客户资料、差错影响或损失、差错原因、处理结果等。</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(2)由于银行保管、使用不当，导致客户资料信息被泄露或篡改的，银行应采取有效措施防止因此造成的客户损失，并及时通知和协助客户补救。</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(3)因银行自身系统、内控制度或为其提供服务的第三方服务机构的原因，造成电子支付揩令无法按约定时间传递、传递不完整或被篡改，并造成客户损失的，银行应按约定予以赔偿。因第三方服务机构的原因造成客户损失的，银行应予以赔偿，再根据与第三方服务机构的协议进行追偿。</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(4)接收行由于自身系统或内控制度等原因对电子支付指令未执行、未适当执行或延迟执行，致使客户款项未准确人账的，应及时纠正。</a:t>
            </a:r>
            <a:endParaRPr sz="2000">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4805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6.4.1 电子支付的法律问题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7．电子支付的差错处理</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000">
                <a:solidFill>
                  <a:schemeClr val="tx1"/>
                </a:solidFill>
                <a:latin typeface="楷体_GB2312" pitchFamily="1" charset="-122"/>
                <a:ea typeface="楷体_GB2312" pitchFamily="1" charset="-122"/>
                <a:cs typeface="+mn-ea"/>
                <a:sym typeface="+mn-ea"/>
              </a:rPr>
              <a:t>(5)客户应妥善保管、使用电子支付交易存取工具。有关电子支付业务资料、存取工具被盗或遗失，应按约定方式和程序及时通知银行。</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(6)非资金所有人盗取他人存取工具发出电子支付指令，并且其身份认证和交易授权认证通过了发起行的安全程序的，发起行应积极配合客户查找原因，尽量减少客户的损失。</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(7)客户发现自身未按规定操作，或由于自身其他原因造成电子支付指令未执行、未适当执行、延迟执行的，应在协议约定的时间内，按照约定程序和方式通知银行。银行应积极调查并告知客户调查结果。银行发现因客户原因造成电子支付指令未执行、未适当执行、延迟执行的，应主动通知客户改正或配合客户采取补救措施。</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(8)因不可抗力造成电子支付指令未执行、未适当执行、延迟执行的，银行应当采取积极措施防止损失扩大。</a:t>
            </a:r>
            <a:endParaRPr sz="2000">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4805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6.4.2电子货币的法律问题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1．电子贷币概述</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000">
                <a:solidFill>
                  <a:schemeClr val="tx1"/>
                </a:solidFill>
                <a:latin typeface="楷体_GB2312" pitchFamily="1" charset="-122"/>
                <a:ea typeface="楷体_GB2312" pitchFamily="1" charset="-122"/>
                <a:cs typeface="+mn-ea"/>
                <a:sym typeface="+mn-ea"/>
              </a:rPr>
              <a:t>货币本质上是充当一般等价物的商品。历史上，货币经历了从实物货币到金属货币，再到纸币的发展过程。随着经济的全球化与电子通讯技术的迅猛发展，银行的转账与结算技术已经使货币电子化成为可能。</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    电子货币(Electronic Money)，是指用一定金额的现金或存款从发行者处兑换并获得代表相同金额的数据，通过使用某些电子化方法将该数据直接转移给支付对象，从而能够清偿债务。商务印书馆《英汉证券投资词典》解释:电子货币 英语为:e-money;digital money;e-cash;e-currency;electronic cash;electronic money;electronic wallet。可以在互联网上或通过其他电子通信方式进行支付的手段。这种货币没有物理形态，为持有者的金融信用。随着互联网的高速发展，这种支付办法越来越流行。因此，电子货币的本质是一种表示现金的加密序列数，它可以用来表示现实中各种金额的币值。</a:t>
            </a:r>
            <a:endParaRPr sz="2000">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41757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6.4.2电子货币的法律问题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1．电子贷币概述</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000">
                <a:solidFill>
                  <a:schemeClr val="tx1"/>
                </a:solidFill>
                <a:latin typeface="楷体_GB2312" pitchFamily="1" charset="-122"/>
                <a:ea typeface="楷体_GB2312" pitchFamily="1" charset="-122"/>
                <a:cs typeface="+mn-ea"/>
                <a:sym typeface="+mn-ea"/>
              </a:rPr>
              <a:t>本书认为电子货币仍然具备传统货币应有的基本职能，能够成为电子商务活动的价值尺度、交换媒介和价值储存手段，它与传统货币在充当一般等价物上没有什么本质上的区别。电子货币的法律定性依赖于电子货币在货币理论和结算理论上的定位。</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与原有的信用货币相比，电子货币具有以下特征：一是电子货币的发行机构既有中央银行，也有一般金融机构，甚至非金融机构，而且更多的是后者；二是电子货币大部分是不同机构自行开发设计的带有个性特征的产品，其担保主要依赖于各个发行者自身的信誉和资产，风险并不一致；三是电子货币打破了国界的限制，只要商家愿意接受，消费者可以比较容易地获得和使用多国货币；四是电子货币更多的是采取技术上的加密算法或认证系统来实现防伪。</a:t>
            </a:r>
            <a:endParaRPr sz="2000">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56997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6.4.2电子货币的法律问题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2．电子货币的发行</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000">
                <a:solidFill>
                  <a:schemeClr val="tx1"/>
                </a:solidFill>
                <a:latin typeface="楷体_GB2312" pitchFamily="1" charset="-122"/>
                <a:ea typeface="楷体_GB2312" pitchFamily="1" charset="-122"/>
                <a:cs typeface="+mn-ea"/>
                <a:sym typeface="+mn-ea"/>
              </a:rPr>
              <a:t>目前各国在电子货币的发行主体问题上尚无统一的解决方案，而是根据具体国情而定。在网络时代，其他金融机构和非金融公司也应该拥有发行电子货币的权利，而且从技术上讲，具备一定技术条件的商家也可以发行电子货币。</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由于电子货币在相当程度上有着类似于现金的特征，其发行将无疑减少中央银行货币的发行量，影响中央银行发行货币的特权。因此，为保证电子货币的发行保持必要的流动性和安全性，中央银行要采取相应的措施进行管理。目前，许多国家正考虑建立电子货币的担保、保险或者其他损失分担机制。</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电子货币的发行人和开发者在开发、发行电子贷币之前，要对技术成本、安全性、业务前景等进行可行性论证和成本与收益的比较分析。为了保证在不利情况发生时仍然能够提供产品和服务，电子货币的发行人要事先制定应急措施和业务恢复计划。为减少伪币的出现和欺诈的发生，电子货币发行人应具备监控和赎回电子货币余额的能力，其系统要具有交易明细记录、影子余额记录、交易限额规定、交易行为分析等功能。电子货币的发行人必须向国家中央银行汇报货币政策要求汇报的相关信息。</a:t>
            </a:r>
            <a:endParaRPr sz="2000">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4210" y="1217930"/>
            <a:ext cx="8119745" cy="4480560"/>
          </a:xfrm>
          <a:prstGeom prst="rect">
            <a:avLst/>
          </a:prstGeom>
          <a:noFill/>
        </p:spPr>
        <p:txBody>
          <a:bodyPr wrap="square" rtlCol="0" anchor="t">
            <a:spAutoFit/>
          </a:bodyPr>
          <a:p>
            <a:r>
              <a:rPr lang="zh-CN" altLang="en-US" sz="2400" b="1">
                <a:latin typeface="楷体_GB2312" pitchFamily="1" charset="-122"/>
                <a:ea typeface="楷体_GB2312" pitchFamily="1" charset="-122"/>
                <a:cs typeface="+mn-ea"/>
              </a:rPr>
              <a:t>2．电子签名效力的归属</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    我国《电子签名法》第14条规定：可靠的电子签名与手写签名或者盖章具有同等的法律效力。当法律要求某一文件需要签名时，除非有足够和充分的证据证明该电子签名不是其本人签署或经他授权的代理人签署的，则在文件上签名的人即其本人或其代理人。</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未经授权的电子签名应承担以下法律责任：</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(1)绝对无权使用。当使用人未经任何授权非法使用且签字所有人没有过错时，为绝对无权使用。在这种情况下，该资料信息不能归属于签字所有人，签字所有人也不承担法律责任，相对人所受损害应由行为人承担。</a:t>
            </a:r>
            <a:endParaRPr lang="zh-CN" altLang="en-US" sz="2400" b="1">
              <a:latin typeface="楷体_GB2312" pitchFamily="1" charset="-122"/>
              <a:ea typeface="楷体_GB2312" pitchFamily="1" charset="-122"/>
              <a:cs typeface="+mn-ea"/>
            </a:endParaRPr>
          </a:p>
          <a:p>
            <a:endParaRPr lang="zh-CN" altLang="en-US" sz="2400" b="1">
              <a:latin typeface="楷体_GB2312" pitchFamily="1" charset="-122"/>
              <a:ea typeface="楷体_GB2312" pitchFamily="1" charset="-122"/>
              <a:cs typeface="+mn-ea"/>
            </a:endParaRPr>
          </a:p>
        </p:txBody>
      </p:sp>
      <p:sp>
        <p:nvSpPr>
          <p:cNvPr id="4" name="文本框 3"/>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6.1电子签名相关法律制度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56997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6.4.2电子货币的法律问题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3．电子货币的风险控制与金融监管</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000">
                <a:solidFill>
                  <a:schemeClr val="tx1"/>
                </a:solidFill>
                <a:latin typeface="楷体_GB2312" pitchFamily="1" charset="-122"/>
                <a:ea typeface="楷体_GB2312" pitchFamily="1" charset="-122"/>
                <a:cs typeface="+mn-ea"/>
                <a:sym typeface="+mn-ea"/>
              </a:rPr>
              <a:t>电子货币的产生、发展带来的风险主要有流动性风险、安全、信誉风险、法律风险。</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    由于各国对这一问题的认识不同，中央银行采取的监管措施也有所不同，大致来说，主要有以下措施：</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(1)对电子货币的发行者的限制。这种限制分为两类：一是对主体资格的限制，如德国、意大利规定，只有信贷机构可以发行多用途的电子货币；二是对发行行为的限制，如按日本《预付卡法》的规定，商家与发行者同为一人时，发行电子货币只需向大藏省备案，其他发行者则需在大藏省登记。</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(2)对发行者的准备金要求。大多数国家对电子货币发行者无额外准备金要求，基本上按现有金融业的规则进行管理。日本则要求发行者缴纳相当于其发行的电子货币余额的50%的准备金。</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(3)存款保险和其他保险要求。加拿大、日本、法国等都已将电子货币纳入存款保险体系之中，瑞士则特别制定了一套电子货币损失分担体系。</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(4)对电子货币允许保有的价值额度、消费者单笔交易额等的限制。如美国规定电子货币主要用于20美元以丁的交易。</a:t>
            </a:r>
            <a:endParaRPr sz="2000">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38709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6.4.2电子货币的法律问题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4．虚拟货币的监管。</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000">
                <a:solidFill>
                  <a:schemeClr val="tx1"/>
                </a:solidFill>
                <a:latin typeface="楷体_GB2312" pitchFamily="1" charset="-122"/>
                <a:ea typeface="楷体_GB2312" pitchFamily="1" charset="-122"/>
                <a:cs typeface="+mn-ea"/>
                <a:sym typeface="+mn-ea"/>
              </a:rPr>
              <a:t>虚拟货币是网络服务商发行的能够在互联网上存在的、购买自己或者签约服务商所提供的商品或服务的一种电子数据。这与电子货币不属于同一概念。根据欧盟《2006/46EC指令》，发行虚拟货币并提供消费商品或服务的网络服务提供商是被排除在电子货币机构之外的。2012年1月中国人民银行《关于规范银行业金融机构发行磁条预付卡和电子现金的通知》中发行磁条预付卡和电子现金也排除了网络服务提供商。</a:t>
            </a:r>
            <a:endParaRPr sz="2000">
              <a:solidFill>
                <a:schemeClr val="tx1"/>
              </a:solidFill>
              <a:latin typeface="楷体_GB2312" pitchFamily="1" charset="-122"/>
              <a:ea typeface="楷体_GB2312" pitchFamily="1" charset="-122"/>
              <a:cs typeface="+mn-ea"/>
              <a:sym typeface="+mn-ea"/>
            </a:endParaRPr>
          </a:p>
          <a:p>
            <a:r>
              <a:rPr sz="2000">
                <a:solidFill>
                  <a:schemeClr val="tx1"/>
                </a:solidFill>
                <a:latin typeface="楷体_GB2312" pitchFamily="1" charset="-122"/>
                <a:ea typeface="楷体_GB2312" pitchFamily="1" charset="-122"/>
                <a:cs typeface="+mn-ea"/>
                <a:sym typeface="+mn-ea"/>
              </a:rPr>
              <a:t>虚拟货币作为电子商务的产物，开始扮演越来越重要的角色，而且，越来越和现实世界交汇。然而，在虚拟货币日益长大的同时，相关法规却相对滞后，埋下了不少隐患。欺诈行为、对传统金融体系或是经济运行形成威胁性冲击等等。</a:t>
            </a:r>
            <a:endParaRPr sz="2000">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35661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6.4.3网上银行法律问题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1．网上银行概述</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000">
                <a:solidFill>
                  <a:schemeClr val="tx1"/>
                </a:solidFill>
                <a:latin typeface="楷体_GB2312" pitchFamily="1" charset="-122"/>
                <a:ea typeface="楷体_GB2312" pitchFamily="1" charset="-122"/>
                <a:cs typeface="+mn-ea"/>
                <a:sym typeface="+mn-ea"/>
              </a:rPr>
              <a:t>网上银行，又称网络银行或者在线银行，是指设在互联网上的，以金融资产和负债为经营对象，以利润最大化为主要目标，提供多样化服务的信用中介机构。我国《电子银行业务管理办法》明确了电子银行业务的含义，指商业银行等银行业金融机构利用面向社会公众开放的通讯通道或开放型公众网络，以及银行为特定自助服务设施或客户建立的专用网络，向客户提供的银行服务。由于关于网上银行的严格定义还没有出现，同时网上银行发展很快，需要对其严格管理，因此目前将其划分为分支型网上银行和纯网上银行。</a:t>
            </a:r>
            <a:endParaRPr sz="2000">
              <a:solidFill>
                <a:schemeClr val="tx1"/>
              </a:solidFill>
              <a:latin typeface="楷体_GB2312" pitchFamily="1" charset="-122"/>
              <a:ea typeface="楷体_GB2312" pitchFamily="1" charset="-122"/>
              <a:cs typeface="+mn-ea"/>
              <a:sym typeface="+mn-ea"/>
            </a:endParaRPr>
          </a:p>
          <a:p>
            <a:endParaRPr sz="2000">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933450"/>
            <a:ext cx="8119745" cy="26517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6.4.3网上银行法律问题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2．网上银行的许可和监管问题</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2000">
                <a:solidFill>
                  <a:schemeClr val="tx1"/>
                </a:solidFill>
                <a:latin typeface="楷体_GB2312" pitchFamily="1" charset="-122"/>
                <a:ea typeface="楷体_GB2312" pitchFamily="1" charset="-122"/>
                <a:cs typeface="+mn-ea"/>
                <a:sym typeface="+mn-ea"/>
              </a:rPr>
              <a:t>2001年6月，中国人民银行制定颁布了《网上银行业务管理暂行办法》，为我国网上银行业务的发展提供了基本的管理依据。该法规已于2007年1月5日废止。2005年11月10日，中国银行业监督管理委员会通过《电子银行业务管理办法》，以加强电子银行业务的风险管理。2006年1月26日，中国银行业监督管理委员会又发布了《电子银行安全评估指引》，保证电子银行安全评估的客观性、及时性、全面性和有效性。</a:t>
            </a:r>
            <a:endParaRPr sz="2000">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551688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6.4.3网上银行法律问题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3．网上银行风险控制与监管</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a:solidFill>
                  <a:schemeClr val="tx1"/>
                </a:solidFill>
                <a:latin typeface="楷体_GB2312" pitchFamily="1" charset="-122"/>
                <a:ea typeface="楷体_GB2312" pitchFamily="1" charset="-122"/>
                <a:cs typeface="+mn-ea"/>
                <a:sym typeface="+mn-ea"/>
              </a:rPr>
              <a:t>网上银行的安全管理体系包括技术管理体系、业务管理体系和内控管理体系。网上银行的管理体系必须从以账户为中心转向以客户为中心。网上银行应利用信息技术最大限度地挖掘客户信息的潜在价值，有效地利用客户信息来改善和发展金融服务，提高金融企业的竞争能力，防范金融风险。对此，《电子银行业务管理办法》要求我国金融机构应当保障电子银行运营设施没备以及麦全控制设施设备的安全，对电子银行的重要设施设备和数据采取适当的保护措施。</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(1)有形场所的物理安全控制，必须符合国家有关法律法规和安全标准的要求；对尚没有统一安全标准的有形场所的安全控制，金融机构应确保其制定的安全制度有效地覆盖可能面临的主要风险。</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(2)以开放型网络为媒介的电子银行系统，应合理设置和使用防火墙、防病毒软件等安全产品与技术，确保电子银行有足够的反攻击能力、防病毒能力和入侵防护能力。</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(3)对重要设施设备的接触、检查、维修和应急处理，应有明确的权限界定、责任划分和操作流程，并建立日志文件管理制度，如实记录并妥善保管相关记录。</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(4)对重要技术参数，应严格控制接触权限，建立相应的技术参数调整与变更机制，并保证在更换关键人员后能够有效防止有关技术参数的泄漏。</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(5)对电子银行管理的关键岗位和关键人员，应实行轮岗和强制性休假制度，建立严格的内部监督管理制度。</a:t>
            </a:r>
            <a:endParaRPr>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6.4  电子支付安全相关法律</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551688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6.5.1网络犯罪</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1．网络犯罪的形式与特点</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a:solidFill>
                  <a:schemeClr val="tx1"/>
                </a:solidFill>
                <a:latin typeface="楷体_GB2312" pitchFamily="1" charset="-122"/>
                <a:ea typeface="楷体_GB2312" pitchFamily="1" charset="-122"/>
                <a:cs typeface="+mn-ea"/>
                <a:sym typeface="+mn-ea"/>
              </a:rPr>
              <a:t>(1)网络犯罪的形式。</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网络犯罪一般与网络欺诈和网络滥用有关。软件盗版与侵犯知识产权，一般不列入网络犯罪。</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网络欺诈是指有意识欺骗网络使用者并有经济上所得，其手段有篡改输入、篡改计算机资料、篡改或滥用程序、破坏或非法输出。</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网络滥用是对网络资源的随意破坏，例如：通过改变公司资料或程序，给计算机系统带来病毒，或者发动黑客攻击而非法获得计算机侵入路径，从而危害计算机系统的稳定性。与网络欺诈不同，网络滥用者不一定能从中获利，但会给许多人造成损失，因为有价值的网络资源遭到了滥用和浪费。</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(2)网络犯罪的特点。</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1)无现场性。普通犯罪都有犯罪现场，而网络犯罪是在虚拟空间进行，犯罪分子手段高明，行为隐秘，常常会在事后借助专门用于恢复原状、消除痕迹、毁灭证据的软件抹去犯罪记录。</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2)跨国性。由于计算机系统可以远程操作，进行异地甚至跨国作案，所以在案件的管辖上也必然涉及多国司法机关或者适用多国法律。</a:t>
            </a:r>
            <a:endParaRPr>
              <a:solidFill>
                <a:schemeClr val="tx1"/>
              </a:solidFill>
              <a:latin typeface="楷体_GB2312" pitchFamily="1" charset="-122"/>
              <a:ea typeface="楷体_GB2312" pitchFamily="1" charset="-122"/>
              <a:cs typeface="+mn-ea"/>
              <a:sym typeface="+mn-ea"/>
            </a:endParaRPr>
          </a:p>
          <a:p>
            <a:r>
              <a:rPr>
                <a:solidFill>
                  <a:schemeClr val="tx1"/>
                </a:solidFill>
                <a:latin typeface="楷体_GB2312" pitchFamily="1" charset="-122"/>
                <a:ea typeface="楷体_GB2312" pitchFamily="1" charset="-122"/>
                <a:cs typeface="+mn-ea"/>
                <a:sym typeface="+mn-ea"/>
              </a:rPr>
              <a:t>3)从犯罪主体的特征看，具有从高智商化向平民化、年轻化和职业分布广泛化发展的特点。</a:t>
            </a:r>
            <a:endParaRPr>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6.5 电子商务安全其他相关法律问题</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304800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6.5.1网络犯罪</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2．网络犯罪的法律监管</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1800">
                <a:latin typeface="楷体_GB2312" pitchFamily="1" charset="-122"/>
                <a:ea typeface="楷体_GB2312" pitchFamily="1" charset="-122"/>
                <a:cs typeface="+mn-ea"/>
                <a:sym typeface="+mn-ea"/>
              </a:rPr>
              <a:t> 网络犯罪的立法落后于网络犯罪行为。例如在相关法律没有出台之前，某些病毒造成全球巨额损失，其病毒制造者落网后，却因找不到他所犯罪行的法律依据而不得不将其释放。我国香港地区颁布了网络犯罪法律，可对黑客行为提起刑事诉讼。根据该法律，只要通过通讯手段有意识地使一台计算机未经授权访问另一台计算机，就犯了黑客罪。在没有获得书面同意或默认的情况下，下列行为都属于犯罪：导致计算机不能正常工作；修改或者删除任何程序或资料；给计算机添加任何程序或资料。犯这种罪行者要被判处最长10年监禁。如果是故意篡改数据或者实施了物理入侵，最长刑期将被增加至12年。</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6.5 电子商务安全其他相关法律问题</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46939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6.5.2冈络言论自由与网络道德安全</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1．网络言论自由与审查制度</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1800">
                <a:latin typeface="楷体_GB2312" pitchFamily="1" charset="-122"/>
                <a:ea typeface="楷体_GB2312" pitchFamily="1" charset="-122"/>
                <a:cs typeface="+mn-ea"/>
                <a:sym typeface="+mn-ea"/>
              </a:rPr>
              <a:t> 互联网和电子商务的出现带来了当今时代最大的争议——言论自由与审查。审查是指政府通过各种方法来控制互联网上传播的内容。2003年清华大学新闻系李希光教授就提出了网络实名制的主张，目的是制止网上的非法传播活动。</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我国信息产业部于2000年10月8日颁布的《互联网电子公告服务管理规定》第9条规定，任何人不得在电子公告服务系统中发布含有下列内容之一的信息：</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(1)反对宪法所确定的基本原则的；</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(2)危害国家安全，泄露国家秘密，颠覆国家政权，破坏国家统一的；</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(3)损害国家荣誉和利益的；</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(4)煽动民族仇恨、民族歧视，破坏民族团结的；</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(5)破坏国家宗教政策，宣扬邪教和封建迷信的；</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(6)散步谣言，扰乱社会秩序，破坏社会稳定的；</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(7)散布淫秽、色情、赌博、暴力、凶杀、恐怖或者教唆犯罪的；</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(8)侮辱或者诽谤他人，侵害他人合法权益的；</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(9)含有法律、行政法规禁止的其他内容的。</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6.5 电子商务安全其他相关法律问题</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496824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6.5.2冈络言论自由与网络道德安全</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2．互联网道德安全问题</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1800">
                <a:latin typeface="楷体_GB2312" pitchFamily="1" charset="-122"/>
                <a:ea typeface="楷体_GB2312" pitchFamily="1" charset="-122"/>
                <a:cs typeface="+mn-ea"/>
                <a:sym typeface="+mn-ea"/>
              </a:rPr>
              <a:t> 所谓网络道德，是指以善恶为标准，通过社会舆论、内心信念和传统习惯来评价人们的上网行为，调节网络时空中人与人之间以及个人与社会之间关系的行为规范。网络道德是时代的产物，与信息网络相适应，人类面临新的道德要求和选择，于是网络道德应运而生。网络道德是人与人、人与人群关系的行为法则，它是一定社会背景下人们的行为规范，赋予人们在动机或行为上的是非善恶判断标准。</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网络道德的基本原则：诚信、安全、公开、公平、公正、互助。</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下列行为是否被认为不道德尚有争论：</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(1)公司利用从Cookie和问卷中收集的信息来建立潜在顾客的列表，并将这些资料卖给广告商。由于有些列表并不准确，导致人们会收到大量不合适的电子邮件。</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(2)公司允许员工有限地为私人目的使用互联网，然后在员工无意识的情况下监控其使用情况。</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(3)一家软件公司的总裁明知其公司开发的软件有错误，仍在网上销售。</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上述这些行为是否被认为不道德，取决于其所在的机构、国家和特定的环境。电子商务的发展带来许多新的道德问题。例如，对公司监视员工的电子邮件就有很大的争议。显然，在是非标准上，公司和个人有很大的分歧。</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6.5 电子商务安全其他相关法律问题</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46939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6.5.2冈络言论自由与网络道德安全</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3．网络垃圾邮件</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1800">
                <a:latin typeface="楷体_GB2312" pitchFamily="1" charset="-122"/>
                <a:ea typeface="楷体_GB2312" pitchFamily="1" charset="-122"/>
                <a:cs typeface="+mn-ea"/>
                <a:sym typeface="+mn-ea"/>
              </a:rPr>
              <a:t> 垃圾邮件(Spam)即未经请求的大量发送的电子广告邮件。垃圾邮件必须具备三个构成条件：一是未经请求，即未征得收件人的同意。何为同意？这是目前垃圾邮件定义上存在的最大分歧。主要有两种观点：第一，采取“Opt-in”方式。“Opt-in”直译为“选择性加入”，这是最简单的用户许可的方式，即用户主动输入自己的E-mail地址，加入一个邮件列表。“Opt-in”观点之下，同意的主动权在消费者手中，企业和商家得到你的同意才被允许发送邮件给你。未经请求所发送的邮件就是垃圾邮件。第二，采取“Opt-out”方式。“Opt-out”直译为“选择性退出”，也被称为“自愿性退出”。网站将自行收集来的用户E-mail地址加入某个邮件列表，然后在未经用户许可的情况下，向列表中的用户发送电子邮件，邮件有退订方式，允许用户自己退出。“0pt-out”观点之下，同意的主动权在发件人手中。“Opt-in”观点有利于打击垃圾邮件，澳大利亚和欧盟采用此观点，而美国采用“Opt-out”观点。二是大量发送。这要求垃圾邮件发送者必须是一次性发送大量的电子邮件。三是广告邮件。这要求垃圾邮件的内容必须是商业性广告，而出于政治或打击报复等目的发送的电子邮件排除在垃圾邮件之外。</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6.5 电子商务安全其他相关法律问题</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2445" y="1249680"/>
            <a:ext cx="8119745" cy="5212080"/>
          </a:xfrm>
          <a:prstGeom prst="rect">
            <a:avLst/>
          </a:prstGeom>
          <a:noFill/>
        </p:spPr>
        <p:txBody>
          <a:bodyPr wrap="square" rtlCol="0" anchor="t">
            <a:spAutoFit/>
          </a:bodyPr>
          <a:p>
            <a:r>
              <a:rPr lang="zh-CN" altLang="en-US" sz="2400" b="1">
                <a:latin typeface="楷体_GB2312" pitchFamily="1" charset="-122"/>
                <a:ea typeface="楷体_GB2312" pitchFamily="1" charset="-122"/>
                <a:cs typeface="+mn-ea"/>
                <a:sym typeface="+mn-ea"/>
              </a:rPr>
              <a:t>(2)相对无权使用。当使用人虽无权使用但签字所有人有过错时，为相对无权使用。在这种情况下，签字所有人应承担一定的责任。若签字所有人没有合理注意保管自己的密钥，致使他人未经授权使用，该信息及其法律后果仍应当归属于签字所有人。这又可分为以下三种情况：</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sym typeface="+mn-ea"/>
              </a:rPr>
              <a:t>    一是收件人不知道该签字未经授权，也未得到有关未经授权的通知，收件人因合理信赖遭受的损失由签字所有人承担。</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sym typeface="+mn-ea"/>
              </a:rPr>
              <a:t>    二是收件人知道该签字未经授权或得到有关未经授权的通知，却仍按该信息行事，由此产生的损害，签字所有人不承担责任。</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sym typeface="+mn-ea"/>
              </a:rPr>
              <a:t>    三是在收件人收到信息后，签字所有人告知其该信息未经授权，并且收件人有合理的时间处理却不处理导致损失扩大的，签字所有人对扩大的损失部分不承担责任。</a:t>
            </a:r>
            <a:endParaRPr lang="zh-CN" altLang="en-US" sz="2400" b="1">
              <a:latin typeface="楷体_GB2312" pitchFamily="1" charset="-122"/>
              <a:ea typeface="楷体_GB2312" pitchFamily="1" charset="-122"/>
              <a:cs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6.1电子签名相关法律制度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304800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6.5.3网络数据安全与信息保存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1．商业秘密网络安全保护</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1800">
                <a:latin typeface="楷体_GB2312" pitchFamily="1" charset="-122"/>
                <a:ea typeface="楷体_GB2312" pitchFamily="1" charset="-122"/>
                <a:cs typeface="+mn-ea"/>
                <a:sym typeface="+mn-ea"/>
              </a:rPr>
              <a:t> 商业秘密(Trade-secret)，又称为营业秘密，在世界贸易组织《与贸易有关的知识产权协议》(TRIPs)中被称为“未披露过的信息”，我国《反不正当竞争法》中也称为商业秘密。一般说来，商业秘密概括了技术秘密与营业秘密两个部分，而两者又都属于TRIPs中定义的“未披露的信息”。根据我国《反不正当竞争法》第10条的规定，商业秘密是指不为公众所知悉、能为权利人带来经济利益、具有实用性并经权利人采取保密措施的技术信息和经营信息。商业秘密涉及的范围十分广泛，就学理而言，商业秘密可以分为四种：技术秘密、交易秘密、经营秘密和管理秘密。当然，其他符合商业秘密本质特征的信息，也应当受到法律的保护。</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6.5 电子商务安全其他相关法律问题</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46939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6.5.3网络数据安全与信息保存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 2．个人资料网络安全保护</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1800">
                <a:latin typeface="楷体_GB2312" pitchFamily="1" charset="-122"/>
                <a:ea typeface="楷体_GB2312" pitchFamily="1" charset="-122"/>
                <a:cs typeface="+mn-ea"/>
                <a:sym typeface="+mn-ea"/>
              </a:rPr>
              <a:t> 个人资料一般指自然人的一些基本信息，包括姓名、年龄、通讯地址、血型、种族、国籍、电话号码、婚姻状态等，还包括个人的背景资料如个人文化程度、爱好、职业等。网络个人资料是指因个人从事网络活动而相关联的反映其个体特征的具有可识别性的符号系统，包括个人的基本信息，也包括因从事网络活动而产生的相关信息和资料，如姓名、年龄、通讯地址、健康、个人文化程度、爱好、职业等基本信息，还包括浏览网站的习惯和使用网络服务时产生的相关记录等。</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为了打击近年来越发猖獗的窃取网络个人资料的违法犯罪行为，《中华人民共和国刑法修正案（七）》第七条规定，在刑法第二百五十三条后增加一条，作为第二百五十三条之一：国家机关或者金融、电信、交通、教育、医疗等单位的工作人员，违反国家规定，将本单位在履行职责或者提供服务过程中获得的公民个人信息，出售或者非法提供给他人，情节严重的，处三年以下有期徒刑或者拘役，并处或者单处罚金。窃取或者以其他方法非法获取上述信息，情节严重的，依照前款的规定处罚。单位犯前两款罪的，对单位判处罚金，并对其直接负责的主管人员和其他直接责任人员依照各该款的规定处罚。</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6.5 电子商务安全其他相关法律问题</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441960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6.5.3网络数据安全与信息保存</a:t>
            </a:r>
            <a:endParaRPr sz="2400" b="1">
              <a:latin typeface="楷体_GB2312" pitchFamily="1" charset="-122"/>
              <a:ea typeface="楷体_GB2312" pitchFamily="1" charset="-122"/>
              <a:cs typeface="+mn-ea"/>
              <a:sym typeface="+mn-ea"/>
            </a:endParaRPr>
          </a:p>
          <a:p>
            <a:r>
              <a:rPr sz="2400" b="1">
                <a:latin typeface="楷体_GB2312" pitchFamily="1" charset="-122"/>
                <a:ea typeface="楷体_GB2312" pitchFamily="1" charset="-122"/>
                <a:cs typeface="+mn-ea"/>
                <a:sym typeface="+mn-ea"/>
              </a:rPr>
              <a:t>3．网络信息保存</a:t>
            </a:r>
            <a:endParaRPr sz="2400" b="1">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1800">
                <a:latin typeface="楷体_GB2312" pitchFamily="1" charset="-122"/>
                <a:ea typeface="楷体_GB2312" pitchFamily="1" charset="-122"/>
                <a:cs typeface="+mn-ea"/>
                <a:sym typeface="+mn-ea"/>
              </a:rPr>
              <a:t> 网络信息一旦遭到侵害，为保护自己的合法权益，自然想到向法院或仲裁机构申请获得相应的保护，但是怎样保全信息呢？</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网络信息的常规保全方法有以下两种：</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(1)对电子物证、电子视听资料，通常采用绘图、拍照、录像、勘验、制作勘验笔录的方法。在条件允许时，也会以扣押或封存的方式提取原始介质。</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(2)对电子书证，常用的保全方法除了扣押外，还包括缩微、复制、存档、拍照等方法或是将电子书证打印后经当事人审核签字确认。</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对电子信息进行公证保全具右突出的优越性，可使电子信息通过事先保全的方式取得预决的证据能力和证明力。电子信息的公证保全分为传统公证保全和网络公证保全两种。</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传统的公证保全是向进行电子信息公证的机关或向公证机构提出公证申清，由公证人员与申请人见面后，接受并审查申请人的委托，并开展公证工作的公证方式。这是目前较为常见的公证保全方式。</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6.5 电子商务安全其他相关法律问题</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487680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6.6.1电子商务案件民事诉讼的司法管辖</a:t>
            </a:r>
            <a:endParaRPr sz="24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电子商务案件依是否有涉外因素，可分为国内电子商务纠纷与涉外电子商务纠纷；又因性质不同，可分为电子商务合同纠纷、电子商务相关侵权纠纷及电子商务不当得利纠纷等等。因此，在确定电子商务案件的管辖权时，应依据国内民事诉讼法实务，根据纠纷性质而定。</a:t>
            </a:r>
            <a:endParaRPr sz="1800">
              <a:latin typeface="楷体_GB2312" pitchFamily="1" charset="-122"/>
              <a:ea typeface="楷体_GB2312" pitchFamily="1" charset="-122"/>
              <a:cs typeface="+mn-ea"/>
              <a:sym typeface="+mn-ea"/>
            </a:endParaRPr>
          </a:p>
          <a:p>
            <a:r>
              <a:rPr sz="2000" b="1">
                <a:latin typeface="楷体_GB2312" pitchFamily="1" charset="-122"/>
                <a:ea typeface="楷体_GB2312" pitchFamily="1" charset="-122"/>
                <a:cs typeface="+mn-ea"/>
                <a:sym typeface="+mn-ea"/>
              </a:rPr>
              <a:t> </a:t>
            </a:r>
            <a:r>
              <a:rPr sz="1800">
                <a:latin typeface="楷体_GB2312" pitchFamily="1" charset="-122"/>
                <a:ea typeface="楷体_GB2312" pitchFamily="1" charset="-122"/>
                <a:cs typeface="+mn-ea"/>
                <a:sym typeface="+mn-ea"/>
              </a:rPr>
              <a:t> 一、国内电子商务案件管辖权的确定</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所谓国内电子商务案件，是指案件的当事人、标的及法律事实均在我国内地地区的电子商务案件，按内容亦可分为国内电子商务合同案件、侵权案件和不当得利案件。</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（一）国内电子商务合同案件之管辖权</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电子商务合同案件从广义上讲，包括一切以电子技术手段所进行的合同活动。由于法律及司法解释没有对电子商务合同案件的管辖权进行特别规定，故我国民事诉讼法关于合同管辖权的规定当然也适用于电子商务合同案件。</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1.电子商务合同案件之级别管辖</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一般简单的民事案件由级别较低的法院管辖，复杂的民事案件由级别较高的法院管辖。</a:t>
            </a:r>
            <a:endParaRPr sz="1800">
              <a:latin typeface="楷体_GB2312" pitchFamily="1" charset="-122"/>
              <a:ea typeface="楷体_GB2312" pitchFamily="1" charset="-122"/>
              <a:cs typeface="+mn-ea"/>
              <a:sym typeface="+mn-ea"/>
            </a:endParaRPr>
          </a:p>
          <a:p>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6.6电子商务纠纷的法律救济</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34747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6.6.1电子商务案件民事诉讼的司法管辖</a:t>
            </a:r>
            <a:endParaRPr sz="24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2．电子商务合同案件之地域管辖</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地域管辖是指同一级人民法院受理民事案件的分工与权限。一般情况下，我们划定地域管辖所要考虑的因素是当事人住所与法院的联系、案件的标的或法律事实与法院的联系等，根据前者所确定的管辖，我们称之为一般地域管辖，根据后者所确定的管辖，我们称之为特殊地域管辖。</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3.网络域名合同纠纷管辖的特别规定</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最高人民法院2011年修改后的《民事案件案由规定》还确定了一类比较特殊的电子合同，即网络域名合同纠纷，具体又可分网络域名注册合同纠纷、网络域名转让合同纠纷、网络域名许可使用合同纠纷，这类合同被《民事案件案由规定》归类于“知识产权合同纠纷”。因网络域名纠纷被定性为知识产权纠纷，故在确定级别管辖时，应当按知识产权案件的特殊规则进行。</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6.6电子商务纠纷的法律救济</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48463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6.6.1电子商务案件民事诉讼的司法管辖</a:t>
            </a:r>
            <a:endParaRPr sz="24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（二）国内电子商务相关侵权案件之管辖权</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电子商务相关侵权案件的范围很广，包括一切以电子技术手段所进行的侵权行为，根据方式不同，可分为依托于网络的电子侵权与非依托于网络的电子侵权，前者如网上侵害名誉权，后者如进户盗取他人数据资料并在网络外利用。可以看出，后者与传统侵权行为在方式上并无差异，本质上可归于传统侵权行为。而前者在方式上迥异于传统侵权行为，在后果上也比传统侵权行为特殊，具有广泛性、快速性等特点。实务中常见的电子商务相关侵权案件多为依托于网络的电子侵权，也被称为“网络侵权案件”。因此，我们基本上可以将“电子商务相关侵权案件”界定为“网络侵权案件”。</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1．网络侵权案件之级别管辖</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传统侵权案件依内容不同，可分为人身权、物权、知识产权侵权等。由于某些侵权案件性质上比较特殊，法律对其有特殊规定。比如知识产权侵权纠纷，园其审理难度较大，2010年《最高人民法院关于调整地方各级人民法院管辖第一审知识产权民事案件标准的通知》与《最高人民法院关于印发基层人民法院管辖第一审知识产权民事案件标准的通知》对它的级别管辖有特殊规定，只能由中级以上法院和最高院指定的基层法院管辖。至于人身权、物权侵权纠纷的级别管辖则按常规处理。</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6.6电子商务纠纷的法律救济</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374904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6.6.1电子商务案件民事诉讼的司法管辖</a:t>
            </a:r>
            <a:endParaRPr sz="24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（二）国内电子商务相关侵权案件之管辖权</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2．网络侵权案件之地域管辖</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我国《民事诉讼法》第29条对传统侵权案件地域管辖进行了原则性规定：“因侵权行为提起的诉讼，由侵权行为地或者被告住所地人民法院管辖。”其中侵权行为地包括侵权行为实施地与侵权结果发生地。</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对于传统侵权案件，《民事诉讼法》第30条规定：“因铁路、公路、水上和航空事故请求损害赔偿提起的诉讼，由事故发生地或者车辆、船舶最先到达地、航空器最先降落地或者被告住所地人民法院管辖。”第31条规定：“困船舶碰撞或者其他海事损害事故请求损害赔偿提起的诉讼，由碰撞发生地、碰撞船舶最先到达地、加害船舶被扣留地或者被告住所地人民法院管辖。”最高人民法院1992年的《关于适用（中华人民共和国民事诉讼法）若干问题的意见》第29条还规定了产品侵权案件的地域管辖。</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6.6电子商务纠纷的法律救济</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292608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6.6.1电子商务案件民事诉讼的司法管辖</a:t>
            </a:r>
            <a:endParaRPr sz="24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（二）国内电子商务相关侵权案件之管辖权</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3．网络著作权侵权案件管辖之确定</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从级别管辖来说，如上文所述，网络著作权侵权案件园属于知识产权案件，故只能由中级以上法院和最高院指定的基层法院管辖。而从地域管辖来说，2006年修订后的《最高人民法院关于审理涉及计算机网络著作权纠纷案件适用法律若干问题的解释》第1条规定：“网络著作权侵权纠纷案件由侵权行为地或者被告住所地人民法院管辖。侵权行为地包括实施被诉侵权行为的网络服务器、计算机终端等设备所在地。对难以确定侵权行为地和被告住所地的，原告发现侵权内容的计算机终端等设备所在地可以视为侵权行为地。”</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6.6电子商务纠纷的法律救济</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26517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6.6.1电子商务案件民事诉讼的司法管辖</a:t>
            </a:r>
            <a:endParaRPr sz="24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（二）国内电子商务相关侵权案件之管辖权</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4．网络域名侵权案件管辖之确定</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2001年《最高人民法院关于审理涉及计算机网络域名民事纠纷案件适用法律若干问题的解释》第2条第1款规定：“涉及域名的侵权纠纷案件，由侵权行为地或者被告住所地的中级人民法院管辖。对难以确定侵权行为地和被告住所地的，原告发现该域名的计算机终端等设备所在地可以视为侵权行为地。”根据此条款，网络域名侵权案件的级别管辖法院为中级法院，而地域管辖法院则可按侵权行为地和被告住所地确定，当难以确定时也可按原告的相关要素确定。</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6.6电子商务纠纷的法律救济</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67665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6.6.1电子商务案件民事诉讼的司法管辖</a:t>
            </a:r>
            <a:endParaRPr sz="24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a:t>
            </a:r>
            <a:r>
              <a:rPr sz="1800" b="1">
                <a:latin typeface="楷体_GB2312" pitchFamily="1" charset="-122"/>
                <a:ea typeface="楷体_GB2312" pitchFamily="1" charset="-122"/>
                <a:cs typeface="+mn-ea"/>
                <a:sym typeface="+mn-ea"/>
              </a:rPr>
              <a:t>二、涉外电子商务案件管辖权之确定</a:t>
            </a:r>
            <a:endParaRPr sz="18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所谓涉外电子商务案件，是指当事人一方或双方是外国人、无国籍人、外国企业或组织、或者当事人之间电子商务相关法律关系设立、变更、终止的法律事实发生在外国，或者诉讼标的物在外国的电子商务案件。涉港澳台的案件，比照涉外案件处理。</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（一）涉外电子商务案件之级别管辖</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根据我国《民事诉讼19条规定，重大涉外案件由中级人民法院作为第一审管辖法院。所谓重大涉外案件，根据最高人民法院《关于适用（中华人民共和国民事诉讼法干问题的意见》第1条的规定，是指争泌标的额大，或者案情复杂，或者居住在国外的当事人人数众多的涉外案件。也就是说，对于一般的涉外案件，仍应由基层人民法院作为第一审管辖法院，只有对于重大涉外案件，才由中级人民法院一审管辖。</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（二）涉外电子商务案件之地域管辖</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对于涉外民商事案件的地域管辖，原则上仍应适用国内民商事案件的地域管辖规则，但被告在中华人民共和国领域内没有住所的，应当特殊处理。《民事诉讼法》第241条规定：“园合同纠纷或者其他财产权益纠纷，对在中华人民共和国领域内没有住所的被告提起的诉讼，如果合同在中华人民共和国领域内签订或者履行，或者诉讼标的物在中华人民共和国领域内，或者被告在中华人民共和国领域内有可供扣押的财产，或者被告在中华人民共和国领域内设有代表机构，可以由合同签订地、合同履行地、诉讼标的物所在地、可供扣押财产所在地、侵权行为地或者代表机构住所地人民法院管辖。”</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法律没有对涉外电子商务案件的地域管辖作特别规定，因此可直接适用涉外民商事案件的地域管辖规则。</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6.6电子商务纠纷的法律救济</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2445" y="985520"/>
            <a:ext cx="8119745" cy="5577840"/>
          </a:xfrm>
          <a:prstGeom prst="rect">
            <a:avLst/>
          </a:prstGeom>
          <a:noFill/>
        </p:spPr>
        <p:txBody>
          <a:bodyPr wrap="square" rtlCol="0" anchor="t">
            <a:spAutoFit/>
          </a:bodyPr>
          <a:p>
            <a:r>
              <a:rPr lang="zh-CN" altLang="en-US" sz="2400" b="1">
                <a:latin typeface="楷体_GB2312" pitchFamily="1" charset="-122"/>
                <a:ea typeface="楷体_GB2312" pitchFamily="1" charset="-122"/>
                <a:cs typeface="+mn-ea"/>
                <a:sym typeface="+mn-ea"/>
              </a:rPr>
              <a:t>6.1.3电子签名中各方当事人的基本行为规范</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    参与电子签名活动的有签字人、验证服务提供商和依赖方。联合国《电子签字示范法》规定了这些当事方（签字人、依赖方和验证服务提供商等）的行为规范。</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1．签字人的行为规范</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《电子签字示范法》第8条规定，如要签字制作资料可用来制作具有法律效力的签字，各签字人应当做到如下三条：</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(1)采取合理的谨慎措施，避免他人未经授权使用其签字制作数据；</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(2)签字人知悉签字制作数据已经失密，或签字人知悉签字制作资料很有可能已经失密时，应毫不迟延地利用认证服务提供人依照《电子签字示范法》第9条规定提供的手段，或做出合理的努力，向签字人可以合理预计的依赖电子签字或提供支持电子签字服务的任何人员发出通知；</a:t>
            </a:r>
            <a:endParaRPr lang="zh-CN" altLang="en-US" sz="2400" b="1">
              <a:latin typeface="楷体_GB2312" pitchFamily="1" charset="-122"/>
              <a:ea typeface="楷体_GB2312" pitchFamily="1" charset="-122"/>
              <a:cs typeface="+mn-ea"/>
              <a:sym typeface="+mn-ea"/>
            </a:endParaRPr>
          </a:p>
          <a:p>
            <a:endParaRPr lang="zh-CN" altLang="en-US"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6.1电子签名相关法律制度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539496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6.6.1电子商务案件民事诉讼的司法管辖</a:t>
            </a:r>
            <a:endParaRPr sz="24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a:t>
            </a:r>
            <a:r>
              <a:rPr sz="1800" b="1">
                <a:latin typeface="楷体_GB2312" pitchFamily="1" charset="-122"/>
                <a:ea typeface="楷体_GB2312" pitchFamily="1" charset="-122"/>
                <a:cs typeface="+mn-ea"/>
                <a:sym typeface="+mn-ea"/>
              </a:rPr>
              <a:t>三、互联网时代电子商务案件对传统管辖权划分依据之冲击</a:t>
            </a:r>
            <a:endParaRPr sz="18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上文介绍了我国法律对电子商务案件管辖权的具体规定，然而这种规定是否合理，是否能够适应互联网时代的发展需求，这是值得我们进一步思考的。</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（一）互联网对传统管辖权划分依据之冲击</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传统民事案件在确定管辖时，通常以当事人、引起法律关系发生的事实等为依据，然而互联网社会不像传统社会，在互联网时代中，当事人住所地与法律行为实施地的确定十分不容易，而相反的，法律后果发生地却出现大量化、广泛化的特征。</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1．互联网使被告住所地的确定十分困难</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2．互联网使法律行为实施地之确定十分困难</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3．互联网使法律后果影响地变得十分广泛</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（二）互联网时代电子商务相关案件管辖权重构之理论基础</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各国的专家学者都在探讨新的管辖理论，他们通常认为电子商务及相关纠纷与一般的民事诉讼相比，既有特性也有共性：一方面，电子商务及相关纠纷要考虑网络空间的特性；另一方面，电子商务及相关纠纷在诉讼程序上要积极地与现有规则靠近，在现有规则明显不合理或不公平时，才在进行制度的改革——总而言之，为了满足网络社会的需要，立法者在管辖制度重新设计时，应当解决现有制度不合理不公平之处，满足人们的实际需要。具体而言，当前主流理论包括网络空间自治论、网络管辖相对论、网址管辖论、服务器管辖论等。</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6.6电子商务纠纷的法律救济</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5765" y="1289050"/>
            <a:ext cx="8535670" cy="182880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6.6.1电子商务案件民事诉讼的司法管辖</a:t>
            </a:r>
            <a:endParaRPr sz="24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1．网络空间自治论</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2．网络管辖相对论</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3．网址管辖理论</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4．服务器管辖理论</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5．被告就原告理论</a:t>
            </a:r>
            <a:endParaRPr sz="18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6.6电子商务纠纷的法律救济</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0"/>
            <a:ext cx="8535670" cy="512064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6.6.2 网络在线争端解决机制</a:t>
            </a:r>
            <a:endParaRPr sz="24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伴随着电子商务的发展，网上贸易纠纷也大量产生。如果这些纠纷按照传统方法解决，会产生不经济的后果。因为传统法院诉讼和ADR模式，要求双方当事人面对面参与协商、和解、调解及诉讼，而电子商务的特点往往决定双方当事人在物理位置上天各一方，为了解决纠纷双方必须付出高额的出行成本及时间成本。为了给交易双方提供更快捷、更方便、更廉价的争议解决程序，网络在线争端解决机制应运而生。</a:t>
            </a:r>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网络在线争端解决机制，又称ODR（Online Dispute Resolution），是ADR的在线模式。主要包括在线仲裁(Online Arbitration)、在线调解(Online Mediation)和在线和解(Online Negotiation)等方式，仅利用网络技术实现文件管理功能，程序的其他部分仍用传统离线方式进行，不属于ODR范畴。</a:t>
            </a:r>
            <a:endParaRPr sz="1800">
              <a:latin typeface="楷体_GB2312" pitchFamily="1" charset="-122"/>
              <a:ea typeface="楷体_GB2312" pitchFamily="1" charset="-122"/>
              <a:cs typeface="+mn-ea"/>
              <a:sym typeface="+mn-ea"/>
            </a:endParaRPr>
          </a:p>
          <a:p>
            <a:endParaRPr sz="1800">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一、国际</a:t>
            </a:r>
            <a:r>
              <a:rPr>
                <a:latin typeface="楷体_GB2312" pitchFamily="1" charset="-122"/>
                <a:ea typeface="楷体_GB2312" pitchFamily="1" charset="-122"/>
                <a:cs typeface="+mn-ea"/>
                <a:sym typeface="+mn-ea"/>
              </a:rPr>
              <a:t>ODR发展现状</a:t>
            </a:r>
            <a:endParaRPr>
              <a:solidFill>
                <a:schemeClr val="tx1"/>
              </a:solidFill>
              <a:latin typeface="楷体_GB2312" pitchFamily="1" charset="-122"/>
              <a:ea typeface="楷体_GB2312" pitchFamily="1" charset="-122"/>
              <a:cs typeface="+mn-ea"/>
              <a:sym typeface="+mn-ea"/>
            </a:endParaRPr>
          </a:p>
          <a:p>
            <a:r>
              <a:rPr sz="1800">
                <a:solidFill>
                  <a:schemeClr val="tx1"/>
                </a:solidFill>
                <a:latin typeface="楷体_GB2312" pitchFamily="1" charset="-122"/>
                <a:ea typeface="楷体_GB2312" pitchFamily="1" charset="-122"/>
                <a:cs typeface="+mn-ea"/>
                <a:sym typeface="+mn-ea"/>
              </a:rPr>
              <a:t>二、国内ODR发展现状</a:t>
            </a:r>
            <a:endParaRPr sz="1800">
              <a:solidFill>
                <a:schemeClr val="tx1"/>
              </a:solidFill>
              <a:latin typeface="楷体_GB2312" pitchFamily="1" charset="-122"/>
              <a:ea typeface="楷体_GB2312" pitchFamily="1" charset="-122"/>
              <a:cs typeface="+mn-ea"/>
              <a:sym typeface="+mn-ea"/>
            </a:endParaRPr>
          </a:p>
          <a:p>
            <a:r>
              <a:rPr sz="1800">
                <a:solidFill>
                  <a:schemeClr val="tx1"/>
                </a:solidFill>
                <a:latin typeface="楷体_GB2312" pitchFamily="1" charset="-122"/>
                <a:ea typeface="楷体_GB2312" pitchFamily="1" charset="-122"/>
                <a:cs typeface="+mn-ea"/>
                <a:sym typeface="+mn-ea"/>
              </a:rPr>
              <a:t>（一）亚洲域名争议解决中心的网上域名争议解决系统</a:t>
            </a:r>
            <a:endParaRPr sz="1800">
              <a:solidFill>
                <a:schemeClr val="tx1"/>
              </a:solidFill>
              <a:latin typeface="楷体_GB2312" pitchFamily="1" charset="-122"/>
              <a:ea typeface="楷体_GB2312" pitchFamily="1" charset="-122"/>
              <a:cs typeface="+mn-ea"/>
              <a:sym typeface="+mn-ea"/>
            </a:endParaRPr>
          </a:p>
          <a:p>
            <a:r>
              <a:rPr sz="1800">
                <a:solidFill>
                  <a:schemeClr val="tx1"/>
                </a:solidFill>
                <a:latin typeface="楷体_GB2312" pitchFamily="1" charset="-122"/>
                <a:ea typeface="楷体_GB2312" pitchFamily="1" charset="-122"/>
                <a:cs typeface="+mn-ea"/>
                <a:sym typeface="+mn-ea"/>
              </a:rPr>
              <a:t>（二）中国国际经济贸易仲裁委员会的网上争议解决中心</a:t>
            </a:r>
            <a:endParaRPr sz="1800">
              <a:solidFill>
                <a:schemeClr val="tx1"/>
              </a:solidFill>
              <a:latin typeface="楷体_GB2312" pitchFamily="1" charset="-122"/>
              <a:ea typeface="楷体_GB2312" pitchFamily="1" charset="-122"/>
              <a:cs typeface="+mn-ea"/>
              <a:sym typeface="+mn-ea"/>
            </a:endParaRPr>
          </a:p>
          <a:p>
            <a:r>
              <a:rPr sz="1800">
                <a:solidFill>
                  <a:schemeClr val="tx1"/>
                </a:solidFill>
                <a:latin typeface="楷体_GB2312" pitchFamily="1" charset="-122"/>
                <a:ea typeface="楷体_GB2312" pitchFamily="1" charset="-122"/>
                <a:cs typeface="+mn-ea"/>
                <a:sym typeface="+mn-ea"/>
              </a:rPr>
              <a:t>（三）香港国际仲裁中心</a:t>
            </a:r>
            <a:endParaRPr sz="1800">
              <a:solidFill>
                <a:schemeClr val="tx1"/>
              </a:solidFill>
              <a:latin typeface="楷体_GB2312" pitchFamily="1" charset="-122"/>
              <a:ea typeface="楷体_GB2312" pitchFamily="1" charset="-122"/>
              <a:cs typeface="+mn-ea"/>
              <a:sym typeface="+mn-ea"/>
            </a:endParaRPr>
          </a:p>
          <a:p>
            <a:r>
              <a:rPr sz="1800">
                <a:solidFill>
                  <a:schemeClr val="tx1"/>
                </a:solidFill>
                <a:latin typeface="楷体_GB2312" pitchFamily="1" charset="-122"/>
                <a:ea typeface="楷体_GB2312" pitchFamily="1" charset="-122"/>
                <a:cs typeface="+mn-ea"/>
                <a:sym typeface="+mn-ea"/>
              </a:rPr>
              <a:t>（四）中国在线争议解决中心</a:t>
            </a:r>
            <a:endParaRPr sz="1800">
              <a:solidFill>
                <a:schemeClr val="tx1"/>
              </a:solidFill>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6.6电子商务纠纷的法律救济</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06780"/>
            <a:ext cx="8535670" cy="5608320"/>
          </a:xfrm>
          <a:prstGeom prst="rect">
            <a:avLst/>
          </a:prstGeom>
          <a:noFill/>
        </p:spPr>
        <p:txBody>
          <a:bodyPr wrap="square" rtlCol="0" anchor="t">
            <a:spAutoFit/>
          </a:bodyPr>
          <a:p>
            <a:r>
              <a:rPr sz="2400" b="1">
                <a:latin typeface="楷体_GB2312" pitchFamily="1" charset="-122"/>
                <a:ea typeface="楷体_GB2312" pitchFamily="1" charset="-122"/>
                <a:cs typeface="+mn-ea"/>
                <a:sym typeface="+mn-ea"/>
              </a:rPr>
              <a:t>6.6.2 网络在线争端解决机制</a:t>
            </a:r>
            <a:endParaRPr sz="2400" b="1">
              <a:latin typeface="楷体_GB2312" pitchFamily="1" charset="-122"/>
              <a:ea typeface="楷体_GB2312" pitchFamily="1" charset="-122"/>
              <a:cs typeface="+mn-ea"/>
              <a:sym typeface="+mn-ea"/>
            </a:endParaRPr>
          </a:p>
          <a:p>
            <a:r>
              <a:rPr sz="1800">
                <a:latin typeface="楷体_GB2312" pitchFamily="1" charset="-122"/>
                <a:ea typeface="楷体_GB2312" pitchFamily="1" charset="-122"/>
                <a:cs typeface="+mn-ea"/>
                <a:sym typeface="+mn-ea"/>
              </a:rPr>
              <a:t>    三、我国ODR的主要形式</a:t>
            </a:r>
            <a:endParaRPr sz="1800">
              <a:latin typeface="楷体_GB2312" pitchFamily="1" charset="-122"/>
              <a:ea typeface="楷体_GB2312" pitchFamily="1" charset="-122"/>
              <a:cs typeface="+mn-ea"/>
              <a:sym typeface="+mn-ea"/>
            </a:endParaRPr>
          </a:p>
          <a:p>
            <a:r>
              <a:rPr sz="1600">
                <a:latin typeface="楷体_GB2312" pitchFamily="1" charset="-122"/>
                <a:ea typeface="楷体_GB2312" pitchFamily="1" charset="-122"/>
                <a:cs typeface="+mn-ea"/>
                <a:sym typeface="+mn-ea"/>
              </a:rPr>
              <a:t>（一）在线和解</a:t>
            </a:r>
            <a:endParaRPr sz="1600">
              <a:latin typeface="楷体_GB2312" pitchFamily="1" charset="-122"/>
              <a:ea typeface="楷体_GB2312" pitchFamily="1" charset="-122"/>
              <a:cs typeface="+mn-ea"/>
              <a:sym typeface="+mn-ea"/>
            </a:endParaRPr>
          </a:p>
          <a:p>
            <a:r>
              <a:rPr sz="1600">
                <a:latin typeface="楷体_GB2312" pitchFamily="1" charset="-122"/>
                <a:ea typeface="楷体_GB2312" pitchFamily="1" charset="-122"/>
                <a:cs typeface="+mn-ea"/>
                <a:sym typeface="+mn-ea"/>
              </a:rPr>
              <a:t>在线和解则是争议当事人通过网络平台，在没哟第三方介入的情况下协商谈判解决其争议的和解方式。其特征有：第一，借助于互联网平台；第二，只有双方当事人自己参加；第三，和解没有强制力；第四，和解协议不具有强制执行力。</a:t>
            </a:r>
            <a:endParaRPr sz="1600">
              <a:latin typeface="楷体_GB2312" pitchFamily="1" charset="-122"/>
              <a:ea typeface="楷体_GB2312" pitchFamily="1" charset="-122"/>
              <a:cs typeface="+mn-ea"/>
              <a:sym typeface="+mn-ea"/>
            </a:endParaRPr>
          </a:p>
          <a:p>
            <a:r>
              <a:rPr sz="1600">
                <a:latin typeface="楷体_GB2312" pitchFamily="1" charset="-122"/>
                <a:ea typeface="楷体_GB2312" pitchFamily="1" charset="-122"/>
                <a:cs typeface="+mn-ea"/>
                <a:sym typeface="+mn-ea"/>
              </a:rPr>
              <a:t>在线和解从本质上来说是争议中的双方自行通过网络平台解决纠纷。因此只要争议双方自行运用网络解决纠纷，都可以算是在线和解。因此在线和解的平台很多，例如淘宝的阿里旺旺、腾讯QQ等聊天工具，各类具有通信功能的电子邮箱，微信、微博等沟通工具，只要是具有信息互通功能的各类收到都可以算是在线和解平台。</a:t>
            </a:r>
            <a:endParaRPr sz="1600">
              <a:latin typeface="楷体_GB2312" pitchFamily="1" charset="-122"/>
              <a:ea typeface="楷体_GB2312" pitchFamily="1" charset="-122"/>
              <a:cs typeface="+mn-ea"/>
              <a:sym typeface="+mn-ea"/>
            </a:endParaRPr>
          </a:p>
          <a:p>
            <a:r>
              <a:rPr sz="1600">
                <a:latin typeface="楷体_GB2312" pitchFamily="1" charset="-122"/>
                <a:ea typeface="楷体_GB2312" pitchFamily="1" charset="-122"/>
                <a:cs typeface="+mn-ea"/>
                <a:sym typeface="+mn-ea"/>
              </a:rPr>
              <a:t>（二）在线调解</a:t>
            </a:r>
            <a:endParaRPr sz="1600">
              <a:latin typeface="楷体_GB2312" pitchFamily="1" charset="-122"/>
              <a:ea typeface="楷体_GB2312" pitchFamily="1" charset="-122"/>
              <a:cs typeface="+mn-ea"/>
              <a:sym typeface="+mn-ea"/>
            </a:endParaRPr>
          </a:p>
          <a:p>
            <a:r>
              <a:rPr sz="1600">
                <a:latin typeface="楷体_GB2312" pitchFamily="1" charset="-122"/>
                <a:ea typeface="楷体_GB2312" pitchFamily="1" charset="-122"/>
                <a:cs typeface="+mn-ea"/>
                <a:sym typeface="+mn-ea"/>
              </a:rPr>
              <a:t>在线调解是指从程序的发起至争议解决协议的达成等全部步骤均在线进行。在线调解包括在线调解中心、调解申请人和被申请人三方。</a:t>
            </a:r>
            <a:endParaRPr sz="1600">
              <a:latin typeface="楷体_GB2312" pitchFamily="1" charset="-122"/>
              <a:ea typeface="楷体_GB2312" pitchFamily="1" charset="-122"/>
              <a:cs typeface="+mn-ea"/>
              <a:sym typeface="+mn-ea"/>
            </a:endParaRPr>
          </a:p>
          <a:p>
            <a:r>
              <a:rPr sz="1600">
                <a:latin typeface="楷体_GB2312" pitchFamily="1" charset="-122"/>
                <a:ea typeface="楷体_GB2312" pitchFamily="1" charset="-122"/>
                <a:cs typeface="+mn-ea"/>
                <a:sym typeface="+mn-ea"/>
              </a:rPr>
              <a:t>总体来说，网上调解有利于争议双方以最低成本、最快时间、最小代价解决纠纷，但从全国全行业范围来看，该手段并没有被人们充分利用，其主要原因在于调解的法律效力不高，在线调解作为调解的一个种类不可避免地也存在效力不高的缺陷。</a:t>
            </a:r>
            <a:endParaRPr sz="1600">
              <a:latin typeface="楷体_GB2312" pitchFamily="1" charset="-122"/>
              <a:ea typeface="楷体_GB2312" pitchFamily="1" charset="-122"/>
              <a:cs typeface="+mn-ea"/>
              <a:sym typeface="+mn-ea"/>
            </a:endParaRPr>
          </a:p>
          <a:p>
            <a:r>
              <a:rPr sz="1600">
                <a:latin typeface="楷体_GB2312" pitchFamily="1" charset="-122"/>
                <a:ea typeface="楷体_GB2312" pitchFamily="1" charset="-122"/>
                <a:cs typeface="+mn-ea"/>
                <a:sym typeface="+mn-ea"/>
              </a:rPr>
              <a:t>（三）在线仲裁</a:t>
            </a:r>
            <a:endParaRPr sz="1600">
              <a:latin typeface="楷体_GB2312" pitchFamily="1" charset="-122"/>
              <a:ea typeface="楷体_GB2312" pitchFamily="1" charset="-122"/>
              <a:cs typeface="+mn-ea"/>
              <a:sym typeface="+mn-ea"/>
            </a:endParaRPr>
          </a:p>
          <a:p>
            <a:r>
              <a:rPr sz="1600">
                <a:latin typeface="楷体_GB2312" pitchFamily="1" charset="-122"/>
                <a:ea typeface="楷体_GB2312" pitchFamily="1" charset="-122"/>
                <a:cs typeface="+mn-ea"/>
                <a:sym typeface="+mn-ea"/>
              </a:rPr>
              <a:t>在线仲裁是指仲裁的申请与受理、仲裁庭的审理以及仲裁裁决的作出等仲裁程序的主要环节都在互联网上进行的，充分利用现代化互联网技术解决争议的国际民商事仲裁新方式。在线仲裁可以快捷、经济地解决争议，能够给争议带来便利、节约成本，适应了社会发展到网络时代的新要求。一般网上仲裁的基本步骤包括：（1）网上提交、发送与传输文件；（2）网上仲裁的申请与受理；（3）仲裁庭审理。</a:t>
            </a:r>
            <a:endParaRPr sz="1600">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6.6电子商务纠纷的法律救济</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2445" y="1130935"/>
            <a:ext cx="8119745" cy="5577840"/>
          </a:xfrm>
          <a:prstGeom prst="rect">
            <a:avLst/>
          </a:prstGeom>
          <a:noFill/>
        </p:spPr>
        <p:txBody>
          <a:bodyPr wrap="square" rtlCol="0" anchor="t">
            <a:spAutoFit/>
          </a:bodyPr>
          <a:p>
            <a:r>
              <a:rPr lang="zh-CN" altLang="en-US" sz="2400" b="1">
                <a:latin typeface="楷体_GB2312" pitchFamily="1" charset="-122"/>
                <a:ea typeface="楷体_GB2312" pitchFamily="1" charset="-122"/>
                <a:cs typeface="+mn-ea"/>
                <a:sym typeface="+mn-ea"/>
              </a:rPr>
              <a:t>(3)在使用证书支持电子签字时，采取合理的谨慎措施，确保签字人做出的关于证书整个有效期的或需要列入证书内的所有实质性表述均精确无误和完整无缺。</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2．认证服务提供人的行为规范</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《电子签字示范法》第9条规定，认证服务提供人提供服务，以支持可用作具有法律效力的签字的，其行为应当符合以下规定，否则应对未满足规定要求而承担法律责任：</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(1)按其所做出的关于其政策和做法的表述行事；</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(2)采取合理的谨慎措施，确保其做出的关于证书整个有效期的或需要列入证书内的所有实质性表述均精确无误和完整无缺；</a:t>
            </a:r>
            <a:endParaRPr lang="zh-CN" altLang="en-US" sz="2400" b="1">
              <a:latin typeface="楷体_GB2312" pitchFamily="1" charset="-122"/>
              <a:ea typeface="楷体_GB2312" pitchFamily="1" charset="-122"/>
              <a:cs typeface="+mn-ea"/>
              <a:sym typeface="+mn-ea"/>
            </a:endParaRPr>
          </a:p>
          <a:p>
            <a:r>
              <a:rPr lang="zh-CN" altLang="en-US" sz="2400" b="1">
                <a:latin typeface="楷体_GB2312" pitchFamily="1" charset="-122"/>
                <a:ea typeface="楷体_GB2312" pitchFamily="1" charset="-122"/>
                <a:cs typeface="+mn-ea"/>
                <a:sym typeface="+mn-ea"/>
              </a:rPr>
              <a:t>(3)提供合理可及的手段，使依赖方得以从证书中证实认证服务提供人的身份、证书中所指明的签字人在签发证书时拥有对签字制作数据的控制、在证书签发之时或之前签字制作数据有效；</a:t>
            </a:r>
            <a:endParaRPr lang="zh-CN" altLang="en-US" sz="2400" b="1">
              <a:latin typeface="楷体_GB2312" pitchFamily="1" charset="-122"/>
              <a:ea typeface="楷体_GB2312" pitchFamily="1" charset="-122"/>
              <a:cs typeface="+mn-ea"/>
              <a:sym typeface="+mn-ea"/>
            </a:endParaRPr>
          </a:p>
        </p:txBody>
      </p:sp>
      <p:sp>
        <p:nvSpPr>
          <p:cNvPr id="3" name="文本框 2"/>
          <p:cNvSpPr txBox="1"/>
          <p:nvPr/>
        </p:nvSpPr>
        <p:spPr>
          <a:xfrm>
            <a:off x="941705" y="149860"/>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6.1电子签名相关法律制度</a:t>
            </a:r>
            <a:endParaRPr lang="zh-CN" altLang="en-US" sz="3600" b="1">
              <a:solidFill>
                <a:schemeClr val="tx2"/>
              </a:solidFill>
              <a:effectLst>
                <a:outerShdw blurRad="38100" dist="38100" dir="2700000" algn="tl">
                  <a:srgbClr val="C0C0C0"/>
                </a:outerShdw>
              </a:effectLst>
              <a:latin typeface="+mj-lt"/>
              <a:ea typeface="+mj-ea"/>
              <a:cs typeface="+mj-cs"/>
              <a:sym typeface="+mn-ea"/>
            </a:endParaRPr>
          </a:p>
        </p:txBody>
      </p:sp>
    </p:spTree>
  </p:cSld>
  <p:clrMapOvr>
    <a:masterClrMapping/>
  </p:clrMapOvr>
</p:sld>
</file>

<file path=ppt/theme/theme1.xml><?xml version="1.0" encoding="utf-8"?>
<a:theme xmlns:a="http://schemas.openxmlformats.org/drawingml/2006/main" name="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演示文稿电子商务案例分析2">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幼圆"/>
        <a:cs typeface=""/>
      </a:majorFont>
      <a:minorFont>
        <a:latin typeface="Tahoma"/>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第1章</Template>
  <TotalTime>0</TotalTime>
  <Words>29027</Words>
  <Application>WPS 演示</Application>
  <PresentationFormat>在屏幕上显示</PresentationFormat>
  <Paragraphs>742</Paragraphs>
  <Slides>83</Slides>
  <Notes>63</Notes>
  <HiddenSlides>0</HiddenSlides>
  <MMClips>0</MMClips>
  <ScaleCrop>false</ScaleCrop>
  <HeadingPairs>
    <vt:vector size="6" baseType="variant">
      <vt:variant>
        <vt:lpstr>已用的字体</vt:lpstr>
      </vt:variant>
      <vt:variant>
        <vt:i4>11</vt:i4>
      </vt:variant>
      <vt:variant>
        <vt:lpstr>主题</vt:lpstr>
      </vt:variant>
      <vt:variant>
        <vt:i4>6</vt:i4>
      </vt:variant>
      <vt:variant>
        <vt:lpstr>幻灯片标题</vt:lpstr>
      </vt:variant>
      <vt:variant>
        <vt:i4>83</vt:i4>
      </vt:variant>
    </vt:vector>
  </HeadingPairs>
  <TitlesOfParts>
    <vt:vector size="100" baseType="lpstr">
      <vt:lpstr>Arial</vt:lpstr>
      <vt:lpstr>宋体</vt:lpstr>
      <vt:lpstr>Wingdings</vt:lpstr>
      <vt:lpstr>楷体_GB2312</vt:lpstr>
      <vt:lpstr>Tahoma</vt:lpstr>
      <vt:lpstr>幼圆</vt:lpstr>
      <vt:lpstr>Times New Roman</vt:lpstr>
      <vt:lpstr>黑体</vt:lpstr>
      <vt:lpstr>华文细黑</vt:lpstr>
      <vt:lpstr>微软雅黑</vt:lpstr>
      <vt:lpstr>新宋体</vt:lpstr>
      <vt:lpstr>第1章</vt:lpstr>
      <vt:lpstr>自定义设计方案</vt:lpstr>
      <vt:lpstr>演示文稿电子商务案例分析2</vt:lpstr>
      <vt:lpstr>1_第1章</vt:lpstr>
      <vt:lpstr>Blends</vt:lpstr>
      <vt:lpstr>1_自定义设计方案</vt:lpstr>
      <vt:lpstr>第6章 电子商务安全的相关法律</vt:lpstr>
      <vt:lpstr>本章目录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abc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xiaoxia</dc:creator>
  <cp:lastModifiedBy>Administrator</cp:lastModifiedBy>
  <cp:revision>159</cp:revision>
  <dcterms:created xsi:type="dcterms:W3CDTF">2006-09-08T01:11:00Z</dcterms:created>
  <dcterms:modified xsi:type="dcterms:W3CDTF">2016-12-25T12:32:53Z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