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66"/>
    <a:srgbClr val="6600CC"/>
    <a:srgbClr val="FF0066"/>
    <a:srgbClr val="FFFF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CC0FEF-032C-4383-B253-417EFEC18D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5447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6426E5-0C24-4E53-93AC-56C6A55A78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444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09289E-15F2-401C-B250-C18055AA8B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9380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F1157-F723-4209-B5CE-5345816765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7393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AC8C1-C092-4656-A79F-3F180B3473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3083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CB54CE-2D15-4039-9F9E-1A8D0F195A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5036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3EDF3-4FE8-4076-9DA8-AC95A1441C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6563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34725E-D6AE-4DF5-9E53-F00C2DC3D27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4290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9A9A0-5BAA-4258-B556-F033E31D6E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288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7EE0E-1FA0-4DEF-AF5E-35ACCE6756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3673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D414B-733B-4F6E-941A-FEA7A6CF17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4052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93C7045-358F-45F2-9818-1FC2661DA57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692150"/>
            <a:ext cx="7772400" cy="1470025"/>
          </a:xfrm>
        </p:spPr>
        <p:txBody>
          <a:bodyPr/>
          <a:lstStyle/>
          <a:p>
            <a:r>
              <a:rPr lang="en-US" altLang="zh-CN" sz="4800" b="1">
                <a:solidFill>
                  <a:schemeClr val="bg1"/>
                </a:solidFill>
              </a:rPr>
              <a:t>Excel</a:t>
            </a:r>
            <a:r>
              <a:rPr lang="zh-CN" altLang="en-US" sz="4800" b="1">
                <a:solidFill>
                  <a:schemeClr val="bg1"/>
                </a:solidFill>
              </a:rPr>
              <a:t>中常用函数介绍</a:t>
            </a:r>
            <a:r>
              <a:rPr lang="zh-CN" altLang="en-US"/>
              <a:t>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141663"/>
            <a:ext cx="6400800" cy="1752600"/>
          </a:xfrm>
        </p:spPr>
        <p:txBody>
          <a:bodyPr/>
          <a:lstStyle/>
          <a:p>
            <a:r>
              <a:rPr lang="en-US" altLang="zh-CN" sz="3600" b="1">
                <a:solidFill>
                  <a:srgbClr val="FFFF00"/>
                </a:solidFill>
              </a:rPr>
              <a:t>SUM</a:t>
            </a:r>
            <a:r>
              <a:rPr lang="zh-CN" altLang="en-US" sz="3600" b="1">
                <a:solidFill>
                  <a:srgbClr val="FFFF00"/>
                </a:solidFill>
              </a:rPr>
              <a:t>函数</a:t>
            </a:r>
          </a:p>
          <a:p>
            <a:r>
              <a:rPr lang="en-US" altLang="zh-CN" sz="3600" b="1">
                <a:solidFill>
                  <a:srgbClr val="FFFF00"/>
                </a:solidFill>
              </a:rPr>
              <a:t>MAX</a:t>
            </a:r>
            <a:r>
              <a:rPr lang="zh-CN" altLang="en-US" sz="3600" b="1">
                <a:solidFill>
                  <a:srgbClr val="FFFF00"/>
                </a:solidFill>
              </a:rPr>
              <a:t>函数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SUM</a:t>
            </a:r>
            <a:r>
              <a:rPr lang="zh-CN" altLang="en-US"/>
              <a:t>函数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24405"/>
            <a:ext cx="6818337" cy="485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MAX</a:t>
            </a:r>
            <a:r>
              <a:rPr lang="zh-CN" altLang="en-US"/>
              <a:t>函数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844675"/>
            <a:ext cx="8229600" cy="4525963"/>
          </a:xfrm>
        </p:spPr>
        <p:txBody>
          <a:bodyPr/>
          <a:lstStyle/>
          <a:p>
            <a:r>
              <a:rPr lang="zh-CN" altLang="en-US" b="1">
                <a:solidFill>
                  <a:srgbClr val="0000FF"/>
                </a:solidFill>
              </a:rPr>
              <a:t>函数功能：返回一组值中的最大值 </a:t>
            </a:r>
          </a:p>
          <a:p>
            <a:r>
              <a:rPr lang="zh-CN" altLang="en-US" b="1">
                <a:solidFill>
                  <a:srgbClr val="0000FF"/>
                </a:solidFill>
              </a:rPr>
              <a:t>函数格式：</a:t>
            </a:r>
            <a:r>
              <a:rPr lang="en-US" altLang="zh-CN" b="1">
                <a:solidFill>
                  <a:srgbClr val="0000FF"/>
                </a:solidFill>
              </a:rPr>
              <a:t>MAX(range)</a:t>
            </a:r>
            <a:r>
              <a:rPr lang="zh-CN" altLang="en-US" b="1">
                <a:solidFill>
                  <a:srgbClr val="0000FF"/>
                </a:solidFill>
              </a:rPr>
              <a:t>，参数</a:t>
            </a:r>
            <a:r>
              <a:rPr lang="en-US" altLang="zh-CN" b="1">
                <a:solidFill>
                  <a:srgbClr val="0000FF"/>
                </a:solidFill>
              </a:rPr>
              <a:t>range</a:t>
            </a:r>
            <a:r>
              <a:rPr lang="zh-CN" altLang="en-US" b="1">
                <a:solidFill>
                  <a:srgbClr val="0000FF"/>
                </a:solidFill>
              </a:rPr>
              <a:t>代表单元格数据区域。</a:t>
            </a:r>
          </a:p>
          <a:p>
            <a:r>
              <a:rPr lang="zh-CN" altLang="en-US" b="1">
                <a:solidFill>
                  <a:srgbClr val="0000FF"/>
                </a:solidFill>
              </a:rPr>
              <a:t>函数应用：</a:t>
            </a:r>
          </a:p>
          <a:p>
            <a:pPr>
              <a:buFontTx/>
              <a:buNone/>
            </a:pPr>
            <a:r>
              <a:rPr lang="zh-CN" altLang="en-US" b="1">
                <a:solidFill>
                  <a:srgbClr val="0000FF"/>
                </a:solidFill>
              </a:rPr>
              <a:t>          如：</a:t>
            </a:r>
            <a:r>
              <a:rPr lang="en-US" altLang="zh-CN" b="1">
                <a:solidFill>
                  <a:srgbClr val="0000FF"/>
                </a:solidFill>
              </a:rPr>
              <a:t>=MAX(B2:E5)</a:t>
            </a:r>
            <a:r>
              <a:rPr lang="zh-CN" altLang="en-US" b="1">
                <a:solidFill>
                  <a:srgbClr val="0000FF"/>
                </a:solidFill>
              </a:rPr>
              <a:t>，求出</a:t>
            </a:r>
            <a:r>
              <a:rPr lang="en-US" altLang="zh-CN" b="1">
                <a:solidFill>
                  <a:srgbClr val="0000FF"/>
                </a:solidFill>
              </a:rPr>
              <a:t>B2:E5</a:t>
            </a:r>
            <a:r>
              <a:rPr lang="zh-CN" altLang="en-US" b="1">
                <a:solidFill>
                  <a:srgbClr val="0000FF"/>
                </a:solidFill>
              </a:rPr>
              <a:t>区域中的最大值。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52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125538"/>
            <a:ext cx="3671887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2987675" y="3789363"/>
            <a:ext cx="3313113" cy="1295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86301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0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谢谢！！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58</Words>
  <Application>Microsoft Office PowerPoint</Application>
  <PresentationFormat>全屏显示(4:3)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Excel中常用函数介绍 </vt:lpstr>
      <vt:lpstr>SUM函数</vt:lpstr>
      <vt:lpstr>MAX函数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Excel中常用函数介绍 </dc:title>
  <dc:creator>user</dc:creator>
  <cp:lastModifiedBy>微软用户</cp:lastModifiedBy>
  <cp:revision>6</cp:revision>
  <dcterms:created xsi:type="dcterms:W3CDTF">2012-09-01T06:12:29Z</dcterms:created>
  <dcterms:modified xsi:type="dcterms:W3CDTF">2013-04-29T18:29:35Z</dcterms:modified>
</cp:coreProperties>
</file>