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696" r:id="rId3"/>
    <p:sldMasterId id="2147483708" r:id="rId4"/>
    <p:sldMasterId id="2147483720" r:id="rId5"/>
  </p:sldMasterIdLst>
  <p:notesMasterIdLst>
    <p:notesMasterId r:id="rId42"/>
  </p:notesMasterIdLst>
  <p:sldIdLst>
    <p:sldId id="381" r:id="rId6"/>
    <p:sldId id="352" r:id="rId7"/>
    <p:sldId id="337" r:id="rId8"/>
    <p:sldId id="354" r:id="rId9"/>
    <p:sldId id="336" r:id="rId10"/>
    <p:sldId id="382" r:id="rId11"/>
    <p:sldId id="353" r:id="rId12"/>
    <p:sldId id="335" r:id="rId13"/>
    <p:sldId id="327" r:id="rId14"/>
    <p:sldId id="394" r:id="rId15"/>
    <p:sldId id="395" r:id="rId16"/>
    <p:sldId id="396" r:id="rId17"/>
    <p:sldId id="397" r:id="rId18"/>
    <p:sldId id="398" r:id="rId19"/>
    <p:sldId id="399" r:id="rId20"/>
    <p:sldId id="400" r:id="rId21"/>
    <p:sldId id="401" r:id="rId22"/>
    <p:sldId id="402" r:id="rId23"/>
    <p:sldId id="329" r:id="rId24"/>
    <p:sldId id="330" r:id="rId25"/>
    <p:sldId id="328" r:id="rId26"/>
    <p:sldId id="356" r:id="rId27"/>
    <p:sldId id="355" r:id="rId28"/>
    <p:sldId id="318" r:id="rId29"/>
    <p:sldId id="364" r:id="rId30"/>
    <p:sldId id="363" r:id="rId31"/>
    <p:sldId id="362" r:id="rId32"/>
    <p:sldId id="361" r:id="rId33"/>
    <p:sldId id="392" r:id="rId34"/>
    <p:sldId id="357" r:id="rId35"/>
    <p:sldId id="393" r:id="rId36"/>
    <p:sldId id="360" r:id="rId37"/>
    <p:sldId id="359" r:id="rId38"/>
    <p:sldId id="365" r:id="rId39"/>
    <p:sldId id="380" r:id="rId40"/>
    <p:sldId id="345"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24" autoAdjust="0"/>
  </p:normalViewPr>
  <p:slideViewPr>
    <p:cSldViewPr>
      <p:cViewPr varScale="1">
        <p:scale>
          <a:sx n="88" d="100"/>
          <a:sy n="88" d="100"/>
        </p:scale>
        <p:origin x="816" y="78"/>
      </p:cViewPr>
      <p:guideLst>
        <p:guide orient="horz" pos="1620"/>
        <p:guide pos="2880"/>
      </p:guideLst>
    </p:cSldViewPr>
  </p:slideViewPr>
  <p:outlineViewPr>
    <p:cViewPr>
      <p:scale>
        <a:sx n="33" d="100"/>
        <a:sy n="33" d="100"/>
      </p:scale>
      <p:origin x="0" y="-148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2F6DA1-9AA1-4F20-9697-5002473A9B15}" type="datetimeFigureOut">
              <a:rPr lang="zh-CN" altLang="en-US" smtClean="0"/>
              <a:t>2017/1/2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B02FA-1373-4D8C-930E-D0B9E7B6E907}" type="slidenum">
              <a:rPr lang="zh-CN" altLang="en-US" smtClean="0"/>
              <a:t>‹#›</a:t>
            </a:fld>
            <a:endParaRPr lang="zh-CN" altLang="en-US"/>
          </a:p>
        </p:txBody>
      </p:sp>
    </p:spTree>
    <p:extLst>
      <p:ext uri="{BB962C8B-B14F-4D97-AF65-F5344CB8AC3E}">
        <p14:creationId xmlns:p14="http://schemas.microsoft.com/office/powerpoint/2010/main" val="2721439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黑体" panose="02010609060101010101" pitchFamily="49" charset="-122"/>
                <a:ea typeface="黑体" panose="02010609060101010101" pitchFamily="49" charset="-122"/>
              </a:rPr>
              <a:t>东北三省冬季</a:t>
            </a:r>
          </a:p>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1</a:t>
            </a:fld>
            <a:endParaRPr lang="zh-CN" altLang="en-US"/>
          </a:p>
        </p:txBody>
      </p:sp>
    </p:spTree>
    <p:extLst>
      <p:ext uri="{BB962C8B-B14F-4D97-AF65-F5344CB8AC3E}">
        <p14:creationId xmlns:p14="http://schemas.microsoft.com/office/powerpoint/2010/main" val="1847655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70B02FA-1373-4D8C-930E-D0B9E7B6E907}" type="slidenum">
              <a:rPr lang="zh-CN" altLang="en-US" smtClean="0"/>
              <a:t>4</a:t>
            </a:fld>
            <a:endParaRPr lang="zh-CN" altLang="en-US"/>
          </a:p>
        </p:txBody>
      </p:sp>
    </p:spTree>
    <p:extLst>
      <p:ext uri="{BB962C8B-B14F-4D97-AF65-F5344CB8AC3E}">
        <p14:creationId xmlns:p14="http://schemas.microsoft.com/office/powerpoint/2010/main" val="1006944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662587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467794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38506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4100398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846739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267521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6088180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5665695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2468046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965170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1376725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1041024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7187523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745083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3540751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63770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6017511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249108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3468692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962850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5406785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5877567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533401" y="27385"/>
            <a:ext cx="7891463" cy="5116115"/>
            <a:chOff x="349" y="23"/>
            <a:chExt cx="4971" cy="4297"/>
          </a:xfrm>
        </p:grpSpPr>
        <p:sp>
          <p:nvSpPr>
            <p:cNvPr id="5" name="Rectangle 3"/>
            <p:cNvSpPr>
              <a:spLocks noChangeArrowheads="1"/>
            </p:cNvSpPr>
            <p:nvPr/>
          </p:nvSpPr>
          <p:spPr bwMode="auto">
            <a:xfrm>
              <a:off x="38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 name="Freeform 4"/>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 name="Freeform 5"/>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 name="Freeform 6"/>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 name="Freeform 7"/>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 name="Freeform 8"/>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 name="Freeform 9"/>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 name="Freeform 10"/>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 name="Freeform 11"/>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 name="Freeform 12"/>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5" name="Freeform 13"/>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6" name="Rectangle 14"/>
            <p:cNvSpPr>
              <a:spLocks noChangeArrowheads="1"/>
            </p:cNvSpPr>
            <p:nvPr/>
          </p:nvSpPr>
          <p:spPr bwMode="auto">
            <a:xfrm>
              <a:off x="38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7" name="Rectangle 15"/>
            <p:cNvSpPr>
              <a:spLocks noChangeArrowheads="1"/>
            </p:cNvSpPr>
            <p:nvPr/>
          </p:nvSpPr>
          <p:spPr bwMode="auto">
            <a:xfrm>
              <a:off x="82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8" name="Freeform 16"/>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9" name="Freeform 17"/>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0" name="Freeform 18"/>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1" name="Freeform 19"/>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2" name="Freeform 20"/>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3" name="Freeform 21"/>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4" name="Freeform 22"/>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5" name="Freeform 23"/>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6" name="Freeform 24"/>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7" name="Freeform 25"/>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28" name="Rectangle 26"/>
            <p:cNvSpPr>
              <a:spLocks noChangeArrowheads="1"/>
            </p:cNvSpPr>
            <p:nvPr/>
          </p:nvSpPr>
          <p:spPr bwMode="auto">
            <a:xfrm>
              <a:off x="82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29" name="Rectangle 27"/>
            <p:cNvSpPr>
              <a:spLocks noChangeArrowheads="1"/>
            </p:cNvSpPr>
            <p:nvPr/>
          </p:nvSpPr>
          <p:spPr bwMode="auto">
            <a:xfrm>
              <a:off x="127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30" name="Freeform 28"/>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1" name="Freeform 29"/>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2" name="Freeform 30"/>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3" name="Freeform 31"/>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4" name="Freeform 32"/>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5" name="Freeform 33"/>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6" name="Freeform 34"/>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7" name="Freeform 35"/>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8" name="Freeform 36"/>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39" name="Freeform 37"/>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0" name="Rectangle 38"/>
            <p:cNvSpPr>
              <a:spLocks noChangeArrowheads="1"/>
            </p:cNvSpPr>
            <p:nvPr/>
          </p:nvSpPr>
          <p:spPr bwMode="auto">
            <a:xfrm>
              <a:off x="127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1" name="Rectangle 39"/>
            <p:cNvSpPr>
              <a:spLocks noChangeArrowheads="1"/>
            </p:cNvSpPr>
            <p:nvPr/>
          </p:nvSpPr>
          <p:spPr bwMode="auto">
            <a:xfrm>
              <a:off x="1724"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42" name="Freeform 40"/>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3" name="Freeform 41"/>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4" name="Freeform 42"/>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5" name="Freeform 43"/>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6" name="Freeform 44"/>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7" name="Freeform 45"/>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8" name="Freeform 46"/>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49" name="Freeform 47"/>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0" name="Freeform 48"/>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1" name="Freeform 49"/>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2" name="Rectangle 50"/>
            <p:cNvSpPr>
              <a:spLocks noChangeArrowheads="1"/>
            </p:cNvSpPr>
            <p:nvPr/>
          </p:nvSpPr>
          <p:spPr bwMode="auto">
            <a:xfrm>
              <a:off x="1724"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3" name="Rectangle 51"/>
            <p:cNvSpPr>
              <a:spLocks noChangeArrowheads="1"/>
            </p:cNvSpPr>
            <p:nvPr/>
          </p:nvSpPr>
          <p:spPr bwMode="auto">
            <a:xfrm>
              <a:off x="2169" y="23"/>
              <a:ext cx="21"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54" name="Freeform 52"/>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5" name="Freeform 53"/>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6" name="Freeform 54"/>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7" name="Freeform 55"/>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8" name="Freeform 56"/>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59" name="Freeform 57"/>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0" name="Freeform 58"/>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1" name="Freeform 59"/>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2" name="Freeform 60"/>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3" name="Freeform 61"/>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4" name="Rectangle 62"/>
            <p:cNvSpPr>
              <a:spLocks noChangeArrowheads="1"/>
            </p:cNvSpPr>
            <p:nvPr/>
          </p:nvSpPr>
          <p:spPr bwMode="auto">
            <a:xfrm>
              <a:off x="2169" y="4269"/>
              <a:ext cx="21"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5" name="Rectangle 63"/>
            <p:cNvSpPr>
              <a:spLocks noChangeArrowheads="1"/>
            </p:cNvSpPr>
            <p:nvPr/>
          </p:nvSpPr>
          <p:spPr bwMode="auto">
            <a:xfrm>
              <a:off x="262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66" name="Freeform 64"/>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7" name="Freeform 65"/>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8" name="Freeform 66"/>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69" name="Freeform 67"/>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0" name="Freeform 68"/>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1" name="Freeform 69"/>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2" name="Freeform 70"/>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3" name="Freeform 71"/>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4" name="Freeform 72"/>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5" name="Freeform 73"/>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6" name="Rectangle 74"/>
            <p:cNvSpPr>
              <a:spLocks noChangeArrowheads="1"/>
            </p:cNvSpPr>
            <p:nvPr/>
          </p:nvSpPr>
          <p:spPr bwMode="auto">
            <a:xfrm>
              <a:off x="262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7" name="Rectangle 75"/>
            <p:cNvSpPr>
              <a:spLocks noChangeArrowheads="1"/>
            </p:cNvSpPr>
            <p:nvPr/>
          </p:nvSpPr>
          <p:spPr bwMode="auto">
            <a:xfrm>
              <a:off x="306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78" name="Freeform 76"/>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79" name="Freeform 77"/>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0" name="Freeform 78"/>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1" name="Freeform 79"/>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2" name="Freeform 80"/>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3" name="Freeform 81"/>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4" name="Freeform 82"/>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5" name="Freeform 83"/>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6" name="Freeform 84"/>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7" name="Freeform 85"/>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88" name="Rectangle 86"/>
            <p:cNvSpPr>
              <a:spLocks noChangeArrowheads="1"/>
            </p:cNvSpPr>
            <p:nvPr/>
          </p:nvSpPr>
          <p:spPr bwMode="auto">
            <a:xfrm>
              <a:off x="306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89" name="Rectangle 87"/>
            <p:cNvSpPr>
              <a:spLocks noChangeArrowheads="1"/>
            </p:cNvSpPr>
            <p:nvPr/>
          </p:nvSpPr>
          <p:spPr bwMode="auto">
            <a:xfrm>
              <a:off x="351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90" name="Freeform 88"/>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1" name="Freeform 89"/>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2" name="Freeform 90"/>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3" name="Freeform 91"/>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4" name="Freeform 92"/>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5" name="Freeform 93"/>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6" name="Freeform 94"/>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7" name="Freeform 95"/>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8" name="Freeform 96"/>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99" name="Freeform 97"/>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0" name="Rectangle 98"/>
            <p:cNvSpPr>
              <a:spLocks noChangeArrowheads="1"/>
            </p:cNvSpPr>
            <p:nvPr/>
          </p:nvSpPr>
          <p:spPr bwMode="auto">
            <a:xfrm>
              <a:off x="351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1" name="Rectangle 99"/>
            <p:cNvSpPr>
              <a:spLocks noChangeArrowheads="1"/>
            </p:cNvSpPr>
            <p:nvPr/>
          </p:nvSpPr>
          <p:spPr bwMode="auto">
            <a:xfrm>
              <a:off x="396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2" name="Freeform 100"/>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 name="Freeform 101"/>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 name="Freeform 102"/>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 name="Freeform 103"/>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 name="Freeform 104"/>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 name="Freeform 105"/>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 name="Freeform 106"/>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 name="Freeform 107"/>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 name="Freeform 108"/>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 name="Freeform 109"/>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 name="Rectangle 110"/>
            <p:cNvSpPr>
              <a:spLocks noChangeArrowheads="1"/>
            </p:cNvSpPr>
            <p:nvPr/>
          </p:nvSpPr>
          <p:spPr bwMode="auto">
            <a:xfrm>
              <a:off x="396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3" name="Rectangle 111"/>
            <p:cNvSpPr>
              <a:spLocks noChangeArrowheads="1"/>
            </p:cNvSpPr>
            <p:nvPr/>
          </p:nvSpPr>
          <p:spPr bwMode="auto">
            <a:xfrm>
              <a:off x="4405"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 name="Freeform 112"/>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 name="Freeform 113"/>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 name="Freeform 114"/>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 name="Freeform 115"/>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8" name="Freeform 116"/>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9" name="Freeform 117"/>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0" name="Freeform 118"/>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1" name="Freeform 119"/>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2" name="Freeform 120"/>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3" name="Freeform 121"/>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4" name="Rectangle 122"/>
            <p:cNvSpPr>
              <a:spLocks noChangeArrowheads="1"/>
            </p:cNvSpPr>
            <p:nvPr/>
          </p:nvSpPr>
          <p:spPr bwMode="auto">
            <a:xfrm>
              <a:off x="4405"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5" name="Rectangle 123"/>
            <p:cNvSpPr>
              <a:spLocks noChangeArrowheads="1"/>
            </p:cNvSpPr>
            <p:nvPr/>
          </p:nvSpPr>
          <p:spPr bwMode="auto">
            <a:xfrm>
              <a:off x="485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26" name="Freeform 124"/>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7" name="Freeform 125"/>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8" name="Freeform 126"/>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29" name="Freeform 127"/>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0" name="Freeform 128"/>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1" name="Freeform 129"/>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2" name="Freeform 130"/>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3" name="Freeform 131"/>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4" name="Freeform 132"/>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5" name="Freeform 133"/>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6" name="Rectangle 134"/>
            <p:cNvSpPr>
              <a:spLocks noChangeArrowheads="1"/>
            </p:cNvSpPr>
            <p:nvPr/>
          </p:nvSpPr>
          <p:spPr bwMode="auto">
            <a:xfrm>
              <a:off x="485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7" name="Rectangle 135"/>
            <p:cNvSpPr>
              <a:spLocks noChangeArrowheads="1"/>
            </p:cNvSpPr>
            <p:nvPr/>
          </p:nvSpPr>
          <p:spPr bwMode="auto">
            <a:xfrm>
              <a:off x="5300" y="23"/>
              <a:ext cx="20" cy="10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38" name="Freeform 136"/>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39" name="Freeform 137"/>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0" name="Freeform 138"/>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1" name="Freeform 139"/>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2" name="Freeform 140"/>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3" name="Freeform 141"/>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4" name="Freeform 142"/>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5" name="Freeform 143"/>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6" name="Freeform 144"/>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7" name="Freeform 145"/>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48" name="Rectangle 146"/>
            <p:cNvSpPr>
              <a:spLocks noChangeArrowheads="1"/>
            </p:cNvSpPr>
            <p:nvPr/>
          </p:nvSpPr>
          <p:spPr bwMode="auto">
            <a:xfrm>
              <a:off x="5300" y="4269"/>
              <a:ext cx="20" cy="51"/>
            </a:xfrm>
            <a:prstGeom prst="rect">
              <a:avLst/>
            </a:prstGeom>
            <a:solidFill>
              <a:schemeClr val="bg2">
                <a:alpha val="50195"/>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49" name="Freeform 147"/>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
        <p:nvSpPr>
          <p:cNvPr id="64660" name="Rectangle 148"/>
          <p:cNvSpPr>
            <a:spLocks noGrp="1" noRot="1" noChangeArrowheads="1"/>
          </p:cNvSpPr>
          <p:nvPr>
            <p:ph type="ctrTitle"/>
          </p:nvPr>
        </p:nvSpPr>
        <p:spPr>
          <a:xfrm>
            <a:off x="685800" y="1543050"/>
            <a:ext cx="7772400" cy="857250"/>
          </a:xfrm>
        </p:spPr>
        <p:txBody>
          <a:bodyPr/>
          <a:lstStyle>
            <a:lvl1pPr>
              <a:defRPr/>
            </a:lvl1pPr>
          </a:lstStyle>
          <a:p>
            <a:r>
              <a:rPr lang="zh-CN" altLang="en-US"/>
              <a:t>单击此处编辑母版标题样式</a:t>
            </a:r>
          </a:p>
        </p:txBody>
      </p:sp>
      <p:sp>
        <p:nvSpPr>
          <p:cNvPr id="64664" name="Rectangle 152"/>
          <p:cNvSpPr>
            <a:spLocks noGrp="1" noRot="1" noChangeArrowheads="1"/>
          </p:cNvSpPr>
          <p:nvPr>
            <p:ph type="subTitle" idx="1"/>
          </p:nvPr>
        </p:nvSpPr>
        <p:spPr>
          <a:xfrm>
            <a:off x="1371600" y="262890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150" name="Rectangle 149"/>
          <p:cNvSpPr>
            <a:spLocks noGrp="1" noChangeArrowheads="1"/>
          </p:cNvSpPr>
          <p:nvPr>
            <p:ph type="dt" sz="half" idx="10"/>
          </p:nvPr>
        </p:nvSpPr>
        <p:spPr>
          <a:xfrm>
            <a:off x="301626" y="4686300"/>
            <a:ext cx="2289175" cy="357188"/>
          </a:xfrm>
        </p:spPr>
        <p:txBody>
          <a:bodyPr/>
          <a:lstStyle>
            <a:lvl1pPr>
              <a:defRPr/>
            </a:lvl1pPr>
          </a:lstStyle>
          <a:p>
            <a:pPr>
              <a:defRPr/>
            </a:pPr>
            <a:endParaRPr lang="en-US" altLang="zh-CN">
              <a:solidFill>
                <a:srgbClr val="000000"/>
              </a:solidFill>
            </a:endParaRPr>
          </a:p>
        </p:txBody>
      </p:sp>
      <p:sp>
        <p:nvSpPr>
          <p:cNvPr id="151" name="Rectangle 150"/>
          <p:cNvSpPr>
            <a:spLocks noGrp="1" noChangeArrowheads="1"/>
          </p:cNvSpPr>
          <p:nvPr>
            <p:ph type="ftr" sz="quarter" idx="11"/>
          </p:nvPr>
        </p:nvSpPr>
        <p:spPr>
          <a:xfrm>
            <a:off x="3124200" y="4686300"/>
            <a:ext cx="2895600" cy="357188"/>
          </a:xfrm>
        </p:spPr>
        <p:txBody>
          <a:bodyPr/>
          <a:lstStyle>
            <a:lvl1pPr>
              <a:defRPr/>
            </a:lvl1pPr>
          </a:lstStyle>
          <a:p>
            <a:pPr>
              <a:defRPr/>
            </a:pPr>
            <a:endParaRPr lang="en-US" altLang="zh-CN">
              <a:solidFill>
                <a:srgbClr val="000000"/>
              </a:solidFill>
            </a:endParaRPr>
          </a:p>
        </p:txBody>
      </p:sp>
      <p:sp>
        <p:nvSpPr>
          <p:cNvPr id="152" name="Rectangle 151"/>
          <p:cNvSpPr>
            <a:spLocks noGrp="1" noChangeArrowheads="1"/>
          </p:cNvSpPr>
          <p:nvPr>
            <p:ph type="sldNum" sz="quarter" idx="12"/>
          </p:nvPr>
        </p:nvSpPr>
        <p:spPr>
          <a:xfrm>
            <a:off x="6553201" y="4686300"/>
            <a:ext cx="2289175" cy="357188"/>
          </a:xfrm>
        </p:spPr>
        <p:txBody>
          <a:bodyPr/>
          <a:lstStyle>
            <a:lvl1pPr>
              <a:defRPr smtClean="0"/>
            </a:lvl1pPr>
          </a:lstStyle>
          <a:p>
            <a:pPr>
              <a:defRPr/>
            </a:pPr>
            <a:fld id="{1C97E393-ADA6-4A56-A9B5-AEBB759D1015}"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05069582"/>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68F1BF7-E1A8-4E67-9D0A-393638FB96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064342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35FA153F-5282-4CF1-AA0A-AC96EBE8314D}"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3845943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200151"/>
            <a:ext cx="4000500" cy="33742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916BCF2B-30D0-4F54-90A4-E51DDC11AD1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21372012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smtClean="0"/>
            </a:lvl1pPr>
          </a:lstStyle>
          <a:p>
            <a:pPr>
              <a:defRPr/>
            </a:pPr>
            <a:fld id="{A8EF164D-0095-4A96-9077-034E1ED1736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86788911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smtClean="0"/>
            </a:lvl1pPr>
          </a:lstStyle>
          <a:p>
            <a:pPr>
              <a:defRPr/>
            </a:pPr>
            <a:fld id="{017E65C6-9D1F-4135-9F29-9760083C3C11}"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455372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smtClean="0"/>
            </a:lvl1pPr>
          </a:lstStyle>
          <a:p>
            <a:pPr>
              <a:defRPr/>
            </a:pPr>
            <a:fld id="{155F978D-1E9A-4F33-830C-6CA610C70360}"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24735590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8C0618C2-F9F9-487D-A5BA-71E82D125B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5731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smtClean="0"/>
            </a:lvl1pPr>
          </a:lstStyle>
          <a:p>
            <a:pPr>
              <a:defRPr/>
            </a:pPr>
            <a:fld id="{3F5258BC-5B78-4E45-B64A-E07FDBA795F2}"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9818777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69276ED5-F0DB-4D06-BE13-A0566ABB2CE6}"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684586155"/>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4" y="171451"/>
            <a:ext cx="2135187" cy="440293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1" y="171451"/>
            <a:ext cx="6253163" cy="440293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smtClean="0"/>
            </a:lvl1pPr>
          </a:lstStyle>
          <a:p>
            <a:pPr>
              <a:defRPr/>
            </a:pPr>
            <a:fld id="{4BA47E3D-4C18-40C7-A6F1-4F1B1A4EDC1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034782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4CC8D56-2D1B-47B7-B108-C8B09219956C}"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5F716123-D983-49EE-9B50-6B58D2967C2C}" type="slidenum">
              <a:rPr lang="en-US" altLang="zh-CN"/>
              <a:pPr>
                <a:defRPr/>
              </a:pPr>
              <a:t>‹#›</a:t>
            </a:fld>
            <a:endParaRPr lang="en-US" altLang="zh-CN"/>
          </a:p>
        </p:txBody>
      </p:sp>
    </p:spTree>
    <p:extLst>
      <p:ext uri="{BB962C8B-B14F-4D97-AF65-F5344CB8AC3E}">
        <p14:creationId xmlns:p14="http://schemas.microsoft.com/office/powerpoint/2010/main" val="19996488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1648E74-73F3-42CE-9F78-F2A0CACF9F7C}"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74147497-E406-4A56-90E2-12E76739519D}" type="slidenum">
              <a:rPr lang="en-US" altLang="zh-CN"/>
              <a:pPr>
                <a:defRPr/>
              </a:pPr>
              <a:t>‹#›</a:t>
            </a:fld>
            <a:endParaRPr lang="en-US" altLang="zh-CN"/>
          </a:p>
        </p:txBody>
      </p:sp>
    </p:spTree>
    <p:extLst>
      <p:ext uri="{BB962C8B-B14F-4D97-AF65-F5344CB8AC3E}">
        <p14:creationId xmlns:p14="http://schemas.microsoft.com/office/powerpoint/2010/main" val="7721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A66DCEF-D0B6-4F3F-AE0E-6754720299E0}"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D15E6C1-7CA9-4888-8FBA-2C511DE547FA}" type="slidenum">
              <a:rPr lang="en-US" altLang="zh-CN"/>
              <a:pPr>
                <a:defRPr/>
              </a:pPr>
              <a:t>‹#›</a:t>
            </a:fld>
            <a:endParaRPr lang="en-US" altLang="zh-CN"/>
          </a:p>
        </p:txBody>
      </p:sp>
    </p:spTree>
    <p:extLst>
      <p:ext uri="{BB962C8B-B14F-4D97-AF65-F5344CB8AC3E}">
        <p14:creationId xmlns:p14="http://schemas.microsoft.com/office/powerpoint/2010/main" val="20659138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AA7FFA46-092E-4204-9C96-4F871ECC54D2}"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pPr>
              <a:defRPr/>
            </a:pPr>
            <a:fld id="{5823E448-328E-4DD9-9DAC-0618CE37CF0B}" type="slidenum">
              <a:rPr lang="en-US" altLang="zh-CN"/>
              <a:pPr>
                <a:defRPr/>
              </a:pPr>
              <a:t>‹#›</a:t>
            </a:fld>
            <a:endParaRPr lang="en-US" altLang="zh-CN"/>
          </a:p>
        </p:txBody>
      </p:sp>
    </p:spTree>
    <p:extLst>
      <p:ext uri="{BB962C8B-B14F-4D97-AF65-F5344CB8AC3E}">
        <p14:creationId xmlns:p14="http://schemas.microsoft.com/office/powerpoint/2010/main" val="18396625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6BFB290B-151E-476A-8E48-4ACC7D9DB8A8}"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95153917-DAEA-45C4-9612-06F41F67FB05}" type="slidenum">
              <a:rPr lang="en-US" altLang="zh-CN"/>
              <a:pPr>
                <a:defRPr/>
              </a:pPr>
              <a:t>‹#›</a:t>
            </a:fld>
            <a:endParaRPr lang="en-US" altLang="zh-CN"/>
          </a:p>
        </p:txBody>
      </p:sp>
    </p:spTree>
    <p:extLst>
      <p:ext uri="{BB962C8B-B14F-4D97-AF65-F5344CB8AC3E}">
        <p14:creationId xmlns:p14="http://schemas.microsoft.com/office/powerpoint/2010/main" val="4177820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A643FE81-7D0E-4801-B0EC-5FEDA70E85E0}"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lvl1pPr>
              <a:defRPr/>
            </a:lvl1pPr>
          </a:lstStyle>
          <a:p>
            <a:pPr>
              <a:defRPr/>
            </a:pPr>
            <a:fld id="{AF2B12D8-E479-4D19-B8AB-81BED540BBDD}" type="slidenum">
              <a:rPr lang="en-US" altLang="zh-CN"/>
              <a:pPr>
                <a:defRPr/>
              </a:pPr>
              <a:t>‹#›</a:t>
            </a:fld>
            <a:endParaRPr lang="en-US" altLang="zh-CN"/>
          </a:p>
        </p:txBody>
      </p:sp>
    </p:spTree>
    <p:extLst>
      <p:ext uri="{BB962C8B-B14F-4D97-AF65-F5344CB8AC3E}">
        <p14:creationId xmlns:p14="http://schemas.microsoft.com/office/powerpoint/2010/main" val="15450822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83C6D89-B2E9-417D-94F3-F7CD5E11DFAA}"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DF159F40-4689-4A84-9272-69DA74265C79}" type="slidenum">
              <a:rPr lang="en-US" altLang="zh-CN"/>
              <a:pPr>
                <a:defRPr/>
              </a:pPr>
              <a:t>‹#›</a:t>
            </a:fld>
            <a:endParaRPr lang="en-US" altLang="zh-CN"/>
          </a:p>
        </p:txBody>
      </p:sp>
    </p:spTree>
    <p:extLst>
      <p:ext uri="{BB962C8B-B14F-4D97-AF65-F5344CB8AC3E}">
        <p14:creationId xmlns:p14="http://schemas.microsoft.com/office/powerpoint/2010/main" val="1975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529ACC4E-A732-4841-AAA0-B5A369C3C824}"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pPr>
              <a:defRPr/>
            </a:pPr>
            <a:fld id="{C69635ED-F6BD-4BCE-84F1-BD792F8757A2}" type="slidenum">
              <a:rPr lang="en-US" altLang="zh-CN"/>
              <a:pPr>
                <a:defRPr/>
              </a:pPr>
              <a:t>‹#›</a:t>
            </a:fld>
            <a:endParaRPr lang="en-US" altLang="zh-CN"/>
          </a:p>
        </p:txBody>
      </p:sp>
    </p:spTree>
    <p:extLst>
      <p:ext uri="{BB962C8B-B14F-4D97-AF65-F5344CB8AC3E}">
        <p14:creationId xmlns:p14="http://schemas.microsoft.com/office/powerpoint/2010/main" val="21173005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7F8EF482-0926-4013-AE52-A3C793AE10A4}" type="datetimeFigureOut">
              <a:rPr lang="en-US" altLang="zh-CN">
                <a:solidFill>
                  <a:prstClr val="black">
                    <a:tint val="75000"/>
                  </a:prstClr>
                </a:solidFill>
              </a:rPr>
              <a:pPr>
                <a:defRPr/>
              </a:pPr>
              <a:t>1/2/2017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lvl1pPr>
              <a:defRPr/>
            </a:lvl1pPr>
          </a:lstStyle>
          <a:p>
            <a:pPr>
              <a:defRPr/>
            </a:pPr>
            <a:fld id="{B9878138-C7D6-478F-8887-9FC8FD55CCFC}" type="slidenum">
              <a:rPr lang="en-US" altLang="zh-CN"/>
              <a:pPr>
                <a:defRPr/>
              </a:pPr>
              <a:t>‹#›</a:t>
            </a:fld>
            <a:endParaRPr lang="en-US" altLang="zh-CN"/>
          </a:p>
        </p:txBody>
      </p:sp>
    </p:spTree>
    <p:extLst>
      <p:ext uri="{BB962C8B-B14F-4D97-AF65-F5344CB8AC3E}">
        <p14:creationId xmlns:p14="http://schemas.microsoft.com/office/powerpoint/2010/main" val="23415751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B04F05A-55D2-48F9-A70B-6E6EB6B9AA9B}" type="datetimeFigureOut">
              <a:rPr lang="en-US" altLang="zh-CN">
                <a:solidFill>
                  <a:prstClr val="black">
                    <a:tint val="75000"/>
                  </a:prstClr>
                </a:solidFill>
              </a:rPr>
              <a:pPr>
                <a:defRPr/>
              </a:pPr>
              <a:t>1/2/2017</a:t>
            </a:fld>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7326B707-9E05-4D2E-B55A-B0B65E44B43E}" type="slidenum">
              <a:rPr lang="en-US" altLang="zh-CN"/>
              <a:pPr>
                <a:defRPr/>
              </a:pPr>
              <a:t>‹#›</a:t>
            </a:fld>
            <a:endParaRPr lang="en-US" altLang="zh-CN"/>
          </a:p>
        </p:txBody>
      </p:sp>
    </p:spTree>
    <p:extLst>
      <p:ext uri="{BB962C8B-B14F-4D97-AF65-F5344CB8AC3E}">
        <p14:creationId xmlns:p14="http://schemas.microsoft.com/office/powerpoint/2010/main" val="7898597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0CB0995-966E-44F7-90B5-E36D83243D3E}" type="datetimeFigureOut">
              <a:rPr lang="en-US" altLang="zh-CN">
                <a:solidFill>
                  <a:prstClr val="black">
                    <a:tint val="75000"/>
                  </a:prstClr>
                </a:solidFill>
              </a:rPr>
              <a:pPr>
                <a:defRPr/>
              </a:pPr>
              <a:t>1/2/2017</a:t>
            </a:fld>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CC8224E-CB0B-4220-BA0B-70A8C5CE5003}" type="slidenum">
              <a:rPr lang="en-US" altLang="zh-CN"/>
              <a:pPr>
                <a:defRPr/>
              </a:pPr>
              <a:t>‹#›</a:t>
            </a:fld>
            <a:endParaRPr lang="en-US" altLang="zh-CN"/>
          </a:p>
        </p:txBody>
      </p:sp>
    </p:spTree>
    <p:extLst>
      <p:ext uri="{BB962C8B-B14F-4D97-AF65-F5344CB8AC3E}">
        <p14:creationId xmlns:p14="http://schemas.microsoft.com/office/powerpoint/2010/main" val="947404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259878712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3394236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body" idx="1"/>
          </p:nvPr>
        </p:nvSpPr>
        <p:spPr bwMode="auto">
          <a:xfrm>
            <a:off x="609600" y="1200151"/>
            <a:ext cx="8153400" cy="337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2"/>
            <a:r>
              <a:rPr lang="zh-CN" altLang="en-US" smtClean="0"/>
              <a:t>第五级</a:t>
            </a:r>
          </a:p>
        </p:txBody>
      </p:sp>
      <p:sp>
        <p:nvSpPr>
          <p:cNvPr id="1027" name="Rectangle 3"/>
          <p:cNvSpPr>
            <a:spLocks noGrp="1" noRot="1" noChangeArrowheads="1"/>
          </p:cNvSpPr>
          <p:nvPr>
            <p:ph type="title"/>
          </p:nvPr>
        </p:nvSpPr>
        <p:spPr bwMode="auto">
          <a:xfrm>
            <a:off x="298450" y="171450"/>
            <a:ext cx="85407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3492" name="Rectangle 4"/>
          <p:cNvSpPr>
            <a:spLocks noGrp="1" noChangeArrowheads="1"/>
          </p:cNvSpPr>
          <p:nvPr>
            <p:ph type="dt" sz="half" idx="2"/>
          </p:nvPr>
        </p:nvSpPr>
        <p:spPr bwMode="auto">
          <a:xfrm>
            <a:off x="492126" y="4707731"/>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3" name="Rectangle 5"/>
          <p:cNvSpPr>
            <a:spLocks noGrp="1" noChangeArrowheads="1"/>
          </p:cNvSpPr>
          <p:nvPr>
            <p:ph type="ftr" sz="quarter" idx="3"/>
          </p:nvPr>
        </p:nvSpPr>
        <p:spPr bwMode="auto">
          <a:xfrm>
            <a:off x="3121025"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charset="0"/>
              </a:defRPr>
            </a:lvl1pPr>
          </a:lstStyle>
          <a:p>
            <a:pPr fontAlgn="base">
              <a:spcBef>
                <a:spcPct val="0"/>
              </a:spcBef>
              <a:spcAft>
                <a:spcPct val="0"/>
              </a:spcAft>
              <a:defRPr/>
            </a:pPr>
            <a:endParaRPr lang="en-US" altLang="zh-CN">
              <a:solidFill>
                <a:srgbClr val="000000"/>
              </a:solidFill>
            </a:endParaRPr>
          </a:p>
        </p:txBody>
      </p:sp>
      <p:sp>
        <p:nvSpPr>
          <p:cNvPr id="63494" name="Rectangle 6"/>
          <p:cNvSpPr>
            <a:spLocks noGrp="1" noChangeArrowheads="1"/>
          </p:cNvSpPr>
          <p:nvPr>
            <p:ph type="sldNum" sz="quarter" idx="4"/>
          </p:nvPr>
        </p:nvSpPr>
        <p:spPr bwMode="auto">
          <a:xfrm>
            <a:off x="6550025" y="4683919"/>
            <a:ext cx="2289175"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fontAlgn="base">
              <a:spcBef>
                <a:spcPct val="0"/>
              </a:spcBef>
              <a:spcAft>
                <a:spcPct val="0"/>
              </a:spcAft>
              <a:defRPr/>
            </a:pPr>
            <a:fld id="{307D1138-9CC4-45C8-AB8B-D4B4EA0AA5CD}"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grpSp>
        <p:nvGrpSpPr>
          <p:cNvPr id="1031" name="Group 7"/>
          <p:cNvGrpSpPr>
            <a:grpSpLocks/>
          </p:cNvGrpSpPr>
          <p:nvPr/>
        </p:nvGrpSpPr>
        <p:grpSpPr bwMode="auto">
          <a:xfrm>
            <a:off x="566738" y="0"/>
            <a:ext cx="7891462" cy="5116116"/>
            <a:chOff x="349" y="23"/>
            <a:chExt cx="4971" cy="4297"/>
          </a:xfrm>
        </p:grpSpPr>
        <p:sp>
          <p:nvSpPr>
            <p:cNvPr id="1032" name="Rectangle 8"/>
            <p:cNvSpPr>
              <a:spLocks noChangeArrowheads="1"/>
            </p:cNvSpPr>
            <p:nvPr/>
          </p:nvSpPr>
          <p:spPr bwMode="auto">
            <a:xfrm>
              <a:off x="38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33" name="Freeform 9"/>
            <p:cNvSpPr>
              <a:spLocks noEditPoints="1"/>
            </p:cNvSpPr>
            <p:nvPr/>
          </p:nvSpPr>
          <p:spPr bwMode="auto">
            <a:xfrm>
              <a:off x="38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4" name="Freeform 10"/>
            <p:cNvSpPr>
              <a:spLocks noEditPoints="1"/>
            </p:cNvSpPr>
            <p:nvPr/>
          </p:nvSpPr>
          <p:spPr bwMode="auto">
            <a:xfrm>
              <a:off x="38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5" name="Freeform 11"/>
            <p:cNvSpPr>
              <a:spLocks noEditPoints="1"/>
            </p:cNvSpPr>
            <p:nvPr/>
          </p:nvSpPr>
          <p:spPr bwMode="auto">
            <a:xfrm>
              <a:off x="38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6" name="Freeform 12"/>
            <p:cNvSpPr>
              <a:spLocks noEditPoints="1"/>
            </p:cNvSpPr>
            <p:nvPr/>
          </p:nvSpPr>
          <p:spPr bwMode="auto">
            <a:xfrm>
              <a:off x="38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7" name="Freeform 13"/>
            <p:cNvSpPr>
              <a:spLocks noEditPoints="1"/>
            </p:cNvSpPr>
            <p:nvPr/>
          </p:nvSpPr>
          <p:spPr bwMode="auto">
            <a:xfrm>
              <a:off x="38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8" name="Freeform 14"/>
            <p:cNvSpPr>
              <a:spLocks noEditPoints="1"/>
            </p:cNvSpPr>
            <p:nvPr/>
          </p:nvSpPr>
          <p:spPr bwMode="auto">
            <a:xfrm>
              <a:off x="38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39" name="Freeform 15"/>
            <p:cNvSpPr>
              <a:spLocks noEditPoints="1"/>
            </p:cNvSpPr>
            <p:nvPr/>
          </p:nvSpPr>
          <p:spPr bwMode="auto">
            <a:xfrm>
              <a:off x="38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0" name="Freeform 16"/>
            <p:cNvSpPr>
              <a:spLocks noEditPoints="1"/>
            </p:cNvSpPr>
            <p:nvPr/>
          </p:nvSpPr>
          <p:spPr bwMode="auto">
            <a:xfrm>
              <a:off x="38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1" name="Freeform 17"/>
            <p:cNvSpPr>
              <a:spLocks noEditPoints="1"/>
            </p:cNvSpPr>
            <p:nvPr/>
          </p:nvSpPr>
          <p:spPr bwMode="auto">
            <a:xfrm>
              <a:off x="38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2" name="Freeform 18"/>
            <p:cNvSpPr>
              <a:spLocks noEditPoints="1"/>
            </p:cNvSpPr>
            <p:nvPr/>
          </p:nvSpPr>
          <p:spPr bwMode="auto">
            <a:xfrm>
              <a:off x="38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3" name="Rectangle 19"/>
            <p:cNvSpPr>
              <a:spLocks noChangeArrowheads="1"/>
            </p:cNvSpPr>
            <p:nvPr/>
          </p:nvSpPr>
          <p:spPr bwMode="auto">
            <a:xfrm>
              <a:off x="38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4" name="Rectangle 20"/>
            <p:cNvSpPr>
              <a:spLocks noChangeArrowheads="1"/>
            </p:cNvSpPr>
            <p:nvPr/>
          </p:nvSpPr>
          <p:spPr bwMode="auto">
            <a:xfrm>
              <a:off x="82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45" name="Freeform 21"/>
            <p:cNvSpPr>
              <a:spLocks noEditPoints="1"/>
            </p:cNvSpPr>
            <p:nvPr/>
          </p:nvSpPr>
          <p:spPr bwMode="auto">
            <a:xfrm>
              <a:off x="82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6" name="Freeform 22"/>
            <p:cNvSpPr>
              <a:spLocks noEditPoints="1"/>
            </p:cNvSpPr>
            <p:nvPr/>
          </p:nvSpPr>
          <p:spPr bwMode="auto">
            <a:xfrm>
              <a:off x="82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7" name="Freeform 23"/>
            <p:cNvSpPr>
              <a:spLocks noEditPoints="1"/>
            </p:cNvSpPr>
            <p:nvPr/>
          </p:nvSpPr>
          <p:spPr bwMode="auto">
            <a:xfrm>
              <a:off x="82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8" name="Freeform 24"/>
            <p:cNvSpPr>
              <a:spLocks noEditPoints="1"/>
            </p:cNvSpPr>
            <p:nvPr/>
          </p:nvSpPr>
          <p:spPr bwMode="auto">
            <a:xfrm>
              <a:off x="82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49" name="Freeform 25"/>
            <p:cNvSpPr>
              <a:spLocks noEditPoints="1"/>
            </p:cNvSpPr>
            <p:nvPr/>
          </p:nvSpPr>
          <p:spPr bwMode="auto">
            <a:xfrm>
              <a:off x="82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0" name="Freeform 26"/>
            <p:cNvSpPr>
              <a:spLocks noEditPoints="1"/>
            </p:cNvSpPr>
            <p:nvPr/>
          </p:nvSpPr>
          <p:spPr bwMode="auto">
            <a:xfrm>
              <a:off x="82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1" name="Freeform 27"/>
            <p:cNvSpPr>
              <a:spLocks noEditPoints="1"/>
            </p:cNvSpPr>
            <p:nvPr/>
          </p:nvSpPr>
          <p:spPr bwMode="auto">
            <a:xfrm>
              <a:off x="82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2" name="Freeform 28"/>
            <p:cNvSpPr>
              <a:spLocks noEditPoints="1"/>
            </p:cNvSpPr>
            <p:nvPr/>
          </p:nvSpPr>
          <p:spPr bwMode="auto">
            <a:xfrm>
              <a:off x="82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3" name="Freeform 29"/>
            <p:cNvSpPr>
              <a:spLocks noEditPoints="1"/>
            </p:cNvSpPr>
            <p:nvPr/>
          </p:nvSpPr>
          <p:spPr bwMode="auto">
            <a:xfrm>
              <a:off x="82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4" name="Freeform 30"/>
            <p:cNvSpPr>
              <a:spLocks noEditPoints="1"/>
            </p:cNvSpPr>
            <p:nvPr/>
          </p:nvSpPr>
          <p:spPr bwMode="auto">
            <a:xfrm>
              <a:off x="82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5" name="Rectangle 31"/>
            <p:cNvSpPr>
              <a:spLocks noChangeArrowheads="1"/>
            </p:cNvSpPr>
            <p:nvPr/>
          </p:nvSpPr>
          <p:spPr bwMode="auto">
            <a:xfrm>
              <a:off x="82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6" name="Rectangle 32"/>
            <p:cNvSpPr>
              <a:spLocks noChangeArrowheads="1"/>
            </p:cNvSpPr>
            <p:nvPr/>
          </p:nvSpPr>
          <p:spPr bwMode="auto">
            <a:xfrm>
              <a:off x="127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57" name="Freeform 33"/>
            <p:cNvSpPr>
              <a:spLocks noEditPoints="1"/>
            </p:cNvSpPr>
            <p:nvPr/>
          </p:nvSpPr>
          <p:spPr bwMode="auto">
            <a:xfrm>
              <a:off x="127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8" name="Freeform 34"/>
            <p:cNvSpPr>
              <a:spLocks noEditPoints="1"/>
            </p:cNvSpPr>
            <p:nvPr/>
          </p:nvSpPr>
          <p:spPr bwMode="auto">
            <a:xfrm>
              <a:off x="127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59" name="Freeform 35"/>
            <p:cNvSpPr>
              <a:spLocks noEditPoints="1"/>
            </p:cNvSpPr>
            <p:nvPr/>
          </p:nvSpPr>
          <p:spPr bwMode="auto">
            <a:xfrm>
              <a:off x="127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0" name="Freeform 36"/>
            <p:cNvSpPr>
              <a:spLocks noEditPoints="1"/>
            </p:cNvSpPr>
            <p:nvPr/>
          </p:nvSpPr>
          <p:spPr bwMode="auto">
            <a:xfrm>
              <a:off x="127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1" name="Freeform 37"/>
            <p:cNvSpPr>
              <a:spLocks noEditPoints="1"/>
            </p:cNvSpPr>
            <p:nvPr/>
          </p:nvSpPr>
          <p:spPr bwMode="auto">
            <a:xfrm>
              <a:off x="127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2" name="Freeform 38"/>
            <p:cNvSpPr>
              <a:spLocks noEditPoints="1"/>
            </p:cNvSpPr>
            <p:nvPr/>
          </p:nvSpPr>
          <p:spPr bwMode="auto">
            <a:xfrm>
              <a:off x="127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3" name="Freeform 39"/>
            <p:cNvSpPr>
              <a:spLocks noEditPoints="1"/>
            </p:cNvSpPr>
            <p:nvPr/>
          </p:nvSpPr>
          <p:spPr bwMode="auto">
            <a:xfrm>
              <a:off x="127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4" name="Freeform 40"/>
            <p:cNvSpPr>
              <a:spLocks noEditPoints="1"/>
            </p:cNvSpPr>
            <p:nvPr/>
          </p:nvSpPr>
          <p:spPr bwMode="auto">
            <a:xfrm>
              <a:off x="127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5" name="Freeform 41"/>
            <p:cNvSpPr>
              <a:spLocks noEditPoints="1"/>
            </p:cNvSpPr>
            <p:nvPr/>
          </p:nvSpPr>
          <p:spPr bwMode="auto">
            <a:xfrm>
              <a:off x="127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6" name="Freeform 42"/>
            <p:cNvSpPr>
              <a:spLocks noEditPoints="1"/>
            </p:cNvSpPr>
            <p:nvPr/>
          </p:nvSpPr>
          <p:spPr bwMode="auto">
            <a:xfrm>
              <a:off x="127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67" name="Rectangle 43"/>
            <p:cNvSpPr>
              <a:spLocks noChangeArrowheads="1"/>
            </p:cNvSpPr>
            <p:nvPr/>
          </p:nvSpPr>
          <p:spPr bwMode="auto">
            <a:xfrm>
              <a:off x="127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8" name="Rectangle 44"/>
            <p:cNvSpPr>
              <a:spLocks noChangeArrowheads="1"/>
            </p:cNvSpPr>
            <p:nvPr/>
          </p:nvSpPr>
          <p:spPr bwMode="auto">
            <a:xfrm>
              <a:off x="1724"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69" name="Freeform 45"/>
            <p:cNvSpPr>
              <a:spLocks noEditPoints="1"/>
            </p:cNvSpPr>
            <p:nvPr/>
          </p:nvSpPr>
          <p:spPr bwMode="auto">
            <a:xfrm>
              <a:off x="1724"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0" name="Freeform 46"/>
            <p:cNvSpPr>
              <a:spLocks noEditPoints="1"/>
            </p:cNvSpPr>
            <p:nvPr/>
          </p:nvSpPr>
          <p:spPr bwMode="auto">
            <a:xfrm>
              <a:off x="1724"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1" name="Freeform 47"/>
            <p:cNvSpPr>
              <a:spLocks noEditPoints="1"/>
            </p:cNvSpPr>
            <p:nvPr/>
          </p:nvSpPr>
          <p:spPr bwMode="auto">
            <a:xfrm>
              <a:off x="1724"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2" name="Freeform 48"/>
            <p:cNvSpPr>
              <a:spLocks noEditPoints="1"/>
            </p:cNvSpPr>
            <p:nvPr/>
          </p:nvSpPr>
          <p:spPr bwMode="auto">
            <a:xfrm>
              <a:off x="1724"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3" name="Freeform 49"/>
            <p:cNvSpPr>
              <a:spLocks noEditPoints="1"/>
            </p:cNvSpPr>
            <p:nvPr/>
          </p:nvSpPr>
          <p:spPr bwMode="auto">
            <a:xfrm>
              <a:off x="1724"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4" name="Freeform 50"/>
            <p:cNvSpPr>
              <a:spLocks noEditPoints="1"/>
            </p:cNvSpPr>
            <p:nvPr/>
          </p:nvSpPr>
          <p:spPr bwMode="auto">
            <a:xfrm>
              <a:off x="1724"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5" name="Freeform 51"/>
            <p:cNvSpPr>
              <a:spLocks noEditPoints="1"/>
            </p:cNvSpPr>
            <p:nvPr/>
          </p:nvSpPr>
          <p:spPr bwMode="auto">
            <a:xfrm>
              <a:off x="1724"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6" name="Freeform 52"/>
            <p:cNvSpPr>
              <a:spLocks noEditPoints="1"/>
            </p:cNvSpPr>
            <p:nvPr/>
          </p:nvSpPr>
          <p:spPr bwMode="auto">
            <a:xfrm>
              <a:off x="1724"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7" name="Freeform 53"/>
            <p:cNvSpPr>
              <a:spLocks noEditPoints="1"/>
            </p:cNvSpPr>
            <p:nvPr/>
          </p:nvSpPr>
          <p:spPr bwMode="auto">
            <a:xfrm>
              <a:off x="1724"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8" name="Freeform 54"/>
            <p:cNvSpPr>
              <a:spLocks noEditPoints="1"/>
            </p:cNvSpPr>
            <p:nvPr/>
          </p:nvSpPr>
          <p:spPr bwMode="auto">
            <a:xfrm>
              <a:off x="1724"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79" name="Rectangle 55"/>
            <p:cNvSpPr>
              <a:spLocks noChangeArrowheads="1"/>
            </p:cNvSpPr>
            <p:nvPr/>
          </p:nvSpPr>
          <p:spPr bwMode="auto">
            <a:xfrm>
              <a:off x="1724"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0" name="Rectangle 56"/>
            <p:cNvSpPr>
              <a:spLocks noChangeArrowheads="1"/>
            </p:cNvSpPr>
            <p:nvPr/>
          </p:nvSpPr>
          <p:spPr bwMode="auto">
            <a:xfrm>
              <a:off x="2169" y="23"/>
              <a:ext cx="21"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81" name="Freeform 57"/>
            <p:cNvSpPr>
              <a:spLocks noEditPoints="1"/>
            </p:cNvSpPr>
            <p:nvPr/>
          </p:nvSpPr>
          <p:spPr bwMode="auto">
            <a:xfrm>
              <a:off x="2169" y="225"/>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2" name="Freeform 58"/>
            <p:cNvSpPr>
              <a:spLocks noEditPoints="1"/>
            </p:cNvSpPr>
            <p:nvPr/>
          </p:nvSpPr>
          <p:spPr bwMode="auto">
            <a:xfrm>
              <a:off x="2169" y="630"/>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3" name="Freeform 59"/>
            <p:cNvSpPr>
              <a:spLocks noEditPoints="1"/>
            </p:cNvSpPr>
            <p:nvPr/>
          </p:nvSpPr>
          <p:spPr bwMode="auto">
            <a:xfrm>
              <a:off x="2169" y="1034"/>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4" name="Freeform 60"/>
            <p:cNvSpPr>
              <a:spLocks noEditPoints="1"/>
            </p:cNvSpPr>
            <p:nvPr/>
          </p:nvSpPr>
          <p:spPr bwMode="auto">
            <a:xfrm>
              <a:off x="2169" y="1438"/>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5" name="Freeform 61"/>
            <p:cNvSpPr>
              <a:spLocks noEditPoints="1"/>
            </p:cNvSpPr>
            <p:nvPr/>
          </p:nvSpPr>
          <p:spPr bwMode="auto">
            <a:xfrm>
              <a:off x="2169" y="1843"/>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6" name="Freeform 62"/>
            <p:cNvSpPr>
              <a:spLocks noEditPoints="1"/>
            </p:cNvSpPr>
            <p:nvPr/>
          </p:nvSpPr>
          <p:spPr bwMode="auto">
            <a:xfrm>
              <a:off x="2169" y="2247"/>
              <a:ext cx="21"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7" name="Freeform 63"/>
            <p:cNvSpPr>
              <a:spLocks noEditPoints="1"/>
            </p:cNvSpPr>
            <p:nvPr/>
          </p:nvSpPr>
          <p:spPr bwMode="auto">
            <a:xfrm>
              <a:off x="2169" y="2652"/>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8" name="Freeform 64"/>
            <p:cNvSpPr>
              <a:spLocks noEditPoints="1"/>
            </p:cNvSpPr>
            <p:nvPr/>
          </p:nvSpPr>
          <p:spPr bwMode="auto">
            <a:xfrm>
              <a:off x="2169" y="3056"/>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89" name="Freeform 65"/>
            <p:cNvSpPr>
              <a:spLocks noEditPoints="1"/>
            </p:cNvSpPr>
            <p:nvPr/>
          </p:nvSpPr>
          <p:spPr bwMode="auto">
            <a:xfrm>
              <a:off x="2169" y="3461"/>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0" name="Freeform 66"/>
            <p:cNvSpPr>
              <a:spLocks noEditPoints="1"/>
            </p:cNvSpPr>
            <p:nvPr/>
          </p:nvSpPr>
          <p:spPr bwMode="auto">
            <a:xfrm>
              <a:off x="2169" y="3865"/>
              <a:ext cx="21"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1" name="Rectangle 67"/>
            <p:cNvSpPr>
              <a:spLocks noChangeArrowheads="1"/>
            </p:cNvSpPr>
            <p:nvPr/>
          </p:nvSpPr>
          <p:spPr bwMode="auto">
            <a:xfrm>
              <a:off x="2169" y="4269"/>
              <a:ext cx="21"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2" name="Rectangle 68"/>
            <p:cNvSpPr>
              <a:spLocks noChangeArrowheads="1"/>
            </p:cNvSpPr>
            <p:nvPr/>
          </p:nvSpPr>
          <p:spPr bwMode="auto">
            <a:xfrm>
              <a:off x="262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093" name="Freeform 69"/>
            <p:cNvSpPr>
              <a:spLocks noEditPoints="1"/>
            </p:cNvSpPr>
            <p:nvPr/>
          </p:nvSpPr>
          <p:spPr bwMode="auto">
            <a:xfrm>
              <a:off x="262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4" name="Freeform 70"/>
            <p:cNvSpPr>
              <a:spLocks noEditPoints="1"/>
            </p:cNvSpPr>
            <p:nvPr/>
          </p:nvSpPr>
          <p:spPr bwMode="auto">
            <a:xfrm>
              <a:off x="262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5" name="Freeform 71"/>
            <p:cNvSpPr>
              <a:spLocks noEditPoints="1"/>
            </p:cNvSpPr>
            <p:nvPr/>
          </p:nvSpPr>
          <p:spPr bwMode="auto">
            <a:xfrm>
              <a:off x="262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6" name="Freeform 72"/>
            <p:cNvSpPr>
              <a:spLocks noEditPoints="1"/>
            </p:cNvSpPr>
            <p:nvPr/>
          </p:nvSpPr>
          <p:spPr bwMode="auto">
            <a:xfrm>
              <a:off x="262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7" name="Freeform 73"/>
            <p:cNvSpPr>
              <a:spLocks noEditPoints="1"/>
            </p:cNvSpPr>
            <p:nvPr/>
          </p:nvSpPr>
          <p:spPr bwMode="auto">
            <a:xfrm>
              <a:off x="262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8" name="Freeform 74"/>
            <p:cNvSpPr>
              <a:spLocks noEditPoints="1"/>
            </p:cNvSpPr>
            <p:nvPr/>
          </p:nvSpPr>
          <p:spPr bwMode="auto">
            <a:xfrm>
              <a:off x="262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099" name="Freeform 75"/>
            <p:cNvSpPr>
              <a:spLocks noEditPoints="1"/>
            </p:cNvSpPr>
            <p:nvPr/>
          </p:nvSpPr>
          <p:spPr bwMode="auto">
            <a:xfrm>
              <a:off x="262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0" name="Freeform 76"/>
            <p:cNvSpPr>
              <a:spLocks noEditPoints="1"/>
            </p:cNvSpPr>
            <p:nvPr/>
          </p:nvSpPr>
          <p:spPr bwMode="auto">
            <a:xfrm>
              <a:off x="262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1" name="Freeform 77"/>
            <p:cNvSpPr>
              <a:spLocks noEditPoints="1"/>
            </p:cNvSpPr>
            <p:nvPr/>
          </p:nvSpPr>
          <p:spPr bwMode="auto">
            <a:xfrm>
              <a:off x="262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2" name="Freeform 78"/>
            <p:cNvSpPr>
              <a:spLocks noEditPoints="1"/>
            </p:cNvSpPr>
            <p:nvPr/>
          </p:nvSpPr>
          <p:spPr bwMode="auto">
            <a:xfrm>
              <a:off x="262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3" name="Rectangle 79"/>
            <p:cNvSpPr>
              <a:spLocks noChangeArrowheads="1"/>
            </p:cNvSpPr>
            <p:nvPr/>
          </p:nvSpPr>
          <p:spPr bwMode="auto">
            <a:xfrm>
              <a:off x="262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4" name="Rectangle 80"/>
            <p:cNvSpPr>
              <a:spLocks noChangeArrowheads="1"/>
            </p:cNvSpPr>
            <p:nvPr/>
          </p:nvSpPr>
          <p:spPr bwMode="auto">
            <a:xfrm>
              <a:off x="306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05" name="Freeform 81"/>
            <p:cNvSpPr>
              <a:spLocks noEditPoints="1"/>
            </p:cNvSpPr>
            <p:nvPr/>
          </p:nvSpPr>
          <p:spPr bwMode="auto">
            <a:xfrm>
              <a:off x="306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6" name="Freeform 82"/>
            <p:cNvSpPr>
              <a:spLocks noEditPoints="1"/>
            </p:cNvSpPr>
            <p:nvPr/>
          </p:nvSpPr>
          <p:spPr bwMode="auto">
            <a:xfrm>
              <a:off x="306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7" name="Freeform 83"/>
            <p:cNvSpPr>
              <a:spLocks noEditPoints="1"/>
            </p:cNvSpPr>
            <p:nvPr/>
          </p:nvSpPr>
          <p:spPr bwMode="auto">
            <a:xfrm>
              <a:off x="306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8" name="Freeform 84"/>
            <p:cNvSpPr>
              <a:spLocks noEditPoints="1"/>
            </p:cNvSpPr>
            <p:nvPr/>
          </p:nvSpPr>
          <p:spPr bwMode="auto">
            <a:xfrm>
              <a:off x="306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09" name="Freeform 85"/>
            <p:cNvSpPr>
              <a:spLocks noEditPoints="1"/>
            </p:cNvSpPr>
            <p:nvPr/>
          </p:nvSpPr>
          <p:spPr bwMode="auto">
            <a:xfrm>
              <a:off x="306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0" name="Freeform 86"/>
            <p:cNvSpPr>
              <a:spLocks noEditPoints="1"/>
            </p:cNvSpPr>
            <p:nvPr/>
          </p:nvSpPr>
          <p:spPr bwMode="auto">
            <a:xfrm>
              <a:off x="306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1" name="Freeform 87"/>
            <p:cNvSpPr>
              <a:spLocks noEditPoints="1"/>
            </p:cNvSpPr>
            <p:nvPr/>
          </p:nvSpPr>
          <p:spPr bwMode="auto">
            <a:xfrm>
              <a:off x="306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2" name="Freeform 88"/>
            <p:cNvSpPr>
              <a:spLocks noEditPoints="1"/>
            </p:cNvSpPr>
            <p:nvPr/>
          </p:nvSpPr>
          <p:spPr bwMode="auto">
            <a:xfrm>
              <a:off x="306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3" name="Freeform 89"/>
            <p:cNvSpPr>
              <a:spLocks noEditPoints="1"/>
            </p:cNvSpPr>
            <p:nvPr/>
          </p:nvSpPr>
          <p:spPr bwMode="auto">
            <a:xfrm>
              <a:off x="306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4" name="Freeform 90"/>
            <p:cNvSpPr>
              <a:spLocks noEditPoints="1"/>
            </p:cNvSpPr>
            <p:nvPr/>
          </p:nvSpPr>
          <p:spPr bwMode="auto">
            <a:xfrm>
              <a:off x="306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5" name="Rectangle 91"/>
            <p:cNvSpPr>
              <a:spLocks noChangeArrowheads="1"/>
            </p:cNvSpPr>
            <p:nvPr/>
          </p:nvSpPr>
          <p:spPr bwMode="auto">
            <a:xfrm>
              <a:off x="306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6" name="Rectangle 92"/>
            <p:cNvSpPr>
              <a:spLocks noChangeArrowheads="1"/>
            </p:cNvSpPr>
            <p:nvPr/>
          </p:nvSpPr>
          <p:spPr bwMode="auto">
            <a:xfrm>
              <a:off x="351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17" name="Freeform 93"/>
            <p:cNvSpPr>
              <a:spLocks noEditPoints="1"/>
            </p:cNvSpPr>
            <p:nvPr/>
          </p:nvSpPr>
          <p:spPr bwMode="auto">
            <a:xfrm>
              <a:off x="351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8" name="Freeform 94"/>
            <p:cNvSpPr>
              <a:spLocks noEditPoints="1"/>
            </p:cNvSpPr>
            <p:nvPr/>
          </p:nvSpPr>
          <p:spPr bwMode="auto">
            <a:xfrm>
              <a:off x="351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19" name="Freeform 95"/>
            <p:cNvSpPr>
              <a:spLocks noEditPoints="1"/>
            </p:cNvSpPr>
            <p:nvPr/>
          </p:nvSpPr>
          <p:spPr bwMode="auto">
            <a:xfrm>
              <a:off x="351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0" name="Freeform 96"/>
            <p:cNvSpPr>
              <a:spLocks noEditPoints="1"/>
            </p:cNvSpPr>
            <p:nvPr/>
          </p:nvSpPr>
          <p:spPr bwMode="auto">
            <a:xfrm>
              <a:off x="351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1" name="Freeform 97"/>
            <p:cNvSpPr>
              <a:spLocks noEditPoints="1"/>
            </p:cNvSpPr>
            <p:nvPr/>
          </p:nvSpPr>
          <p:spPr bwMode="auto">
            <a:xfrm>
              <a:off x="351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2" name="Freeform 98"/>
            <p:cNvSpPr>
              <a:spLocks noEditPoints="1"/>
            </p:cNvSpPr>
            <p:nvPr/>
          </p:nvSpPr>
          <p:spPr bwMode="auto">
            <a:xfrm>
              <a:off x="351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3" name="Freeform 99"/>
            <p:cNvSpPr>
              <a:spLocks noEditPoints="1"/>
            </p:cNvSpPr>
            <p:nvPr/>
          </p:nvSpPr>
          <p:spPr bwMode="auto">
            <a:xfrm>
              <a:off x="351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4" name="Freeform 100"/>
            <p:cNvSpPr>
              <a:spLocks noEditPoints="1"/>
            </p:cNvSpPr>
            <p:nvPr/>
          </p:nvSpPr>
          <p:spPr bwMode="auto">
            <a:xfrm>
              <a:off x="351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5" name="Freeform 101"/>
            <p:cNvSpPr>
              <a:spLocks noEditPoints="1"/>
            </p:cNvSpPr>
            <p:nvPr/>
          </p:nvSpPr>
          <p:spPr bwMode="auto">
            <a:xfrm>
              <a:off x="351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6" name="Freeform 102"/>
            <p:cNvSpPr>
              <a:spLocks noEditPoints="1"/>
            </p:cNvSpPr>
            <p:nvPr/>
          </p:nvSpPr>
          <p:spPr bwMode="auto">
            <a:xfrm>
              <a:off x="351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27" name="Rectangle 103"/>
            <p:cNvSpPr>
              <a:spLocks noChangeArrowheads="1"/>
            </p:cNvSpPr>
            <p:nvPr/>
          </p:nvSpPr>
          <p:spPr bwMode="auto">
            <a:xfrm>
              <a:off x="351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8" name="Rectangle 104"/>
            <p:cNvSpPr>
              <a:spLocks noChangeArrowheads="1"/>
            </p:cNvSpPr>
            <p:nvPr/>
          </p:nvSpPr>
          <p:spPr bwMode="auto">
            <a:xfrm>
              <a:off x="396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29" name="Freeform 105"/>
            <p:cNvSpPr>
              <a:spLocks noEditPoints="1"/>
            </p:cNvSpPr>
            <p:nvPr/>
          </p:nvSpPr>
          <p:spPr bwMode="auto">
            <a:xfrm>
              <a:off x="396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0" name="Freeform 106"/>
            <p:cNvSpPr>
              <a:spLocks noEditPoints="1"/>
            </p:cNvSpPr>
            <p:nvPr/>
          </p:nvSpPr>
          <p:spPr bwMode="auto">
            <a:xfrm>
              <a:off x="396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1" name="Freeform 107"/>
            <p:cNvSpPr>
              <a:spLocks noEditPoints="1"/>
            </p:cNvSpPr>
            <p:nvPr/>
          </p:nvSpPr>
          <p:spPr bwMode="auto">
            <a:xfrm>
              <a:off x="396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2" name="Freeform 108"/>
            <p:cNvSpPr>
              <a:spLocks noEditPoints="1"/>
            </p:cNvSpPr>
            <p:nvPr/>
          </p:nvSpPr>
          <p:spPr bwMode="auto">
            <a:xfrm>
              <a:off x="396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3" name="Freeform 109"/>
            <p:cNvSpPr>
              <a:spLocks noEditPoints="1"/>
            </p:cNvSpPr>
            <p:nvPr/>
          </p:nvSpPr>
          <p:spPr bwMode="auto">
            <a:xfrm>
              <a:off x="396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4" name="Freeform 110"/>
            <p:cNvSpPr>
              <a:spLocks noEditPoints="1"/>
            </p:cNvSpPr>
            <p:nvPr/>
          </p:nvSpPr>
          <p:spPr bwMode="auto">
            <a:xfrm>
              <a:off x="396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5" name="Freeform 111"/>
            <p:cNvSpPr>
              <a:spLocks noEditPoints="1"/>
            </p:cNvSpPr>
            <p:nvPr/>
          </p:nvSpPr>
          <p:spPr bwMode="auto">
            <a:xfrm>
              <a:off x="396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6" name="Freeform 112"/>
            <p:cNvSpPr>
              <a:spLocks noEditPoints="1"/>
            </p:cNvSpPr>
            <p:nvPr/>
          </p:nvSpPr>
          <p:spPr bwMode="auto">
            <a:xfrm>
              <a:off x="396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7" name="Freeform 113"/>
            <p:cNvSpPr>
              <a:spLocks noEditPoints="1"/>
            </p:cNvSpPr>
            <p:nvPr/>
          </p:nvSpPr>
          <p:spPr bwMode="auto">
            <a:xfrm>
              <a:off x="396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8" name="Freeform 114"/>
            <p:cNvSpPr>
              <a:spLocks noEditPoints="1"/>
            </p:cNvSpPr>
            <p:nvPr/>
          </p:nvSpPr>
          <p:spPr bwMode="auto">
            <a:xfrm>
              <a:off x="396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39" name="Rectangle 115"/>
            <p:cNvSpPr>
              <a:spLocks noChangeArrowheads="1"/>
            </p:cNvSpPr>
            <p:nvPr/>
          </p:nvSpPr>
          <p:spPr bwMode="auto">
            <a:xfrm>
              <a:off x="396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0" name="Rectangle 116"/>
            <p:cNvSpPr>
              <a:spLocks noChangeArrowheads="1"/>
            </p:cNvSpPr>
            <p:nvPr/>
          </p:nvSpPr>
          <p:spPr bwMode="auto">
            <a:xfrm>
              <a:off x="4405"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41" name="Freeform 117"/>
            <p:cNvSpPr>
              <a:spLocks noEditPoints="1"/>
            </p:cNvSpPr>
            <p:nvPr/>
          </p:nvSpPr>
          <p:spPr bwMode="auto">
            <a:xfrm>
              <a:off x="4405"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2" name="Freeform 118"/>
            <p:cNvSpPr>
              <a:spLocks noEditPoints="1"/>
            </p:cNvSpPr>
            <p:nvPr/>
          </p:nvSpPr>
          <p:spPr bwMode="auto">
            <a:xfrm>
              <a:off x="4405"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3" name="Freeform 119"/>
            <p:cNvSpPr>
              <a:spLocks noEditPoints="1"/>
            </p:cNvSpPr>
            <p:nvPr/>
          </p:nvSpPr>
          <p:spPr bwMode="auto">
            <a:xfrm>
              <a:off x="4405"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4" name="Freeform 120"/>
            <p:cNvSpPr>
              <a:spLocks noEditPoints="1"/>
            </p:cNvSpPr>
            <p:nvPr/>
          </p:nvSpPr>
          <p:spPr bwMode="auto">
            <a:xfrm>
              <a:off x="4405"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5" name="Freeform 121"/>
            <p:cNvSpPr>
              <a:spLocks noEditPoints="1"/>
            </p:cNvSpPr>
            <p:nvPr/>
          </p:nvSpPr>
          <p:spPr bwMode="auto">
            <a:xfrm>
              <a:off x="4405"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6" name="Freeform 122"/>
            <p:cNvSpPr>
              <a:spLocks noEditPoints="1"/>
            </p:cNvSpPr>
            <p:nvPr/>
          </p:nvSpPr>
          <p:spPr bwMode="auto">
            <a:xfrm>
              <a:off x="4405"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7" name="Freeform 123"/>
            <p:cNvSpPr>
              <a:spLocks noEditPoints="1"/>
            </p:cNvSpPr>
            <p:nvPr/>
          </p:nvSpPr>
          <p:spPr bwMode="auto">
            <a:xfrm>
              <a:off x="4405"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8" name="Freeform 124"/>
            <p:cNvSpPr>
              <a:spLocks noEditPoints="1"/>
            </p:cNvSpPr>
            <p:nvPr/>
          </p:nvSpPr>
          <p:spPr bwMode="auto">
            <a:xfrm>
              <a:off x="4405"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49" name="Freeform 125"/>
            <p:cNvSpPr>
              <a:spLocks noEditPoints="1"/>
            </p:cNvSpPr>
            <p:nvPr/>
          </p:nvSpPr>
          <p:spPr bwMode="auto">
            <a:xfrm>
              <a:off x="4405"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0" name="Freeform 126"/>
            <p:cNvSpPr>
              <a:spLocks noEditPoints="1"/>
            </p:cNvSpPr>
            <p:nvPr/>
          </p:nvSpPr>
          <p:spPr bwMode="auto">
            <a:xfrm>
              <a:off x="4405"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1" name="Rectangle 127"/>
            <p:cNvSpPr>
              <a:spLocks noChangeArrowheads="1"/>
            </p:cNvSpPr>
            <p:nvPr/>
          </p:nvSpPr>
          <p:spPr bwMode="auto">
            <a:xfrm>
              <a:off x="4405"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2" name="Rectangle 128"/>
            <p:cNvSpPr>
              <a:spLocks noChangeArrowheads="1"/>
            </p:cNvSpPr>
            <p:nvPr/>
          </p:nvSpPr>
          <p:spPr bwMode="auto">
            <a:xfrm>
              <a:off x="485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53" name="Freeform 129"/>
            <p:cNvSpPr>
              <a:spLocks noEditPoints="1"/>
            </p:cNvSpPr>
            <p:nvPr/>
          </p:nvSpPr>
          <p:spPr bwMode="auto">
            <a:xfrm>
              <a:off x="485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4" name="Freeform 130"/>
            <p:cNvSpPr>
              <a:spLocks noEditPoints="1"/>
            </p:cNvSpPr>
            <p:nvPr/>
          </p:nvSpPr>
          <p:spPr bwMode="auto">
            <a:xfrm>
              <a:off x="485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5" name="Freeform 131"/>
            <p:cNvSpPr>
              <a:spLocks noEditPoints="1"/>
            </p:cNvSpPr>
            <p:nvPr/>
          </p:nvSpPr>
          <p:spPr bwMode="auto">
            <a:xfrm>
              <a:off x="485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6" name="Freeform 132"/>
            <p:cNvSpPr>
              <a:spLocks noEditPoints="1"/>
            </p:cNvSpPr>
            <p:nvPr/>
          </p:nvSpPr>
          <p:spPr bwMode="auto">
            <a:xfrm>
              <a:off x="485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7" name="Freeform 133"/>
            <p:cNvSpPr>
              <a:spLocks noEditPoints="1"/>
            </p:cNvSpPr>
            <p:nvPr/>
          </p:nvSpPr>
          <p:spPr bwMode="auto">
            <a:xfrm>
              <a:off x="485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8" name="Freeform 134"/>
            <p:cNvSpPr>
              <a:spLocks noEditPoints="1"/>
            </p:cNvSpPr>
            <p:nvPr/>
          </p:nvSpPr>
          <p:spPr bwMode="auto">
            <a:xfrm>
              <a:off x="485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59" name="Freeform 135"/>
            <p:cNvSpPr>
              <a:spLocks noEditPoints="1"/>
            </p:cNvSpPr>
            <p:nvPr/>
          </p:nvSpPr>
          <p:spPr bwMode="auto">
            <a:xfrm>
              <a:off x="485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0" name="Freeform 136"/>
            <p:cNvSpPr>
              <a:spLocks noEditPoints="1"/>
            </p:cNvSpPr>
            <p:nvPr/>
          </p:nvSpPr>
          <p:spPr bwMode="auto">
            <a:xfrm>
              <a:off x="485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1" name="Freeform 137"/>
            <p:cNvSpPr>
              <a:spLocks noEditPoints="1"/>
            </p:cNvSpPr>
            <p:nvPr/>
          </p:nvSpPr>
          <p:spPr bwMode="auto">
            <a:xfrm>
              <a:off x="485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2" name="Freeform 138"/>
            <p:cNvSpPr>
              <a:spLocks noEditPoints="1"/>
            </p:cNvSpPr>
            <p:nvPr/>
          </p:nvSpPr>
          <p:spPr bwMode="auto">
            <a:xfrm>
              <a:off x="485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3" name="Rectangle 139"/>
            <p:cNvSpPr>
              <a:spLocks noChangeArrowheads="1"/>
            </p:cNvSpPr>
            <p:nvPr/>
          </p:nvSpPr>
          <p:spPr bwMode="auto">
            <a:xfrm>
              <a:off x="485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4" name="Rectangle 140"/>
            <p:cNvSpPr>
              <a:spLocks noChangeArrowheads="1"/>
            </p:cNvSpPr>
            <p:nvPr/>
          </p:nvSpPr>
          <p:spPr bwMode="auto">
            <a:xfrm>
              <a:off x="5300" y="23"/>
              <a:ext cx="20" cy="10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65" name="Freeform 141"/>
            <p:cNvSpPr>
              <a:spLocks noEditPoints="1"/>
            </p:cNvSpPr>
            <p:nvPr/>
          </p:nvSpPr>
          <p:spPr bwMode="auto">
            <a:xfrm>
              <a:off x="5300" y="225"/>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6" name="Freeform 142"/>
            <p:cNvSpPr>
              <a:spLocks noEditPoints="1"/>
            </p:cNvSpPr>
            <p:nvPr/>
          </p:nvSpPr>
          <p:spPr bwMode="auto">
            <a:xfrm>
              <a:off x="5300" y="630"/>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7" name="Freeform 143"/>
            <p:cNvSpPr>
              <a:spLocks noEditPoints="1"/>
            </p:cNvSpPr>
            <p:nvPr/>
          </p:nvSpPr>
          <p:spPr bwMode="auto">
            <a:xfrm>
              <a:off x="5300" y="1034"/>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8" name="Freeform 144"/>
            <p:cNvSpPr>
              <a:spLocks noEditPoints="1"/>
            </p:cNvSpPr>
            <p:nvPr/>
          </p:nvSpPr>
          <p:spPr bwMode="auto">
            <a:xfrm>
              <a:off x="5300" y="1438"/>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69" name="Freeform 145"/>
            <p:cNvSpPr>
              <a:spLocks noEditPoints="1"/>
            </p:cNvSpPr>
            <p:nvPr/>
          </p:nvSpPr>
          <p:spPr bwMode="auto">
            <a:xfrm>
              <a:off x="5300" y="1843"/>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0" name="Freeform 146"/>
            <p:cNvSpPr>
              <a:spLocks noEditPoints="1"/>
            </p:cNvSpPr>
            <p:nvPr/>
          </p:nvSpPr>
          <p:spPr bwMode="auto">
            <a:xfrm>
              <a:off x="5300" y="2247"/>
              <a:ext cx="20" cy="304"/>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1" name="Freeform 147"/>
            <p:cNvSpPr>
              <a:spLocks noEditPoints="1"/>
            </p:cNvSpPr>
            <p:nvPr/>
          </p:nvSpPr>
          <p:spPr bwMode="auto">
            <a:xfrm>
              <a:off x="5300" y="2652"/>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2" name="Freeform 148"/>
            <p:cNvSpPr>
              <a:spLocks noEditPoints="1"/>
            </p:cNvSpPr>
            <p:nvPr/>
          </p:nvSpPr>
          <p:spPr bwMode="auto">
            <a:xfrm>
              <a:off x="5300" y="3056"/>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3" name="Freeform 149"/>
            <p:cNvSpPr>
              <a:spLocks noEditPoints="1"/>
            </p:cNvSpPr>
            <p:nvPr/>
          </p:nvSpPr>
          <p:spPr bwMode="auto">
            <a:xfrm>
              <a:off x="5300" y="3461"/>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4" name="Freeform 150"/>
            <p:cNvSpPr>
              <a:spLocks noEditPoints="1"/>
            </p:cNvSpPr>
            <p:nvPr/>
          </p:nvSpPr>
          <p:spPr bwMode="auto">
            <a:xfrm>
              <a:off x="5300" y="3865"/>
              <a:ext cx="20" cy="303"/>
            </a:xfrm>
            <a:custGeom>
              <a:avLst/>
              <a:gdLst>
                <a:gd name="T0" fmla="*/ 0 w 4"/>
                <a:gd name="T1" fmla="*/ 0 h 60"/>
                <a:gd name="T2" fmla="*/ 0 w 4"/>
                <a:gd name="T3" fmla="*/ 20 h 60"/>
                <a:gd name="T4" fmla="*/ 4 w 4"/>
                <a:gd name="T5" fmla="*/ 20 h 60"/>
                <a:gd name="T6" fmla="*/ 4 w 4"/>
                <a:gd name="T7" fmla="*/ 0 h 60"/>
                <a:gd name="T8" fmla="*/ 0 w 4"/>
                <a:gd name="T9" fmla="*/ 0 h 60"/>
                <a:gd name="T10" fmla="*/ 0 w 4"/>
                <a:gd name="T11" fmla="*/ 40 h 60"/>
                <a:gd name="T12" fmla="*/ 0 w 4"/>
                <a:gd name="T13" fmla="*/ 60 h 60"/>
                <a:gd name="T14" fmla="*/ 4 w 4"/>
                <a:gd name="T15" fmla="*/ 60 h 60"/>
                <a:gd name="T16" fmla="*/ 4 w 4"/>
                <a:gd name="T17" fmla="*/ 40 h 60"/>
                <a:gd name="T18" fmla="*/ 0 w 4"/>
                <a:gd name="T19" fmla="*/ 40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sp>
          <p:nvSpPr>
            <p:cNvPr id="1175" name="Rectangle 151"/>
            <p:cNvSpPr>
              <a:spLocks noChangeArrowheads="1"/>
            </p:cNvSpPr>
            <p:nvPr/>
          </p:nvSpPr>
          <p:spPr bwMode="auto">
            <a:xfrm>
              <a:off x="5300" y="4269"/>
              <a:ext cx="20" cy="51"/>
            </a:xfrm>
            <a:prstGeom prst="rect">
              <a:avLst/>
            </a:prstGeom>
            <a:solidFill>
              <a:schemeClr val="bg2">
                <a:alpha val="59999"/>
              </a:schemeClr>
            </a:solidFill>
            <a:ln>
              <a:noFill/>
            </a:ln>
            <a:extLst>
              <a:ext uri="{91240B29-F687-4F45-9708-019B960494DF}">
                <a14:hiddenLine xmlns:a14="http://schemas.microsoft.com/office/drawing/2010/main" w="0">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en-US" sz="1350" smtClean="0">
                <a:solidFill>
                  <a:srgbClr val="000000"/>
                </a:solidFill>
              </a:endParaRPr>
            </a:p>
          </p:txBody>
        </p:sp>
        <p:sp>
          <p:nvSpPr>
            <p:cNvPr id="1176" name="Freeform 152"/>
            <p:cNvSpPr>
              <a:spLocks/>
            </p:cNvSpPr>
            <p:nvPr/>
          </p:nvSpPr>
          <p:spPr bwMode="auto">
            <a:xfrm>
              <a:off x="349" y="3304"/>
              <a:ext cx="20" cy="10"/>
            </a:xfrm>
            <a:custGeom>
              <a:avLst/>
              <a:gdLst>
                <a:gd name="T0" fmla="*/ 0 w 4"/>
                <a:gd name="T1" fmla="*/ 1 h 2"/>
                <a:gd name="T2" fmla="*/ 0 w 4"/>
                <a:gd name="T3" fmla="*/ 1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0" fontAlgn="base" hangingPunct="0">
                <a:spcBef>
                  <a:spcPct val="0"/>
                </a:spcBef>
                <a:spcAft>
                  <a:spcPct val="0"/>
                </a:spcAft>
              </a:pPr>
              <a:endParaRPr lang="zh-CN" altLang="en-US" sz="1350" smtClean="0">
                <a:solidFill>
                  <a:srgbClr val="000000"/>
                </a:solidFill>
              </a:endParaRPr>
            </a:p>
          </p:txBody>
        </p:sp>
      </p:grpSp>
    </p:spTree>
    <p:extLst>
      <p:ext uri="{BB962C8B-B14F-4D97-AF65-F5344CB8AC3E}">
        <p14:creationId xmlns:p14="http://schemas.microsoft.com/office/powerpoint/2010/main" val="4230578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charset="0"/>
          <a:ea typeface="宋体" pitchFamily="2" charset="-122"/>
        </a:defRPr>
      </a:lvl2pPr>
      <a:lvl3pPr algn="ctr" rtl="0" eaLnBrk="0" fontAlgn="base" hangingPunct="0">
        <a:spcBef>
          <a:spcPct val="0"/>
        </a:spcBef>
        <a:spcAft>
          <a:spcPct val="0"/>
        </a:spcAft>
        <a:defRPr sz="3300">
          <a:solidFill>
            <a:schemeClr val="tx2"/>
          </a:solidFill>
          <a:latin typeface="Arial" charset="0"/>
          <a:ea typeface="宋体" pitchFamily="2" charset="-122"/>
        </a:defRPr>
      </a:lvl3pPr>
      <a:lvl4pPr algn="ctr" rtl="0" eaLnBrk="0" fontAlgn="base" hangingPunct="0">
        <a:spcBef>
          <a:spcPct val="0"/>
        </a:spcBef>
        <a:spcAft>
          <a:spcPct val="0"/>
        </a:spcAft>
        <a:defRPr sz="3300">
          <a:solidFill>
            <a:schemeClr val="tx2"/>
          </a:solidFill>
          <a:latin typeface="Arial" charset="0"/>
          <a:ea typeface="宋体" pitchFamily="2" charset="-122"/>
        </a:defRPr>
      </a:lvl4pPr>
      <a:lvl5pPr algn="ctr" rtl="0" eaLnBrk="0" fontAlgn="base" hangingPunct="0">
        <a:spcBef>
          <a:spcPct val="0"/>
        </a:spcBef>
        <a:spcAft>
          <a:spcPct val="0"/>
        </a:spcAft>
        <a:defRPr sz="3300">
          <a:solidFill>
            <a:schemeClr val="tx2"/>
          </a:solidFill>
          <a:latin typeface="Arial" charset="0"/>
          <a:ea typeface="宋体" pitchFamily="2" charset="-122"/>
        </a:defRPr>
      </a:lvl5pPr>
      <a:lvl6pPr marL="342900" algn="ctr" rtl="0" fontAlgn="base">
        <a:spcBef>
          <a:spcPct val="0"/>
        </a:spcBef>
        <a:spcAft>
          <a:spcPct val="0"/>
        </a:spcAft>
        <a:defRPr sz="3300">
          <a:solidFill>
            <a:schemeClr val="tx2"/>
          </a:solidFill>
          <a:latin typeface="Arial" charset="0"/>
          <a:ea typeface="宋体" pitchFamily="2" charset="-122"/>
        </a:defRPr>
      </a:lvl6pPr>
      <a:lvl7pPr marL="685800" algn="ctr" rtl="0" fontAlgn="base">
        <a:spcBef>
          <a:spcPct val="0"/>
        </a:spcBef>
        <a:spcAft>
          <a:spcPct val="0"/>
        </a:spcAft>
        <a:defRPr sz="3300">
          <a:solidFill>
            <a:schemeClr val="tx2"/>
          </a:solidFill>
          <a:latin typeface="Arial" charset="0"/>
          <a:ea typeface="宋体" pitchFamily="2" charset="-122"/>
        </a:defRPr>
      </a:lvl7pPr>
      <a:lvl8pPr marL="1028700" algn="ctr" rtl="0" fontAlgn="base">
        <a:spcBef>
          <a:spcPct val="0"/>
        </a:spcBef>
        <a:spcAft>
          <a:spcPct val="0"/>
        </a:spcAft>
        <a:defRPr sz="3300">
          <a:solidFill>
            <a:schemeClr val="tx2"/>
          </a:solidFill>
          <a:latin typeface="Arial" charset="0"/>
          <a:ea typeface="宋体" pitchFamily="2" charset="-122"/>
        </a:defRPr>
      </a:lvl8pPr>
      <a:lvl9pPr marL="1371600" algn="ctr" rtl="0" fontAlgn="base">
        <a:spcBef>
          <a:spcPct val="0"/>
        </a:spcBef>
        <a:spcAft>
          <a:spcPct val="0"/>
        </a:spcAft>
        <a:defRPr sz="3300">
          <a:solidFill>
            <a:schemeClr val="tx2"/>
          </a:solidFill>
          <a:latin typeface="Arial" charset="0"/>
          <a:ea typeface="宋体" pitchFamily="2" charset="-122"/>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tx2"/>
        </a:buClr>
        <a:buSzPct val="85000"/>
        <a:buFont typeface="Wingdings" panose="05000000000000000000" pitchFamily="2" charset="2"/>
        <a:buChar char="Ø"/>
        <a:defRPr sz="2100">
          <a:solidFill>
            <a:schemeClr val="tx1"/>
          </a:solidFill>
          <a:latin typeface="+mn-lt"/>
          <a:ea typeface="+mn-ea"/>
        </a:defRPr>
      </a:lvl2pPr>
      <a:lvl3pPr marL="857250" indent="-171450" algn="l" rtl="0" eaLnBrk="0" fontAlgn="base" hangingPunct="0">
        <a:spcBef>
          <a:spcPct val="20000"/>
        </a:spcBef>
        <a:spcAft>
          <a:spcPct val="0"/>
        </a:spcAft>
        <a:buClr>
          <a:schemeClr val="hlink"/>
        </a:buClr>
        <a:buSzPct val="95000"/>
        <a:buFont typeface="Wingdings 2" panose="05020102010507070707" pitchFamily="18" charset="2"/>
        <a:buChar char="¡"/>
        <a:defRPr sz="1800">
          <a:solidFill>
            <a:schemeClr val="tx1"/>
          </a:solidFill>
          <a:latin typeface="+mn-lt"/>
          <a:ea typeface="+mn-ea"/>
        </a:defRPr>
      </a:lvl3pPr>
      <a:lvl4pPr marL="1200150" indent="-171450" algn="l" rtl="0" eaLnBrk="0" fontAlgn="base" hangingPunct="0">
        <a:spcBef>
          <a:spcPct val="20000"/>
        </a:spcBef>
        <a:spcAft>
          <a:spcPct val="0"/>
        </a:spcAft>
        <a:buClr>
          <a:schemeClr val="tx2"/>
        </a:buClr>
        <a:buSzPct val="90000"/>
        <a:buFont typeface="Wingdings" panose="05000000000000000000" pitchFamily="2" charset="2"/>
        <a:buChar char="Ø"/>
        <a:defRPr sz="1500">
          <a:solidFill>
            <a:schemeClr val="tx1"/>
          </a:solidFill>
          <a:latin typeface="+mn-lt"/>
          <a:ea typeface="+mn-ea"/>
        </a:defRPr>
      </a:lvl4pPr>
      <a:lvl5pPr marL="1543050" indent="-171450" algn="l" rtl="0" eaLnBrk="0" fontAlgn="base" hangingPunct="0">
        <a:spcBef>
          <a:spcPct val="20000"/>
        </a:spcBef>
        <a:spcAft>
          <a:spcPct val="0"/>
        </a:spcAft>
        <a:buClr>
          <a:schemeClr val="hlink"/>
        </a:buClr>
        <a:buFont typeface="Wingdings 2" panose="05020102010507070707" pitchFamily="18" charset="2"/>
        <a:buChar char="¡"/>
        <a:defRPr sz="1500">
          <a:solidFill>
            <a:schemeClr val="tx1"/>
          </a:solidFill>
          <a:latin typeface="+mn-lt"/>
          <a:ea typeface="+mn-ea"/>
        </a:defRPr>
      </a:lvl5pPr>
      <a:lvl6pPr marL="18859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6pPr>
      <a:lvl7pPr marL="22288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7pPr>
      <a:lvl8pPr marL="25717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8pPr>
      <a:lvl9pPr marL="2914650" indent="-171450" algn="l" rtl="0" fontAlgn="base">
        <a:spcBef>
          <a:spcPct val="20000"/>
        </a:spcBef>
        <a:spcAft>
          <a:spcPct val="0"/>
        </a:spcAft>
        <a:buClr>
          <a:schemeClr val="hlink"/>
        </a:buClr>
        <a:buFont typeface="Wingdings 2" pitchFamily="18" charset="2"/>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eaLnBrk="1" hangingPunct="1">
              <a:defRPr sz="900">
                <a:solidFill>
                  <a:schemeClr val="tx1">
                    <a:tint val="75000"/>
                  </a:schemeClr>
                </a:solidFill>
                <a:latin typeface="Arial" charset="0"/>
              </a:defRPr>
            </a:lvl1pPr>
          </a:lstStyle>
          <a:p>
            <a:pPr fontAlgn="base">
              <a:spcBef>
                <a:spcPct val="0"/>
              </a:spcBef>
              <a:spcAft>
                <a:spcPct val="0"/>
              </a:spcAft>
              <a:defRPr/>
            </a:pPr>
            <a:fld id="{231B2430-EA72-4BA9-8782-51DF6692B95D}" type="datetimeFigureOut">
              <a:rPr lang="en-US" altLang="zh-CN">
                <a:solidFill>
                  <a:prstClr val="black">
                    <a:tint val="75000"/>
                  </a:prstClr>
                </a:solidFill>
              </a:rPr>
              <a:pPr fontAlgn="base">
                <a:spcBef>
                  <a:spcPct val="0"/>
                </a:spcBef>
                <a:spcAft>
                  <a:spcPct val="0"/>
                </a:spcAft>
                <a:defRPr/>
              </a:pPr>
              <a:t>1/2/2017</a:t>
            </a:fld>
            <a:endParaRPr lang="en-US">
              <a:solidFill>
                <a:prstClr val="black">
                  <a:tint val="75000"/>
                </a:prstClr>
              </a:solidFill>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hangingPunct="1">
              <a:defRPr sz="900">
                <a:solidFill>
                  <a:schemeClr val="tx1">
                    <a:tint val="75000"/>
                  </a:schemeClr>
                </a:solidFill>
                <a:latin typeface="Arial" charset="0"/>
              </a:defRPr>
            </a:lvl1pPr>
          </a:lstStyle>
          <a:p>
            <a:pPr fontAlgn="base">
              <a:spcBef>
                <a:spcPct val="0"/>
              </a:spcBef>
              <a:spcAft>
                <a:spcPct val="0"/>
              </a:spcAft>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fontAlgn="base">
              <a:spcBef>
                <a:spcPct val="0"/>
              </a:spcBef>
              <a:spcAft>
                <a:spcPct val="0"/>
              </a:spcAft>
              <a:defRPr/>
            </a:pPr>
            <a:fld id="{E58C1693-9404-467F-8D81-E4A7BDD823C7}" type="slidenum">
              <a:rPr lang="en-US" altLang="zh-CN">
                <a:latin typeface="Arial" panose="020B0604020202020204" pitchFamily="34" charset="0"/>
              </a:rPr>
              <a:pPr fontAlgn="base">
                <a:spcBef>
                  <a:spcPct val="0"/>
                </a:spcBef>
                <a:spcAft>
                  <a:spcPct val="0"/>
                </a:spcAft>
                <a:defRPr/>
              </a:pPr>
              <a:t>‹#›</a:t>
            </a:fld>
            <a:endParaRPr lang="en-US" altLang="zh-CN">
              <a:latin typeface="Arial" panose="020B0604020202020204" pitchFamily="34" charset="0"/>
            </a:endParaRPr>
          </a:p>
        </p:txBody>
      </p:sp>
    </p:spTree>
    <p:extLst>
      <p:ext uri="{BB962C8B-B14F-4D97-AF65-F5344CB8AC3E}">
        <p14:creationId xmlns:p14="http://schemas.microsoft.com/office/powerpoint/2010/main" val="405696448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ea typeface="宋体" pitchFamily="2" charset="-122"/>
        </a:defRPr>
      </a:lvl2pPr>
      <a:lvl3pPr algn="ctr" rtl="0" eaLnBrk="0" fontAlgn="base" hangingPunct="0">
        <a:spcBef>
          <a:spcPct val="0"/>
        </a:spcBef>
        <a:spcAft>
          <a:spcPct val="0"/>
        </a:spcAft>
        <a:defRPr sz="3300">
          <a:solidFill>
            <a:schemeClr val="tx1"/>
          </a:solidFill>
          <a:latin typeface="Calibri" pitchFamily="34" charset="0"/>
          <a:ea typeface="宋体" pitchFamily="2" charset="-122"/>
        </a:defRPr>
      </a:lvl3pPr>
      <a:lvl4pPr algn="ctr" rtl="0" eaLnBrk="0" fontAlgn="base" hangingPunct="0">
        <a:spcBef>
          <a:spcPct val="0"/>
        </a:spcBef>
        <a:spcAft>
          <a:spcPct val="0"/>
        </a:spcAft>
        <a:defRPr sz="3300">
          <a:solidFill>
            <a:schemeClr val="tx1"/>
          </a:solidFill>
          <a:latin typeface="Calibri" pitchFamily="34" charset="0"/>
          <a:ea typeface="宋体" pitchFamily="2" charset="-122"/>
        </a:defRPr>
      </a:lvl4pPr>
      <a:lvl5pPr algn="ctr" rtl="0" eaLnBrk="0" fontAlgn="base" hangingPunct="0">
        <a:spcBef>
          <a:spcPct val="0"/>
        </a:spcBef>
        <a:spcAft>
          <a:spcPct val="0"/>
        </a:spcAft>
        <a:defRPr sz="3300">
          <a:solidFill>
            <a:schemeClr val="tx1"/>
          </a:solidFill>
          <a:latin typeface="Calibri" pitchFamily="34" charset="0"/>
          <a:ea typeface="宋体" pitchFamily="2" charset="-122"/>
        </a:defRPr>
      </a:lvl5pPr>
      <a:lvl6pPr marL="342900" algn="ctr" rtl="0" fontAlgn="base">
        <a:spcBef>
          <a:spcPct val="0"/>
        </a:spcBef>
        <a:spcAft>
          <a:spcPct val="0"/>
        </a:spcAft>
        <a:defRPr sz="3300">
          <a:solidFill>
            <a:schemeClr val="tx1"/>
          </a:solidFill>
          <a:latin typeface="Calibri" pitchFamily="34" charset="0"/>
          <a:ea typeface="宋体" pitchFamily="2" charset="-122"/>
        </a:defRPr>
      </a:lvl6pPr>
      <a:lvl7pPr marL="685800" algn="ctr" rtl="0" fontAlgn="base">
        <a:spcBef>
          <a:spcPct val="0"/>
        </a:spcBef>
        <a:spcAft>
          <a:spcPct val="0"/>
        </a:spcAft>
        <a:defRPr sz="3300">
          <a:solidFill>
            <a:schemeClr val="tx1"/>
          </a:solidFill>
          <a:latin typeface="Calibri" pitchFamily="34" charset="0"/>
          <a:ea typeface="宋体" pitchFamily="2" charset="-122"/>
        </a:defRPr>
      </a:lvl7pPr>
      <a:lvl8pPr marL="1028700" algn="ctr" rtl="0" fontAlgn="base">
        <a:spcBef>
          <a:spcPct val="0"/>
        </a:spcBef>
        <a:spcAft>
          <a:spcPct val="0"/>
        </a:spcAft>
        <a:defRPr sz="3300">
          <a:solidFill>
            <a:schemeClr val="tx1"/>
          </a:solidFill>
          <a:latin typeface="Calibri" pitchFamily="34" charset="0"/>
          <a:ea typeface="宋体" pitchFamily="2" charset="-122"/>
        </a:defRPr>
      </a:lvl8pPr>
      <a:lvl9pPr marL="1371600" algn="ctr" rtl="0" fontAlgn="base">
        <a:spcBef>
          <a:spcPct val="0"/>
        </a:spcBef>
        <a:spcAft>
          <a:spcPct val="0"/>
        </a:spcAft>
        <a:defRPr sz="3300">
          <a:solidFill>
            <a:schemeClr val="tx1"/>
          </a:solidFill>
          <a:latin typeface="Calibri" pitchFamily="34" charset="0"/>
          <a:ea typeface="宋体" pitchFamily="2"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0.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0.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0.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0.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oleObject" Target="../embeddings/oleObject6.bin"/><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0.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oleObject" Target="../embeddings/oleObject8.bin"/><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0.xml"/><Relationship Id="rId1" Type="http://schemas.openxmlformats.org/officeDocument/2006/relationships/vmlDrawing" Target="../drawings/vmlDrawing6.vml"/><Relationship Id="rId4" Type="http://schemas.openxmlformats.org/officeDocument/2006/relationships/image" Target="../media/image13.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0.xml"/><Relationship Id="rId1" Type="http://schemas.openxmlformats.org/officeDocument/2006/relationships/vmlDrawing" Target="../drawings/vmlDrawing7.vml"/><Relationship Id="rId4" Type="http://schemas.openxmlformats.org/officeDocument/2006/relationships/image" Target="../media/image14.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50.xml"/><Relationship Id="rId1" Type="http://schemas.openxmlformats.org/officeDocument/2006/relationships/vmlDrawing" Target="../drawings/vmlDrawing8.vml"/><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a:defRPr/>
            </a:pPr>
            <a:r>
              <a:rPr lang="zh-CN" altLang="en-US" sz="3600" dirty="0" smtClean="0">
                <a:latin typeface="黑体" pitchFamily="2" charset="-122"/>
                <a:ea typeface="黑体" pitchFamily="2" charset="-122"/>
              </a:rPr>
              <a:t>任务</a:t>
            </a:r>
            <a:r>
              <a:rPr lang="zh-CN" altLang="en-US" sz="3600" dirty="0">
                <a:latin typeface="黑体" pitchFamily="2" charset="-122"/>
                <a:ea typeface="黑体" pitchFamily="2" charset="-122"/>
              </a:rPr>
              <a:t>二</a:t>
            </a:r>
            <a:r>
              <a:rPr lang="zh-CN" altLang="en-US" sz="3600" dirty="0" smtClean="0">
                <a:latin typeface="黑体" pitchFamily="2" charset="-122"/>
                <a:ea typeface="黑体" pitchFamily="2" charset="-122"/>
              </a:rPr>
              <a:t>  </a:t>
            </a:r>
            <a:r>
              <a:rPr lang="zh-CN" altLang="en-US" sz="3600" dirty="0" smtClean="0">
                <a:latin typeface="黑体" pitchFamily="2" charset="-122"/>
                <a:ea typeface="黑体" pitchFamily="2" charset="-122"/>
              </a:rPr>
              <a:t>汽车在低温条件下使用</a:t>
            </a:r>
            <a:endParaRPr lang="zh-CN" altLang="en-US" sz="3600" dirty="0">
              <a:latin typeface="黑体" pitchFamily="2" charset="-122"/>
              <a:ea typeface="黑体" pitchFamily="2" charset="-122"/>
            </a:endParaRPr>
          </a:p>
        </p:txBody>
      </p:sp>
      <p:sp>
        <p:nvSpPr>
          <p:cNvPr id="5" name="Rectangle 7"/>
          <p:cNvSpPr>
            <a:spLocks noChangeArrowheads="1"/>
          </p:cNvSpPr>
          <p:nvPr/>
        </p:nvSpPr>
        <p:spPr bwMode="auto">
          <a:xfrm>
            <a:off x="3635896" y="2571750"/>
            <a:ext cx="5336198" cy="55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indent="719138">
              <a:lnSpc>
                <a:spcPct val="125000"/>
              </a:lnSpc>
              <a:spcBef>
                <a:spcPct val="0"/>
              </a:spcBef>
              <a:buClrTx/>
              <a:buFontTx/>
              <a:buNone/>
            </a:pPr>
            <a:r>
              <a:rPr lang="zh-CN" altLang="en-US" sz="2800" dirty="0">
                <a:latin typeface="黑体" panose="02010609060101010101" pitchFamily="49" charset="-122"/>
                <a:ea typeface="黑体" panose="02010609060101010101" pitchFamily="49" charset="-122"/>
              </a:rPr>
              <a:t>低温条件：</a:t>
            </a:r>
            <a:r>
              <a:rPr lang="en-US" altLang="zh-CN" sz="2800" dirty="0">
                <a:latin typeface="黑体" panose="02010609060101010101" pitchFamily="49" charset="-122"/>
                <a:ea typeface="黑体" panose="02010609060101010101" pitchFamily="49" charset="-122"/>
              </a:rPr>
              <a:t>-10</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-15℃</a:t>
            </a:r>
            <a:r>
              <a:rPr lang="zh-CN" altLang="en-US" sz="2800" dirty="0" smtClean="0">
                <a:latin typeface="黑体" panose="02010609060101010101" pitchFamily="49" charset="-122"/>
                <a:ea typeface="黑体" panose="02010609060101010101" pitchFamily="49" charset="-122"/>
              </a:rPr>
              <a:t>以下</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753214"/>
            <a:ext cx="3795433" cy="2849813"/>
          </a:xfrm>
          <a:prstGeom prst="rect">
            <a:avLst/>
          </a:prstGeom>
        </p:spPr>
      </p:pic>
    </p:spTree>
    <p:extLst>
      <p:ext uri="{BB962C8B-B14F-4D97-AF65-F5344CB8AC3E}">
        <p14:creationId xmlns:p14="http://schemas.microsoft.com/office/powerpoint/2010/main" val="1005070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pic>
        <p:nvPicPr>
          <p:cNvPr id="174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160" y="844153"/>
            <a:ext cx="5994797"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689221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18435" name="Object 3"/>
          <p:cNvGraphicFramePr>
            <a:graphicFrameLocks noChangeAspect="1"/>
          </p:cNvGraphicFramePr>
          <p:nvPr/>
        </p:nvGraphicFramePr>
        <p:xfrm>
          <a:off x="1331119" y="1113235"/>
          <a:ext cx="6669881" cy="2274094"/>
        </p:xfrm>
        <a:graphic>
          <a:graphicData uri="http://schemas.openxmlformats.org/presentationml/2006/ole">
            <mc:AlternateContent xmlns:mc="http://schemas.openxmlformats.org/markup-compatibility/2006">
              <mc:Choice xmlns:v="urn:schemas-microsoft-com:vml" Requires="v">
                <p:oleObj spid="_x0000_s1031" name="图表" r:id="rId3" imgW="5029106" imgH="1714402" progId="Excel.Chart.8">
                  <p:embed/>
                </p:oleObj>
              </mc:Choice>
              <mc:Fallback>
                <p:oleObj name="图表" r:id="rId3" imgW="5029106" imgH="1714402"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119" y="1113235"/>
                        <a:ext cx="6669881" cy="2274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 name="直接连接符 2"/>
          <p:cNvCxnSpPr/>
          <p:nvPr/>
        </p:nvCxnSpPr>
        <p:spPr>
          <a:xfrm>
            <a:off x="2908700" y="767684"/>
            <a:ext cx="0" cy="2322258"/>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6" name="直接连接符 5"/>
          <p:cNvCxnSpPr/>
          <p:nvPr/>
        </p:nvCxnSpPr>
        <p:spPr>
          <a:xfrm>
            <a:off x="3891272" y="767684"/>
            <a:ext cx="0" cy="2322258"/>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4874687" y="812522"/>
            <a:ext cx="0" cy="2322258"/>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8" name="直接连接符 7"/>
          <p:cNvCxnSpPr/>
          <p:nvPr/>
        </p:nvCxnSpPr>
        <p:spPr>
          <a:xfrm>
            <a:off x="5868144" y="812522"/>
            <a:ext cx="0" cy="2322258"/>
          </a:xfrm>
          <a:prstGeom prst="line">
            <a:avLst/>
          </a:prstGeom>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59432157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19459" name="Rectangle 5"/>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19460" name="Object 4"/>
          <p:cNvGraphicFramePr>
            <a:graphicFrameLocks noChangeAspect="1"/>
          </p:cNvGraphicFramePr>
          <p:nvPr/>
        </p:nvGraphicFramePr>
        <p:xfrm>
          <a:off x="1331119" y="1329928"/>
          <a:ext cx="6481763" cy="1889522"/>
        </p:xfrm>
        <a:graphic>
          <a:graphicData uri="http://schemas.openxmlformats.org/presentationml/2006/ole">
            <mc:AlternateContent xmlns:mc="http://schemas.openxmlformats.org/markup-compatibility/2006">
              <mc:Choice xmlns:v="urn:schemas-microsoft-com:vml" Requires="v">
                <p:oleObj spid="_x0000_s2055" name="图表" r:id="rId3" imgW="5006431" imgH="1463040" progId="Excel.Chart.8">
                  <p:embed/>
                </p:oleObj>
              </mc:Choice>
              <mc:Fallback>
                <p:oleObj name="图表" r:id="rId3" imgW="5006431" imgH="1463040"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119" y="1329928"/>
                        <a:ext cx="6481763" cy="188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3909104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0483"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0484" name="Rectangle 6"/>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0485" name="Object 5"/>
          <p:cNvGraphicFramePr>
            <a:graphicFrameLocks noChangeAspect="1"/>
          </p:cNvGraphicFramePr>
          <p:nvPr/>
        </p:nvGraphicFramePr>
        <p:xfrm>
          <a:off x="1601391" y="303610"/>
          <a:ext cx="6265069" cy="1925240"/>
        </p:xfrm>
        <a:graphic>
          <a:graphicData uri="http://schemas.openxmlformats.org/presentationml/2006/ole">
            <mc:AlternateContent xmlns:mc="http://schemas.openxmlformats.org/markup-compatibility/2006">
              <mc:Choice xmlns:v="urn:schemas-microsoft-com:vml" Requires="v">
                <p:oleObj spid="_x0000_s3084" name="图表" r:id="rId3" imgW="5120670" imgH="1577276" progId="Excel.Chart.8">
                  <p:embed/>
                </p:oleObj>
              </mc:Choice>
              <mc:Fallback>
                <p:oleObj name="图表" r:id="rId3" imgW="5120670" imgH="1577276"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1391" y="303610"/>
                        <a:ext cx="6265069" cy="192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486" name="Rectangle 8"/>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0487" name="Object 7"/>
          <p:cNvGraphicFramePr>
            <a:graphicFrameLocks noChangeAspect="1"/>
          </p:cNvGraphicFramePr>
          <p:nvPr/>
        </p:nvGraphicFramePr>
        <p:xfrm>
          <a:off x="1385887" y="2193132"/>
          <a:ext cx="6615113" cy="2364581"/>
        </p:xfrm>
        <a:graphic>
          <a:graphicData uri="http://schemas.openxmlformats.org/presentationml/2006/ole">
            <mc:AlternateContent xmlns:mc="http://schemas.openxmlformats.org/markup-compatibility/2006">
              <mc:Choice xmlns:v="urn:schemas-microsoft-com:vml" Requires="v">
                <p:oleObj spid="_x0000_s3085" name="图表" r:id="rId5" imgW="5143561" imgH="1843970" progId="Excel.Chart.8">
                  <p:embed/>
                </p:oleObj>
              </mc:Choice>
              <mc:Fallback>
                <p:oleObj name="图表" r:id="rId5" imgW="5143561" imgH="1843970"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5887" y="2193132"/>
                        <a:ext cx="6615113" cy="236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3148882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1507"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1508" name="Rectangle 4"/>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1509" name="Rectangle 6"/>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1510" name="Rectangle 9"/>
          <p:cNvSpPr>
            <a:spLocks noChangeArrowheads="1"/>
          </p:cNvSpPr>
          <p:nvPr/>
        </p:nvSpPr>
        <p:spPr bwMode="auto">
          <a:xfrm>
            <a:off x="1143001" y="1853781"/>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1511" name="Object 8"/>
          <p:cNvGraphicFramePr>
            <a:graphicFrameLocks noChangeAspect="1"/>
          </p:cNvGraphicFramePr>
          <p:nvPr/>
        </p:nvGraphicFramePr>
        <p:xfrm>
          <a:off x="1818085" y="573881"/>
          <a:ext cx="5778103" cy="1714500"/>
        </p:xfrm>
        <a:graphic>
          <a:graphicData uri="http://schemas.openxmlformats.org/presentationml/2006/ole">
            <mc:AlternateContent xmlns:mc="http://schemas.openxmlformats.org/markup-compatibility/2006">
              <mc:Choice xmlns:v="urn:schemas-microsoft-com:vml" Requires="v">
                <p:oleObj spid="_x0000_s4108" name="图表" r:id="rId3" imgW="5105338" imgH="1516379" progId="Excel.Chart.8">
                  <p:embed/>
                </p:oleObj>
              </mc:Choice>
              <mc:Fallback>
                <p:oleObj name="图表" r:id="rId3" imgW="5105338" imgH="151637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85" y="573881"/>
                        <a:ext cx="577810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12" name="Rectangle 11"/>
          <p:cNvSpPr>
            <a:spLocks noChangeArrowheads="1"/>
          </p:cNvSpPr>
          <p:nvPr/>
        </p:nvSpPr>
        <p:spPr bwMode="auto">
          <a:xfrm>
            <a:off x="1143001" y="188235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1513" name="Object 10"/>
          <p:cNvGraphicFramePr>
            <a:graphicFrameLocks noChangeAspect="1"/>
          </p:cNvGraphicFramePr>
          <p:nvPr/>
        </p:nvGraphicFramePr>
        <p:xfrm>
          <a:off x="1709737" y="2625329"/>
          <a:ext cx="5940029" cy="1721644"/>
        </p:xfrm>
        <a:graphic>
          <a:graphicData uri="http://schemas.openxmlformats.org/presentationml/2006/ole">
            <mc:AlternateContent xmlns:mc="http://schemas.openxmlformats.org/markup-compatibility/2006">
              <mc:Choice xmlns:v="urn:schemas-microsoft-com:vml" Requires="v">
                <p:oleObj spid="_x0000_s4109" name="图表" r:id="rId5" imgW="4968208" imgH="1432591" progId="Excel.Chart.8">
                  <p:embed/>
                </p:oleObj>
              </mc:Choice>
              <mc:Fallback>
                <p:oleObj name="图表" r:id="rId5" imgW="4968208" imgH="1432591"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9737" y="2625329"/>
                        <a:ext cx="5940029" cy="1721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563361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1"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2" name="Rectangle 4"/>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3" name="Rectangle 5"/>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4" name="Rectangle 6"/>
          <p:cNvSpPr>
            <a:spLocks noChangeArrowheads="1"/>
          </p:cNvSpPr>
          <p:nvPr/>
        </p:nvSpPr>
        <p:spPr bwMode="auto">
          <a:xfrm>
            <a:off x="1143001" y="1853781"/>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5" name="Rectangle 8"/>
          <p:cNvSpPr>
            <a:spLocks noChangeArrowheads="1"/>
          </p:cNvSpPr>
          <p:nvPr/>
        </p:nvSpPr>
        <p:spPr bwMode="auto">
          <a:xfrm>
            <a:off x="1143001" y="188235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2536" name="Rectangle 11"/>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2537" name="Object 10"/>
          <p:cNvGraphicFramePr>
            <a:graphicFrameLocks noChangeAspect="1"/>
          </p:cNvGraphicFramePr>
          <p:nvPr/>
        </p:nvGraphicFramePr>
        <p:xfrm>
          <a:off x="1547813" y="519112"/>
          <a:ext cx="6265069" cy="1957388"/>
        </p:xfrm>
        <a:graphic>
          <a:graphicData uri="http://schemas.openxmlformats.org/presentationml/2006/ole">
            <mc:AlternateContent xmlns:mc="http://schemas.openxmlformats.org/markup-compatibility/2006">
              <mc:Choice xmlns:v="urn:schemas-microsoft-com:vml" Requires="v">
                <p:oleObj spid="_x0000_s5132" name="图表" r:id="rId3" imgW="5029106" imgH="1577276" progId="Excel.Chart.8">
                  <p:embed/>
                </p:oleObj>
              </mc:Choice>
              <mc:Fallback>
                <p:oleObj name="图表" r:id="rId3" imgW="5029106" imgH="1577276"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519112"/>
                        <a:ext cx="6265069"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8" name="Rectangle 13"/>
          <p:cNvSpPr>
            <a:spLocks noChangeArrowheads="1"/>
          </p:cNvSpPr>
          <p:nvPr/>
        </p:nvSpPr>
        <p:spPr bwMode="auto">
          <a:xfrm>
            <a:off x="1143001" y="182520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2539" name="Object 12"/>
          <p:cNvGraphicFramePr>
            <a:graphicFrameLocks noChangeAspect="1"/>
          </p:cNvGraphicFramePr>
          <p:nvPr/>
        </p:nvGraphicFramePr>
        <p:xfrm>
          <a:off x="1763316" y="2733675"/>
          <a:ext cx="5778103" cy="1827610"/>
        </p:xfrm>
        <a:graphic>
          <a:graphicData uri="http://schemas.openxmlformats.org/presentationml/2006/ole">
            <mc:AlternateContent xmlns:mc="http://schemas.openxmlformats.org/markup-compatibility/2006">
              <mc:Choice xmlns:v="urn:schemas-microsoft-com:vml" Requires="v">
                <p:oleObj spid="_x0000_s5133" name="图表" r:id="rId5" imgW="5029106" imgH="1592608" progId="Excel.Chart.8">
                  <p:embed/>
                </p:oleObj>
              </mc:Choice>
              <mc:Fallback>
                <p:oleObj name="图表" r:id="rId5" imgW="5029106" imgH="1592608"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316" y="2733675"/>
                        <a:ext cx="5778103" cy="182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7963461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55"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56" name="Rectangle 4"/>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57" name="Rectangle 5"/>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58" name="Rectangle 6"/>
          <p:cNvSpPr>
            <a:spLocks noChangeArrowheads="1"/>
          </p:cNvSpPr>
          <p:nvPr/>
        </p:nvSpPr>
        <p:spPr bwMode="auto">
          <a:xfrm>
            <a:off x="1143001" y="1853781"/>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59" name="Rectangle 7"/>
          <p:cNvSpPr>
            <a:spLocks noChangeArrowheads="1"/>
          </p:cNvSpPr>
          <p:nvPr/>
        </p:nvSpPr>
        <p:spPr bwMode="auto">
          <a:xfrm>
            <a:off x="1143001" y="188235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60" name="Rectangle 8"/>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61" name="Rectangle 10"/>
          <p:cNvSpPr>
            <a:spLocks noChangeArrowheads="1"/>
          </p:cNvSpPr>
          <p:nvPr/>
        </p:nvSpPr>
        <p:spPr bwMode="auto">
          <a:xfrm>
            <a:off x="1143001" y="182520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3562" name="Rectangle 13"/>
          <p:cNvSpPr>
            <a:spLocks noChangeArrowheads="1"/>
          </p:cNvSpPr>
          <p:nvPr/>
        </p:nvSpPr>
        <p:spPr bwMode="auto">
          <a:xfrm>
            <a:off x="1143001" y="1860925"/>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3563" name="Object 12"/>
          <p:cNvGraphicFramePr>
            <a:graphicFrameLocks noChangeAspect="1"/>
          </p:cNvGraphicFramePr>
          <p:nvPr/>
        </p:nvGraphicFramePr>
        <p:xfrm>
          <a:off x="1385888" y="1491854"/>
          <a:ext cx="6318647" cy="1934765"/>
        </p:xfrm>
        <a:graphic>
          <a:graphicData uri="http://schemas.openxmlformats.org/presentationml/2006/ole">
            <mc:AlternateContent xmlns:mc="http://schemas.openxmlformats.org/markup-compatibility/2006">
              <mc:Choice xmlns:v="urn:schemas-microsoft-com:vml" Requires="v">
                <p:oleObj spid="_x0000_s6151" name="图表" r:id="rId3" imgW="4892040" imgH="1501140" progId="Excel.Chart.8">
                  <p:embed/>
                </p:oleObj>
              </mc:Choice>
              <mc:Fallback>
                <p:oleObj name="图表" r:id="rId3" imgW="4892040" imgH="1501140"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5888" y="1491854"/>
                        <a:ext cx="6318647" cy="1934765"/>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1220932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79"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0" name="Rectangle 4"/>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1" name="Rectangle 5"/>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2" name="Rectangle 6"/>
          <p:cNvSpPr>
            <a:spLocks noChangeArrowheads="1"/>
          </p:cNvSpPr>
          <p:nvPr/>
        </p:nvSpPr>
        <p:spPr bwMode="auto">
          <a:xfrm>
            <a:off x="1143001" y="1853781"/>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3" name="Rectangle 7"/>
          <p:cNvSpPr>
            <a:spLocks noChangeArrowheads="1"/>
          </p:cNvSpPr>
          <p:nvPr/>
        </p:nvSpPr>
        <p:spPr bwMode="auto">
          <a:xfrm>
            <a:off x="1143001" y="188235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4" name="Rectangle 8"/>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5" name="Rectangle 9"/>
          <p:cNvSpPr>
            <a:spLocks noChangeArrowheads="1"/>
          </p:cNvSpPr>
          <p:nvPr/>
        </p:nvSpPr>
        <p:spPr bwMode="auto">
          <a:xfrm>
            <a:off x="1143001" y="182520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6" name="Rectangle 10"/>
          <p:cNvSpPr>
            <a:spLocks noChangeArrowheads="1"/>
          </p:cNvSpPr>
          <p:nvPr/>
        </p:nvSpPr>
        <p:spPr bwMode="auto">
          <a:xfrm>
            <a:off x="1143001" y="1860925"/>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4587" name="Rectangle 13"/>
          <p:cNvSpPr>
            <a:spLocks noChangeArrowheads="1"/>
          </p:cNvSpPr>
          <p:nvPr/>
        </p:nvSpPr>
        <p:spPr bwMode="auto">
          <a:xfrm>
            <a:off x="1143001" y="1807347"/>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4588" name="Object 12"/>
          <p:cNvGraphicFramePr>
            <a:graphicFrameLocks noChangeAspect="1"/>
          </p:cNvGraphicFramePr>
          <p:nvPr/>
        </p:nvGraphicFramePr>
        <p:xfrm>
          <a:off x="1625203" y="1168003"/>
          <a:ext cx="6213872" cy="2203847"/>
        </p:xfrm>
        <a:graphic>
          <a:graphicData uri="http://schemas.openxmlformats.org/presentationml/2006/ole">
            <mc:AlternateContent xmlns:mc="http://schemas.openxmlformats.org/markup-compatibility/2006">
              <mc:Choice xmlns:v="urn:schemas-microsoft-com:vml" Requires="v">
                <p:oleObj spid="_x0000_s7175" name="图表" r:id="rId3" imgW="4876860" imgH="1638389" progId="Excel.Chart.8">
                  <p:embed/>
                </p:oleObj>
              </mc:Choice>
              <mc:Fallback>
                <p:oleObj name="图表" r:id="rId3" imgW="4876860" imgH="1638389"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5203" y="1168003"/>
                        <a:ext cx="6213872" cy="2203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698241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143001" y="1778772"/>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3" name="Rectangle 3"/>
          <p:cNvSpPr>
            <a:spLocks noChangeArrowheads="1"/>
          </p:cNvSpPr>
          <p:nvPr/>
        </p:nvSpPr>
        <p:spPr bwMode="auto">
          <a:xfrm>
            <a:off x="1143001" y="1875213"/>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4" name="Rectangle 4"/>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5" name="Rectangle 5"/>
          <p:cNvSpPr>
            <a:spLocks noChangeArrowheads="1"/>
          </p:cNvSpPr>
          <p:nvPr/>
        </p:nvSpPr>
        <p:spPr bwMode="auto">
          <a:xfrm>
            <a:off x="1143001" y="173233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6" name="Rectangle 6"/>
          <p:cNvSpPr>
            <a:spLocks noChangeArrowheads="1"/>
          </p:cNvSpPr>
          <p:nvPr/>
        </p:nvSpPr>
        <p:spPr bwMode="auto">
          <a:xfrm>
            <a:off x="1143001" y="1853781"/>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7" name="Rectangle 7"/>
          <p:cNvSpPr>
            <a:spLocks noChangeArrowheads="1"/>
          </p:cNvSpPr>
          <p:nvPr/>
        </p:nvSpPr>
        <p:spPr bwMode="auto">
          <a:xfrm>
            <a:off x="1143001" y="188235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8" name="Rectangle 8"/>
          <p:cNvSpPr>
            <a:spLocks noChangeArrowheads="1"/>
          </p:cNvSpPr>
          <p:nvPr/>
        </p:nvSpPr>
        <p:spPr bwMode="auto">
          <a:xfrm>
            <a:off x="1143001" y="1832350"/>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09" name="Rectangle 9"/>
          <p:cNvSpPr>
            <a:spLocks noChangeArrowheads="1"/>
          </p:cNvSpPr>
          <p:nvPr/>
        </p:nvSpPr>
        <p:spPr bwMode="auto">
          <a:xfrm>
            <a:off x="1143001" y="1825206"/>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10" name="Rectangle 10"/>
          <p:cNvSpPr>
            <a:spLocks noChangeArrowheads="1"/>
          </p:cNvSpPr>
          <p:nvPr/>
        </p:nvSpPr>
        <p:spPr bwMode="auto">
          <a:xfrm>
            <a:off x="1143001" y="1860925"/>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11" name="Rectangle 11"/>
          <p:cNvSpPr>
            <a:spLocks noChangeArrowheads="1"/>
          </p:cNvSpPr>
          <p:nvPr/>
        </p:nvSpPr>
        <p:spPr bwMode="auto">
          <a:xfrm>
            <a:off x="1143001" y="1807347"/>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sp>
        <p:nvSpPr>
          <p:cNvPr id="25612" name="Rectangle 14"/>
          <p:cNvSpPr>
            <a:spLocks noChangeArrowheads="1"/>
          </p:cNvSpPr>
          <p:nvPr/>
        </p:nvSpPr>
        <p:spPr bwMode="auto">
          <a:xfrm>
            <a:off x="1143001" y="167518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Tx/>
              <a:buNone/>
            </a:pPr>
            <a:endParaRPr lang="zh-CN" altLang="en-US" sz="1350">
              <a:solidFill>
                <a:prstClr val="black"/>
              </a:solidFill>
              <a:latin typeface="Arial" panose="020B0604020202020204" pitchFamily="34" charset="0"/>
            </a:endParaRPr>
          </a:p>
        </p:txBody>
      </p:sp>
      <p:graphicFrame>
        <p:nvGraphicFramePr>
          <p:cNvPr id="25613" name="Object 13"/>
          <p:cNvGraphicFramePr>
            <a:graphicFrameLocks noChangeAspect="1"/>
          </p:cNvGraphicFramePr>
          <p:nvPr/>
        </p:nvGraphicFramePr>
        <p:xfrm>
          <a:off x="1385888" y="1329929"/>
          <a:ext cx="6210300" cy="2570559"/>
        </p:xfrm>
        <a:graphic>
          <a:graphicData uri="http://schemas.openxmlformats.org/presentationml/2006/ole">
            <mc:AlternateContent xmlns:mc="http://schemas.openxmlformats.org/markup-compatibility/2006">
              <mc:Choice xmlns:v="urn:schemas-microsoft-com:vml" Requires="v">
                <p:oleObj spid="_x0000_s8199" name="图表" r:id="rId3" imgW="4808187" imgH="1988871" progId="Excel.Chart.8">
                  <p:embed/>
                </p:oleObj>
              </mc:Choice>
              <mc:Fallback>
                <p:oleObj name="图表" r:id="rId3" imgW="4808187" imgH="1988871"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5888" y="1329929"/>
                        <a:ext cx="6210300" cy="2570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4894024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411510"/>
            <a:ext cx="5400600" cy="4359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5542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9552" y="1347614"/>
            <a:ext cx="7776864" cy="2785378"/>
          </a:xfrm>
          <a:prstGeom prst="rect">
            <a:avLst/>
          </a:prstGeom>
        </p:spPr>
        <p:txBody>
          <a:bodyPr wrap="square">
            <a:spAutoFit/>
          </a:bodyPr>
          <a:lstStyle/>
          <a:p>
            <a:pPr indent="719138">
              <a:lnSpc>
                <a:spcPct val="125000"/>
              </a:lnSpc>
              <a:spcBef>
                <a:spcPct val="0"/>
              </a:spcBef>
            </a:pPr>
            <a:r>
              <a:rPr lang="en-US" altLang="zh-CN" sz="2800" dirty="0" smtClean="0">
                <a:solidFill>
                  <a:srgbClr val="FF0000"/>
                </a:solidFill>
                <a:latin typeface="黑体" panose="02010609060101010101" pitchFamily="49" charset="-122"/>
                <a:ea typeface="黑体" panose="02010609060101010101" pitchFamily="49" charset="-122"/>
              </a:rPr>
              <a:t>3.2.1 </a:t>
            </a:r>
            <a:r>
              <a:rPr lang="zh-CN" altLang="en-US" sz="2800" dirty="0" smtClean="0">
                <a:solidFill>
                  <a:srgbClr val="FF0000"/>
                </a:solidFill>
                <a:latin typeface="黑体" panose="02010609060101010101" pitchFamily="49" charset="-122"/>
                <a:ea typeface="黑体" panose="02010609060101010101" pitchFamily="49" charset="-122"/>
              </a:rPr>
              <a:t>低温</a:t>
            </a:r>
            <a:r>
              <a:rPr lang="zh-CN" altLang="en-US" sz="2800" dirty="0">
                <a:solidFill>
                  <a:srgbClr val="FF0000"/>
                </a:solidFill>
                <a:latin typeface="黑体" panose="02010609060101010101" pitchFamily="49" charset="-122"/>
                <a:ea typeface="黑体" panose="02010609060101010101" pitchFamily="49" charset="-122"/>
              </a:rPr>
              <a:t>条件对汽车使用的影响</a:t>
            </a:r>
          </a:p>
          <a:p>
            <a:pPr indent="719138">
              <a:lnSpc>
                <a:spcPct val="125000"/>
              </a:lnSpc>
              <a:spcBef>
                <a:spcPct val="0"/>
              </a:spcBef>
            </a:pPr>
            <a:r>
              <a:rPr lang="zh-CN" altLang="en-US" sz="2800" dirty="0" smtClean="0">
                <a:latin typeface="黑体" panose="02010609060101010101" pitchFamily="49" charset="-122"/>
                <a:ea typeface="黑体" panose="02010609060101010101" pitchFamily="49" charset="-122"/>
              </a:rPr>
              <a:t>发动机</a:t>
            </a:r>
            <a:r>
              <a:rPr lang="zh-CN" altLang="en-US" sz="2800" dirty="0">
                <a:latin typeface="黑体" panose="02010609060101010101" pitchFamily="49" charset="-122"/>
                <a:ea typeface="黑体" panose="02010609060101010101" pitchFamily="49" charset="-122"/>
              </a:rPr>
              <a:t>起动困难和总成磨损严重。</a:t>
            </a:r>
          </a:p>
          <a:p>
            <a:pPr indent="719138">
              <a:lnSpc>
                <a:spcPct val="125000"/>
              </a:lnSpc>
              <a:spcBef>
                <a:spcPct val="0"/>
              </a:spcBef>
            </a:pPr>
            <a:r>
              <a:rPr lang="zh-CN" altLang="en-US" sz="2800" dirty="0" smtClean="0">
                <a:latin typeface="黑体" panose="02010609060101010101" pitchFamily="49" charset="-122"/>
                <a:ea typeface="黑体" panose="02010609060101010101" pitchFamily="49" charset="-122"/>
              </a:rPr>
              <a:t>此外</a:t>
            </a:r>
            <a:r>
              <a:rPr lang="zh-CN" altLang="en-US" sz="2800" dirty="0">
                <a:latin typeface="黑体" panose="02010609060101010101" pitchFamily="49" charset="-122"/>
                <a:ea typeface="黑体" panose="02010609060101010101" pitchFamily="49" charset="-122"/>
              </a:rPr>
              <a:t>，还存在着零件易损坏（缸体、散热器、橡胶件、塑料件）、燃料润滑油消耗增加、行驶条件变坏等问题。</a:t>
            </a:r>
          </a:p>
        </p:txBody>
      </p:sp>
    </p:spTree>
    <p:extLst>
      <p:ext uri="{BB962C8B-B14F-4D97-AF65-F5344CB8AC3E}">
        <p14:creationId xmlns:p14="http://schemas.microsoft.com/office/powerpoint/2010/main" val="81249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51720" y="2211710"/>
            <a:ext cx="5211683" cy="523220"/>
          </a:xfrm>
          <a:prstGeom prst="rect">
            <a:avLst/>
          </a:prstGeom>
        </p:spPr>
        <p:txBody>
          <a:bodyPr wrap="none">
            <a:spAutoFit/>
          </a:bodyPr>
          <a:lstStyle/>
          <a:p>
            <a:r>
              <a:rPr lang="en-US" altLang="zh-CN" sz="2800" dirty="0" smtClean="0">
                <a:solidFill>
                  <a:srgbClr val="FF0000"/>
                </a:solidFill>
                <a:latin typeface="黑体" panose="02010609060101010101" pitchFamily="49" charset="-122"/>
                <a:ea typeface="黑体" panose="02010609060101010101" pitchFamily="49" charset="-122"/>
              </a:rPr>
              <a:t>3.2.2 </a:t>
            </a:r>
            <a:r>
              <a:rPr lang="zh-CN" altLang="en-US" sz="2800" dirty="0" smtClean="0">
                <a:solidFill>
                  <a:srgbClr val="FF0000"/>
                </a:solidFill>
                <a:latin typeface="黑体" panose="02010609060101010101" pitchFamily="49" charset="-122"/>
                <a:ea typeface="黑体" panose="02010609060101010101" pitchFamily="49" charset="-122"/>
              </a:rPr>
              <a:t>低温</a:t>
            </a:r>
            <a:r>
              <a:rPr lang="zh-CN" altLang="en-US" sz="2800" dirty="0">
                <a:solidFill>
                  <a:srgbClr val="FF0000"/>
                </a:solidFill>
                <a:latin typeface="黑体" panose="02010609060101010101" pitchFamily="49" charset="-122"/>
                <a:ea typeface="黑体" panose="02010609060101010101" pitchFamily="49" charset="-122"/>
              </a:rPr>
              <a:t>条件下汽车使用措施</a:t>
            </a:r>
          </a:p>
        </p:txBody>
      </p:sp>
    </p:spTree>
    <p:extLst>
      <p:ext uri="{BB962C8B-B14F-4D97-AF65-F5344CB8AC3E}">
        <p14:creationId xmlns:p14="http://schemas.microsoft.com/office/powerpoint/2010/main" val="382398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3"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339502"/>
            <a:ext cx="6984776" cy="456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22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79512" y="1131590"/>
            <a:ext cx="8568952" cy="3016210"/>
          </a:xfrm>
          <a:prstGeom prst="rect">
            <a:avLst/>
          </a:prstGeom>
        </p:spPr>
        <p:txBody>
          <a:bodyPr wrap="square">
            <a:spAutoFit/>
          </a:bodyPr>
          <a:lstStyle/>
          <a:p>
            <a:pPr indent="719138">
              <a:lnSpc>
                <a:spcPct val="125000"/>
              </a:lnSpc>
            </a:pPr>
            <a:r>
              <a:rPr lang="en-GB" altLang="zh-CN" sz="2800" dirty="0">
                <a:solidFill>
                  <a:srgbClr val="FF0000"/>
                </a:solidFill>
                <a:latin typeface="黑体" panose="02010609060101010101" pitchFamily="49" charset="-122"/>
                <a:ea typeface="黑体" panose="02010609060101010101" pitchFamily="49" charset="-122"/>
              </a:rPr>
              <a:t>1.</a:t>
            </a:r>
            <a:r>
              <a:rPr lang="zh-CN" altLang="en-GB" sz="2800" dirty="0">
                <a:solidFill>
                  <a:srgbClr val="FF0000"/>
                </a:solidFill>
                <a:latin typeface="黑体" panose="02010609060101010101" pitchFamily="49" charset="-122"/>
                <a:ea typeface="黑体" panose="02010609060101010101" pitchFamily="49" charset="-122"/>
              </a:rPr>
              <a:t>合理选型</a:t>
            </a:r>
            <a:r>
              <a:rPr lang="zh-CN" altLang="en-GB" sz="2800" dirty="0" smtClean="0">
                <a:solidFill>
                  <a:srgbClr val="FF0000"/>
                </a:solidFill>
                <a:latin typeface="黑体" panose="02010609060101010101" pitchFamily="49" charset="-122"/>
                <a:ea typeface="黑体" panose="02010609060101010101" pitchFamily="49" charset="-122"/>
              </a:rPr>
              <a:t>（选型</a:t>
            </a:r>
            <a:r>
              <a:rPr lang="zh-CN" altLang="en-GB" sz="2800" dirty="0">
                <a:solidFill>
                  <a:srgbClr val="FF0000"/>
                </a:solidFill>
                <a:latin typeface="黑体" panose="02010609060101010101" pitchFamily="49" charset="-122"/>
                <a:ea typeface="黑体" panose="02010609060101010101" pitchFamily="49" charset="-122"/>
              </a:rPr>
              <a:t>应注意低温使用的结构适应性）</a:t>
            </a:r>
          </a:p>
          <a:p>
            <a:pPr>
              <a:lnSpc>
                <a:spcPct val="125000"/>
              </a:lnSpc>
            </a:pPr>
            <a:r>
              <a:rPr lang="zh-CN" altLang="en-GB" sz="2800" dirty="0">
                <a:latin typeface="黑体" panose="02010609060101010101" pitchFamily="49" charset="-122"/>
                <a:ea typeface="黑体" panose="02010609060101010101" pitchFamily="49" charset="-122"/>
              </a:rPr>
              <a:t>    </a:t>
            </a:r>
            <a:r>
              <a:rPr lang="zh-CN" altLang="en-GB" sz="2400" dirty="0">
                <a:latin typeface="黑体" panose="02010609060101010101" pitchFamily="49" charset="-122"/>
                <a:ea typeface="黑体" panose="02010609060101010101" pitchFamily="49" charset="-122"/>
              </a:rPr>
              <a:t>改善混合气形成条件或着火条件的装置（预热器）</a:t>
            </a:r>
          </a:p>
          <a:p>
            <a:pPr marL="0" lvl="1" indent="719138">
              <a:lnSpc>
                <a:spcPct val="125000"/>
              </a:lnSpc>
            </a:pPr>
            <a:r>
              <a:rPr lang="zh-CN" altLang="en-GB" sz="2400" dirty="0" smtClean="0">
                <a:latin typeface="黑体" panose="02010609060101010101" pitchFamily="49" charset="-122"/>
                <a:ea typeface="黑体" panose="02010609060101010101" pitchFamily="49" charset="-122"/>
              </a:rPr>
              <a:t>便于</a:t>
            </a:r>
            <a:r>
              <a:rPr lang="zh-CN" altLang="en-GB" sz="2400" dirty="0">
                <a:latin typeface="黑体" panose="02010609060101010101" pitchFamily="49" charset="-122"/>
                <a:ea typeface="黑体" panose="02010609060101010101" pitchFamily="49" charset="-122"/>
              </a:rPr>
              <a:t>低温预热的车载式独立加热器</a:t>
            </a:r>
          </a:p>
          <a:p>
            <a:pPr marL="0" lvl="1" indent="719138">
              <a:lnSpc>
                <a:spcPct val="125000"/>
              </a:lnSpc>
            </a:pPr>
            <a:r>
              <a:rPr lang="zh-CN" altLang="en-US" sz="2400" dirty="0" smtClean="0">
                <a:latin typeface="黑体" panose="02010609060101010101" pitchFamily="49" charset="-122"/>
                <a:ea typeface="黑体" panose="02010609060101010101" pitchFamily="49" charset="-122"/>
              </a:rPr>
              <a:t>大</a:t>
            </a:r>
            <a:r>
              <a:rPr lang="zh-CN" altLang="en-GB" sz="2400" dirty="0" smtClean="0">
                <a:latin typeface="黑体" panose="02010609060101010101" pitchFamily="49" charset="-122"/>
                <a:ea typeface="黑体" panose="02010609060101010101" pitchFamily="49" charset="-122"/>
              </a:rPr>
              <a:t>功率</a:t>
            </a:r>
            <a:r>
              <a:rPr lang="zh-CN" altLang="en-GB" sz="2400" dirty="0">
                <a:latin typeface="黑体" panose="02010609060101010101" pitchFamily="49" charset="-122"/>
                <a:ea typeface="黑体" panose="02010609060101010101" pitchFamily="49" charset="-122"/>
              </a:rPr>
              <a:t>起动机</a:t>
            </a:r>
          </a:p>
          <a:p>
            <a:pPr marL="0" lvl="1" indent="719138">
              <a:lnSpc>
                <a:spcPct val="125000"/>
              </a:lnSpc>
            </a:pPr>
            <a:r>
              <a:rPr lang="zh-CN" altLang="en-GB" sz="2400" dirty="0" smtClean="0">
                <a:latin typeface="黑体" panose="02010609060101010101" pitchFamily="49" charset="-122"/>
                <a:ea typeface="黑体" panose="02010609060101010101" pitchFamily="49" charset="-122"/>
              </a:rPr>
              <a:t>蓄电池容量</a:t>
            </a:r>
            <a:endParaRPr lang="zh-CN" altLang="en-GB" sz="2400" dirty="0">
              <a:latin typeface="黑体" panose="02010609060101010101" pitchFamily="49" charset="-122"/>
              <a:ea typeface="黑体" panose="02010609060101010101" pitchFamily="49" charset="-122"/>
            </a:endParaRPr>
          </a:p>
          <a:p>
            <a:pPr marL="0" lvl="1" indent="719138">
              <a:lnSpc>
                <a:spcPct val="125000"/>
              </a:lnSpc>
            </a:pPr>
            <a:r>
              <a:rPr lang="zh-CN" altLang="en-GB" sz="2400" dirty="0" smtClean="0">
                <a:latin typeface="黑体" panose="02010609060101010101" pitchFamily="49" charset="-122"/>
                <a:ea typeface="黑体" panose="02010609060101010101" pitchFamily="49" charset="-122"/>
              </a:rPr>
              <a:t>采暖</a:t>
            </a:r>
            <a:r>
              <a:rPr lang="zh-CN" altLang="en-GB" sz="2400" dirty="0">
                <a:latin typeface="黑体" panose="02010609060101010101" pitchFamily="49" charset="-122"/>
                <a:ea typeface="黑体" panose="02010609060101010101" pitchFamily="49" charset="-122"/>
              </a:rPr>
              <a:t>、除霜装置完备</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508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259632" y="1851670"/>
            <a:ext cx="5166320" cy="2095958"/>
          </a:xfrm>
          <a:prstGeom prst="rect">
            <a:avLst/>
          </a:prstGeom>
        </p:spPr>
        <p:txBody>
          <a:bodyPr wrap="square">
            <a:spAutoFit/>
          </a:bodyPr>
          <a:lstStyle/>
          <a:p>
            <a:pPr>
              <a:lnSpc>
                <a:spcPct val="90000"/>
              </a:lnSpc>
            </a:pPr>
            <a:r>
              <a:rPr lang="en-GB" altLang="zh-CN" sz="2800" dirty="0">
                <a:solidFill>
                  <a:srgbClr val="FF0000"/>
                </a:solidFill>
                <a:latin typeface="黑体" panose="02010609060101010101" pitchFamily="49" charset="-122"/>
                <a:ea typeface="黑体" panose="02010609060101010101" pitchFamily="49" charset="-122"/>
              </a:rPr>
              <a:t>2.</a:t>
            </a:r>
            <a:r>
              <a:rPr lang="zh-CN" altLang="en-GB" sz="2800" dirty="0">
                <a:solidFill>
                  <a:srgbClr val="FF0000"/>
                </a:solidFill>
                <a:latin typeface="黑体" panose="02010609060101010101" pitchFamily="49" charset="-122"/>
                <a:ea typeface="黑体" panose="02010609060101010101" pitchFamily="49" charset="-122"/>
              </a:rPr>
              <a:t>季节性维护</a:t>
            </a:r>
          </a:p>
          <a:p>
            <a:pPr>
              <a:lnSpc>
                <a:spcPct val="125000"/>
              </a:lnSpc>
            </a:pPr>
            <a:r>
              <a:rPr lang="zh-CN" altLang="en-GB" sz="2800" dirty="0">
                <a:latin typeface="黑体" panose="02010609060101010101" pitchFamily="49" charset="-122"/>
                <a:ea typeface="黑体" panose="02010609060101010101" pitchFamily="49" charset="-122"/>
              </a:rPr>
              <a:t>保温</a:t>
            </a:r>
          </a:p>
          <a:p>
            <a:pPr>
              <a:lnSpc>
                <a:spcPct val="125000"/>
              </a:lnSpc>
            </a:pPr>
            <a:r>
              <a:rPr lang="zh-CN" altLang="en-GB" sz="2800" dirty="0">
                <a:latin typeface="黑体" panose="02010609060101010101" pitchFamily="49" charset="-122"/>
                <a:ea typeface="黑体" panose="02010609060101010101" pitchFamily="49" charset="-122"/>
              </a:rPr>
              <a:t>油电路调整（充电电流增大、）</a:t>
            </a:r>
          </a:p>
          <a:p>
            <a:pPr>
              <a:lnSpc>
                <a:spcPct val="125000"/>
              </a:lnSpc>
            </a:pPr>
            <a:r>
              <a:rPr lang="zh-CN" altLang="en-GB" sz="2800" dirty="0">
                <a:latin typeface="黑体" panose="02010609060101010101" pitchFamily="49" charset="-122"/>
                <a:ea typeface="黑体" panose="02010609060101010101" pitchFamily="49" charset="-122"/>
              </a:rPr>
              <a:t>更换油液（蓄电池电解液、</a:t>
            </a:r>
            <a:r>
              <a:rPr lang="en-GB" altLang="zh-CN" sz="2800" dirty="0">
                <a:latin typeface="黑体" panose="02010609060101010101" pitchFamily="49" charset="-122"/>
                <a:ea typeface="黑体" panose="02010609060101010101" pitchFamily="49" charset="-122"/>
              </a:rPr>
              <a:t>---</a:t>
            </a:r>
            <a:r>
              <a:rPr lang="zh-CN" altLang="en-GB"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28283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11560" y="1275606"/>
            <a:ext cx="8136904" cy="2785378"/>
          </a:xfrm>
          <a:prstGeom prst="rect">
            <a:avLst/>
          </a:prstGeom>
        </p:spPr>
        <p:txBody>
          <a:bodyPr wrap="square">
            <a:spAutoFit/>
          </a:bodyPr>
          <a:lstStyle/>
          <a:p>
            <a:pPr>
              <a:lnSpc>
                <a:spcPct val="125000"/>
              </a:lnSpc>
              <a:spcBef>
                <a:spcPct val="0"/>
              </a:spcBef>
            </a:pPr>
            <a:r>
              <a:rPr lang="zh-CN" altLang="en-US" sz="2800" dirty="0">
                <a:latin typeface="黑体" panose="02010609060101010101" pitchFamily="49" charset="-122"/>
                <a:ea typeface="黑体" panose="02010609060101010101" pitchFamily="49" charset="-122"/>
              </a:rPr>
              <a:t>保温</a:t>
            </a:r>
          </a:p>
          <a:p>
            <a:pPr>
              <a:lnSpc>
                <a:spcPct val="125000"/>
              </a:lnSpc>
              <a:spcBef>
                <a:spcPct val="0"/>
              </a:spcBef>
            </a:pPr>
            <a:r>
              <a:rPr lang="en-US" altLang="zh-CN" sz="2800" dirty="0" smtClean="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）保暖车库</a:t>
            </a:r>
          </a:p>
          <a:p>
            <a:pPr>
              <a:lnSpc>
                <a:spcPct val="125000"/>
              </a:lnSpc>
              <a:spcBef>
                <a:spcPct val="0"/>
              </a:spcBef>
            </a:pPr>
            <a:r>
              <a:rPr lang="en-US" altLang="zh-CN" sz="2800" dirty="0" smtClean="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）发动机保温：百叶窗、保温套</a:t>
            </a:r>
          </a:p>
          <a:p>
            <a:pPr>
              <a:lnSpc>
                <a:spcPct val="125000"/>
              </a:lnSpc>
              <a:spcBef>
                <a:spcPct val="0"/>
              </a:spcBef>
            </a:pPr>
            <a:r>
              <a:rPr lang="en-US" altLang="zh-CN" sz="2800" dirty="0" smtClean="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）油底壳保温：双层油底壳、玻璃纤维密封材料</a:t>
            </a:r>
          </a:p>
          <a:p>
            <a:pPr>
              <a:lnSpc>
                <a:spcPct val="125000"/>
              </a:lnSpc>
              <a:spcBef>
                <a:spcPct val="0"/>
              </a:spcBef>
            </a:pPr>
            <a:r>
              <a:rPr lang="en-US" altLang="zh-CN" sz="2800" dirty="0" smtClean="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）蓄电池保温：夹层木箱</a:t>
            </a:r>
          </a:p>
        </p:txBody>
      </p:sp>
    </p:spTree>
    <p:extLst>
      <p:ext uri="{BB962C8B-B14F-4D97-AF65-F5344CB8AC3E}">
        <p14:creationId xmlns:p14="http://schemas.microsoft.com/office/powerpoint/2010/main" val="3480577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331640" y="2355726"/>
            <a:ext cx="4572000" cy="480131"/>
          </a:xfrm>
          <a:prstGeom prst="rect">
            <a:avLst/>
          </a:prstGeom>
        </p:spPr>
        <p:txBody>
          <a:bodyPr>
            <a:spAutoFit/>
          </a:bodyPr>
          <a:lstStyle/>
          <a:p>
            <a:pPr>
              <a:lnSpc>
                <a:spcPct val="90000"/>
              </a:lnSpc>
              <a:spcBef>
                <a:spcPct val="0"/>
              </a:spcBef>
            </a:pPr>
            <a:r>
              <a:rPr lang="zh-CN" altLang="en-US" sz="2800" dirty="0">
                <a:latin typeface="黑体" panose="02010609060101010101" pitchFamily="49" charset="-122"/>
                <a:ea typeface="黑体" panose="02010609060101010101" pitchFamily="49" charset="-122"/>
              </a:rPr>
              <a:t>冷却</a:t>
            </a:r>
            <a:r>
              <a:rPr lang="zh-CN" altLang="en-US" sz="2800" dirty="0" smtClean="0">
                <a:latin typeface="黑体" panose="02010609060101010101" pitchFamily="49" charset="-122"/>
                <a:ea typeface="黑体" panose="02010609060101010101" pitchFamily="49" charset="-122"/>
              </a:rPr>
              <a:t>液：乙二醇</a:t>
            </a:r>
            <a:r>
              <a:rPr lang="zh-CN" altLang="en-US" sz="2800" dirty="0">
                <a:latin typeface="黑体" panose="02010609060101010101" pitchFamily="49" charset="-122"/>
                <a:ea typeface="黑体" panose="02010609060101010101" pitchFamily="49" charset="-122"/>
              </a:rPr>
              <a:t>冷却液</a:t>
            </a:r>
          </a:p>
        </p:txBody>
      </p:sp>
    </p:spTree>
    <p:extLst>
      <p:ext uri="{BB962C8B-B14F-4D97-AF65-F5344CB8AC3E}">
        <p14:creationId xmlns:p14="http://schemas.microsoft.com/office/powerpoint/2010/main" val="937119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15616" y="2211710"/>
            <a:ext cx="5382344" cy="1018740"/>
          </a:xfrm>
          <a:prstGeom prst="rect">
            <a:avLst/>
          </a:prstGeom>
        </p:spPr>
        <p:txBody>
          <a:bodyPr wrap="square">
            <a:spAutoFit/>
          </a:bodyPr>
          <a:lstStyle/>
          <a:p>
            <a:pPr>
              <a:lnSpc>
                <a:spcPct val="90000"/>
              </a:lnSpc>
              <a:spcBef>
                <a:spcPct val="0"/>
              </a:spcBef>
            </a:pPr>
            <a:r>
              <a:rPr lang="en-GB" altLang="zh-CN" sz="2800" dirty="0" smtClean="0">
                <a:solidFill>
                  <a:srgbClr val="FF0000"/>
                </a:solidFill>
                <a:latin typeface="黑体" panose="02010609060101010101" pitchFamily="49" charset="-122"/>
                <a:ea typeface="黑体" panose="02010609060101010101" pitchFamily="49" charset="-122"/>
              </a:rPr>
              <a:t>3</a:t>
            </a:r>
            <a:r>
              <a:rPr lang="en-GB" altLang="zh-CN" sz="2800" dirty="0">
                <a:solidFill>
                  <a:srgbClr val="FF0000"/>
                </a:solidFill>
                <a:latin typeface="黑体" panose="02010609060101010101" pitchFamily="49" charset="-122"/>
                <a:ea typeface="黑体" panose="02010609060101010101" pitchFamily="49" charset="-122"/>
              </a:rPr>
              <a:t>.</a:t>
            </a:r>
            <a:r>
              <a:rPr lang="zh-CN" altLang="en-GB" sz="2800" dirty="0">
                <a:solidFill>
                  <a:srgbClr val="FF0000"/>
                </a:solidFill>
                <a:latin typeface="黑体" panose="02010609060101010101" pitchFamily="49" charset="-122"/>
                <a:ea typeface="黑体" panose="02010609060101010101" pitchFamily="49" charset="-122"/>
              </a:rPr>
              <a:t>对冷机预热</a:t>
            </a:r>
          </a:p>
          <a:p>
            <a:pPr>
              <a:lnSpc>
                <a:spcPct val="125000"/>
              </a:lnSpc>
              <a:spcBef>
                <a:spcPct val="0"/>
              </a:spcBef>
            </a:pPr>
            <a:r>
              <a:rPr lang="zh-CN" altLang="en-GB" sz="2800" dirty="0">
                <a:latin typeface="黑体" panose="02010609060101010101" pitchFamily="49" charset="-122"/>
                <a:ea typeface="黑体" panose="02010609060101010101" pitchFamily="49" charset="-122"/>
              </a:rPr>
              <a:t>热空气、电热塞、红外线辐射</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951223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87624" y="1347614"/>
            <a:ext cx="6462464" cy="2385268"/>
          </a:xfrm>
          <a:prstGeom prst="rect">
            <a:avLst/>
          </a:prstGeom>
        </p:spPr>
        <p:txBody>
          <a:bodyPr wrap="square">
            <a:spAutoFit/>
          </a:bodyPr>
          <a:lstStyle/>
          <a:p>
            <a:pPr>
              <a:spcBef>
                <a:spcPct val="0"/>
              </a:spcBef>
            </a:pPr>
            <a:r>
              <a:rPr lang="zh-CN" altLang="en-US" sz="2400" dirty="0">
                <a:solidFill>
                  <a:srgbClr val="FF3300"/>
                </a:solidFill>
                <a:latin typeface="黑体" panose="02010609060101010101" pitchFamily="49" charset="-122"/>
                <a:ea typeface="黑体" panose="02010609060101010101" pitchFamily="49" charset="-122"/>
              </a:rPr>
              <a:t>预热</a:t>
            </a:r>
          </a:p>
          <a:p>
            <a:pPr>
              <a:lnSpc>
                <a:spcPct val="125000"/>
              </a:lnSpc>
              <a:spcBef>
                <a:spcPct val="0"/>
              </a:spcBef>
            </a:pPr>
            <a:r>
              <a:rPr lang="en-US" altLang="zh-CN" sz="2800" dirty="0" smtClean="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）热水预热</a:t>
            </a:r>
          </a:p>
          <a:p>
            <a:pPr>
              <a:lnSpc>
                <a:spcPct val="125000"/>
              </a:lnSpc>
              <a:spcBef>
                <a:spcPct val="0"/>
              </a:spcBef>
            </a:pPr>
            <a:r>
              <a:rPr lang="zh-CN" altLang="en-US" sz="2400" dirty="0">
                <a:latin typeface="黑体" panose="02010609060101010101" pitchFamily="49" charset="-122"/>
                <a:ea typeface="黑体" panose="02010609060101010101" pitchFamily="49" charset="-122"/>
              </a:rPr>
              <a:t>方法：散热器口加水，水套加水</a:t>
            </a:r>
          </a:p>
          <a:p>
            <a:pPr>
              <a:lnSpc>
                <a:spcPct val="125000"/>
              </a:lnSpc>
              <a:spcBef>
                <a:spcPct val="0"/>
              </a:spcBef>
            </a:pPr>
            <a:r>
              <a:rPr lang="zh-CN" altLang="en-US" sz="2400" dirty="0">
                <a:latin typeface="黑体" panose="02010609060101010101" pitchFamily="49" charset="-122"/>
                <a:ea typeface="黑体" panose="02010609060101010101" pitchFamily="49" charset="-122"/>
              </a:rPr>
              <a:t>设备：移动预热器，固定预热器</a:t>
            </a:r>
          </a:p>
          <a:p>
            <a:pPr>
              <a:lnSpc>
                <a:spcPct val="125000"/>
              </a:lnSpc>
              <a:spcBef>
                <a:spcPct val="0"/>
              </a:spcBef>
            </a:pPr>
            <a:r>
              <a:rPr lang="zh-CN" altLang="en-US" sz="2400" dirty="0">
                <a:latin typeface="黑体" panose="02010609060101010101" pitchFamily="49" charset="-122"/>
                <a:ea typeface="黑体" panose="02010609060101010101" pitchFamily="49" charset="-122"/>
              </a:rPr>
              <a:t>缺点：油底壳没预热，热水热容量小</a:t>
            </a:r>
          </a:p>
        </p:txBody>
      </p:sp>
    </p:spTree>
    <p:extLst>
      <p:ext uri="{BB962C8B-B14F-4D97-AF65-F5344CB8AC3E}">
        <p14:creationId xmlns:p14="http://schemas.microsoft.com/office/powerpoint/2010/main" val="3217770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520" y="1347614"/>
            <a:ext cx="8496944" cy="2015936"/>
          </a:xfrm>
          <a:prstGeom prst="rect">
            <a:avLst/>
          </a:prstGeom>
        </p:spPr>
        <p:txBody>
          <a:bodyPr wrap="square">
            <a:spAutoFit/>
          </a:bodyPr>
          <a:lstStyle/>
          <a:p>
            <a:pPr indent="631825">
              <a:lnSpc>
                <a:spcPct val="125000"/>
              </a:lnSpc>
              <a:spcBef>
                <a:spcPct val="0"/>
              </a:spcBef>
            </a:pPr>
            <a:r>
              <a:rPr lang="en-US" altLang="zh-CN" sz="2800" dirty="0" smtClean="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）蒸气预热</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方法：从水箱下水管加蒸汽，为保持畅通还应打开放水阀</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设备：蒸汽锅炉</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缺点：还应有加热水装置，费用</a:t>
            </a:r>
            <a:r>
              <a:rPr lang="zh-CN" altLang="en-US" sz="2400" dirty="0" smtClean="0">
                <a:latin typeface="黑体" panose="02010609060101010101" pitchFamily="49" charset="-122"/>
                <a:ea typeface="黑体" panose="02010609060101010101" pitchFamily="49" charset="-122"/>
              </a:rPr>
              <a:t>大</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44043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95536" y="1491630"/>
            <a:ext cx="8496944" cy="2015936"/>
          </a:xfrm>
          <a:prstGeom prst="rect">
            <a:avLst/>
          </a:prstGeom>
        </p:spPr>
        <p:txBody>
          <a:bodyPr wrap="square">
            <a:spAutoFit/>
          </a:bodyPr>
          <a:lstStyle/>
          <a:p>
            <a:pPr indent="631825">
              <a:lnSpc>
                <a:spcPct val="125000"/>
              </a:lnSpc>
              <a:spcBef>
                <a:spcPct val="0"/>
              </a:spcBef>
            </a:pPr>
            <a:r>
              <a:rPr lang="en-US" altLang="zh-CN" sz="2800" dirty="0" smtClean="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）热空气预热</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方法：预热装置的护风罩对准发动机散热器</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设备：鼓风机</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热风</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热风管</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护风罩</a:t>
            </a:r>
            <a:endParaRPr lang="en-US" altLang="zh-CN" sz="2400" dirty="0">
              <a:latin typeface="黑体" panose="02010609060101010101" pitchFamily="49" charset="-122"/>
              <a:ea typeface="黑体" panose="02010609060101010101" pitchFamily="49" charset="-122"/>
            </a:endParaRP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缺点：投资大</a:t>
            </a:r>
          </a:p>
        </p:txBody>
      </p:sp>
    </p:spTree>
    <p:extLst>
      <p:ext uri="{BB962C8B-B14F-4D97-AF65-F5344CB8AC3E}">
        <p14:creationId xmlns:p14="http://schemas.microsoft.com/office/powerpoint/2010/main" val="217409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1419622"/>
            <a:ext cx="7416824" cy="2246769"/>
          </a:xfrm>
          <a:prstGeom prst="rect">
            <a:avLst/>
          </a:prstGeom>
        </p:spPr>
        <p:txBody>
          <a:bodyPr wrap="square">
            <a:spAutoFit/>
          </a:bodyPr>
          <a:lstStyle/>
          <a:p>
            <a:pPr indent="719138">
              <a:lnSpc>
                <a:spcPct val="125000"/>
              </a:lnSpc>
              <a:spcBef>
                <a:spcPct val="0"/>
              </a:spcBef>
            </a:pPr>
            <a:r>
              <a:rPr lang="en-US" altLang="zh-CN" sz="2800" dirty="0">
                <a:solidFill>
                  <a:srgbClr val="FF0000"/>
                </a:solidFill>
                <a:latin typeface="黑体" panose="02010609060101010101" pitchFamily="49" charset="-122"/>
                <a:ea typeface="黑体" panose="02010609060101010101" pitchFamily="49" charset="-122"/>
              </a:rPr>
              <a:t>1.</a:t>
            </a:r>
            <a:r>
              <a:rPr lang="zh-CN" altLang="en-US" sz="2800" dirty="0">
                <a:solidFill>
                  <a:srgbClr val="FF0000"/>
                </a:solidFill>
                <a:latin typeface="黑体" panose="02010609060101010101" pitchFamily="49" charset="-122"/>
                <a:ea typeface="黑体" panose="02010609060101010101" pitchFamily="49" charset="-122"/>
              </a:rPr>
              <a:t>发动机起动</a:t>
            </a:r>
            <a:r>
              <a:rPr lang="zh-CN" altLang="en-US" sz="2800" dirty="0" smtClean="0">
                <a:solidFill>
                  <a:srgbClr val="FF0000"/>
                </a:solidFill>
                <a:latin typeface="黑体" panose="02010609060101010101" pitchFamily="49" charset="-122"/>
                <a:ea typeface="黑体" panose="02010609060101010101" pitchFamily="49" charset="-122"/>
              </a:rPr>
              <a:t>困难</a:t>
            </a:r>
            <a:endParaRPr lang="zh-CN" altLang="en-US" sz="2800" dirty="0">
              <a:solidFill>
                <a:srgbClr val="FF0000"/>
              </a:solidFill>
              <a:latin typeface="黑体" panose="02010609060101010101" pitchFamily="49" charset="-122"/>
              <a:ea typeface="黑体" panose="02010609060101010101" pitchFamily="49" charset="-122"/>
            </a:endParaRPr>
          </a:p>
          <a:p>
            <a:pPr indent="719138">
              <a:lnSpc>
                <a:spcPct val="125000"/>
              </a:lnSpc>
              <a:spcBef>
                <a:spcPct val="0"/>
              </a:spcBef>
            </a:pPr>
            <a:r>
              <a:rPr lang="en-GB" altLang="zh-CN" sz="2800" dirty="0" smtClean="0">
                <a:latin typeface="黑体" panose="02010609060101010101" pitchFamily="49" charset="-122"/>
                <a:ea typeface="黑体" panose="02010609060101010101" pitchFamily="49" charset="-122"/>
              </a:rPr>
              <a:t>(1)</a:t>
            </a:r>
            <a:r>
              <a:rPr lang="zh-CN" altLang="en-GB" sz="2800" dirty="0" smtClean="0">
                <a:latin typeface="黑体" panose="02010609060101010101" pitchFamily="49" charset="-122"/>
                <a:ea typeface="黑体" panose="02010609060101010101" pitchFamily="49" charset="-122"/>
              </a:rPr>
              <a:t>燃油汽化和</a:t>
            </a:r>
            <a:r>
              <a:rPr lang="zh-CN" altLang="en-GB" sz="2800" dirty="0">
                <a:latin typeface="黑体" panose="02010609060101010101" pitchFamily="49" charset="-122"/>
                <a:ea typeface="黑体" panose="02010609060101010101" pitchFamily="49" charset="-122"/>
              </a:rPr>
              <a:t>雾化性能变坏</a:t>
            </a:r>
          </a:p>
          <a:p>
            <a:pPr indent="719138">
              <a:lnSpc>
                <a:spcPct val="125000"/>
              </a:lnSpc>
              <a:spcBef>
                <a:spcPct val="0"/>
              </a:spcBef>
            </a:pPr>
            <a:r>
              <a:rPr lang="zh-CN" altLang="en-GB" sz="2800" dirty="0" smtClean="0">
                <a:latin typeface="黑体" panose="02010609060101010101" pitchFamily="49" charset="-122"/>
                <a:ea typeface="黑体" panose="02010609060101010101" pitchFamily="49" charset="-122"/>
              </a:rPr>
              <a:t>燃料</a:t>
            </a:r>
            <a:r>
              <a:rPr lang="zh-CN" altLang="en-GB" sz="2800" dirty="0">
                <a:latin typeface="黑体" panose="02010609060101010101" pitchFamily="49" charset="-122"/>
                <a:ea typeface="黑体" panose="02010609060101010101" pitchFamily="49" charset="-122"/>
              </a:rPr>
              <a:t>对发动机起动性能的影响主要是其蒸发性。</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70314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1419622"/>
            <a:ext cx="8352928" cy="2015936"/>
          </a:xfrm>
          <a:prstGeom prst="rect">
            <a:avLst/>
          </a:prstGeom>
        </p:spPr>
        <p:txBody>
          <a:bodyPr wrap="square">
            <a:spAutoFit/>
          </a:bodyPr>
          <a:lstStyle/>
          <a:p>
            <a:pPr indent="631825">
              <a:lnSpc>
                <a:spcPct val="125000"/>
              </a:lnSpc>
              <a:spcBef>
                <a:spcPct val="0"/>
              </a:spcBef>
            </a:pPr>
            <a:r>
              <a:rPr lang="en-US" altLang="zh-CN" sz="2800" dirty="0" smtClean="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）电加热</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方法：电热器加热冷却水和机油</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设备：机油 </a:t>
            </a:r>
            <a:r>
              <a:rPr lang="en-US" altLang="zh-CN" sz="2400" dirty="0">
                <a:latin typeface="黑体" panose="02010609060101010101" pitchFamily="49" charset="-122"/>
                <a:ea typeface="黑体" panose="02010609060101010101" pitchFamily="49" charset="-122"/>
              </a:rPr>
              <a:t>1kw</a:t>
            </a:r>
            <a:r>
              <a:rPr lang="zh-CN" altLang="en-US" sz="2400" dirty="0">
                <a:latin typeface="黑体" panose="02010609060101010101" pitchFamily="49" charset="-122"/>
                <a:ea typeface="黑体" panose="02010609060101010101" pitchFamily="49" charset="-122"/>
              </a:rPr>
              <a:t>，冷却水</a:t>
            </a:r>
            <a:r>
              <a:rPr lang="en-US" altLang="zh-CN" sz="2400" dirty="0">
                <a:latin typeface="黑体" panose="02010609060101010101" pitchFamily="49" charset="-122"/>
                <a:ea typeface="黑体" panose="02010609060101010101" pitchFamily="49" charset="-122"/>
              </a:rPr>
              <a:t>3kw</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缺点：专用</a:t>
            </a:r>
            <a:r>
              <a:rPr lang="zh-CN" altLang="en-US" sz="2400" dirty="0" smtClean="0">
                <a:latin typeface="黑体" panose="02010609060101010101" pitchFamily="49" charset="-122"/>
                <a:ea typeface="黑体" panose="02010609060101010101" pitchFamily="49" charset="-122"/>
              </a:rPr>
              <a:t>设备</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823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11560" y="1347614"/>
            <a:ext cx="8352928" cy="2015936"/>
          </a:xfrm>
          <a:prstGeom prst="rect">
            <a:avLst/>
          </a:prstGeom>
        </p:spPr>
        <p:txBody>
          <a:bodyPr wrap="square">
            <a:spAutoFit/>
          </a:bodyPr>
          <a:lstStyle/>
          <a:p>
            <a:pPr indent="631825">
              <a:lnSpc>
                <a:spcPct val="125000"/>
              </a:lnSpc>
              <a:spcBef>
                <a:spcPct val="0"/>
              </a:spcBef>
            </a:pPr>
            <a:r>
              <a:rPr lang="en-US" altLang="zh-CN" sz="2800" dirty="0" smtClean="0">
                <a:latin typeface="黑体" panose="02010609060101010101" pitchFamily="49" charset="-122"/>
                <a:ea typeface="黑体" panose="02010609060101010101" pitchFamily="49" charset="-122"/>
              </a:rPr>
              <a:t>(5</a:t>
            </a:r>
            <a:r>
              <a:rPr lang="zh-CN" altLang="en-US" sz="2800" dirty="0">
                <a:latin typeface="黑体" panose="02010609060101010101" pitchFamily="49" charset="-122"/>
                <a:ea typeface="黑体" panose="02010609060101010101" pitchFamily="49" charset="-122"/>
              </a:rPr>
              <a:t>）红外线预热</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方法：红外加热器放在发动机、变速箱、后桥下</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设备：红外加热器</a:t>
            </a:r>
          </a:p>
          <a:p>
            <a:pPr indent="631825">
              <a:lnSpc>
                <a:spcPct val="125000"/>
              </a:lnSpc>
              <a:spcBef>
                <a:spcPct val="0"/>
              </a:spcBef>
            </a:pPr>
            <a:r>
              <a:rPr lang="zh-CN" altLang="en-US" sz="2400" dirty="0">
                <a:latin typeface="黑体" panose="02010609060101010101" pitchFamily="49" charset="-122"/>
                <a:ea typeface="黑体" panose="02010609060101010101" pitchFamily="49" charset="-122"/>
              </a:rPr>
              <a:t>缺点：发生器易损 </a:t>
            </a:r>
          </a:p>
        </p:txBody>
      </p:sp>
    </p:spTree>
    <p:extLst>
      <p:ext uri="{BB962C8B-B14F-4D97-AF65-F5344CB8AC3E}">
        <p14:creationId xmlns:p14="http://schemas.microsoft.com/office/powerpoint/2010/main" val="353772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536846" y="1635646"/>
            <a:ext cx="3057247" cy="523220"/>
          </a:xfrm>
          <a:prstGeom prst="rect">
            <a:avLst/>
          </a:prstGeom>
        </p:spPr>
        <p:txBody>
          <a:bodyPr wrap="none">
            <a:spAutoFit/>
          </a:bodyPr>
          <a:lstStyle/>
          <a:p>
            <a:pPr>
              <a:spcBef>
                <a:spcPct val="0"/>
              </a:spcBef>
            </a:pPr>
            <a:r>
              <a:rPr lang="en-GB" altLang="zh-CN" sz="2800" dirty="0">
                <a:solidFill>
                  <a:srgbClr val="FF0000"/>
                </a:solidFill>
                <a:latin typeface="黑体" panose="02010609060101010101" pitchFamily="49" charset="-122"/>
                <a:ea typeface="黑体" panose="02010609060101010101" pitchFamily="49" charset="-122"/>
              </a:rPr>
              <a:t>4.</a:t>
            </a:r>
            <a:r>
              <a:rPr lang="zh-CN" altLang="en-GB" sz="2800" dirty="0">
                <a:solidFill>
                  <a:srgbClr val="FF0000"/>
                </a:solidFill>
                <a:latin typeface="黑体" panose="02010609060101010101" pitchFamily="49" charset="-122"/>
                <a:ea typeface="黑体" panose="02010609060101010101" pitchFamily="49" charset="-122"/>
              </a:rPr>
              <a:t>使用起动液起动</a:t>
            </a:r>
          </a:p>
        </p:txBody>
      </p:sp>
      <p:sp>
        <p:nvSpPr>
          <p:cNvPr id="3" name="矩形 2"/>
          <p:cNvSpPr/>
          <p:nvPr/>
        </p:nvSpPr>
        <p:spPr>
          <a:xfrm>
            <a:off x="1564635" y="2283718"/>
            <a:ext cx="6174432" cy="1015663"/>
          </a:xfrm>
          <a:prstGeom prst="rect">
            <a:avLst/>
          </a:prstGeom>
        </p:spPr>
        <p:txBody>
          <a:bodyPr wrap="square">
            <a:spAutoFit/>
          </a:bodyPr>
          <a:lstStyle/>
          <a:p>
            <a:pPr>
              <a:spcBef>
                <a:spcPct val="0"/>
              </a:spcBef>
              <a:spcAft>
                <a:spcPct val="50000"/>
              </a:spcAft>
            </a:pPr>
            <a:r>
              <a:rPr lang="zh-CN" altLang="en-US" sz="2400" dirty="0">
                <a:latin typeface="黑体" panose="02010609060101010101" pitchFamily="49" charset="-122"/>
                <a:ea typeface="黑体" panose="02010609060101010101" pitchFamily="49" charset="-122"/>
              </a:rPr>
              <a:t>乙醚（</a:t>
            </a:r>
            <a:r>
              <a:rPr lang="en-US" altLang="zh-CN" sz="2400" dirty="0">
                <a:latin typeface="黑体" panose="02010609060101010101" pitchFamily="49" charset="-122"/>
                <a:ea typeface="黑体" panose="02010609060101010101" pitchFamily="49" charset="-122"/>
              </a:rPr>
              <a:t>C</a:t>
            </a:r>
            <a:r>
              <a:rPr lang="en-US" altLang="zh-CN" sz="2400" baseline="-25000" dirty="0">
                <a:latin typeface="黑体" panose="02010609060101010101" pitchFamily="49" charset="-122"/>
                <a:ea typeface="黑体" panose="02010609060101010101" pitchFamily="49" charset="-122"/>
              </a:rPr>
              <a:t>2</a:t>
            </a:r>
            <a:r>
              <a:rPr lang="en-US" altLang="zh-CN" sz="2400" dirty="0">
                <a:latin typeface="黑体" panose="02010609060101010101" pitchFamily="49" charset="-122"/>
                <a:ea typeface="黑体" panose="02010609060101010101" pitchFamily="49" charset="-122"/>
              </a:rPr>
              <a:t>H</a:t>
            </a:r>
            <a:r>
              <a:rPr lang="en-US" altLang="zh-CN" sz="2400" baseline="-25000" dirty="0">
                <a:latin typeface="黑体" panose="02010609060101010101" pitchFamily="49" charset="-122"/>
                <a:ea typeface="黑体" panose="02010609060101010101" pitchFamily="49" charset="-122"/>
              </a:rPr>
              <a:t>5</a:t>
            </a:r>
            <a:r>
              <a:rPr lang="en-US" altLang="zh-CN" sz="2400" dirty="0">
                <a:latin typeface="黑体" panose="02010609060101010101" pitchFamily="49" charset="-122"/>
                <a:ea typeface="黑体" panose="02010609060101010101" pitchFamily="49" charset="-122"/>
              </a:rPr>
              <a:t>OC</a:t>
            </a:r>
            <a:r>
              <a:rPr lang="en-US" altLang="zh-CN" sz="2400" baseline="-25000" dirty="0">
                <a:latin typeface="黑体" panose="02010609060101010101" pitchFamily="49" charset="-122"/>
                <a:ea typeface="黑体" panose="02010609060101010101" pitchFamily="49" charset="-122"/>
              </a:rPr>
              <a:t>2</a:t>
            </a:r>
            <a:r>
              <a:rPr lang="en-US" altLang="zh-CN" sz="2400" dirty="0">
                <a:latin typeface="黑体" panose="02010609060101010101" pitchFamily="49" charset="-122"/>
                <a:ea typeface="黑体" panose="02010609060101010101" pitchFamily="49" charset="-122"/>
              </a:rPr>
              <a:t>H</a:t>
            </a:r>
            <a:r>
              <a:rPr lang="en-US" altLang="zh-CN" sz="2400" baseline="-250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a:t>
            </a:r>
          </a:p>
          <a:p>
            <a:pPr>
              <a:spcBef>
                <a:spcPct val="0"/>
              </a:spcBef>
            </a:pPr>
            <a:r>
              <a:rPr lang="en-US" altLang="zh-CN" sz="2400" dirty="0">
                <a:latin typeface="黑体" panose="02010609060101010101" pitchFamily="49" charset="-122"/>
                <a:ea typeface="黑体" panose="02010609060101010101" pitchFamily="49" charset="-122"/>
              </a:rPr>
              <a:t>40℃</a:t>
            </a:r>
            <a:r>
              <a:rPr lang="zh-CN" altLang="en-US" sz="2400" dirty="0">
                <a:latin typeface="黑体" panose="02010609060101010101" pitchFamily="49" charset="-122"/>
                <a:ea typeface="黑体" panose="02010609060101010101" pitchFamily="49" charset="-122"/>
              </a:rPr>
              <a:t>饱和蒸汽压</a:t>
            </a:r>
            <a:r>
              <a:rPr lang="en-US" altLang="zh-CN" sz="2400" dirty="0">
                <a:latin typeface="黑体" panose="02010609060101010101" pitchFamily="49" charset="-122"/>
                <a:ea typeface="黑体" panose="02010609060101010101" pitchFamily="49" charset="-122"/>
              </a:rPr>
              <a:t>122.8kPa</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188℃</a:t>
            </a:r>
            <a:r>
              <a:rPr lang="zh-CN" altLang="en-US" sz="2400" dirty="0">
                <a:latin typeface="黑体" panose="02010609060101010101" pitchFamily="49" charset="-122"/>
                <a:ea typeface="黑体" panose="02010609060101010101" pitchFamily="49" charset="-122"/>
              </a:rPr>
              <a:t>空气中自燃</a:t>
            </a:r>
          </a:p>
        </p:txBody>
      </p:sp>
    </p:spTree>
    <p:extLst>
      <p:ext uri="{BB962C8B-B14F-4D97-AF65-F5344CB8AC3E}">
        <p14:creationId xmlns:p14="http://schemas.microsoft.com/office/powerpoint/2010/main" val="3888966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403648" y="2427734"/>
            <a:ext cx="5929828" cy="523220"/>
          </a:xfrm>
          <a:prstGeom prst="rect">
            <a:avLst/>
          </a:prstGeom>
        </p:spPr>
        <p:txBody>
          <a:bodyPr wrap="none">
            <a:spAutoFit/>
          </a:bodyPr>
          <a:lstStyle/>
          <a:p>
            <a:pPr>
              <a:spcBef>
                <a:spcPct val="0"/>
              </a:spcBef>
            </a:pPr>
            <a:r>
              <a:rPr lang="zh-CN" altLang="en-US" sz="2800" dirty="0">
                <a:latin typeface="黑体" panose="02010609060101010101" pitchFamily="49" charset="-122"/>
                <a:ea typeface="黑体" panose="02010609060101010101" pitchFamily="49" charset="-122"/>
              </a:rPr>
              <a:t>起动液加注方法：加注装置、喷射罐</a:t>
            </a:r>
          </a:p>
        </p:txBody>
      </p:sp>
    </p:spTree>
    <p:extLst>
      <p:ext uri="{BB962C8B-B14F-4D97-AF65-F5344CB8AC3E}">
        <p14:creationId xmlns:p14="http://schemas.microsoft.com/office/powerpoint/2010/main" val="2671480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2283718"/>
            <a:ext cx="8064896" cy="523220"/>
          </a:xfrm>
          <a:prstGeom prst="rect">
            <a:avLst/>
          </a:prstGeom>
        </p:spPr>
        <p:txBody>
          <a:bodyPr wrap="square">
            <a:spAutoFit/>
          </a:bodyPr>
          <a:lstStyle/>
          <a:p>
            <a:pPr indent="719138">
              <a:spcBef>
                <a:spcPct val="0"/>
              </a:spcBef>
            </a:pPr>
            <a:r>
              <a:rPr lang="en-GB" altLang="zh-CN" sz="2800" dirty="0">
                <a:solidFill>
                  <a:srgbClr val="FF0000"/>
                </a:solidFill>
                <a:latin typeface="黑体" panose="02010609060101010101" pitchFamily="49" charset="-122"/>
                <a:ea typeface="黑体" panose="02010609060101010101" pitchFamily="49" charset="-122"/>
              </a:rPr>
              <a:t>5.</a:t>
            </a:r>
            <a:r>
              <a:rPr lang="zh-CN" altLang="en-US" sz="2800" dirty="0">
                <a:solidFill>
                  <a:srgbClr val="FF0000"/>
                </a:solidFill>
                <a:latin typeface="黑体" panose="02010609060101010101" pitchFamily="49" charset="-122"/>
                <a:ea typeface="黑体" panose="02010609060101010101" pitchFamily="49" charset="-122"/>
              </a:rPr>
              <a:t>采用</a:t>
            </a:r>
            <a:r>
              <a:rPr lang="zh-CN" altLang="en-GB" sz="2800" dirty="0">
                <a:solidFill>
                  <a:srgbClr val="FF0000"/>
                </a:solidFill>
                <a:latin typeface="黑体" panose="02010609060101010101" pitchFamily="49" charset="-122"/>
                <a:ea typeface="黑体" panose="02010609060101010101" pitchFamily="49" charset="-122"/>
              </a:rPr>
              <a:t>低温起动电源、并联蓄电池</a:t>
            </a:r>
            <a:r>
              <a:rPr lang="zh-CN" altLang="en-US" sz="2800" dirty="0">
                <a:solidFill>
                  <a:srgbClr val="FF0000"/>
                </a:solidFill>
                <a:latin typeface="黑体" panose="02010609060101010101" pitchFamily="49" charset="-122"/>
                <a:ea typeface="黑体" panose="02010609060101010101" pitchFamily="49" charset="-122"/>
              </a:rPr>
              <a:t>起动</a:t>
            </a:r>
            <a:r>
              <a:rPr lang="zh-CN" altLang="en-US" sz="2800" dirty="0" smtClean="0">
                <a:solidFill>
                  <a:srgbClr val="FF0000"/>
                </a:solidFill>
                <a:latin typeface="黑体" panose="02010609060101010101" pitchFamily="49" charset="-122"/>
                <a:ea typeface="黑体" panose="02010609060101010101" pitchFamily="49" charset="-122"/>
              </a:rPr>
              <a:t>发动机</a:t>
            </a:r>
            <a:endParaRPr lang="zh-CN" altLang="en-GB" sz="28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29782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331640" y="1851670"/>
            <a:ext cx="6174432" cy="954107"/>
          </a:xfrm>
          <a:prstGeom prst="rect">
            <a:avLst/>
          </a:prstGeom>
        </p:spPr>
        <p:txBody>
          <a:bodyPr wrap="square">
            <a:spAutoFit/>
          </a:bodyPr>
          <a:lstStyle/>
          <a:p>
            <a:pPr>
              <a:spcBef>
                <a:spcPct val="0"/>
              </a:spcBef>
            </a:pPr>
            <a:r>
              <a:rPr lang="en-GB" altLang="zh-CN" sz="2800" dirty="0">
                <a:solidFill>
                  <a:srgbClr val="FF0000"/>
                </a:solidFill>
                <a:latin typeface="黑体" panose="02010609060101010101" pitchFamily="49" charset="-122"/>
                <a:ea typeface="黑体" panose="02010609060101010101" pitchFamily="49" charset="-122"/>
              </a:rPr>
              <a:t>6.</a:t>
            </a:r>
            <a:r>
              <a:rPr lang="zh-CN" altLang="en-GB" sz="2800" dirty="0" smtClean="0">
                <a:solidFill>
                  <a:srgbClr val="FF0000"/>
                </a:solidFill>
                <a:latin typeface="黑体" panose="02010609060101010101" pitchFamily="49" charset="-122"/>
                <a:ea typeface="黑体" panose="02010609060101010101" pitchFamily="49" charset="-122"/>
              </a:rPr>
              <a:t>其它</a:t>
            </a:r>
            <a:endParaRPr lang="en-US" altLang="zh-CN" sz="2800" dirty="0" smtClean="0">
              <a:solidFill>
                <a:srgbClr val="FF0000"/>
              </a:solidFill>
              <a:latin typeface="黑体" panose="02010609060101010101" pitchFamily="49" charset="-122"/>
              <a:ea typeface="黑体" panose="02010609060101010101" pitchFamily="49" charset="-122"/>
            </a:endParaRPr>
          </a:p>
          <a:p>
            <a:pPr>
              <a:spcBef>
                <a:spcPct val="0"/>
              </a:spcBef>
            </a:pPr>
            <a:r>
              <a:rPr lang="zh-CN" altLang="en-GB" sz="2800" dirty="0" smtClean="0">
                <a:latin typeface="黑体" panose="02010609060101010101" pitchFamily="49" charset="-122"/>
                <a:ea typeface="黑体" panose="02010609060101010101" pitchFamily="49" charset="-122"/>
              </a:rPr>
              <a:t>防</a:t>
            </a:r>
            <a:r>
              <a:rPr lang="zh-CN" altLang="en-GB" sz="2800" dirty="0">
                <a:latin typeface="黑体" panose="02010609060101010101" pitchFamily="49" charset="-122"/>
                <a:ea typeface="黑体" panose="02010609060101010101" pitchFamily="49" charset="-122"/>
              </a:rPr>
              <a:t>滑、防冻（采暖、除霜）、驾驶</a:t>
            </a:r>
          </a:p>
        </p:txBody>
      </p:sp>
    </p:spTree>
    <p:extLst>
      <p:ext uri="{BB962C8B-B14F-4D97-AF65-F5344CB8AC3E}">
        <p14:creationId xmlns:p14="http://schemas.microsoft.com/office/powerpoint/2010/main" val="1508386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7494"/>
            <a:ext cx="6829444" cy="563180"/>
          </a:xfrm>
        </p:spPr>
        <p:txBody>
          <a:bodyPr>
            <a:noAutofit/>
          </a:bodyPr>
          <a:lstStyle/>
          <a:p>
            <a:pPr lvl="0" fontAlgn="base">
              <a:spcAft>
                <a:spcPct val="0"/>
              </a:spcAft>
            </a:pPr>
            <a:r>
              <a:rPr lang="zh-CN" altLang="en-US" sz="3600" dirty="0" smtClean="0">
                <a:latin typeface="黑体" pitchFamily="2" charset="-122"/>
                <a:ea typeface="黑体" pitchFamily="2" charset="-122"/>
              </a:rPr>
              <a:t>思考题</a:t>
            </a:r>
            <a:endParaRPr lang="zh-CN" altLang="en-US" sz="3600" dirty="0">
              <a:latin typeface="黑体" pitchFamily="2" charset="-122"/>
              <a:ea typeface="黑体" pitchFamily="2" charset="-122"/>
            </a:endParaRPr>
          </a:p>
        </p:txBody>
      </p:sp>
      <p:sp>
        <p:nvSpPr>
          <p:cNvPr id="4" name="内容占位符 2"/>
          <p:cNvSpPr txBox="1">
            <a:spLocks/>
          </p:cNvSpPr>
          <p:nvPr/>
        </p:nvSpPr>
        <p:spPr>
          <a:xfrm>
            <a:off x="1648766" y="1275606"/>
            <a:ext cx="7387729" cy="3312368"/>
          </a:xfrm>
          <a:prstGeom prst="rect">
            <a:avLst/>
          </a:prstGeom>
        </p:spPr>
        <p:txBody>
          <a:bodyPr>
            <a:noAutofit/>
          </a:bodyPr>
          <a:lstStyle/>
          <a:p>
            <a:pPr lvl="0" fontAlgn="base">
              <a:lnSpc>
                <a:spcPct val="125000"/>
              </a:lnSpc>
              <a:spcBef>
                <a:spcPct val="0"/>
              </a:spcBef>
              <a:spcAft>
                <a:spcPct val="0"/>
              </a:spcAft>
            </a:pP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3" name="矩形 2"/>
          <p:cNvSpPr/>
          <p:nvPr/>
        </p:nvSpPr>
        <p:spPr>
          <a:xfrm>
            <a:off x="1655676" y="1131590"/>
            <a:ext cx="7045468" cy="1938992"/>
          </a:xfrm>
          <a:prstGeom prst="rect">
            <a:avLst/>
          </a:prstGeom>
        </p:spPr>
        <p:txBody>
          <a:bodyPr wrap="square">
            <a:spAutoFit/>
          </a:bodyPr>
          <a:lstStyle/>
          <a:p>
            <a:pPr>
              <a:lnSpc>
                <a:spcPct val="125000"/>
              </a:lnSpc>
            </a:pPr>
            <a:r>
              <a:rPr lang="en-GB" altLang="zh-CN" sz="2400" dirty="0" smtClean="0">
                <a:latin typeface="黑体" panose="02010609060101010101" pitchFamily="49" charset="-122"/>
                <a:ea typeface="黑体" panose="02010609060101010101" pitchFamily="49" charset="-122"/>
              </a:rPr>
              <a:t>1.</a:t>
            </a:r>
            <a:r>
              <a:rPr lang="zh-CN" altLang="en-GB" sz="2400" dirty="0">
                <a:latin typeface="黑体" panose="02010609060101010101" pitchFamily="49" charset="-122"/>
                <a:ea typeface="黑体" panose="02010609060101010101" pitchFamily="49" charset="-122"/>
              </a:rPr>
              <a:t>发动机低温起动困难的原因</a:t>
            </a:r>
          </a:p>
          <a:p>
            <a:pPr>
              <a:lnSpc>
                <a:spcPct val="125000"/>
              </a:lnSpc>
            </a:pPr>
            <a:r>
              <a:rPr lang="en-GB" altLang="zh-CN" sz="2400" dirty="0" smtClean="0">
                <a:latin typeface="黑体" panose="02010609060101010101" pitchFamily="49" charset="-122"/>
                <a:ea typeface="黑体" panose="02010609060101010101" pitchFamily="49" charset="-122"/>
              </a:rPr>
              <a:t>2.</a:t>
            </a:r>
            <a:r>
              <a:rPr lang="zh-CN" altLang="en-GB" sz="2400" dirty="0">
                <a:latin typeface="黑体" panose="02010609060101010101" pitchFamily="49" charset="-122"/>
                <a:ea typeface="黑体" panose="02010609060101010101" pitchFamily="49" charset="-122"/>
              </a:rPr>
              <a:t>低温条件下汽车磨损严重的原因</a:t>
            </a:r>
          </a:p>
          <a:p>
            <a:pPr>
              <a:lnSpc>
                <a:spcPct val="125000"/>
              </a:lnSpc>
            </a:pPr>
            <a:r>
              <a:rPr lang="en-GB" altLang="zh-CN" sz="2400" dirty="0" smtClean="0">
                <a:latin typeface="黑体" panose="02010609060101010101" pitchFamily="49" charset="-122"/>
                <a:ea typeface="黑体" panose="02010609060101010101" pitchFamily="49" charset="-122"/>
              </a:rPr>
              <a:t>3.</a:t>
            </a:r>
            <a:r>
              <a:rPr lang="zh-CN" altLang="en-GB" sz="2400" dirty="0">
                <a:latin typeface="黑体" panose="02010609060101010101" pitchFamily="49" charset="-122"/>
                <a:ea typeface="黑体" panose="02010609060101010101" pitchFamily="49" charset="-122"/>
              </a:rPr>
              <a:t>低温条件下汽车燃油消耗量增加的原因</a:t>
            </a:r>
            <a:endParaRPr lang="zh-CN" altLang="en-US" sz="2400" dirty="0">
              <a:latin typeface="黑体" panose="02010609060101010101" pitchFamily="49" charset="-122"/>
              <a:ea typeface="黑体" panose="02010609060101010101" pitchFamily="49" charset="-122"/>
            </a:endParaRPr>
          </a:p>
          <a:p>
            <a:pPr>
              <a:lnSpc>
                <a:spcPct val="125000"/>
              </a:lnSpc>
            </a:pP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改善汽车低温</a:t>
            </a:r>
            <a:r>
              <a:rPr lang="zh-CN" altLang="en-US" sz="2400" dirty="0">
                <a:latin typeface="黑体" panose="02010609060101010101" pitchFamily="49" charset="-122"/>
                <a:ea typeface="黑体" panose="02010609060101010101" pitchFamily="49" charset="-122"/>
              </a:rPr>
              <a:t>条件下使用性能的主要</a:t>
            </a:r>
            <a:r>
              <a:rPr lang="zh-CN" altLang="en-US" sz="2400" dirty="0" smtClean="0">
                <a:latin typeface="黑体" panose="02010609060101010101" pitchFamily="49" charset="-122"/>
                <a:ea typeface="黑体" panose="02010609060101010101" pitchFamily="49" charset="-122"/>
              </a:rPr>
              <a:t>措施</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9788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1275606"/>
            <a:ext cx="7776864" cy="2246769"/>
          </a:xfrm>
          <a:prstGeom prst="rect">
            <a:avLst/>
          </a:prstGeom>
        </p:spPr>
        <p:txBody>
          <a:bodyPr wrap="square">
            <a:spAutoFit/>
          </a:bodyPr>
          <a:lstStyle/>
          <a:p>
            <a:pPr indent="719138">
              <a:lnSpc>
                <a:spcPct val="125000"/>
              </a:lnSpc>
              <a:spcBef>
                <a:spcPct val="0"/>
              </a:spcBef>
            </a:pPr>
            <a:r>
              <a:rPr lang="en-GB" altLang="zh-CN" sz="2800" dirty="0" smtClean="0">
                <a:latin typeface="黑体" panose="02010609060101010101" pitchFamily="49" charset="-122"/>
                <a:ea typeface="黑体" panose="02010609060101010101" pitchFamily="49" charset="-122"/>
              </a:rPr>
              <a:t>(</a:t>
            </a:r>
            <a:r>
              <a:rPr lang="en-GB" altLang="zh-CN" sz="2800" dirty="0">
                <a:latin typeface="黑体" panose="02010609060101010101" pitchFamily="49" charset="-122"/>
                <a:ea typeface="黑体" panose="02010609060101010101" pitchFamily="49" charset="-122"/>
              </a:rPr>
              <a:t>2</a:t>
            </a:r>
            <a:r>
              <a:rPr lang="en-GB"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机油</a:t>
            </a:r>
            <a:r>
              <a:rPr lang="zh-CN" altLang="en-GB" sz="2800" dirty="0" smtClean="0">
                <a:latin typeface="黑体" panose="02010609060101010101" pitchFamily="49" charset="-122"/>
                <a:ea typeface="黑体" panose="02010609060101010101" pitchFamily="49" charset="-122"/>
              </a:rPr>
              <a:t>粘度增大</a:t>
            </a:r>
          </a:p>
          <a:p>
            <a:pPr indent="719138">
              <a:lnSpc>
                <a:spcPct val="125000"/>
              </a:lnSpc>
              <a:spcBef>
                <a:spcPct val="0"/>
              </a:spcBef>
            </a:pPr>
            <a:r>
              <a:rPr lang="zh-CN" altLang="en-GB" sz="2800" dirty="0" smtClean="0">
                <a:latin typeface="黑体" panose="02010609060101010101" pitchFamily="49" charset="-122"/>
                <a:ea typeface="黑体" panose="02010609060101010101" pitchFamily="49" charset="-122"/>
              </a:rPr>
              <a:t>随着温度的下降，机油内摩擦力增加，发动机的阻力矩增加，使发动机起动所需要的功率增加。</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045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1707654"/>
            <a:ext cx="7776864" cy="1708160"/>
          </a:xfrm>
          <a:prstGeom prst="rect">
            <a:avLst/>
          </a:prstGeom>
        </p:spPr>
        <p:txBody>
          <a:bodyPr wrap="square">
            <a:spAutoFit/>
          </a:bodyPr>
          <a:lstStyle/>
          <a:p>
            <a:pPr indent="719138">
              <a:lnSpc>
                <a:spcPct val="125000"/>
              </a:lnSpc>
              <a:spcBef>
                <a:spcPct val="0"/>
              </a:spcBef>
            </a:pPr>
            <a:r>
              <a:rPr lang="en-GB" altLang="zh-CN" b="1" dirty="0">
                <a:latin typeface="黑体" panose="02010609060101010101" pitchFamily="49" charset="-122"/>
                <a:ea typeface="黑体" panose="02010609060101010101" pitchFamily="49" charset="-122"/>
              </a:rPr>
              <a:t> </a:t>
            </a:r>
            <a:r>
              <a:rPr lang="en-GB" altLang="zh-CN" sz="2800" dirty="0" smtClean="0">
                <a:latin typeface="黑体" panose="02010609060101010101" pitchFamily="49" charset="-122"/>
                <a:ea typeface="黑体" panose="02010609060101010101" pitchFamily="49" charset="-122"/>
              </a:rPr>
              <a:t>(3)</a:t>
            </a:r>
            <a:r>
              <a:rPr lang="zh-CN" altLang="en-GB" sz="2800" dirty="0" smtClean="0">
                <a:latin typeface="黑体" panose="02010609060101010101" pitchFamily="49" charset="-122"/>
                <a:ea typeface="黑体" panose="02010609060101010101" pitchFamily="49" charset="-122"/>
              </a:rPr>
              <a:t>蓄电池</a:t>
            </a:r>
            <a:r>
              <a:rPr lang="zh-CN" altLang="en-GB" sz="2800" dirty="0">
                <a:latin typeface="黑体" panose="02010609060101010101" pitchFamily="49" charset="-122"/>
                <a:ea typeface="黑体" panose="02010609060101010101" pitchFamily="49" charset="-122"/>
              </a:rPr>
              <a:t>工作能力下降</a:t>
            </a:r>
          </a:p>
          <a:p>
            <a:pPr indent="719138">
              <a:lnSpc>
                <a:spcPct val="125000"/>
              </a:lnSpc>
              <a:spcBef>
                <a:spcPct val="0"/>
              </a:spcBef>
            </a:pPr>
            <a:r>
              <a:rPr lang="zh-CN" altLang="en-GB" sz="2800" dirty="0">
                <a:latin typeface="黑体" panose="02010609060101010101" pitchFamily="49" charset="-122"/>
                <a:ea typeface="黑体" panose="02010609060101010101" pitchFamily="49" charset="-122"/>
              </a:rPr>
              <a:t>蓄电池在起动过程中主要影响起动机的起动转矩和火花塞的跳火能量。</a:t>
            </a:r>
          </a:p>
        </p:txBody>
      </p:sp>
    </p:spTree>
    <p:extLst>
      <p:ext uri="{BB962C8B-B14F-4D97-AF65-F5344CB8AC3E}">
        <p14:creationId xmlns:p14="http://schemas.microsoft.com/office/powerpoint/2010/main" val="2697617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43608" y="398566"/>
            <a:ext cx="7560840" cy="4247317"/>
          </a:xfrm>
          <a:prstGeom prst="rect">
            <a:avLst/>
          </a:prstGeom>
        </p:spPr>
        <p:txBody>
          <a:bodyPr wrap="square">
            <a:spAutoFit/>
          </a:bodyPr>
          <a:lstStyle/>
          <a:p>
            <a:pPr indent="631825">
              <a:lnSpc>
                <a:spcPct val="125000"/>
              </a:lnSpc>
              <a:spcBef>
                <a:spcPct val="0"/>
              </a:spcBef>
            </a:pPr>
            <a:r>
              <a:rPr lang="zh-CN" altLang="en-GB" sz="2400" dirty="0" smtClean="0">
                <a:latin typeface="黑体" panose="02010609060101010101" pitchFamily="49" charset="-122"/>
                <a:ea typeface="黑体" panose="02010609060101010101" pitchFamily="49" charset="-122"/>
              </a:rPr>
              <a:t>低温</a:t>
            </a:r>
            <a:r>
              <a:rPr lang="zh-CN" altLang="en-GB" sz="2400" dirty="0">
                <a:latin typeface="黑体" panose="02010609060101010101" pitchFamily="49" charset="-122"/>
                <a:ea typeface="黑体" panose="02010609060101010101" pitchFamily="49" charset="-122"/>
              </a:rPr>
              <a:t>条件下，蓄电池电动势</a:t>
            </a:r>
            <a:r>
              <a:rPr lang="en-GB" altLang="zh-CN" sz="2400" dirty="0">
                <a:latin typeface="黑体" panose="02010609060101010101" pitchFamily="49" charset="-122"/>
                <a:ea typeface="黑体" panose="02010609060101010101" pitchFamily="49" charset="-122"/>
              </a:rPr>
              <a:t>E</a:t>
            </a:r>
            <a:r>
              <a:rPr lang="zh-CN" altLang="en-GB" sz="2400" dirty="0">
                <a:latin typeface="黑体" panose="02010609060101010101" pitchFamily="49" charset="-122"/>
                <a:ea typeface="黑体" panose="02010609060101010101" pitchFamily="49" charset="-122"/>
              </a:rPr>
              <a:t>变化不大，即环境温度有较大变化时，蓄电池的单格电压下降并不多。</a:t>
            </a:r>
            <a:r>
              <a:rPr lang="zh-CN" altLang="en-GB" sz="2400" dirty="0" smtClean="0">
                <a:latin typeface="黑体" panose="02010609060101010101" pitchFamily="49" charset="-122"/>
                <a:ea typeface="黑体" panose="02010609060101010101" pitchFamily="49" charset="-122"/>
              </a:rPr>
              <a:t>但随着</a:t>
            </a:r>
            <a:r>
              <a:rPr lang="zh-CN" altLang="en-GB" sz="2400" dirty="0">
                <a:latin typeface="黑体" panose="02010609060101010101" pitchFamily="49" charset="-122"/>
                <a:ea typeface="黑体" panose="02010609060101010101" pitchFamily="49" charset="-122"/>
              </a:rPr>
              <a:t>温度的降低，蓄电池的电解液粘度增大，向极板的渗透能力下降，内阻增加；同时，起动</a:t>
            </a:r>
            <a:r>
              <a:rPr lang="zh-CN" altLang="en-GB" sz="2400" dirty="0" smtClean="0">
                <a:latin typeface="黑体" panose="02010609060101010101" pitchFamily="49" charset="-122"/>
                <a:ea typeface="黑体" panose="02010609060101010101" pitchFamily="49" charset="-122"/>
              </a:rPr>
              <a:t>时电流</a:t>
            </a:r>
            <a:r>
              <a:rPr lang="zh-CN" altLang="en-GB" sz="2400" dirty="0">
                <a:latin typeface="黑体" panose="02010609060101010101" pitchFamily="49" charset="-122"/>
                <a:ea typeface="黑体" panose="02010609060101010101" pitchFamily="49" charset="-122"/>
              </a:rPr>
              <a:t>很大，从而使</a:t>
            </a:r>
            <a:r>
              <a:rPr lang="zh-CN" altLang="en-GB" sz="2400" dirty="0" smtClean="0">
                <a:latin typeface="黑体" panose="02010609060101010101" pitchFamily="49" charset="-122"/>
                <a:ea typeface="黑体" panose="02010609060101010101" pitchFamily="49" charset="-122"/>
              </a:rPr>
              <a:t>蓄电池端电压</a:t>
            </a:r>
            <a:r>
              <a:rPr lang="zh-CN" altLang="en-GB" sz="2400" dirty="0">
                <a:latin typeface="黑体" panose="02010609060101010101" pitchFamily="49" charset="-122"/>
                <a:ea typeface="黑体" panose="02010609060101010101" pitchFamily="49" charset="-122"/>
              </a:rPr>
              <a:t>及容量明显下降</a:t>
            </a:r>
            <a:r>
              <a:rPr lang="zh-CN" altLang="en-GB"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631825">
              <a:lnSpc>
                <a:spcPct val="125000"/>
              </a:lnSpc>
              <a:spcBef>
                <a:spcPct val="0"/>
              </a:spcBef>
            </a:pPr>
            <a:r>
              <a:rPr lang="zh-CN" altLang="en-GB" sz="2400" dirty="0" smtClean="0">
                <a:latin typeface="黑体" panose="02010609060101010101" pitchFamily="49" charset="-122"/>
                <a:ea typeface="黑体" panose="02010609060101010101" pitchFamily="49" charset="-122"/>
              </a:rPr>
              <a:t>低温</a:t>
            </a:r>
            <a:r>
              <a:rPr lang="zh-CN" altLang="en-GB" sz="2400" dirty="0">
                <a:latin typeface="黑体" panose="02010609060101010101" pitchFamily="49" charset="-122"/>
                <a:ea typeface="黑体" panose="02010609060101010101" pitchFamily="49" charset="-122"/>
              </a:rPr>
              <a:t>起动时，由于蓄电池端电压低，蓄电池输出功率下降，导致起动机无力拖动发动机旋转或不能达到最低起动转速</a:t>
            </a:r>
            <a:r>
              <a:rPr lang="zh-CN" altLang="en-GB" sz="2400" dirty="0" smtClean="0">
                <a:latin typeface="黑体" panose="02010609060101010101" pitchFamily="49" charset="-122"/>
                <a:ea typeface="黑体" panose="02010609060101010101" pitchFamily="49" charset="-122"/>
              </a:rPr>
              <a:t>。低温</a:t>
            </a:r>
            <a:r>
              <a:rPr lang="zh-CN" altLang="en-GB" sz="2400" dirty="0">
                <a:latin typeface="黑体" panose="02010609060101010101" pitchFamily="49" charset="-122"/>
                <a:ea typeface="黑体" panose="02010609060101010101" pitchFamily="49" charset="-122"/>
              </a:rPr>
              <a:t>起动时，由于蓄电池端电压低，火花塞的跳火能量小，使发动机不能保证可靠点火。</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46471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043608" y="1779662"/>
            <a:ext cx="3424655" cy="556884"/>
          </a:xfrm>
          <a:prstGeom prst="rect">
            <a:avLst/>
          </a:prstGeom>
        </p:spPr>
        <p:txBody>
          <a:bodyPr wrap="none">
            <a:spAutoFit/>
          </a:bodyPr>
          <a:lstStyle/>
          <a:p>
            <a:pPr indent="719138">
              <a:lnSpc>
                <a:spcPct val="125000"/>
              </a:lnSpc>
              <a:spcBef>
                <a:spcPct val="0"/>
              </a:spcBef>
            </a:pPr>
            <a:r>
              <a:rPr lang="en-US" altLang="zh-CN" sz="2800" dirty="0">
                <a:solidFill>
                  <a:srgbClr val="FF0000"/>
                </a:solidFill>
                <a:latin typeface="黑体" panose="02010609060101010101" pitchFamily="49" charset="-122"/>
                <a:ea typeface="黑体" panose="02010609060101010101" pitchFamily="49" charset="-122"/>
              </a:rPr>
              <a:t>2.</a:t>
            </a:r>
            <a:r>
              <a:rPr lang="zh-CN" altLang="en-US" sz="2800" dirty="0">
                <a:solidFill>
                  <a:srgbClr val="FF0000"/>
                </a:solidFill>
                <a:latin typeface="黑体" panose="02010609060101010101" pitchFamily="49" charset="-122"/>
                <a:ea typeface="黑体" panose="02010609060101010101" pitchFamily="49" charset="-122"/>
              </a:rPr>
              <a:t>总成磨损严重</a:t>
            </a:r>
          </a:p>
        </p:txBody>
      </p:sp>
    </p:spTree>
    <p:extLst>
      <p:ext uri="{BB962C8B-B14F-4D97-AF65-F5344CB8AC3E}">
        <p14:creationId xmlns:p14="http://schemas.microsoft.com/office/powerpoint/2010/main" val="1767919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259632" y="483518"/>
            <a:ext cx="7416824" cy="3662541"/>
          </a:xfrm>
          <a:prstGeom prst="rect">
            <a:avLst/>
          </a:prstGeom>
        </p:spPr>
        <p:txBody>
          <a:bodyPr wrap="square">
            <a:spAutoFit/>
          </a:bodyPr>
          <a:lstStyle/>
          <a:p>
            <a:pPr algn="ctr">
              <a:spcBef>
                <a:spcPct val="0"/>
              </a:spcBef>
            </a:pPr>
            <a:r>
              <a:rPr lang="zh-CN" altLang="en-US" sz="3200" dirty="0">
                <a:solidFill>
                  <a:srgbClr val="FF0000"/>
                </a:solidFill>
                <a:latin typeface="黑体" panose="02010609060101010101" pitchFamily="49" charset="-122"/>
                <a:ea typeface="黑体" panose="02010609060101010101" pitchFamily="49" charset="-122"/>
              </a:rPr>
              <a:t>发动机主要零件磨损</a:t>
            </a:r>
            <a:r>
              <a:rPr lang="zh-CN" altLang="en-US" sz="3200" dirty="0" smtClean="0">
                <a:solidFill>
                  <a:srgbClr val="FF0000"/>
                </a:solidFill>
                <a:latin typeface="黑体" panose="02010609060101010101" pitchFamily="49" charset="-122"/>
                <a:ea typeface="黑体" panose="02010609060101010101" pitchFamily="49" charset="-122"/>
              </a:rPr>
              <a:t>原因</a:t>
            </a:r>
            <a:endParaRPr lang="zh-CN" altLang="en-US" sz="3200" dirty="0">
              <a:latin typeface="黑体" panose="02010609060101010101" pitchFamily="49" charset="-122"/>
              <a:ea typeface="黑体" panose="02010609060101010101" pitchFamily="49" charset="-122"/>
            </a:endParaRPr>
          </a:p>
          <a:p>
            <a:pPr>
              <a:spcBef>
                <a:spcPct val="0"/>
              </a:spcBef>
            </a:pPr>
            <a:r>
              <a:rPr lang="zh-CN" altLang="en-US" sz="2800" dirty="0">
                <a:solidFill>
                  <a:srgbClr val="FF0000"/>
                </a:solidFill>
                <a:latin typeface="黑体" panose="02010609060101010101" pitchFamily="49" charset="-122"/>
                <a:ea typeface="黑体" panose="02010609060101010101" pitchFamily="49" charset="-122"/>
              </a:rPr>
              <a:t>气缸壁： </a:t>
            </a:r>
          </a:p>
          <a:p>
            <a:pPr>
              <a:spcBef>
                <a:spcPct val="0"/>
              </a:spcBef>
            </a:pPr>
            <a:r>
              <a:rPr lang="zh-CN" altLang="en-US" sz="2400" dirty="0" smtClean="0">
                <a:latin typeface="黑体" panose="02010609060101010101" pitchFamily="49" charset="-122"/>
                <a:ea typeface="黑体" panose="02010609060101010101" pitchFamily="49" charset="-122"/>
              </a:rPr>
              <a:t>润滑</a:t>
            </a:r>
            <a:r>
              <a:rPr lang="zh-CN" altLang="en-US" sz="2400" dirty="0">
                <a:latin typeface="黑体" panose="02010609060101010101" pitchFamily="49" charset="-122"/>
                <a:ea typeface="黑体" panose="02010609060101010101" pitchFamily="49" charset="-122"/>
              </a:rPr>
              <a:t>条件差</a:t>
            </a:r>
          </a:p>
          <a:p>
            <a:pPr>
              <a:spcBef>
                <a:spcPct val="0"/>
              </a:spcBef>
            </a:pPr>
            <a:r>
              <a:rPr lang="zh-CN" altLang="en-US" sz="2400" dirty="0" smtClean="0">
                <a:latin typeface="黑体" panose="02010609060101010101" pitchFamily="49" charset="-122"/>
                <a:ea typeface="黑体" panose="02010609060101010101" pitchFamily="49" charset="-122"/>
              </a:rPr>
              <a:t>汽油</a:t>
            </a:r>
            <a:r>
              <a:rPr lang="zh-CN" altLang="en-US" sz="2400" dirty="0">
                <a:latin typeface="黑体" panose="02010609060101010101" pitchFamily="49" charset="-122"/>
                <a:ea typeface="黑体" panose="02010609060101010101" pitchFamily="49" charset="-122"/>
              </a:rPr>
              <a:t>冲刷气缸壁</a:t>
            </a:r>
          </a:p>
          <a:p>
            <a:pPr>
              <a:spcBef>
                <a:spcPct val="0"/>
              </a:spcBef>
            </a:pPr>
            <a:r>
              <a:rPr lang="zh-CN" altLang="en-US" sz="2400" dirty="0" smtClean="0">
                <a:latin typeface="黑体" panose="02010609060101010101" pitchFamily="49" charset="-122"/>
                <a:ea typeface="黑体" panose="02010609060101010101" pitchFamily="49" charset="-122"/>
              </a:rPr>
              <a:t>腐蚀</a:t>
            </a:r>
            <a:endParaRPr lang="zh-CN" altLang="en-US" sz="2400" dirty="0">
              <a:latin typeface="黑体" panose="02010609060101010101" pitchFamily="49" charset="-122"/>
              <a:ea typeface="黑体" panose="02010609060101010101" pitchFamily="49" charset="-122"/>
            </a:endParaRPr>
          </a:p>
          <a:p>
            <a:pPr>
              <a:spcBef>
                <a:spcPct val="0"/>
              </a:spcBef>
            </a:pPr>
            <a:r>
              <a:rPr lang="zh-CN" altLang="en-US" sz="2800" dirty="0" smtClean="0">
                <a:solidFill>
                  <a:srgbClr val="FF0000"/>
                </a:solidFill>
                <a:latin typeface="黑体" panose="02010609060101010101" pitchFamily="49" charset="-122"/>
                <a:ea typeface="黑体" panose="02010609060101010101" pitchFamily="49" charset="-122"/>
              </a:rPr>
              <a:t>曲轴</a:t>
            </a:r>
            <a:r>
              <a:rPr lang="zh-CN" altLang="en-US" sz="2800" dirty="0">
                <a:solidFill>
                  <a:srgbClr val="FF0000"/>
                </a:solidFill>
                <a:latin typeface="黑体" panose="02010609060101010101" pitchFamily="49" charset="-122"/>
                <a:ea typeface="黑体" panose="02010609060101010101" pitchFamily="49" charset="-122"/>
              </a:rPr>
              <a:t>主轴颈与</a:t>
            </a:r>
            <a:r>
              <a:rPr lang="zh-CN" altLang="en-US" sz="2800" dirty="0" smtClean="0">
                <a:solidFill>
                  <a:srgbClr val="FF0000"/>
                </a:solidFill>
                <a:latin typeface="黑体" panose="02010609060101010101" pitchFamily="49" charset="-122"/>
                <a:ea typeface="黑体" panose="02010609060101010101" pitchFamily="49" charset="-122"/>
              </a:rPr>
              <a:t>轴承：</a:t>
            </a:r>
            <a:endParaRPr lang="zh-CN" altLang="en-US" sz="2800" dirty="0">
              <a:solidFill>
                <a:srgbClr val="FF0000"/>
              </a:solidFill>
              <a:latin typeface="黑体" panose="02010609060101010101" pitchFamily="49" charset="-122"/>
              <a:ea typeface="黑体" panose="02010609060101010101" pitchFamily="49" charset="-122"/>
            </a:endParaRPr>
          </a:p>
          <a:p>
            <a:pPr>
              <a:spcBef>
                <a:spcPct val="0"/>
              </a:spcBef>
            </a:pPr>
            <a:r>
              <a:rPr lang="zh-CN" altLang="en-US" sz="2400" dirty="0" smtClean="0">
                <a:latin typeface="黑体" panose="02010609060101010101" pitchFamily="49" charset="-122"/>
                <a:ea typeface="黑体" panose="02010609060101010101" pitchFamily="49" charset="-122"/>
              </a:rPr>
              <a:t>润滑</a:t>
            </a:r>
            <a:r>
              <a:rPr lang="zh-CN" altLang="en-US" sz="2400" dirty="0">
                <a:latin typeface="黑体" panose="02010609060101010101" pitchFamily="49" charset="-122"/>
                <a:ea typeface="黑体" panose="02010609060101010101" pitchFamily="49" charset="-122"/>
              </a:rPr>
              <a:t>不及时</a:t>
            </a:r>
          </a:p>
          <a:p>
            <a:pPr>
              <a:spcBef>
                <a:spcPct val="0"/>
              </a:spcBef>
            </a:pPr>
            <a:r>
              <a:rPr lang="zh-CN" altLang="en-US" sz="2400" dirty="0" smtClean="0">
                <a:latin typeface="黑体" panose="02010609060101010101" pitchFamily="49" charset="-122"/>
                <a:ea typeface="黑体" panose="02010609060101010101" pitchFamily="49" charset="-122"/>
              </a:rPr>
              <a:t>燃料、燃烧产物进入</a:t>
            </a:r>
            <a:r>
              <a:rPr lang="zh-CN" altLang="en-US" sz="2400" dirty="0">
                <a:latin typeface="黑体" panose="02010609060101010101" pitchFamily="49" charset="-122"/>
                <a:ea typeface="黑体" panose="02010609060101010101" pitchFamily="49" charset="-122"/>
              </a:rPr>
              <a:t>曲轴箱</a:t>
            </a:r>
            <a:r>
              <a:rPr lang="zh-CN" altLang="en-US" sz="2400" dirty="0" smtClean="0">
                <a:latin typeface="黑体" panose="02010609060101010101" pitchFamily="49" charset="-122"/>
                <a:ea typeface="黑体" panose="02010609060101010101" pitchFamily="49" charset="-122"/>
              </a:rPr>
              <a:t>稀释、</a:t>
            </a:r>
            <a:r>
              <a:rPr lang="zh-CN" altLang="en-US" sz="2400" dirty="0">
                <a:latin typeface="黑体" panose="02010609060101010101" pitchFamily="49" charset="-122"/>
                <a:ea typeface="黑体" panose="02010609060101010101" pitchFamily="49" charset="-122"/>
              </a:rPr>
              <a:t>污染机油</a:t>
            </a:r>
          </a:p>
          <a:p>
            <a:pPr>
              <a:spcBef>
                <a:spcPct val="0"/>
              </a:spcBef>
            </a:pPr>
            <a:r>
              <a:rPr lang="zh-CN" altLang="en-US" sz="2400" dirty="0" smtClean="0">
                <a:latin typeface="黑体" panose="02010609060101010101" pitchFamily="49" charset="-122"/>
                <a:ea typeface="黑体" panose="02010609060101010101" pitchFamily="49" charset="-122"/>
              </a:rPr>
              <a:t>轴</a:t>
            </a:r>
            <a:r>
              <a:rPr lang="zh-CN" altLang="en-US" sz="2400" dirty="0">
                <a:latin typeface="黑体" panose="02010609060101010101" pitchFamily="49" charset="-122"/>
                <a:ea typeface="黑体" panose="02010609060101010101" pitchFamily="49" charset="-122"/>
              </a:rPr>
              <a:t>与轴承变形不一</a:t>
            </a:r>
          </a:p>
        </p:txBody>
      </p:sp>
    </p:spTree>
    <p:extLst>
      <p:ext uri="{BB962C8B-B14F-4D97-AF65-F5344CB8AC3E}">
        <p14:creationId xmlns:p14="http://schemas.microsoft.com/office/powerpoint/2010/main" val="2673034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403648" y="1995686"/>
            <a:ext cx="6408712" cy="1400383"/>
          </a:xfrm>
          <a:prstGeom prst="rect">
            <a:avLst/>
          </a:prstGeom>
        </p:spPr>
        <p:txBody>
          <a:bodyPr wrap="square">
            <a:spAutoFit/>
          </a:bodyPr>
          <a:lstStyle/>
          <a:p>
            <a:pPr>
              <a:lnSpc>
                <a:spcPts val="3360"/>
              </a:lnSpc>
            </a:pPr>
            <a:r>
              <a:rPr lang="en-US" altLang="zh-CN" sz="2800" dirty="0">
                <a:solidFill>
                  <a:srgbClr val="FF0000"/>
                </a:solidFill>
                <a:latin typeface="黑体" panose="02010609060101010101" pitchFamily="49" charset="-122"/>
                <a:ea typeface="黑体" panose="02010609060101010101" pitchFamily="49" charset="-122"/>
              </a:rPr>
              <a:t>3.</a:t>
            </a:r>
            <a:r>
              <a:rPr lang="zh-CN" altLang="en-US" sz="2800" dirty="0">
                <a:solidFill>
                  <a:srgbClr val="FF0000"/>
                </a:solidFill>
                <a:latin typeface="黑体" panose="02010609060101010101" pitchFamily="49" charset="-122"/>
                <a:ea typeface="黑体" panose="02010609060101010101" pitchFamily="49" charset="-122"/>
              </a:rPr>
              <a:t>冷起动排污</a:t>
            </a:r>
          </a:p>
          <a:p>
            <a:pPr>
              <a:lnSpc>
                <a:spcPts val="3360"/>
              </a:lnSpc>
            </a:pPr>
            <a:r>
              <a:rPr lang="en-GB" altLang="zh-CN" sz="2800" dirty="0" smtClean="0">
                <a:latin typeface="黑体" panose="02010609060101010101" pitchFamily="49" charset="-122"/>
                <a:ea typeface="黑体" panose="02010609060101010101" pitchFamily="49" charset="-122"/>
              </a:rPr>
              <a:t>CO</a:t>
            </a:r>
            <a:r>
              <a:rPr lang="zh-CN" altLang="en-GB" sz="2800" dirty="0">
                <a:latin typeface="黑体" panose="02010609060101010101" pitchFamily="49" charset="-122"/>
                <a:ea typeface="黑体" panose="02010609060101010101" pitchFamily="49" charset="-122"/>
              </a:rPr>
              <a:t>、</a:t>
            </a:r>
            <a:r>
              <a:rPr lang="en-GB" altLang="zh-CN" sz="2800" dirty="0">
                <a:latin typeface="黑体" panose="02010609060101010101" pitchFamily="49" charset="-122"/>
                <a:ea typeface="黑体" panose="02010609060101010101" pitchFamily="49" charset="-122"/>
              </a:rPr>
              <a:t>HC</a:t>
            </a:r>
            <a:r>
              <a:rPr lang="zh-CN" altLang="en-GB" sz="2800" dirty="0">
                <a:latin typeface="黑体" panose="02010609060101010101" pitchFamily="49" charset="-122"/>
                <a:ea typeface="黑体" panose="02010609060101010101" pitchFamily="49" charset="-122"/>
              </a:rPr>
              <a:t>污染严重</a:t>
            </a:r>
          </a:p>
          <a:p>
            <a:pPr>
              <a:lnSpc>
                <a:spcPts val="3360"/>
              </a:lnSpc>
            </a:pPr>
            <a:r>
              <a:rPr lang="zh-CN" altLang="en-GB" sz="2800" dirty="0" smtClean="0">
                <a:latin typeface="黑体" panose="02010609060101010101" pitchFamily="49" charset="-122"/>
                <a:ea typeface="黑体" panose="02010609060101010101" pitchFamily="49" charset="-122"/>
              </a:rPr>
              <a:t>白烟</a:t>
            </a:r>
            <a:r>
              <a:rPr lang="zh-CN" altLang="en-GB" sz="2800" dirty="0">
                <a:latin typeface="黑体" panose="02010609060101010101" pitchFamily="49" charset="-122"/>
                <a:ea typeface="黑体" panose="02010609060101010101" pitchFamily="49" charset="-122"/>
              </a:rPr>
              <a:t>，主要是有机可溶成分</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56595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汽车运用工程">
  <a:themeElements>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汽车运用工程">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汽车运用工程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汽车运用工程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汽车运用工程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汽车运用工程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汽车运用工程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汽车运用工程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汽车运用工程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汽车运用工程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4567</TotalTime>
  <Words>695</Words>
  <Application>Microsoft Office PowerPoint</Application>
  <PresentationFormat>全屏显示(16:9)</PresentationFormat>
  <Paragraphs>82</Paragraphs>
  <Slides>36</Slides>
  <Notes>2</Notes>
  <HiddenSlides>0</HiddenSlides>
  <MMClips>0</MMClips>
  <ScaleCrop>false</ScaleCrop>
  <HeadingPairs>
    <vt:vector size="8" baseType="variant">
      <vt:variant>
        <vt:lpstr>已用的字体</vt:lpstr>
      </vt:variant>
      <vt:variant>
        <vt:i4>6</vt:i4>
      </vt:variant>
      <vt:variant>
        <vt:lpstr>主题</vt:lpstr>
      </vt:variant>
      <vt:variant>
        <vt:i4>5</vt:i4>
      </vt:variant>
      <vt:variant>
        <vt:lpstr>嵌入 OLE 服务器</vt:lpstr>
      </vt:variant>
      <vt:variant>
        <vt:i4>1</vt:i4>
      </vt:variant>
      <vt:variant>
        <vt:lpstr>幻灯片标题</vt:lpstr>
      </vt:variant>
      <vt:variant>
        <vt:i4>36</vt:i4>
      </vt:variant>
    </vt:vector>
  </HeadingPairs>
  <TitlesOfParts>
    <vt:vector size="48" baseType="lpstr">
      <vt:lpstr>黑体</vt:lpstr>
      <vt:lpstr>宋体</vt:lpstr>
      <vt:lpstr>Arial</vt:lpstr>
      <vt:lpstr>Calibri</vt:lpstr>
      <vt:lpstr>Wingdings</vt:lpstr>
      <vt:lpstr>Wingdings 2</vt:lpstr>
      <vt:lpstr>Office 主题</vt:lpstr>
      <vt:lpstr>汽车运用工程</vt:lpstr>
      <vt:lpstr>1_汽车运用工程</vt:lpstr>
      <vt:lpstr>2_汽车运用工程</vt:lpstr>
      <vt:lpstr>1_Office 主题</vt:lpstr>
      <vt:lpstr>图表</vt:lpstr>
      <vt:lpstr>任务二  汽车在低温条件下使用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第几节  内容名字</dc:title>
  <dc:creator>edius1</dc:creator>
  <cp:lastModifiedBy>Administrator</cp:lastModifiedBy>
  <cp:revision>125</cp:revision>
  <dcterms:created xsi:type="dcterms:W3CDTF">2014-02-17T07:50:13Z</dcterms:created>
  <dcterms:modified xsi:type="dcterms:W3CDTF">2017-01-02T07:47:25Z</dcterms:modified>
</cp:coreProperties>
</file>