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81" r:id="rId5"/>
    <p:sldId id="362" r:id="rId6"/>
    <p:sldId id="262" r:id="rId7"/>
    <p:sldId id="324" r:id="rId8"/>
    <p:sldId id="348" r:id="rId9"/>
    <p:sldId id="349" r:id="rId10"/>
    <p:sldId id="350" r:id="rId11"/>
    <p:sldId id="351" r:id="rId12"/>
    <p:sldId id="352" r:id="rId13"/>
    <p:sldId id="353" r:id="rId14"/>
    <p:sldId id="355" r:id="rId15"/>
    <p:sldId id="354" r:id="rId16"/>
    <p:sldId id="356" r:id="rId17"/>
    <p:sldId id="357" r:id="rId18"/>
    <p:sldId id="358" r:id="rId19"/>
    <p:sldId id="359" r:id="rId20"/>
    <p:sldId id="363" r:id="rId21"/>
    <p:sldId id="326" r:id="rId22"/>
    <p:sldId id="360" r:id="rId23"/>
    <p:sldId id="361" r:id="rId24"/>
    <p:sldId id="306" r:id="rId25"/>
    <p:sldId id="278"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p:scale>
          <a:sx n="40" d="100"/>
          <a:sy n="40" d="100"/>
        </p:scale>
        <p:origin x="-2220" y="-6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AEE7F0-82CB-4482-9C29-A76DB2138D0C}" type="doc">
      <dgm:prSet loTypeId="urn:microsoft.com/office/officeart/2005/8/layout/radial6" loCatId="cycle" qsTypeId="urn:microsoft.com/office/officeart/2005/8/quickstyle/simple5" qsCatId="simple" csTypeId="urn:microsoft.com/office/officeart/2005/8/colors/accent0_1" csCatId="mainScheme" phldr="1"/>
      <dgm:spPr/>
      <dgm:t>
        <a:bodyPr/>
        <a:lstStyle/>
        <a:p>
          <a:endParaRPr lang="zh-CN" altLang="en-US"/>
        </a:p>
      </dgm:t>
    </dgm:pt>
    <dgm:pt modelId="{3ED526DF-7E07-4656-9058-8D1D09BD80C3}">
      <dgm:prSet phldrT="[文本]" custT="1"/>
      <dgm:spPr/>
      <dgm:t>
        <a:bodyPr/>
        <a:lstStyle/>
        <a:p>
          <a:r>
            <a:rPr lang="zh-CN" altLang="en-US" sz="2800" b="1" dirty="0" smtClean="0"/>
            <a:t>微博的特点</a:t>
          </a:r>
          <a:endParaRPr lang="zh-CN" altLang="en-US" sz="2800" b="1" dirty="0"/>
        </a:p>
      </dgm:t>
    </dgm:pt>
    <dgm:pt modelId="{1FAFD908-28D5-4B50-8767-8607D35030A6}" type="parTrans" cxnId="{4E942659-C4B2-4EE2-8132-656C8014A874}">
      <dgm:prSet/>
      <dgm:spPr/>
      <dgm:t>
        <a:bodyPr/>
        <a:lstStyle/>
        <a:p>
          <a:endParaRPr lang="zh-CN" altLang="en-US"/>
        </a:p>
      </dgm:t>
    </dgm:pt>
    <dgm:pt modelId="{C31119A9-1ACD-42A8-82F3-D54CEAE9C151}" type="sibTrans" cxnId="{4E942659-C4B2-4EE2-8132-656C8014A874}">
      <dgm:prSet/>
      <dgm:spPr/>
      <dgm:t>
        <a:bodyPr/>
        <a:lstStyle/>
        <a:p>
          <a:endParaRPr lang="zh-CN" altLang="en-US"/>
        </a:p>
      </dgm:t>
    </dgm:pt>
    <dgm:pt modelId="{B5A7D32F-15EE-4AC3-911F-53F153F0DE7C}">
      <dgm:prSet phldrT="[文本]" custT="1"/>
      <dgm:spPr/>
      <dgm:t>
        <a:bodyPr/>
        <a:lstStyle/>
        <a:p>
          <a:pPr algn="l"/>
          <a:r>
            <a:rPr lang="zh-CN" sz="2800" b="1" dirty="0" smtClean="0"/>
            <a:t>内容简短</a:t>
          </a:r>
          <a:endParaRPr lang="zh-CN" altLang="en-US" sz="2800" b="1" dirty="0"/>
        </a:p>
      </dgm:t>
    </dgm:pt>
    <dgm:pt modelId="{52F19A75-31AA-44A5-B6BB-9DCF1642BBA5}" type="parTrans" cxnId="{929FD1EA-4FE8-4AB3-A0AD-4000A21C64F8}">
      <dgm:prSet/>
      <dgm:spPr/>
      <dgm:t>
        <a:bodyPr/>
        <a:lstStyle/>
        <a:p>
          <a:endParaRPr lang="zh-CN" altLang="en-US"/>
        </a:p>
      </dgm:t>
    </dgm:pt>
    <dgm:pt modelId="{DF4FB376-BF7C-45A1-86E5-83BD9D5D6352}" type="sibTrans" cxnId="{929FD1EA-4FE8-4AB3-A0AD-4000A21C64F8}">
      <dgm:prSet/>
      <dgm:spPr/>
      <dgm:t>
        <a:bodyPr/>
        <a:lstStyle/>
        <a:p>
          <a:endParaRPr lang="zh-CN" altLang="en-US"/>
        </a:p>
      </dgm:t>
    </dgm:pt>
    <dgm:pt modelId="{22CA610A-040B-4B3D-BB54-6FDEA1689587}">
      <dgm:prSet phldrT="[文本]" custT="1"/>
      <dgm:spPr/>
      <dgm:t>
        <a:bodyPr/>
        <a:lstStyle/>
        <a:p>
          <a:pPr algn="l"/>
          <a:r>
            <a:rPr lang="zh-CN" sz="2800" b="1" dirty="0" smtClean="0"/>
            <a:t>传播快速</a:t>
          </a:r>
          <a:endParaRPr lang="zh-CN" altLang="en-US" sz="2800" b="1" dirty="0"/>
        </a:p>
      </dgm:t>
    </dgm:pt>
    <dgm:pt modelId="{31FCFB8E-CD4D-4C4D-88EF-D568AE487C58}" type="parTrans" cxnId="{81738E74-CBD9-4151-BE2F-37085DB720FB}">
      <dgm:prSet/>
      <dgm:spPr/>
      <dgm:t>
        <a:bodyPr/>
        <a:lstStyle/>
        <a:p>
          <a:endParaRPr lang="zh-CN" altLang="en-US"/>
        </a:p>
      </dgm:t>
    </dgm:pt>
    <dgm:pt modelId="{3E6FFF14-E9B2-4E84-9C3A-0DA38277979F}" type="sibTrans" cxnId="{81738E74-CBD9-4151-BE2F-37085DB720FB}">
      <dgm:prSet/>
      <dgm:spPr/>
      <dgm:t>
        <a:bodyPr/>
        <a:lstStyle/>
        <a:p>
          <a:endParaRPr lang="zh-CN" altLang="en-US"/>
        </a:p>
      </dgm:t>
    </dgm:pt>
    <dgm:pt modelId="{937D5E03-B3E8-4560-B459-CA85100FDC91}">
      <dgm:prSet phldrT="[文本]" custT="1"/>
      <dgm:spPr/>
      <dgm:t>
        <a:bodyPr/>
        <a:lstStyle/>
        <a:p>
          <a:pPr algn="l"/>
          <a:r>
            <a:rPr lang="zh-CN" sz="2800" b="1" dirty="0" smtClean="0"/>
            <a:t>平等交流</a:t>
          </a:r>
          <a:endParaRPr lang="zh-CN" altLang="en-US" sz="2800" b="1" dirty="0"/>
        </a:p>
      </dgm:t>
    </dgm:pt>
    <dgm:pt modelId="{76D6BA86-7318-4110-ADBD-C89AACF659C8}" type="parTrans" cxnId="{4CFA704B-5652-4D3F-BAB2-8506F607CBA5}">
      <dgm:prSet/>
      <dgm:spPr/>
      <dgm:t>
        <a:bodyPr/>
        <a:lstStyle/>
        <a:p>
          <a:endParaRPr lang="zh-CN" altLang="en-US"/>
        </a:p>
      </dgm:t>
    </dgm:pt>
    <dgm:pt modelId="{E09BBBFA-68C8-48A9-91B0-906218B847AA}" type="sibTrans" cxnId="{4CFA704B-5652-4D3F-BAB2-8506F607CBA5}">
      <dgm:prSet/>
      <dgm:spPr/>
      <dgm:t>
        <a:bodyPr/>
        <a:lstStyle/>
        <a:p>
          <a:endParaRPr lang="zh-CN" altLang="en-US"/>
        </a:p>
      </dgm:t>
    </dgm:pt>
    <dgm:pt modelId="{4BE2D15E-9A9E-49BD-B0A9-ECE571F9AEC7}">
      <dgm:prSet phldrT="[文本]" custT="1"/>
      <dgm:spPr/>
      <dgm:t>
        <a:bodyPr/>
        <a:lstStyle/>
        <a:p>
          <a:pPr algn="l"/>
          <a:r>
            <a:rPr lang="zh-CN" sz="2800" b="1" dirty="0" smtClean="0"/>
            <a:t>即时信息</a:t>
          </a:r>
          <a:endParaRPr lang="zh-CN" altLang="en-US" sz="2800" b="1" dirty="0"/>
        </a:p>
      </dgm:t>
    </dgm:pt>
    <dgm:pt modelId="{F2354706-8182-4754-A558-18EF6B0BD02B}" type="parTrans" cxnId="{9406EE19-374C-42DD-8A8C-01CFF09D7C1B}">
      <dgm:prSet/>
      <dgm:spPr/>
      <dgm:t>
        <a:bodyPr/>
        <a:lstStyle/>
        <a:p>
          <a:endParaRPr lang="zh-CN" altLang="en-US"/>
        </a:p>
      </dgm:t>
    </dgm:pt>
    <dgm:pt modelId="{B6908005-E994-4F99-9BAF-0BD99F5CF811}" type="sibTrans" cxnId="{9406EE19-374C-42DD-8A8C-01CFF09D7C1B}">
      <dgm:prSet/>
      <dgm:spPr/>
      <dgm:t>
        <a:bodyPr/>
        <a:lstStyle/>
        <a:p>
          <a:endParaRPr lang="zh-CN" altLang="en-US"/>
        </a:p>
      </dgm:t>
    </dgm:pt>
    <dgm:pt modelId="{B25AEAE9-1455-4BEB-AE4C-EF4986B90DB7}">
      <dgm:prSet phldrT="[文本]" custT="1"/>
      <dgm:spPr/>
      <dgm:t>
        <a:bodyPr/>
        <a:lstStyle/>
        <a:p>
          <a:pPr algn="l"/>
          <a:r>
            <a:rPr lang="zh-CN" sz="2800" b="1" dirty="0" smtClean="0"/>
            <a:t>开放群聊</a:t>
          </a:r>
          <a:endParaRPr lang="zh-CN" altLang="en-US" sz="2800" b="1" dirty="0"/>
        </a:p>
      </dgm:t>
    </dgm:pt>
    <dgm:pt modelId="{C474A805-9158-4945-91CD-42F7F7613F1F}" type="parTrans" cxnId="{C3B7D1C7-AE79-4A15-999D-265FA421A354}">
      <dgm:prSet/>
      <dgm:spPr/>
      <dgm:t>
        <a:bodyPr/>
        <a:lstStyle/>
        <a:p>
          <a:endParaRPr lang="zh-CN" altLang="en-US"/>
        </a:p>
      </dgm:t>
    </dgm:pt>
    <dgm:pt modelId="{34AA44A3-19B3-4F40-92A5-15259C858A91}" type="sibTrans" cxnId="{C3B7D1C7-AE79-4A15-999D-265FA421A354}">
      <dgm:prSet/>
      <dgm:spPr/>
      <dgm:t>
        <a:bodyPr/>
        <a:lstStyle/>
        <a:p>
          <a:endParaRPr lang="zh-CN" altLang="en-US"/>
        </a:p>
      </dgm:t>
    </dgm:pt>
    <dgm:pt modelId="{3885A55C-E061-4703-99FD-5133A143F64A}">
      <dgm:prSet/>
      <dgm:spPr/>
      <dgm:t>
        <a:bodyPr/>
        <a:lstStyle/>
        <a:p>
          <a:endParaRPr lang="zh-CN" altLang="en-US"/>
        </a:p>
      </dgm:t>
    </dgm:pt>
    <dgm:pt modelId="{65355536-4DEA-49B6-8E8D-E65686FD9CCC}" type="parTrans" cxnId="{DF6F930B-C151-4FCA-B4CE-8E66079A7906}">
      <dgm:prSet/>
      <dgm:spPr/>
      <dgm:t>
        <a:bodyPr/>
        <a:lstStyle/>
        <a:p>
          <a:endParaRPr lang="zh-CN" altLang="en-US"/>
        </a:p>
      </dgm:t>
    </dgm:pt>
    <dgm:pt modelId="{BEBC4436-EC88-4AF2-B43F-E67535189AFD}" type="sibTrans" cxnId="{DF6F930B-C151-4FCA-B4CE-8E66079A7906}">
      <dgm:prSet/>
      <dgm:spPr/>
      <dgm:t>
        <a:bodyPr/>
        <a:lstStyle/>
        <a:p>
          <a:endParaRPr lang="zh-CN" altLang="en-US"/>
        </a:p>
      </dgm:t>
    </dgm:pt>
    <dgm:pt modelId="{EEDAEDBE-1D5E-49C2-8363-F9154ABB9742}" type="pres">
      <dgm:prSet presAssocID="{8AAEE7F0-82CB-4482-9C29-A76DB2138D0C}" presName="Name0" presStyleCnt="0">
        <dgm:presLayoutVars>
          <dgm:chMax val="1"/>
          <dgm:dir/>
          <dgm:animLvl val="ctr"/>
          <dgm:resizeHandles val="exact"/>
        </dgm:presLayoutVars>
      </dgm:prSet>
      <dgm:spPr/>
      <dgm:t>
        <a:bodyPr/>
        <a:lstStyle/>
        <a:p>
          <a:endParaRPr lang="zh-CN" altLang="en-US"/>
        </a:p>
      </dgm:t>
    </dgm:pt>
    <dgm:pt modelId="{1FD059A4-DEE0-4666-B590-556DCB978510}" type="pres">
      <dgm:prSet presAssocID="{3ED526DF-7E07-4656-9058-8D1D09BD80C3}" presName="centerShape" presStyleLbl="node0" presStyleIdx="0" presStyleCnt="1"/>
      <dgm:spPr/>
      <dgm:t>
        <a:bodyPr/>
        <a:lstStyle/>
        <a:p>
          <a:endParaRPr lang="zh-CN" altLang="en-US"/>
        </a:p>
      </dgm:t>
    </dgm:pt>
    <dgm:pt modelId="{7FAB4D36-D598-4FDE-B2AB-CDF014F10E81}" type="pres">
      <dgm:prSet presAssocID="{B5A7D32F-15EE-4AC3-911F-53F153F0DE7C}" presName="node" presStyleLbl="node1" presStyleIdx="0" presStyleCnt="5">
        <dgm:presLayoutVars>
          <dgm:bulletEnabled val="1"/>
        </dgm:presLayoutVars>
      </dgm:prSet>
      <dgm:spPr/>
      <dgm:t>
        <a:bodyPr/>
        <a:lstStyle/>
        <a:p>
          <a:endParaRPr lang="zh-CN" altLang="en-US"/>
        </a:p>
      </dgm:t>
    </dgm:pt>
    <dgm:pt modelId="{3FA92813-7C44-4520-B01D-8766669FBA8D}" type="pres">
      <dgm:prSet presAssocID="{B5A7D32F-15EE-4AC3-911F-53F153F0DE7C}" presName="dummy" presStyleCnt="0"/>
      <dgm:spPr/>
      <dgm:t>
        <a:bodyPr/>
        <a:lstStyle/>
        <a:p>
          <a:endParaRPr lang="zh-CN" altLang="en-US"/>
        </a:p>
      </dgm:t>
    </dgm:pt>
    <dgm:pt modelId="{010B298B-2BA0-4DF3-8DFD-404FCA65490D}" type="pres">
      <dgm:prSet presAssocID="{DF4FB376-BF7C-45A1-86E5-83BD9D5D6352}" presName="sibTrans" presStyleLbl="sibTrans2D1" presStyleIdx="0" presStyleCnt="5"/>
      <dgm:spPr/>
      <dgm:t>
        <a:bodyPr/>
        <a:lstStyle/>
        <a:p>
          <a:endParaRPr lang="zh-CN" altLang="en-US"/>
        </a:p>
      </dgm:t>
    </dgm:pt>
    <dgm:pt modelId="{BF2312DD-2CCE-473C-868C-6F9CC20A9161}" type="pres">
      <dgm:prSet presAssocID="{937D5E03-B3E8-4560-B459-CA85100FDC91}" presName="node" presStyleLbl="node1" presStyleIdx="1" presStyleCnt="5">
        <dgm:presLayoutVars>
          <dgm:bulletEnabled val="1"/>
        </dgm:presLayoutVars>
      </dgm:prSet>
      <dgm:spPr/>
      <dgm:t>
        <a:bodyPr/>
        <a:lstStyle/>
        <a:p>
          <a:endParaRPr lang="zh-CN" altLang="en-US"/>
        </a:p>
      </dgm:t>
    </dgm:pt>
    <dgm:pt modelId="{E008F355-EF19-4C05-9EF2-D24FB80311DE}" type="pres">
      <dgm:prSet presAssocID="{937D5E03-B3E8-4560-B459-CA85100FDC91}" presName="dummy" presStyleCnt="0"/>
      <dgm:spPr/>
      <dgm:t>
        <a:bodyPr/>
        <a:lstStyle/>
        <a:p>
          <a:endParaRPr lang="zh-CN" altLang="en-US"/>
        </a:p>
      </dgm:t>
    </dgm:pt>
    <dgm:pt modelId="{8003FAFE-B874-43AD-ABDA-8F4AFD8D1B3F}" type="pres">
      <dgm:prSet presAssocID="{E09BBBFA-68C8-48A9-91B0-906218B847AA}" presName="sibTrans" presStyleLbl="sibTrans2D1" presStyleIdx="1" presStyleCnt="5"/>
      <dgm:spPr/>
      <dgm:t>
        <a:bodyPr/>
        <a:lstStyle/>
        <a:p>
          <a:endParaRPr lang="zh-CN" altLang="en-US"/>
        </a:p>
      </dgm:t>
    </dgm:pt>
    <dgm:pt modelId="{87D8653E-8D29-4B39-9C28-BAE7FDCDDD3D}" type="pres">
      <dgm:prSet presAssocID="{22CA610A-040B-4B3D-BB54-6FDEA1689587}" presName="node" presStyleLbl="node1" presStyleIdx="2" presStyleCnt="5">
        <dgm:presLayoutVars>
          <dgm:bulletEnabled val="1"/>
        </dgm:presLayoutVars>
      </dgm:prSet>
      <dgm:spPr/>
      <dgm:t>
        <a:bodyPr/>
        <a:lstStyle/>
        <a:p>
          <a:endParaRPr lang="zh-CN" altLang="en-US"/>
        </a:p>
      </dgm:t>
    </dgm:pt>
    <dgm:pt modelId="{CACBADC6-2E4A-460C-9DF1-173B4852F55D}" type="pres">
      <dgm:prSet presAssocID="{22CA610A-040B-4B3D-BB54-6FDEA1689587}" presName="dummy" presStyleCnt="0"/>
      <dgm:spPr/>
      <dgm:t>
        <a:bodyPr/>
        <a:lstStyle/>
        <a:p>
          <a:endParaRPr lang="zh-CN" altLang="en-US"/>
        </a:p>
      </dgm:t>
    </dgm:pt>
    <dgm:pt modelId="{717E7727-1C0F-4B66-91FC-0E635B543D9C}" type="pres">
      <dgm:prSet presAssocID="{3E6FFF14-E9B2-4E84-9C3A-0DA38277979F}" presName="sibTrans" presStyleLbl="sibTrans2D1" presStyleIdx="2" presStyleCnt="5"/>
      <dgm:spPr/>
      <dgm:t>
        <a:bodyPr/>
        <a:lstStyle/>
        <a:p>
          <a:endParaRPr lang="zh-CN" altLang="en-US"/>
        </a:p>
      </dgm:t>
    </dgm:pt>
    <dgm:pt modelId="{2BE559DB-6CE0-4DD7-A060-4DF0EE336BDA}" type="pres">
      <dgm:prSet presAssocID="{4BE2D15E-9A9E-49BD-B0A9-ECE571F9AEC7}" presName="node" presStyleLbl="node1" presStyleIdx="3" presStyleCnt="5">
        <dgm:presLayoutVars>
          <dgm:bulletEnabled val="1"/>
        </dgm:presLayoutVars>
      </dgm:prSet>
      <dgm:spPr/>
      <dgm:t>
        <a:bodyPr/>
        <a:lstStyle/>
        <a:p>
          <a:endParaRPr lang="zh-CN" altLang="en-US"/>
        </a:p>
      </dgm:t>
    </dgm:pt>
    <dgm:pt modelId="{868DFBA6-C185-41E9-8184-02B9E31F5017}" type="pres">
      <dgm:prSet presAssocID="{4BE2D15E-9A9E-49BD-B0A9-ECE571F9AEC7}" presName="dummy" presStyleCnt="0"/>
      <dgm:spPr/>
      <dgm:t>
        <a:bodyPr/>
        <a:lstStyle/>
        <a:p>
          <a:endParaRPr lang="zh-CN" altLang="en-US"/>
        </a:p>
      </dgm:t>
    </dgm:pt>
    <dgm:pt modelId="{25047D85-FCF9-462E-A05A-0F8FA1929920}" type="pres">
      <dgm:prSet presAssocID="{B6908005-E994-4F99-9BAF-0BD99F5CF811}" presName="sibTrans" presStyleLbl="sibTrans2D1" presStyleIdx="3" presStyleCnt="5"/>
      <dgm:spPr/>
      <dgm:t>
        <a:bodyPr/>
        <a:lstStyle/>
        <a:p>
          <a:endParaRPr lang="zh-CN" altLang="en-US"/>
        </a:p>
      </dgm:t>
    </dgm:pt>
    <dgm:pt modelId="{56EC955E-4B61-4970-83E6-EFB000114270}" type="pres">
      <dgm:prSet presAssocID="{B25AEAE9-1455-4BEB-AE4C-EF4986B90DB7}" presName="node" presStyleLbl="node1" presStyleIdx="4" presStyleCnt="5">
        <dgm:presLayoutVars>
          <dgm:bulletEnabled val="1"/>
        </dgm:presLayoutVars>
      </dgm:prSet>
      <dgm:spPr/>
      <dgm:t>
        <a:bodyPr/>
        <a:lstStyle/>
        <a:p>
          <a:endParaRPr lang="zh-CN" altLang="en-US"/>
        </a:p>
      </dgm:t>
    </dgm:pt>
    <dgm:pt modelId="{9BE8D62E-8C24-4BCA-AEFB-4E08C8313F7A}" type="pres">
      <dgm:prSet presAssocID="{B25AEAE9-1455-4BEB-AE4C-EF4986B90DB7}" presName="dummy" presStyleCnt="0"/>
      <dgm:spPr/>
      <dgm:t>
        <a:bodyPr/>
        <a:lstStyle/>
        <a:p>
          <a:endParaRPr lang="zh-CN" altLang="en-US"/>
        </a:p>
      </dgm:t>
    </dgm:pt>
    <dgm:pt modelId="{4CFEDBA3-5322-41D9-9DDE-29076AFE3D9D}" type="pres">
      <dgm:prSet presAssocID="{34AA44A3-19B3-4F40-92A5-15259C858A91}" presName="sibTrans" presStyleLbl="sibTrans2D1" presStyleIdx="4" presStyleCnt="5"/>
      <dgm:spPr/>
      <dgm:t>
        <a:bodyPr/>
        <a:lstStyle/>
        <a:p>
          <a:endParaRPr lang="zh-CN" altLang="en-US"/>
        </a:p>
      </dgm:t>
    </dgm:pt>
  </dgm:ptLst>
  <dgm:cxnLst>
    <dgm:cxn modelId="{8B493CF9-BE48-452A-BF8C-0AC1F1C75016}" type="presOf" srcId="{DF4FB376-BF7C-45A1-86E5-83BD9D5D6352}" destId="{010B298B-2BA0-4DF3-8DFD-404FCA65490D}" srcOrd="0" destOrd="0" presId="urn:microsoft.com/office/officeart/2005/8/layout/radial6"/>
    <dgm:cxn modelId="{9406EE19-374C-42DD-8A8C-01CFF09D7C1B}" srcId="{3ED526DF-7E07-4656-9058-8D1D09BD80C3}" destId="{4BE2D15E-9A9E-49BD-B0A9-ECE571F9AEC7}" srcOrd="3" destOrd="0" parTransId="{F2354706-8182-4754-A558-18EF6B0BD02B}" sibTransId="{B6908005-E994-4F99-9BAF-0BD99F5CF811}"/>
    <dgm:cxn modelId="{7AB94B2B-DD6A-443C-BBAD-0D1A0DAA8B91}" type="presOf" srcId="{4BE2D15E-9A9E-49BD-B0A9-ECE571F9AEC7}" destId="{2BE559DB-6CE0-4DD7-A060-4DF0EE336BDA}" srcOrd="0" destOrd="0" presId="urn:microsoft.com/office/officeart/2005/8/layout/radial6"/>
    <dgm:cxn modelId="{FEEE8E4F-701F-4AD0-B3D0-2934A6AFA8F4}" type="presOf" srcId="{B5A7D32F-15EE-4AC3-911F-53F153F0DE7C}" destId="{7FAB4D36-D598-4FDE-B2AB-CDF014F10E81}" srcOrd="0" destOrd="0" presId="urn:microsoft.com/office/officeart/2005/8/layout/radial6"/>
    <dgm:cxn modelId="{1BE93BCD-D889-494D-990A-DE5DF170768A}" type="presOf" srcId="{E09BBBFA-68C8-48A9-91B0-906218B847AA}" destId="{8003FAFE-B874-43AD-ABDA-8F4AFD8D1B3F}" srcOrd="0" destOrd="0" presId="urn:microsoft.com/office/officeart/2005/8/layout/radial6"/>
    <dgm:cxn modelId="{EEAFBE08-B1AF-43E5-AC8A-26F3E0DA2EAB}" type="presOf" srcId="{22CA610A-040B-4B3D-BB54-6FDEA1689587}" destId="{87D8653E-8D29-4B39-9C28-BAE7FDCDDD3D}" srcOrd="0" destOrd="0" presId="urn:microsoft.com/office/officeart/2005/8/layout/radial6"/>
    <dgm:cxn modelId="{C3B7D1C7-AE79-4A15-999D-265FA421A354}" srcId="{3ED526DF-7E07-4656-9058-8D1D09BD80C3}" destId="{B25AEAE9-1455-4BEB-AE4C-EF4986B90DB7}" srcOrd="4" destOrd="0" parTransId="{C474A805-9158-4945-91CD-42F7F7613F1F}" sibTransId="{34AA44A3-19B3-4F40-92A5-15259C858A91}"/>
    <dgm:cxn modelId="{81738E74-CBD9-4151-BE2F-37085DB720FB}" srcId="{3ED526DF-7E07-4656-9058-8D1D09BD80C3}" destId="{22CA610A-040B-4B3D-BB54-6FDEA1689587}" srcOrd="2" destOrd="0" parTransId="{31FCFB8E-CD4D-4C4D-88EF-D568AE487C58}" sibTransId="{3E6FFF14-E9B2-4E84-9C3A-0DA38277979F}"/>
    <dgm:cxn modelId="{AACC7765-A839-4ACA-AC5B-DA6273A347C2}" type="presOf" srcId="{3ED526DF-7E07-4656-9058-8D1D09BD80C3}" destId="{1FD059A4-DEE0-4666-B590-556DCB978510}" srcOrd="0" destOrd="0" presId="urn:microsoft.com/office/officeart/2005/8/layout/radial6"/>
    <dgm:cxn modelId="{929FD1EA-4FE8-4AB3-A0AD-4000A21C64F8}" srcId="{3ED526DF-7E07-4656-9058-8D1D09BD80C3}" destId="{B5A7D32F-15EE-4AC3-911F-53F153F0DE7C}" srcOrd="0" destOrd="0" parTransId="{52F19A75-31AA-44A5-B6BB-9DCF1642BBA5}" sibTransId="{DF4FB376-BF7C-45A1-86E5-83BD9D5D6352}"/>
    <dgm:cxn modelId="{A45AE795-A1BB-4D78-A11C-005177A74951}" type="presOf" srcId="{3E6FFF14-E9B2-4E84-9C3A-0DA38277979F}" destId="{717E7727-1C0F-4B66-91FC-0E635B543D9C}" srcOrd="0" destOrd="0" presId="urn:microsoft.com/office/officeart/2005/8/layout/radial6"/>
    <dgm:cxn modelId="{7A9C281B-009E-4DD5-9428-07D5353EEFC2}" type="presOf" srcId="{B6908005-E994-4F99-9BAF-0BD99F5CF811}" destId="{25047D85-FCF9-462E-A05A-0F8FA1929920}" srcOrd="0" destOrd="0" presId="urn:microsoft.com/office/officeart/2005/8/layout/radial6"/>
    <dgm:cxn modelId="{4CFA704B-5652-4D3F-BAB2-8506F607CBA5}" srcId="{3ED526DF-7E07-4656-9058-8D1D09BD80C3}" destId="{937D5E03-B3E8-4560-B459-CA85100FDC91}" srcOrd="1" destOrd="0" parTransId="{76D6BA86-7318-4110-ADBD-C89AACF659C8}" sibTransId="{E09BBBFA-68C8-48A9-91B0-906218B847AA}"/>
    <dgm:cxn modelId="{54F12FBA-33F2-4895-9502-001D53AC50D4}" type="presOf" srcId="{937D5E03-B3E8-4560-B459-CA85100FDC91}" destId="{BF2312DD-2CCE-473C-868C-6F9CC20A9161}" srcOrd="0" destOrd="0" presId="urn:microsoft.com/office/officeart/2005/8/layout/radial6"/>
    <dgm:cxn modelId="{18ECA01B-A6F9-4A12-96DB-91005A941E8A}" type="presOf" srcId="{8AAEE7F0-82CB-4482-9C29-A76DB2138D0C}" destId="{EEDAEDBE-1D5E-49C2-8363-F9154ABB9742}" srcOrd="0" destOrd="0" presId="urn:microsoft.com/office/officeart/2005/8/layout/radial6"/>
    <dgm:cxn modelId="{4E942659-C4B2-4EE2-8132-656C8014A874}" srcId="{8AAEE7F0-82CB-4482-9C29-A76DB2138D0C}" destId="{3ED526DF-7E07-4656-9058-8D1D09BD80C3}" srcOrd="0" destOrd="0" parTransId="{1FAFD908-28D5-4B50-8767-8607D35030A6}" sibTransId="{C31119A9-1ACD-42A8-82F3-D54CEAE9C151}"/>
    <dgm:cxn modelId="{DF6F930B-C151-4FCA-B4CE-8E66079A7906}" srcId="{8AAEE7F0-82CB-4482-9C29-A76DB2138D0C}" destId="{3885A55C-E061-4703-99FD-5133A143F64A}" srcOrd="1" destOrd="0" parTransId="{65355536-4DEA-49B6-8E8D-E65686FD9CCC}" sibTransId="{BEBC4436-EC88-4AF2-B43F-E67535189AFD}"/>
    <dgm:cxn modelId="{65EC74E4-3FC5-4AF1-8682-240B9A94D680}" type="presOf" srcId="{34AA44A3-19B3-4F40-92A5-15259C858A91}" destId="{4CFEDBA3-5322-41D9-9DDE-29076AFE3D9D}" srcOrd="0" destOrd="0" presId="urn:microsoft.com/office/officeart/2005/8/layout/radial6"/>
    <dgm:cxn modelId="{517DE56A-FF90-4EDA-94F5-78A2390E0FC3}" type="presOf" srcId="{B25AEAE9-1455-4BEB-AE4C-EF4986B90DB7}" destId="{56EC955E-4B61-4970-83E6-EFB000114270}" srcOrd="0" destOrd="0" presId="urn:microsoft.com/office/officeart/2005/8/layout/radial6"/>
    <dgm:cxn modelId="{3C1D656D-DF25-445F-BAE7-0BC77142E35C}" type="presParOf" srcId="{EEDAEDBE-1D5E-49C2-8363-F9154ABB9742}" destId="{1FD059A4-DEE0-4666-B590-556DCB978510}" srcOrd="0" destOrd="0" presId="urn:microsoft.com/office/officeart/2005/8/layout/radial6"/>
    <dgm:cxn modelId="{18F0F763-9050-4825-BDB8-EE7603AFC76D}" type="presParOf" srcId="{EEDAEDBE-1D5E-49C2-8363-F9154ABB9742}" destId="{7FAB4D36-D598-4FDE-B2AB-CDF014F10E81}" srcOrd="1" destOrd="0" presId="urn:microsoft.com/office/officeart/2005/8/layout/radial6"/>
    <dgm:cxn modelId="{033F59F5-A5C3-4E01-B2E3-9037ADD7C4CD}" type="presParOf" srcId="{EEDAEDBE-1D5E-49C2-8363-F9154ABB9742}" destId="{3FA92813-7C44-4520-B01D-8766669FBA8D}" srcOrd="2" destOrd="0" presId="urn:microsoft.com/office/officeart/2005/8/layout/radial6"/>
    <dgm:cxn modelId="{4FEA67A8-379F-4846-B2E1-3397A30C006D}" type="presParOf" srcId="{EEDAEDBE-1D5E-49C2-8363-F9154ABB9742}" destId="{010B298B-2BA0-4DF3-8DFD-404FCA65490D}" srcOrd="3" destOrd="0" presId="urn:microsoft.com/office/officeart/2005/8/layout/radial6"/>
    <dgm:cxn modelId="{18C5BA87-2542-4237-9E52-A691AE99D38E}" type="presParOf" srcId="{EEDAEDBE-1D5E-49C2-8363-F9154ABB9742}" destId="{BF2312DD-2CCE-473C-868C-6F9CC20A9161}" srcOrd="4" destOrd="0" presId="urn:microsoft.com/office/officeart/2005/8/layout/radial6"/>
    <dgm:cxn modelId="{C087914B-7A1F-46EF-954D-DE54332E264B}" type="presParOf" srcId="{EEDAEDBE-1D5E-49C2-8363-F9154ABB9742}" destId="{E008F355-EF19-4C05-9EF2-D24FB80311DE}" srcOrd="5" destOrd="0" presId="urn:microsoft.com/office/officeart/2005/8/layout/radial6"/>
    <dgm:cxn modelId="{292EFE8C-E1C9-4AE9-8821-77783A7C41C3}" type="presParOf" srcId="{EEDAEDBE-1D5E-49C2-8363-F9154ABB9742}" destId="{8003FAFE-B874-43AD-ABDA-8F4AFD8D1B3F}" srcOrd="6" destOrd="0" presId="urn:microsoft.com/office/officeart/2005/8/layout/radial6"/>
    <dgm:cxn modelId="{857E115C-7E54-44FB-82E7-B4AA48BB1449}" type="presParOf" srcId="{EEDAEDBE-1D5E-49C2-8363-F9154ABB9742}" destId="{87D8653E-8D29-4B39-9C28-BAE7FDCDDD3D}" srcOrd="7" destOrd="0" presId="urn:microsoft.com/office/officeart/2005/8/layout/radial6"/>
    <dgm:cxn modelId="{AA08FC14-7DA6-489D-B2B2-C93F6F3DC8E8}" type="presParOf" srcId="{EEDAEDBE-1D5E-49C2-8363-F9154ABB9742}" destId="{CACBADC6-2E4A-460C-9DF1-173B4852F55D}" srcOrd="8" destOrd="0" presId="urn:microsoft.com/office/officeart/2005/8/layout/radial6"/>
    <dgm:cxn modelId="{E0EB1D94-654B-4B3A-8F22-188C6A34B35E}" type="presParOf" srcId="{EEDAEDBE-1D5E-49C2-8363-F9154ABB9742}" destId="{717E7727-1C0F-4B66-91FC-0E635B543D9C}" srcOrd="9" destOrd="0" presId="urn:microsoft.com/office/officeart/2005/8/layout/radial6"/>
    <dgm:cxn modelId="{8062CE82-8F3F-4ADF-AC59-AC40DB335E1C}" type="presParOf" srcId="{EEDAEDBE-1D5E-49C2-8363-F9154ABB9742}" destId="{2BE559DB-6CE0-4DD7-A060-4DF0EE336BDA}" srcOrd="10" destOrd="0" presId="urn:microsoft.com/office/officeart/2005/8/layout/radial6"/>
    <dgm:cxn modelId="{A3792446-6328-4D45-AFB3-B5B8660A6B8F}" type="presParOf" srcId="{EEDAEDBE-1D5E-49C2-8363-F9154ABB9742}" destId="{868DFBA6-C185-41E9-8184-02B9E31F5017}" srcOrd="11" destOrd="0" presId="urn:microsoft.com/office/officeart/2005/8/layout/radial6"/>
    <dgm:cxn modelId="{91FC0C34-D82F-46ED-85EE-98879399437E}" type="presParOf" srcId="{EEDAEDBE-1D5E-49C2-8363-F9154ABB9742}" destId="{25047D85-FCF9-462E-A05A-0F8FA1929920}" srcOrd="12" destOrd="0" presId="urn:microsoft.com/office/officeart/2005/8/layout/radial6"/>
    <dgm:cxn modelId="{CAAB44DA-5EC4-4475-949C-A64469B5BE58}" type="presParOf" srcId="{EEDAEDBE-1D5E-49C2-8363-F9154ABB9742}" destId="{56EC955E-4B61-4970-83E6-EFB000114270}" srcOrd="13" destOrd="0" presId="urn:microsoft.com/office/officeart/2005/8/layout/radial6"/>
    <dgm:cxn modelId="{FA25EB46-DFD2-482E-8896-ED86F181A4C3}" type="presParOf" srcId="{EEDAEDBE-1D5E-49C2-8363-F9154ABB9742}" destId="{9BE8D62E-8C24-4BCA-AEFB-4E08C8313F7A}" srcOrd="14" destOrd="0" presId="urn:microsoft.com/office/officeart/2005/8/layout/radial6"/>
    <dgm:cxn modelId="{1DE7D6C9-F26F-4F1A-AF10-49EE8FEC365D}" type="presParOf" srcId="{EEDAEDBE-1D5E-49C2-8363-F9154ABB9742}" destId="{4CFEDBA3-5322-41D9-9DDE-29076AFE3D9D}" srcOrd="15"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5A6E04-4DE0-4B6E-BA32-0D9543CA09E1}" type="doc">
      <dgm:prSet loTypeId="urn:microsoft.com/office/officeart/2005/8/layout/hProcess9" loCatId="process" qsTypeId="urn:microsoft.com/office/officeart/2005/8/quickstyle/simple3" qsCatId="simple" csTypeId="urn:microsoft.com/office/officeart/2005/8/colors/accent1_1" csCatId="accent1" phldr="1"/>
      <dgm:spPr/>
    </dgm:pt>
    <dgm:pt modelId="{423D248F-47BB-4897-9597-4A18118FE841}">
      <dgm:prSet phldrT="[文本]" custT="1"/>
      <dgm:spPr/>
      <dgm:t>
        <a:bodyPr/>
        <a:lstStyle/>
        <a:p>
          <a:r>
            <a:rPr lang="zh-CN" sz="2400" b="1" dirty="0" smtClean="0">
              <a:latin typeface="+mn-ea"/>
              <a:ea typeface="+mn-ea"/>
            </a:rPr>
            <a:t>（</a:t>
          </a:r>
          <a:r>
            <a:rPr lang="en-US" sz="2400" b="1" dirty="0" smtClean="0">
              <a:latin typeface="+mn-ea"/>
              <a:ea typeface="+mn-ea"/>
            </a:rPr>
            <a:t>1</a:t>
          </a:r>
          <a:r>
            <a:rPr lang="zh-CN" sz="2400" b="1" dirty="0" smtClean="0">
              <a:latin typeface="+mn-ea"/>
              <a:ea typeface="+mn-ea"/>
            </a:rPr>
            <a:t>）</a:t>
          </a:r>
          <a:r>
            <a:rPr lang="zh-CN" sz="2400" b="1" dirty="0" smtClean="0"/>
            <a:t>品牌宣传</a:t>
          </a:r>
          <a:endParaRPr lang="zh-CN" altLang="en-US" sz="2400" b="1" dirty="0">
            <a:latin typeface="+mn-ea"/>
            <a:ea typeface="+mn-ea"/>
          </a:endParaRPr>
        </a:p>
      </dgm:t>
    </dgm:pt>
    <dgm:pt modelId="{FEA621D5-C280-477F-A2DF-ADCDCC8BE1A8}" type="parTrans" cxnId="{60E1555C-6E0F-45A2-8D58-0EC7DF10A858}">
      <dgm:prSet/>
      <dgm:spPr/>
      <dgm:t>
        <a:bodyPr/>
        <a:lstStyle/>
        <a:p>
          <a:endParaRPr lang="zh-CN" altLang="en-US" b="1"/>
        </a:p>
      </dgm:t>
    </dgm:pt>
    <dgm:pt modelId="{59945A4A-BCC1-41BC-8CBF-EC2CD8CF492B}" type="sibTrans" cxnId="{60E1555C-6E0F-45A2-8D58-0EC7DF10A858}">
      <dgm:prSet/>
      <dgm:spPr/>
      <dgm:t>
        <a:bodyPr/>
        <a:lstStyle/>
        <a:p>
          <a:endParaRPr lang="zh-CN" altLang="en-US" b="1"/>
        </a:p>
      </dgm:t>
    </dgm:pt>
    <dgm:pt modelId="{1F1C2B90-550D-4953-8225-FF786AFD01FC}">
      <dgm:prSet phldrT="[文本]" custT="1"/>
      <dgm:spPr/>
      <dgm:t>
        <a:bodyPr/>
        <a:lstStyle/>
        <a:p>
          <a:r>
            <a:rPr lang="zh-CN" sz="2400" b="1" dirty="0" smtClean="0">
              <a:latin typeface="+mn-ea"/>
              <a:ea typeface="+mn-ea"/>
            </a:rPr>
            <a:t>（</a:t>
          </a:r>
          <a:r>
            <a:rPr lang="en-US" sz="2400" b="1" dirty="0" smtClean="0">
              <a:latin typeface="+mn-ea"/>
              <a:ea typeface="+mn-ea"/>
            </a:rPr>
            <a:t>2</a:t>
          </a:r>
          <a:r>
            <a:rPr lang="zh-CN" sz="2400" b="1" dirty="0" smtClean="0">
              <a:latin typeface="+mn-ea"/>
              <a:ea typeface="+mn-ea"/>
            </a:rPr>
            <a:t>）</a:t>
          </a:r>
          <a:r>
            <a:rPr lang="zh-CN" sz="2400" b="1" dirty="0" smtClean="0"/>
            <a:t>产品销售</a:t>
          </a:r>
          <a:endParaRPr lang="zh-CN" altLang="en-US" sz="2400" b="1" dirty="0">
            <a:latin typeface="+mn-ea"/>
            <a:ea typeface="+mn-ea"/>
          </a:endParaRPr>
        </a:p>
      </dgm:t>
    </dgm:pt>
    <dgm:pt modelId="{DD811D4D-CBBC-46DB-895D-19F884B83B15}" type="parTrans" cxnId="{4F766E49-F95B-4609-89E3-839E19559370}">
      <dgm:prSet/>
      <dgm:spPr/>
      <dgm:t>
        <a:bodyPr/>
        <a:lstStyle/>
        <a:p>
          <a:endParaRPr lang="zh-CN" altLang="en-US" b="1"/>
        </a:p>
      </dgm:t>
    </dgm:pt>
    <dgm:pt modelId="{C5D43AF0-E740-4ADE-ABBE-CA7FC7E914DF}" type="sibTrans" cxnId="{4F766E49-F95B-4609-89E3-839E19559370}">
      <dgm:prSet/>
      <dgm:spPr/>
      <dgm:t>
        <a:bodyPr/>
        <a:lstStyle/>
        <a:p>
          <a:endParaRPr lang="zh-CN" altLang="en-US" b="1"/>
        </a:p>
      </dgm:t>
    </dgm:pt>
    <dgm:pt modelId="{CC4D5C5B-1E42-40AE-94DD-21EFD16CEFFE}">
      <dgm:prSet phldrT="[文本]" custT="1"/>
      <dgm:spPr/>
      <dgm:t>
        <a:bodyPr/>
        <a:lstStyle/>
        <a:p>
          <a:r>
            <a:rPr lang="zh-CN" sz="2400" b="1" dirty="0" smtClean="0">
              <a:latin typeface="+mn-ea"/>
              <a:ea typeface="+mn-ea"/>
            </a:rPr>
            <a:t>（</a:t>
          </a:r>
          <a:r>
            <a:rPr lang="en-US" sz="2400" b="1" dirty="0" smtClean="0">
              <a:latin typeface="+mn-ea"/>
              <a:ea typeface="+mn-ea"/>
            </a:rPr>
            <a:t>3</a:t>
          </a:r>
          <a:r>
            <a:rPr lang="zh-CN" sz="2400" b="1" dirty="0" smtClean="0">
              <a:latin typeface="+mn-ea"/>
              <a:ea typeface="+mn-ea"/>
            </a:rPr>
            <a:t>）</a:t>
          </a:r>
          <a:r>
            <a:rPr lang="zh-CN" sz="2400" b="1" dirty="0" smtClean="0"/>
            <a:t>客户服务</a:t>
          </a:r>
          <a:endParaRPr lang="zh-CN" altLang="en-US" sz="2400" b="1" dirty="0">
            <a:latin typeface="+mn-ea"/>
            <a:ea typeface="+mn-ea"/>
          </a:endParaRPr>
        </a:p>
      </dgm:t>
    </dgm:pt>
    <dgm:pt modelId="{3C0D64CD-34EB-443C-A238-95C4512C9230}" type="parTrans" cxnId="{A5A9F6A6-F826-4139-927B-3672B1EFE28B}">
      <dgm:prSet/>
      <dgm:spPr/>
      <dgm:t>
        <a:bodyPr/>
        <a:lstStyle/>
        <a:p>
          <a:endParaRPr lang="zh-CN" altLang="en-US" b="1"/>
        </a:p>
      </dgm:t>
    </dgm:pt>
    <dgm:pt modelId="{83211D70-6F3D-4EF2-993A-A99B94FF9DF0}" type="sibTrans" cxnId="{A5A9F6A6-F826-4139-927B-3672B1EFE28B}">
      <dgm:prSet/>
      <dgm:spPr/>
      <dgm:t>
        <a:bodyPr/>
        <a:lstStyle/>
        <a:p>
          <a:endParaRPr lang="zh-CN" altLang="en-US" b="1"/>
        </a:p>
      </dgm:t>
    </dgm:pt>
    <dgm:pt modelId="{318EDB6B-B5BA-412C-B4CC-9677377DB1D5}" type="pres">
      <dgm:prSet presAssocID="{C85A6E04-4DE0-4B6E-BA32-0D9543CA09E1}" presName="CompostProcess" presStyleCnt="0">
        <dgm:presLayoutVars>
          <dgm:dir/>
          <dgm:resizeHandles val="exact"/>
        </dgm:presLayoutVars>
      </dgm:prSet>
      <dgm:spPr/>
    </dgm:pt>
    <dgm:pt modelId="{0D2CD4B3-135E-4456-8880-3CB27CB85EBA}" type="pres">
      <dgm:prSet presAssocID="{C85A6E04-4DE0-4B6E-BA32-0D9543CA09E1}" presName="arrow" presStyleLbl="bgShp" presStyleIdx="0" presStyleCnt="1"/>
      <dgm:spPr/>
    </dgm:pt>
    <dgm:pt modelId="{AF102618-F67D-4770-B181-09A2950D2902}" type="pres">
      <dgm:prSet presAssocID="{C85A6E04-4DE0-4B6E-BA32-0D9543CA09E1}" presName="linearProcess" presStyleCnt="0"/>
      <dgm:spPr/>
    </dgm:pt>
    <dgm:pt modelId="{14656307-A5C7-431F-9F69-73FBC79A2D2C}" type="pres">
      <dgm:prSet presAssocID="{423D248F-47BB-4897-9597-4A18118FE841}" presName="textNode" presStyleLbl="node1" presStyleIdx="0" presStyleCnt="3">
        <dgm:presLayoutVars>
          <dgm:bulletEnabled val="1"/>
        </dgm:presLayoutVars>
      </dgm:prSet>
      <dgm:spPr/>
      <dgm:t>
        <a:bodyPr/>
        <a:lstStyle/>
        <a:p>
          <a:endParaRPr lang="zh-CN" altLang="en-US"/>
        </a:p>
      </dgm:t>
    </dgm:pt>
    <dgm:pt modelId="{FFD13391-2E9E-4676-A6D7-8225A4D852A3}" type="pres">
      <dgm:prSet presAssocID="{59945A4A-BCC1-41BC-8CBF-EC2CD8CF492B}" presName="sibTrans" presStyleCnt="0"/>
      <dgm:spPr/>
    </dgm:pt>
    <dgm:pt modelId="{4BDF54FE-5187-4FC1-9645-65F0BFF7738F}" type="pres">
      <dgm:prSet presAssocID="{1F1C2B90-550D-4953-8225-FF786AFD01FC}" presName="textNode" presStyleLbl="node1" presStyleIdx="1" presStyleCnt="3">
        <dgm:presLayoutVars>
          <dgm:bulletEnabled val="1"/>
        </dgm:presLayoutVars>
      </dgm:prSet>
      <dgm:spPr/>
      <dgm:t>
        <a:bodyPr/>
        <a:lstStyle/>
        <a:p>
          <a:endParaRPr lang="zh-CN" altLang="en-US"/>
        </a:p>
      </dgm:t>
    </dgm:pt>
    <dgm:pt modelId="{F610B91B-B0E3-4243-94E4-559632130E8E}" type="pres">
      <dgm:prSet presAssocID="{C5D43AF0-E740-4ADE-ABBE-CA7FC7E914DF}" presName="sibTrans" presStyleCnt="0"/>
      <dgm:spPr/>
    </dgm:pt>
    <dgm:pt modelId="{C40ABED9-7428-40F2-BC31-8F595788CC59}" type="pres">
      <dgm:prSet presAssocID="{CC4D5C5B-1E42-40AE-94DD-21EFD16CEFFE}" presName="textNode" presStyleLbl="node1" presStyleIdx="2" presStyleCnt="3">
        <dgm:presLayoutVars>
          <dgm:bulletEnabled val="1"/>
        </dgm:presLayoutVars>
      </dgm:prSet>
      <dgm:spPr/>
      <dgm:t>
        <a:bodyPr/>
        <a:lstStyle/>
        <a:p>
          <a:endParaRPr lang="zh-CN" altLang="en-US"/>
        </a:p>
      </dgm:t>
    </dgm:pt>
  </dgm:ptLst>
  <dgm:cxnLst>
    <dgm:cxn modelId="{B2D50856-6325-47FF-8208-2074ACB25834}" type="presOf" srcId="{423D248F-47BB-4897-9597-4A18118FE841}" destId="{14656307-A5C7-431F-9F69-73FBC79A2D2C}" srcOrd="0" destOrd="0" presId="urn:microsoft.com/office/officeart/2005/8/layout/hProcess9"/>
    <dgm:cxn modelId="{A5A9F6A6-F826-4139-927B-3672B1EFE28B}" srcId="{C85A6E04-4DE0-4B6E-BA32-0D9543CA09E1}" destId="{CC4D5C5B-1E42-40AE-94DD-21EFD16CEFFE}" srcOrd="2" destOrd="0" parTransId="{3C0D64CD-34EB-443C-A238-95C4512C9230}" sibTransId="{83211D70-6F3D-4EF2-993A-A99B94FF9DF0}"/>
    <dgm:cxn modelId="{4F766E49-F95B-4609-89E3-839E19559370}" srcId="{C85A6E04-4DE0-4B6E-BA32-0D9543CA09E1}" destId="{1F1C2B90-550D-4953-8225-FF786AFD01FC}" srcOrd="1" destOrd="0" parTransId="{DD811D4D-CBBC-46DB-895D-19F884B83B15}" sibTransId="{C5D43AF0-E740-4ADE-ABBE-CA7FC7E914DF}"/>
    <dgm:cxn modelId="{AD9AFBA9-835B-4C82-A689-52DB0FD105A0}" type="presOf" srcId="{1F1C2B90-550D-4953-8225-FF786AFD01FC}" destId="{4BDF54FE-5187-4FC1-9645-65F0BFF7738F}" srcOrd="0" destOrd="0" presId="urn:microsoft.com/office/officeart/2005/8/layout/hProcess9"/>
    <dgm:cxn modelId="{50D6033F-2746-4D38-AF00-9A3CAAB2B8F0}" type="presOf" srcId="{CC4D5C5B-1E42-40AE-94DD-21EFD16CEFFE}" destId="{C40ABED9-7428-40F2-BC31-8F595788CC59}" srcOrd="0" destOrd="0" presId="urn:microsoft.com/office/officeart/2005/8/layout/hProcess9"/>
    <dgm:cxn modelId="{60E1555C-6E0F-45A2-8D58-0EC7DF10A858}" srcId="{C85A6E04-4DE0-4B6E-BA32-0D9543CA09E1}" destId="{423D248F-47BB-4897-9597-4A18118FE841}" srcOrd="0" destOrd="0" parTransId="{FEA621D5-C280-477F-A2DF-ADCDCC8BE1A8}" sibTransId="{59945A4A-BCC1-41BC-8CBF-EC2CD8CF492B}"/>
    <dgm:cxn modelId="{073FC33B-2056-4FF0-A81E-0A368BA27EB9}" type="presOf" srcId="{C85A6E04-4DE0-4B6E-BA32-0D9543CA09E1}" destId="{318EDB6B-B5BA-412C-B4CC-9677377DB1D5}" srcOrd="0" destOrd="0" presId="urn:microsoft.com/office/officeart/2005/8/layout/hProcess9"/>
    <dgm:cxn modelId="{1C91C916-4AF4-487E-A3B0-062FE0C65693}" type="presParOf" srcId="{318EDB6B-B5BA-412C-B4CC-9677377DB1D5}" destId="{0D2CD4B3-135E-4456-8880-3CB27CB85EBA}" srcOrd="0" destOrd="0" presId="urn:microsoft.com/office/officeart/2005/8/layout/hProcess9"/>
    <dgm:cxn modelId="{30D75ECD-60B9-46B0-985F-2D1EA8A7E622}" type="presParOf" srcId="{318EDB6B-B5BA-412C-B4CC-9677377DB1D5}" destId="{AF102618-F67D-4770-B181-09A2950D2902}" srcOrd="1" destOrd="0" presId="urn:microsoft.com/office/officeart/2005/8/layout/hProcess9"/>
    <dgm:cxn modelId="{82AA3FC7-C130-4530-961A-5C49FB4FE2FC}" type="presParOf" srcId="{AF102618-F67D-4770-B181-09A2950D2902}" destId="{14656307-A5C7-431F-9F69-73FBC79A2D2C}" srcOrd="0" destOrd="0" presId="urn:microsoft.com/office/officeart/2005/8/layout/hProcess9"/>
    <dgm:cxn modelId="{52047074-83E0-41E9-92A8-79AD8B9113A6}" type="presParOf" srcId="{AF102618-F67D-4770-B181-09A2950D2902}" destId="{FFD13391-2E9E-4676-A6D7-8225A4D852A3}" srcOrd="1" destOrd="0" presId="urn:microsoft.com/office/officeart/2005/8/layout/hProcess9"/>
    <dgm:cxn modelId="{DD9D979A-15FB-45A8-A86F-AC63D285B3A2}" type="presParOf" srcId="{AF102618-F67D-4770-B181-09A2950D2902}" destId="{4BDF54FE-5187-4FC1-9645-65F0BFF7738F}" srcOrd="2" destOrd="0" presId="urn:microsoft.com/office/officeart/2005/8/layout/hProcess9"/>
    <dgm:cxn modelId="{9AA7C127-1B17-4490-8137-3B3DE7788D23}" type="presParOf" srcId="{AF102618-F67D-4770-B181-09A2950D2902}" destId="{F610B91B-B0E3-4243-94E4-559632130E8E}" srcOrd="3" destOrd="0" presId="urn:microsoft.com/office/officeart/2005/8/layout/hProcess9"/>
    <dgm:cxn modelId="{A16AF9AD-C49A-4429-9246-1A5ACD25E94A}" type="presParOf" srcId="{AF102618-F67D-4770-B181-09A2950D2902}" destId="{C40ABED9-7428-40F2-BC31-8F595788CC59}"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CE10326-21C2-4510-892E-14D355677B0E}" type="doc">
      <dgm:prSet loTypeId="urn:microsoft.com/office/officeart/2005/8/layout/list1" loCatId="list" qsTypeId="urn:microsoft.com/office/officeart/2005/8/quickstyle/simple3" qsCatId="simple" csTypeId="urn:microsoft.com/office/officeart/2005/8/colors/accent0_1" csCatId="mainScheme" phldr="1"/>
      <dgm:spPr/>
      <dgm:t>
        <a:bodyPr/>
        <a:lstStyle/>
        <a:p>
          <a:endParaRPr lang="zh-CN" altLang="en-US"/>
        </a:p>
      </dgm:t>
    </dgm:pt>
    <dgm:pt modelId="{322CBBF2-36D7-4650-BE90-1EDFCA8735F7}">
      <dgm:prSet phldrT="[文本]" custT="1"/>
      <dgm:spPr/>
      <dgm:t>
        <a:bodyPr/>
        <a:lstStyle/>
        <a:p>
          <a:r>
            <a:rPr lang="en-US" sz="2400" b="1" dirty="0" smtClean="0">
              <a:latin typeface="+mn-ea"/>
              <a:ea typeface="+mn-ea"/>
            </a:rPr>
            <a:t>1</a:t>
          </a:r>
          <a:r>
            <a:rPr lang="zh-CN" sz="2400" b="1" dirty="0" smtClean="0">
              <a:latin typeface="+mn-ea"/>
              <a:ea typeface="+mn-ea"/>
            </a:rPr>
            <a:t>）成本较低，效益高</a:t>
          </a:r>
          <a:endParaRPr lang="zh-CN" altLang="en-US" sz="2400" b="1" dirty="0">
            <a:latin typeface="+mn-ea"/>
            <a:ea typeface="+mn-ea"/>
          </a:endParaRPr>
        </a:p>
      </dgm:t>
    </dgm:pt>
    <dgm:pt modelId="{DDB32CFF-1148-4A99-9AFC-0144D07F8E9A}" type="parTrans" cxnId="{287E3FCD-2F2F-4B91-AF99-7588C3BCA024}">
      <dgm:prSet/>
      <dgm:spPr/>
      <dgm:t>
        <a:bodyPr/>
        <a:lstStyle/>
        <a:p>
          <a:endParaRPr lang="zh-CN" altLang="en-US"/>
        </a:p>
      </dgm:t>
    </dgm:pt>
    <dgm:pt modelId="{2C038817-6E05-482F-8707-4CBA4B2585A9}" type="sibTrans" cxnId="{287E3FCD-2F2F-4B91-AF99-7588C3BCA024}">
      <dgm:prSet/>
      <dgm:spPr/>
      <dgm:t>
        <a:bodyPr/>
        <a:lstStyle/>
        <a:p>
          <a:endParaRPr lang="zh-CN" altLang="en-US"/>
        </a:p>
      </dgm:t>
    </dgm:pt>
    <dgm:pt modelId="{9F515344-8F08-4363-910C-2A46C346FF41}">
      <dgm:prSet phldrT="[文本]" custT="1"/>
      <dgm:spPr/>
      <dgm:t>
        <a:bodyPr/>
        <a:lstStyle/>
        <a:p>
          <a:r>
            <a:rPr lang="en-US" sz="2400" b="1" dirty="0" smtClean="0">
              <a:latin typeface="+mn-ea"/>
              <a:ea typeface="+mn-ea"/>
            </a:rPr>
            <a:t>2</a:t>
          </a:r>
          <a:r>
            <a:rPr lang="zh-CN" sz="2400" b="1" dirty="0" smtClean="0">
              <a:latin typeface="+mn-ea"/>
              <a:ea typeface="+mn-ea"/>
            </a:rPr>
            <a:t>）用户覆盖广，传播速度快</a:t>
          </a:r>
          <a:endParaRPr lang="zh-CN" altLang="en-US" sz="2400" b="1" dirty="0">
            <a:latin typeface="+mn-ea"/>
            <a:ea typeface="+mn-ea"/>
          </a:endParaRPr>
        </a:p>
      </dgm:t>
    </dgm:pt>
    <dgm:pt modelId="{BA4D7D7D-6E02-4C7D-A4AC-E017A472E766}" type="parTrans" cxnId="{6A33AB13-CAD7-42B1-80AF-1E049E35D160}">
      <dgm:prSet/>
      <dgm:spPr/>
      <dgm:t>
        <a:bodyPr/>
        <a:lstStyle/>
        <a:p>
          <a:endParaRPr lang="zh-CN" altLang="en-US"/>
        </a:p>
      </dgm:t>
    </dgm:pt>
    <dgm:pt modelId="{3244D0D9-8E7A-4CEC-93B4-D251D57CF447}" type="sibTrans" cxnId="{6A33AB13-CAD7-42B1-80AF-1E049E35D160}">
      <dgm:prSet/>
      <dgm:spPr/>
      <dgm:t>
        <a:bodyPr/>
        <a:lstStyle/>
        <a:p>
          <a:endParaRPr lang="zh-CN" altLang="en-US"/>
        </a:p>
      </dgm:t>
    </dgm:pt>
    <dgm:pt modelId="{CCEA5D34-610C-4799-9536-3F2C183D7733}">
      <dgm:prSet phldrT="[文本]" custT="1"/>
      <dgm:spPr/>
      <dgm:t>
        <a:bodyPr/>
        <a:lstStyle/>
        <a:p>
          <a:r>
            <a:rPr lang="en-US" sz="2400" b="1" dirty="0" smtClean="0">
              <a:latin typeface="+mn-ea"/>
              <a:ea typeface="+mn-ea"/>
            </a:rPr>
            <a:t>3</a:t>
          </a:r>
          <a:r>
            <a:rPr lang="zh-CN" sz="2400" b="1" dirty="0" smtClean="0">
              <a:latin typeface="+mn-ea"/>
              <a:ea typeface="+mn-ea"/>
            </a:rPr>
            <a:t>）操作简单便捷</a:t>
          </a:r>
          <a:endParaRPr lang="zh-CN" altLang="en-US" sz="2400" b="1" dirty="0">
            <a:latin typeface="+mn-ea"/>
            <a:ea typeface="+mn-ea"/>
          </a:endParaRPr>
        </a:p>
      </dgm:t>
    </dgm:pt>
    <dgm:pt modelId="{987B661C-F25D-4F84-A46D-B87DBBE662C8}" type="parTrans" cxnId="{A3F789B6-D967-4C05-82E2-80BFC84550FE}">
      <dgm:prSet/>
      <dgm:spPr/>
      <dgm:t>
        <a:bodyPr/>
        <a:lstStyle/>
        <a:p>
          <a:endParaRPr lang="zh-CN" altLang="en-US"/>
        </a:p>
      </dgm:t>
    </dgm:pt>
    <dgm:pt modelId="{A016D76F-1A3E-4E91-BA35-9A204938E163}" type="sibTrans" cxnId="{A3F789B6-D967-4C05-82E2-80BFC84550FE}">
      <dgm:prSet/>
      <dgm:spPr/>
      <dgm:t>
        <a:bodyPr/>
        <a:lstStyle/>
        <a:p>
          <a:endParaRPr lang="zh-CN" altLang="en-US"/>
        </a:p>
      </dgm:t>
    </dgm:pt>
    <dgm:pt modelId="{C7D73CC0-7490-44F6-B42C-93E3B277F34A}">
      <dgm:prSet phldrT="[文本]" custT="1"/>
      <dgm:spPr/>
      <dgm:t>
        <a:bodyPr/>
        <a:lstStyle/>
        <a:p>
          <a:r>
            <a:rPr lang="en-US" sz="2400" b="1" dirty="0" smtClean="0">
              <a:latin typeface="+mn-ea"/>
              <a:ea typeface="+mn-ea"/>
            </a:rPr>
            <a:t>4</a:t>
          </a:r>
          <a:r>
            <a:rPr lang="zh-CN" sz="2400" b="1" dirty="0" smtClean="0">
              <a:latin typeface="+mn-ea"/>
              <a:ea typeface="+mn-ea"/>
            </a:rPr>
            <a:t>） 多媒体信息，利于阅读 </a:t>
          </a:r>
          <a:endParaRPr lang="zh-CN" altLang="en-US" sz="2400" b="1" dirty="0">
            <a:latin typeface="+mn-ea"/>
            <a:ea typeface="+mn-ea"/>
          </a:endParaRPr>
        </a:p>
      </dgm:t>
    </dgm:pt>
    <dgm:pt modelId="{DFF99E33-FC21-47AD-B807-C44C397AB7A8}" type="parTrans" cxnId="{88CB3EBC-F620-4058-9446-0E49F75FDD9D}">
      <dgm:prSet/>
      <dgm:spPr/>
      <dgm:t>
        <a:bodyPr/>
        <a:lstStyle/>
        <a:p>
          <a:endParaRPr lang="zh-CN" altLang="en-US"/>
        </a:p>
      </dgm:t>
    </dgm:pt>
    <dgm:pt modelId="{0A89B158-E697-4E76-A202-FEC9916C3841}" type="sibTrans" cxnId="{88CB3EBC-F620-4058-9446-0E49F75FDD9D}">
      <dgm:prSet/>
      <dgm:spPr/>
      <dgm:t>
        <a:bodyPr/>
        <a:lstStyle/>
        <a:p>
          <a:endParaRPr lang="zh-CN" altLang="en-US"/>
        </a:p>
      </dgm:t>
    </dgm:pt>
    <dgm:pt modelId="{5F5DE9FA-1BEA-461F-BCB0-5007AE0AC9EE}">
      <dgm:prSet phldrT="[文本]" custT="1"/>
      <dgm:spPr/>
      <dgm:t>
        <a:bodyPr/>
        <a:lstStyle/>
        <a:p>
          <a:r>
            <a:rPr lang="en-US" sz="2400" b="1" dirty="0" smtClean="0">
              <a:latin typeface="+mn-ea"/>
              <a:ea typeface="+mn-ea"/>
            </a:rPr>
            <a:t>5</a:t>
          </a:r>
          <a:r>
            <a:rPr lang="zh-CN" sz="2400" b="1" dirty="0" smtClean="0">
              <a:latin typeface="+mn-ea"/>
              <a:ea typeface="+mn-ea"/>
            </a:rPr>
            <a:t>）互动性强</a:t>
          </a:r>
          <a:endParaRPr lang="zh-CN" altLang="en-US" sz="2400" b="1" dirty="0">
            <a:latin typeface="+mn-ea"/>
            <a:ea typeface="+mn-ea"/>
          </a:endParaRPr>
        </a:p>
      </dgm:t>
    </dgm:pt>
    <dgm:pt modelId="{4CEA67F0-29C2-4C3A-874D-4208D8C7E6E2}" type="parTrans" cxnId="{64591E48-88AF-475E-9D1E-B3C7F9738BCB}">
      <dgm:prSet/>
      <dgm:spPr/>
      <dgm:t>
        <a:bodyPr/>
        <a:lstStyle/>
        <a:p>
          <a:endParaRPr lang="zh-CN" altLang="en-US"/>
        </a:p>
      </dgm:t>
    </dgm:pt>
    <dgm:pt modelId="{FF6BC87E-B077-40B4-92CF-F1D8F8D8AC3E}" type="sibTrans" cxnId="{64591E48-88AF-475E-9D1E-B3C7F9738BCB}">
      <dgm:prSet/>
      <dgm:spPr/>
      <dgm:t>
        <a:bodyPr/>
        <a:lstStyle/>
        <a:p>
          <a:endParaRPr lang="zh-CN" altLang="en-US"/>
        </a:p>
      </dgm:t>
    </dgm:pt>
    <dgm:pt modelId="{7B96D10D-8E8A-471E-B923-B436DA8B119B}" type="pres">
      <dgm:prSet presAssocID="{ACE10326-21C2-4510-892E-14D355677B0E}" presName="linear" presStyleCnt="0">
        <dgm:presLayoutVars>
          <dgm:dir/>
          <dgm:animLvl val="lvl"/>
          <dgm:resizeHandles val="exact"/>
        </dgm:presLayoutVars>
      </dgm:prSet>
      <dgm:spPr/>
      <dgm:t>
        <a:bodyPr/>
        <a:lstStyle/>
        <a:p>
          <a:endParaRPr lang="zh-CN" altLang="en-US"/>
        </a:p>
      </dgm:t>
    </dgm:pt>
    <dgm:pt modelId="{D9769B92-B71C-4493-A021-A80DCDEFD765}" type="pres">
      <dgm:prSet presAssocID="{322CBBF2-36D7-4650-BE90-1EDFCA8735F7}" presName="parentLin" presStyleCnt="0"/>
      <dgm:spPr/>
    </dgm:pt>
    <dgm:pt modelId="{FF6E5747-05B0-4B8A-A38D-D37A3F56EFDF}" type="pres">
      <dgm:prSet presAssocID="{322CBBF2-36D7-4650-BE90-1EDFCA8735F7}" presName="parentLeftMargin" presStyleLbl="node1" presStyleIdx="0" presStyleCnt="5"/>
      <dgm:spPr/>
      <dgm:t>
        <a:bodyPr/>
        <a:lstStyle/>
        <a:p>
          <a:endParaRPr lang="zh-CN" altLang="en-US"/>
        </a:p>
      </dgm:t>
    </dgm:pt>
    <dgm:pt modelId="{276E2F0F-C5B0-40E0-9171-071D861A1563}" type="pres">
      <dgm:prSet presAssocID="{322CBBF2-36D7-4650-BE90-1EDFCA8735F7}" presName="parentText" presStyleLbl="node1" presStyleIdx="0" presStyleCnt="5">
        <dgm:presLayoutVars>
          <dgm:chMax val="0"/>
          <dgm:bulletEnabled val="1"/>
        </dgm:presLayoutVars>
      </dgm:prSet>
      <dgm:spPr/>
      <dgm:t>
        <a:bodyPr/>
        <a:lstStyle/>
        <a:p>
          <a:endParaRPr lang="zh-CN" altLang="en-US"/>
        </a:p>
      </dgm:t>
    </dgm:pt>
    <dgm:pt modelId="{BA343CEE-AA33-42F2-9D4D-2E18B78F4467}" type="pres">
      <dgm:prSet presAssocID="{322CBBF2-36D7-4650-BE90-1EDFCA8735F7}" presName="negativeSpace" presStyleCnt="0"/>
      <dgm:spPr/>
    </dgm:pt>
    <dgm:pt modelId="{DA876DA0-479D-4A50-AA00-FE260CCF7B89}" type="pres">
      <dgm:prSet presAssocID="{322CBBF2-36D7-4650-BE90-1EDFCA8735F7}" presName="childText" presStyleLbl="conFgAcc1" presStyleIdx="0" presStyleCnt="5">
        <dgm:presLayoutVars>
          <dgm:bulletEnabled val="1"/>
        </dgm:presLayoutVars>
      </dgm:prSet>
      <dgm:spPr/>
    </dgm:pt>
    <dgm:pt modelId="{E3D1E569-2B33-4F4A-9281-6F59E219FB7E}" type="pres">
      <dgm:prSet presAssocID="{2C038817-6E05-482F-8707-4CBA4B2585A9}" presName="spaceBetweenRectangles" presStyleCnt="0"/>
      <dgm:spPr/>
    </dgm:pt>
    <dgm:pt modelId="{F2FDCE66-B58A-4EF9-8C58-2C4F6240300E}" type="pres">
      <dgm:prSet presAssocID="{9F515344-8F08-4363-910C-2A46C346FF41}" presName="parentLin" presStyleCnt="0"/>
      <dgm:spPr/>
    </dgm:pt>
    <dgm:pt modelId="{6D10D953-6D27-47AB-97DF-76F4C10CAE6D}" type="pres">
      <dgm:prSet presAssocID="{9F515344-8F08-4363-910C-2A46C346FF41}" presName="parentLeftMargin" presStyleLbl="node1" presStyleIdx="0" presStyleCnt="5"/>
      <dgm:spPr/>
      <dgm:t>
        <a:bodyPr/>
        <a:lstStyle/>
        <a:p>
          <a:endParaRPr lang="zh-CN" altLang="en-US"/>
        </a:p>
      </dgm:t>
    </dgm:pt>
    <dgm:pt modelId="{E82854FB-2E15-4E18-A7FF-707185D0687D}" type="pres">
      <dgm:prSet presAssocID="{9F515344-8F08-4363-910C-2A46C346FF41}" presName="parentText" presStyleLbl="node1" presStyleIdx="1" presStyleCnt="5">
        <dgm:presLayoutVars>
          <dgm:chMax val="0"/>
          <dgm:bulletEnabled val="1"/>
        </dgm:presLayoutVars>
      </dgm:prSet>
      <dgm:spPr/>
      <dgm:t>
        <a:bodyPr/>
        <a:lstStyle/>
        <a:p>
          <a:endParaRPr lang="zh-CN" altLang="en-US"/>
        </a:p>
      </dgm:t>
    </dgm:pt>
    <dgm:pt modelId="{4A0D28FA-B917-4D1E-AFF9-F0F9D578180F}" type="pres">
      <dgm:prSet presAssocID="{9F515344-8F08-4363-910C-2A46C346FF41}" presName="negativeSpace" presStyleCnt="0"/>
      <dgm:spPr/>
    </dgm:pt>
    <dgm:pt modelId="{CB620710-11FA-4203-95BE-54F0AEF3F015}" type="pres">
      <dgm:prSet presAssocID="{9F515344-8F08-4363-910C-2A46C346FF41}" presName="childText" presStyleLbl="conFgAcc1" presStyleIdx="1" presStyleCnt="5">
        <dgm:presLayoutVars>
          <dgm:bulletEnabled val="1"/>
        </dgm:presLayoutVars>
      </dgm:prSet>
      <dgm:spPr/>
    </dgm:pt>
    <dgm:pt modelId="{4B203C76-8014-4EA4-864B-393F704491B2}" type="pres">
      <dgm:prSet presAssocID="{3244D0D9-8E7A-4CEC-93B4-D251D57CF447}" presName="spaceBetweenRectangles" presStyleCnt="0"/>
      <dgm:spPr/>
    </dgm:pt>
    <dgm:pt modelId="{3DB0F047-3965-4EDA-BE6C-D10C2FF4C66F}" type="pres">
      <dgm:prSet presAssocID="{CCEA5D34-610C-4799-9536-3F2C183D7733}" presName="parentLin" presStyleCnt="0"/>
      <dgm:spPr/>
    </dgm:pt>
    <dgm:pt modelId="{515A99F1-EA87-43B4-9781-619E4B11E786}" type="pres">
      <dgm:prSet presAssocID="{CCEA5D34-610C-4799-9536-3F2C183D7733}" presName="parentLeftMargin" presStyleLbl="node1" presStyleIdx="1" presStyleCnt="5"/>
      <dgm:spPr/>
      <dgm:t>
        <a:bodyPr/>
        <a:lstStyle/>
        <a:p>
          <a:endParaRPr lang="zh-CN" altLang="en-US"/>
        </a:p>
      </dgm:t>
    </dgm:pt>
    <dgm:pt modelId="{6F54B604-1BA3-45C0-B10A-B88E0FFC0C36}" type="pres">
      <dgm:prSet presAssocID="{CCEA5D34-610C-4799-9536-3F2C183D7733}" presName="parentText" presStyleLbl="node1" presStyleIdx="2" presStyleCnt="5">
        <dgm:presLayoutVars>
          <dgm:chMax val="0"/>
          <dgm:bulletEnabled val="1"/>
        </dgm:presLayoutVars>
      </dgm:prSet>
      <dgm:spPr/>
      <dgm:t>
        <a:bodyPr/>
        <a:lstStyle/>
        <a:p>
          <a:endParaRPr lang="zh-CN" altLang="en-US"/>
        </a:p>
      </dgm:t>
    </dgm:pt>
    <dgm:pt modelId="{DB411D59-65E5-41C1-820B-6C1149E6F2C9}" type="pres">
      <dgm:prSet presAssocID="{CCEA5D34-610C-4799-9536-3F2C183D7733}" presName="negativeSpace" presStyleCnt="0"/>
      <dgm:spPr/>
    </dgm:pt>
    <dgm:pt modelId="{23B50C08-535D-49E8-81BC-4CEC57D0A7BE}" type="pres">
      <dgm:prSet presAssocID="{CCEA5D34-610C-4799-9536-3F2C183D7733}" presName="childText" presStyleLbl="conFgAcc1" presStyleIdx="2" presStyleCnt="5">
        <dgm:presLayoutVars>
          <dgm:bulletEnabled val="1"/>
        </dgm:presLayoutVars>
      </dgm:prSet>
      <dgm:spPr/>
    </dgm:pt>
    <dgm:pt modelId="{F1E0C4A2-65BC-4094-A744-6D88E30C8169}" type="pres">
      <dgm:prSet presAssocID="{A016D76F-1A3E-4E91-BA35-9A204938E163}" presName="spaceBetweenRectangles" presStyleCnt="0"/>
      <dgm:spPr/>
    </dgm:pt>
    <dgm:pt modelId="{8AE10729-FE9A-4D50-BCA6-818853B1B924}" type="pres">
      <dgm:prSet presAssocID="{C7D73CC0-7490-44F6-B42C-93E3B277F34A}" presName="parentLin" presStyleCnt="0"/>
      <dgm:spPr/>
    </dgm:pt>
    <dgm:pt modelId="{CFBBBA46-095B-4E98-BB74-55F486B83813}" type="pres">
      <dgm:prSet presAssocID="{C7D73CC0-7490-44F6-B42C-93E3B277F34A}" presName="parentLeftMargin" presStyleLbl="node1" presStyleIdx="2" presStyleCnt="5"/>
      <dgm:spPr/>
      <dgm:t>
        <a:bodyPr/>
        <a:lstStyle/>
        <a:p>
          <a:endParaRPr lang="zh-CN" altLang="en-US"/>
        </a:p>
      </dgm:t>
    </dgm:pt>
    <dgm:pt modelId="{DEEE94C0-5EFB-43D3-9768-7ACD2FB6A80B}" type="pres">
      <dgm:prSet presAssocID="{C7D73CC0-7490-44F6-B42C-93E3B277F34A}" presName="parentText" presStyleLbl="node1" presStyleIdx="3" presStyleCnt="5">
        <dgm:presLayoutVars>
          <dgm:chMax val="0"/>
          <dgm:bulletEnabled val="1"/>
        </dgm:presLayoutVars>
      </dgm:prSet>
      <dgm:spPr/>
      <dgm:t>
        <a:bodyPr/>
        <a:lstStyle/>
        <a:p>
          <a:endParaRPr lang="zh-CN" altLang="en-US"/>
        </a:p>
      </dgm:t>
    </dgm:pt>
    <dgm:pt modelId="{CDCE0282-1AFB-4CF6-9B9E-9191C9F7A18C}" type="pres">
      <dgm:prSet presAssocID="{C7D73CC0-7490-44F6-B42C-93E3B277F34A}" presName="negativeSpace" presStyleCnt="0"/>
      <dgm:spPr/>
    </dgm:pt>
    <dgm:pt modelId="{755977B9-DF6D-44B3-8EA5-911D38673B5C}" type="pres">
      <dgm:prSet presAssocID="{C7D73CC0-7490-44F6-B42C-93E3B277F34A}" presName="childText" presStyleLbl="conFgAcc1" presStyleIdx="3" presStyleCnt="5">
        <dgm:presLayoutVars>
          <dgm:bulletEnabled val="1"/>
        </dgm:presLayoutVars>
      </dgm:prSet>
      <dgm:spPr/>
    </dgm:pt>
    <dgm:pt modelId="{694E81BD-AD18-4959-BDC5-7E66704B126A}" type="pres">
      <dgm:prSet presAssocID="{0A89B158-E697-4E76-A202-FEC9916C3841}" presName="spaceBetweenRectangles" presStyleCnt="0"/>
      <dgm:spPr/>
    </dgm:pt>
    <dgm:pt modelId="{6A855D48-82DF-48D2-A6D5-FA5D47563E8A}" type="pres">
      <dgm:prSet presAssocID="{5F5DE9FA-1BEA-461F-BCB0-5007AE0AC9EE}" presName="parentLin" presStyleCnt="0"/>
      <dgm:spPr/>
    </dgm:pt>
    <dgm:pt modelId="{49270E1E-5B31-4253-8E04-184FAFE513D8}" type="pres">
      <dgm:prSet presAssocID="{5F5DE9FA-1BEA-461F-BCB0-5007AE0AC9EE}" presName="parentLeftMargin" presStyleLbl="node1" presStyleIdx="3" presStyleCnt="5"/>
      <dgm:spPr/>
      <dgm:t>
        <a:bodyPr/>
        <a:lstStyle/>
        <a:p>
          <a:endParaRPr lang="zh-CN" altLang="en-US"/>
        </a:p>
      </dgm:t>
    </dgm:pt>
    <dgm:pt modelId="{E96C8E46-326A-49A4-A84D-3278F1A3D807}" type="pres">
      <dgm:prSet presAssocID="{5F5DE9FA-1BEA-461F-BCB0-5007AE0AC9EE}" presName="parentText" presStyleLbl="node1" presStyleIdx="4" presStyleCnt="5">
        <dgm:presLayoutVars>
          <dgm:chMax val="0"/>
          <dgm:bulletEnabled val="1"/>
        </dgm:presLayoutVars>
      </dgm:prSet>
      <dgm:spPr/>
      <dgm:t>
        <a:bodyPr/>
        <a:lstStyle/>
        <a:p>
          <a:endParaRPr lang="zh-CN" altLang="en-US"/>
        </a:p>
      </dgm:t>
    </dgm:pt>
    <dgm:pt modelId="{39762119-0597-4B40-8E33-D6D1EB856091}" type="pres">
      <dgm:prSet presAssocID="{5F5DE9FA-1BEA-461F-BCB0-5007AE0AC9EE}" presName="negativeSpace" presStyleCnt="0"/>
      <dgm:spPr/>
    </dgm:pt>
    <dgm:pt modelId="{0776D2DB-055F-4373-ABB5-20FE54406D92}" type="pres">
      <dgm:prSet presAssocID="{5F5DE9FA-1BEA-461F-BCB0-5007AE0AC9EE}" presName="childText" presStyleLbl="conFgAcc1" presStyleIdx="4" presStyleCnt="5">
        <dgm:presLayoutVars>
          <dgm:bulletEnabled val="1"/>
        </dgm:presLayoutVars>
      </dgm:prSet>
      <dgm:spPr/>
    </dgm:pt>
  </dgm:ptLst>
  <dgm:cxnLst>
    <dgm:cxn modelId="{64591E48-88AF-475E-9D1E-B3C7F9738BCB}" srcId="{ACE10326-21C2-4510-892E-14D355677B0E}" destId="{5F5DE9FA-1BEA-461F-BCB0-5007AE0AC9EE}" srcOrd="4" destOrd="0" parTransId="{4CEA67F0-29C2-4C3A-874D-4208D8C7E6E2}" sibTransId="{FF6BC87E-B077-40B4-92CF-F1D8F8D8AC3E}"/>
    <dgm:cxn modelId="{88CB3EBC-F620-4058-9446-0E49F75FDD9D}" srcId="{ACE10326-21C2-4510-892E-14D355677B0E}" destId="{C7D73CC0-7490-44F6-B42C-93E3B277F34A}" srcOrd="3" destOrd="0" parTransId="{DFF99E33-FC21-47AD-B807-C44C397AB7A8}" sibTransId="{0A89B158-E697-4E76-A202-FEC9916C3841}"/>
    <dgm:cxn modelId="{5F23FA2E-2D39-42F7-91BE-2F9C66645E59}" type="presOf" srcId="{C7D73CC0-7490-44F6-B42C-93E3B277F34A}" destId="{CFBBBA46-095B-4E98-BB74-55F486B83813}" srcOrd="0" destOrd="0" presId="urn:microsoft.com/office/officeart/2005/8/layout/list1"/>
    <dgm:cxn modelId="{8D4BA759-59B1-481E-BD08-A51BF4579340}" type="presOf" srcId="{322CBBF2-36D7-4650-BE90-1EDFCA8735F7}" destId="{FF6E5747-05B0-4B8A-A38D-D37A3F56EFDF}" srcOrd="0" destOrd="0" presId="urn:microsoft.com/office/officeart/2005/8/layout/list1"/>
    <dgm:cxn modelId="{948A5EF2-D540-4C28-81D7-ECED2E0874E8}" type="presOf" srcId="{ACE10326-21C2-4510-892E-14D355677B0E}" destId="{7B96D10D-8E8A-471E-B923-B436DA8B119B}" srcOrd="0" destOrd="0" presId="urn:microsoft.com/office/officeart/2005/8/layout/list1"/>
    <dgm:cxn modelId="{5D649955-3510-4E3A-AC0A-4DC42D8A1ABB}" type="presOf" srcId="{C7D73CC0-7490-44F6-B42C-93E3B277F34A}" destId="{DEEE94C0-5EFB-43D3-9768-7ACD2FB6A80B}" srcOrd="1" destOrd="0" presId="urn:microsoft.com/office/officeart/2005/8/layout/list1"/>
    <dgm:cxn modelId="{B52ADDD1-030A-4FB3-91C2-1BB96F76BDEB}" type="presOf" srcId="{9F515344-8F08-4363-910C-2A46C346FF41}" destId="{6D10D953-6D27-47AB-97DF-76F4C10CAE6D}" srcOrd="0" destOrd="0" presId="urn:microsoft.com/office/officeart/2005/8/layout/list1"/>
    <dgm:cxn modelId="{EFDDDB1B-433E-4DA4-9744-25FCA7311227}" type="presOf" srcId="{CCEA5D34-610C-4799-9536-3F2C183D7733}" destId="{6F54B604-1BA3-45C0-B10A-B88E0FFC0C36}" srcOrd="1" destOrd="0" presId="urn:microsoft.com/office/officeart/2005/8/layout/list1"/>
    <dgm:cxn modelId="{287E3FCD-2F2F-4B91-AF99-7588C3BCA024}" srcId="{ACE10326-21C2-4510-892E-14D355677B0E}" destId="{322CBBF2-36D7-4650-BE90-1EDFCA8735F7}" srcOrd="0" destOrd="0" parTransId="{DDB32CFF-1148-4A99-9AFC-0144D07F8E9A}" sibTransId="{2C038817-6E05-482F-8707-4CBA4B2585A9}"/>
    <dgm:cxn modelId="{A3F789B6-D967-4C05-82E2-80BFC84550FE}" srcId="{ACE10326-21C2-4510-892E-14D355677B0E}" destId="{CCEA5D34-610C-4799-9536-3F2C183D7733}" srcOrd="2" destOrd="0" parTransId="{987B661C-F25D-4F84-A46D-B87DBBE662C8}" sibTransId="{A016D76F-1A3E-4E91-BA35-9A204938E163}"/>
    <dgm:cxn modelId="{94DD73DF-8003-4D0F-A2C3-F5A22D3C7137}" type="presOf" srcId="{9F515344-8F08-4363-910C-2A46C346FF41}" destId="{E82854FB-2E15-4E18-A7FF-707185D0687D}" srcOrd="1" destOrd="0" presId="urn:microsoft.com/office/officeart/2005/8/layout/list1"/>
    <dgm:cxn modelId="{A9472A7B-4198-4E22-BAFA-944DE7F87164}" type="presOf" srcId="{5F5DE9FA-1BEA-461F-BCB0-5007AE0AC9EE}" destId="{E96C8E46-326A-49A4-A84D-3278F1A3D807}" srcOrd="1" destOrd="0" presId="urn:microsoft.com/office/officeart/2005/8/layout/list1"/>
    <dgm:cxn modelId="{6A33AB13-CAD7-42B1-80AF-1E049E35D160}" srcId="{ACE10326-21C2-4510-892E-14D355677B0E}" destId="{9F515344-8F08-4363-910C-2A46C346FF41}" srcOrd="1" destOrd="0" parTransId="{BA4D7D7D-6E02-4C7D-A4AC-E017A472E766}" sibTransId="{3244D0D9-8E7A-4CEC-93B4-D251D57CF447}"/>
    <dgm:cxn modelId="{9B4187D2-E4FA-40CA-B7F3-6D66BA601306}" type="presOf" srcId="{5F5DE9FA-1BEA-461F-BCB0-5007AE0AC9EE}" destId="{49270E1E-5B31-4253-8E04-184FAFE513D8}" srcOrd="0" destOrd="0" presId="urn:microsoft.com/office/officeart/2005/8/layout/list1"/>
    <dgm:cxn modelId="{606C553C-A289-40A9-9AAB-2B275065267D}" type="presOf" srcId="{322CBBF2-36D7-4650-BE90-1EDFCA8735F7}" destId="{276E2F0F-C5B0-40E0-9171-071D861A1563}" srcOrd="1" destOrd="0" presId="urn:microsoft.com/office/officeart/2005/8/layout/list1"/>
    <dgm:cxn modelId="{5BB59004-D751-4076-8048-4F67F7C16D0C}" type="presOf" srcId="{CCEA5D34-610C-4799-9536-3F2C183D7733}" destId="{515A99F1-EA87-43B4-9781-619E4B11E786}" srcOrd="0" destOrd="0" presId="urn:microsoft.com/office/officeart/2005/8/layout/list1"/>
    <dgm:cxn modelId="{0A49FB57-5611-4004-85AE-E15DC83690DD}" type="presParOf" srcId="{7B96D10D-8E8A-471E-B923-B436DA8B119B}" destId="{D9769B92-B71C-4493-A021-A80DCDEFD765}" srcOrd="0" destOrd="0" presId="urn:microsoft.com/office/officeart/2005/8/layout/list1"/>
    <dgm:cxn modelId="{CFEF942B-A92A-4A4C-BA99-6AB80E6DC89D}" type="presParOf" srcId="{D9769B92-B71C-4493-A021-A80DCDEFD765}" destId="{FF6E5747-05B0-4B8A-A38D-D37A3F56EFDF}" srcOrd="0" destOrd="0" presId="urn:microsoft.com/office/officeart/2005/8/layout/list1"/>
    <dgm:cxn modelId="{94F2533D-D188-4587-BFC5-6057614E50D0}" type="presParOf" srcId="{D9769B92-B71C-4493-A021-A80DCDEFD765}" destId="{276E2F0F-C5B0-40E0-9171-071D861A1563}" srcOrd="1" destOrd="0" presId="urn:microsoft.com/office/officeart/2005/8/layout/list1"/>
    <dgm:cxn modelId="{06B3DF50-BA44-4FAC-8277-97A3ED00546E}" type="presParOf" srcId="{7B96D10D-8E8A-471E-B923-B436DA8B119B}" destId="{BA343CEE-AA33-42F2-9D4D-2E18B78F4467}" srcOrd="1" destOrd="0" presId="urn:microsoft.com/office/officeart/2005/8/layout/list1"/>
    <dgm:cxn modelId="{80D1B57C-65B6-4608-A57C-E399A9017CBD}" type="presParOf" srcId="{7B96D10D-8E8A-471E-B923-B436DA8B119B}" destId="{DA876DA0-479D-4A50-AA00-FE260CCF7B89}" srcOrd="2" destOrd="0" presId="urn:microsoft.com/office/officeart/2005/8/layout/list1"/>
    <dgm:cxn modelId="{EDA1BEA8-F546-4BB8-AE3C-A74FAE40CF0E}" type="presParOf" srcId="{7B96D10D-8E8A-471E-B923-B436DA8B119B}" destId="{E3D1E569-2B33-4F4A-9281-6F59E219FB7E}" srcOrd="3" destOrd="0" presId="urn:microsoft.com/office/officeart/2005/8/layout/list1"/>
    <dgm:cxn modelId="{061B91A5-99CA-4844-BF88-8D100366E1D1}" type="presParOf" srcId="{7B96D10D-8E8A-471E-B923-B436DA8B119B}" destId="{F2FDCE66-B58A-4EF9-8C58-2C4F6240300E}" srcOrd="4" destOrd="0" presId="urn:microsoft.com/office/officeart/2005/8/layout/list1"/>
    <dgm:cxn modelId="{9939826C-1A4F-4417-99FC-1F36B7EA9671}" type="presParOf" srcId="{F2FDCE66-B58A-4EF9-8C58-2C4F6240300E}" destId="{6D10D953-6D27-47AB-97DF-76F4C10CAE6D}" srcOrd="0" destOrd="0" presId="urn:microsoft.com/office/officeart/2005/8/layout/list1"/>
    <dgm:cxn modelId="{057A42FC-CB8B-47AC-AA4C-0EDD59D3DD13}" type="presParOf" srcId="{F2FDCE66-B58A-4EF9-8C58-2C4F6240300E}" destId="{E82854FB-2E15-4E18-A7FF-707185D0687D}" srcOrd="1" destOrd="0" presId="urn:microsoft.com/office/officeart/2005/8/layout/list1"/>
    <dgm:cxn modelId="{3D461AAF-8F17-42AC-A251-6F9D734C9F06}" type="presParOf" srcId="{7B96D10D-8E8A-471E-B923-B436DA8B119B}" destId="{4A0D28FA-B917-4D1E-AFF9-F0F9D578180F}" srcOrd="5" destOrd="0" presId="urn:microsoft.com/office/officeart/2005/8/layout/list1"/>
    <dgm:cxn modelId="{3DFFB07B-B8A5-4ABC-A03F-8B7E8DA12AC3}" type="presParOf" srcId="{7B96D10D-8E8A-471E-B923-B436DA8B119B}" destId="{CB620710-11FA-4203-95BE-54F0AEF3F015}" srcOrd="6" destOrd="0" presId="urn:microsoft.com/office/officeart/2005/8/layout/list1"/>
    <dgm:cxn modelId="{B381B2BA-7B40-4DF5-8C08-9C8E3B84C25E}" type="presParOf" srcId="{7B96D10D-8E8A-471E-B923-B436DA8B119B}" destId="{4B203C76-8014-4EA4-864B-393F704491B2}" srcOrd="7" destOrd="0" presId="urn:microsoft.com/office/officeart/2005/8/layout/list1"/>
    <dgm:cxn modelId="{78D38A6B-6D86-4706-9D47-8010B5964BEB}" type="presParOf" srcId="{7B96D10D-8E8A-471E-B923-B436DA8B119B}" destId="{3DB0F047-3965-4EDA-BE6C-D10C2FF4C66F}" srcOrd="8" destOrd="0" presId="urn:microsoft.com/office/officeart/2005/8/layout/list1"/>
    <dgm:cxn modelId="{DC5FC5CA-6615-4A62-B95D-A3A8946B96AC}" type="presParOf" srcId="{3DB0F047-3965-4EDA-BE6C-D10C2FF4C66F}" destId="{515A99F1-EA87-43B4-9781-619E4B11E786}" srcOrd="0" destOrd="0" presId="urn:microsoft.com/office/officeart/2005/8/layout/list1"/>
    <dgm:cxn modelId="{14DD5074-ABF9-4EAC-85CB-8BB2A82053E8}" type="presParOf" srcId="{3DB0F047-3965-4EDA-BE6C-D10C2FF4C66F}" destId="{6F54B604-1BA3-45C0-B10A-B88E0FFC0C36}" srcOrd="1" destOrd="0" presId="urn:microsoft.com/office/officeart/2005/8/layout/list1"/>
    <dgm:cxn modelId="{E3FBDF1A-021D-4C16-9C5B-388138A5CC1F}" type="presParOf" srcId="{7B96D10D-8E8A-471E-B923-B436DA8B119B}" destId="{DB411D59-65E5-41C1-820B-6C1149E6F2C9}" srcOrd="9" destOrd="0" presId="urn:microsoft.com/office/officeart/2005/8/layout/list1"/>
    <dgm:cxn modelId="{55F6DDBB-DF71-45CA-B620-306E1577E3BD}" type="presParOf" srcId="{7B96D10D-8E8A-471E-B923-B436DA8B119B}" destId="{23B50C08-535D-49E8-81BC-4CEC57D0A7BE}" srcOrd="10" destOrd="0" presId="urn:microsoft.com/office/officeart/2005/8/layout/list1"/>
    <dgm:cxn modelId="{4C0302DE-041F-4D4A-950C-BBD2E61D249D}" type="presParOf" srcId="{7B96D10D-8E8A-471E-B923-B436DA8B119B}" destId="{F1E0C4A2-65BC-4094-A744-6D88E30C8169}" srcOrd="11" destOrd="0" presId="urn:microsoft.com/office/officeart/2005/8/layout/list1"/>
    <dgm:cxn modelId="{229AF6FC-A139-4493-BABA-F679AE47CA9C}" type="presParOf" srcId="{7B96D10D-8E8A-471E-B923-B436DA8B119B}" destId="{8AE10729-FE9A-4D50-BCA6-818853B1B924}" srcOrd="12" destOrd="0" presId="urn:microsoft.com/office/officeart/2005/8/layout/list1"/>
    <dgm:cxn modelId="{F9A3EF63-5E7A-4A6D-BF29-E574A013A0F3}" type="presParOf" srcId="{8AE10729-FE9A-4D50-BCA6-818853B1B924}" destId="{CFBBBA46-095B-4E98-BB74-55F486B83813}" srcOrd="0" destOrd="0" presId="urn:microsoft.com/office/officeart/2005/8/layout/list1"/>
    <dgm:cxn modelId="{C47419D1-332E-45B0-94E9-828CF4D58081}" type="presParOf" srcId="{8AE10729-FE9A-4D50-BCA6-818853B1B924}" destId="{DEEE94C0-5EFB-43D3-9768-7ACD2FB6A80B}" srcOrd="1" destOrd="0" presId="urn:microsoft.com/office/officeart/2005/8/layout/list1"/>
    <dgm:cxn modelId="{D264040F-911D-426F-B4DC-C74375F4A665}" type="presParOf" srcId="{7B96D10D-8E8A-471E-B923-B436DA8B119B}" destId="{CDCE0282-1AFB-4CF6-9B9E-9191C9F7A18C}" srcOrd="13" destOrd="0" presId="urn:microsoft.com/office/officeart/2005/8/layout/list1"/>
    <dgm:cxn modelId="{80215816-EC02-4D0C-A7AA-0AD66BB0BDDB}" type="presParOf" srcId="{7B96D10D-8E8A-471E-B923-B436DA8B119B}" destId="{755977B9-DF6D-44B3-8EA5-911D38673B5C}" srcOrd="14" destOrd="0" presId="urn:microsoft.com/office/officeart/2005/8/layout/list1"/>
    <dgm:cxn modelId="{15973357-DC83-44B5-BAB3-2AFDBD181AD1}" type="presParOf" srcId="{7B96D10D-8E8A-471E-B923-B436DA8B119B}" destId="{694E81BD-AD18-4959-BDC5-7E66704B126A}" srcOrd="15" destOrd="0" presId="urn:microsoft.com/office/officeart/2005/8/layout/list1"/>
    <dgm:cxn modelId="{633834A7-CF73-465A-BF44-0F8EE5653EB6}" type="presParOf" srcId="{7B96D10D-8E8A-471E-B923-B436DA8B119B}" destId="{6A855D48-82DF-48D2-A6D5-FA5D47563E8A}" srcOrd="16" destOrd="0" presId="urn:microsoft.com/office/officeart/2005/8/layout/list1"/>
    <dgm:cxn modelId="{B977A3E6-127E-4783-8C47-0F72E02B01B0}" type="presParOf" srcId="{6A855D48-82DF-48D2-A6D5-FA5D47563E8A}" destId="{49270E1E-5B31-4253-8E04-184FAFE513D8}" srcOrd="0" destOrd="0" presId="urn:microsoft.com/office/officeart/2005/8/layout/list1"/>
    <dgm:cxn modelId="{EA7AD57A-1FBA-4014-921E-D88A036FA80D}" type="presParOf" srcId="{6A855D48-82DF-48D2-A6D5-FA5D47563E8A}" destId="{E96C8E46-326A-49A4-A84D-3278F1A3D807}" srcOrd="1" destOrd="0" presId="urn:microsoft.com/office/officeart/2005/8/layout/list1"/>
    <dgm:cxn modelId="{8E2929C0-ED66-4C49-9B6C-8728890C64DD}" type="presParOf" srcId="{7B96D10D-8E8A-471E-B923-B436DA8B119B}" destId="{39762119-0597-4B40-8E33-D6D1EB856091}" srcOrd="17" destOrd="0" presId="urn:microsoft.com/office/officeart/2005/8/layout/list1"/>
    <dgm:cxn modelId="{6BC38C5F-ED2C-4F38-B36A-0A26C5464AFE}" type="presParOf" srcId="{7B96D10D-8E8A-471E-B923-B436DA8B119B}" destId="{0776D2DB-055F-4373-ABB5-20FE54406D92}"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E10326-21C2-4510-892E-14D355677B0E}" type="doc">
      <dgm:prSet loTypeId="urn:microsoft.com/office/officeart/2005/8/layout/hierarchy4" loCatId="list" qsTypeId="urn:microsoft.com/office/officeart/2005/8/quickstyle/simple5" qsCatId="simple" csTypeId="urn:microsoft.com/office/officeart/2005/8/colors/accent0_1" csCatId="mainScheme" phldr="1"/>
      <dgm:spPr/>
      <dgm:t>
        <a:bodyPr/>
        <a:lstStyle/>
        <a:p>
          <a:endParaRPr lang="zh-CN" altLang="en-US"/>
        </a:p>
      </dgm:t>
    </dgm:pt>
    <dgm:pt modelId="{322CBBF2-36D7-4650-BE90-1EDFCA8735F7}">
      <dgm:prSet phldrT="[文本]" custT="1"/>
      <dgm:spPr/>
      <dgm:t>
        <a:bodyPr anchor="t"/>
        <a:lstStyle/>
        <a:p>
          <a:pPr algn="ctr"/>
          <a:r>
            <a:rPr lang="en-US" altLang="zh-CN" sz="2800" b="1" dirty="0" smtClean="0">
              <a:latin typeface="+mn-ea"/>
              <a:ea typeface="+mn-ea"/>
            </a:rPr>
            <a:t>1</a:t>
          </a:r>
          <a:r>
            <a:rPr lang="zh-CN" altLang="en-US" sz="2800" b="1" dirty="0" smtClean="0">
              <a:latin typeface="+mn-ea"/>
              <a:ea typeface="+mn-ea"/>
            </a:rPr>
            <a:t>）</a:t>
          </a:r>
          <a:r>
            <a:rPr lang="zh-CN" sz="2800" b="1" dirty="0" smtClean="0">
              <a:latin typeface="+mn-ea"/>
              <a:ea typeface="+mn-ea"/>
            </a:rPr>
            <a:t>注重价值的传递</a:t>
          </a:r>
          <a:endParaRPr lang="zh-CN" altLang="en-US" sz="2800" b="1" dirty="0">
            <a:latin typeface="+mn-ea"/>
            <a:ea typeface="+mn-ea"/>
          </a:endParaRPr>
        </a:p>
      </dgm:t>
    </dgm:pt>
    <dgm:pt modelId="{DDB32CFF-1148-4A99-9AFC-0144D07F8E9A}" type="parTrans" cxnId="{287E3FCD-2F2F-4B91-AF99-7588C3BCA024}">
      <dgm:prSet/>
      <dgm:spPr/>
      <dgm:t>
        <a:bodyPr/>
        <a:lstStyle/>
        <a:p>
          <a:endParaRPr lang="zh-CN" altLang="en-US">
            <a:latin typeface="+mn-ea"/>
            <a:ea typeface="+mn-ea"/>
          </a:endParaRPr>
        </a:p>
      </dgm:t>
    </dgm:pt>
    <dgm:pt modelId="{2C038817-6E05-482F-8707-4CBA4B2585A9}" type="sibTrans" cxnId="{287E3FCD-2F2F-4B91-AF99-7588C3BCA024}">
      <dgm:prSet/>
      <dgm:spPr/>
      <dgm:t>
        <a:bodyPr/>
        <a:lstStyle/>
        <a:p>
          <a:endParaRPr lang="zh-CN" altLang="en-US">
            <a:latin typeface="+mn-ea"/>
            <a:ea typeface="+mn-ea"/>
          </a:endParaRPr>
        </a:p>
      </dgm:t>
    </dgm:pt>
    <dgm:pt modelId="{9F515344-8F08-4363-910C-2A46C346FF41}">
      <dgm:prSet phldrT="[文本]" custT="1"/>
      <dgm:spPr/>
      <dgm:t>
        <a:bodyPr anchor="t"/>
        <a:lstStyle/>
        <a:p>
          <a:pPr algn="ctr"/>
          <a:r>
            <a:rPr lang="en-US" altLang="zh-CN" sz="2800" b="1" dirty="0" smtClean="0">
              <a:latin typeface="+mn-ea"/>
              <a:ea typeface="+mn-ea"/>
            </a:rPr>
            <a:t>2</a:t>
          </a:r>
          <a:r>
            <a:rPr lang="zh-CN" altLang="en-US" sz="2800" b="1" dirty="0" smtClean="0">
              <a:latin typeface="+mn-ea"/>
              <a:ea typeface="+mn-ea"/>
            </a:rPr>
            <a:t>）</a:t>
          </a:r>
          <a:r>
            <a:rPr lang="zh-CN" sz="2800" b="1" dirty="0" smtClean="0">
              <a:latin typeface="+mn-ea"/>
              <a:ea typeface="+mn-ea"/>
            </a:rPr>
            <a:t>注重微博个性化</a:t>
          </a:r>
          <a:endParaRPr lang="zh-CN" altLang="en-US" sz="2800" b="1" dirty="0">
            <a:latin typeface="+mn-ea"/>
            <a:ea typeface="+mn-ea"/>
          </a:endParaRPr>
        </a:p>
      </dgm:t>
    </dgm:pt>
    <dgm:pt modelId="{BA4D7D7D-6E02-4C7D-A4AC-E017A472E766}" type="parTrans" cxnId="{6A33AB13-CAD7-42B1-80AF-1E049E35D160}">
      <dgm:prSet/>
      <dgm:spPr/>
      <dgm:t>
        <a:bodyPr/>
        <a:lstStyle/>
        <a:p>
          <a:endParaRPr lang="zh-CN" altLang="en-US">
            <a:latin typeface="+mn-ea"/>
            <a:ea typeface="+mn-ea"/>
          </a:endParaRPr>
        </a:p>
      </dgm:t>
    </dgm:pt>
    <dgm:pt modelId="{3244D0D9-8E7A-4CEC-93B4-D251D57CF447}" type="sibTrans" cxnId="{6A33AB13-CAD7-42B1-80AF-1E049E35D160}">
      <dgm:prSet/>
      <dgm:spPr/>
      <dgm:t>
        <a:bodyPr/>
        <a:lstStyle/>
        <a:p>
          <a:endParaRPr lang="zh-CN" altLang="en-US">
            <a:latin typeface="+mn-ea"/>
            <a:ea typeface="+mn-ea"/>
          </a:endParaRPr>
        </a:p>
      </dgm:t>
    </dgm:pt>
    <dgm:pt modelId="{CCEA5D34-610C-4799-9536-3F2C183D7733}">
      <dgm:prSet phldrT="[文本]" custT="1"/>
      <dgm:spPr/>
      <dgm:t>
        <a:bodyPr anchor="t"/>
        <a:lstStyle/>
        <a:p>
          <a:pPr algn="ctr"/>
          <a:r>
            <a:rPr lang="en-US" altLang="zh-CN" sz="2800" b="1" dirty="0" smtClean="0">
              <a:latin typeface="+mn-ea"/>
              <a:ea typeface="+mn-ea"/>
            </a:rPr>
            <a:t>3</a:t>
          </a:r>
          <a:r>
            <a:rPr lang="zh-CN" altLang="en-US" sz="2800" b="1" dirty="0" smtClean="0">
              <a:latin typeface="+mn-ea"/>
              <a:ea typeface="+mn-ea"/>
            </a:rPr>
            <a:t>）</a:t>
          </a:r>
          <a:r>
            <a:rPr lang="zh-CN" sz="2800" b="1" dirty="0" smtClean="0">
              <a:latin typeface="+mn-ea"/>
              <a:ea typeface="+mn-ea"/>
            </a:rPr>
            <a:t>注重发布的连续性</a:t>
          </a:r>
          <a:endParaRPr lang="zh-CN" altLang="en-US" sz="2800" b="1" dirty="0">
            <a:latin typeface="+mn-ea"/>
            <a:ea typeface="+mn-ea"/>
          </a:endParaRPr>
        </a:p>
      </dgm:t>
    </dgm:pt>
    <dgm:pt modelId="{987B661C-F25D-4F84-A46D-B87DBBE662C8}" type="parTrans" cxnId="{A3F789B6-D967-4C05-82E2-80BFC84550FE}">
      <dgm:prSet/>
      <dgm:spPr/>
      <dgm:t>
        <a:bodyPr/>
        <a:lstStyle/>
        <a:p>
          <a:endParaRPr lang="zh-CN" altLang="en-US">
            <a:latin typeface="+mn-ea"/>
            <a:ea typeface="+mn-ea"/>
          </a:endParaRPr>
        </a:p>
      </dgm:t>
    </dgm:pt>
    <dgm:pt modelId="{A016D76F-1A3E-4E91-BA35-9A204938E163}" type="sibTrans" cxnId="{A3F789B6-D967-4C05-82E2-80BFC84550FE}">
      <dgm:prSet/>
      <dgm:spPr/>
      <dgm:t>
        <a:bodyPr/>
        <a:lstStyle/>
        <a:p>
          <a:endParaRPr lang="zh-CN" altLang="en-US">
            <a:latin typeface="+mn-ea"/>
            <a:ea typeface="+mn-ea"/>
          </a:endParaRPr>
        </a:p>
      </dgm:t>
    </dgm:pt>
    <dgm:pt modelId="{C7D73CC0-7490-44F6-B42C-93E3B277F34A}">
      <dgm:prSet phldrT="[文本]" custT="1"/>
      <dgm:spPr/>
      <dgm:t>
        <a:bodyPr anchor="t"/>
        <a:lstStyle/>
        <a:p>
          <a:pPr algn="ctr"/>
          <a:r>
            <a:rPr lang="en-US" altLang="zh-CN" sz="2800" b="1" dirty="0" smtClean="0">
              <a:latin typeface="+mn-ea"/>
              <a:ea typeface="+mn-ea"/>
            </a:rPr>
            <a:t>4</a:t>
          </a:r>
          <a:r>
            <a:rPr lang="zh-CN" altLang="en-US" sz="2800" b="1" dirty="0" smtClean="0">
              <a:latin typeface="+mn-ea"/>
              <a:ea typeface="+mn-ea"/>
            </a:rPr>
            <a:t>）</a:t>
          </a:r>
          <a:r>
            <a:rPr lang="zh-CN" sz="2800" b="1" dirty="0" smtClean="0">
              <a:latin typeface="+mn-ea"/>
              <a:ea typeface="+mn-ea"/>
            </a:rPr>
            <a:t>注重互动性加强</a:t>
          </a:r>
          <a:endParaRPr lang="zh-CN" altLang="en-US" sz="2800" b="1" dirty="0">
            <a:latin typeface="+mn-ea"/>
            <a:ea typeface="+mn-ea"/>
          </a:endParaRPr>
        </a:p>
      </dgm:t>
    </dgm:pt>
    <dgm:pt modelId="{DFF99E33-FC21-47AD-B807-C44C397AB7A8}" type="parTrans" cxnId="{88CB3EBC-F620-4058-9446-0E49F75FDD9D}">
      <dgm:prSet/>
      <dgm:spPr/>
      <dgm:t>
        <a:bodyPr/>
        <a:lstStyle/>
        <a:p>
          <a:endParaRPr lang="zh-CN" altLang="en-US">
            <a:latin typeface="+mn-ea"/>
            <a:ea typeface="+mn-ea"/>
          </a:endParaRPr>
        </a:p>
      </dgm:t>
    </dgm:pt>
    <dgm:pt modelId="{0A89B158-E697-4E76-A202-FEC9916C3841}" type="sibTrans" cxnId="{88CB3EBC-F620-4058-9446-0E49F75FDD9D}">
      <dgm:prSet/>
      <dgm:spPr/>
      <dgm:t>
        <a:bodyPr/>
        <a:lstStyle/>
        <a:p>
          <a:endParaRPr lang="zh-CN" altLang="en-US">
            <a:latin typeface="+mn-ea"/>
            <a:ea typeface="+mn-ea"/>
          </a:endParaRPr>
        </a:p>
      </dgm:t>
    </dgm:pt>
    <dgm:pt modelId="{5F5DE9FA-1BEA-461F-BCB0-5007AE0AC9EE}">
      <dgm:prSet phldrT="[文本]" custT="1"/>
      <dgm:spPr/>
      <dgm:t>
        <a:bodyPr anchor="t"/>
        <a:lstStyle/>
        <a:p>
          <a:pPr algn="ctr"/>
          <a:r>
            <a:rPr lang="en-US" altLang="zh-CN" sz="2800" b="1" dirty="0" smtClean="0">
              <a:latin typeface="+mn-ea"/>
              <a:ea typeface="+mn-ea"/>
            </a:rPr>
            <a:t>5</a:t>
          </a:r>
          <a:r>
            <a:rPr lang="zh-CN" altLang="en-US" sz="2800" b="1" dirty="0" smtClean="0">
              <a:latin typeface="+mn-ea"/>
              <a:ea typeface="+mn-ea"/>
            </a:rPr>
            <a:t>）</a:t>
          </a:r>
          <a:r>
            <a:rPr lang="zh-CN" sz="2800" b="1" dirty="0" smtClean="0">
              <a:latin typeface="+mn-ea"/>
              <a:ea typeface="+mn-ea"/>
            </a:rPr>
            <a:t>注重系统性布局</a:t>
          </a:r>
          <a:endParaRPr lang="zh-CN" altLang="en-US" sz="2800" b="1" dirty="0">
            <a:latin typeface="+mn-ea"/>
            <a:ea typeface="+mn-ea"/>
          </a:endParaRPr>
        </a:p>
      </dgm:t>
    </dgm:pt>
    <dgm:pt modelId="{4CEA67F0-29C2-4C3A-874D-4208D8C7E6E2}" type="parTrans" cxnId="{64591E48-88AF-475E-9D1E-B3C7F9738BCB}">
      <dgm:prSet/>
      <dgm:spPr/>
      <dgm:t>
        <a:bodyPr/>
        <a:lstStyle/>
        <a:p>
          <a:endParaRPr lang="zh-CN" altLang="en-US">
            <a:latin typeface="+mn-ea"/>
            <a:ea typeface="+mn-ea"/>
          </a:endParaRPr>
        </a:p>
      </dgm:t>
    </dgm:pt>
    <dgm:pt modelId="{FF6BC87E-B077-40B4-92CF-F1D8F8D8AC3E}" type="sibTrans" cxnId="{64591E48-88AF-475E-9D1E-B3C7F9738BCB}">
      <dgm:prSet/>
      <dgm:spPr/>
      <dgm:t>
        <a:bodyPr/>
        <a:lstStyle/>
        <a:p>
          <a:endParaRPr lang="zh-CN" altLang="en-US">
            <a:latin typeface="+mn-ea"/>
            <a:ea typeface="+mn-ea"/>
          </a:endParaRPr>
        </a:p>
      </dgm:t>
    </dgm:pt>
    <dgm:pt modelId="{07D1E58A-2CFF-44AC-A1AD-A38B9EE04D64}">
      <dgm:prSet phldrT="[文本]" custT="1"/>
      <dgm:spPr/>
      <dgm:t>
        <a:bodyPr anchor="t"/>
        <a:lstStyle/>
        <a:p>
          <a:pPr algn="ctr"/>
          <a:r>
            <a:rPr lang="en-US" altLang="zh-CN" sz="2800" b="1" dirty="0" smtClean="0">
              <a:latin typeface="+mn-ea"/>
              <a:ea typeface="+mn-ea"/>
            </a:rPr>
            <a:t>6</a:t>
          </a:r>
          <a:r>
            <a:rPr lang="zh-CN" altLang="en-US" sz="2800" b="1" dirty="0" smtClean="0">
              <a:latin typeface="+mn-ea"/>
              <a:ea typeface="+mn-ea"/>
            </a:rPr>
            <a:t>）</a:t>
          </a:r>
          <a:r>
            <a:rPr lang="zh-CN" sz="2800" b="1" dirty="0" smtClean="0">
              <a:latin typeface="+mn-ea"/>
              <a:ea typeface="+mn-ea"/>
            </a:rPr>
            <a:t>注重准确的定位</a:t>
          </a:r>
          <a:endParaRPr lang="zh-CN" altLang="en-US" sz="2800" b="1" dirty="0">
            <a:latin typeface="+mn-ea"/>
            <a:ea typeface="+mn-ea"/>
          </a:endParaRPr>
        </a:p>
      </dgm:t>
    </dgm:pt>
    <dgm:pt modelId="{890ADD26-F67E-4E51-95FC-9A1BD167F755}" type="parTrans" cxnId="{44977CF8-35F0-4B6E-AF75-6E29920B1A2A}">
      <dgm:prSet/>
      <dgm:spPr/>
      <dgm:t>
        <a:bodyPr/>
        <a:lstStyle/>
        <a:p>
          <a:endParaRPr lang="zh-CN" altLang="en-US">
            <a:latin typeface="+mn-ea"/>
            <a:ea typeface="+mn-ea"/>
          </a:endParaRPr>
        </a:p>
      </dgm:t>
    </dgm:pt>
    <dgm:pt modelId="{A21AB374-8DF0-485D-86DB-1AD50D13D6CF}" type="sibTrans" cxnId="{44977CF8-35F0-4B6E-AF75-6E29920B1A2A}">
      <dgm:prSet/>
      <dgm:spPr/>
      <dgm:t>
        <a:bodyPr/>
        <a:lstStyle/>
        <a:p>
          <a:endParaRPr lang="zh-CN" altLang="en-US">
            <a:latin typeface="+mn-ea"/>
            <a:ea typeface="+mn-ea"/>
          </a:endParaRPr>
        </a:p>
      </dgm:t>
    </dgm:pt>
    <dgm:pt modelId="{BEEEC126-70BC-4B28-94B9-6CA42A4EA972}">
      <dgm:prSet phldrT="[文本]" custT="1"/>
      <dgm:spPr/>
      <dgm:t>
        <a:bodyPr anchor="t"/>
        <a:lstStyle/>
        <a:p>
          <a:pPr algn="ctr"/>
          <a:r>
            <a:rPr lang="en-US" altLang="zh-CN" sz="2800" b="1" dirty="0" smtClean="0">
              <a:latin typeface="+mn-ea"/>
              <a:ea typeface="+mn-ea"/>
            </a:rPr>
            <a:t>7</a:t>
          </a:r>
          <a:r>
            <a:rPr lang="zh-CN" altLang="en-US" sz="2800" b="1" dirty="0" smtClean="0">
              <a:latin typeface="+mn-ea"/>
              <a:ea typeface="+mn-ea"/>
            </a:rPr>
            <a:t>）</a:t>
          </a:r>
          <a:r>
            <a:rPr lang="zh-CN" sz="2800" b="1" dirty="0" smtClean="0">
              <a:latin typeface="+mn-ea"/>
              <a:ea typeface="+mn-ea"/>
            </a:rPr>
            <a:t>企业微博专业化</a:t>
          </a:r>
          <a:endParaRPr lang="zh-CN" altLang="en-US" sz="2800" b="1" dirty="0">
            <a:latin typeface="+mn-ea"/>
            <a:ea typeface="+mn-ea"/>
          </a:endParaRPr>
        </a:p>
      </dgm:t>
    </dgm:pt>
    <dgm:pt modelId="{B8FC8C49-D6C7-4AD0-8F2E-1F7E063B82DB}" type="parTrans" cxnId="{21CC8888-DB9E-40FE-B75C-C15A5D6DC423}">
      <dgm:prSet/>
      <dgm:spPr/>
      <dgm:t>
        <a:bodyPr/>
        <a:lstStyle/>
        <a:p>
          <a:endParaRPr lang="zh-CN" altLang="en-US">
            <a:latin typeface="+mn-ea"/>
            <a:ea typeface="+mn-ea"/>
          </a:endParaRPr>
        </a:p>
      </dgm:t>
    </dgm:pt>
    <dgm:pt modelId="{70A66F36-0F71-462F-9655-1BE45357B32F}" type="sibTrans" cxnId="{21CC8888-DB9E-40FE-B75C-C15A5D6DC423}">
      <dgm:prSet/>
      <dgm:spPr/>
      <dgm:t>
        <a:bodyPr/>
        <a:lstStyle/>
        <a:p>
          <a:endParaRPr lang="zh-CN" altLang="en-US">
            <a:latin typeface="+mn-ea"/>
            <a:ea typeface="+mn-ea"/>
          </a:endParaRPr>
        </a:p>
      </dgm:t>
    </dgm:pt>
    <dgm:pt modelId="{ECB42FA5-AC45-4CE9-8B08-82DCA677F87B}">
      <dgm:prSet phldrT="[文本]" custT="1"/>
      <dgm:spPr/>
      <dgm:t>
        <a:bodyPr anchor="t"/>
        <a:lstStyle/>
        <a:p>
          <a:pPr algn="ctr"/>
          <a:r>
            <a:rPr lang="en-US" altLang="zh-CN" sz="2800" b="1" dirty="0" smtClean="0">
              <a:latin typeface="+mn-ea"/>
              <a:ea typeface="+mn-ea"/>
            </a:rPr>
            <a:t>8</a:t>
          </a:r>
          <a:r>
            <a:rPr lang="zh-CN" altLang="en-US" sz="2800" b="1" dirty="0" smtClean="0">
              <a:latin typeface="+mn-ea"/>
              <a:ea typeface="+mn-ea"/>
            </a:rPr>
            <a:t>）</a:t>
          </a:r>
          <a:r>
            <a:rPr lang="zh-CN" sz="2800" b="1" dirty="0" smtClean="0">
              <a:latin typeface="+mn-ea"/>
              <a:ea typeface="+mn-ea"/>
            </a:rPr>
            <a:t>注重内容的有效性</a:t>
          </a:r>
          <a:endParaRPr lang="zh-CN" altLang="en-US" sz="2800" b="1" dirty="0">
            <a:latin typeface="+mn-ea"/>
            <a:ea typeface="+mn-ea"/>
          </a:endParaRPr>
        </a:p>
      </dgm:t>
    </dgm:pt>
    <dgm:pt modelId="{EE6AE8EE-B05E-46BF-A8FB-08DE164BAC9A}" type="parTrans" cxnId="{071840CB-23F1-4F04-9081-B7170309E257}">
      <dgm:prSet/>
      <dgm:spPr/>
      <dgm:t>
        <a:bodyPr/>
        <a:lstStyle/>
        <a:p>
          <a:endParaRPr lang="zh-CN" altLang="en-US">
            <a:latin typeface="+mn-ea"/>
            <a:ea typeface="+mn-ea"/>
          </a:endParaRPr>
        </a:p>
      </dgm:t>
    </dgm:pt>
    <dgm:pt modelId="{A7802A42-C98A-4EDA-86EF-80AE63C91676}" type="sibTrans" cxnId="{071840CB-23F1-4F04-9081-B7170309E257}">
      <dgm:prSet/>
      <dgm:spPr/>
      <dgm:t>
        <a:bodyPr/>
        <a:lstStyle/>
        <a:p>
          <a:endParaRPr lang="zh-CN" altLang="en-US">
            <a:latin typeface="+mn-ea"/>
            <a:ea typeface="+mn-ea"/>
          </a:endParaRPr>
        </a:p>
      </dgm:t>
    </dgm:pt>
    <dgm:pt modelId="{BC7998CB-A607-4083-A8B5-565D5E99A28C}">
      <dgm:prSet phldrT="[文本]" custT="1"/>
      <dgm:spPr/>
      <dgm:t>
        <a:bodyPr anchor="t"/>
        <a:lstStyle/>
        <a:p>
          <a:pPr algn="ctr"/>
          <a:r>
            <a:rPr lang="en-US" altLang="zh-CN" sz="2800" b="1" dirty="0" smtClean="0">
              <a:latin typeface="+mn-ea"/>
              <a:ea typeface="+mn-ea"/>
            </a:rPr>
            <a:t>9</a:t>
          </a:r>
          <a:r>
            <a:rPr lang="zh-CN" altLang="en-US" sz="2800" b="1" dirty="0" smtClean="0">
              <a:latin typeface="+mn-ea"/>
              <a:ea typeface="+mn-ea"/>
            </a:rPr>
            <a:t>）</a:t>
          </a:r>
          <a:r>
            <a:rPr lang="zh-CN" sz="2800" b="1" dirty="0" smtClean="0">
              <a:latin typeface="+mn-ea"/>
              <a:ea typeface="+mn-ea"/>
            </a:rPr>
            <a:t>注重方法与技巧</a:t>
          </a:r>
          <a:endParaRPr lang="zh-CN" altLang="en-US" sz="2800" b="1" dirty="0">
            <a:latin typeface="+mn-ea"/>
            <a:ea typeface="+mn-ea"/>
          </a:endParaRPr>
        </a:p>
      </dgm:t>
    </dgm:pt>
    <dgm:pt modelId="{295863F3-96B5-47B5-A433-6249A353DA8A}" type="parTrans" cxnId="{98F33A03-B243-4C40-BB48-7C172901332B}">
      <dgm:prSet/>
      <dgm:spPr/>
      <dgm:t>
        <a:bodyPr/>
        <a:lstStyle/>
        <a:p>
          <a:endParaRPr lang="zh-CN" altLang="en-US">
            <a:latin typeface="+mn-ea"/>
            <a:ea typeface="+mn-ea"/>
          </a:endParaRPr>
        </a:p>
      </dgm:t>
    </dgm:pt>
    <dgm:pt modelId="{339C5D2C-0CAA-40A6-A27B-368F17B4C0A0}" type="sibTrans" cxnId="{98F33A03-B243-4C40-BB48-7C172901332B}">
      <dgm:prSet/>
      <dgm:spPr/>
      <dgm:t>
        <a:bodyPr/>
        <a:lstStyle/>
        <a:p>
          <a:endParaRPr lang="zh-CN" altLang="en-US">
            <a:latin typeface="+mn-ea"/>
            <a:ea typeface="+mn-ea"/>
          </a:endParaRPr>
        </a:p>
      </dgm:t>
    </dgm:pt>
    <dgm:pt modelId="{B0B8B2EA-13B5-4C5B-AA99-067AD05E513D}">
      <dgm:prSet phldrT="[文本]" custT="1"/>
      <dgm:spPr/>
      <dgm:t>
        <a:bodyPr anchor="t"/>
        <a:lstStyle/>
        <a:p>
          <a:pPr algn="ctr"/>
          <a:r>
            <a:rPr lang="en-US" altLang="zh-CN" sz="2800" b="1" dirty="0" smtClean="0">
              <a:latin typeface="+mn-ea"/>
              <a:ea typeface="+mn-ea"/>
            </a:rPr>
            <a:t>10</a:t>
          </a:r>
          <a:r>
            <a:rPr lang="zh-CN" altLang="en-US" sz="2800" b="1" dirty="0" smtClean="0">
              <a:latin typeface="+mn-ea"/>
              <a:ea typeface="+mn-ea"/>
            </a:rPr>
            <a:t>）</a:t>
          </a:r>
          <a:r>
            <a:rPr lang="zh-CN" sz="2800" b="1" dirty="0" smtClean="0">
              <a:latin typeface="+mn-ea"/>
              <a:ea typeface="+mn-ea"/>
            </a:rPr>
            <a:t>注重模式创新</a:t>
          </a:r>
          <a:endParaRPr lang="zh-CN" altLang="en-US" sz="2800" b="1" dirty="0">
            <a:latin typeface="+mn-ea"/>
            <a:ea typeface="+mn-ea"/>
          </a:endParaRPr>
        </a:p>
      </dgm:t>
    </dgm:pt>
    <dgm:pt modelId="{13DC136F-E96F-4E80-A4DB-650AEAC6157E}" type="parTrans" cxnId="{F650186F-32E6-45F7-81FC-32B9C292780F}">
      <dgm:prSet/>
      <dgm:spPr/>
      <dgm:t>
        <a:bodyPr/>
        <a:lstStyle/>
        <a:p>
          <a:endParaRPr lang="zh-CN" altLang="en-US">
            <a:latin typeface="+mn-ea"/>
            <a:ea typeface="+mn-ea"/>
          </a:endParaRPr>
        </a:p>
      </dgm:t>
    </dgm:pt>
    <dgm:pt modelId="{1C1123A4-A9CB-4027-921D-1B782813020F}" type="sibTrans" cxnId="{F650186F-32E6-45F7-81FC-32B9C292780F}">
      <dgm:prSet/>
      <dgm:spPr/>
      <dgm:t>
        <a:bodyPr/>
        <a:lstStyle/>
        <a:p>
          <a:endParaRPr lang="zh-CN" altLang="en-US">
            <a:latin typeface="+mn-ea"/>
            <a:ea typeface="+mn-ea"/>
          </a:endParaRPr>
        </a:p>
      </dgm:t>
    </dgm:pt>
    <dgm:pt modelId="{DBA4ADE7-5755-4A0A-BE1C-2E04E252DB83}" type="pres">
      <dgm:prSet presAssocID="{ACE10326-21C2-4510-892E-14D355677B0E}" presName="Name0" presStyleCnt="0">
        <dgm:presLayoutVars>
          <dgm:chPref val="1"/>
          <dgm:dir/>
          <dgm:animOne val="branch"/>
          <dgm:animLvl val="lvl"/>
          <dgm:resizeHandles/>
        </dgm:presLayoutVars>
      </dgm:prSet>
      <dgm:spPr/>
      <dgm:t>
        <a:bodyPr/>
        <a:lstStyle/>
        <a:p>
          <a:endParaRPr lang="zh-CN" altLang="en-US"/>
        </a:p>
      </dgm:t>
    </dgm:pt>
    <dgm:pt modelId="{2D50285F-73EF-4D0F-852E-1E7EDECDC996}" type="pres">
      <dgm:prSet presAssocID="{322CBBF2-36D7-4650-BE90-1EDFCA8735F7}" presName="vertOne" presStyleCnt="0"/>
      <dgm:spPr/>
    </dgm:pt>
    <dgm:pt modelId="{1DB9588F-B41F-4BB2-B09A-F917E245E59B}" type="pres">
      <dgm:prSet presAssocID="{322CBBF2-36D7-4650-BE90-1EDFCA8735F7}" presName="txOne" presStyleLbl="node0" presStyleIdx="0" presStyleCnt="10">
        <dgm:presLayoutVars>
          <dgm:chPref val="3"/>
        </dgm:presLayoutVars>
      </dgm:prSet>
      <dgm:spPr/>
      <dgm:t>
        <a:bodyPr/>
        <a:lstStyle/>
        <a:p>
          <a:endParaRPr lang="zh-CN" altLang="en-US"/>
        </a:p>
      </dgm:t>
    </dgm:pt>
    <dgm:pt modelId="{37BB9A0C-7207-4C09-B500-EE28C7A9B88E}" type="pres">
      <dgm:prSet presAssocID="{322CBBF2-36D7-4650-BE90-1EDFCA8735F7}" presName="horzOne" presStyleCnt="0"/>
      <dgm:spPr/>
    </dgm:pt>
    <dgm:pt modelId="{F824FD80-202B-4DF9-876F-28D0555BE1D2}" type="pres">
      <dgm:prSet presAssocID="{2C038817-6E05-482F-8707-4CBA4B2585A9}" presName="sibSpaceOne" presStyleCnt="0"/>
      <dgm:spPr/>
    </dgm:pt>
    <dgm:pt modelId="{D1A120EC-08B5-43F7-8EC3-11CC2C021DE4}" type="pres">
      <dgm:prSet presAssocID="{9F515344-8F08-4363-910C-2A46C346FF41}" presName="vertOne" presStyleCnt="0"/>
      <dgm:spPr/>
    </dgm:pt>
    <dgm:pt modelId="{D423ED23-C791-4D88-AA7A-E880042D0658}" type="pres">
      <dgm:prSet presAssocID="{9F515344-8F08-4363-910C-2A46C346FF41}" presName="txOne" presStyleLbl="node0" presStyleIdx="1" presStyleCnt="10">
        <dgm:presLayoutVars>
          <dgm:chPref val="3"/>
        </dgm:presLayoutVars>
      </dgm:prSet>
      <dgm:spPr/>
      <dgm:t>
        <a:bodyPr/>
        <a:lstStyle/>
        <a:p>
          <a:endParaRPr lang="zh-CN" altLang="en-US"/>
        </a:p>
      </dgm:t>
    </dgm:pt>
    <dgm:pt modelId="{042BBF5B-5D41-4242-A5D1-808ECB6ABE1F}" type="pres">
      <dgm:prSet presAssocID="{9F515344-8F08-4363-910C-2A46C346FF41}" presName="horzOne" presStyleCnt="0"/>
      <dgm:spPr/>
    </dgm:pt>
    <dgm:pt modelId="{20A0C559-1DE8-4763-B568-B43C631A9735}" type="pres">
      <dgm:prSet presAssocID="{3244D0D9-8E7A-4CEC-93B4-D251D57CF447}" presName="sibSpaceOne" presStyleCnt="0"/>
      <dgm:spPr/>
    </dgm:pt>
    <dgm:pt modelId="{1214A0E7-787C-4F07-9F9B-DAC89768667D}" type="pres">
      <dgm:prSet presAssocID="{CCEA5D34-610C-4799-9536-3F2C183D7733}" presName="vertOne" presStyleCnt="0"/>
      <dgm:spPr/>
    </dgm:pt>
    <dgm:pt modelId="{2A8D8D65-CDB6-4314-B498-6A20071DED87}" type="pres">
      <dgm:prSet presAssocID="{CCEA5D34-610C-4799-9536-3F2C183D7733}" presName="txOne" presStyleLbl="node0" presStyleIdx="2" presStyleCnt="10">
        <dgm:presLayoutVars>
          <dgm:chPref val="3"/>
        </dgm:presLayoutVars>
      </dgm:prSet>
      <dgm:spPr/>
      <dgm:t>
        <a:bodyPr/>
        <a:lstStyle/>
        <a:p>
          <a:endParaRPr lang="zh-CN" altLang="en-US"/>
        </a:p>
      </dgm:t>
    </dgm:pt>
    <dgm:pt modelId="{770239EE-894C-4A42-857A-1C20683B0FD7}" type="pres">
      <dgm:prSet presAssocID="{CCEA5D34-610C-4799-9536-3F2C183D7733}" presName="horzOne" presStyleCnt="0"/>
      <dgm:spPr/>
    </dgm:pt>
    <dgm:pt modelId="{4CBBCE71-152A-46E6-B3F1-7A24606A907B}" type="pres">
      <dgm:prSet presAssocID="{A016D76F-1A3E-4E91-BA35-9A204938E163}" presName="sibSpaceOne" presStyleCnt="0"/>
      <dgm:spPr/>
    </dgm:pt>
    <dgm:pt modelId="{B23970BA-95BF-41F9-B31C-AFED68842876}" type="pres">
      <dgm:prSet presAssocID="{C7D73CC0-7490-44F6-B42C-93E3B277F34A}" presName="vertOne" presStyleCnt="0"/>
      <dgm:spPr/>
    </dgm:pt>
    <dgm:pt modelId="{3F4BAA04-8C1E-493F-9C80-2A0CB94F1F14}" type="pres">
      <dgm:prSet presAssocID="{C7D73CC0-7490-44F6-B42C-93E3B277F34A}" presName="txOne" presStyleLbl="node0" presStyleIdx="3" presStyleCnt="10">
        <dgm:presLayoutVars>
          <dgm:chPref val="3"/>
        </dgm:presLayoutVars>
      </dgm:prSet>
      <dgm:spPr/>
      <dgm:t>
        <a:bodyPr/>
        <a:lstStyle/>
        <a:p>
          <a:endParaRPr lang="zh-CN" altLang="en-US"/>
        </a:p>
      </dgm:t>
    </dgm:pt>
    <dgm:pt modelId="{646F9778-A9C0-4A66-B207-88FEEA39171E}" type="pres">
      <dgm:prSet presAssocID="{C7D73CC0-7490-44F6-B42C-93E3B277F34A}" presName="horzOne" presStyleCnt="0"/>
      <dgm:spPr/>
    </dgm:pt>
    <dgm:pt modelId="{FFBE0126-F765-46EE-9246-A8D9C2AC0982}" type="pres">
      <dgm:prSet presAssocID="{0A89B158-E697-4E76-A202-FEC9916C3841}" presName="sibSpaceOne" presStyleCnt="0"/>
      <dgm:spPr/>
    </dgm:pt>
    <dgm:pt modelId="{BB6C1467-F4F7-4F72-A870-928A570E9657}" type="pres">
      <dgm:prSet presAssocID="{5F5DE9FA-1BEA-461F-BCB0-5007AE0AC9EE}" presName="vertOne" presStyleCnt="0"/>
      <dgm:spPr/>
    </dgm:pt>
    <dgm:pt modelId="{BFDB47C8-3959-422C-9B82-267F98E4818D}" type="pres">
      <dgm:prSet presAssocID="{5F5DE9FA-1BEA-461F-BCB0-5007AE0AC9EE}" presName="txOne" presStyleLbl="node0" presStyleIdx="4" presStyleCnt="10">
        <dgm:presLayoutVars>
          <dgm:chPref val="3"/>
        </dgm:presLayoutVars>
      </dgm:prSet>
      <dgm:spPr/>
      <dgm:t>
        <a:bodyPr/>
        <a:lstStyle/>
        <a:p>
          <a:endParaRPr lang="zh-CN" altLang="en-US"/>
        </a:p>
      </dgm:t>
    </dgm:pt>
    <dgm:pt modelId="{8F5427E4-61B4-498C-A77F-206BF524B96C}" type="pres">
      <dgm:prSet presAssocID="{5F5DE9FA-1BEA-461F-BCB0-5007AE0AC9EE}" presName="horzOne" presStyleCnt="0"/>
      <dgm:spPr/>
    </dgm:pt>
    <dgm:pt modelId="{24195E4E-1765-4912-9517-B0CE0206A4BA}" type="pres">
      <dgm:prSet presAssocID="{FF6BC87E-B077-40B4-92CF-F1D8F8D8AC3E}" presName="sibSpaceOne" presStyleCnt="0"/>
      <dgm:spPr/>
    </dgm:pt>
    <dgm:pt modelId="{449CF009-BAD3-439F-B068-B0C9241543BB}" type="pres">
      <dgm:prSet presAssocID="{07D1E58A-2CFF-44AC-A1AD-A38B9EE04D64}" presName="vertOne" presStyleCnt="0"/>
      <dgm:spPr/>
    </dgm:pt>
    <dgm:pt modelId="{516F810F-8509-460D-B94F-9BB070610F54}" type="pres">
      <dgm:prSet presAssocID="{07D1E58A-2CFF-44AC-A1AD-A38B9EE04D64}" presName="txOne" presStyleLbl="node0" presStyleIdx="5" presStyleCnt="10">
        <dgm:presLayoutVars>
          <dgm:chPref val="3"/>
        </dgm:presLayoutVars>
      </dgm:prSet>
      <dgm:spPr/>
      <dgm:t>
        <a:bodyPr/>
        <a:lstStyle/>
        <a:p>
          <a:endParaRPr lang="zh-CN" altLang="en-US"/>
        </a:p>
      </dgm:t>
    </dgm:pt>
    <dgm:pt modelId="{A9AF45DF-F536-4E04-8222-962ECC6EAE28}" type="pres">
      <dgm:prSet presAssocID="{07D1E58A-2CFF-44AC-A1AD-A38B9EE04D64}" presName="horzOne" presStyleCnt="0"/>
      <dgm:spPr/>
    </dgm:pt>
    <dgm:pt modelId="{C841FCEA-15D5-46FB-A110-F0C41027D8A5}" type="pres">
      <dgm:prSet presAssocID="{A21AB374-8DF0-485D-86DB-1AD50D13D6CF}" presName="sibSpaceOne" presStyleCnt="0"/>
      <dgm:spPr/>
    </dgm:pt>
    <dgm:pt modelId="{090BDBD4-6161-4623-8655-A2EFB4F87B6E}" type="pres">
      <dgm:prSet presAssocID="{BEEEC126-70BC-4B28-94B9-6CA42A4EA972}" presName="vertOne" presStyleCnt="0"/>
      <dgm:spPr/>
    </dgm:pt>
    <dgm:pt modelId="{1F09C55C-2330-402D-B556-F456E9C349A5}" type="pres">
      <dgm:prSet presAssocID="{BEEEC126-70BC-4B28-94B9-6CA42A4EA972}" presName="txOne" presStyleLbl="node0" presStyleIdx="6" presStyleCnt="10">
        <dgm:presLayoutVars>
          <dgm:chPref val="3"/>
        </dgm:presLayoutVars>
      </dgm:prSet>
      <dgm:spPr/>
      <dgm:t>
        <a:bodyPr/>
        <a:lstStyle/>
        <a:p>
          <a:endParaRPr lang="zh-CN" altLang="en-US"/>
        </a:p>
      </dgm:t>
    </dgm:pt>
    <dgm:pt modelId="{92AB4578-995F-4209-9AF3-35B54E52091A}" type="pres">
      <dgm:prSet presAssocID="{BEEEC126-70BC-4B28-94B9-6CA42A4EA972}" presName="horzOne" presStyleCnt="0"/>
      <dgm:spPr/>
    </dgm:pt>
    <dgm:pt modelId="{65AA9904-085A-4FFB-9814-0FA2389A6423}" type="pres">
      <dgm:prSet presAssocID="{70A66F36-0F71-462F-9655-1BE45357B32F}" presName="sibSpaceOne" presStyleCnt="0"/>
      <dgm:spPr/>
    </dgm:pt>
    <dgm:pt modelId="{1978ACA3-8D1A-48CE-927A-24578E1172FD}" type="pres">
      <dgm:prSet presAssocID="{ECB42FA5-AC45-4CE9-8B08-82DCA677F87B}" presName="vertOne" presStyleCnt="0"/>
      <dgm:spPr/>
    </dgm:pt>
    <dgm:pt modelId="{D653EBCA-B16A-4280-A69F-501190D7EA0A}" type="pres">
      <dgm:prSet presAssocID="{ECB42FA5-AC45-4CE9-8B08-82DCA677F87B}" presName="txOne" presStyleLbl="node0" presStyleIdx="7" presStyleCnt="10">
        <dgm:presLayoutVars>
          <dgm:chPref val="3"/>
        </dgm:presLayoutVars>
      </dgm:prSet>
      <dgm:spPr/>
      <dgm:t>
        <a:bodyPr/>
        <a:lstStyle/>
        <a:p>
          <a:endParaRPr lang="zh-CN" altLang="en-US"/>
        </a:p>
      </dgm:t>
    </dgm:pt>
    <dgm:pt modelId="{7A222FB7-4AEA-4001-AFB0-2686EB3DD447}" type="pres">
      <dgm:prSet presAssocID="{ECB42FA5-AC45-4CE9-8B08-82DCA677F87B}" presName="horzOne" presStyleCnt="0"/>
      <dgm:spPr/>
    </dgm:pt>
    <dgm:pt modelId="{0EF549B4-30D6-40D9-83AA-5E86ED12A8C0}" type="pres">
      <dgm:prSet presAssocID="{A7802A42-C98A-4EDA-86EF-80AE63C91676}" presName="sibSpaceOne" presStyleCnt="0"/>
      <dgm:spPr/>
    </dgm:pt>
    <dgm:pt modelId="{334A395A-DCA1-438E-97BE-66530F5E3719}" type="pres">
      <dgm:prSet presAssocID="{BC7998CB-A607-4083-A8B5-565D5E99A28C}" presName="vertOne" presStyleCnt="0"/>
      <dgm:spPr/>
    </dgm:pt>
    <dgm:pt modelId="{AFB1F6B1-760C-4DF2-B238-60977A991568}" type="pres">
      <dgm:prSet presAssocID="{BC7998CB-A607-4083-A8B5-565D5E99A28C}" presName="txOne" presStyleLbl="node0" presStyleIdx="8" presStyleCnt="10">
        <dgm:presLayoutVars>
          <dgm:chPref val="3"/>
        </dgm:presLayoutVars>
      </dgm:prSet>
      <dgm:spPr/>
      <dgm:t>
        <a:bodyPr/>
        <a:lstStyle/>
        <a:p>
          <a:endParaRPr lang="zh-CN" altLang="en-US"/>
        </a:p>
      </dgm:t>
    </dgm:pt>
    <dgm:pt modelId="{F4CC7A6E-9664-4E41-9A06-99D1D24A8768}" type="pres">
      <dgm:prSet presAssocID="{BC7998CB-A607-4083-A8B5-565D5E99A28C}" presName="horzOne" presStyleCnt="0"/>
      <dgm:spPr/>
    </dgm:pt>
    <dgm:pt modelId="{3A8B3F31-E62D-4B95-81B5-CFF4CF9CE210}" type="pres">
      <dgm:prSet presAssocID="{339C5D2C-0CAA-40A6-A27B-368F17B4C0A0}" presName="sibSpaceOne" presStyleCnt="0"/>
      <dgm:spPr/>
    </dgm:pt>
    <dgm:pt modelId="{D82F05F3-33A5-43DE-AC08-133AF7DD66F5}" type="pres">
      <dgm:prSet presAssocID="{B0B8B2EA-13B5-4C5B-AA99-067AD05E513D}" presName="vertOne" presStyleCnt="0"/>
      <dgm:spPr/>
    </dgm:pt>
    <dgm:pt modelId="{F96725D8-5D12-498E-ABBB-6B04A56C70C2}" type="pres">
      <dgm:prSet presAssocID="{B0B8B2EA-13B5-4C5B-AA99-067AD05E513D}" presName="txOne" presStyleLbl="node0" presStyleIdx="9" presStyleCnt="10">
        <dgm:presLayoutVars>
          <dgm:chPref val="3"/>
        </dgm:presLayoutVars>
      </dgm:prSet>
      <dgm:spPr/>
      <dgm:t>
        <a:bodyPr/>
        <a:lstStyle/>
        <a:p>
          <a:endParaRPr lang="zh-CN" altLang="en-US"/>
        </a:p>
      </dgm:t>
    </dgm:pt>
    <dgm:pt modelId="{145BE4F7-AB33-4E51-8D28-06FD796B155E}" type="pres">
      <dgm:prSet presAssocID="{B0B8B2EA-13B5-4C5B-AA99-067AD05E513D}" presName="horzOne" presStyleCnt="0"/>
      <dgm:spPr/>
    </dgm:pt>
  </dgm:ptLst>
  <dgm:cxnLst>
    <dgm:cxn modelId="{071840CB-23F1-4F04-9081-B7170309E257}" srcId="{ACE10326-21C2-4510-892E-14D355677B0E}" destId="{ECB42FA5-AC45-4CE9-8B08-82DCA677F87B}" srcOrd="7" destOrd="0" parTransId="{EE6AE8EE-B05E-46BF-A8FB-08DE164BAC9A}" sibTransId="{A7802A42-C98A-4EDA-86EF-80AE63C91676}"/>
    <dgm:cxn modelId="{7CC97D8C-55EF-428A-84AD-21414F497D96}" type="presOf" srcId="{9F515344-8F08-4363-910C-2A46C346FF41}" destId="{D423ED23-C791-4D88-AA7A-E880042D0658}" srcOrd="0" destOrd="0" presId="urn:microsoft.com/office/officeart/2005/8/layout/hierarchy4"/>
    <dgm:cxn modelId="{21CC8888-DB9E-40FE-B75C-C15A5D6DC423}" srcId="{ACE10326-21C2-4510-892E-14D355677B0E}" destId="{BEEEC126-70BC-4B28-94B9-6CA42A4EA972}" srcOrd="6" destOrd="0" parTransId="{B8FC8C49-D6C7-4AD0-8F2E-1F7E063B82DB}" sibTransId="{70A66F36-0F71-462F-9655-1BE45357B32F}"/>
    <dgm:cxn modelId="{0E9D935A-1ACC-4D70-82A4-C88344924A5B}" type="presOf" srcId="{322CBBF2-36D7-4650-BE90-1EDFCA8735F7}" destId="{1DB9588F-B41F-4BB2-B09A-F917E245E59B}" srcOrd="0" destOrd="0" presId="urn:microsoft.com/office/officeart/2005/8/layout/hierarchy4"/>
    <dgm:cxn modelId="{64591E48-88AF-475E-9D1E-B3C7F9738BCB}" srcId="{ACE10326-21C2-4510-892E-14D355677B0E}" destId="{5F5DE9FA-1BEA-461F-BCB0-5007AE0AC9EE}" srcOrd="4" destOrd="0" parTransId="{4CEA67F0-29C2-4C3A-874D-4208D8C7E6E2}" sibTransId="{FF6BC87E-B077-40B4-92CF-F1D8F8D8AC3E}"/>
    <dgm:cxn modelId="{88CB3EBC-F620-4058-9446-0E49F75FDD9D}" srcId="{ACE10326-21C2-4510-892E-14D355677B0E}" destId="{C7D73CC0-7490-44F6-B42C-93E3B277F34A}" srcOrd="3" destOrd="0" parTransId="{DFF99E33-FC21-47AD-B807-C44C397AB7A8}" sibTransId="{0A89B158-E697-4E76-A202-FEC9916C3841}"/>
    <dgm:cxn modelId="{1CF45CF5-ED8B-47E7-9338-32E1D8B29562}" type="presOf" srcId="{B0B8B2EA-13B5-4C5B-AA99-067AD05E513D}" destId="{F96725D8-5D12-498E-ABBB-6B04A56C70C2}" srcOrd="0" destOrd="0" presId="urn:microsoft.com/office/officeart/2005/8/layout/hierarchy4"/>
    <dgm:cxn modelId="{B3A21016-A10F-4F47-ADEA-D57811743EA9}" type="presOf" srcId="{5F5DE9FA-1BEA-461F-BCB0-5007AE0AC9EE}" destId="{BFDB47C8-3959-422C-9B82-267F98E4818D}" srcOrd="0" destOrd="0" presId="urn:microsoft.com/office/officeart/2005/8/layout/hierarchy4"/>
    <dgm:cxn modelId="{44977CF8-35F0-4B6E-AF75-6E29920B1A2A}" srcId="{ACE10326-21C2-4510-892E-14D355677B0E}" destId="{07D1E58A-2CFF-44AC-A1AD-A38B9EE04D64}" srcOrd="5" destOrd="0" parTransId="{890ADD26-F67E-4E51-95FC-9A1BD167F755}" sibTransId="{A21AB374-8DF0-485D-86DB-1AD50D13D6CF}"/>
    <dgm:cxn modelId="{F650186F-32E6-45F7-81FC-32B9C292780F}" srcId="{ACE10326-21C2-4510-892E-14D355677B0E}" destId="{B0B8B2EA-13B5-4C5B-AA99-067AD05E513D}" srcOrd="9" destOrd="0" parTransId="{13DC136F-E96F-4E80-A4DB-650AEAC6157E}" sibTransId="{1C1123A4-A9CB-4027-921D-1B782813020F}"/>
    <dgm:cxn modelId="{98F33A03-B243-4C40-BB48-7C172901332B}" srcId="{ACE10326-21C2-4510-892E-14D355677B0E}" destId="{BC7998CB-A607-4083-A8B5-565D5E99A28C}" srcOrd="8" destOrd="0" parTransId="{295863F3-96B5-47B5-A433-6249A353DA8A}" sibTransId="{339C5D2C-0CAA-40A6-A27B-368F17B4C0A0}"/>
    <dgm:cxn modelId="{557581B7-A932-4417-809B-8E34D04372FB}" type="presOf" srcId="{ECB42FA5-AC45-4CE9-8B08-82DCA677F87B}" destId="{D653EBCA-B16A-4280-A69F-501190D7EA0A}" srcOrd="0" destOrd="0" presId="urn:microsoft.com/office/officeart/2005/8/layout/hierarchy4"/>
    <dgm:cxn modelId="{99C9617D-0830-489D-8870-627F0E303716}" type="presOf" srcId="{CCEA5D34-610C-4799-9536-3F2C183D7733}" destId="{2A8D8D65-CDB6-4314-B498-6A20071DED87}" srcOrd="0" destOrd="0" presId="urn:microsoft.com/office/officeart/2005/8/layout/hierarchy4"/>
    <dgm:cxn modelId="{5E2DFCFC-70E2-4C67-A7F8-E79C4FBB7F2C}" type="presOf" srcId="{BC7998CB-A607-4083-A8B5-565D5E99A28C}" destId="{AFB1F6B1-760C-4DF2-B238-60977A991568}" srcOrd="0" destOrd="0" presId="urn:microsoft.com/office/officeart/2005/8/layout/hierarchy4"/>
    <dgm:cxn modelId="{6C0F15A7-B8EA-48B7-975E-ABD171AA8E41}" type="presOf" srcId="{ACE10326-21C2-4510-892E-14D355677B0E}" destId="{DBA4ADE7-5755-4A0A-BE1C-2E04E252DB83}" srcOrd="0" destOrd="0" presId="urn:microsoft.com/office/officeart/2005/8/layout/hierarchy4"/>
    <dgm:cxn modelId="{287E3FCD-2F2F-4B91-AF99-7588C3BCA024}" srcId="{ACE10326-21C2-4510-892E-14D355677B0E}" destId="{322CBBF2-36D7-4650-BE90-1EDFCA8735F7}" srcOrd="0" destOrd="0" parTransId="{DDB32CFF-1148-4A99-9AFC-0144D07F8E9A}" sibTransId="{2C038817-6E05-482F-8707-4CBA4B2585A9}"/>
    <dgm:cxn modelId="{A3F789B6-D967-4C05-82E2-80BFC84550FE}" srcId="{ACE10326-21C2-4510-892E-14D355677B0E}" destId="{CCEA5D34-610C-4799-9536-3F2C183D7733}" srcOrd="2" destOrd="0" parTransId="{987B661C-F25D-4F84-A46D-B87DBBE662C8}" sibTransId="{A016D76F-1A3E-4E91-BA35-9A204938E163}"/>
    <dgm:cxn modelId="{0A7F0758-163A-4535-AD51-13BB9428EAE1}" type="presOf" srcId="{07D1E58A-2CFF-44AC-A1AD-A38B9EE04D64}" destId="{516F810F-8509-460D-B94F-9BB070610F54}" srcOrd="0" destOrd="0" presId="urn:microsoft.com/office/officeart/2005/8/layout/hierarchy4"/>
    <dgm:cxn modelId="{567614F2-591A-4CDA-A187-ADEFFDA05554}" type="presOf" srcId="{C7D73CC0-7490-44F6-B42C-93E3B277F34A}" destId="{3F4BAA04-8C1E-493F-9C80-2A0CB94F1F14}" srcOrd="0" destOrd="0" presId="urn:microsoft.com/office/officeart/2005/8/layout/hierarchy4"/>
    <dgm:cxn modelId="{6A33AB13-CAD7-42B1-80AF-1E049E35D160}" srcId="{ACE10326-21C2-4510-892E-14D355677B0E}" destId="{9F515344-8F08-4363-910C-2A46C346FF41}" srcOrd="1" destOrd="0" parTransId="{BA4D7D7D-6E02-4C7D-A4AC-E017A472E766}" sibTransId="{3244D0D9-8E7A-4CEC-93B4-D251D57CF447}"/>
    <dgm:cxn modelId="{2C510117-6252-4F74-9988-6D86CB0A9D9B}" type="presOf" srcId="{BEEEC126-70BC-4B28-94B9-6CA42A4EA972}" destId="{1F09C55C-2330-402D-B556-F456E9C349A5}" srcOrd="0" destOrd="0" presId="urn:microsoft.com/office/officeart/2005/8/layout/hierarchy4"/>
    <dgm:cxn modelId="{4F8851B6-7B0A-4878-8199-859F18942160}" type="presParOf" srcId="{DBA4ADE7-5755-4A0A-BE1C-2E04E252DB83}" destId="{2D50285F-73EF-4D0F-852E-1E7EDECDC996}" srcOrd="0" destOrd="0" presId="urn:microsoft.com/office/officeart/2005/8/layout/hierarchy4"/>
    <dgm:cxn modelId="{F9C0FE21-B511-4350-A256-47353A63BEC1}" type="presParOf" srcId="{2D50285F-73EF-4D0F-852E-1E7EDECDC996}" destId="{1DB9588F-B41F-4BB2-B09A-F917E245E59B}" srcOrd="0" destOrd="0" presId="urn:microsoft.com/office/officeart/2005/8/layout/hierarchy4"/>
    <dgm:cxn modelId="{44C91043-7444-4097-9607-D12F4F4BA6EA}" type="presParOf" srcId="{2D50285F-73EF-4D0F-852E-1E7EDECDC996}" destId="{37BB9A0C-7207-4C09-B500-EE28C7A9B88E}" srcOrd="1" destOrd="0" presId="urn:microsoft.com/office/officeart/2005/8/layout/hierarchy4"/>
    <dgm:cxn modelId="{1819B242-4964-4A20-9F56-FFA441DE331E}" type="presParOf" srcId="{DBA4ADE7-5755-4A0A-BE1C-2E04E252DB83}" destId="{F824FD80-202B-4DF9-876F-28D0555BE1D2}" srcOrd="1" destOrd="0" presId="urn:microsoft.com/office/officeart/2005/8/layout/hierarchy4"/>
    <dgm:cxn modelId="{C8BBE683-3392-468F-8274-97E27E86D62E}" type="presParOf" srcId="{DBA4ADE7-5755-4A0A-BE1C-2E04E252DB83}" destId="{D1A120EC-08B5-43F7-8EC3-11CC2C021DE4}" srcOrd="2" destOrd="0" presId="urn:microsoft.com/office/officeart/2005/8/layout/hierarchy4"/>
    <dgm:cxn modelId="{B6B038DE-A2F7-41DF-BF4B-E6AC5F767DA7}" type="presParOf" srcId="{D1A120EC-08B5-43F7-8EC3-11CC2C021DE4}" destId="{D423ED23-C791-4D88-AA7A-E880042D0658}" srcOrd="0" destOrd="0" presId="urn:microsoft.com/office/officeart/2005/8/layout/hierarchy4"/>
    <dgm:cxn modelId="{1CBE488F-B5E7-49E6-95F9-35A5DCE8FA68}" type="presParOf" srcId="{D1A120EC-08B5-43F7-8EC3-11CC2C021DE4}" destId="{042BBF5B-5D41-4242-A5D1-808ECB6ABE1F}" srcOrd="1" destOrd="0" presId="urn:microsoft.com/office/officeart/2005/8/layout/hierarchy4"/>
    <dgm:cxn modelId="{F536D900-B3C5-4635-B0D5-403E78AFF8DD}" type="presParOf" srcId="{DBA4ADE7-5755-4A0A-BE1C-2E04E252DB83}" destId="{20A0C559-1DE8-4763-B568-B43C631A9735}" srcOrd="3" destOrd="0" presId="urn:microsoft.com/office/officeart/2005/8/layout/hierarchy4"/>
    <dgm:cxn modelId="{A67BED15-37A2-4CDF-B830-5D1FFAB9523D}" type="presParOf" srcId="{DBA4ADE7-5755-4A0A-BE1C-2E04E252DB83}" destId="{1214A0E7-787C-4F07-9F9B-DAC89768667D}" srcOrd="4" destOrd="0" presId="urn:microsoft.com/office/officeart/2005/8/layout/hierarchy4"/>
    <dgm:cxn modelId="{7C732C8B-3B9B-4AA4-8C9A-A022E1158027}" type="presParOf" srcId="{1214A0E7-787C-4F07-9F9B-DAC89768667D}" destId="{2A8D8D65-CDB6-4314-B498-6A20071DED87}" srcOrd="0" destOrd="0" presId="urn:microsoft.com/office/officeart/2005/8/layout/hierarchy4"/>
    <dgm:cxn modelId="{FC1B5737-1F0E-4C5A-8FD7-86782D4ACD76}" type="presParOf" srcId="{1214A0E7-787C-4F07-9F9B-DAC89768667D}" destId="{770239EE-894C-4A42-857A-1C20683B0FD7}" srcOrd="1" destOrd="0" presId="urn:microsoft.com/office/officeart/2005/8/layout/hierarchy4"/>
    <dgm:cxn modelId="{5F72FB4A-72FE-4A56-8E44-81E311099571}" type="presParOf" srcId="{DBA4ADE7-5755-4A0A-BE1C-2E04E252DB83}" destId="{4CBBCE71-152A-46E6-B3F1-7A24606A907B}" srcOrd="5" destOrd="0" presId="urn:microsoft.com/office/officeart/2005/8/layout/hierarchy4"/>
    <dgm:cxn modelId="{B1D0A79E-474E-4845-A376-FB4155D1364A}" type="presParOf" srcId="{DBA4ADE7-5755-4A0A-BE1C-2E04E252DB83}" destId="{B23970BA-95BF-41F9-B31C-AFED68842876}" srcOrd="6" destOrd="0" presId="urn:microsoft.com/office/officeart/2005/8/layout/hierarchy4"/>
    <dgm:cxn modelId="{F25FEBB2-1347-4629-91AD-54E472C2A137}" type="presParOf" srcId="{B23970BA-95BF-41F9-B31C-AFED68842876}" destId="{3F4BAA04-8C1E-493F-9C80-2A0CB94F1F14}" srcOrd="0" destOrd="0" presId="urn:microsoft.com/office/officeart/2005/8/layout/hierarchy4"/>
    <dgm:cxn modelId="{AA791D4A-EE42-425C-B529-8AAF92A6A558}" type="presParOf" srcId="{B23970BA-95BF-41F9-B31C-AFED68842876}" destId="{646F9778-A9C0-4A66-B207-88FEEA39171E}" srcOrd="1" destOrd="0" presId="urn:microsoft.com/office/officeart/2005/8/layout/hierarchy4"/>
    <dgm:cxn modelId="{CE029717-6468-4CCF-8645-29D432E34D6C}" type="presParOf" srcId="{DBA4ADE7-5755-4A0A-BE1C-2E04E252DB83}" destId="{FFBE0126-F765-46EE-9246-A8D9C2AC0982}" srcOrd="7" destOrd="0" presId="urn:microsoft.com/office/officeart/2005/8/layout/hierarchy4"/>
    <dgm:cxn modelId="{52B2839E-5440-4713-877B-3BAC144B7B7A}" type="presParOf" srcId="{DBA4ADE7-5755-4A0A-BE1C-2E04E252DB83}" destId="{BB6C1467-F4F7-4F72-A870-928A570E9657}" srcOrd="8" destOrd="0" presId="urn:microsoft.com/office/officeart/2005/8/layout/hierarchy4"/>
    <dgm:cxn modelId="{DD32EC46-C79F-43D1-A084-A8504D2B2B0F}" type="presParOf" srcId="{BB6C1467-F4F7-4F72-A870-928A570E9657}" destId="{BFDB47C8-3959-422C-9B82-267F98E4818D}" srcOrd="0" destOrd="0" presId="urn:microsoft.com/office/officeart/2005/8/layout/hierarchy4"/>
    <dgm:cxn modelId="{9936843E-8555-41CB-AAA3-BB513F738A50}" type="presParOf" srcId="{BB6C1467-F4F7-4F72-A870-928A570E9657}" destId="{8F5427E4-61B4-498C-A77F-206BF524B96C}" srcOrd="1" destOrd="0" presId="urn:microsoft.com/office/officeart/2005/8/layout/hierarchy4"/>
    <dgm:cxn modelId="{5C23465B-EB65-4B0C-89B0-C1CDE17A00C6}" type="presParOf" srcId="{DBA4ADE7-5755-4A0A-BE1C-2E04E252DB83}" destId="{24195E4E-1765-4912-9517-B0CE0206A4BA}" srcOrd="9" destOrd="0" presId="urn:microsoft.com/office/officeart/2005/8/layout/hierarchy4"/>
    <dgm:cxn modelId="{968E2C2C-C21E-4618-A7FC-D5C7D1BE10A2}" type="presParOf" srcId="{DBA4ADE7-5755-4A0A-BE1C-2E04E252DB83}" destId="{449CF009-BAD3-439F-B068-B0C9241543BB}" srcOrd="10" destOrd="0" presId="urn:microsoft.com/office/officeart/2005/8/layout/hierarchy4"/>
    <dgm:cxn modelId="{4F75AB66-574F-44A4-9610-805E9D7E2C5C}" type="presParOf" srcId="{449CF009-BAD3-439F-B068-B0C9241543BB}" destId="{516F810F-8509-460D-B94F-9BB070610F54}" srcOrd="0" destOrd="0" presId="urn:microsoft.com/office/officeart/2005/8/layout/hierarchy4"/>
    <dgm:cxn modelId="{1C3CFF22-4937-40B1-93CB-786643156798}" type="presParOf" srcId="{449CF009-BAD3-439F-B068-B0C9241543BB}" destId="{A9AF45DF-F536-4E04-8222-962ECC6EAE28}" srcOrd="1" destOrd="0" presId="urn:microsoft.com/office/officeart/2005/8/layout/hierarchy4"/>
    <dgm:cxn modelId="{51F0E97C-8D33-4160-B997-DE75B7A77970}" type="presParOf" srcId="{DBA4ADE7-5755-4A0A-BE1C-2E04E252DB83}" destId="{C841FCEA-15D5-46FB-A110-F0C41027D8A5}" srcOrd="11" destOrd="0" presId="urn:microsoft.com/office/officeart/2005/8/layout/hierarchy4"/>
    <dgm:cxn modelId="{53618B61-313A-49FA-B520-CAC75E8E19A3}" type="presParOf" srcId="{DBA4ADE7-5755-4A0A-BE1C-2E04E252DB83}" destId="{090BDBD4-6161-4623-8655-A2EFB4F87B6E}" srcOrd="12" destOrd="0" presId="urn:microsoft.com/office/officeart/2005/8/layout/hierarchy4"/>
    <dgm:cxn modelId="{FFC0EAA9-CE98-40E7-93D9-091292D635C7}" type="presParOf" srcId="{090BDBD4-6161-4623-8655-A2EFB4F87B6E}" destId="{1F09C55C-2330-402D-B556-F456E9C349A5}" srcOrd="0" destOrd="0" presId="urn:microsoft.com/office/officeart/2005/8/layout/hierarchy4"/>
    <dgm:cxn modelId="{9DA393D9-C713-4267-A9EF-035B694E2DF1}" type="presParOf" srcId="{090BDBD4-6161-4623-8655-A2EFB4F87B6E}" destId="{92AB4578-995F-4209-9AF3-35B54E52091A}" srcOrd="1" destOrd="0" presId="urn:microsoft.com/office/officeart/2005/8/layout/hierarchy4"/>
    <dgm:cxn modelId="{9D11F079-7F15-444F-AEFF-07B1A8685185}" type="presParOf" srcId="{DBA4ADE7-5755-4A0A-BE1C-2E04E252DB83}" destId="{65AA9904-085A-4FFB-9814-0FA2389A6423}" srcOrd="13" destOrd="0" presId="urn:microsoft.com/office/officeart/2005/8/layout/hierarchy4"/>
    <dgm:cxn modelId="{99EF5A9E-4FED-4B2A-A364-056A9E1CA556}" type="presParOf" srcId="{DBA4ADE7-5755-4A0A-BE1C-2E04E252DB83}" destId="{1978ACA3-8D1A-48CE-927A-24578E1172FD}" srcOrd="14" destOrd="0" presId="urn:microsoft.com/office/officeart/2005/8/layout/hierarchy4"/>
    <dgm:cxn modelId="{4B4ABEFD-B473-4BC3-993A-13D887E1AB1A}" type="presParOf" srcId="{1978ACA3-8D1A-48CE-927A-24578E1172FD}" destId="{D653EBCA-B16A-4280-A69F-501190D7EA0A}" srcOrd="0" destOrd="0" presId="urn:microsoft.com/office/officeart/2005/8/layout/hierarchy4"/>
    <dgm:cxn modelId="{B2744B69-74CE-41BE-8ED1-054AA5C1FCA1}" type="presParOf" srcId="{1978ACA3-8D1A-48CE-927A-24578E1172FD}" destId="{7A222FB7-4AEA-4001-AFB0-2686EB3DD447}" srcOrd="1" destOrd="0" presId="urn:microsoft.com/office/officeart/2005/8/layout/hierarchy4"/>
    <dgm:cxn modelId="{42299F79-A3B9-4B30-BD2D-762389A6E4A5}" type="presParOf" srcId="{DBA4ADE7-5755-4A0A-BE1C-2E04E252DB83}" destId="{0EF549B4-30D6-40D9-83AA-5E86ED12A8C0}" srcOrd="15" destOrd="0" presId="urn:microsoft.com/office/officeart/2005/8/layout/hierarchy4"/>
    <dgm:cxn modelId="{B7082150-1AA7-4808-8DD7-A51D005EF6CC}" type="presParOf" srcId="{DBA4ADE7-5755-4A0A-BE1C-2E04E252DB83}" destId="{334A395A-DCA1-438E-97BE-66530F5E3719}" srcOrd="16" destOrd="0" presId="urn:microsoft.com/office/officeart/2005/8/layout/hierarchy4"/>
    <dgm:cxn modelId="{8CF43A6F-14AE-4267-83B9-8C66263DF023}" type="presParOf" srcId="{334A395A-DCA1-438E-97BE-66530F5E3719}" destId="{AFB1F6B1-760C-4DF2-B238-60977A991568}" srcOrd="0" destOrd="0" presId="urn:microsoft.com/office/officeart/2005/8/layout/hierarchy4"/>
    <dgm:cxn modelId="{683BC15A-0013-4790-904F-4E20C1924039}" type="presParOf" srcId="{334A395A-DCA1-438E-97BE-66530F5E3719}" destId="{F4CC7A6E-9664-4E41-9A06-99D1D24A8768}" srcOrd="1" destOrd="0" presId="urn:microsoft.com/office/officeart/2005/8/layout/hierarchy4"/>
    <dgm:cxn modelId="{D0756F20-D917-4EE9-9884-094E8CB3E0DD}" type="presParOf" srcId="{DBA4ADE7-5755-4A0A-BE1C-2E04E252DB83}" destId="{3A8B3F31-E62D-4B95-81B5-CFF4CF9CE210}" srcOrd="17" destOrd="0" presId="urn:microsoft.com/office/officeart/2005/8/layout/hierarchy4"/>
    <dgm:cxn modelId="{EC733FDA-6C25-41E8-B36D-6A42B0170080}" type="presParOf" srcId="{DBA4ADE7-5755-4A0A-BE1C-2E04E252DB83}" destId="{D82F05F3-33A5-43DE-AC08-133AF7DD66F5}" srcOrd="18" destOrd="0" presId="urn:microsoft.com/office/officeart/2005/8/layout/hierarchy4"/>
    <dgm:cxn modelId="{1FF1F343-FF32-4FA3-9C8A-6CA1AF84127A}" type="presParOf" srcId="{D82F05F3-33A5-43DE-AC08-133AF7DD66F5}" destId="{F96725D8-5D12-498E-ABBB-6B04A56C70C2}" srcOrd="0" destOrd="0" presId="urn:microsoft.com/office/officeart/2005/8/layout/hierarchy4"/>
    <dgm:cxn modelId="{535DBCF7-EBB3-42B5-88E6-2A728B2D5B40}" type="presParOf" srcId="{D82F05F3-33A5-43DE-AC08-133AF7DD66F5}" destId="{145BE4F7-AB33-4E51-8D28-06FD796B155E}" srcOrd="1"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E10326-21C2-4510-892E-14D355677B0E}" type="doc">
      <dgm:prSet loTypeId="urn:microsoft.com/office/officeart/2005/8/layout/target3" loCatId="list" qsTypeId="urn:microsoft.com/office/officeart/2005/8/quickstyle/simple5" qsCatId="simple" csTypeId="urn:microsoft.com/office/officeart/2005/8/colors/accent3_4" csCatId="accent3" phldr="1"/>
      <dgm:spPr/>
      <dgm:t>
        <a:bodyPr/>
        <a:lstStyle/>
        <a:p>
          <a:endParaRPr lang="zh-CN" altLang="en-US"/>
        </a:p>
      </dgm:t>
    </dgm:pt>
    <dgm:pt modelId="{322CBBF2-36D7-4650-BE90-1EDFCA8735F7}">
      <dgm:prSet phldrT="[文本]" custT="1"/>
      <dgm:spPr/>
      <dgm:t>
        <a:bodyPr/>
        <a:lstStyle/>
        <a:p>
          <a:pPr algn="l"/>
          <a:r>
            <a:rPr lang="en-US" altLang="zh-CN" sz="2800" b="1" dirty="0" smtClean="0">
              <a:latin typeface="+mn-ea"/>
              <a:ea typeface="+mn-ea"/>
            </a:rPr>
            <a:t>1</a:t>
          </a:r>
          <a:r>
            <a:rPr lang="zh-CN" altLang="en-US" sz="2800" b="1" dirty="0" smtClean="0">
              <a:latin typeface="+mn-ea"/>
              <a:ea typeface="+mn-ea"/>
            </a:rPr>
            <a:t>）</a:t>
          </a:r>
          <a:r>
            <a:rPr lang="zh-CN" sz="2800" b="1" dirty="0" smtClean="0">
              <a:latin typeface="+mn-ea"/>
              <a:ea typeface="+mn-ea"/>
            </a:rPr>
            <a:t>信息内容风趣幽默</a:t>
          </a:r>
          <a:endParaRPr lang="zh-CN" altLang="en-US" sz="2800" b="1" dirty="0">
            <a:latin typeface="+mn-ea"/>
            <a:ea typeface="+mn-ea"/>
          </a:endParaRPr>
        </a:p>
      </dgm:t>
    </dgm:pt>
    <dgm:pt modelId="{DDB32CFF-1148-4A99-9AFC-0144D07F8E9A}" type="parTrans" cxnId="{287E3FCD-2F2F-4B91-AF99-7588C3BCA024}">
      <dgm:prSet/>
      <dgm:spPr/>
      <dgm:t>
        <a:bodyPr/>
        <a:lstStyle/>
        <a:p>
          <a:endParaRPr lang="zh-CN" altLang="en-US">
            <a:latin typeface="+mn-ea"/>
            <a:ea typeface="+mn-ea"/>
          </a:endParaRPr>
        </a:p>
      </dgm:t>
    </dgm:pt>
    <dgm:pt modelId="{2C038817-6E05-482F-8707-4CBA4B2585A9}" type="sibTrans" cxnId="{287E3FCD-2F2F-4B91-AF99-7588C3BCA024}">
      <dgm:prSet/>
      <dgm:spPr/>
      <dgm:t>
        <a:bodyPr/>
        <a:lstStyle/>
        <a:p>
          <a:endParaRPr lang="zh-CN" altLang="en-US">
            <a:latin typeface="+mn-ea"/>
            <a:ea typeface="+mn-ea"/>
          </a:endParaRPr>
        </a:p>
      </dgm:t>
    </dgm:pt>
    <dgm:pt modelId="{9F515344-8F08-4363-910C-2A46C346FF41}">
      <dgm:prSet phldrT="[文本]" custT="1"/>
      <dgm:spPr/>
      <dgm:t>
        <a:bodyPr/>
        <a:lstStyle/>
        <a:p>
          <a:pPr algn="l"/>
          <a:r>
            <a:rPr lang="en-US" altLang="zh-CN" sz="2800" b="1" dirty="0" smtClean="0">
              <a:latin typeface="+mn-ea"/>
              <a:ea typeface="+mn-ea"/>
            </a:rPr>
            <a:t>2</a:t>
          </a:r>
          <a:r>
            <a:rPr lang="zh-CN" altLang="en-US" sz="2800" b="1" dirty="0" smtClean="0">
              <a:latin typeface="+mn-ea"/>
              <a:ea typeface="+mn-ea"/>
            </a:rPr>
            <a:t>）</a:t>
          </a:r>
          <a:r>
            <a:rPr lang="zh-CN" sz="2800" b="1" dirty="0" smtClean="0">
              <a:latin typeface="+mn-ea"/>
              <a:ea typeface="+mn-ea"/>
            </a:rPr>
            <a:t>采用多媒体丰富微博内容</a:t>
          </a:r>
          <a:endParaRPr lang="zh-CN" altLang="en-US" sz="2800" b="1" dirty="0">
            <a:latin typeface="+mn-ea"/>
            <a:ea typeface="+mn-ea"/>
          </a:endParaRPr>
        </a:p>
      </dgm:t>
    </dgm:pt>
    <dgm:pt modelId="{BA4D7D7D-6E02-4C7D-A4AC-E017A472E766}" type="parTrans" cxnId="{6A33AB13-CAD7-42B1-80AF-1E049E35D160}">
      <dgm:prSet/>
      <dgm:spPr/>
      <dgm:t>
        <a:bodyPr/>
        <a:lstStyle/>
        <a:p>
          <a:endParaRPr lang="zh-CN" altLang="en-US">
            <a:latin typeface="+mn-ea"/>
            <a:ea typeface="+mn-ea"/>
          </a:endParaRPr>
        </a:p>
      </dgm:t>
    </dgm:pt>
    <dgm:pt modelId="{3244D0D9-8E7A-4CEC-93B4-D251D57CF447}" type="sibTrans" cxnId="{6A33AB13-CAD7-42B1-80AF-1E049E35D160}">
      <dgm:prSet/>
      <dgm:spPr/>
      <dgm:t>
        <a:bodyPr/>
        <a:lstStyle/>
        <a:p>
          <a:endParaRPr lang="zh-CN" altLang="en-US">
            <a:latin typeface="+mn-ea"/>
            <a:ea typeface="+mn-ea"/>
          </a:endParaRPr>
        </a:p>
      </dgm:t>
    </dgm:pt>
    <dgm:pt modelId="{CCEA5D34-610C-4799-9536-3F2C183D7733}">
      <dgm:prSet phldrT="[文本]" custT="1"/>
      <dgm:spPr/>
      <dgm:t>
        <a:bodyPr/>
        <a:lstStyle/>
        <a:p>
          <a:pPr algn="l"/>
          <a:r>
            <a:rPr lang="en-US" altLang="zh-CN" sz="2800" b="1" dirty="0" smtClean="0">
              <a:latin typeface="+mn-ea"/>
              <a:ea typeface="+mn-ea"/>
            </a:rPr>
            <a:t>3</a:t>
          </a:r>
          <a:r>
            <a:rPr lang="zh-CN" altLang="en-US" sz="2800" b="1" dirty="0" smtClean="0">
              <a:latin typeface="+mn-ea"/>
              <a:ea typeface="+mn-ea"/>
            </a:rPr>
            <a:t>）</a:t>
          </a:r>
          <a:r>
            <a:rPr lang="zh-CN" sz="2800" b="1" dirty="0" smtClean="0">
              <a:latin typeface="+mn-ea"/>
              <a:ea typeface="+mn-ea"/>
            </a:rPr>
            <a:t>抓住热点</a:t>
          </a:r>
          <a:endParaRPr lang="zh-CN" altLang="en-US" sz="2800" b="1" dirty="0">
            <a:latin typeface="+mn-ea"/>
            <a:ea typeface="+mn-ea"/>
          </a:endParaRPr>
        </a:p>
      </dgm:t>
    </dgm:pt>
    <dgm:pt modelId="{987B661C-F25D-4F84-A46D-B87DBBE662C8}" type="parTrans" cxnId="{A3F789B6-D967-4C05-82E2-80BFC84550FE}">
      <dgm:prSet/>
      <dgm:spPr/>
      <dgm:t>
        <a:bodyPr/>
        <a:lstStyle/>
        <a:p>
          <a:endParaRPr lang="zh-CN" altLang="en-US">
            <a:latin typeface="+mn-ea"/>
            <a:ea typeface="+mn-ea"/>
          </a:endParaRPr>
        </a:p>
      </dgm:t>
    </dgm:pt>
    <dgm:pt modelId="{A016D76F-1A3E-4E91-BA35-9A204938E163}" type="sibTrans" cxnId="{A3F789B6-D967-4C05-82E2-80BFC84550FE}">
      <dgm:prSet/>
      <dgm:spPr/>
      <dgm:t>
        <a:bodyPr/>
        <a:lstStyle/>
        <a:p>
          <a:endParaRPr lang="zh-CN" altLang="en-US">
            <a:latin typeface="+mn-ea"/>
            <a:ea typeface="+mn-ea"/>
          </a:endParaRPr>
        </a:p>
      </dgm:t>
    </dgm:pt>
    <dgm:pt modelId="{C7D73CC0-7490-44F6-B42C-93E3B277F34A}">
      <dgm:prSet phldrT="[文本]" custT="1"/>
      <dgm:spPr/>
      <dgm:t>
        <a:bodyPr/>
        <a:lstStyle/>
        <a:p>
          <a:pPr algn="l"/>
          <a:r>
            <a:rPr lang="en-US" altLang="zh-CN" sz="2800" b="1" dirty="0" smtClean="0">
              <a:latin typeface="+mn-ea"/>
              <a:ea typeface="+mn-ea"/>
            </a:rPr>
            <a:t>4</a:t>
          </a:r>
          <a:r>
            <a:rPr lang="zh-CN" altLang="en-US" sz="2800" b="1" dirty="0" smtClean="0">
              <a:latin typeface="+mn-ea"/>
              <a:ea typeface="+mn-ea"/>
            </a:rPr>
            <a:t>）</a:t>
          </a:r>
          <a:r>
            <a:rPr lang="zh-CN" sz="2800" b="1" dirty="0" smtClean="0">
              <a:latin typeface="+mn-ea"/>
              <a:ea typeface="+mn-ea"/>
            </a:rPr>
            <a:t>不断置顶</a:t>
          </a:r>
          <a:endParaRPr lang="zh-CN" altLang="en-US" sz="2800" b="1" dirty="0">
            <a:latin typeface="+mn-ea"/>
            <a:ea typeface="+mn-ea"/>
          </a:endParaRPr>
        </a:p>
      </dgm:t>
    </dgm:pt>
    <dgm:pt modelId="{DFF99E33-FC21-47AD-B807-C44C397AB7A8}" type="parTrans" cxnId="{88CB3EBC-F620-4058-9446-0E49F75FDD9D}">
      <dgm:prSet/>
      <dgm:spPr/>
      <dgm:t>
        <a:bodyPr/>
        <a:lstStyle/>
        <a:p>
          <a:endParaRPr lang="zh-CN" altLang="en-US">
            <a:latin typeface="+mn-ea"/>
            <a:ea typeface="+mn-ea"/>
          </a:endParaRPr>
        </a:p>
      </dgm:t>
    </dgm:pt>
    <dgm:pt modelId="{0A89B158-E697-4E76-A202-FEC9916C3841}" type="sibTrans" cxnId="{88CB3EBC-F620-4058-9446-0E49F75FDD9D}">
      <dgm:prSet/>
      <dgm:spPr/>
      <dgm:t>
        <a:bodyPr/>
        <a:lstStyle/>
        <a:p>
          <a:endParaRPr lang="zh-CN" altLang="en-US">
            <a:latin typeface="+mn-ea"/>
            <a:ea typeface="+mn-ea"/>
          </a:endParaRPr>
        </a:p>
      </dgm:t>
    </dgm:pt>
    <dgm:pt modelId="{5F5DE9FA-1BEA-461F-BCB0-5007AE0AC9EE}">
      <dgm:prSet phldrT="[文本]" custT="1"/>
      <dgm:spPr/>
      <dgm:t>
        <a:bodyPr/>
        <a:lstStyle/>
        <a:p>
          <a:pPr algn="l"/>
          <a:r>
            <a:rPr lang="en-US" altLang="zh-CN" sz="2800" b="1" dirty="0" smtClean="0">
              <a:latin typeface="+mn-ea"/>
              <a:ea typeface="+mn-ea"/>
            </a:rPr>
            <a:t>5</a:t>
          </a:r>
          <a:r>
            <a:rPr lang="zh-CN" altLang="en-US" sz="2800" b="1" dirty="0" smtClean="0">
              <a:latin typeface="+mn-ea"/>
              <a:ea typeface="+mn-ea"/>
            </a:rPr>
            <a:t>）</a:t>
          </a:r>
          <a:r>
            <a:rPr lang="zh-CN" sz="2800" b="1" dirty="0" smtClean="0">
              <a:latin typeface="+mn-ea"/>
              <a:ea typeface="+mn-ea"/>
            </a:rPr>
            <a:t>利用直播贴</a:t>
          </a:r>
          <a:endParaRPr lang="zh-CN" altLang="en-US" sz="2800" b="1" dirty="0">
            <a:latin typeface="+mn-ea"/>
            <a:ea typeface="+mn-ea"/>
          </a:endParaRPr>
        </a:p>
      </dgm:t>
    </dgm:pt>
    <dgm:pt modelId="{4CEA67F0-29C2-4C3A-874D-4208D8C7E6E2}" type="parTrans" cxnId="{64591E48-88AF-475E-9D1E-B3C7F9738BCB}">
      <dgm:prSet/>
      <dgm:spPr/>
      <dgm:t>
        <a:bodyPr/>
        <a:lstStyle/>
        <a:p>
          <a:endParaRPr lang="zh-CN" altLang="en-US">
            <a:latin typeface="+mn-ea"/>
            <a:ea typeface="+mn-ea"/>
          </a:endParaRPr>
        </a:p>
      </dgm:t>
    </dgm:pt>
    <dgm:pt modelId="{FF6BC87E-B077-40B4-92CF-F1D8F8D8AC3E}" type="sibTrans" cxnId="{64591E48-88AF-475E-9D1E-B3C7F9738BCB}">
      <dgm:prSet/>
      <dgm:spPr/>
      <dgm:t>
        <a:bodyPr/>
        <a:lstStyle/>
        <a:p>
          <a:endParaRPr lang="zh-CN" altLang="en-US">
            <a:latin typeface="+mn-ea"/>
            <a:ea typeface="+mn-ea"/>
          </a:endParaRPr>
        </a:p>
      </dgm:t>
    </dgm:pt>
    <dgm:pt modelId="{07D1E58A-2CFF-44AC-A1AD-A38B9EE04D64}">
      <dgm:prSet phldrT="[文本]" custT="1"/>
      <dgm:spPr/>
      <dgm:t>
        <a:bodyPr/>
        <a:lstStyle/>
        <a:p>
          <a:pPr algn="l"/>
          <a:r>
            <a:rPr lang="en-US" altLang="zh-CN" sz="2800" b="1" dirty="0" smtClean="0">
              <a:latin typeface="+mn-ea"/>
              <a:ea typeface="+mn-ea"/>
            </a:rPr>
            <a:t>6</a:t>
          </a:r>
          <a:r>
            <a:rPr lang="zh-CN" altLang="en-US" sz="2800" b="1" dirty="0" smtClean="0">
              <a:latin typeface="+mn-ea"/>
              <a:ea typeface="+mn-ea"/>
            </a:rPr>
            <a:t>）</a:t>
          </a:r>
          <a:r>
            <a:rPr lang="zh-CN" sz="2800" b="1" dirty="0" smtClean="0">
              <a:latin typeface="+mn-ea"/>
              <a:ea typeface="+mn-ea"/>
            </a:rPr>
            <a:t>巧用</a:t>
          </a:r>
          <a:r>
            <a:rPr lang="en-US" sz="2800" b="1" dirty="0" smtClean="0">
              <a:latin typeface="+mn-ea"/>
              <a:ea typeface="+mn-ea"/>
            </a:rPr>
            <a:t>@</a:t>
          </a:r>
          <a:r>
            <a:rPr lang="zh-CN" sz="2800" b="1" dirty="0" smtClean="0">
              <a:latin typeface="+mn-ea"/>
              <a:ea typeface="+mn-ea"/>
            </a:rPr>
            <a:t>赢得热推</a:t>
          </a:r>
          <a:endParaRPr lang="zh-CN" altLang="en-US" sz="2800" b="1" dirty="0">
            <a:latin typeface="+mn-ea"/>
            <a:ea typeface="+mn-ea"/>
          </a:endParaRPr>
        </a:p>
      </dgm:t>
    </dgm:pt>
    <dgm:pt modelId="{890ADD26-F67E-4E51-95FC-9A1BD167F755}" type="parTrans" cxnId="{44977CF8-35F0-4B6E-AF75-6E29920B1A2A}">
      <dgm:prSet/>
      <dgm:spPr/>
      <dgm:t>
        <a:bodyPr/>
        <a:lstStyle/>
        <a:p>
          <a:endParaRPr lang="zh-CN" altLang="en-US">
            <a:latin typeface="+mn-ea"/>
            <a:ea typeface="+mn-ea"/>
          </a:endParaRPr>
        </a:p>
      </dgm:t>
    </dgm:pt>
    <dgm:pt modelId="{A21AB374-8DF0-485D-86DB-1AD50D13D6CF}" type="sibTrans" cxnId="{44977CF8-35F0-4B6E-AF75-6E29920B1A2A}">
      <dgm:prSet/>
      <dgm:spPr/>
      <dgm:t>
        <a:bodyPr/>
        <a:lstStyle/>
        <a:p>
          <a:endParaRPr lang="zh-CN" altLang="en-US">
            <a:latin typeface="+mn-ea"/>
            <a:ea typeface="+mn-ea"/>
          </a:endParaRPr>
        </a:p>
      </dgm:t>
    </dgm:pt>
    <dgm:pt modelId="{7C5979AC-E692-4C98-859E-6F4D7A95288D}" type="pres">
      <dgm:prSet presAssocID="{ACE10326-21C2-4510-892E-14D355677B0E}" presName="Name0" presStyleCnt="0">
        <dgm:presLayoutVars>
          <dgm:chMax val="7"/>
          <dgm:dir/>
          <dgm:animLvl val="lvl"/>
          <dgm:resizeHandles val="exact"/>
        </dgm:presLayoutVars>
      </dgm:prSet>
      <dgm:spPr/>
      <dgm:t>
        <a:bodyPr/>
        <a:lstStyle/>
        <a:p>
          <a:endParaRPr lang="zh-CN" altLang="en-US"/>
        </a:p>
      </dgm:t>
    </dgm:pt>
    <dgm:pt modelId="{3FFE7782-F276-45C0-A4B8-AB85FCE42F15}" type="pres">
      <dgm:prSet presAssocID="{322CBBF2-36D7-4650-BE90-1EDFCA8735F7}" presName="circle1" presStyleLbl="node1" presStyleIdx="0" presStyleCnt="6"/>
      <dgm:spPr/>
    </dgm:pt>
    <dgm:pt modelId="{CA5F0A6B-CB68-4184-BDCA-20B0C7464F7F}" type="pres">
      <dgm:prSet presAssocID="{322CBBF2-36D7-4650-BE90-1EDFCA8735F7}" presName="space" presStyleCnt="0"/>
      <dgm:spPr/>
    </dgm:pt>
    <dgm:pt modelId="{A3336ABE-0BF1-4D33-9014-5E415B1E4103}" type="pres">
      <dgm:prSet presAssocID="{322CBBF2-36D7-4650-BE90-1EDFCA8735F7}" presName="rect1" presStyleLbl="alignAcc1" presStyleIdx="0" presStyleCnt="6"/>
      <dgm:spPr/>
      <dgm:t>
        <a:bodyPr/>
        <a:lstStyle/>
        <a:p>
          <a:endParaRPr lang="zh-CN" altLang="en-US"/>
        </a:p>
      </dgm:t>
    </dgm:pt>
    <dgm:pt modelId="{4CC4492D-1712-404D-8303-8119E3A549B9}" type="pres">
      <dgm:prSet presAssocID="{9F515344-8F08-4363-910C-2A46C346FF41}" presName="vertSpace2" presStyleLbl="node1" presStyleIdx="0" presStyleCnt="6"/>
      <dgm:spPr/>
    </dgm:pt>
    <dgm:pt modelId="{F011138F-6FF4-4A92-AC15-80977CCD37A2}" type="pres">
      <dgm:prSet presAssocID="{9F515344-8F08-4363-910C-2A46C346FF41}" presName="circle2" presStyleLbl="node1" presStyleIdx="1" presStyleCnt="6"/>
      <dgm:spPr/>
    </dgm:pt>
    <dgm:pt modelId="{38187BE2-440A-4811-9756-F7B7ABF0657B}" type="pres">
      <dgm:prSet presAssocID="{9F515344-8F08-4363-910C-2A46C346FF41}" presName="rect2" presStyleLbl="alignAcc1" presStyleIdx="1" presStyleCnt="6"/>
      <dgm:spPr/>
      <dgm:t>
        <a:bodyPr/>
        <a:lstStyle/>
        <a:p>
          <a:endParaRPr lang="zh-CN" altLang="en-US"/>
        </a:p>
      </dgm:t>
    </dgm:pt>
    <dgm:pt modelId="{41DC2761-2BA4-4F76-B29D-1387399D2C6E}" type="pres">
      <dgm:prSet presAssocID="{CCEA5D34-610C-4799-9536-3F2C183D7733}" presName="vertSpace3" presStyleLbl="node1" presStyleIdx="1" presStyleCnt="6"/>
      <dgm:spPr/>
    </dgm:pt>
    <dgm:pt modelId="{49C029F8-3344-4A94-9617-9D7632F30F8A}" type="pres">
      <dgm:prSet presAssocID="{CCEA5D34-610C-4799-9536-3F2C183D7733}" presName="circle3" presStyleLbl="node1" presStyleIdx="2" presStyleCnt="6"/>
      <dgm:spPr/>
    </dgm:pt>
    <dgm:pt modelId="{5EEDC19D-AC7D-4DA2-9F89-A648D49AB431}" type="pres">
      <dgm:prSet presAssocID="{CCEA5D34-610C-4799-9536-3F2C183D7733}" presName="rect3" presStyleLbl="alignAcc1" presStyleIdx="2" presStyleCnt="6"/>
      <dgm:spPr/>
      <dgm:t>
        <a:bodyPr/>
        <a:lstStyle/>
        <a:p>
          <a:endParaRPr lang="zh-CN" altLang="en-US"/>
        </a:p>
      </dgm:t>
    </dgm:pt>
    <dgm:pt modelId="{E8C04308-6EEA-4469-85CD-16942AE421A9}" type="pres">
      <dgm:prSet presAssocID="{C7D73CC0-7490-44F6-B42C-93E3B277F34A}" presName="vertSpace4" presStyleLbl="node1" presStyleIdx="2" presStyleCnt="6"/>
      <dgm:spPr/>
    </dgm:pt>
    <dgm:pt modelId="{4C1A5BB2-5245-4ADC-A240-4AB38A33774B}" type="pres">
      <dgm:prSet presAssocID="{C7D73CC0-7490-44F6-B42C-93E3B277F34A}" presName="circle4" presStyleLbl="node1" presStyleIdx="3" presStyleCnt="6"/>
      <dgm:spPr/>
    </dgm:pt>
    <dgm:pt modelId="{FBF80395-0FAD-4D07-8BCB-4DD9BA85434F}" type="pres">
      <dgm:prSet presAssocID="{C7D73CC0-7490-44F6-B42C-93E3B277F34A}" presName="rect4" presStyleLbl="alignAcc1" presStyleIdx="3" presStyleCnt="6"/>
      <dgm:spPr/>
      <dgm:t>
        <a:bodyPr/>
        <a:lstStyle/>
        <a:p>
          <a:endParaRPr lang="zh-CN" altLang="en-US"/>
        </a:p>
      </dgm:t>
    </dgm:pt>
    <dgm:pt modelId="{0C00D0EB-84EC-4843-9F29-891D4C025BBB}" type="pres">
      <dgm:prSet presAssocID="{5F5DE9FA-1BEA-461F-BCB0-5007AE0AC9EE}" presName="vertSpace5" presStyleLbl="node1" presStyleIdx="3" presStyleCnt="6"/>
      <dgm:spPr/>
    </dgm:pt>
    <dgm:pt modelId="{C0536BF8-2F23-47B4-9788-F96DFB0FCA1F}" type="pres">
      <dgm:prSet presAssocID="{5F5DE9FA-1BEA-461F-BCB0-5007AE0AC9EE}" presName="circle5" presStyleLbl="node1" presStyleIdx="4" presStyleCnt="6"/>
      <dgm:spPr/>
    </dgm:pt>
    <dgm:pt modelId="{45F5C072-4A58-443D-80DA-623C06471456}" type="pres">
      <dgm:prSet presAssocID="{5F5DE9FA-1BEA-461F-BCB0-5007AE0AC9EE}" presName="rect5" presStyleLbl="alignAcc1" presStyleIdx="4" presStyleCnt="6"/>
      <dgm:spPr/>
      <dgm:t>
        <a:bodyPr/>
        <a:lstStyle/>
        <a:p>
          <a:endParaRPr lang="zh-CN" altLang="en-US"/>
        </a:p>
      </dgm:t>
    </dgm:pt>
    <dgm:pt modelId="{9D0E145F-B3FE-4B4D-9F32-626F47EEC2DC}" type="pres">
      <dgm:prSet presAssocID="{07D1E58A-2CFF-44AC-A1AD-A38B9EE04D64}" presName="vertSpace6" presStyleLbl="node1" presStyleIdx="4" presStyleCnt="6"/>
      <dgm:spPr/>
    </dgm:pt>
    <dgm:pt modelId="{8A3D2418-D4A6-48FC-BB48-84631FD4B09A}" type="pres">
      <dgm:prSet presAssocID="{07D1E58A-2CFF-44AC-A1AD-A38B9EE04D64}" presName="circle6" presStyleLbl="node1" presStyleIdx="5" presStyleCnt="6"/>
      <dgm:spPr/>
    </dgm:pt>
    <dgm:pt modelId="{242E206C-6396-4F62-B56B-47E602653B21}" type="pres">
      <dgm:prSet presAssocID="{07D1E58A-2CFF-44AC-A1AD-A38B9EE04D64}" presName="rect6" presStyleLbl="alignAcc1" presStyleIdx="5" presStyleCnt="6"/>
      <dgm:spPr/>
      <dgm:t>
        <a:bodyPr/>
        <a:lstStyle/>
        <a:p>
          <a:endParaRPr lang="zh-CN" altLang="en-US"/>
        </a:p>
      </dgm:t>
    </dgm:pt>
    <dgm:pt modelId="{88329ECD-FC98-453A-82C6-17D3EA95E3A1}" type="pres">
      <dgm:prSet presAssocID="{322CBBF2-36D7-4650-BE90-1EDFCA8735F7}" presName="rect1ParTxNoCh" presStyleLbl="alignAcc1" presStyleIdx="5" presStyleCnt="6">
        <dgm:presLayoutVars>
          <dgm:chMax val="1"/>
          <dgm:bulletEnabled val="1"/>
        </dgm:presLayoutVars>
      </dgm:prSet>
      <dgm:spPr/>
      <dgm:t>
        <a:bodyPr/>
        <a:lstStyle/>
        <a:p>
          <a:endParaRPr lang="zh-CN" altLang="en-US"/>
        </a:p>
      </dgm:t>
    </dgm:pt>
    <dgm:pt modelId="{C602322D-DB1C-433C-A684-309BCC7DB452}" type="pres">
      <dgm:prSet presAssocID="{9F515344-8F08-4363-910C-2A46C346FF41}" presName="rect2ParTxNoCh" presStyleLbl="alignAcc1" presStyleIdx="5" presStyleCnt="6">
        <dgm:presLayoutVars>
          <dgm:chMax val="1"/>
          <dgm:bulletEnabled val="1"/>
        </dgm:presLayoutVars>
      </dgm:prSet>
      <dgm:spPr/>
      <dgm:t>
        <a:bodyPr/>
        <a:lstStyle/>
        <a:p>
          <a:endParaRPr lang="zh-CN" altLang="en-US"/>
        </a:p>
      </dgm:t>
    </dgm:pt>
    <dgm:pt modelId="{33C40B1E-29A9-42D7-83C9-3BD36953D25A}" type="pres">
      <dgm:prSet presAssocID="{CCEA5D34-610C-4799-9536-3F2C183D7733}" presName="rect3ParTxNoCh" presStyleLbl="alignAcc1" presStyleIdx="5" presStyleCnt="6">
        <dgm:presLayoutVars>
          <dgm:chMax val="1"/>
          <dgm:bulletEnabled val="1"/>
        </dgm:presLayoutVars>
      </dgm:prSet>
      <dgm:spPr/>
      <dgm:t>
        <a:bodyPr/>
        <a:lstStyle/>
        <a:p>
          <a:endParaRPr lang="zh-CN" altLang="en-US"/>
        </a:p>
      </dgm:t>
    </dgm:pt>
    <dgm:pt modelId="{77BF28C7-5B08-4ED8-8794-E31824848E2A}" type="pres">
      <dgm:prSet presAssocID="{C7D73CC0-7490-44F6-B42C-93E3B277F34A}" presName="rect4ParTxNoCh" presStyleLbl="alignAcc1" presStyleIdx="5" presStyleCnt="6">
        <dgm:presLayoutVars>
          <dgm:chMax val="1"/>
          <dgm:bulletEnabled val="1"/>
        </dgm:presLayoutVars>
      </dgm:prSet>
      <dgm:spPr/>
      <dgm:t>
        <a:bodyPr/>
        <a:lstStyle/>
        <a:p>
          <a:endParaRPr lang="zh-CN" altLang="en-US"/>
        </a:p>
      </dgm:t>
    </dgm:pt>
    <dgm:pt modelId="{7CA854E3-3780-4750-91A0-A9A192D2E68A}" type="pres">
      <dgm:prSet presAssocID="{5F5DE9FA-1BEA-461F-BCB0-5007AE0AC9EE}" presName="rect5ParTxNoCh" presStyleLbl="alignAcc1" presStyleIdx="5" presStyleCnt="6">
        <dgm:presLayoutVars>
          <dgm:chMax val="1"/>
          <dgm:bulletEnabled val="1"/>
        </dgm:presLayoutVars>
      </dgm:prSet>
      <dgm:spPr/>
      <dgm:t>
        <a:bodyPr/>
        <a:lstStyle/>
        <a:p>
          <a:endParaRPr lang="zh-CN" altLang="en-US"/>
        </a:p>
      </dgm:t>
    </dgm:pt>
    <dgm:pt modelId="{D2E2B4AE-C7CF-4EE8-AF74-5695306081EB}" type="pres">
      <dgm:prSet presAssocID="{07D1E58A-2CFF-44AC-A1AD-A38B9EE04D64}" presName="rect6ParTxNoCh" presStyleLbl="alignAcc1" presStyleIdx="5" presStyleCnt="6">
        <dgm:presLayoutVars>
          <dgm:chMax val="1"/>
          <dgm:bulletEnabled val="1"/>
        </dgm:presLayoutVars>
      </dgm:prSet>
      <dgm:spPr/>
      <dgm:t>
        <a:bodyPr/>
        <a:lstStyle/>
        <a:p>
          <a:endParaRPr lang="zh-CN" altLang="en-US"/>
        </a:p>
      </dgm:t>
    </dgm:pt>
  </dgm:ptLst>
  <dgm:cxnLst>
    <dgm:cxn modelId="{4D499755-E9A7-4F2D-958A-E93BC80105D0}" type="presOf" srcId="{5F5DE9FA-1BEA-461F-BCB0-5007AE0AC9EE}" destId="{7CA854E3-3780-4750-91A0-A9A192D2E68A}" srcOrd="1" destOrd="0" presId="urn:microsoft.com/office/officeart/2005/8/layout/target3"/>
    <dgm:cxn modelId="{44977CF8-35F0-4B6E-AF75-6E29920B1A2A}" srcId="{ACE10326-21C2-4510-892E-14D355677B0E}" destId="{07D1E58A-2CFF-44AC-A1AD-A38B9EE04D64}" srcOrd="5" destOrd="0" parTransId="{890ADD26-F67E-4E51-95FC-9A1BD167F755}" sibTransId="{A21AB374-8DF0-485D-86DB-1AD50D13D6CF}"/>
    <dgm:cxn modelId="{64591E48-88AF-475E-9D1E-B3C7F9738BCB}" srcId="{ACE10326-21C2-4510-892E-14D355677B0E}" destId="{5F5DE9FA-1BEA-461F-BCB0-5007AE0AC9EE}" srcOrd="4" destOrd="0" parTransId="{4CEA67F0-29C2-4C3A-874D-4208D8C7E6E2}" sibTransId="{FF6BC87E-B077-40B4-92CF-F1D8F8D8AC3E}"/>
    <dgm:cxn modelId="{C8FD42CC-D530-43FD-8AF5-EF8FE60A7EF2}" type="presOf" srcId="{C7D73CC0-7490-44F6-B42C-93E3B277F34A}" destId="{77BF28C7-5B08-4ED8-8794-E31824848E2A}" srcOrd="1" destOrd="0" presId="urn:microsoft.com/office/officeart/2005/8/layout/target3"/>
    <dgm:cxn modelId="{53025014-D95B-4774-9274-5D774B092B69}" type="presOf" srcId="{C7D73CC0-7490-44F6-B42C-93E3B277F34A}" destId="{FBF80395-0FAD-4D07-8BCB-4DD9BA85434F}" srcOrd="0" destOrd="0" presId="urn:microsoft.com/office/officeart/2005/8/layout/target3"/>
    <dgm:cxn modelId="{287E3FCD-2F2F-4B91-AF99-7588C3BCA024}" srcId="{ACE10326-21C2-4510-892E-14D355677B0E}" destId="{322CBBF2-36D7-4650-BE90-1EDFCA8735F7}" srcOrd="0" destOrd="0" parTransId="{DDB32CFF-1148-4A99-9AFC-0144D07F8E9A}" sibTransId="{2C038817-6E05-482F-8707-4CBA4B2585A9}"/>
    <dgm:cxn modelId="{FAD243AE-FAEC-4F95-A360-DBB14ECE51DB}" type="presOf" srcId="{07D1E58A-2CFF-44AC-A1AD-A38B9EE04D64}" destId="{242E206C-6396-4F62-B56B-47E602653B21}" srcOrd="0" destOrd="0" presId="urn:microsoft.com/office/officeart/2005/8/layout/target3"/>
    <dgm:cxn modelId="{E533EEE8-5234-4D3B-B259-795898FA64C1}" type="presOf" srcId="{5F5DE9FA-1BEA-461F-BCB0-5007AE0AC9EE}" destId="{45F5C072-4A58-443D-80DA-623C06471456}" srcOrd="0" destOrd="0" presId="urn:microsoft.com/office/officeart/2005/8/layout/target3"/>
    <dgm:cxn modelId="{AF624CE9-0EEC-4FC0-A0A2-7E3B05603440}" type="presOf" srcId="{322CBBF2-36D7-4650-BE90-1EDFCA8735F7}" destId="{A3336ABE-0BF1-4D33-9014-5E415B1E4103}" srcOrd="0" destOrd="0" presId="urn:microsoft.com/office/officeart/2005/8/layout/target3"/>
    <dgm:cxn modelId="{8878D219-BD42-4124-B404-3E4395DC48DE}" type="presOf" srcId="{CCEA5D34-610C-4799-9536-3F2C183D7733}" destId="{33C40B1E-29A9-42D7-83C9-3BD36953D25A}" srcOrd="1" destOrd="0" presId="urn:microsoft.com/office/officeart/2005/8/layout/target3"/>
    <dgm:cxn modelId="{1133C991-5E4F-4E42-A459-670BEA147082}" type="presOf" srcId="{07D1E58A-2CFF-44AC-A1AD-A38B9EE04D64}" destId="{D2E2B4AE-C7CF-4EE8-AF74-5695306081EB}" srcOrd="1" destOrd="0" presId="urn:microsoft.com/office/officeart/2005/8/layout/target3"/>
    <dgm:cxn modelId="{8DD3DCB4-404E-4DDA-A4CB-C72BAC071C7E}" type="presOf" srcId="{322CBBF2-36D7-4650-BE90-1EDFCA8735F7}" destId="{88329ECD-FC98-453A-82C6-17D3EA95E3A1}" srcOrd="1" destOrd="0" presId="urn:microsoft.com/office/officeart/2005/8/layout/target3"/>
    <dgm:cxn modelId="{0ABAA73A-BDC5-4F26-A7B3-BAF9CA5646EE}" type="presOf" srcId="{ACE10326-21C2-4510-892E-14D355677B0E}" destId="{7C5979AC-E692-4C98-859E-6F4D7A95288D}" srcOrd="0" destOrd="0" presId="urn:microsoft.com/office/officeart/2005/8/layout/target3"/>
    <dgm:cxn modelId="{67B8361A-5802-40FB-9A8E-F6295B38FBAE}" type="presOf" srcId="{CCEA5D34-610C-4799-9536-3F2C183D7733}" destId="{5EEDC19D-AC7D-4DA2-9F89-A648D49AB431}" srcOrd="0" destOrd="0" presId="urn:microsoft.com/office/officeart/2005/8/layout/target3"/>
    <dgm:cxn modelId="{7DFD294F-CF32-4DE9-A552-20A5784AEBF8}" type="presOf" srcId="{9F515344-8F08-4363-910C-2A46C346FF41}" destId="{38187BE2-440A-4811-9756-F7B7ABF0657B}" srcOrd="0" destOrd="0" presId="urn:microsoft.com/office/officeart/2005/8/layout/target3"/>
    <dgm:cxn modelId="{88CB3EBC-F620-4058-9446-0E49F75FDD9D}" srcId="{ACE10326-21C2-4510-892E-14D355677B0E}" destId="{C7D73CC0-7490-44F6-B42C-93E3B277F34A}" srcOrd="3" destOrd="0" parTransId="{DFF99E33-FC21-47AD-B807-C44C397AB7A8}" sibTransId="{0A89B158-E697-4E76-A202-FEC9916C3841}"/>
    <dgm:cxn modelId="{2E7EC5E5-B387-43F2-B7D5-40BB888AA1D3}" type="presOf" srcId="{9F515344-8F08-4363-910C-2A46C346FF41}" destId="{C602322D-DB1C-433C-A684-309BCC7DB452}" srcOrd="1" destOrd="0" presId="urn:microsoft.com/office/officeart/2005/8/layout/target3"/>
    <dgm:cxn modelId="{A3F789B6-D967-4C05-82E2-80BFC84550FE}" srcId="{ACE10326-21C2-4510-892E-14D355677B0E}" destId="{CCEA5D34-610C-4799-9536-3F2C183D7733}" srcOrd="2" destOrd="0" parTransId="{987B661C-F25D-4F84-A46D-B87DBBE662C8}" sibTransId="{A016D76F-1A3E-4E91-BA35-9A204938E163}"/>
    <dgm:cxn modelId="{6A33AB13-CAD7-42B1-80AF-1E049E35D160}" srcId="{ACE10326-21C2-4510-892E-14D355677B0E}" destId="{9F515344-8F08-4363-910C-2A46C346FF41}" srcOrd="1" destOrd="0" parTransId="{BA4D7D7D-6E02-4C7D-A4AC-E017A472E766}" sibTransId="{3244D0D9-8E7A-4CEC-93B4-D251D57CF447}"/>
    <dgm:cxn modelId="{EB0CA388-B015-4FFE-A8D1-457FABB65B83}" type="presParOf" srcId="{7C5979AC-E692-4C98-859E-6F4D7A95288D}" destId="{3FFE7782-F276-45C0-A4B8-AB85FCE42F15}" srcOrd="0" destOrd="0" presId="urn:microsoft.com/office/officeart/2005/8/layout/target3"/>
    <dgm:cxn modelId="{9EF1B8EC-CE4D-41AA-A4C6-199352D25AC0}" type="presParOf" srcId="{7C5979AC-E692-4C98-859E-6F4D7A95288D}" destId="{CA5F0A6B-CB68-4184-BDCA-20B0C7464F7F}" srcOrd="1" destOrd="0" presId="urn:microsoft.com/office/officeart/2005/8/layout/target3"/>
    <dgm:cxn modelId="{57583CF4-242D-4313-9FA5-F2ED75C3DB63}" type="presParOf" srcId="{7C5979AC-E692-4C98-859E-6F4D7A95288D}" destId="{A3336ABE-0BF1-4D33-9014-5E415B1E4103}" srcOrd="2" destOrd="0" presId="urn:microsoft.com/office/officeart/2005/8/layout/target3"/>
    <dgm:cxn modelId="{F86F6FF5-BB82-4091-9AFB-59804BE9CC9D}" type="presParOf" srcId="{7C5979AC-E692-4C98-859E-6F4D7A95288D}" destId="{4CC4492D-1712-404D-8303-8119E3A549B9}" srcOrd="3" destOrd="0" presId="urn:microsoft.com/office/officeart/2005/8/layout/target3"/>
    <dgm:cxn modelId="{42D09D57-2519-4CD1-8C45-D1DF05865729}" type="presParOf" srcId="{7C5979AC-E692-4C98-859E-6F4D7A95288D}" destId="{F011138F-6FF4-4A92-AC15-80977CCD37A2}" srcOrd="4" destOrd="0" presId="urn:microsoft.com/office/officeart/2005/8/layout/target3"/>
    <dgm:cxn modelId="{96CFBB72-C04A-4300-993C-5E2A700611B1}" type="presParOf" srcId="{7C5979AC-E692-4C98-859E-6F4D7A95288D}" destId="{38187BE2-440A-4811-9756-F7B7ABF0657B}" srcOrd="5" destOrd="0" presId="urn:microsoft.com/office/officeart/2005/8/layout/target3"/>
    <dgm:cxn modelId="{678C3E3F-E144-412E-AE20-6D5D20A5E09D}" type="presParOf" srcId="{7C5979AC-E692-4C98-859E-6F4D7A95288D}" destId="{41DC2761-2BA4-4F76-B29D-1387399D2C6E}" srcOrd="6" destOrd="0" presId="urn:microsoft.com/office/officeart/2005/8/layout/target3"/>
    <dgm:cxn modelId="{300EC67C-0E00-4634-A291-812FC6C5F27A}" type="presParOf" srcId="{7C5979AC-E692-4C98-859E-6F4D7A95288D}" destId="{49C029F8-3344-4A94-9617-9D7632F30F8A}" srcOrd="7" destOrd="0" presId="urn:microsoft.com/office/officeart/2005/8/layout/target3"/>
    <dgm:cxn modelId="{E8333EC9-36F8-4618-BF13-E351DF72CEDB}" type="presParOf" srcId="{7C5979AC-E692-4C98-859E-6F4D7A95288D}" destId="{5EEDC19D-AC7D-4DA2-9F89-A648D49AB431}" srcOrd="8" destOrd="0" presId="urn:microsoft.com/office/officeart/2005/8/layout/target3"/>
    <dgm:cxn modelId="{B3248C0C-13A8-4C00-8D92-A32446423737}" type="presParOf" srcId="{7C5979AC-E692-4C98-859E-6F4D7A95288D}" destId="{E8C04308-6EEA-4469-85CD-16942AE421A9}" srcOrd="9" destOrd="0" presId="urn:microsoft.com/office/officeart/2005/8/layout/target3"/>
    <dgm:cxn modelId="{174BD2E8-5481-40D6-B5AE-6D05DE82BB38}" type="presParOf" srcId="{7C5979AC-E692-4C98-859E-6F4D7A95288D}" destId="{4C1A5BB2-5245-4ADC-A240-4AB38A33774B}" srcOrd="10" destOrd="0" presId="urn:microsoft.com/office/officeart/2005/8/layout/target3"/>
    <dgm:cxn modelId="{0B9921F4-4700-4470-A2BF-3C3CDE0497ED}" type="presParOf" srcId="{7C5979AC-E692-4C98-859E-6F4D7A95288D}" destId="{FBF80395-0FAD-4D07-8BCB-4DD9BA85434F}" srcOrd="11" destOrd="0" presId="urn:microsoft.com/office/officeart/2005/8/layout/target3"/>
    <dgm:cxn modelId="{C0A55872-5FA5-4B43-B1AE-195FD7AD47CD}" type="presParOf" srcId="{7C5979AC-E692-4C98-859E-6F4D7A95288D}" destId="{0C00D0EB-84EC-4843-9F29-891D4C025BBB}" srcOrd="12" destOrd="0" presId="urn:microsoft.com/office/officeart/2005/8/layout/target3"/>
    <dgm:cxn modelId="{680EFAB4-6869-4EB5-B66B-30E2CE8C3C60}" type="presParOf" srcId="{7C5979AC-E692-4C98-859E-6F4D7A95288D}" destId="{C0536BF8-2F23-47B4-9788-F96DFB0FCA1F}" srcOrd="13" destOrd="0" presId="urn:microsoft.com/office/officeart/2005/8/layout/target3"/>
    <dgm:cxn modelId="{9CFBB5F0-D74F-4C10-8D33-11E0997AACE0}" type="presParOf" srcId="{7C5979AC-E692-4C98-859E-6F4D7A95288D}" destId="{45F5C072-4A58-443D-80DA-623C06471456}" srcOrd="14" destOrd="0" presId="urn:microsoft.com/office/officeart/2005/8/layout/target3"/>
    <dgm:cxn modelId="{87CD1285-0349-4A28-A4C3-FBC1625E2638}" type="presParOf" srcId="{7C5979AC-E692-4C98-859E-6F4D7A95288D}" destId="{9D0E145F-B3FE-4B4D-9F32-626F47EEC2DC}" srcOrd="15" destOrd="0" presId="urn:microsoft.com/office/officeart/2005/8/layout/target3"/>
    <dgm:cxn modelId="{97C5E7FD-E7FB-49AC-B606-04CC98B3A54D}" type="presParOf" srcId="{7C5979AC-E692-4C98-859E-6F4D7A95288D}" destId="{8A3D2418-D4A6-48FC-BB48-84631FD4B09A}" srcOrd="16" destOrd="0" presId="urn:microsoft.com/office/officeart/2005/8/layout/target3"/>
    <dgm:cxn modelId="{A5F2AE9B-E4D0-4001-B6C0-8CE7A8250B45}" type="presParOf" srcId="{7C5979AC-E692-4C98-859E-6F4D7A95288D}" destId="{242E206C-6396-4F62-B56B-47E602653B21}" srcOrd="17" destOrd="0" presId="urn:microsoft.com/office/officeart/2005/8/layout/target3"/>
    <dgm:cxn modelId="{31F6810F-970D-41C1-8CBF-64E0ED07FF9B}" type="presParOf" srcId="{7C5979AC-E692-4C98-859E-6F4D7A95288D}" destId="{88329ECD-FC98-453A-82C6-17D3EA95E3A1}" srcOrd="18" destOrd="0" presId="urn:microsoft.com/office/officeart/2005/8/layout/target3"/>
    <dgm:cxn modelId="{8C400E86-0867-46D7-ABEB-51C56F22D657}" type="presParOf" srcId="{7C5979AC-E692-4C98-859E-6F4D7A95288D}" destId="{C602322D-DB1C-433C-A684-309BCC7DB452}" srcOrd="19" destOrd="0" presId="urn:microsoft.com/office/officeart/2005/8/layout/target3"/>
    <dgm:cxn modelId="{1C3B67FE-16F6-4763-8966-545CCC3CBA0D}" type="presParOf" srcId="{7C5979AC-E692-4C98-859E-6F4D7A95288D}" destId="{33C40B1E-29A9-42D7-83C9-3BD36953D25A}" srcOrd="20" destOrd="0" presId="urn:microsoft.com/office/officeart/2005/8/layout/target3"/>
    <dgm:cxn modelId="{0712A6C5-B6F4-4253-991F-7DC1FDF59D6D}" type="presParOf" srcId="{7C5979AC-E692-4C98-859E-6F4D7A95288D}" destId="{77BF28C7-5B08-4ED8-8794-E31824848E2A}" srcOrd="21" destOrd="0" presId="urn:microsoft.com/office/officeart/2005/8/layout/target3"/>
    <dgm:cxn modelId="{B56DC850-20E2-4D0A-B613-C932B8324D41}" type="presParOf" srcId="{7C5979AC-E692-4C98-859E-6F4D7A95288D}" destId="{7CA854E3-3780-4750-91A0-A9A192D2E68A}" srcOrd="22" destOrd="0" presId="urn:microsoft.com/office/officeart/2005/8/layout/target3"/>
    <dgm:cxn modelId="{53D885BA-1043-452B-A610-A33C9A4B76DA}" type="presParOf" srcId="{7C5979AC-E692-4C98-859E-6F4D7A95288D}" destId="{D2E2B4AE-C7CF-4EE8-AF74-5695306081EB}" srcOrd="2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CFEDBA3-5322-41D9-9DDE-29076AFE3D9D}">
      <dsp:nvSpPr>
        <dsp:cNvPr id="0" name=""/>
        <dsp:cNvSpPr/>
      </dsp:nvSpPr>
      <dsp:spPr>
        <a:xfrm>
          <a:off x="2504067" y="621829"/>
          <a:ext cx="4135864" cy="4135864"/>
        </a:xfrm>
        <a:prstGeom prst="blockArc">
          <a:avLst>
            <a:gd name="adj1" fmla="val 11880000"/>
            <a:gd name="adj2" fmla="val 16200000"/>
            <a:gd name="adj3" fmla="val 4641"/>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5047D85-FCF9-462E-A05A-0F8FA1929920}">
      <dsp:nvSpPr>
        <dsp:cNvPr id="0" name=""/>
        <dsp:cNvSpPr/>
      </dsp:nvSpPr>
      <dsp:spPr>
        <a:xfrm>
          <a:off x="2504067" y="621829"/>
          <a:ext cx="4135864" cy="4135864"/>
        </a:xfrm>
        <a:prstGeom prst="blockArc">
          <a:avLst>
            <a:gd name="adj1" fmla="val 7560000"/>
            <a:gd name="adj2" fmla="val 11880000"/>
            <a:gd name="adj3" fmla="val 4641"/>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17E7727-1C0F-4B66-91FC-0E635B543D9C}">
      <dsp:nvSpPr>
        <dsp:cNvPr id="0" name=""/>
        <dsp:cNvSpPr/>
      </dsp:nvSpPr>
      <dsp:spPr>
        <a:xfrm>
          <a:off x="2504067" y="621829"/>
          <a:ext cx="4135864" cy="4135864"/>
        </a:xfrm>
        <a:prstGeom prst="blockArc">
          <a:avLst>
            <a:gd name="adj1" fmla="val 3240000"/>
            <a:gd name="adj2" fmla="val 7560000"/>
            <a:gd name="adj3" fmla="val 4641"/>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003FAFE-B874-43AD-ABDA-8F4AFD8D1B3F}">
      <dsp:nvSpPr>
        <dsp:cNvPr id="0" name=""/>
        <dsp:cNvSpPr/>
      </dsp:nvSpPr>
      <dsp:spPr>
        <a:xfrm>
          <a:off x="2504067" y="621829"/>
          <a:ext cx="4135864" cy="4135864"/>
        </a:xfrm>
        <a:prstGeom prst="blockArc">
          <a:avLst>
            <a:gd name="adj1" fmla="val 20520000"/>
            <a:gd name="adj2" fmla="val 3240000"/>
            <a:gd name="adj3" fmla="val 4641"/>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010B298B-2BA0-4DF3-8DFD-404FCA65490D}">
      <dsp:nvSpPr>
        <dsp:cNvPr id="0" name=""/>
        <dsp:cNvSpPr/>
      </dsp:nvSpPr>
      <dsp:spPr>
        <a:xfrm>
          <a:off x="2504067" y="621829"/>
          <a:ext cx="4135864" cy="4135864"/>
        </a:xfrm>
        <a:prstGeom prst="blockArc">
          <a:avLst>
            <a:gd name="adj1" fmla="val 16200000"/>
            <a:gd name="adj2" fmla="val 20520000"/>
            <a:gd name="adj3" fmla="val 4641"/>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1FD059A4-DEE0-4666-B590-556DCB978510}">
      <dsp:nvSpPr>
        <dsp:cNvPr id="0" name=""/>
        <dsp:cNvSpPr/>
      </dsp:nvSpPr>
      <dsp:spPr>
        <a:xfrm>
          <a:off x="3619872" y="1737633"/>
          <a:ext cx="1904255" cy="1904255"/>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t>微博的特点</a:t>
          </a:r>
          <a:endParaRPr lang="zh-CN" altLang="en-US" sz="2800" b="1" kern="1200" dirty="0"/>
        </a:p>
      </dsp:txBody>
      <dsp:txXfrm>
        <a:off x="3619872" y="1737633"/>
        <a:ext cx="1904255" cy="1904255"/>
      </dsp:txXfrm>
    </dsp:sp>
    <dsp:sp modelId="{7FAB4D36-D598-4FDE-B2AB-CDF014F10E81}">
      <dsp:nvSpPr>
        <dsp:cNvPr id="0" name=""/>
        <dsp:cNvSpPr/>
      </dsp:nvSpPr>
      <dsp:spPr>
        <a:xfrm>
          <a:off x="3905510" y="3327"/>
          <a:ext cx="1332979" cy="13329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l" defTabSz="1244600">
            <a:lnSpc>
              <a:spcPct val="90000"/>
            </a:lnSpc>
            <a:spcBef>
              <a:spcPct val="0"/>
            </a:spcBef>
            <a:spcAft>
              <a:spcPct val="35000"/>
            </a:spcAft>
          </a:pPr>
          <a:r>
            <a:rPr lang="zh-CN" sz="2800" b="1" kern="1200" dirty="0" smtClean="0"/>
            <a:t>内容简短</a:t>
          </a:r>
          <a:endParaRPr lang="zh-CN" altLang="en-US" sz="2800" b="1" kern="1200" dirty="0"/>
        </a:p>
      </dsp:txBody>
      <dsp:txXfrm>
        <a:off x="3905510" y="3327"/>
        <a:ext cx="1332979" cy="1332979"/>
      </dsp:txXfrm>
    </dsp:sp>
    <dsp:sp modelId="{BF2312DD-2CCE-473C-868C-6F9CC20A9161}">
      <dsp:nvSpPr>
        <dsp:cNvPr id="0" name=""/>
        <dsp:cNvSpPr/>
      </dsp:nvSpPr>
      <dsp:spPr>
        <a:xfrm>
          <a:off x="5826592" y="1399074"/>
          <a:ext cx="1332979" cy="13329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l" defTabSz="1244600">
            <a:lnSpc>
              <a:spcPct val="90000"/>
            </a:lnSpc>
            <a:spcBef>
              <a:spcPct val="0"/>
            </a:spcBef>
            <a:spcAft>
              <a:spcPct val="35000"/>
            </a:spcAft>
          </a:pPr>
          <a:r>
            <a:rPr lang="zh-CN" sz="2800" b="1" kern="1200" dirty="0" smtClean="0"/>
            <a:t>平等交流</a:t>
          </a:r>
          <a:endParaRPr lang="zh-CN" altLang="en-US" sz="2800" b="1" kern="1200" dirty="0"/>
        </a:p>
      </dsp:txBody>
      <dsp:txXfrm>
        <a:off x="5826592" y="1399074"/>
        <a:ext cx="1332979" cy="1332979"/>
      </dsp:txXfrm>
    </dsp:sp>
    <dsp:sp modelId="{87D8653E-8D29-4B39-9C28-BAE7FDCDDD3D}">
      <dsp:nvSpPr>
        <dsp:cNvPr id="0" name=""/>
        <dsp:cNvSpPr/>
      </dsp:nvSpPr>
      <dsp:spPr>
        <a:xfrm>
          <a:off x="5092804" y="3657441"/>
          <a:ext cx="1332979" cy="13329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l" defTabSz="1244600">
            <a:lnSpc>
              <a:spcPct val="90000"/>
            </a:lnSpc>
            <a:spcBef>
              <a:spcPct val="0"/>
            </a:spcBef>
            <a:spcAft>
              <a:spcPct val="35000"/>
            </a:spcAft>
          </a:pPr>
          <a:r>
            <a:rPr lang="zh-CN" sz="2800" b="1" kern="1200" dirty="0" smtClean="0"/>
            <a:t>传播快速</a:t>
          </a:r>
          <a:endParaRPr lang="zh-CN" altLang="en-US" sz="2800" b="1" kern="1200" dirty="0"/>
        </a:p>
      </dsp:txBody>
      <dsp:txXfrm>
        <a:off x="5092804" y="3657441"/>
        <a:ext cx="1332979" cy="1332979"/>
      </dsp:txXfrm>
    </dsp:sp>
    <dsp:sp modelId="{2BE559DB-6CE0-4DD7-A060-4DF0EE336BDA}">
      <dsp:nvSpPr>
        <dsp:cNvPr id="0" name=""/>
        <dsp:cNvSpPr/>
      </dsp:nvSpPr>
      <dsp:spPr>
        <a:xfrm>
          <a:off x="2718216" y="3657441"/>
          <a:ext cx="1332979" cy="13329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l" defTabSz="1244600">
            <a:lnSpc>
              <a:spcPct val="90000"/>
            </a:lnSpc>
            <a:spcBef>
              <a:spcPct val="0"/>
            </a:spcBef>
            <a:spcAft>
              <a:spcPct val="35000"/>
            </a:spcAft>
          </a:pPr>
          <a:r>
            <a:rPr lang="zh-CN" sz="2800" b="1" kern="1200" dirty="0" smtClean="0"/>
            <a:t>即时信息</a:t>
          </a:r>
          <a:endParaRPr lang="zh-CN" altLang="en-US" sz="2800" b="1" kern="1200" dirty="0"/>
        </a:p>
      </dsp:txBody>
      <dsp:txXfrm>
        <a:off x="2718216" y="3657441"/>
        <a:ext cx="1332979" cy="1332979"/>
      </dsp:txXfrm>
    </dsp:sp>
    <dsp:sp modelId="{56EC955E-4B61-4970-83E6-EFB000114270}">
      <dsp:nvSpPr>
        <dsp:cNvPr id="0" name=""/>
        <dsp:cNvSpPr/>
      </dsp:nvSpPr>
      <dsp:spPr>
        <a:xfrm>
          <a:off x="1984428" y="1399074"/>
          <a:ext cx="1332979" cy="13329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l" defTabSz="1244600">
            <a:lnSpc>
              <a:spcPct val="90000"/>
            </a:lnSpc>
            <a:spcBef>
              <a:spcPct val="0"/>
            </a:spcBef>
            <a:spcAft>
              <a:spcPct val="35000"/>
            </a:spcAft>
          </a:pPr>
          <a:r>
            <a:rPr lang="zh-CN" sz="2800" b="1" kern="1200" dirty="0" smtClean="0"/>
            <a:t>开放群聊</a:t>
          </a:r>
          <a:endParaRPr lang="zh-CN" altLang="en-US" sz="2800" b="1" kern="1200" dirty="0"/>
        </a:p>
      </dsp:txBody>
      <dsp:txXfrm>
        <a:off x="1984428" y="1399074"/>
        <a:ext cx="1332979" cy="133297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D2CD4B3-135E-4456-8880-3CB27CB85EBA}">
      <dsp:nvSpPr>
        <dsp:cNvPr id="0" name=""/>
        <dsp:cNvSpPr/>
      </dsp:nvSpPr>
      <dsp:spPr>
        <a:xfrm>
          <a:off x="600074" y="0"/>
          <a:ext cx="6800850" cy="3429000"/>
        </a:xfrm>
        <a:prstGeom prst="rightArrow">
          <a:avLst/>
        </a:prstGeom>
        <a:solidFill>
          <a:schemeClr val="accent1">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14656307-A5C7-431F-9F69-73FBC79A2D2C}">
      <dsp:nvSpPr>
        <dsp:cNvPr id="0" name=""/>
        <dsp:cNvSpPr/>
      </dsp:nvSpPr>
      <dsp:spPr>
        <a:xfrm>
          <a:off x="0" y="1028700"/>
          <a:ext cx="2400300" cy="137160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sz="2400" b="1" kern="1200" dirty="0" smtClean="0">
              <a:latin typeface="+mn-ea"/>
              <a:ea typeface="+mn-ea"/>
            </a:rPr>
            <a:t>（</a:t>
          </a:r>
          <a:r>
            <a:rPr lang="en-US" sz="2400" b="1" kern="1200" dirty="0" smtClean="0">
              <a:latin typeface="+mn-ea"/>
              <a:ea typeface="+mn-ea"/>
            </a:rPr>
            <a:t>1</a:t>
          </a:r>
          <a:r>
            <a:rPr lang="zh-CN" sz="2400" b="1" kern="1200" dirty="0" smtClean="0">
              <a:latin typeface="+mn-ea"/>
              <a:ea typeface="+mn-ea"/>
            </a:rPr>
            <a:t>）</a:t>
          </a:r>
          <a:r>
            <a:rPr lang="zh-CN" sz="2400" b="1" kern="1200" dirty="0" smtClean="0"/>
            <a:t>品牌宣传</a:t>
          </a:r>
          <a:endParaRPr lang="zh-CN" altLang="en-US" sz="2400" b="1" kern="1200" dirty="0">
            <a:latin typeface="+mn-ea"/>
            <a:ea typeface="+mn-ea"/>
          </a:endParaRPr>
        </a:p>
      </dsp:txBody>
      <dsp:txXfrm>
        <a:off x="0" y="1028700"/>
        <a:ext cx="2400300" cy="1371600"/>
      </dsp:txXfrm>
    </dsp:sp>
    <dsp:sp modelId="{4BDF54FE-5187-4FC1-9645-65F0BFF7738F}">
      <dsp:nvSpPr>
        <dsp:cNvPr id="0" name=""/>
        <dsp:cNvSpPr/>
      </dsp:nvSpPr>
      <dsp:spPr>
        <a:xfrm>
          <a:off x="2800349" y="1028700"/>
          <a:ext cx="2400300" cy="137160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sz="2400" b="1" kern="1200" dirty="0" smtClean="0">
              <a:latin typeface="+mn-ea"/>
              <a:ea typeface="+mn-ea"/>
            </a:rPr>
            <a:t>（</a:t>
          </a:r>
          <a:r>
            <a:rPr lang="en-US" sz="2400" b="1" kern="1200" dirty="0" smtClean="0">
              <a:latin typeface="+mn-ea"/>
              <a:ea typeface="+mn-ea"/>
            </a:rPr>
            <a:t>2</a:t>
          </a:r>
          <a:r>
            <a:rPr lang="zh-CN" sz="2400" b="1" kern="1200" dirty="0" smtClean="0">
              <a:latin typeface="+mn-ea"/>
              <a:ea typeface="+mn-ea"/>
            </a:rPr>
            <a:t>）</a:t>
          </a:r>
          <a:r>
            <a:rPr lang="zh-CN" sz="2400" b="1" kern="1200" dirty="0" smtClean="0"/>
            <a:t>产品销售</a:t>
          </a:r>
          <a:endParaRPr lang="zh-CN" altLang="en-US" sz="2400" b="1" kern="1200" dirty="0">
            <a:latin typeface="+mn-ea"/>
            <a:ea typeface="+mn-ea"/>
          </a:endParaRPr>
        </a:p>
      </dsp:txBody>
      <dsp:txXfrm>
        <a:off x="2800349" y="1028700"/>
        <a:ext cx="2400300" cy="1371600"/>
      </dsp:txXfrm>
    </dsp:sp>
    <dsp:sp modelId="{C40ABED9-7428-40F2-BC31-8F595788CC59}">
      <dsp:nvSpPr>
        <dsp:cNvPr id="0" name=""/>
        <dsp:cNvSpPr/>
      </dsp:nvSpPr>
      <dsp:spPr>
        <a:xfrm>
          <a:off x="5600700" y="1028700"/>
          <a:ext cx="2400300" cy="137160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sz="2400" b="1" kern="1200" dirty="0" smtClean="0">
              <a:latin typeface="+mn-ea"/>
              <a:ea typeface="+mn-ea"/>
            </a:rPr>
            <a:t>（</a:t>
          </a:r>
          <a:r>
            <a:rPr lang="en-US" sz="2400" b="1" kern="1200" dirty="0" smtClean="0">
              <a:latin typeface="+mn-ea"/>
              <a:ea typeface="+mn-ea"/>
            </a:rPr>
            <a:t>3</a:t>
          </a:r>
          <a:r>
            <a:rPr lang="zh-CN" sz="2400" b="1" kern="1200" dirty="0" smtClean="0">
              <a:latin typeface="+mn-ea"/>
              <a:ea typeface="+mn-ea"/>
            </a:rPr>
            <a:t>）</a:t>
          </a:r>
          <a:r>
            <a:rPr lang="zh-CN" sz="2400" b="1" kern="1200" dirty="0" smtClean="0"/>
            <a:t>客户服务</a:t>
          </a:r>
          <a:endParaRPr lang="zh-CN" altLang="en-US" sz="2400" b="1" kern="1200" dirty="0">
            <a:latin typeface="+mn-ea"/>
            <a:ea typeface="+mn-ea"/>
          </a:endParaRPr>
        </a:p>
      </dsp:txBody>
      <dsp:txXfrm>
        <a:off x="5600700" y="1028700"/>
        <a:ext cx="2400300" cy="13716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A876DA0-479D-4A50-AA00-FE260CCF7B89}">
      <dsp:nvSpPr>
        <dsp:cNvPr id="0" name=""/>
        <dsp:cNvSpPr/>
      </dsp:nvSpPr>
      <dsp:spPr>
        <a:xfrm>
          <a:off x="0" y="347459"/>
          <a:ext cx="7696200" cy="529200"/>
        </a:xfrm>
        <a:prstGeom prst="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76E2F0F-C5B0-40E0-9171-071D861A1563}">
      <dsp:nvSpPr>
        <dsp:cNvPr id="0" name=""/>
        <dsp:cNvSpPr/>
      </dsp:nvSpPr>
      <dsp:spPr>
        <a:xfrm>
          <a:off x="384810" y="37499"/>
          <a:ext cx="5387340" cy="6199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629" tIns="0" rIns="203629" bIns="0" numCol="1" spcCol="1270" anchor="ctr" anchorCtr="0">
          <a:noAutofit/>
        </a:bodyPr>
        <a:lstStyle/>
        <a:p>
          <a:pPr lvl="0" algn="l" defTabSz="1066800">
            <a:lnSpc>
              <a:spcPct val="90000"/>
            </a:lnSpc>
            <a:spcBef>
              <a:spcPct val="0"/>
            </a:spcBef>
            <a:spcAft>
              <a:spcPct val="35000"/>
            </a:spcAft>
          </a:pPr>
          <a:r>
            <a:rPr lang="en-US" sz="2400" b="1" kern="1200" dirty="0" smtClean="0">
              <a:latin typeface="+mn-ea"/>
              <a:ea typeface="+mn-ea"/>
            </a:rPr>
            <a:t>1</a:t>
          </a:r>
          <a:r>
            <a:rPr lang="zh-CN" sz="2400" b="1" kern="1200" dirty="0" smtClean="0">
              <a:latin typeface="+mn-ea"/>
              <a:ea typeface="+mn-ea"/>
            </a:rPr>
            <a:t>）成本较低，效益高</a:t>
          </a:r>
          <a:endParaRPr lang="zh-CN" altLang="en-US" sz="2400" b="1" kern="1200" dirty="0">
            <a:latin typeface="+mn-ea"/>
            <a:ea typeface="+mn-ea"/>
          </a:endParaRPr>
        </a:p>
      </dsp:txBody>
      <dsp:txXfrm>
        <a:off x="384810" y="37499"/>
        <a:ext cx="5387340" cy="619920"/>
      </dsp:txXfrm>
    </dsp:sp>
    <dsp:sp modelId="{CB620710-11FA-4203-95BE-54F0AEF3F015}">
      <dsp:nvSpPr>
        <dsp:cNvPr id="0" name=""/>
        <dsp:cNvSpPr/>
      </dsp:nvSpPr>
      <dsp:spPr>
        <a:xfrm>
          <a:off x="0" y="1300019"/>
          <a:ext cx="7696200" cy="529200"/>
        </a:xfrm>
        <a:prstGeom prst="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82854FB-2E15-4E18-A7FF-707185D0687D}">
      <dsp:nvSpPr>
        <dsp:cNvPr id="0" name=""/>
        <dsp:cNvSpPr/>
      </dsp:nvSpPr>
      <dsp:spPr>
        <a:xfrm>
          <a:off x="384810" y="990059"/>
          <a:ext cx="5387340" cy="6199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629" tIns="0" rIns="203629" bIns="0" numCol="1" spcCol="1270" anchor="ctr" anchorCtr="0">
          <a:noAutofit/>
        </a:bodyPr>
        <a:lstStyle/>
        <a:p>
          <a:pPr lvl="0" algn="l" defTabSz="1066800">
            <a:lnSpc>
              <a:spcPct val="90000"/>
            </a:lnSpc>
            <a:spcBef>
              <a:spcPct val="0"/>
            </a:spcBef>
            <a:spcAft>
              <a:spcPct val="35000"/>
            </a:spcAft>
          </a:pPr>
          <a:r>
            <a:rPr lang="en-US" sz="2400" b="1" kern="1200" dirty="0" smtClean="0">
              <a:latin typeface="+mn-ea"/>
              <a:ea typeface="+mn-ea"/>
            </a:rPr>
            <a:t>2</a:t>
          </a:r>
          <a:r>
            <a:rPr lang="zh-CN" sz="2400" b="1" kern="1200" dirty="0" smtClean="0">
              <a:latin typeface="+mn-ea"/>
              <a:ea typeface="+mn-ea"/>
            </a:rPr>
            <a:t>）用户覆盖广，传播速度快</a:t>
          </a:r>
          <a:endParaRPr lang="zh-CN" altLang="en-US" sz="2400" b="1" kern="1200" dirty="0">
            <a:latin typeface="+mn-ea"/>
            <a:ea typeface="+mn-ea"/>
          </a:endParaRPr>
        </a:p>
      </dsp:txBody>
      <dsp:txXfrm>
        <a:off x="384810" y="990059"/>
        <a:ext cx="5387340" cy="619920"/>
      </dsp:txXfrm>
    </dsp:sp>
    <dsp:sp modelId="{23B50C08-535D-49E8-81BC-4CEC57D0A7BE}">
      <dsp:nvSpPr>
        <dsp:cNvPr id="0" name=""/>
        <dsp:cNvSpPr/>
      </dsp:nvSpPr>
      <dsp:spPr>
        <a:xfrm>
          <a:off x="0" y="2252579"/>
          <a:ext cx="7696200" cy="529200"/>
        </a:xfrm>
        <a:prstGeom prst="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F54B604-1BA3-45C0-B10A-B88E0FFC0C36}">
      <dsp:nvSpPr>
        <dsp:cNvPr id="0" name=""/>
        <dsp:cNvSpPr/>
      </dsp:nvSpPr>
      <dsp:spPr>
        <a:xfrm>
          <a:off x="384810" y="1942619"/>
          <a:ext cx="5387340" cy="6199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629" tIns="0" rIns="203629" bIns="0" numCol="1" spcCol="1270" anchor="ctr" anchorCtr="0">
          <a:noAutofit/>
        </a:bodyPr>
        <a:lstStyle/>
        <a:p>
          <a:pPr lvl="0" algn="l" defTabSz="1066800">
            <a:lnSpc>
              <a:spcPct val="90000"/>
            </a:lnSpc>
            <a:spcBef>
              <a:spcPct val="0"/>
            </a:spcBef>
            <a:spcAft>
              <a:spcPct val="35000"/>
            </a:spcAft>
          </a:pPr>
          <a:r>
            <a:rPr lang="en-US" sz="2400" b="1" kern="1200" dirty="0" smtClean="0">
              <a:latin typeface="+mn-ea"/>
              <a:ea typeface="+mn-ea"/>
            </a:rPr>
            <a:t>3</a:t>
          </a:r>
          <a:r>
            <a:rPr lang="zh-CN" sz="2400" b="1" kern="1200" dirty="0" smtClean="0">
              <a:latin typeface="+mn-ea"/>
              <a:ea typeface="+mn-ea"/>
            </a:rPr>
            <a:t>）操作简单便捷</a:t>
          </a:r>
          <a:endParaRPr lang="zh-CN" altLang="en-US" sz="2400" b="1" kern="1200" dirty="0">
            <a:latin typeface="+mn-ea"/>
            <a:ea typeface="+mn-ea"/>
          </a:endParaRPr>
        </a:p>
      </dsp:txBody>
      <dsp:txXfrm>
        <a:off x="384810" y="1942619"/>
        <a:ext cx="5387340" cy="619920"/>
      </dsp:txXfrm>
    </dsp:sp>
    <dsp:sp modelId="{755977B9-DF6D-44B3-8EA5-911D38673B5C}">
      <dsp:nvSpPr>
        <dsp:cNvPr id="0" name=""/>
        <dsp:cNvSpPr/>
      </dsp:nvSpPr>
      <dsp:spPr>
        <a:xfrm>
          <a:off x="0" y="3205140"/>
          <a:ext cx="7696200" cy="529200"/>
        </a:xfrm>
        <a:prstGeom prst="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EEE94C0-5EFB-43D3-9768-7ACD2FB6A80B}">
      <dsp:nvSpPr>
        <dsp:cNvPr id="0" name=""/>
        <dsp:cNvSpPr/>
      </dsp:nvSpPr>
      <dsp:spPr>
        <a:xfrm>
          <a:off x="384810" y="2895180"/>
          <a:ext cx="5387340" cy="6199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629" tIns="0" rIns="203629" bIns="0" numCol="1" spcCol="1270" anchor="ctr" anchorCtr="0">
          <a:noAutofit/>
        </a:bodyPr>
        <a:lstStyle/>
        <a:p>
          <a:pPr lvl="0" algn="l" defTabSz="1066800">
            <a:lnSpc>
              <a:spcPct val="90000"/>
            </a:lnSpc>
            <a:spcBef>
              <a:spcPct val="0"/>
            </a:spcBef>
            <a:spcAft>
              <a:spcPct val="35000"/>
            </a:spcAft>
          </a:pPr>
          <a:r>
            <a:rPr lang="en-US" sz="2400" b="1" kern="1200" dirty="0" smtClean="0">
              <a:latin typeface="+mn-ea"/>
              <a:ea typeface="+mn-ea"/>
            </a:rPr>
            <a:t>4</a:t>
          </a:r>
          <a:r>
            <a:rPr lang="zh-CN" sz="2400" b="1" kern="1200" dirty="0" smtClean="0">
              <a:latin typeface="+mn-ea"/>
              <a:ea typeface="+mn-ea"/>
            </a:rPr>
            <a:t>） 多媒体信息，利于阅读 </a:t>
          </a:r>
          <a:endParaRPr lang="zh-CN" altLang="en-US" sz="2400" b="1" kern="1200" dirty="0">
            <a:latin typeface="+mn-ea"/>
            <a:ea typeface="+mn-ea"/>
          </a:endParaRPr>
        </a:p>
      </dsp:txBody>
      <dsp:txXfrm>
        <a:off x="384810" y="2895180"/>
        <a:ext cx="5387340" cy="619920"/>
      </dsp:txXfrm>
    </dsp:sp>
    <dsp:sp modelId="{0776D2DB-055F-4373-ABB5-20FE54406D92}">
      <dsp:nvSpPr>
        <dsp:cNvPr id="0" name=""/>
        <dsp:cNvSpPr/>
      </dsp:nvSpPr>
      <dsp:spPr>
        <a:xfrm>
          <a:off x="0" y="4157700"/>
          <a:ext cx="7696200" cy="529200"/>
        </a:xfrm>
        <a:prstGeom prst="rect">
          <a:avLst/>
        </a:prstGeom>
        <a:solidFill>
          <a:schemeClr val="dk1">
            <a:alpha val="9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96C8E46-326A-49A4-A84D-3278F1A3D807}">
      <dsp:nvSpPr>
        <dsp:cNvPr id="0" name=""/>
        <dsp:cNvSpPr/>
      </dsp:nvSpPr>
      <dsp:spPr>
        <a:xfrm>
          <a:off x="384810" y="3847740"/>
          <a:ext cx="5387340" cy="6199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629" tIns="0" rIns="203629" bIns="0" numCol="1" spcCol="1270" anchor="ctr" anchorCtr="0">
          <a:noAutofit/>
        </a:bodyPr>
        <a:lstStyle/>
        <a:p>
          <a:pPr lvl="0" algn="l" defTabSz="1066800">
            <a:lnSpc>
              <a:spcPct val="90000"/>
            </a:lnSpc>
            <a:spcBef>
              <a:spcPct val="0"/>
            </a:spcBef>
            <a:spcAft>
              <a:spcPct val="35000"/>
            </a:spcAft>
          </a:pPr>
          <a:r>
            <a:rPr lang="en-US" sz="2400" b="1" kern="1200" dirty="0" smtClean="0">
              <a:latin typeface="+mn-ea"/>
              <a:ea typeface="+mn-ea"/>
            </a:rPr>
            <a:t>5</a:t>
          </a:r>
          <a:r>
            <a:rPr lang="zh-CN" sz="2400" b="1" kern="1200" dirty="0" smtClean="0">
              <a:latin typeface="+mn-ea"/>
              <a:ea typeface="+mn-ea"/>
            </a:rPr>
            <a:t>）互动性强</a:t>
          </a:r>
          <a:endParaRPr lang="zh-CN" altLang="en-US" sz="2400" b="1" kern="1200" dirty="0">
            <a:latin typeface="+mn-ea"/>
            <a:ea typeface="+mn-ea"/>
          </a:endParaRPr>
        </a:p>
      </dsp:txBody>
      <dsp:txXfrm>
        <a:off x="384810" y="3847740"/>
        <a:ext cx="5387340" cy="61992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B9588F-B41F-4BB2-B09A-F917E245E59B}">
      <dsp:nvSpPr>
        <dsp:cNvPr id="0" name=""/>
        <dsp:cNvSpPr/>
      </dsp:nvSpPr>
      <dsp:spPr>
        <a:xfrm>
          <a:off x="3427"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1</a:t>
          </a:r>
          <a:r>
            <a:rPr lang="zh-CN" altLang="en-US" sz="2800" b="1" kern="1200" dirty="0" smtClean="0">
              <a:latin typeface="+mn-ea"/>
              <a:ea typeface="+mn-ea"/>
            </a:rPr>
            <a:t>）</a:t>
          </a:r>
          <a:r>
            <a:rPr lang="zh-CN" sz="2800" b="1" kern="1200" dirty="0" smtClean="0">
              <a:latin typeface="+mn-ea"/>
              <a:ea typeface="+mn-ea"/>
            </a:rPr>
            <a:t>注重价值的传递</a:t>
          </a:r>
          <a:endParaRPr lang="zh-CN" altLang="en-US" sz="2800" b="1" kern="1200" dirty="0">
            <a:latin typeface="+mn-ea"/>
            <a:ea typeface="+mn-ea"/>
          </a:endParaRPr>
        </a:p>
      </dsp:txBody>
      <dsp:txXfrm>
        <a:off x="3427" y="0"/>
        <a:ext cx="699382" cy="4724399"/>
      </dsp:txXfrm>
    </dsp:sp>
    <dsp:sp modelId="{D423ED23-C791-4D88-AA7A-E880042D0658}">
      <dsp:nvSpPr>
        <dsp:cNvPr id="0" name=""/>
        <dsp:cNvSpPr/>
      </dsp:nvSpPr>
      <dsp:spPr>
        <a:xfrm>
          <a:off x="820306"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2</a:t>
          </a:r>
          <a:r>
            <a:rPr lang="zh-CN" altLang="en-US" sz="2800" b="1" kern="1200" dirty="0" smtClean="0">
              <a:latin typeface="+mn-ea"/>
              <a:ea typeface="+mn-ea"/>
            </a:rPr>
            <a:t>）</a:t>
          </a:r>
          <a:r>
            <a:rPr lang="zh-CN" sz="2800" b="1" kern="1200" dirty="0" smtClean="0">
              <a:latin typeface="+mn-ea"/>
              <a:ea typeface="+mn-ea"/>
            </a:rPr>
            <a:t>注重微博个性化</a:t>
          </a:r>
          <a:endParaRPr lang="zh-CN" altLang="en-US" sz="2800" b="1" kern="1200" dirty="0">
            <a:latin typeface="+mn-ea"/>
            <a:ea typeface="+mn-ea"/>
          </a:endParaRPr>
        </a:p>
      </dsp:txBody>
      <dsp:txXfrm>
        <a:off x="820306" y="0"/>
        <a:ext cx="699382" cy="4724399"/>
      </dsp:txXfrm>
    </dsp:sp>
    <dsp:sp modelId="{2A8D8D65-CDB6-4314-B498-6A20071DED87}">
      <dsp:nvSpPr>
        <dsp:cNvPr id="0" name=""/>
        <dsp:cNvSpPr/>
      </dsp:nvSpPr>
      <dsp:spPr>
        <a:xfrm>
          <a:off x="1637185"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3</a:t>
          </a:r>
          <a:r>
            <a:rPr lang="zh-CN" altLang="en-US" sz="2800" b="1" kern="1200" dirty="0" smtClean="0">
              <a:latin typeface="+mn-ea"/>
              <a:ea typeface="+mn-ea"/>
            </a:rPr>
            <a:t>）</a:t>
          </a:r>
          <a:r>
            <a:rPr lang="zh-CN" sz="2800" b="1" kern="1200" dirty="0" smtClean="0">
              <a:latin typeface="+mn-ea"/>
              <a:ea typeface="+mn-ea"/>
            </a:rPr>
            <a:t>注重发布的连续性</a:t>
          </a:r>
          <a:endParaRPr lang="zh-CN" altLang="en-US" sz="2800" b="1" kern="1200" dirty="0">
            <a:latin typeface="+mn-ea"/>
            <a:ea typeface="+mn-ea"/>
          </a:endParaRPr>
        </a:p>
      </dsp:txBody>
      <dsp:txXfrm>
        <a:off x="1637185" y="0"/>
        <a:ext cx="699382" cy="4724399"/>
      </dsp:txXfrm>
    </dsp:sp>
    <dsp:sp modelId="{3F4BAA04-8C1E-493F-9C80-2A0CB94F1F14}">
      <dsp:nvSpPr>
        <dsp:cNvPr id="0" name=""/>
        <dsp:cNvSpPr/>
      </dsp:nvSpPr>
      <dsp:spPr>
        <a:xfrm>
          <a:off x="2454064"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4</a:t>
          </a:r>
          <a:r>
            <a:rPr lang="zh-CN" altLang="en-US" sz="2800" b="1" kern="1200" dirty="0" smtClean="0">
              <a:latin typeface="+mn-ea"/>
              <a:ea typeface="+mn-ea"/>
            </a:rPr>
            <a:t>）</a:t>
          </a:r>
          <a:r>
            <a:rPr lang="zh-CN" sz="2800" b="1" kern="1200" dirty="0" smtClean="0">
              <a:latin typeface="+mn-ea"/>
              <a:ea typeface="+mn-ea"/>
            </a:rPr>
            <a:t>注重互动性加强</a:t>
          </a:r>
          <a:endParaRPr lang="zh-CN" altLang="en-US" sz="2800" b="1" kern="1200" dirty="0">
            <a:latin typeface="+mn-ea"/>
            <a:ea typeface="+mn-ea"/>
          </a:endParaRPr>
        </a:p>
      </dsp:txBody>
      <dsp:txXfrm>
        <a:off x="2454064" y="0"/>
        <a:ext cx="699382" cy="4724399"/>
      </dsp:txXfrm>
    </dsp:sp>
    <dsp:sp modelId="{BFDB47C8-3959-422C-9B82-267F98E4818D}">
      <dsp:nvSpPr>
        <dsp:cNvPr id="0" name=""/>
        <dsp:cNvSpPr/>
      </dsp:nvSpPr>
      <dsp:spPr>
        <a:xfrm>
          <a:off x="3270943"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5</a:t>
          </a:r>
          <a:r>
            <a:rPr lang="zh-CN" altLang="en-US" sz="2800" b="1" kern="1200" dirty="0" smtClean="0">
              <a:latin typeface="+mn-ea"/>
              <a:ea typeface="+mn-ea"/>
            </a:rPr>
            <a:t>）</a:t>
          </a:r>
          <a:r>
            <a:rPr lang="zh-CN" sz="2800" b="1" kern="1200" dirty="0" smtClean="0">
              <a:latin typeface="+mn-ea"/>
              <a:ea typeface="+mn-ea"/>
            </a:rPr>
            <a:t>注重系统性布局</a:t>
          </a:r>
          <a:endParaRPr lang="zh-CN" altLang="en-US" sz="2800" b="1" kern="1200" dirty="0">
            <a:latin typeface="+mn-ea"/>
            <a:ea typeface="+mn-ea"/>
          </a:endParaRPr>
        </a:p>
      </dsp:txBody>
      <dsp:txXfrm>
        <a:off x="3270943" y="0"/>
        <a:ext cx="699382" cy="4724399"/>
      </dsp:txXfrm>
    </dsp:sp>
    <dsp:sp modelId="{516F810F-8509-460D-B94F-9BB070610F54}">
      <dsp:nvSpPr>
        <dsp:cNvPr id="0" name=""/>
        <dsp:cNvSpPr/>
      </dsp:nvSpPr>
      <dsp:spPr>
        <a:xfrm>
          <a:off x="4087823"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6</a:t>
          </a:r>
          <a:r>
            <a:rPr lang="zh-CN" altLang="en-US" sz="2800" b="1" kern="1200" dirty="0" smtClean="0">
              <a:latin typeface="+mn-ea"/>
              <a:ea typeface="+mn-ea"/>
            </a:rPr>
            <a:t>）</a:t>
          </a:r>
          <a:r>
            <a:rPr lang="zh-CN" sz="2800" b="1" kern="1200" dirty="0" smtClean="0">
              <a:latin typeface="+mn-ea"/>
              <a:ea typeface="+mn-ea"/>
            </a:rPr>
            <a:t>注重准确的定位</a:t>
          </a:r>
          <a:endParaRPr lang="zh-CN" altLang="en-US" sz="2800" b="1" kern="1200" dirty="0">
            <a:latin typeface="+mn-ea"/>
            <a:ea typeface="+mn-ea"/>
          </a:endParaRPr>
        </a:p>
      </dsp:txBody>
      <dsp:txXfrm>
        <a:off x="4087823" y="0"/>
        <a:ext cx="699382" cy="4724399"/>
      </dsp:txXfrm>
    </dsp:sp>
    <dsp:sp modelId="{1F09C55C-2330-402D-B556-F456E9C349A5}">
      <dsp:nvSpPr>
        <dsp:cNvPr id="0" name=""/>
        <dsp:cNvSpPr/>
      </dsp:nvSpPr>
      <dsp:spPr>
        <a:xfrm>
          <a:off x="4904702"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7</a:t>
          </a:r>
          <a:r>
            <a:rPr lang="zh-CN" altLang="en-US" sz="2800" b="1" kern="1200" dirty="0" smtClean="0">
              <a:latin typeface="+mn-ea"/>
              <a:ea typeface="+mn-ea"/>
            </a:rPr>
            <a:t>）</a:t>
          </a:r>
          <a:r>
            <a:rPr lang="zh-CN" sz="2800" b="1" kern="1200" dirty="0" smtClean="0">
              <a:latin typeface="+mn-ea"/>
              <a:ea typeface="+mn-ea"/>
            </a:rPr>
            <a:t>企业微博专业化</a:t>
          </a:r>
          <a:endParaRPr lang="zh-CN" altLang="en-US" sz="2800" b="1" kern="1200" dirty="0">
            <a:latin typeface="+mn-ea"/>
            <a:ea typeface="+mn-ea"/>
          </a:endParaRPr>
        </a:p>
      </dsp:txBody>
      <dsp:txXfrm>
        <a:off x="4904702" y="0"/>
        <a:ext cx="699382" cy="4724399"/>
      </dsp:txXfrm>
    </dsp:sp>
    <dsp:sp modelId="{D653EBCA-B16A-4280-A69F-501190D7EA0A}">
      <dsp:nvSpPr>
        <dsp:cNvPr id="0" name=""/>
        <dsp:cNvSpPr/>
      </dsp:nvSpPr>
      <dsp:spPr>
        <a:xfrm>
          <a:off x="5721581"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8</a:t>
          </a:r>
          <a:r>
            <a:rPr lang="zh-CN" altLang="en-US" sz="2800" b="1" kern="1200" dirty="0" smtClean="0">
              <a:latin typeface="+mn-ea"/>
              <a:ea typeface="+mn-ea"/>
            </a:rPr>
            <a:t>）</a:t>
          </a:r>
          <a:r>
            <a:rPr lang="zh-CN" sz="2800" b="1" kern="1200" dirty="0" smtClean="0">
              <a:latin typeface="+mn-ea"/>
              <a:ea typeface="+mn-ea"/>
            </a:rPr>
            <a:t>注重内容的有效性</a:t>
          </a:r>
          <a:endParaRPr lang="zh-CN" altLang="en-US" sz="2800" b="1" kern="1200" dirty="0">
            <a:latin typeface="+mn-ea"/>
            <a:ea typeface="+mn-ea"/>
          </a:endParaRPr>
        </a:p>
      </dsp:txBody>
      <dsp:txXfrm>
        <a:off x="5721581" y="0"/>
        <a:ext cx="699382" cy="4724399"/>
      </dsp:txXfrm>
    </dsp:sp>
    <dsp:sp modelId="{AFB1F6B1-760C-4DF2-B238-60977A991568}">
      <dsp:nvSpPr>
        <dsp:cNvPr id="0" name=""/>
        <dsp:cNvSpPr/>
      </dsp:nvSpPr>
      <dsp:spPr>
        <a:xfrm>
          <a:off x="6538460"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9</a:t>
          </a:r>
          <a:r>
            <a:rPr lang="zh-CN" altLang="en-US" sz="2800" b="1" kern="1200" dirty="0" smtClean="0">
              <a:latin typeface="+mn-ea"/>
              <a:ea typeface="+mn-ea"/>
            </a:rPr>
            <a:t>）</a:t>
          </a:r>
          <a:r>
            <a:rPr lang="zh-CN" sz="2800" b="1" kern="1200" dirty="0" smtClean="0">
              <a:latin typeface="+mn-ea"/>
              <a:ea typeface="+mn-ea"/>
            </a:rPr>
            <a:t>注重方法与技巧</a:t>
          </a:r>
          <a:endParaRPr lang="zh-CN" altLang="en-US" sz="2800" b="1" kern="1200" dirty="0">
            <a:latin typeface="+mn-ea"/>
            <a:ea typeface="+mn-ea"/>
          </a:endParaRPr>
        </a:p>
      </dsp:txBody>
      <dsp:txXfrm>
        <a:off x="6538460" y="0"/>
        <a:ext cx="699382" cy="4724399"/>
      </dsp:txXfrm>
    </dsp:sp>
    <dsp:sp modelId="{F96725D8-5D12-498E-ABBB-6B04A56C70C2}">
      <dsp:nvSpPr>
        <dsp:cNvPr id="0" name=""/>
        <dsp:cNvSpPr/>
      </dsp:nvSpPr>
      <dsp:spPr>
        <a:xfrm>
          <a:off x="7355340" y="0"/>
          <a:ext cx="699382" cy="4724399"/>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t" anchorCtr="0">
          <a:noAutofit/>
        </a:bodyPr>
        <a:lstStyle/>
        <a:p>
          <a:pPr lvl="0" algn="ctr" defTabSz="1244600">
            <a:lnSpc>
              <a:spcPct val="90000"/>
            </a:lnSpc>
            <a:spcBef>
              <a:spcPct val="0"/>
            </a:spcBef>
            <a:spcAft>
              <a:spcPct val="35000"/>
            </a:spcAft>
          </a:pPr>
          <a:r>
            <a:rPr lang="en-US" altLang="zh-CN" sz="2800" b="1" kern="1200" dirty="0" smtClean="0">
              <a:latin typeface="+mn-ea"/>
              <a:ea typeface="+mn-ea"/>
            </a:rPr>
            <a:t>10</a:t>
          </a:r>
          <a:r>
            <a:rPr lang="zh-CN" altLang="en-US" sz="2800" b="1" kern="1200" dirty="0" smtClean="0">
              <a:latin typeface="+mn-ea"/>
              <a:ea typeface="+mn-ea"/>
            </a:rPr>
            <a:t>）</a:t>
          </a:r>
          <a:r>
            <a:rPr lang="zh-CN" sz="2800" b="1" kern="1200" dirty="0" smtClean="0">
              <a:latin typeface="+mn-ea"/>
              <a:ea typeface="+mn-ea"/>
            </a:rPr>
            <a:t>注重模式创新</a:t>
          </a:r>
          <a:endParaRPr lang="zh-CN" altLang="en-US" sz="2800" b="1" kern="1200" dirty="0">
            <a:latin typeface="+mn-ea"/>
            <a:ea typeface="+mn-ea"/>
          </a:endParaRPr>
        </a:p>
      </dsp:txBody>
      <dsp:txXfrm>
        <a:off x="7355340" y="0"/>
        <a:ext cx="699382" cy="472439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FFE7782-F276-45C0-A4B8-AB85FCE42F15}">
      <dsp:nvSpPr>
        <dsp:cNvPr id="0" name=""/>
        <dsp:cNvSpPr/>
      </dsp:nvSpPr>
      <dsp:spPr>
        <a:xfrm>
          <a:off x="0" y="0"/>
          <a:ext cx="4724399" cy="4724399"/>
        </a:xfrm>
        <a:prstGeom prst="pie">
          <a:avLst>
            <a:gd name="adj1" fmla="val 5400000"/>
            <a:gd name="adj2" fmla="val 16200000"/>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3336ABE-0BF1-4D33-9014-5E415B1E4103}">
      <dsp:nvSpPr>
        <dsp:cNvPr id="0" name=""/>
        <dsp:cNvSpPr/>
      </dsp:nvSpPr>
      <dsp:spPr>
        <a:xfrm>
          <a:off x="2362199" y="0"/>
          <a:ext cx="5695950" cy="4724399"/>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1</a:t>
          </a:r>
          <a:r>
            <a:rPr lang="zh-CN" altLang="en-US" sz="2800" b="1" kern="1200" dirty="0" smtClean="0">
              <a:latin typeface="+mn-ea"/>
              <a:ea typeface="+mn-ea"/>
            </a:rPr>
            <a:t>）</a:t>
          </a:r>
          <a:r>
            <a:rPr lang="zh-CN" sz="2800" b="1" kern="1200" dirty="0" smtClean="0">
              <a:latin typeface="+mn-ea"/>
              <a:ea typeface="+mn-ea"/>
            </a:rPr>
            <a:t>信息内容风趣幽默</a:t>
          </a:r>
          <a:endParaRPr lang="zh-CN" altLang="en-US" sz="2800" b="1" kern="1200" dirty="0">
            <a:latin typeface="+mn-ea"/>
            <a:ea typeface="+mn-ea"/>
          </a:endParaRPr>
        </a:p>
      </dsp:txBody>
      <dsp:txXfrm>
        <a:off x="2362199" y="0"/>
        <a:ext cx="5695950" cy="590551"/>
      </dsp:txXfrm>
    </dsp:sp>
    <dsp:sp modelId="{F011138F-6FF4-4A92-AC15-80977CCD37A2}">
      <dsp:nvSpPr>
        <dsp:cNvPr id="0" name=""/>
        <dsp:cNvSpPr/>
      </dsp:nvSpPr>
      <dsp:spPr>
        <a:xfrm>
          <a:off x="413385" y="590551"/>
          <a:ext cx="3897628" cy="3897628"/>
        </a:xfrm>
        <a:prstGeom prst="pie">
          <a:avLst>
            <a:gd name="adj1" fmla="val 5400000"/>
            <a:gd name="adj2" fmla="val 16200000"/>
          </a:avLst>
        </a:prstGeom>
        <a:gradFill rotWithShape="0">
          <a:gsLst>
            <a:gs pos="0">
              <a:schemeClr val="accent3">
                <a:shade val="50000"/>
                <a:hueOff val="0"/>
                <a:satOff val="0"/>
                <a:lumOff val="8821"/>
                <a:alphaOff val="0"/>
                <a:shade val="51000"/>
                <a:satMod val="130000"/>
              </a:schemeClr>
            </a:gs>
            <a:gs pos="80000">
              <a:schemeClr val="accent3">
                <a:shade val="50000"/>
                <a:hueOff val="0"/>
                <a:satOff val="0"/>
                <a:lumOff val="8821"/>
                <a:alphaOff val="0"/>
                <a:shade val="93000"/>
                <a:satMod val="130000"/>
              </a:schemeClr>
            </a:gs>
            <a:gs pos="100000">
              <a:schemeClr val="accent3">
                <a:shade val="50000"/>
                <a:hueOff val="0"/>
                <a:satOff val="0"/>
                <a:lumOff val="88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8187BE2-440A-4811-9756-F7B7ABF0657B}">
      <dsp:nvSpPr>
        <dsp:cNvPr id="0" name=""/>
        <dsp:cNvSpPr/>
      </dsp:nvSpPr>
      <dsp:spPr>
        <a:xfrm>
          <a:off x="2362199" y="590551"/>
          <a:ext cx="5695950" cy="3897628"/>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882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2</a:t>
          </a:r>
          <a:r>
            <a:rPr lang="zh-CN" altLang="en-US" sz="2800" b="1" kern="1200" dirty="0" smtClean="0">
              <a:latin typeface="+mn-ea"/>
              <a:ea typeface="+mn-ea"/>
            </a:rPr>
            <a:t>）</a:t>
          </a:r>
          <a:r>
            <a:rPr lang="zh-CN" sz="2800" b="1" kern="1200" dirty="0" smtClean="0">
              <a:latin typeface="+mn-ea"/>
              <a:ea typeface="+mn-ea"/>
            </a:rPr>
            <a:t>采用多媒体丰富微博内容</a:t>
          </a:r>
          <a:endParaRPr lang="zh-CN" altLang="en-US" sz="2800" b="1" kern="1200" dirty="0">
            <a:latin typeface="+mn-ea"/>
            <a:ea typeface="+mn-ea"/>
          </a:endParaRPr>
        </a:p>
      </dsp:txBody>
      <dsp:txXfrm>
        <a:off x="2362199" y="590551"/>
        <a:ext cx="5695950" cy="590551"/>
      </dsp:txXfrm>
    </dsp:sp>
    <dsp:sp modelId="{49C029F8-3344-4A94-9617-9D7632F30F8A}">
      <dsp:nvSpPr>
        <dsp:cNvPr id="0" name=""/>
        <dsp:cNvSpPr/>
      </dsp:nvSpPr>
      <dsp:spPr>
        <a:xfrm>
          <a:off x="826771" y="1181103"/>
          <a:ext cx="3070856" cy="3070856"/>
        </a:xfrm>
        <a:prstGeom prst="pie">
          <a:avLst>
            <a:gd name="adj1" fmla="val 5400000"/>
            <a:gd name="adj2" fmla="val 16200000"/>
          </a:avLst>
        </a:prstGeom>
        <a:gradFill rotWithShape="0">
          <a:gsLst>
            <a:gs pos="0">
              <a:schemeClr val="accent3">
                <a:shade val="50000"/>
                <a:hueOff val="0"/>
                <a:satOff val="0"/>
                <a:lumOff val="17643"/>
                <a:alphaOff val="0"/>
                <a:shade val="51000"/>
                <a:satMod val="130000"/>
              </a:schemeClr>
            </a:gs>
            <a:gs pos="80000">
              <a:schemeClr val="accent3">
                <a:shade val="50000"/>
                <a:hueOff val="0"/>
                <a:satOff val="0"/>
                <a:lumOff val="17643"/>
                <a:alphaOff val="0"/>
                <a:shade val="93000"/>
                <a:satMod val="130000"/>
              </a:schemeClr>
            </a:gs>
            <a:gs pos="100000">
              <a:schemeClr val="accent3">
                <a:shade val="50000"/>
                <a:hueOff val="0"/>
                <a:satOff val="0"/>
                <a:lumOff val="176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EEDC19D-AC7D-4DA2-9F89-A648D49AB431}">
      <dsp:nvSpPr>
        <dsp:cNvPr id="0" name=""/>
        <dsp:cNvSpPr/>
      </dsp:nvSpPr>
      <dsp:spPr>
        <a:xfrm>
          <a:off x="2362199" y="1181103"/>
          <a:ext cx="5695950" cy="3070856"/>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17643"/>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3</a:t>
          </a:r>
          <a:r>
            <a:rPr lang="zh-CN" altLang="en-US" sz="2800" b="1" kern="1200" dirty="0" smtClean="0">
              <a:latin typeface="+mn-ea"/>
              <a:ea typeface="+mn-ea"/>
            </a:rPr>
            <a:t>）</a:t>
          </a:r>
          <a:r>
            <a:rPr lang="zh-CN" sz="2800" b="1" kern="1200" dirty="0" smtClean="0">
              <a:latin typeface="+mn-ea"/>
              <a:ea typeface="+mn-ea"/>
            </a:rPr>
            <a:t>抓住热点</a:t>
          </a:r>
          <a:endParaRPr lang="zh-CN" altLang="en-US" sz="2800" b="1" kern="1200" dirty="0">
            <a:latin typeface="+mn-ea"/>
            <a:ea typeface="+mn-ea"/>
          </a:endParaRPr>
        </a:p>
      </dsp:txBody>
      <dsp:txXfrm>
        <a:off x="2362199" y="1181103"/>
        <a:ext cx="5695950" cy="590546"/>
      </dsp:txXfrm>
    </dsp:sp>
    <dsp:sp modelId="{4C1A5BB2-5245-4ADC-A240-4AB38A33774B}">
      <dsp:nvSpPr>
        <dsp:cNvPr id="0" name=""/>
        <dsp:cNvSpPr/>
      </dsp:nvSpPr>
      <dsp:spPr>
        <a:xfrm>
          <a:off x="1240154" y="1771649"/>
          <a:ext cx="2244089" cy="2244089"/>
        </a:xfrm>
        <a:prstGeom prst="pie">
          <a:avLst>
            <a:gd name="adj1" fmla="val 5400000"/>
            <a:gd name="adj2" fmla="val 16200000"/>
          </a:avLst>
        </a:prstGeom>
        <a:gradFill rotWithShape="0">
          <a:gsLst>
            <a:gs pos="0">
              <a:schemeClr val="accent3">
                <a:shade val="50000"/>
                <a:hueOff val="0"/>
                <a:satOff val="0"/>
                <a:lumOff val="26464"/>
                <a:alphaOff val="0"/>
                <a:shade val="51000"/>
                <a:satMod val="130000"/>
              </a:schemeClr>
            </a:gs>
            <a:gs pos="80000">
              <a:schemeClr val="accent3">
                <a:shade val="50000"/>
                <a:hueOff val="0"/>
                <a:satOff val="0"/>
                <a:lumOff val="26464"/>
                <a:alphaOff val="0"/>
                <a:shade val="93000"/>
                <a:satMod val="130000"/>
              </a:schemeClr>
            </a:gs>
            <a:gs pos="100000">
              <a:schemeClr val="accent3">
                <a:shade val="50000"/>
                <a:hueOff val="0"/>
                <a:satOff val="0"/>
                <a:lumOff val="2646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BF80395-0FAD-4D07-8BCB-4DD9BA85434F}">
      <dsp:nvSpPr>
        <dsp:cNvPr id="0" name=""/>
        <dsp:cNvSpPr/>
      </dsp:nvSpPr>
      <dsp:spPr>
        <a:xfrm>
          <a:off x="2362199" y="1771649"/>
          <a:ext cx="5695950" cy="2244089"/>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2646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4</a:t>
          </a:r>
          <a:r>
            <a:rPr lang="zh-CN" altLang="en-US" sz="2800" b="1" kern="1200" dirty="0" smtClean="0">
              <a:latin typeface="+mn-ea"/>
              <a:ea typeface="+mn-ea"/>
            </a:rPr>
            <a:t>）</a:t>
          </a:r>
          <a:r>
            <a:rPr lang="zh-CN" sz="2800" b="1" kern="1200" dirty="0" smtClean="0">
              <a:latin typeface="+mn-ea"/>
              <a:ea typeface="+mn-ea"/>
            </a:rPr>
            <a:t>不断置顶</a:t>
          </a:r>
          <a:endParaRPr lang="zh-CN" altLang="en-US" sz="2800" b="1" kern="1200" dirty="0">
            <a:latin typeface="+mn-ea"/>
            <a:ea typeface="+mn-ea"/>
          </a:endParaRPr>
        </a:p>
      </dsp:txBody>
      <dsp:txXfrm>
        <a:off x="2362199" y="1771649"/>
        <a:ext cx="5695950" cy="590551"/>
      </dsp:txXfrm>
    </dsp:sp>
    <dsp:sp modelId="{C0536BF8-2F23-47B4-9788-F96DFB0FCA1F}">
      <dsp:nvSpPr>
        <dsp:cNvPr id="0" name=""/>
        <dsp:cNvSpPr/>
      </dsp:nvSpPr>
      <dsp:spPr>
        <a:xfrm>
          <a:off x="1653540" y="2362201"/>
          <a:ext cx="1417318" cy="1417318"/>
        </a:xfrm>
        <a:prstGeom prst="pie">
          <a:avLst>
            <a:gd name="adj1" fmla="val 5400000"/>
            <a:gd name="adj2" fmla="val 16200000"/>
          </a:avLst>
        </a:prstGeom>
        <a:gradFill rotWithShape="0">
          <a:gsLst>
            <a:gs pos="0">
              <a:schemeClr val="accent3">
                <a:shade val="50000"/>
                <a:hueOff val="0"/>
                <a:satOff val="0"/>
                <a:lumOff val="17643"/>
                <a:alphaOff val="0"/>
                <a:shade val="51000"/>
                <a:satMod val="130000"/>
              </a:schemeClr>
            </a:gs>
            <a:gs pos="80000">
              <a:schemeClr val="accent3">
                <a:shade val="50000"/>
                <a:hueOff val="0"/>
                <a:satOff val="0"/>
                <a:lumOff val="17643"/>
                <a:alphaOff val="0"/>
                <a:shade val="93000"/>
                <a:satMod val="130000"/>
              </a:schemeClr>
            </a:gs>
            <a:gs pos="100000">
              <a:schemeClr val="accent3">
                <a:shade val="50000"/>
                <a:hueOff val="0"/>
                <a:satOff val="0"/>
                <a:lumOff val="176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5F5C072-4A58-443D-80DA-623C06471456}">
      <dsp:nvSpPr>
        <dsp:cNvPr id="0" name=""/>
        <dsp:cNvSpPr/>
      </dsp:nvSpPr>
      <dsp:spPr>
        <a:xfrm>
          <a:off x="2362199" y="2362201"/>
          <a:ext cx="5695950" cy="1417318"/>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17643"/>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5</a:t>
          </a:r>
          <a:r>
            <a:rPr lang="zh-CN" altLang="en-US" sz="2800" b="1" kern="1200" dirty="0" smtClean="0">
              <a:latin typeface="+mn-ea"/>
              <a:ea typeface="+mn-ea"/>
            </a:rPr>
            <a:t>）</a:t>
          </a:r>
          <a:r>
            <a:rPr lang="zh-CN" sz="2800" b="1" kern="1200" dirty="0" smtClean="0">
              <a:latin typeface="+mn-ea"/>
              <a:ea typeface="+mn-ea"/>
            </a:rPr>
            <a:t>利用直播贴</a:t>
          </a:r>
          <a:endParaRPr lang="zh-CN" altLang="en-US" sz="2800" b="1" kern="1200" dirty="0">
            <a:latin typeface="+mn-ea"/>
            <a:ea typeface="+mn-ea"/>
          </a:endParaRPr>
        </a:p>
      </dsp:txBody>
      <dsp:txXfrm>
        <a:off x="2362199" y="2362201"/>
        <a:ext cx="5695950" cy="590551"/>
      </dsp:txXfrm>
    </dsp:sp>
    <dsp:sp modelId="{8A3D2418-D4A6-48FC-BB48-84631FD4B09A}">
      <dsp:nvSpPr>
        <dsp:cNvPr id="0" name=""/>
        <dsp:cNvSpPr/>
      </dsp:nvSpPr>
      <dsp:spPr>
        <a:xfrm>
          <a:off x="2066926" y="2952753"/>
          <a:ext cx="590546" cy="590546"/>
        </a:xfrm>
        <a:prstGeom prst="pie">
          <a:avLst>
            <a:gd name="adj1" fmla="val 5400000"/>
            <a:gd name="adj2" fmla="val 16200000"/>
          </a:avLst>
        </a:prstGeom>
        <a:gradFill rotWithShape="0">
          <a:gsLst>
            <a:gs pos="0">
              <a:schemeClr val="accent3">
                <a:shade val="50000"/>
                <a:hueOff val="0"/>
                <a:satOff val="0"/>
                <a:lumOff val="8821"/>
                <a:alphaOff val="0"/>
                <a:shade val="51000"/>
                <a:satMod val="130000"/>
              </a:schemeClr>
            </a:gs>
            <a:gs pos="80000">
              <a:schemeClr val="accent3">
                <a:shade val="50000"/>
                <a:hueOff val="0"/>
                <a:satOff val="0"/>
                <a:lumOff val="8821"/>
                <a:alphaOff val="0"/>
                <a:shade val="93000"/>
                <a:satMod val="130000"/>
              </a:schemeClr>
            </a:gs>
            <a:gs pos="100000">
              <a:schemeClr val="accent3">
                <a:shade val="50000"/>
                <a:hueOff val="0"/>
                <a:satOff val="0"/>
                <a:lumOff val="88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42E206C-6396-4F62-B56B-47E602653B21}">
      <dsp:nvSpPr>
        <dsp:cNvPr id="0" name=""/>
        <dsp:cNvSpPr/>
      </dsp:nvSpPr>
      <dsp:spPr>
        <a:xfrm>
          <a:off x="2362199" y="2952753"/>
          <a:ext cx="5695950" cy="590546"/>
        </a:xfrm>
        <a:prstGeom prst="rect">
          <a:avLst/>
        </a:prstGeom>
        <a:solidFill>
          <a:schemeClr val="lt1">
            <a:alpha val="90000"/>
            <a:hueOff val="0"/>
            <a:satOff val="0"/>
            <a:lumOff val="0"/>
            <a:alphaOff val="0"/>
          </a:schemeClr>
        </a:solidFill>
        <a:ln w="9525" cap="flat" cmpd="sng" algn="ctr">
          <a:solidFill>
            <a:schemeClr val="accent3">
              <a:shade val="50000"/>
              <a:hueOff val="0"/>
              <a:satOff val="0"/>
              <a:lumOff val="882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altLang="zh-CN" sz="2800" b="1" kern="1200" dirty="0" smtClean="0">
              <a:latin typeface="+mn-ea"/>
              <a:ea typeface="+mn-ea"/>
            </a:rPr>
            <a:t>6</a:t>
          </a:r>
          <a:r>
            <a:rPr lang="zh-CN" altLang="en-US" sz="2800" b="1" kern="1200" dirty="0" smtClean="0">
              <a:latin typeface="+mn-ea"/>
              <a:ea typeface="+mn-ea"/>
            </a:rPr>
            <a:t>）</a:t>
          </a:r>
          <a:r>
            <a:rPr lang="zh-CN" sz="2800" b="1" kern="1200" dirty="0" smtClean="0">
              <a:latin typeface="+mn-ea"/>
              <a:ea typeface="+mn-ea"/>
            </a:rPr>
            <a:t>巧用</a:t>
          </a:r>
          <a:r>
            <a:rPr lang="en-US" sz="2800" b="1" kern="1200" dirty="0" smtClean="0">
              <a:latin typeface="+mn-ea"/>
              <a:ea typeface="+mn-ea"/>
            </a:rPr>
            <a:t>@</a:t>
          </a:r>
          <a:r>
            <a:rPr lang="zh-CN" sz="2800" b="1" kern="1200" dirty="0" smtClean="0">
              <a:latin typeface="+mn-ea"/>
              <a:ea typeface="+mn-ea"/>
            </a:rPr>
            <a:t>赢得热推</a:t>
          </a:r>
          <a:endParaRPr lang="zh-CN" altLang="en-US" sz="2800" b="1" kern="1200" dirty="0">
            <a:latin typeface="+mn-ea"/>
            <a:ea typeface="+mn-ea"/>
          </a:endParaRPr>
        </a:p>
      </dsp:txBody>
      <dsp:txXfrm>
        <a:off x="2362199" y="2952753"/>
        <a:ext cx="5695950" cy="59054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srcRect r="14461"/>
          <a:stretch>
            <a:fillRect/>
          </a:stretch>
        </p:blipFill>
        <p:spPr bwMode="auto">
          <a:xfrm>
            <a:off x="0" y="0"/>
            <a:ext cx="9144000" cy="5157788"/>
          </a:xfrm>
          <a:prstGeom prst="rect">
            <a:avLst/>
          </a:prstGeom>
          <a:noFill/>
          <a:ln w="9525">
            <a:noFill/>
            <a:miter lim="800000"/>
            <a:headEnd/>
            <a:tailEnd/>
          </a:ln>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en-US" altLang="zh-CN"/>
              <a:t>Click to edit </a:t>
            </a:r>
            <a:br>
              <a:rPr lang="en-US" altLang="zh-CN"/>
            </a:br>
            <a:r>
              <a:rPr lang="en-US" altLang="zh-CN"/>
              <a:t>Master title </a:t>
            </a:r>
            <a:br>
              <a:rPr lang="en-US" altLang="zh-CN"/>
            </a:br>
            <a:r>
              <a:rPr lang="en-US" altLang="zh-CN"/>
              <a:t>style</a:t>
            </a:r>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1"/>
          </p:nvPr>
        </p:nvSpPr>
        <p:spPr>
          <a:ln/>
        </p:spPr>
        <p:txBody>
          <a:bodyPr/>
          <a:lstStyle>
            <a:lvl1pPr>
              <a:defRPr/>
            </a:lvl1pPr>
          </a:lstStyle>
          <a:p>
            <a:pPr>
              <a:defRPr/>
            </a:pPr>
            <a:fld id="{D47E50D7-E328-4D44-BF05-0DBC379B8537}"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1"/>
          </p:nvPr>
        </p:nvSpPr>
        <p:spPr>
          <a:ln/>
        </p:spPr>
        <p:txBody>
          <a:bodyPr/>
          <a:lstStyle>
            <a:lvl1pPr>
              <a:defRPr/>
            </a:lvl1pPr>
          </a:lstStyle>
          <a:p>
            <a:pPr>
              <a:defRPr/>
            </a:pPr>
            <a:fld id="{E8F141D3-074B-48ED-A318-A2DF70C49926}"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endParaRPr lang="zh-CN" altLang="en-US" noProof="0" smtClean="0"/>
          </a:p>
        </p:txBody>
      </p:sp>
      <p:sp>
        <p:nvSpPr>
          <p:cNvPr id="5" name="Rectangle 6"/>
          <p:cNvSpPr>
            <a:spLocks noGrp="1" noChangeArrowheads="1"/>
          </p:cNvSpPr>
          <p:nvPr>
            <p:ph type="sldNum" sz="quarter" idx="11"/>
          </p:nvPr>
        </p:nvSpPr>
        <p:spPr>
          <a:ln/>
        </p:spPr>
        <p:txBody>
          <a:bodyPr/>
          <a:lstStyle>
            <a:lvl1pPr>
              <a:defRPr/>
            </a:lvl1pPr>
          </a:lstStyle>
          <a:p>
            <a:pPr>
              <a:defRPr/>
            </a:pPr>
            <a:fld id="{E1BB1CC4-AD91-4F62-ADE9-D3123DCAA552}"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dirty="0" smtClean="0"/>
              <a:t>网络营销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2F2C81B4-0195-470D-8814-A7EE7DFF7767}"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dirty="0" smtClean="0"/>
              <a:t>网络营销</a:t>
            </a:r>
            <a:endParaRPr lang="en-US" altLang="zh-CN" dirty="0"/>
          </a:p>
        </p:txBody>
      </p:sp>
      <p:sp>
        <p:nvSpPr>
          <p:cNvPr id="5" name="Rectangle 6"/>
          <p:cNvSpPr>
            <a:spLocks noGrp="1" noChangeArrowheads="1"/>
          </p:cNvSpPr>
          <p:nvPr>
            <p:ph type="sldNum" sz="quarter" idx="11"/>
          </p:nvPr>
        </p:nvSpPr>
        <p:spPr>
          <a:ln/>
        </p:spPr>
        <p:txBody>
          <a:bodyPr/>
          <a:lstStyle>
            <a:lvl1pPr>
              <a:defRPr/>
            </a:lvl1pPr>
          </a:lstStyle>
          <a:p>
            <a:pPr>
              <a:defRPr/>
            </a:pPr>
            <a:fld id="{7476EC77-0A66-4A25-8FB3-F6A1B6876436}"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dirty="0" smtClean="0"/>
              <a:t>网络营销</a:t>
            </a:r>
            <a:endParaRPr lang="en-US" altLang="zh-CN" dirty="0"/>
          </a:p>
        </p:txBody>
      </p:sp>
      <p:sp>
        <p:nvSpPr>
          <p:cNvPr id="6" name="Rectangle 6"/>
          <p:cNvSpPr>
            <a:spLocks noGrp="1" noChangeArrowheads="1"/>
          </p:cNvSpPr>
          <p:nvPr>
            <p:ph type="sldNum" sz="quarter" idx="11"/>
          </p:nvPr>
        </p:nvSpPr>
        <p:spPr>
          <a:ln/>
        </p:spPr>
        <p:txBody>
          <a:bodyPr/>
          <a:lstStyle>
            <a:lvl1pPr>
              <a:defRPr/>
            </a:lvl1pPr>
          </a:lstStyle>
          <a:p>
            <a:pPr>
              <a:defRPr/>
            </a:pPr>
            <a:fld id="{9E330C19-7959-407A-B7D6-F33661962026}"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zh-CN" altLang="en-US" dirty="0" smtClean="0"/>
              <a:t>网络营销</a:t>
            </a:r>
            <a:endParaRPr lang="en-US" altLang="zh-CN" dirty="0"/>
          </a:p>
        </p:txBody>
      </p:sp>
      <p:sp>
        <p:nvSpPr>
          <p:cNvPr id="8" name="Rectangle 6"/>
          <p:cNvSpPr>
            <a:spLocks noGrp="1" noChangeArrowheads="1"/>
          </p:cNvSpPr>
          <p:nvPr>
            <p:ph type="sldNum" sz="quarter" idx="11"/>
          </p:nvPr>
        </p:nvSpPr>
        <p:spPr>
          <a:ln/>
        </p:spPr>
        <p:txBody>
          <a:bodyPr/>
          <a:lstStyle>
            <a:lvl1pPr>
              <a:defRPr/>
            </a:lvl1pPr>
          </a:lstStyle>
          <a:p>
            <a:pPr>
              <a:defRPr/>
            </a:pPr>
            <a:fld id="{1594A695-199D-4FC1-8D1E-35EE66575513}"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zh-CN" altLang="en-US" dirty="0" smtClean="0"/>
              <a:t>网络营销</a:t>
            </a:r>
            <a:endParaRPr lang="en-US" altLang="zh-CN" dirty="0"/>
          </a:p>
        </p:txBody>
      </p:sp>
      <p:sp>
        <p:nvSpPr>
          <p:cNvPr id="4" name="Rectangle 6"/>
          <p:cNvSpPr>
            <a:spLocks noGrp="1" noChangeArrowheads="1"/>
          </p:cNvSpPr>
          <p:nvPr>
            <p:ph type="sldNum" sz="quarter" idx="11"/>
          </p:nvPr>
        </p:nvSpPr>
        <p:spPr>
          <a:ln/>
        </p:spPr>
        <p:txBody>
          <a:bodyPr/>
          <a:lstStyle>
            <a:lvl1pPr>
              <a:defRPr/>
            </a:lvl1pPr>
          </a:lstStyle>
          <a:p>
            <a:pPr>
              <a:defRPr/>
            </a:pPr>
            <a:fld id="{6C685635-EAC7-40C2-BB51-D5EBA40C9A9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Rectangle 6"/>
          <p:cNvSpPr>
            <a:spLocks noGrp="1" noChangeArrowheads="1"/>
          </p:cNvSpPr>
          <p:nvPr>
            <p:ph type="sldNum" sz="quarter" idx="11"/>
          </p:nvPr>
        </p:nvSpPr>
        <p:spPr>
          <a:ln/>
        </p:spPr>
        <p:txBody>
          <a:bodyPr/>
          <a:lstStyle>
            <a:lvl1pPr>
              <a:defRPr/>
            </a:lvl1pPr>
          </a:lstStyle>
          <a:p>
            <a:pPr>
              <a:defRPr/>
            </a:pPr>
            <a:fld id="{A03C7FFB-4901-478B-900F-1A4D8586878B}"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6"/>
          <p:cNvSpPr>
            <a:spLocks noGrp="1" noChangeArrowheads="1"/>
          </p:cNvSpPr>
          <p:nvPr>
            <p:ph type="sldNum" sz="quarter" idx="11"/>
          </p:nvPr>
        </p:nvSpPr>
        <p:spPr>
          <a:ln/>
        </p:spPr>
        <p:txBody>
          <a:bodyPr/>
          <a:lstStyle>
            <a:lvl1pPr>
              <a:defRPr/>
            </a:lvl1pPr>
          </a:lstStyle>
          <a:p>
            <a:pPr>
              <a:defRPr/>
            </a:pPr>
            <a:fld id="{CA24F001-C56F-4548-9B7E-21F8DD290CE6}"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6"/>
          <p:cNvSpPr>
            <a:spLocks noGrp="1" noChangeArrowheads="1"/>
          </p:cNvSpPr>
          <p:nvPr>
            <p:ph type="sldNum" sz="quarter" idx="11"/>
          </p:nvPr>
        </p:nvSpPr>
        <p:spPr>
          <a:ln/>
        </p:spPr>
        <p:txBody>
          <a:bodyPr/>
          <a:lstStyle>
            <a:lvl1pPr>
              <a:defRPr/>
            </a:lvl1pPr>
          </a:lstStyle>
          <a:p>
            <a:pPr>
              <a:defRPr/>
            </a:pPr>
            <a:fld id="{F8DDFD6F-8E85-4FF0-9C7A-0115820197B4}"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srcRect/>
          <a:stretch>
            <a:fillRect/>
          </a:stretch>
        </p:blipFill>
        <p:spPr bwMode="auto">
          <a:xfrm>
            <a:off x="0" y="0"/>
            <a:ext cx="9144000" cy="836613"/>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295400"/>
            <a:ext cx="81534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zh-CN" altLang="en-US" dirty="0" smtClean="0"/>
              <a:t>网络营销</a:t>
            </a:r>
            <a:endParaRPr lang="en-US" altLang="zh-CN" dirty="0"/>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F76D2FED-DD49-44BD-915D-4A87C67CB44A}"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686"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dt="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981200"/>
            <a:ext cx="8534400" cy="3048000"/>
          </a:xfrm>
        </p:spPr>
        <p:txBody>
          <a:bodyPr/>
          <a:lstStyle/>
          <a:p>
            <a:pPr algn="ctr" eaLnBrk="1" hangingPunct="1">
              <a:lnSpc>
                <a:spcPct val="150000"/>
              </a:lnSpc>
              <a:defRPr/>
            </a:pPr>
            <a:r>
              <a:rPr lang="zh-CN" altLang="en-US" sz="6000" dirty="0" smtClean="0">
                <a:ea typeface="宋体" charset="-122"/>
              </a:rPr>
              <a:t>任务六</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开展微博营销</a:t>
            </a:r>
            <a:r>
              <a:rPr lang="en-US" altLang="zh-CN" sz="6000" dirty="0" smtClean="0">
                <a:ea typeface="宋体" charset="-122"/>
              </a:rPr>
              <a:t/>
            </a:r>
            <a:br>
              <a:rPr lang="en-US" altLang="zh-CN" sz="6000" dirty="0" smtClean="0">
                <a:ea typeface="宋体" charset="-122"/>
              </a:rPr>
            </a:b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dirty="0" smtClean="0">
                <a:ea typeface="宋体" pitchFamily="2" charset="-122"/>
              </a:rPr>
              <a:t>网络营销实务</a:t>
            </a:r>
            <a:endParaRPr lang="en-US" altLang="zh-CN" sz="5400" dirty="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2296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6-1</a:t>
            </a:r>
            <a:r>
              <a:rPr lang="en-US" altLang="zh-CN" sz="2800" b="1" dirty="0">
                <a:solidFill>
                  <a:schemeClr val="tx2"/>
                </a:solidFill>
                <a:ea typeface="宋体" pitchFamily="2" charset="-122"/>
                <a:cs typeface="Times New Roman" pitchFamily="18" charset="0"/>
              </a:rPr>
              <a:t>】</a:t>
            </a: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黄刚与他的“物流与供应链”</a:t>
            </a:r>
            <a:endParaRPr lang="zh-CN" altLang="en-US" sz="2800" dirty="0">
              <a:latin typeface="Calibri" pitchFamily="34" charset="0"/>
              <a:ea typeface="黑体" pitchFamily="49" charset="-122"/>
              <a:cs typeface="Times New Roman" pitchFamily="18" charset="0"/>
            </a:endParaRPr>
          </a:p>
          <a:p>
            <a:pPr indent="266700">
              <a:lnSpc>
                <a:spcPct val="150000"/>
              </a:lnSpc>
              <a:spcBef>
                <a:spcPts val="1200"/>
              </a:spcBef>
              <a:spcAft>
                <a:spcPts val="1200"/>
              </a:spcAft>
            </a:pPr>
            <a:r>
              <a:rPr lang="en-US" altLang="zh-CN" sz="2000" b="1" dirty="0" smtClean="0">
                <a:ea typeface="宋体" pitchFamily="2" charset="-122"/>
              </a:rPr>
              <a:t> </a:t>
            </a:r>
            <a:r>
              <a:rPr lang="zh-CN" altLang="en-US" sz="2400" b="1" dirty="0" smtClean="0">
                <a:ea typeface="宋体" pitchFamily="2" charset="-122"/>
              </a:rPr>
              <a:t>问题：</a:t>
            </a:r>
            <a:r>
              <a:rPr lang="zh-CN" altLang="zh-CN" sz="2400" dirty="0" smtClean="0"/>
              <a:t>分析黄刚的微博火爆的原因。</a:t>
            </a:r>
            <a:endParaRPr lang="en-US" altLang="zh-CN" sz="2400" b="1" dirty="0" smtClean="0">
              <a:ea typeface="宋体" pitchFamily="2" charset="-122"/>
            </a:endParaRPr>
          </a:p>
          <a:p>
            <a:pPr indent="266700">
              <a:lnSpc>
                <a:spcPct val="150000"/>
              </a:lnSpc>
              <a:spcBef>
                <a:spcPts val="1200"/>
              </a:spcBef>
              <a:spcAft>
                <a:spcPts val="1200"/>
              </a:spcAft>
            </a:pPr>
            <a:r>
              <a:rPr lang="zh-CN" altLang="en-US" sz="2400" b="1" dirty="0" smtClean="0">
                <a:ea typeface="宋体" pitchFamily="2" charset="-122"/>
              </a:rPr>
              <a:t>分析提示</a:t>
            </a:r>
            <a:r>
              <a:rPr lang="zh-CN" altLang="en-US" sz="2400" dirty="0" smtClean="0">
                <a:ea typeface="宋体" pitchFamily="2" charset="-122"/>
              </a:rPr>
              <a:t>：</a:t>
            </a:r>
            <a:r>
              <a:rPr lang="zh-CN" altLang="zh-CN" sz="2400" dirty="0" smtClean="0"/>
              <a:t>黄刚做的事情，是线上做影响力，线下做服务的最好例子。通过微博建立线上的影响力，然后再通过咨询，培训等方式变现，这是自媒体时代一个非常自然的选择。</a:t>
            </a:r>
            <a:endParaRPr lang="zh-CN" altLang="en-US" sz="2400" dirty="0">
              <a:ea typeface="宋体" pitchFamily="2" charset="-122"/>
            </a:endParaRP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295400"/>
            <a:ext cx="81534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smtClean="0">
                <a:solidFill>
                  <a:schemeClr val="tx2"/>
                </a:solidFill>
                <a:ea typeface="宋体" pitchFamily="2" charset="-122"/>
                <a:cs typeface="Times New Roman" pitchFamily="18" charset="0"/>
              </a:rPr>
              <a:t>教学互动</a:t>
            </a:r>
            <a:r>
              <a:rPr lang="en-US" altLang="zh-CN" sz="2800" b="1" dirty="0" smtClean="0">
                <a:solidFill>
                  <a:schemeClr val="tx2"/>
                </a:solidFill>
                <a:ea typeface="宋体" pitchFamily="2" charset="-122"/>
                <a:cs typeface="Times New Roman" pitchFamily="18" charset="0"/>
              </a:rPr>
              <a:t>6-1】</a:t>
            </a:r>
            <a:r>
              <a:rPr lang="en-US" altLang="zh-CN" sz="2000" b="1" dirty="0" smtClean="0">
                <a:latin typeface="+mn-ea"/>
                <a:cs typeface="Times New Roman" pitchFamily="18" charset="0"/>
              </a:rPr>
              <a:t>    </a:t>
            </a:r>
            <a:endParaRPr lang="en-US" altLang="zh-CN" sz="2000" b="1" dirty="0" smtClean="0">
              <a:ea typeface="宋体" pitchFamily="2" charset="-122"/>
            </a:endParaRPr>
          </a:p>
          <a:p>
            <a:pPr indent="266700" algn="ctr" eaLnBrk="0" hangingPunct="0">
              <a:lnSpc>
                <a:spcPct val="150000"/>
              </a:lnSpc>
            </a:pPr>
            <a:r>
              <a:rPr lang="zh-CN" altLang="en-US" sz="2800" dirty="0">
                <a:latin typeface="Calibri" pitchFamily="34" charset="0"/>
                <a:ea typeface="黑体" pitchFamily="49" charset="-122"/>
                <a:cs typeface="Times New Roman" pitchFamily="18" charset="0"/>
              </a:rPr>
              <a:t> 互动问</a:t>
            </a:r>
            <a:r>
              <a:rPr lang="zh-CN" altLang="en-US" sz="2800" dirty="0" smtClean="0">
                <a:latin typeface="Calibri" pitchFamily="34" charset="0"/>
                <a:ea typeface="黑体" pitchFamily="49" charset="-122"/>
                <a:cs typeface="Times New Roman" pitchFamily="18" charset="0"/>
              </a:rPr>
              <a:t>题</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en-US" altLang="zh-CN" sz="2400" b="1" dirty="0" smtClean="0">
                <a:latin typeface="楷体" pitchFamily="49" charset="-122"/>
                <a:ea typeface="楷体" pitchFamily="49" charset="-122"/>
              </a:rPr>
              <a:t> 2015</a:t>
            </a:r>
            <a:r>
              <a:rPr lang="zh-CN" altLang="zh-CN" sz="2400" b="1" dirty="0" smtClean="0">
                <a:latin typeface="楷体" pitchFamily="49" charset="-122"/>
                <a:ea typeface="楷体" pitchFamily="49" charset="-122"/>
              </a:rPr>
              <a:t>年</a:t>
            </a:r>
            <a:r>
              <a:rPr lang="en-US" altLang="zh-CN" sz="2400" b="1" dirty="0" smtClean="0">
                <a:latin typeface="楷体" pitchFamily="49" charset="-122"/>
                <a:ea typeface="楷体" pitchFamily="49" charset="-122"/>
              </a:rPr>
              <a:t>3</a:t>
            </a:r>
            <a:r>
              <a:rPr lang="zh-CN" altLang="zh-CN" sz="2400" b="1" dirty="0" smtClean="0">
                <a:latin typeface="楷体" pitchFamily="49" charset="-122"/>
                <a:ea typeface="楷体" pitchFamily="49" charset="-122"/>
              </a:rPr>
              <a:t>月</a:t>
            </a:r>
            <a:r>
              <a:rPr lang="en-US" altLang="zh-CN" sz="2400" b="1" dirty="0" smtClean="0">
                <a:latin typeface="楷体" pitchFamily="49" charset="-122"/>
                <a:ea typeface="楷体" pitchFamily="49" charset="-122"/>
              </a:rPr>
              <a:t>6</a:t>
            </a:r>
            <a:r>
              <a:rPr lang="zh-CN" altLang="zh-CN" sz="2400" b="1" dirty="0" smtClean="0">
                <a:latin typeface="楷体" pitchFamily="49" charset="-122"/>
                <a:ea typeface="楷体" pitchFamily="49" charset="-122"/>
              </a:rPr>
              <a:t>日，持续</a:t>
            </a:r>
            <a:r>
              <a:rPr lang="en-US" altLang="zh-CN" sz="2400" b="1" dirty="0" smtClean="0">
                <a:latin typeface="楷体" pitchFamily="49" charset="-122"/>
                <a:ea typeface="楷体" pitchFamily="49" charset="-122"/>
              </a:rPr>
              <a:t>30</a:t>
            </a:r>
            <a:r>
              <a:rPr lang="zh-CN" altLang="zh-CN" sz="2400" b="1" dirty="0" smtClean="0">
                <a:latin typeface="楷体" pitchFamily="49" charset="-122"/>
                <a:ea typeface="楷体" pitchFamily="49" charset="-122"/>
              </a:rPr>
              <a:t>多天的微博</a:t>
            </a:r>
            <a:r>
              <a:rPr lang="en-US" altLang="zh-CN" sz="2400" b="1" dirty="0" smtClean="0">
                <a:latin typeface="楷体" pitchFamily="49" charset="-122"/>
                <a:ea typeface="楷体" pitchFamily="49" charset="-122"/>
              </a:rPr>
              <a:t>2015</a:t>
            </a:r>
            <a:r>
              <a:rPr lang="zh-CN" altLang="zh-CN" sz="2400" b="1" dirty="0" smtClean="0">
                <a:latin typeface="楷体" pitchFamily="49" charset="-122"/>
                <a:ea typeface="楷体" pitchFamily="49" charset="-122"/>
              </a:rPr>
              <a:t>年</a:t>
            </a:r>
            <a:r>
              <a:rPr lang="en-US" altLang="zh-CN" sz="2400" b="1" dirty="0" smtClean="0">
                <a:latin typeface="楷体" pitchFamily="49" charset="-122"/>
                <a:ea typeface="楷体" pitchFamily="49" charset="-122"/>
              </a:rPr>
              <a:t>#</a:t>
            </a:r>
            <a:r>
              <a:rPr lang="zh-CN" altLang="zh-CN" sz="2400" b="1" dirty="0" smtClean="0">
                <a:latin typeface="楷体" pitchFamily="49" charset="-122"/>
                <a:ea typeface="楷体" pitchFamily="49" charset="-122"/>
              </a:rPr>
              <a:t>让红包飞</a:t>
            </a:r>
            <a:r>
              <a:rPr lang="en-US" altLang="zh-CN" sz="2400" b="1" dirty="0" smtClean="0">
                <a:latin typeface="楷体" pitchFamily="49" charset="-122"/>
                <a:ea typeface="楷体" pitchFamily="49" charset="-122"/>
              </a:rPr>
              <a:t>#</a:t>
            </a:r>
            <a:r>
              <a:rPr lang="zh-CN" altLang="zh-CN" sz="2400" b="1" dirty="0" smtClean="0">
                <a:latin typeface="楷体" pitchFamily="49" charset="-122"/>
                <a:ea typeface="楷体" pitchFamily="49" charset="-122"/>
              </a:rPr>
              <a:t>活动落幕。</a:t>
            </a:r>
            <a:r>
              <a:rPr lang="en-US" altLang="zh-CN" sz="2400" b="1" dirty="0" smtClean="0">
                <a:latin typeface="楷体" pitchFamily="49" charset="-122"/>
                <a:ea typeface="楷体" pitchFamily="49" charset="-122"/>
              </a:rPr>
              <a:t>15</a:t>
            </a:r>
            <a:r>
              <a:rPr lang="zh-CN" altLang="zh-CN" sz="2400" b="1" dirty="0" smtClean="0">
                <a:latin typeface="楷体" pitchFamily="49" charset="-122"/>
                <a:ea typeface="楷体" pitchFamily="49" charset="-122"/>
              </a:rPr>
              <a:t>亿红包彻底引爆了网友热情，更有</a:t>
            </a:r>
            <a:r>
              <a:rPr lang="en-US" altLang="zh-CN" sz="2400" b="1" dirty="0" smtClean="0">
                <a:latin typeface="楷体" pitchFamily="49" charset="-122"/>
                <a:ea typeface="楷体" pitchFamily="49" charset="-122"/>
              </a:rPr>
              <a:t>1000</a:t>
            </a:r>
            <a:r>
              <a:rPr lang="zh-CN" altLang="zh-CN" sz="2400" b="1" dirty="0" smtClean="0">
                <a:latin typeface="楷体" pitchFamily="49" charset="-122"/>
                <a:ea typeface="楷体" pitchFamily="49" charset="-122"/>
              </a:rPr>
              <a:t>多家企业机构在微博送出</a:t>
            </a:r>
            <a:r>
              <a:rPr lang="en-US" altLang="zh-CN" sz="2400" b="1" dirty="0" smtClean="0">
                <a:latin typeface="楷体" pitchFamily="49" charset="-122"/>
                <a:ea typeface="楷体" pitchFamily="49" charset="-122"/>
              </a:rPr>
              <a:t>3.2</a:t>
            </a:r>
            <a:r>
              <a:rPr lang="zh-CN" altLang="zh-CN" sz="2400" b="1" dirty="0" smtClean="0">
                <a:latin typeface="楷体" pitchFamily="49" charset="-122"/>
                <a:ea typeface="楷体" pitchFamily="49" charset="-122"/>
              </a:rPr>
              <a:t>亿个红包，使微博成为企业春节回馈粉丝的最佳平台。大家参与抢红包的活动了吗，对这场红包盛筵带来的双赢，你怎么看？</a:t>
            </a:r>
          </a:p>
          <a:p>
            <a:pPr indent="457200">
              <a:lnSpc>
                <a:spcPct val="150000"/>
              </a:lnSpc>
              <a:spcBef>
                <a:spcPts val="1200"/>
              </a:spcBef>
              <a:spcAft>
                <a:spcPts val="1200"/>
              </a:spcAft>
            </a:pPr>
            <a:endParaRPr lang="zh-CN" altLang="zh-CN" sz="2400" b="1" dirty="0">
              <a:latin typeface="楷体" pitchFamily="49" charset="-122"/>
              <a:ea typeface="楷体" pitchFamily="49" charset="-122"/>
            </a:endParaRP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
        <p:nvSpPr>
          <p:cNvPr id="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4" name="矩形 22"/>
          <p:cNvSpPr>
            <a:spLocks noChangeArrowheads="1"/>
          </p:cNvSpPr>
          <p:nvPr/>
        </p:nvSpPr>
        <p:spPr bwMode="auto">
          <a:xfrm>
            <a:off x="0" y="1143000"/>
            <a:ext cx="3057247"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6.1.2 </a:t>
            </a:r>
            <a:r>
              <a:rPr lang="zh-CN" altLang="en-US" sz="3200" dirty="0" smtClean="0">
                <a:solidFill>
                  <a:schemeClr val="tx2"/>
                </a:solidFill>
                <a:latin typeface="黑体" pitchFamily="49" charset="-122"/>
                <a:ea typeface="黑体" pitchFamily="49" charset="-122"/>
              </a:rPr>
              <a:t>企业微博</a:t>
            </a:r>
            <a:endParaRPr lang="zh-CN" altLang="en-US" sz="3200" dirty="0">
              <a:solidFill>
                <a:schemeClr val="tx2"/>
              </a:solidFill>
              <a:latin typeface="黑体" pitchFamily="49" charset="-122"/>
              <a:ea typeface="黑体" pitchFamily="49" charset="-122"/>
            </a:endParaRPr>
          </a:p>
        </p:txBody>
      </p:sp>
      <p:sp>
        <p:nvSpPr>
          <p:cNvPr id="1025" name="Rectangle 1"/>
          <p:cNvSpPr>
            <a:spLocks noChangeArrowheads="1"/>
          </p:cNvSpPr>
          <p:nvPr/>
        </p:nvSpPr>
        <p:spPr bwMode="auto">
          <a:xfrm>
            <a:off x="0" y="105489"/>
            <a:ext cx="61747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1000" b="0" i="0" u="none" strike="noStrike" cap="none" normalizeH="0" baseline="0" dirty="0" smtClean="0">
                <a:ln>
                  <a:noFill/>
                </a:ln>
                <a:solidFill>
                  <a:schemeClr val="tx1"/>
                </a:solidFill>
                <a:effectLst/>
                <a:latin typeface="Arial"/>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Box 5"/>
          <p:cNvSpPr txBox="1"/>
          <p:nvPr/>
        </p:nvSpPr>
        <p:spPr>
          <a:xfrm>
            <a:off x="533400" y="1828800"/>
            <a:ext cx="8077200" cy="4185761"/>
          </a:xfrm>
          <a:prstGeom prst="rect">
            <a:avLst/>
          </a:prstGeom>
          <a:noFill/>
        </p:spPr>
        <p:txBody>
          <a:bodyPr wrap="square">
            <a:spAutoFit/>
          </a:bodyPr>
          <a:lstStyle/>
          <a:p>
            <a:pPr lvl="0">
              <a:lnSpc>
                <a:spcPct val="150000"/>
              </a:lnSpc>
            </a:pPr>
            <a:r>
              <a:rPr lang="zh-CN" altLang="en-US" dirty="0">
                <a:ea typeface="宋体" pitchFamily="2" charset="-122"/>
              </a:rPr>
              <a:t> </a:t>
            </a:r>
            <a:r>
              <a:rPr lang="en-US" altLang="zh-CN" sz="2400" b="1" dirty="0" smtClean="0">
                <a:solidFill>
                  <a:srgbClr val="007399"/>
                </a:solidFill>
                <a:latin typeface="宋体" pitchFamily="2" charset="-122"/>
                <a:ea typeface="宋体" pitchFamily="2" charset="-122"/>
              </a:rPr>
              <a:t> </a:t>
            </a:r>
            <a:r>
              <a:rPr lang="en-US" altLang="zh-CN" sz="2800" b="1" dirty="0" smtClean="0"/>
              <a:t>1</a:t>
            </a:r>
            <a:r>
              <a:rPr lang="zh-CN" altLang="en-US" sz="2800" b="1" dirty="0" smtClean="0"/>
              <a:t>）企业微博概述</a:t>
            </a:r>
          </a:p>
          <a:p>
            <a:pPr lvl="0" indent="266700" eaLnBrk="0" hangingPunct="0">
              <a:lnSpc>
                <a:spcPct val="150000"/>
              </a:lnSpc>
              <a:spcBef>
                <a:spcPts val="1200"/>
              </a:spcBef>
              <a:spcAft>
                <a:spcPts val="1200"/>
              </a:spcAft>
            </a:pPr>
            <a:r>
              <a:rPr lang="zh-CN" altLang="en-US" sz="2400" dirty="0" smtClean="0">
                <a:latin typeface="宋体" pitchFamily="2" charset="-122"/>
                <a:ea typeface="宋体" pitchFamily="2" charset="-122"/>
                <a:cs typeface="Times New Roman" pitchFamily="18" charset="0"/>
              </a:rPr>
              <a:t> </a:t>
            </a:r>
            <a:r>
              <a:rPr lang="zh-CN" altLang="en-US" sz="2400" b="1" dirty="0" smtClean="0">
                <a:latin typeface="+mn-ea"/>
                <a:cs typeface="Times New Roman" pitchFamily="18" charset="0"/>
              </a:rPr>
              <a:t>  企业微博，是一个基于客户关系的信息分享、传播以及获取平台，企业可以通过</a:t>
            </a:r>
            <a:r>
              <a:rPr lang="en-US" altLang="zh-CN" sz="2400" b="1" dirty="0" smtClean="0">
                <a:latin typeface="+mn-ea"/>
                <a:cs typeface="Times New Roman" pitchFamily="18" charset="0"/>
              </a:rPr>
              <a:t>WEB</a:t>
            </a:r>
            <a:r>
              <a:rPr lang="zh-CN" altLang="en-US" sz="2400" b="1" dirty="0" smtClean="0">
                <a:latin typeface="+mn-ea"/>
                <a:cs typeface="Times New Roman" pitchFamily="18" charset="0"/>
              </a:rPr>
              <a:t>、</a:t>
            </a:r>
            <a:r>
              <a:rPr lang="en-US" altLang="zh-CN" sz="2400" b="1" dirty="0" smtClean="0">
                <a:latin typeface="+mn-ea"/>
                <a:cs typeface="Times New Roman" pitchFamily="18" charset="0"/>
              </a:rPr>
              <a:t>WAP</a:t>
            </a:r>
            <a:r>
              <a:rPr lang="zh-CN" altLang="en-US" sz="2400" b="1" dirty="0" smtClean="0">
                <a:latin typeface="+mn-ea"/>
                <a:cs typeface="Times New Roman" pitchFamily="18" charset="0"/>
              </a:rPr>
              <a:t>以及各种客户端组建个人社区，以</a:t>
            </a:r>
            <a:r>
              <a:rPr lang="en-US" altLang="zh-CN" sz="2400" b="1" dirty="0" smtClean="0">
                <a:latin typeface="+mn-ea"/>
                <a:cs typeface="Times New Roman" pitchFamily="18" charset="0"/>
              </a:rPr>
              <a:t>140</a:t>
            </a:r>
            <a:r>
              <a:rPr lang="zh-CN" altLang="en-US" sz="2400" b="1" dirty="0" smtClean="0">
                <a:latin typeface="+mn-ea"/>
                <a:cs typeface="Times New Roman" pitchFamily="18" charset="0"/>
              </a:rPr>
              <a:t>字左右的文字更新和企业信息，并实现即时商业分享</a:t>
            </a:r>
            <a:endParaRPr lang="en-US" altLang="zh-CN" sz="2400" b="1" i="1" u="sng" dirty="0">
              <a:solidFill>
                <a:srgbClr val="007399"/>
              </a:solidFill>
              <a:latin typeface="+mn-ea"/>
            </a:endParaRPr>
          </a:p>
          <a:p>
            <a:pPr>
              <a:lnSpc>
                <a:spcPct val="150000"/>
              </a:lnSpc>
            </a:pPr>
            <a:endParaRPr lang="zh-CN" altLang="en-US" sz="2800" b="1" dirty="0">
              <a:solidFill>
                <a:srgbClr val="007399"/>
              </a:solidFill>
              <a:latin typeface="宋体" pitchFamily="2" charset="-122"/>
              <a:ea typeface="宋体" pitchFamily="2" charset="-122"/>
            </a:endParaRPr>
          </a:p>
          <a:p>
            <a:endParaRPr lang="zh-CN" altLang="en-US" dirty="0">
              <a:ea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
        <p:nvSpPr>
          <p:cNvPr id="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4" name="矩形 22"/>
          <p:cNvSpPr>
            <a:spLocks noChangeArrowheads="1"/>
          </p:cNvSpPr>
          <p:nvPr/>
        </p:nvSpPr>
        <p:spPr bwMode="auto">
          <a:xfrm>
            <a:off x="0" y="1143000"/>
            <a:ext cx="3057247"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6.1.2 </a:t>
            </a:r>
            <a:r>
              <a:rPr lang="zh-CN" altLang="en-US" sz="3200" dirty="0" smtClean="0">
                <a:solidFill>
                  <a:schemeClr val="tx2"/>
                </a:solidFill>
                <a:latin typeface="黑体" pitchFamily="49" charset="-122"/>
                <a:ea typeface="黑体" pitchFamily="49" charset="-122"/>
              </a:rPr>
              <a:t>企业微博</a:t>
            </a:r>
            <a:endParaRPr lang="zh-CN" altLang="en-US" sz="3200" dirty="0">
              <a:solidFill>
                <a:schemeClr val="tx2"/>
              </a:solidFill>
              <a:latin typeface="黑体" pitchFamily="49" charset="-122"/>
              <a:ea typeface="黑体" pitchFamily="49" charset="-122"/>
            </a:endParaRPr>
          </a:p>
        </p:txBody>
      </p:sp>
      <p:sp>
        <p:nvSpPr>
          <p:cNvPr id="5" name="Rectangle 1"/>
          <p:cNvSpPr>
            <a:spLocks noChangeArrowheads="1"/>
          </p:cNvSpPr>
          <p:nvPr/>
        </p:nvSpPr>
        <p:spPr bwMode="auto">
          <a:xfrm>
            <a:off x="0" y="105489"/>
            <a:ext cx="61747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zh-CN" altLang="en-US" sz="1000" b="0" i="0" u="none" strike="noStrike" cap="none" normalizeH="0" baseline="0" dirty="0" smtClean="0">
                <a:ln>
                  <a:noFill/>
                </a:ln>
                <a:solidFill>
                  <a:schemeClr val="tx1"/>
                </a:solidFill>
                <a:effectLst/>
                <a:latin typeface="Arial"/>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Box 5"/>
          <p:cNvSpPr txBox="1"/>
          <p:nvPr/>
        </p:nvSpPr>
        <p:spPr>
          <a:xfrm>
            <a:off x="533400" y="1828800"/>
            <a:ext cx="8077200" cy="2523768"/>
          </a:xfrm>
          <a:prstGeom prst="rect">
            <a:avLst/>
          </a:prstGeom>
          <a:noFill/>
        </p:spPr>
        <p:txBody>
          <a:bodyPr wrap="square">
            <a:spAutoFit/>
          </a:bodyPr>
          <a:lstStyle/>
          <a:p>
            <a:pPr lvl="0">
              <a:lnSpc>
                <a:spcPct val="150000"/>
              </a:lnSpc>
            </a:pPr>
            <a:r>
              <a:rPr lang="zh-CN" altLang="en-US" dirty="0">
                <a:ea typeface="宋体" pitchFamily="2" charset="-122"/>
              </a:rPr>
              <a:t> </a:t>
            </a:r>
            <a:r>
              <a:rPr lang="en-US" altLang="zh-CN" sz="2400" b="1" dirty="0" smtClean="0">
                <a:solidFill>
                  <a:srgbClr val="007399"/>
                </a:solidFill>
                <a:latin typeface="宋体" pitchFamily="2" charset="-122"/>
                <a:ea typeface="宋体" pitchFamily="2" charset="-122"/>
              </a:rPr>
              <a:t> </a:t>
            </a:r>
            <a:r>
              <a:rPr lang="en-US" altLang="zh-CN" sz="2800" b="1" dirty="0" smtClean="0"/>
              <a:t>2</a:t>
            </a:r>
            <a:r>
              <a:rPr lang="zh-CN" altLang="en-US" sz="2800" b="1" dirty="0" smtClean="0"/>
              <a:t>）企业微博的功能</a:t>
            </a:r>
          </a:p>
          <a:p>
            <a:pPr lvl="0" indent="266700" eaLnBrk="0" hangingPunct="0">
              <a:lnSpc>
                <a:spcPct val="150000"/>
              </a:lnSpc>
              <a:spcBef>
                <a:spcPts val="1200"/>
              </a:spcBef>
              <a:spcAft>
                <a:spcPts val="1200"/>
              </a:spcAft>
            </a:pPr>
            <a:r>
              <a:rPr lang="zh-CN" altLang="en-US" sz="2400" dirty="0" smtClean="0">
                <a:latin typeface="宋体" pitchFamily="2" charset="-122"/>
                <a:ea typeface="宋体" pitchFamily="2" charset="-122"/>
                <a:cs typeface="Times New Roman" pitchFamily="18" charset="0"/>
              </a:rPr>
              <a:t> </a:t>
            </a:r>
            <a:r>
              <a:rPr lang="zh-CN" altLang="en-US" sz="2400" b="1" dirty="0" smtClean="0">
                <a:latin typeface="+mn-ea"/>
                <a:cs typeface="Times New Roman" pitchFamily="18" charset="0"/>
              </a:rPr>
              <a:t>  </a:t>
            </a:r>
            <a:endParaRPr lang="en-US" altLang="zh-CN" sz="2400" b="1" i="1" u="sng" dirty="0">
              <a:solidFill>
                <a:srgbClr val="007399"/>
              </a:solidFill>
              <a:latin typeface="+mn-ea"/>
            </a:endParaRPr>
          </a:p>
          <a:p>
            <a:pPr>
              <a:lnSpc>
                <a:spcPct val="150000"/>
              </a:lnSpc>
            </a:pPr>
            <a:endParaRPr lang="zh-CN" altLang="en-US" sz="2800" b="1" dirty="0">
              <a:solidFill>
                <a:srgbClr val="007399"/>
              </a:solidFill>
              <a:latin typeface="宋体" pitchFamily="2" charset="-122"/>
              <a:ea typeface="宋体" pitchFamily="2" charset="-122"/>
            </a:endParaRPr>
          </a:p>
          <a:p>
            <a:endParaRPr lang="zh-CN" altLang="en-US" dirty="0">
              <a:ea typeface="宋体" pitchFamily="2" charset="-122"/>
            </a:endParaRPr>
          </a:p>
        </p:txBody>
      </p:sp>
      <p:graphicFrame>
        <p:nvGraphicFramePr>
          <p:cNvPr id="7" name="图示 6"/>
          <p:cNvGraphicFramePr/>
          <p:nvPr/>
        </p:nvGraphicFramePr>
        <p:xfrm>
          <a:off x="609600" y="2667000"/>
          <a:ext cx="8001000" cy="342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1534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6-2】</a:t>
            </a:r>
            <a:endParaRPr lang="en-US" altLang="zh-CN" sz="2800" b="1" dirty="0">
              <a:solidFill>
                <a:schemeClr val="tx2"/>
              </a:solidFill>
              <a:ea typeface="宋体" pitchFamily="2" charset="-122"/>
              <a:cs typeface="Times New Roman" pitchFamily="18" charset="0"/>
            </a:endParaRP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红牛借力</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五环变四环</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的微博话题营销</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en-US" altLang="zh-CN" sz="2400" b="1" dirty="0" smtClean="0">
                <a:latin typeface="+mn-ea"/>
              </a:rPr>
              <a:t>2014</a:t>
            </a:r>
            <a:r>
              <a:rPr lang="zh-CN" altLang="zh-CN" sz="2400" b="1" dirty="0" smtClean="0">
                <a:latin typeface="+mn-ea"/>
              </a:rPr>
              <a:t>年，索契冬奥会的开幕式着实是让大家有些意外，虽然体育场上空绽放的五朵巨大的雪绒花，由于技术失误，有一个环却始终没有成功绽开，但敏感的企业开始抓住机会进行借势营销，红牛也借势推广其“能量“诉求，吸引体育爱好者目光。</a:t>
            </a:r>
          </a:p>
          <a:p>
            <a:pPr indent="457200">
              <a:lnSpc>
                <a:spcPct val="150000"/>
              </a:lnSpc>
              <a:spcBef>
                <a:spcPts val="1200"/>
              </a:spcBef>
              <a:spcAft>
                <a:spcPts val="1200"/>
              </a:spcAft>
            </a:pPr>
            <a:r>
              <a:rPr lang="zh-CN" altLang="zh-CN" sz="2400" b="1" dirty="0" smtClean="0">
                <a:latin typeface="+mn-ea"/>
              </a:rPr>
              <a:t>红牛微博话题营销执行内容如下：</a:t>
            </a:r>
            <a:endParaRPr lang="zh-CN" altLang="zh-CN" sz="2400" b="1" dirty="0">
              <a:latin typeface="+mn-ea"/>
            </a:endParaRP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1534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6-2】</a:t>
            </a:r>
            <a:endParaRPr lang="en-US" altLang="zh-CN" sz="2800" b="1" dirty="0">
              <a:solidFill>
                <a:schemeClr val="tx2"/>
              </a:solidFill>
              <a:ea typeface="宋体" pitchFamily="2" charset="-122"/>
              <a:cs typeface="Times New Roman" pitchFamily="18" charset="0"/>
            </a:endParaRP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红牛借力</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五环变四环</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的微博话题营销</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en-US" altLang="zh-CN" sz="2400" b="1" dirty="0" smtClean="0">
                <a:latin typeface="+mn-ea"/>
              </a:rPr>
              <a:t>1) 2</a:t>
            </a:r>
            <a:r>
              <a:rPr lang="zh-CN" altLang="zh-CN" sz="2400" b="1" dirty="0" smtClean="0">
                <a:latin typeface="+mn-ea"/>
              </a:rPr>
              <a:t>月</a:t>
            </a:r>
            <a:r>
              <a:rPr lang="en-US" altLang="zh-CN" sz="2400" b="1" dirty="0" smtClean="0">
                <a:latin typeface="+mn-ea"/>
              </a:rPr>
              <a:t>8</a:t>
            </a:r>
            <a:r>
              <a:rPr lang="zh-CN" altLang="zh-CN" sz="2400" b="1" dirty="0" smtClean="0">
                <a:latin typeface="+mn-ea"/>
              </a:rPr>
              <a:t>日上午，快速创作五环变四环创意，上午</a:t>
            </a:r>
            <a:r>
              <a:rPr lang="en-US" altLang="zh-CN" sz="2400" b="1" dirty="0" smtClean="0">
                <a:latin typeface="+mn-ea"/>
              </a:rPr>
              <a:t>11</a:t>
            </a:r>
            <a:r>
              <a:rPr lang="zh-CN" altLang="zh-CN" sz="2400" b="1" dirty="0" smtClean="0">
                <a:latin typeface="+mn-ea"/>
              </a:rPr>
              <a:t>：</a:t>
            </a:r>
            <a:r>
              <a:rPr lang="en-US" altLang="zh-CN" sz="2400" b="1" dirty="0" smtClean="0">
                <a:latin typeface="+mn-ea"/>
              </a:rPr>
              <a:t>52</a:t>
            </a:r>
            <a:r>
              <a:rPr lang="zh-CN" altLang="zh-CN" sz="2400" b="1" dirty="0" smtClean="0">
                <a:latin typeface="+mn-ea"/>
              </a:rPr>
              <a:t>在红牛官方微博发出创意稿；</a:t>
            </a:r>
          </a:p>
          <a:p>
            <a:pPr indent="457200">
              <a:lnSpc>
                <a:spcPct val="150000"/>
              </a:lnSpc>
              <a:spcBef>
                <a:spcPts val="1200"/>
              </a:spcBef>
              <a:spcAft>
                <a:spcPts val="1200"/>
              </a:spcAft>
            </a:pPr>
            <a:r>
              <a:rPr lang="en-US" altLang="zh-CN" sz="2400" b="1" dirty="0" smtClean="0">
                <a:latin typeface="+mn-ea"/>
              </a:rPr>
              <a:t>2) </a:t>
            </a:r>
            <a:r>
              <a:rPr lang="zh-CN" altLang="zh-CN" sz="2400" b="1" dirty="0" smtClean="0">
                <a:latin typeface="+mn-ea"/>
              </a:rPr>
              <a:t>联络体育界、营销圈、广告圈等意见领袖参与话题；</a:t>
            </a:r>
          </a:p>
          <a:p>
            <a:pPr indent="457200">
              <a:lnSpc>
                <a:spcPct val="150000"/>
              </a:lnSpc>
              <a:spcBef>
                <a:spcPts val="1200"/>
              </a:spcBef>
              <a:spcAft>
                <a:spcPts val="1200"/>
              </a:spcAft>
            </a:pPr>
            <a:r>
              <a:rPr lang="en-US" altLang="zh-CN" sz="2400" b="1" dirty="0" smtClean="0">
                <a:latin typeface="+mn-ea"/>
              </a:rPr>
              <a:t>3) </a:t>
            </a:r>
            <a:r>
              <a:rPr lang="zh-CN" altLang="zh-CN" sz="2400" b="1" dirty="0" smtClean="0">
                <a:latin typeface="+mn-ea"/>
              </a:rPr>
              <a:t>与参与活动人群进行积极互动。</a:t>
            </a: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1534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6-2】</a:t>
            </a:r>
            <a:endParaRPr lang="en-US" altLang="zh-CN" sz="2800" b="1" dirty="0">
              <a:solidFill>
                <a:schemeClr val="tx2"/>
              </a:solidFill>
              <a:ea typeface="宋体" pitchFamily="2" charset="-122"/>
              <a:cs typeface="Times New Roman" pitchFamily="18" charset="0"/>
            </a:endParaRP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红牛借力</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五环变四环</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的微博话题营销</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en-US" altLang="zh-CN" sz="2400" b="1" dirty="0" smtClean="0">
                <a:latin typeface="+mn-ea"/>
              </a:rPr>
              <a:t>1) 2</a:t>
            </a:r>
            <a:r>
              <a:rPr lang="zh-CN" altLang="zh-CN" sz="2400" b="1" dirty="0" smtClean="0">
                <a:latin typeface="+mn-ea"/>
              </a:rPr>
              <a:t>月</a:t>
            </a:r>
            <a:r>
              <a:rPr lang="en-US" altLang="zh-CN" sz="2400" b="1" dirty="0" smtClean="0">
                <a:latin typeface="+mn-ea"/>
              </a:rPr>
              <a:t>8</a:t>
            </a:r>
            <a:r>
              <a:rPr lang="zh-CN" altLang="zh-CN" sz="2400" b="1" dirty="0" smtClean="0">
                <a:latin typeface="+mn-ea"/>
              </a:rPr>
              <a:t>日上午，快速创作五环变四环创意，上午</a:t>
            </a:r>
            <a:r>
              <a:rPr lang="en-US" altLang="zh-CN" sz="2400" b="1" dirty="0" smtClean="0">
                <a:latin typeface="+mn-ea"/>
              </a:rPr>
              <a:t>11</a:t>
            </a:r>
            <a:r>
              <a:rPr lang="zh-CN" altLang="zh-CN" sz="2400" b="1" dirty="0" smtClean="0">
                <a:latin typeface="+mn-ea"/>
              </a:rPr>
              <a:t>：</a:t>
            </a:r>
            <a:r>
              <a:rPr lang="en-US" altLang="zh-CN" sz="2400" b="1" dirty="0" smtClean="0">
                <a:latin typeface="+mn-ea"/>
              </a:rPr>
              <a:t>52</a:t>
            </a:r>
            <a:r>
              <a:rPr lang="zh-CN" altLang="zh-CN" sz="2400" b="1" dirty="0" smtClean="0">
                <a:latin typeface="+mn-ea"/>
              </a:rPr>
              <a:t>在红牛官方微博发出创意稿；</a:t>
            </a:r>
          </a:p>
          <a:p>
            <a:pPr indent="457200">
              <a:lnSpc>
                <a:spcPct val="150000"/>
              </a:lnSpc>
              <a:spcBef>
                <a:spcPts val="1200"/>
              </a:spcBef>
              <a:spcAft>
                <a:spcPts val="1200"/>
              </a:spcAft>
            </a:pPr>
            <a:r>
              <a:rPr lang="en-US" altLang="zh-CN" sz="2400" b="1" dirty="0" smtClean="0">
                <a:latin typeface="+mn-ea"/>
              </a:rPr>
              <a:t>2) </a:t>
            </a:r>
            <a:r>
              <a:rPr lang="zh-CN" altLang="zh-CN" sz="2400" b="1" dirty="0" smtClean="0">
                <a:latin typeface="+mn-ea"/>
              </a:rPr>
              <a:t>联络体育界、营销圈、广告圈等意见领袖参与话题；</a:t>
            </a:r>
          </a:p>
          <a:p>
            <a:pPr indent="457200">
              <a:lnSpc>
                <a:spcPct val="150000"/>
              </a:lnSpc>
              <a:spcBef>
                <a:spcPts val="1200"/>
              </a:spcBef>
              <a:spcAft>
                <a:spcPts val="1200"/>
              </a:spcAft>
            </a:pPr>
            <a:r>
              <a:rPr lang="en-US" altLang="zh-CN" sz="2400" b="1" dirty="0" smtClean="0">
                <a:latin typeface="+mn-ea"/>
              </a:rPr>
              <a:t>3) </a:t>
            </a:r>
            <a:r>
              <a:rPr lang="zh-CN" altLang="zh-CN" sz="2400" b="1" dirty="0" smtClean="0">
                <a:latin typeface="+mn-ea"/>
              </a:rPr>
              <a:t>与参与活动人群进行积极互动。</a:t>
            </a:r>
            <a:endParaRPr lang="en-US" altLang="zh-CN" sz="2400" b="1" dirty="0" smtClean="0">
              <a:latin typeface="+mn-ea"/>
            </a:endParaRPr>
          </a:p>
          <a:p>
            <a:pPr indent="457200">
              <a:lnSpc>
                <a:spcPct val="150000"/>
              </a:lnSpc>
              <a:spcBef>
                <a:spcPts val="1200"/>
              </a:spcBef>
              <a:spcAft>
                <a:spcPts val="1200"/>
              </a:spcAft>
            </a:pPr>
            <a:r>
              <a:rPr lang="zh-CN" altLang="zh-CN" sz="2400" b="1" dirty="0" smtClean="0">
                <a:latin typeface="+mn-ea"/>
              </a:rPr>
              <a:t>文案：</a:t>
            </a:r>
            <a:r>
              <a:rPr lang="en-US" altLang="zh-CN" sz="2400" b="1" dirty="0" smtClean="0">
                <a:latin typeface="+mn-ea"/>
              </a:rPr>
              <a:t>#</a:t>
            </a:r>
            <a:r>
              <a:rPr lang="zh-CN" altLang="zh-CN" sz="2400" b="1" dirty="0" smtClean="0">
                <a:latin typeface="+mn-ea"/>
              </a:rPr>
              <a:t>五环变四环</a:t>
            </a:r>
            <a:r>
              <a:rPr lang="en-US" altLang="zh-CN" sz="2400" b="1" dirty="0" smtClean="0">
                <a:latin typeface="+mn-ea"/>
              </a:rPr>
              <a:t># </a:t>
            </a:r>
            <a:r>
              <a:rPr lang="zh-CN" altLang="zh-CN" sz="2400" b="1" dirty="0" smtClean="0">
                <a:latin typeface="+mn-ea"/>
              </a:rPr>
              <a:t>打开的是能量，未打开的是潜能</a:t>
            </a:r>
          </a:p>
          <a:p>
            <a:pPr indent="457200">
              <a:lnSpc>
                <a:spcPct val="150000"/>
              </a:lnSpc>
              <a:spcBef>
                <a:spcPts val="1200"/>
              </a:spcBef>
              <a:spcAft>
                <a:spcPts val="1200"/>
              </a:spcAft>
            </a:pPr>
            <a:endParaRPr lang="en-US" altLang="zh-CN" sz="2400" b="1" dirty="0" smtClean="0">
              <a:latin typeface="+mn-ea"/>
            </a:endParaRPr>
          </a:p>
          <a:p>
            <a:pPr indent="457200">
              <a:lnSpc>
                <a:spcPct val="150000"/>
              </a:lnSpc>
              <a:spcBef>
                <a:spcPts val="1200"/>
              </a:spcBef>
              <a:spcAft>
                <a:spcPts val="1200"/>
              </a:spcAft>
            </a:pPr>
            <a:endParaRPr lang="zh-CN" altLang="zh-CN" sz="2400" b="1" dirty="0" smtClean="0">
              <a:latin typeface="+mn-ea"/>
            </a:endParaRP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20141204101754_9062"/>
          <p:cNvPicPr>
            <a:picLocks noChangeAspect="1" noChangeArrowheads="1"/>
          </p:cNvPicPr>
          <p:nvPr/>
        </p:nvPicPr>
        <p:blipFill>
          <a:blip r:embed="rId2" cstate="print"/>
          <a:srcRect/>
          <a:stretch>
            <a:fillRect/>
          </a:stretch>
        </p:blipFill>
        <p:spPr bwMode="auto">
          <a:xfrm>
            <a:off x="0" y="51888"/>
            <a:ext cx="9144000" cy="680611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1534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6-2】</a:t>
            </a:r>
            <a:endParaRPr lang="en-US" altLang="zh-CN" sz="2800" b="1" dirty="0">
              <a:solidFill>
                <a:schemeClr val="tx2"/>
              </a:solidFill>
              <a:ea typeface="宋体" pitchFamily="2" charset="-122"/>
              <a:cs typeface="Times New Roman" pitchFamily="18" charset="0"/>
            </a:endParaRPr>
          </a:p>
          <a:p>
            <a:pPr indent="457200">
              <a:lnSpc>
                <a:spcPct val="150000"/>
              </a:lnSpc>
              <a:spcBef>
                <a:spcPts val="600"/>
              </a:spcBef>
              <a:spcAft>
                <a:spcPts val="600"/>
              </a:spcAft>
            </a:pPr>
            <a:r>
              <a:rPr lang="zh-CN" altLang="zh-CN" sz="2400" b="1" dirty="0" smtClean="0">
                <a:latin typeface="+mn-ea"/>
              </a:rPr>
              <a:t>此次微博营销效果：</a:t>
            </a:r>
          </a:p>
          <a:p>
            <a:pPr indent="457200">
              <a:lnSpc>
                <a:spcPct val="150000"/>
              </a:lnSpc>
              <a:spcBef>
                <a:spcPts val="600"/>
              </a:spcBef>
              <a:spcAft>
                <a:spcPts val="600"/>
              </a:spcAft>
            </a:pPr>
            <a:r>
              <a:rPr lang="en-US" altLang="zh-CN" sz="2400" b="1" dirty="0" smtClean="0">
                <a:latin typeface="+mn-ea"/>
              </a:rPr>
              <a:t>1) </a:t>
            </a:r>
            <a:r>
              <a:rPr lang="zh-CN" altLang="zh-CN" sz="2400" b="1" dirty="0" smtClean="0">
                <a:latin typeface="+mn-ea"/>
              </a:rPr>
              <a:t>本次传播，活动当天参与用户过千，总覆盖用户</a:t>
            </a:r>
            <a:r>
              <a:rPr lang="en-US" altLang="zh-CN" sz="2400" b="1" dirty="0" smtClean="0">
                <a:latin typeface="+mn-ea"/>
              </a:rPr>
              <a:t>919</a:t>
            </a:r>
            <a:r>
              <a:rPr lang="zh-CN" altLang="zh-CN" sz="2400" b="1" dirty="0" smtClean="0">
                <a:latin typeface="+mn-ea"/>
              </a:rPr>
              <a:t>万人次，正面评论</a:t>
            </a:r>
            <a:r>
              <a:rPr lang="en-US" altLang="zh-CN" sz="2400" b="1" dirty="0" smtClean="0">
                <a:latin typeface="+mn-ea"/>
              </a:rPr>
              <a:t>95%</a:t>
            </a:r>
            <a:r>
              <a:rPr lang="zh-CN" altLang="zh-CN" sz="2400" b="1" dirty="0" smtClean="0">
                <a:latin typeface="+mn-ea"/>
              </a:rPr>
              <a:t>以上；</a:t>
            </a:r>
          </a:p>
          <a:p>
            <a:pPr indent="457200">
              <a:lnSpc>
                <a:spcPct val="150000"/>
              </a:lnSpc>
              <a:spcBef>
                <a:spcPts val="600"/>
              </a:spcBef>
              <a:spcAft>
                <a:spcPts val="600"/>
              </a:spcAft>
            </a:pPr>
            <a:r>
              <a:rPr lang="en-US" altLang="zh-CN" sz="2400" b="1" dirty="0" smtClean="0">
                <a:latin typeface="+mn-ea"/>
              </a:rPr>
              <a:t>2) </a:t>
            </a:r>
            <a:r>
              <a:rPr lang="zh-CN" altLang="zh-CN" sz="2400" b="1" dirty="0" smtClean="0">
                <a:latin typeface="+mn-ea"/>
              </a:rPr>
              <a:t>众多媒体大号进行集合贴二次传播，微博集合贴覆盖粉丝：</a:t>
            </a:r>
            <a:r>
              <a:rPr lang="en-US" altLang="zh-CN" sz="2400" b="1" dirty="0" smtClean="0">
                <a:latin typeface="+mn-ea"/>
              </a:rPr>
              <a:t>595</a:t>
            </a:r>
            <a:r>
              <a:rPr lang="zh-CN" altLang="zh-CN" sz="2400" b="1" dirty="0" smtClean="0">
                <a:latin typeface="+mn-ea"/>
              </a:rPr>
              <a:t>万；</a:t>
            </a:r>
          </a:p>
          <a:p>
            <a:pPr indent="457200">
              <a:lnSpc>
                <a:spcPct val="150000"/>
              </a:lnSpc>
              <a:spcBef>
                <a:spcPts val="600"/>
              </a:spcBef>
              <a:spcAft>
                <a:spcPts val="600"/>
              </a:spcAft>
            </a:pPr>
            <a:r>
              <a:rPr lang="en-US" altLang="zh-CN" sz="2400" b="1" dirty="0" smtClean="0">
                <a:latin typeface="+mn-ea"/>
              </a:rPr>
              <a:t>3) </a:t>
            </a:r>
            <a:r>
              <a:rPr lang="zh-CN" altLang="zh-CN" sz="2400" b="1" dirty="0" smtClean="0">
                <a:latin typeface="+mn-ea"/>
              </a:rPr>
              <a:t>央视财经、搜狐新闻、艾瑞网、</a:t>
            </a:r>
            <a:r>
              <a:rPr lang="en-US" altLang="zh-CN" sz="2400" b="1" dirty="0" smtClean="0">
                <a:latin typeface="+mn-ea"/>
              </a:rPr>
              <a:t>4A</a:t>
            </a:r>
            <a:r>
              <a:rPr lang="zh-CN" altLang="zh-CN" sz="2400" b="1" dirty="0" smtClean="0">
                <a:latin typeface="+mn-ea"/>
              </a:rPr>
              <a:t>广告提案网、</a:t>
            </a:r>
            <a:r>
              <a:rPr lang="en-US" altLang="zh-CN" sz="2400" b="1" dirty="0" smtClean="0">
                <a:latin typeface="+mn-ea"/>
              </a:rPr>
              <a:t>PRVIEW</a:t>
            </a:r>
            <a:r>
              <a:rPr lang="zh-CN" altLang="zh-CN" sz="2400" b="1" dirty="0" smtClean="0">
                <a:latin typeface="+mn-ea"/>
              </a:rPr>
              <a:t>等数十家网站给予了积极报道，并评为本次事件最佳借势传播创意。</a:t>
            </a:r>
          </a:p>
          <a:p>
            <a:pPr indent="457200">
              <a:lnSpc>
                <a:spcPct val="150000"/>
              </a:lnSpc>
              <a:spcBef>
                <a:spcPts val="1200"/>
              </a:spcBef>
              <a:spcAft>
                <a:spcPts val="1200"/>
              </a:spcAft>
            </a:pPr>
            <a:endParaRPr lang="en-US" altLang="zh-CN" sz="2400" b="1" dirty="0" smtClean="0">
              <a:latin typeface="+mn-ea"/>
            </a:endParaRPr>
          </a:p>
          <a:p>
            <a:pPr indent="457200">
              <a:lnSpc>
                <a:spcPct val="150000"/>
              </a:lnSpc>
              <a:spcBef>
                <a:spcPts val="1200"/>
              </a:spcBef>
              <a:spcAft>
                <a:spcPts val="1200"/>
              </a:spcAft>
            </a:pPr>
            <a:endParaRPr lang="zh-CN" altLang="zh-CN" sz="2400" b="1" dirty="0" smtClean="0">
              <a:latin typeface="+mn-ea"/>
            </a:endParaRP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2296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6-2】</a:t>
            </a:r>
            <a:endParaRPr lang="en-US" altLang="zh-CN" sz="2800" b="1" dirty="0">
              <a:solidFill>
                <a:schemeClr val="tx2"/>
              </a:solidFill>
              <a:ea typeface="宋体" pitchFamily="2" charset="-122"/>
              <a:cs typeface="Times New Roman" pitchFamily="18" charset="0"/>
            </a:endParaRP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红牛借力</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五环变四环</a:t>
            </a:r>
            <a:r>
              <a:rPr lang="en-US" altLang="zh-CN" sz="2800" dirty="0" smtClean="0">
                <a:latin typeface="Calibri" pitchFamily="34" charset="0"/>
                <a:ea typeface="黑体" pitchFamily="49" charset="-122"/>
                <a:cs typeface="Times New Roman" pitchFamily="18" charset="0"/>
              </a:rPr>
              <a:t>#</a:t>
            </a:r>
            <a:r>
              <a:rPr lang="zh-CN" altLang="zh-CN" sz="2800" dirty="0" smtClean="0">
                <a:latin typeface="Calibri" pitchFamily="34" charset="0"/>
                <a:ea typeface="黑体" pitchFamily="49" charset="-122"/>
                <a:cs typeface="Times New Roman" pitchFamily="18" charset="0"/>
              </a:rPr>
              <a:t>的微博话题营销</a:t>
            </a:r>
            <a:endParaRPr lang="zh-CN" altLang="en-US" sz="2800" dirty="0" smtClean="0">
              <a:latin typeface="Calibri" pitchFamily="34" charset="0"/>
              <a:ea typeface="黑体" pitchFamily="49" charset="-122"/>
              <a:cs typeface="Times New Roman" pitchFamily="18" charset="0"/>
            </a:endParaRPr>
          </a:p>
          <a:p>
            <a:pPr indent="266700">
              <a:lnSpc>
                <a:spcPct val="150000"/>
              </a:lnSpc>
              <a:spcBef>
                <a:spcPts val="1200"/>
              </a:spcBef>
              <a:spcAft>
                <a:spcPts val="1200"/>
              </a:spcAft>
            </a:pPr>
            <a:r>
              <a:rPr lang="en-US" altLang="zh-CN" sz="2000" b="1" dirty="0" smtClean="0">
                <a:ea typeface="宋体" pitchFamily="2" charset="-122"/>
              </a:rPr>
              <a:t> </a:t>
            </a:r>
            <a:r>
              <a:rPr lang="zh-CN" altLang="en-US" sz="2400" b="1" dirty="0" smtClean="0">
                <a:ea typeface="宋体" pitchFamily="2" charset="-122"/>
              </a:rPr>
              <a:t>问题：</a:t>
            </a:r>
            <a:r>
              <a:rPr lang="zh-CN" altLang="zh-CN" sz="2400" dirty="0" smtClean="0"/>
              <a:t>红牛此次的微博营销为何能够成功？</a:t>
            </a:r>
            <a:endParaRPr lang="en-US" altLang="zh-CN" sz="2400" b="1" dirty="0" smtClean="0">
              <a:ea typeface="宋体" pitchFamily="2" charset="-122"/>
            </a:endParaRPr>
          </a:p>
          <a:p>
            <a:pPr indent="266700">
              <a:lnSpc>
                <a:spcPct val="150000"/>
              </a:lnSpc>
              <a:spcBef>
                <a:spcPts val="1200"/>
              </a:spcBef>
              <a:spcAft>
                <a:spcPts val="1200"/>
              </a:spcAft>
            </a:pPr>
            <a:r>
              <a:rPr lang="zh-CN" altLang="en-US" sz="2400" b="1" dirty="0" smtClean="0">
                <a:ea typeface="宋体" pitchFamily="2" charset="-122"/>
              </a:rPr>
              <a:t>分析提示</a:t>
            </a:r>
            <a:r>
              <a:rPr lang="zh-CN" altLang="en-US" sz="2400" dirty="0" smtClean="0">
                <a:ea typeface="宋体" pitchFamily="2" charset="-122"/>
              </a:rPr>
              <a:t>：</a:t>
            </a:r>
            <a:r>
              <a:rPr lang="en-US" altLang="zh-CN" sz="2400" dirty="0" smtClean="0"/>
              <a:t>1) </a:t>
            </a:r>
            <a:r>
              <a:rPr lang="zh-CN" altLang="zh-CN" sz="2400" dirty="0" smtClean="0"/>
              <a:t>借势索契冬奥会热点，成功调动网友情绪；</a:t>
            </a:r>
            <a:r>
              <a:rPr lang="en-US" altLang="zh-CN" sz="2400" dirty="0" smtClean="0"/>
              <a:t>2) </a:t>
            </a:r>
            <a:r>
              <a:rPr lang="zh-CN" altLang="zh-CN" sz="2400" dirty="0" smtClean="0"/>
              <a:t>以最快的速度进行创意；</a:t>
            </a:r>
            <a:r>
              <a:rPr lang="en-US" altLang="zh-CN" sz="2400" dirty="0" smtClean="0"/>
              <a:t>3) </a:t>
            </a:r>
            <a:r>
              <a:rPr lang="zh-CN" altLang="zh-CN" sz="2400" dirty="0" smtClean="0"/>
              <a:t>创意上，寻找到红牛品牌精神与五环变四环事件的契合点；</a:t>
            </a:r>
            <a:r>
              <a:rPr lang="en-US" altLang="zh-CN" sz="2400" dirty="0" smtClean="0"/>
              <a:t>4) </a:t>
            </a:r>
            <a:r>
              <a:rPr lang="zh-CN" altLang="zh-CN" sz="2400" dirty="0" smtClean="0"/>
              <a:t>传播上，利用体育界、营销圈、广告圈扩大品牌传播。</a:t>
            </a: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827213"/>
            <a:ext cx="6096346" cy="889094"/>
            <a:chOff x="960" y="1783"/>
            <a:chExt cx="3533" cy="473"/>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711" y="1872"/>
              <a:ext cx="2782" cy="278"/>
            </a:xfrm>
            <a:prstGeom prst="rect">
              <a:avLst/>
            </a:prstGeom>
            <a:noFill/>
            <a:ln w="9525" algn="ctr">
              <a:noFill/>
              <a:miter lim="800000"/>
              <a:headEnd/>
              <a:tailEnd/>
            </a:ln>
          </p:spPr>
          <p:txBody>
            <a:bodyPr wrap="square">
              <a:spAutoFit/>
            </a:bodyPr>
            <a:lstStyle/>
            <a:p>
              <a:pPr algn="ctr" eaLnBrk="0" hangingPunct="0"/>
              <a:r>
                <a:rPr lang="zh-CN" altLang="zh-CN" sz="2800" b="1" dirty="0" smtClean="0">
                  <a:solidFill>
                    <a:schemeClr val="tx2"/>
                  </a:solidFill>
                  <a:ea typeface="宋体" pitchFamily="2" charset="-122"/>
                </a:rPr>
                <a:t>微博话题助力《最强大脑</a:t>
              </a:r>
              <a:r>
                <a:rPr lang="en-US" altLang="zh-CN" sz="2800" b="1" dirty="0" smtClean="0">
                  <a:solidFill>
                    <a:schemeClr val="tx2"/>
                  </a:solidFill>
                  <a:ea typeface="宋体" pitchFamily="2" charset="-122"/>
                </a:rPr>
                <a:t>2</a:t>
              </a:r>
              <a:r>
                <a:rPr lang="zh-CN" altLang="zh-CN" sz="2800" b="1" dirty="0" smtClean="0">
                  <a:solidFill>
                    <a:schemeClr val="tx2"/>
                  </a:solidFill>
                  <a:ea typeface="宋体" pitchFamily="2" charset="-122"/>
                </a:rPr>
                <a:t>》</a:t>
              </a:r>
              <a:endParaRPr lang="en-US" altLang="zh-CN" sz="2800" b="1" dirty="0">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743200"/>
            <a:ext cx="556260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793"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680" y="1920"/>
              <a:ext cx="2548" cy="247"/>
            </a:xfrm>
            <a:prstGeom prst="rect">
              <a:avLst/>
            </a:prstGeom>
            <a:noFill/>
            <a:ln w="9525" algn="ctr">
              <a:noFill/>
              <a:miter lim="800000"/>
              <a:headEnd/>
              <a:tailEnd/>
            </a:ln>
          </p:spPr>
          <p:txBody>
            <a:bodyPr wrap="square">
              <a:spAutoFit/>
            </a:bodyPr>
            <a:lstStyle/>
            <a:p>
              <a:pPr algn="ctr" eaLnBrk="0" hangingPunct="0"/>
              <a:r>
                <a:rPr lang="zh-CN" altLang="en-US" sz="2800" b="1" dirty="0" smtClean="0">
                  <a:solidFill>
                    <a:schemeClr val="tx2"/>
                  </a:solidFill>
                  <a:ea typeface="宋体" pitchFamily="2" charset="-122"/>
                </a:rPr>
                <a:t>微博概述</a:t>
              </a:r>
              <a:endParaRPr lang="en-US" altLang="zh-CN" sz="2800" b="1" dirty="0">
                <a:solidFill>
                  <a:schemeClr val="tx2"/>
                </a:solidFill>
                <a:ea typeface="宋体" pitchFamily="2" charset="-122"/>
              </a:endParaRPr>
            </a:p>
          </p:txBody>
        </p:sp>
        <p:sp>
          <p:nvSpPr>
            <p:cNvPr id="4114" name="Text Box 13"/>
            <p:cNvSpPr txBox="1">
              <a:spLocks noChangeArrowheads="1"/>
            </p:cNvSpPr>
            <p:nvPr/>
          </p:nvSpPr>
          <p:spPr bwMode="gray">
            <a:xfrm>
              <a:off x="1232" y="1932"/>
              <a:ext cx="396" cy="247"/>
            </a:xfrm>
            <a:prstGeom prst="rect">
              <a:avLst/>
            </a:prstGeom>
            <a:noFill/>
            <a:ln w="9525" algn="ctr">
              <a:noFill/>
              <a:miter lim="800000"/>
              <a:headEnd/>
              <a:tailEnd/>
            </a:ln>
          </p:spPr>
          <p:txBody>
            <a:bodyPr wrap="none">
              <a:spAutoFit/>
            </a:bodyPr>
            <a:lstStyle/>
            <a:p>
              <a:pPr algn="ctr" eaLnBrk="0" hangingPunct="0"/>
              <a:r>
                <a:rPr lang="en-US" altLang="zh-CN" sz="2800" b="1" dirty="0" smtClean="0">
                  <a:solidFill>
                    <a:schemeClr val="tx2"/>
                  </a:solidFill>
                  <a:ea typeface="宋体" pitchFamily="2" charset="-122"/>
                </a:rPr>
                <a:t>6.1</a:t>
              </a:r>
              <a:endParaRPr lang="en-US" altLang="zh-CN" sz="2800" b="1" dirty="0">
                <a:solidFill>
                  <a:schemeClr val="tx2"/>
                </a:solidFill>
                <a:ea typeface="宋体" pitchFamily="2" charset="-122"/>
              </a:endParaRPr>
            </a:p>
          </p:txBody>
        </p:sp>
      </p:grpSp>
      <p:grpSp>
        <p:nvGrpSpPr>
          <p:cNvPr id="4101" name="Group 14"/>
          <p:cNvGrpSpPr>
            <a:grpSpLocks/>
          </p:cNvGrpSpPr>
          <p:nvPr/>
        </p:nvGrpSpPr>
        <p:grpSpPr bwMode="auto">
          <a:xfrm>
            <a:off x="1828800" y="3733800"/>
            <a:ext cx="5562600" cy="990600"/>
            <a:chOff x="1104" y="1824"/>
            <a:chExt cx="3212"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720" y="1920"/>
              <a:ext cx="2596" cy="228"/>
            </a:xfrm>
            <a:prstGeom prst="rect">
              <a:avLst/>
            </a:prstGeom>
            <a:noFill/>
            <a:ln w="9525" algn="ctr">
              <a:noFill/>
              <a:miter lim="800000"/>
              <a:headEnd/>
              <a:tailEnd/>
            </a:ln>
          </p:spPr>
          <p:txBody>
            <a:bodyPr wrap="square">
              <a:spAutoFit/>
            </a:bodyPr>
            <a:lstStyle/>
            <a:p>
              <a:pPr algn="ctr" eaLnBrk="0" hangingPunct="0"/>
              <a:r>
                <a:rPr lang="zh-CN" altLang="en-US" sz="2800" b="1" dirty="0" smtClean="0">
                  <a:solidFill>
                    <a:schemeClr val="tx2"/>
                  </a:solidFill>
                  <a:ea typeface="宋体" pitchFamily="2" charset="-122"/>
                </a:rPr>
                <a:t>微博营销实施</a:t>
              </a:r>
              <a:endParaRPr lang="en-US" altLang="zh-CN" sz="2800" b="1" dirty="0">
                <a:solidFill>
                  <a:schemeClr val="tx2"/>
                </a:solidFill>
                <a:ea typeface="宋体" pitchFamily="2" charset="-122"/>
              </a:endParaRPr>
            </a:p>
          </p:txBody>
        </p:sp>
        <p:sp>
          <p:nvSpPr>
            <p:cNvPr id="4110" name="Text Box 18"/>
            <p:cNvSpPr txBox="1">
              <a:spLocks noChangeArrowheads="1"/>
            </p:cNvSpPr>
            <p:nvPr/>
          </p:nvSpPr>
          <p:spPr bwMode="gray">
            <a:xfrm>
              <a:off x="1324" y="1924"/>
              <a:ext cx="395" cy="228"/>
            </a:xfrm>
            <a:prstGeom prst="rect">
              <a:avLst/>
            </a:prstGeom>
            <a:noFill/>
            <a:ln w="9525" algn="ctr">
              <a:noFill/>
              <a:miter lim="800000"/>
              <a:headEnd/>
              <a:tailEnd/>
            </a:ln>
          </p:spPr>
          <p:txBody>
            <a:bodyPr wrap="none">
              <a:spAutoFit/>
            </a:bodyPr>
            <a:lstStyle/>
            <a:p>
              <a:pPr algn="ctr" eaLnBrk="0" hangingPunct="0"/>
              <a:r>
                <a:rPr lang="en-US" altLang="zh-CN" sz="2800" b="1" dirty="0" smtClean="0">
                  <a:solidFill>
                    <a:schemeClr val="tx2"/>
                  </a:solidFill>
                  <a:ea typeface="宋体" pitchFamily="2" charset="-122"/>
                </a:rPr>
                <a:t>6.2</a:t>
              </a:r>
              <a:endParaRPr lang="en-US" altLang="zh-CN" sz="2800" b="1" dirty="0">
                <a:solidFill>
                  <a:schemeClr val="tx2"/>
                </a:solidFill>
                <a:ea typeface="宋体" pitchFamily="2" charset="-122"/>
              </a:endParaRPr>
            </a:p>
          </p:txBody>
        </p:sp>
      </p:grpSp>
      <p:grpSp>
        <p:nvGrpSpPr>
          <p:cNvPr id="4102" name="Group 19"/>
          <p:cNvGrpSpPr>
            <a:grpSpLocks/>
          </p:cNvGrpSpPr>
          <p:nvPr/>
        </p:nvGrpSpPr>
        <p:grpSpPr bwMode="auto">
          <a:xfrm>
            <a:off x="1905000" y="4800600"/>
            <a:ext cx="5410200" cy="972589"/>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w="9525" algn="ctr">
              <a:noFill/>
              <a:miter lim="800000"/>
              <a:headEnd/>
              <a:tailEnd/>
            </a:ln>
          </p:spPr>
          <p:txBody>
            <a:bodyPr>
              <a:spAutoFit/>
            </a:bodyPr>
            <a:lstStyle/>
            <a:p>
              <a:pPr algn="ctr" eaLnBrk="0" hangingPunct="0"/>
              <a:r>
                <a:rPr lang="zh-CN" altLang="en-US" sz="2800" b="1" dirty="0" smtClean="0">
                  <a:solidFill>
                    <a:srgbClr val="000000"/>
                  </a:solidFill>
                  <a:ea typeface="宋体" pitchFamily="2" charset="-122"/>
                </a:rPr>
                <a:t>本</a:t>
              </a:r>
              <a:r>
                <a:rPr lang="zh-CN" altLang="en-US" sz="2800" b="1" dirty="0" smtClean="0">
                  <a:solidFill>
                    <a:srgbClr val="000000"/>
                  </a:solidFill>
                  <a:ea typeface="宋体" pitchFamily="2" charset="-122"/>
                </a:rPr>
                <a:t>任务</a:t>
              </a:r>
              <a:r>
                <a:rPr lang="zh-CN" altLang="en-US" sz="2800" b="1" dirty="0" smtClean="0">
                  <a:solidFill>
                    <a:srgbClr val="000000"/>
                  </a:solidFill>
                  <a:ea typeface="宋体" pitchFamily="2" charset="-122"/>
                </a:rPr>
                <a:t>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029200"/>
            <a:ext cx="906463" cy="523875"/>
          </a:xfrm>
          <a:prstGeom prst="rect">
            <a:avLst/>
          </a:prstGeom>
          <a:noFill/>
          <a:ln w="9525" algn="ctr">
            <a:noFill/>
            <a:miter lim="800000"/>
            <a:headEnd/>
            <a:tailEnd/>
          </a:ln>
        </p:spPr>
        <p:txBody>
          <a:bodyPr wrap="none">
            <a:spAutoFit/>
          </a:bodyPr>
          <a:lstStyle/>
          <a:p>
            <a:pPr algn="ctr" eaLnBrk="0" hangingPunct="0"/>
            <a:r>
              <a:rPr lang="zh-CN" altLang="en-US" sz="2800" b="1">
                <a:solidFill>
                  <a:schemeClr val="tx2"/>
                </a:solidFill>
                <a:ea typeface="宋体" pitchFamily="2" charset="-122"/>
              </a:rPr>
              <a:t>总结</a:t>
            </a:r>
            <a:endParaRPr lang="en-US" altLang="zh-CN" sz="2800" b="1">
              <a:solidFill>
                <a:schemeClr val="tx2"/>
              </a:solidFill>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4400" b="1" i="0" u="none" strike="noStrike" kern="0" cap="none" spc="0" normalizeH="0" baseline="0" noProof="0" smtClean="0">
                <a:ln>
                  <a:noFill/>
                </a:ln>
                <a:solidFill>
                  <a:schemeClr val="bg1"/>
                </a:solidFill>
                <a:effectLst/>
                <a:uLnTx/>
                <a:uFillTx/>
                <a:latin typeface="黑体" pitchFamily="49" charset="-122"/>
                <a:ea typeface="黑体" pitchFamily="49" charset="-122"/>
                <a:cs typeface="+mj-cs"/>
              </a:rPr>
              <a:t>6.2 </a:t>
            </a:r>
            <a:r>
              <a:rPr kumimoji="0" lang="zh-CN" altLang="en-US" sz="4400" b="1" i="0" u="none" strike="noStrike" kern="0" cap="none" spc="0" normalizeH="0" baseline="0" noProof="0" smtClean="0">
                <a:ln>
                  <a:noFill/>
                </a:ln>
                <a:solidFill>
                  <a:schemeClr val="bg1"/>
                </a:solidFill>
                <a:effectLst/>
                <a:uLnTx/>
                <a:uFillTx/>
                <a:latin typeface="黑体" pitchFamily="49" charset="-122"/>
                <a:ea typeface="黑体" pitchFamily="49" charset="-122"/>
                <a:cs typeface="+mj-cs"/>
              </a:rPr>
              <a:t>微博营销的实施</a:t>
            </a:r>
            <a:endPar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endParaRPr>
          </a:p>
        </p:txBody>
      </p:sp>
      <p:grpSp>
        <p:nvGrpSpPr>
          <p:cNvPr id="4" name="Group 92"/>
          <p:cNvGrpSpPr>
            <a:grpSpLocks/>
          </p:cNvGrpSpPr>
          <p:nvPr/>
        </p:nvGrpSpPr>
        <p:grpSpPr bwMode="auto">
          <a:xfrm>
            <a:off x="1219200" y="1831975"/>
            <a:ext cx="2170113" cy="4035425"/>
            <a:chOff x="720" y="1296"/>
            <a:chExt cx="1367" cy="2542"/>
          </a:xfrm>
        </p:grpSpPr>
        <p:sp>
          <p:nvSpPr>
            <p:cNvPr id="5"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ea typeface="宋体" pitchFamily="2" charset="-122"/>
              </a:endParaRPr>
            </a:p>
          </p:txBody>
        </p:sp>
        <p:sp>
          <p:nvSpPr>
            <p:cNvPr id="6"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ea typeface="宋体" pitchFamily="2" charset="-122"/>
              </a:endParaRPr>
            </a:p>
          </p:txBody>
        </p:sp>
        <p:sp>
          <p:nvSpPr>
            <p:cNvPr id="7"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ea typeface="宋体" pitchFamily="2" charset="-122"/>
              </a:endParaRPr>
            </a:p>
          </p:txBody>
        </p:sp>
        <p:sp>
          <p:nvSpPr>
            <p:cNvPr id="8"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ea typeface="宋体" pitchFamily="2" charset="-122"/>
              </a:endParaRPr>
            </a:p>
          </p:txBody>
        </p:sp>
        <p:sp>
          <p:nvSpPr>
            <p:cNvPr id="9"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sp>
          <p:nvSpPr>
            <p:cNvPr id="10"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grpSp>
          <p:nvGrpSpPr>
            <p:cNvPr id="11" name="Group 99"/>
            <p:cNvGrpSpPr>
              <a:grpSpLocks/>
            </p:cNvGrpSpPr>
            <p:nvPr/>
          </p:nvGrpSpPr>
          <p:grpSpPr bwMode="auto">
            <a:xfrm>
              <a:off x="1189" y="1296"/>
              <a:ext cx="405" cy="405"/>
              <a:chOff x="1289" y="582"/>
              <a:chExt cx="668" cy="668"/>
            </a:xfrm>
          </p:grpSpPr>
          <p:sp>
            <p:nvSpPr>
              <p:cNvPr id="14" name="Oval 100"/>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6"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7"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8"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ea typeface="宋体" pitchFamily="2" charset="-122"/>
                </a:endParaRPr>
              </a:p>
            </p:txBody>
          </p:sp>
        </p:grpSp>
        <p:sp>
          <p:nvSpPr>
            <p:cNvPr id="12" name="Text Box 105"/>
            <p:cNvSpPr txBox="1">
              <a:spLocks noChangeArrowheads="1"/>
            </p:cNvSpPr>
            <p:nvPr/>
          </p:nvSpPr>
          <p:spPr bwMode="gray">
            <a:xfrm>
              <a:off x="1276" y="1354"/>
              <a:ext cx="223" cy="288"/>
            </a:xfrm>
            <a:prstGeom prst="rect">
              <a:avLst/>
            </a:prstGeom>
            <a:noFill/>
            <a:ln w="9525" algn="ctr">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ea typeface="宋体" pitchFamily="2" charset="-122"/>
              </a:endParaRPr>
            </a:p>
          </p:txBody>
        </p:sp>
        <p:sp>
          <p:nvSpPr>
            <p:cNvPr id="13" name="Text Box 106"/>
            <p:cNvSpPr txBox="1">
              <a:spLocks noChangeArrowheads="1"/>
            </p:cNvSpPr>
            <p:nvPr/>
          </p:nvSpPr>
          <p:spPr bwMode="gray">
            <a:xfrm>
              <a:off x="768" y="1776"/>
              <a:ext cx="1296" cy="601"/>
            </a:xfrm>
            <a:prstGeom prst="rect">
              <a:avLst/>
            </a:prstGeom>
            <a:noFill/>
            <a:ln w="9525" algn="ctr">
              <a:noFill/>
              <a:miter lim="800000"/>
              <a:headEnd/>
              <a:tailEnd/>
            </a:ln>
          </p:spPr>
          <p:txBody>
            <a:bodyPr>
              <a:spAutoFit/>
            </a:bodyPr>
            <a:lstStyle/>
            <a:p>
              <a:r>
                <a:rPr lang="zh-CN" altLang="en-US" sz="2800" dirty="0" smtClean="0">
                  <a:solidFill>
                    <a:schemeClr val="tx2"/>
                  </a:solidFill>
                  <a:latin typeface="+mn-ea"/>
                </a:rPr>
                <a:t>微博营销的优势</a:t>
              </a:r>
              <a:endParaRPr lang="en-US" altLang="zh-CN" sz="2800" dirty="0">
                <a:solidFill>
                  <a:schemeClr val="tx2"/>
                </a:solidFill>
                <a:latin typeface="+mn-ea"/>
              </a:endParaRPr>
            </a:p>
          </p:txBody>
        </p:sp>
      </p:grpSp>
      <p:grpSp>
        <p:nvGrpSpPr>
          <p:cNvPr id="19" name="Group 107"/>
          <p:cNvGrpSpPr>
            <a:grpSpLocks/>
          </p:cNvGrpSpPr>
          <p:nvPr/>
        </p:nvGrpSpPr>
        <p:grpSpPr bwMode="auto">
          <a:xfrm>
            <a:off x="3581400" y="1831975"/>
            <a:ext cx="2166938" cy="4035425"/>
            <a:chOff x="2208" y="1296"/>
            <a:chExt cx="1365" cy="2542"/>
          </a:xfrm>
        </p:grpSpPr>
        <p:sp>
          <p:nvSpPr>
            <p:cNvPr id="20"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ea typeface="宋体" pitchFamily="2" charset="-122"/>
              </a:endParaRPr>
            </a:p>
          </p:txBody>
        </p:sp>
        <p:sp>
          <p:nvSpPr>
            <p:cNvPr id="21"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ea typeface="宋体" pitchFamily="2" charset="-122"/>
              </a:endParaRPr>
            </a:p>
          </p:txBody>
        </p:sp>
        <p:sp>
          <p:nvSpPr>
            <p:cNvPr id="22"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ea typeface="宋体" pitchFamily="2" charset="-122"/>
              </a:endParaRPr>
            </a:p>
          </p:txBody>
        </p:sp>
        <p:sp>
          <p:nvSpPr>
            <p:cNvPr id="23"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ea typeface="宋体" pitchFamily="2" charset="-122"/>
              </a:endParaRPr>
            </a:p>
          </p:txBody>
        </p:sp>
        <p:sp>
          <p:nvSpPr>
            <p:cNvPr id="24" name="Oval 112"/>
            <p:cNvSpPr>
              <a:spLocks noChangeArrowheads="1"/>
            </p:cNvSpPr>
            <p:nvPr/>
          </p:nvSpPr>
          <p:spPr bwMode="gray">
            <a:xfrm>
              <a:off x="2677" y="1296"/>
              <a:ext cx="405" cy="405"/>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25"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26"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27"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28"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29" name="Text Box 117"/>
            <p:cNvSpPr txBox="1">
              <a:spLocks noChangeArrowheads="1"/>
            </p:cNvSpPr>
            <p:nvPr/>
          </p:nvSpPr>
          <p:spPr bwMode="gray">
            <a:xfrm>
              <a:off x="2764" y="1354"/>
              <a:ext cx="223" cy="288"/>
            </a:xfrm>
            <a:prstGeom prst="rect">
              <a:avLst/>
            </a:prstGeom>
            <a:noFill/>
            <a:ln w="9525" algn="ctr">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ea typeface="宋体" pitchFamily="2" charset="-122"/>
              </a:endParaRPr>
            </a:p>
          </p:txBody>
        </p:sp>
        <p:sp>
          <p:nvSpPr>
            <p:cNvPr id="30" name="Text Box 118"/>
            <p:cNvSpPr txBox="1">
              <a:spLocks noChangeArrowheads="1"/>
            </p:cNvSpPr>
            <p:nvPr/>
          </p:nvSpPr>
          <p:spPr bwMode="gray">
            <a:xfrm>
              <a:off x="2256" y="1776"/>
              <a:ext cx="1296" cy="601"/>
            </a:xfrm>
            <a:prstGeom prst="rect">
              <a:avLst/>
            </a:prstGeom>
            <a:noFill/>
            <a:ln w="9525" algn="ctr">
              <a:noFill/>
              <a:miter lim="800000"/>
              <a:headEnd/>
              <a:tailEnd/>
            </a:ln>
          </p:spPr>
          <p:txBody>
            <a:bodyPr>
              <a:spAutoFit/>
            </a:bodyPr>
            <a:lstStyle/>
            <a:p>
              <a:r>
                <a:rPr lang="zh-CN" altLang="en-US" sz="2800" dirty="0" smtClean="0">
                  <a:solidFill>
                    <a:schemeClr val="tx2"/>
                  </a:solidFill>
                  <a:latin typeface="+mn-ea"/>
                </a:rPr>
                <a:t>微博经营的诀窍</a:t>
              </a:r>
              <a:endParaRPr lang="en-US" altLang="zh-CN" sz="2800" dirty="0" smtClean="0">
                <a:solidFill>
                  <a:schemeClr val="tx2"/>
                </a:solidFill>
                <a:latin typeface="+mn-ea"/>
              </a:endParaRPr>
            </a:p>
          </p:txBody>
        </p:sp>
        <p:sp>
          <p:nvSpPr>
            <p:cNvPr id="31"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sp>
          <p:nvSpPr>
            <p:cNvPr id="32"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grpSp>
      <p:grpSp>
        <p:nvGrpSpPr>
          <p:cNvPr id="33" name="Group 121"/>
          <p:cNvGrpSpPr>
            <a:grpSpLocks/>
          </p:cNvGrpSpPr>
          <p:nvPr/>
        </p:nvGrpSpPr>
        <p:grpSpPr bwMode="auto">
          <a:xfrm>
            <a:off x="5943600" y="1828800"/>
            <a:ext cx="2170113" cy="4035425"/>
            <a:chOff x="3692" y="1296"/>
            <a:chExt cx="1367" cy="2542"/>
          </a:xfrm>
        </p:grpSpPr>
        <p:sp>
          <p:nvSpPr>
            <p:cNvPr id="34" name="AutoShape 12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w="9525">
              <a:noFill/>
              <a:round/>
              <a:headEnd/>
              <a:tailEnd/>
            </a:ln>
          </p:spPr>
          <p:txBody>
            <a:bodyPr wrap="none" anchor="ctr"/>
            <a:lstStyle/>
            <a:p>
              <a:endParaRPr lang="zh-CN" altLang="en-US">
                <a:ea typeface="宋体" pitchFamily="2" charset="-122"/>
              </a:endParaRPr>
            </a:p>
          </p:txBody>
        </p:sp>
        <p:sp>
          <p:nvSpPr>
            <p:cNvPr id="35" name="AutoShape 123"/>
            <p:cNvSpPr>
              <a:spLocks noChangeArrowheads="1"/>
            </p:cNvSpPr>
            <p:nvPr/>
          </p:nvSpPr>
          <p:spPr bwMode="gray">
            <a:xfrm>
              <a:off x="3717" y="1495"/>
              <a:ext cx="1322" cy="1766"/>
            </a:xfrm>
            <a:prstGeom prst="roundRect">
              <a:avLst>
                <a:gd name="adj" fmla="val 16667"/>
              </a:avLst>
            </a:prstGeom>
            <a:solidFill>
              <a:srgbClr val="E9E065"/>
            </a:solidFill>
            <a:ln w="9525">
              <a:noFill/>
              <a:round/>
              <a:headEnd/>
              <a:tailEnd/>
            </a:ln>
          </p:spPr>
          <p:txBody>
            <a:bodyPr wrap="none" anchor="ctr"/>
            <a:lstStyle/>
            <a:p>
              <a:endParaRPr lang="zh-CN" altLang="en-US">
                <a:ea typeface="宋体" pitchFamily="2" charset="-122"/>
              </a:endParaRPr>
            </a:p>
          </p:txBody>
        </p:sp>
        <p:sp>
          <p:nvSpPr>
            <p:cNvPr id="36" name="AutoShape 12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w="9525">
              <a:noFill/>
              <a:round/>
              <a:headEnd/>
              <a:tailEnd/>
            </a:ln>
          </p:spPr>
          <p:txBody>
            <a:bodyPr wrap="none" anchor="ctr"/>
            <a:lstStyle/>
            <a:p>
              <a:endParaRPr lang="zh-CN" altLang="en-US">
                <a:ea typeface="宋体" pitchFamily="2" charset="-122"/>
              </a:endParaRPr>
            </a:p>
          </p:txBody>
        </p:sp>
        <p:sp>
          <p:nvSpPr>
            <p:cNvPr id="37" name="AutoShape 12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w="9525">
              <a:noFill/>
              <a:round/>
              <a:headEnd/>
              <a:tailEnd/>
            </a:ln>
          </p:spPr>
          <p:txBody>
            <a:bodyPr wrap="none" anchor="ctr"/>
            <a:lstStyle/>
            <a:p>
              <a:endParaRPr lang="zh-CN" altLang="en-US">
                <a:ea typeface="宋体" pitchFamily="2" charset="-122"/>
              </a:endParaRPr>
            </a:p>
          </p:txBody>
        </p:sp>
        <p:grpSp>
          <p:nvGrpSpPr>
            <p:cNvPr id="38" name="Group 126"/>
            <p:cNvGrpSpPr>
              <a:grpSpLocks/>
            </p:cNvGrpSpPr>
            <p:nvPr/>
          </p:nvGrpSpPr>
          <p:grpSpPr bwMode="auto">
            <a:xfrm>
              <a:off x="4165" y="1296"/>
              <a:ext cx="405" cy="405"/>
              <a:chOff x="1289" y="582"/>
              <a:chExt cx="668" cy="668"/>
            </a:xfrm>
          </p:grpSpPr>
          <p:sp>
            <p:nvSpPr>
              <p:cNvPr id="43" name="Oval 12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4" name="Oval 12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5" name="Oval 12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6" name="Oval 13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7" name="Oval 13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ea typeface="宋体" pitchFamily="2" charset="-122"/>
                </a:endParaRPr>
              </a:p>
            </p:txBody>
          </p:sp>
        </p:grpSp>
        <p:sp>
          <p:nvSpPr>
            <p:cNvPr id="39" name="Text Box 132"/>
            <p:cNvSpPr txBox="1">
              <a:spLocks noChangeArrowheads="1"/>
            </p:cNvSpPr>
            <p:nvPr/>
          </p:nvSpPr>
          <p:spPr bwMode="gray">
            <a:xfrm>
              <a:off x="4252" y="1354"/>
              <a:ext cx="223" cy="288"/>
            </a:xfrm>
            <a:prstGeom prst="rect">
              <a:avLst/>
            </a:prstGeom>
            <a:noFill/>
            <a:ln w="9525" algn="ctr">
              <a:noFill/>
              <a:miter lim="800000"/>
              <a:headEnd/>
              <a:tailEnd/>
            </a:ln>
          </p:spPr>
          <p:txBody>
            <a:bodyPr wrap="none">
              <a:spAutoFit/>
            </a:bodyPr>
            <a:lstStyle/>
            <a:p>
              <a:pPr algn="ctr"/>
              <a:r>
                <a:rPr lang="en-US" altLang="zh-CN" sz="2400">
                  <a:solidFill>
                    <a:srgbClr val="000000"/>
                  </a:solidFill>
                  <a:ea typeface="宋体" pitchFamily="2" charset="-122"/>
                </a:rPr>
                <a:t>3</a:t>
              </a:r>
              <a:endParaRPr lang="en-US" altLang="zh-CN">
                <a:ea typeface="宋体" pitchFamily="2" charset="-122"/>
              </a:endParaRPr>
            </a:p>
          </p:txBody>
        </p:sp>
        <p:sp>
          <p:nvSpPr>
            <p:cNvPr id="40" name="Text Box 133"/>
            <p:cNvSpPr txBox="1">
              <a:spLocks noChangeArrowheads="1"/>
            </p:cNvSpPr>
            <p:nvPr/>
          </p:nvSpPr>
          <p:spPr bwMode="gray">
            <a:xfrm>
              <a:off x="3744" y="1776"/>
              <a:ext cx="1296" cy="601"/>
            </a:xfrm>
            <a:prstGeom prst="rect">
              <a:avLst/>
            </a:prstGeom>
            <a:noFill/>
            <a:ln w="9525" algn="ctr">
              <a:noFill/>
              <a:miter lim="800000"/>
              <a:headEnd/>
              <a:tailEnd/>
            </a:ln>
          </p:spPr>
          <p:txBody>
            <a:bodyPr>
              <a:spAutoFit/>
            </a:bodyPr>
            <a:lstStyle/>
            <a:p>
              <a:r>
                <a:rPr lang="zh-CN" altLang="en-US" sz="2800" dirty="0" smtClean="0">
                  <a:solidFill>
                    <a:schemeClr val="tx2"/>
                  </a:solidFill>
                  <a:latin typeface="+mn-ea"/>
                </a:rPr>
                <a:t>微博写作技巧</a:t>
              </a:r>
              <a:endParaRPr lang="en-US" altLang="zh-CN" sz="2800" dirty="0">
                <a:solidFill>
                  <a:schemeClr val="tx2"/>
                </a:solidFill>
                <a:latin typeface="+mn-ea"/>
              </a:endParaRPr>
            </a:p>
          </p:txBody>
        </p:sp>
        <p:sp>
          <p:nvSpPr>
            <p:cNvPr id="41" name="AutoShape 134"/>
            <p:cNvSpPr>
              <a:spLocks noChangeArrowheads="1"/>
            </p:cNvSpPr>
            <p:nvPr/>
          </p:nvSpPr>
          <p:spPr bwMode="gray">
            <a:xfrm>
              <a:off x="3692" y="3290"/>
              <a:ext cx="1363" cy="548"/>
            </a:xfrm>
            <a:prstGeom prst="roundRect">
              <a:avLst>
                <a:gd name="adj" fmla="val 40389"/>
              </a:avLst>
            </a:prstGeom>
            <a:gradFill rotWithShape="1">
              <a:gsLst>
                <a:gs pos="0">
                  <a:srgbClr val="6F9DB7"/>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sp>
          <p:nvSpPr>
            <p:cNvPr id="42" name="AutoShape 135"/>
            <p:cNvSpPr>
              <a:spLocks noChangeArrowheads="1"/>
            </p:cNvSpPr>
            <p:nvPr/>
          </p:nvSpPr>
          <p:spPr bwMode="gray">
            <a:xfrm>
              <a:off x="3720" y="3305"/>
              <a:ext cx="1304" cy="487"/>
            </a:xfrm>
            <a:prstGeom prst="roundRect">
              <a:avLst>
                <a:gd name="adj" fmla="val 50000"/>
              </a:avLst>
            </a:prstGeom>
            <a:gradFill rotWithShape="1">
              <a:gsLst>
                <a:gs pos="0">
                  <a:srgbClr val="98BAAF"/>
                </a:gs>
                <a:gs pos="100000">
                  <a:schemeClr val="bg1"/>
                </a:gs>
              </a:gsLst>
              <a:lin ang="5400000" scaled="1"/>
            </a:gradFill>
            <a:ln w="9525">
              <a:noFill/>
              <a:round/>
              <a:headEnd/>
              <a:tailEnd/>
            </a:ln>
          </p:spPr>
          <p:txBody>
            <a:bodyPr wrap="none" anchor="ctr"/>
            <a:lstStyle/>
            <a:p>
              <a:endParaRPr lang="zh-CN" altLang="en-US">
                <a:ea typeface="宋体" pitchFamily="2"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6.2 </a:t>
            </a:r>
            <a:r>
              <a:rPr lang="zh-CN" altLang="en-US" sz="4400" dirty="0" smtClean="0">
                <a:latin typeface="黑体" pitchFamily="49" charset="-122"/>
                <a:ea typeface="黑体" pitchFamily="49" charset="-122"/>
              </a:rPr>
              <a:t>微博营销的实施</a:t>
            </a:r>
          </a:p>
        </p:txBody>
      </p:sp>
      <p:sp>
        <p:nvSpPr>
          <p:cNvPr id="9" name="矩形 22"/>
          <p:cNvSpPr>
            <a:spLocks noChangeArrowheads="1"/>
          </p:cNvSpPr>
          <p:nvPr/>
        </p:nvSpPr>
        <p:spPr bwMode="auto">
          <a:xfrm>
            <a:off x="0" y="1143000"/>
            <a:ext cx="4288353"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6.2.1 </a:t>
            </a:r>
            <a:r>
              <a:rPr lang="zh-CN" altLang="en-US" sz="3200" dirty="0" smtClean="0">
                <a:solidFill>
                  <a:schemeClr val="tx2"/>
                </a:solidFill>
                <a:latin typeface="黑体" pitchFamily="49" charset="-122"/>
                <a:ea typeface="黑体" pitchFamily="49" charset="-122"/>
              </a:rPr>
              <a:t>微博营销的优势</a:t>
            </a:r>
            <a:endParaRPr lang="zh-CN" altLang="en-US" sz="3200" dirty="0">
              <a:solidFill>
                <a:schemeClr val="tx2"/>
              </a:solidFill>
              <a:latin typeface="黑体" pitchFamily="49" charset="-122"/>
              <a:ea typeface="黑体" pitchFamily="49" charset="-122"/>
            </a:endParaRPr>
          </a:p>
        </p:txBody>
      </p:sp>
      <p:graphicFrame>
        <p:nvGraphicFramePr>
          <p:cNvPr id="6" name="图示 5"/>
          <p:cNvGraphicFramePr/>
          <p:nvPr/>
        </p:nvGraphicFramePr>
        <p:xfrm>
          <a:off x="628650" y="1924050"/>
          <a:ext cx="76962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.2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微博营销的实施</a:t>
            </a:r>
          </a:p>
        </p:txBody>
      </p:sp>
      <p:sp>
        <p:nvSpPr>
          <p:cNvPr id="6" name="矩形 22"/>
          <p:cNvSpPr>
            <a:spLocks noChangeArrowheads="1"/>
          </p:cNvSpPr>
          <p:nvPr/>
        </p:nvSpPr>
        <p:spPr bwMode="auto">
          <a:xfrm>
            <a:off x="0" y="1143000"/>
            <a:ext cx="4288353"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6.2.2 </a:t>
            </a:r>
            <a:r>
              <a:rPr lang="zh-CN" altLang="en-US" sz="3200" dirty="0" smtClean="0">
                <a:solidFill>
                  <a:schemeClr val="tx2"/>
                </a:solidFill>
                <a:latin typeface="黑体" pitchFamily="49" charset="-122"/>
                <a:ea typeface="黑体" pitchFamily="49" charset="-122"/>
              </a:rPr>
              <a:t>微博经营的诀窍</a:t>
            </a:r>
            <a:endParaRPr lang="zh-CN" altLang="en-US" sz="3200" dirty="0">
              <a:solidFill>
                <a:schemeClr val="tx2"/>
              </a:solidFill>
              <a:latin typeface="黑体" pitchFamily="49" charset="-122"/>
              <a:ea typeface="黑体" pitchFamily="49" charset="-122"/>
            </a:endParaRPr>
          </a:p>
        </p:txBody>
      </p:sp>
      <p:graphicFrame>
        <p:nvGraphicFramePr>
          <p:cNvPr id="7" name="图示 6"/>
          <p:cNvGraphicFramePr/>
          <p:nvPr/>
        </p:nvGraphicFramePr>
        <p:xfrm>
          <a:off x="628650" y="1924050"/>
          <a:ext cx="805815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.2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微博营销的实施</a:t>
            </a:r>
          </a:p>
        </p:txBody>
      </p:sp>
      <p:sp>
        <p:nvSpPr>
          <p:cNvPr id="3" name="矩形 22"/>
          <p:cNvSpPr>
            <a:spLocks noChangeArrowheads="1"/>
          </p:cNvSpPr>
          <p:nvPr/>
        </p:nvSpPr>
        <p:spPr bwMode="auto">
          <a:xfrm>
            <a:off x="0" y="1143000"/>
            <a:ext cx="3877985"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6.2.3 </a:t>
            </a:r>
            <a:r>
              <a:rPr lang="zh-CN" altLang="en-US" sz="3200" dirty="0" smtClean="0">
                <a:solidFill>
                  <a:schemeClr val="tx2"/>
                </a:solidFill>
                <a:latin typeface="黑体" pitchFamily="49" charset="-122"/>
                <a:ea typeface="黑体" pitchFamily="49" charset="-122"/>
              </a:rPr>
              <a:t>微博写作技巧</a:t>
            </a:r>
            <a:endParaRPr lang="zh-CN" altLang="en-US" sz="3200" dirty="0">
              <a:solidFill>
                <a:schemeClr val="tx2"/>
              </a:solidFill>
              <a:latin typeface="黑体" pitchFamily="49" charset="-122"/>
              <a:ea typeface="黑体" pitchFamily="49" charset="-122"/>
            </a:endParaRPr>
          </a:p>
        </p:txBody>
      </p:sp>
      <p:graphicFrame>
        <p:nvGraphicFramePr>
          <p:cNvPr id="4" name="图示 3"/>
          <p:cNvGraphicFramePr/>
          <p:nvPr/>
        </p:nvGraphicFramePr>
        <p:xfrm>
          <a:off x="628650" y="1924050"/>
          <a:ext cx="805815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228600"/>
            <a:ext cx="8305800" cy="563563"/>
          </a:xfrm>
        </p:spPr>
        <p:txBody>
          <a:bodyPr/>
          <a:lstStyle/>
          <a:p>
            <a:pPr algn="l"/>
            <a:r>
              <a:rPr lang="zh-CN" altLang="en-US" sz="4400" dirty="0" smtClean="0">
                <a:latin typeface="黑体" pitchFamily="49" charset="-122"/>
                <a:ea typeface="黑体" pitchFamily="49" charset="-122"/>
              </a:rPr>
              <a:t>本任务小结</a:t>
            </a:r>
            <a:endParaRPr lang="zh-CN" altLang="en-US" sz="4400" dirty="0" smtClean="0">
              <a:latin typeface="黑体" pitchFamily="49" charset="-122"/>
              <a:ea typeface="黑体" pitchFamily="49" charset="-122"/>
            </a:endParaRPr>
          </a:p>
        </p:txBody>
      </p:sp>
      <p:sp>
        <p:nvSpPr>
          <p:cNvPr id="52227" name="Rectangle 1"/>
          <p:cNvSpPr>
            <a:spLocks noChangeArrowheads="1"/>
          </p:cNvSpPr>
          <p:nvPr/>
        </p:nvSpPr>
        <p:spPr bwMode="auto">
          <a:xfrm>
            <a:off x="304800" y="1217586"/>
            <a:ext cx="8610600" cy="532453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457200"/>
            <a:r>
              <a:rPr lang="zh-CN" altLang="zh-CN" sz="2000" dirty="0" smtClean="0"/>
              <a:t>微博，即微</a:t>
            </a:r>
            <a:r>
              <a:rPr lang="en-US" altLang="zh-CN" sz="2000" dirty="0" err="1" smtClean="0"/>
              <a:t>博客</a:t>
            </a:r>
            <a:r>
              <a:rPr lang="zh-CN" altLang="zh-CN" sz="2000" dirty="0" smtClean="0"/>
              <a:t>（</a:t>
            </a:r>
            <a:r>
              <a:rPr lang="en-US" altLang="zh-CN" sz="2000" dirty="0" err="1" smtClean="0"/>
              <a:t>MicroBlog</a:t>
            </a:r>
            <a:r>
              <a:rPr lang="zh-CN" altLang="zh-CN" sz="2000" dirty="0" smtClean="0"/>
              <a:t>）的简称，是一种通过关注机制分享简短实时信息的广播式的</a:t>
            </a:r>
            <a:r>
              <a:rPr lang="en-US" altLang="zh-CN" sz="2000" dirty="0" err="1" smtClean="0"/>
              <a:t>社交网络</a:t>
            </a:r>
            <a:r>
              <a:rPr lang="zh-CN" altLang="zh-CN" sz="2000" dirty="0" smtClean="0"/>
              <a:t>平台。微博的关注机制分为可单向、可双向两种。微博的特点是内容简短、平等交流、传播快速、即时信息、开发群聊。</a:t>
            </a:r>
          </a:p>
          <a:p>
            <a:pPr indent="457200"/>
            <a:r>
              <a:rPr lang="zh-CN" altLang="zh-CN" sz="2000" dirty="0" smtClean="0"/>
              <a:t>企业微博，是一个基于客户关系的信息分享、传播以及获取平台，企业可以通过</a:t>
            </a:r>
            <a:r>
              <a:rPr lang="en-US" altLang="zh-CN" sz="2000" dirty="0" smtClean="0"/>
              <a:t>WEB</a:t>
            </a:r>
            <a:r>
              <a:rPr lang="zh-CN" altLang="zh-CN" sz="2000" dirty="0" smtClean="0"/>
              <a:t>、</a:t>
            </a:r>
            <a:r>
              <a:rPr lang="en-US" altLang="zh-CN" sz="2000" dirty="0" smtClean="0"/>
              <a:t>WAP</a:t>
            </a:r>
            <a:r>
              <a:rPr lang="zh-CN" altLang="zh-CN" sz="2000" dirty="0" smtClean="0"/>
              <a:t>以及各种客户端组建个人社区，以</a:t>
            </a:r>
            <a:r>
              <a:rPr lang="en-US" altLang="zh-CN" sz="2000" dirty="0" smtClean="0"/>
              <a:t>140</a:t>
            </a:r>
            <a:r>
              <a:rPr lang="zh-CN" altLang="zh-CN" sz="2000" dirty="0" smtClean="0"/>
              <a:t>字左右的文字更新和企业信息，并实现即时商业分享。企业微博的主要功能有：品牌宣传、产品销售和客户服务。</a:t>
            </a:r>
          </a:p>
          <a:p>
            <a:pPr indent="457200"/>
            <a:r>
              <a:rPr lang="zh-CN" altLang="zh-CN" sz="2000" dirty="0" smtClean="0"/>
              <a:t>微博营销可以借助先进多媒体技术手段，从文字、图片等展现形式对产品进行描述，从而使潜在消费者更形象直接的接受信息，往往是消费者的心态为出发点。具体优势有：成本较低，效益高；用户覆盖广，传播速度快；操作简单便捷；多媒体信息，利于阅读；互动性强。</a:t>
            </a:r>
          </a:p>
          <a:p>
            <a:pPr indent="457200"/>
            <a:r>
              <a:rPr lang="zh-CN" altLang="zh-CN" sz="2000" dirty="0" smtClean="0"/>
              <a:t>经营微博的诀窍有：</a:t>
            </a:r>
            <a:r>
              <a:rPr lang="en-US" altLang="zh-CN" sz="2000" dirty="0" smtClean="0"/>
              <a:t>1</a:t>
            </a:r>
            <a:r>
              <a:rPr lang="zh-CN" altLang="zh-CN" sz="2000" dirty="0" smtClean="0"/>
              <a:t>）注重价值的传递；</a:t>
            </a:r>
            <a:r>
              <a:rPr lang="en-US" altLang="zh-CN" sz="2000" dirty="0" smtClean="0"/>
              <a:t>2</a:t>
            </a:r>
            <a:r>
              <a:rPr lang="zh-CN" altLang="zh-CN" sz="2000" dirty="0" smtClean="0"/>
              <a:t>）注重微博个性化；</a:t>
            </a:r>
            <a:r>
              <a:rPr lang="en-US" altLang="zh-CN" sz="2000" dirty="0" smtClean="0"/>
              <a:t>3</a:t>
            </a:r>
            <a:r>
              <a:rPr lang="zh-CN" altLang="zh-CN" sz="2000" dirty="0" smtClean="0"/>
              <a:t>）注重发布的连续性；</a:t>
            </a:r>
            <a:r>
              <a:rPr lang="en-US" altLang="zh-CN" sz="2000" dirty="0" smtClean="0"/>
              <a:t>4</a:t>
            </a:r>
            <a:r>
              <a:rPr lang="zh-CN" altLang="zh-CN" sz="2000" dirty="0" smtClean="0"/>
              <a:t>）注重互动性加强；</a:t>
            </a:r>
            <a:r>
              <a:rPr lang="en-US" altLang="zh-CN" sz="2000" dirty="0" smtClean="0"/>
              <a:t>5</a:t>
            </a:r>
            <a:r>
              <a:rPr lang="zh-CN" altLang="zh-CN" sz="2000" dirty="0" smtClean="0"/>
              <a:t>）注重系统性布局；</a:t>
            </a:r>
            <a:r>
              <a:rPr lang="en-US" altLang="zh-CN" sz="2000" dirty="0" smtClean="0"/>
              <a:t>6</a:t>
            </a:r>
            <a:r>
              <a:rPr lang="zh-CN" altLang="zh-CN" sz="2000" dirty="0" smtClean="0"/>
              <a:t>）注重准确的定位；</a:t>
            </a:r>
            <a:r>
              <a:rPr lang="en-US" altLang="zh-CN" sz="2000" dirty="0" smtClean="0"/>
              <a:t>7</a:t>
            </a:r>
            <a:r>
              <a:rPr lang="zh-CN" altLang="zh-CN" sz="2000" dirty="0" smtClean="0"/>
              <a:t>）企业微博专业化；</a:t>
            </a:r>
            <a:r>
              <a:rPr lang="en-US" altLang="zh-CN" sz="2000" dirty="0" smtClean="0"/>
              <a:t>8</a:t>
            </a:r>
            <a:r>
              <a:rPr lang="zh-CN" altLang="zh-CN" sz="2000" dirty="0" smtClean="0"/>
              <a:t>）注重内容的有效性；</a:t>
            </a:r>
            <a:r>
              <a:rPr lang="en-US" altLang="zh-CN" sz="2000" dirty="0" smtClean="0"/>
              <a:t>9</a:t>
            </a:r>
            <a:r>
              <a:rPr lang="zh-CN" altLang="zh-CN" sz="2000" dirty="0" smtClean="0"/>
              <a:t>）注重方法与技巧；</a:t>
            </a:r>
            <a:r>
              <a:rPr lang="en-US" altLang="zh-CN" sz="2000" dirty="0" smtClean="0"/>
              <a:t>10</a:t>
            </a:r>
            <a:r>
              <a:rPr lang="zh-CN" altLang="zh-CN" sz="2000" dirty="0" smtClean="0"/>
              <a:t>）注重模式创新</a:t>
            </a:r>
          </a:p>
          <a:p>
            <a:pPr indent="457200"/>
            <a:r>
              <a:rPr lang="zh-CN" altLang="zh-CN" sz="2000" dirty="0" smtClean="0"/>
              <a:t>微博写作的技巧有：</a:t>
            </a:r>
            <a:r>
              <a:rPr lang="en-US" altLang="zh-CN" sz="2000" dirty="0" smtClean="0"/>
              <a:t>1</a:t>
            </a:r>
            <a:r>
              <a:rPr lang="zh-CN" altLang="zh-CN" sz="2000" dirty="0" smtClean="0"/>
              <a:t>）信息内容风趣幽默；</a:t>
            </a:r>
            <a:r>
              <a:rPr lang="en-US" altLang="zh-CN" sz="2000" dirty="0" smtClean="0"/>
              <a:t>2</a:t>
            </a:r>
            <a:r>
              <a:rPr lang="zh-CN" altLang="zh-CN" sz="2000" dirty="0" smtClean="0"/>
              <a:t>）采用多媒体丰富微博内容；</a:t>
            </a:r>
            <a:r>
              <a:rPr lang="en-US" altLang="zh-CN" sz="2000" dirty="0" smtClean="0"/>
              <a:t>3</a:t>
            </a:r>
            <a:r>
              <a:rPr lang="zh-CN" altLang="zh-CN" sz="2000" dirty="0" smtClean="0"/>
              <a:t>）抓住热点；</a:t>
            </a:r>
            <a:r>
              <a:rPr lang="en-US" altLang="zh-CN" sz="2000" dirty="0" smtClean="0"/>
              <a:t>4</a:t>
            </a:r>
            <a:r>
              <a:rPr lang="zh-CN" altLang="zh-CN" sz="2000" dirty="0" smtClean="0"/>
              <a:t>）不断置顶；</a:t>
            </a:r>
            <a:r>
              <a:rPr lang="en-US" altLang="zh-CN" sz="2000" dirty="0" smtClean="0"/>
              <a:t>5</a:t>
            </a:r>
            <a:r>
              <a:rPr lang="zh-CN" altLang="zh-CN" sz="2000" dirty="0" smtClean="0"/>
              <a:t>）利用直播贴；</a:t>
            </a:r>
            <a:r>
              <a:rPr lang="en-US" altLang="zh-CN" sz="2000" dirty="0" smtClean="0"/>
              <a:t>6</a:t>
            </a:r>
            <a:r>
              <a:rPr lang="zh-CN" altLang="zh-CN" sz="2000" dirty="0" smtClean="0"/>
              <a:t>）巧用</a:t>
            </a:r>
            <a:r>
              <a:rPr lang="en-US" altLang="zh-CN" sz="2000" dirty="0" smtClean="0"/>
              <a:t>@</a:t>
            </a:r>
            <a:r>
              <a:rPr lang="zh-CN" altLang="zh-CN" sz="2000" dirty="0" smtClean="0"/>
              <a:t>赢得热推。</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dirty="0" smtClean="0">
                <a:ea typeface="宋体" pitchFamily="2" charset="-122"/>
              </a:rPr>
              <a:t>引 例</a:t>
            </a:r>
            <a:endParaRPr lang="en-US" altLang="zh-CN" sz="4800" dirty="0" smtClean="0">
              <a:ea typeface="宋体" pitchFamily="2" charset="-122"/>
            </a:endParaRPr>
          </a:p>
        </p:txBody>
      </p:sp>
      <p:sp>
        <p:nvSpPr>
          <p:cNvPr id="5123" name="Rectangle 3"/>
          <p:cNvSpPr>
            <a:spLocks noGrp="1" noChangeArrowheads="1"/>
          </p:cNvSpPr>
          <p:nvPr>
            <p:ph idx="1"/>
          </p:nvPr>
        </p:nvSpPr>
        <p:spPr>
          <a:xfrm>
            <a:off x="304800" y="1066800"/>
            <a:ext cx="8610600" cy="5029200"/>
          </a:xfrm>
        </p:spPr>
        <p:txBody>
          <a:bodyPr/>
          <a:lstStyle/>
          <a:p>
            <a:pPr algn="ctr">
              <a:buNone/>
            </a:pPr>
            <a:r>
              <a:rPr lang="zh-CN" altLang="zh-CN" sz="3200" dirty="0" smtClean="0">
                <a:solidFill>
                  <a:schemeClr val="tx2"/>
                </a:solidFill>
                <a:ea typeface="宋体" pitchFamily="2" charset="-122"/>
              </a:rPr>
              <a:t>微博话题助力《最强大脑</a:t>
            </a:r>
            <a:r>
              <a:rPr lang="en-US" altLang="zh-CN" sz="3200" dirty="0" smtClean="0">
                <a:solidFill>
                  <a:schemeClr val="tx2"/>
                </a:solidFill>
                <a:ea typeface="宋体" pitchFamily="2" charset="-122"/>
              </a:rPr>
              <a:t>2</a:t>
            </a:r>
            <a:r>
              <a:rPr lang="zh-CN" altLang="zh-CN" sz="3200" dirty="0" smtClean="0">
                <a:solidFill>
                  <a:schemeClr val="tx2"/>
                </a:solidFill>
                <a:ea typeface="宋体" pitchFamily="2" charset="-122"/>
              </a:rPr>
              <a:t>》</a:t>
            </a:r>
            <a:endParaRPr lang="en-US" altLang="zh-CN" sz="1800" dirty="0" smtClean="0">
              <a:ea typeface="宋体" pitchFamily="2" charset="-122"/>
            </a:endParaRPr>
          </a:p>
          <a:p>
            <a:pPr marL="0" indent="342900">
              <a:lnSpc>
                <a:spcPct val="150000"/>
              </a:lnSpc>
              <a:spcBef>
                <a:spcPts val="1200"/>
              </a:spcBef>
              <a:buNone/>
            </a:pPr>
            <a:r>
              <a:rPr lang="en-US" altLang="zh-CN" sz="2400" kern="1200" dirty="0" smtClean="0">
                <a:solidFill>
                  <a:schemeClr val="tx1"/>
                </a:solidFill>
                <a:latin typeface="+mn-ea"/>
              </a:rPr>
              <a:t>    </a:t>
            </a:r>
            <a:r>
              <a:rPr lang="en-US" altLang="zh-CN" sz="2200" kern="1200" dirty="0" smtClean="0">
                <a:solidFill>
                  <a:schemeClr val="tx1"/>
                </a:solidFill>
                <a:latin typeface="+mn-ea"/>
              </a:rPr>
              <a:t>2015</a:t>
            </a:r>
            <a:r>
              <a:rPr lang="zh-CN" altLang="zh-CN" sz="2200" kern="1200" dirty="0" smtClean="0">
                <a:solidFill>
                  <a:schemeClr val="tx1"/>
                </a:solidFill>
                <a:latin typeface="+mn-ea"/>
              </a:rPr>
              <a:t>年</a:t>
            </a:r>
            <a:r>
              <a:rPr lang="en-US" altLang="zh-CN" sz="2200" kern="1200" dirty="0" smtClean="0">
                <a:solidFill>
                  <a:schemeClr val="tx1"/>
                </a:solidFill>
                <a:latin typeface="+mn-ea"/>
              </a:rPr>
              <a:t>3</a:t>
            </a:r>
            <a:r>
              <a:rPr lang="zh-CN" altLang="zh-CN" sz="2200" kern="1200" dirty="0" smtClean="0">
                <a:solidFill>
                  <a:schemeClr val="tx1"/>
                </a:solidFill>
                <a:latin typeface="+mn-ea"/>
              </a:rPr>
              <a:t>月，《最强大脑</a:t>
            </a:r>
            <a:r>
              <a:rPr lang="en-US" altLang="zh-CN" sz="2200" kern="1200" dirty="0" smtClean="0">
                <a:solidFill>
                  <a:schemeClr val="tx1"/>
                </a:solidFill>
                <a:latin typeface="+mn-ea"/>
              </a:rPr>
              <a:t>2</a:t>
            </a:r>
            <a:r>
              <a:rPr lang="zh-CN" altLang="zh-CN" sz="2200" kern="1200" dirty="0" smtClean="0">
                <a:solidFill>
                  <a:schemeClr val="tx1"/>
                </a:solidFill>
                <a:latin typeface="+mn-ea"/>
              </a:rPr>
              <a:t>》完美收官，作为节目的冠名赞助商，金典选择与微博平台合作，制定出台网互动话题营销以及事件营销两大活动策略。</a:t>
            </a:r>
          </a:p>
          <a:p>
            <a:pPr marL="0" indent="342900">
              <a:lnSpc>
                <a:spcPct val="150000"/>
              </a:lnSpc>
              <a:spcBef>
                <a:spcPts val="1200"/>
              </a:spcBef>
              <a:buNone/>
            </a:pPr>
            <a:r>
              <a:rPr lang="en-US" altLang="zh-CN" sz="2200" kern="1200" dirty="0" smtClean="0">
                <a:solidFill>
                  <a:schemeClr val="tx1"/>
                </a:solidFill>
                <a:latin typeface="+mn-ea"/>
              </a:rPr>
              <a:t>    </a:t>
            </a:r>
            <a:r>
              <a:rPr lang="zh-CN" altLang="zh-CN" sz="2200" kern="1200" dirty="0" smtClean="0">
                <a:solidFill>
                  <a:schemeClr val="tx1"/>
                </a:solidFill>
                <a:latin typeface="+mn-ea"/>
              </a:rPr>
              <a:t>节目播出期间通过屏幕提示用户参与微博话题互动讨论，既有机会在赢得晋级福袋的同时参与品牌抽奖活动。通过台网互动形成用户对</a:t>
            </a:r>
            <a:r>
              <a:rPr lang="en-US" altLang="zh-CN" sz="2200" kern="1200" dirty="0" smtClean="0">
                <a:solidFill>
                  <a:schemeClr val="tx1"/>
                </a:solidFill>
                <a:latin typeface="+mn-ea"/>
              </a:rPr>
              <a:t>#</a:t>
            </a:r>
            <a:r>
              <a:rPr lang="zh-CN" altLang="zh-CN" sz="2200" kern="1200" dirty="0" smtClean="0">
                <a:solidFill>
                  <a:schemeClr val="tx1"/>
                </a:solidFill>
                <a:latin typeface="+mn-ea"/>
              </a:rPr>
              <a:t>最强大脑</a:t>
            </a:r>
            <a:r>
              <a:rPr lang="en-US" altLang="zh-CN" sz="2200" kern="1200" dirty="0" smtClean="0">
                <a:solidFill>
                  <a:schemeClr val="tx1"/>
                </a:solidFill>
                <a:latin typeface="+mn-ea"/>
              </a:rPr>
              <a:t>#</a:t>
            </a:r>
            <a:r>
              <a:rPr lang="zh-CN" altLang="zh-CN" sz="2200" kern="1200" dirty="0" smtClean="0">
                <a:solidFill>
                  <a:schemeClr val="tx1"/>
                </a:solidFill>
                <a:latin typeface="+mn-ea"/>
              </a:rPr>
              <a:t>微博话题的关注，利用微博涟漪式的传播迅速引发话题热议，</a:t>
            </a:r>
            <a:r>
              <a:rPr lang="en-US" altLang="zh-CN" sz="2200" kern="1200" dirty="0" smtClean="0">
                <a:solidFill>
                  <a:schemeClr val="tx1"/>
                </a:solidFill>
                <a:latin typeface="+mn-ea"/>
              </a:rPr>
              <a:t>#</a:t>
            </a:r>
            <a:r>
              <a:rPr lang="zh-CN" altLang="zh-CN" sz="2200" kern="1200" dirty="0" smtClean="0">
                <a:solidFill>
                  <a:schemeClr val="tx1"/>
                </a:solidFill>
                <a:latin typeface="+mn-ea"/>
              </a:rPr>
              <a:t>最强大脑</a:t>
            </a:r>
            <a:r>
              <a:rPr lang="en-US" altLang="zh-CN" sz="2200" kern="1200" dirty="0" smtClean="0">
                <a:solidFill>
                  <a:schemeClr val="tx1"/>
                </a:solidFill>
                <a:latin typeface="+mn-ea"/>
              </a:rPr>
              <a:t>#</a:t>
            </a:r>
            <a:r>
              <a:rPr lang="zh-CN" altLang="zh-CN" sz="2200" kern="1200" dirty="0" smtClean="0">
                <a:solidFill>
                  <a:schemeClr val="tx1"/>
                </a:solidFill>
                <a:latin typeface="+mn-ea"/>
              </a:rPr>
              <a:t>微博话题总计阅读量超过了</a:t>
            </a:r>
            <a:r>
              <a:rPr lang="en-US" altLang="zh-CN" sz="2200" kern="1200" dirty="0" smtClean="0">
                <a:solidFill>
                  <a:schemeClr val="tx1"/>
                </a:solidFill>
                <a:latin typeface="+mn-ea"/>
              </a:rPr>
              <a:t> 52.6 </a:t>
            </a:r>
            <a:r>
              <a:rPr lang="zh-CN" altLang="zh-CN" sz="2200" kern="1200" dirty="0" smtClean="0">
                <a:solidFill>
                  <a:schemeClr val="tx1"/>
                </a:solidFill>
                <a:latin typeface="+mn-ea"/>
              </a:rPr>
              <a:t>亿次，用户讨论高达</a:t>
            </a:r>
            <a:r>
              <a:rPr lang="en-US" altLang="zh-CN" sz="2200" kern="1200" dirty="0" smtClean="0">
                <a:solidFill>
                  <a:schemeClr val="tx1"/>
                </a:solidFill>
                <a:latin typeface="+mn-ea"/>
              </a:rPr>
              <a:t> 535 </a:t>
            </a:r>
            <a:r>
              <a:rPr lang="zh-CN" altLang="zh-CN" sz="2200" kern="1200" dirty="0" smtClean="0">
                <a:solidFill>
                  <a:schemeClr val="tx1"/>
                </a:solidFill>
                <a:latin typeface="+mn-ea"/>
              </a:rPr>
              <a:t>万。这直接对节目形成了收视的反补，</a:t>
            </a:r>
            <a:r>
              <a:rPr lang="en-US" altLang="zh-CN" sz="2200" kern="1200" dirty="0" smtClean="0">
                <a:solidFill>
                  <a:schemeClr val="tx1"/>
                </a:solidFill>
                <a:latin typeface="+mn-ea"/>
              </a:rPr>
              <a:t>12</a:t>
            </a:r>
            <a:r>
              <a:rPr lang="zh-CN" altLang="zh-CN" sz="2200" kern="1200" dirty="0" smtClean="0">
                <a:solidFill>
                  <a:schemeClr val="tx1"/>
                </a:solidFill>
                <a:latin typeface="+mn-ea"/>
              </a:rPr>
              <a:t>期节目的平均收视率达到</a:t>
            </a:r>
            <a:r>
              <a:rPr lang="en-US" altLang="zh-CN" sz="2200" kern="1200" dirty="0" smtClean="0">
                <a:solidFill>
                  <a:schemeClr val="tx1"/>
                </a:solidFill>
                <a:latin typeface="+mn-ea"/>
              </a:rPr>
              <a:t>2.03</a:t>
            </a:r>
            <a:r>
              <a:rPr lang="zh-CN" altLang="zh-CN" sz="2200" kern="1200" dirty="0" smtClean="0">
                <a:solidFill>
                  <a:schemeClr val="tx1"/>
                </a:solidFill>
                <a:latin typeface="+mn-ea"/>
              </a:rPr>
              <a:t>，金典品牌在台和网同时获得了海量的曝光。</a:t>
            </a:r>
          </a:p>
          <a:p>
            <a:pPr>
              <a:lnSpc>
                <a:spcPct val="150000"/>
              </a:lnSpc>
              <a:buNone/>
            </a:pPr>
            <a:endParaRPr lang="zh-CN" altLang="zh-CN" sz="2400" dirty="0" smtClean="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7171" name="Rectangle 3"/>
          <p:cNvSpPr>
            <a:spLocks noGrp="1" noChangeArrowheads="1"/>
          </p:cNvSpPr>
          <p:nvPr>
            <p:ph idx="1"/>
          </p:nvPr>
        </p:nvSpPr>
        <p:spPr>
          <a:xfrm>
            <a:off x="457200" y="1295400"/>
            <a:ext cx="8305800" cy="5029200"/>
          </a:xfrm>
        </p:spPr>
        <p:txBody>
          <a:bodyPr/>
          <a:lstStyle/>
          <a:p>
            <a:pPr algn="ctr">
              <a:buNone/>
            </a:pPr>
            <a:r>
              <a:rPr lang="zh-CN" altLang="zh-CN" sz="3200" dirty="0" smtClean="0">
                <a:solidFill>
                  <a:schemeClr val="tx2"/>
                </a:solidFill>
                <a:ea typeface="宋体" pitchFamily="2" charset="-122"/>
              </a:rPr>
              <a:t>微博话题助力《最强大脑</a:t>
            </a:r>
            <a:r>
              <a:rPr lang="en-US" altLang="zh-CN" sz="3200" dirty="0" smtClean="0">
                <a:solidFill>
                  <a:schemeClr val="tx2"/>
                </a:solidFill>
                <a:ea typeface="宋体" pitchFamily="2" charset="-122"/>
              </a:rPr>
              <a:t>2</a:t>
            </a:r>
            <a:r>
              <a:rPr lang="zh-CN" altLang="zh-CN" sz="3200" dirty="0" smtClean="0">
                <a:solidFill>
                  <a:schemeClr val="tx2"/>
                </a:solidFill>
                <a:ea typeface="宋体" pitchFamily="2" charset="-122"/>
              </a:rPr>
              <a:t>》</a:t>
            </a:r>
            <a:endParaRPr lang="en-US" altLang="zh-CN" sz="1800" dirty="0" smtClean="0">
              <a:ea typeface="宋体" pitchFamily="2" charset="-122"/>
            </a:endParaRPr>
          </a:p>
          <a:p>
            <a:pPr>
              <a:buNone/>
            </a:pPr>
            <a:endParaRPr lang="en-US" altLang="zh-CN" sz="1400" dirty="0" smtClean="0">
              <a:ea typeface="宋体" pitchFamily="2" charset="-122"/>
            </a:endParaRPr>
          </a:p>
          <a:p>
            <a:pPr marL="0" indent="342900">
              <a:lnSpc>
                <a:spcPct val="150000"/>
              </a:lnSpc>
              <a:spcBef>
                <a:spcPts val="1200"/>
              </a:spcBef>
              <a:buNone/>
            </a:pPr>
            <a:r>
              <a:rPr lang="en-US" altLang="zh-CN" sz="2200" kern="1200" dirty="0" smtClean="0">
                <a:solidFill>
                  <a:schemeClr val="tx1"/>
                </a:solidFill>
                <a:latin typeface="+mn-ea"/>
              </a:rPr>
              <a:t>    </a:t>
            </a:r>
            <a:r>
              <a:rPr lang="zh-CN" altLang="zh-CN" sz="2200" kern="1200" dirty="0" smtClean="0">
                <a:solidFill>
                  <a:schemeClr val="tx1"/>
                </a:solidFill>
                <a:latin typeface="+mn-ea"/>
              </a:rPr>
              <a:t>同时，通过微博联名红包的机制，与节目选手以及嘉宾联名向用户派发春节红包，这一方面充分调动了节目意见领袖粉丝的热情参与获得品牌额外露出，活动累计派发红包金额高达</a:t>
            </a:r>
            <a:r>
              <a:rPr lang="en-US" altLang="zh-CN" sz="2200" kern="1200" dirty="0" smtClean="0">
                <a:solidFill>
                  <a:schemeClr val="tx1"/>
                </a:solidFill>
                <a:latin typeface="+mn-ea"/>
              </a:rPr>
              <a:t> 80</a:t>
            </a:r>
            <a:r>
              <a:rPr lang="zh-CN" altLang="zh-CN" sz="2200" kern="1200" dirty="0" smtClean="0">
                <a:solidFill>
                  <a:schemeClr val="tx1"/>
                </a:solidFill>
                <a:latin typeface="+mn-ea"/>
              </a:rPr>
              <a:t>万元，另一方面又将节目收视与话题热议推向了新的高峰。</a:t>
            </a:r>
          </a:p>
          <a:p>
            <a:pPr marL="0" indent="342900">
              <a:lnSpc>
                <a:spcPct val="150000"/>
              </a:lnSpc>
              <a:spcBef>
                <a:spcPts val="1200"/>
              </a:spcBef>
              <a:buNone/>
            </a:pPr>
            <a:r>
              <a:rPr lang="en-US" altLang="zh-CN" sz="2200" kern="1200" dirty="0" smtClean="0">
                <a:solidFill>
                  <a:schemeClr val="tx1"/>
                </a:solidFill>
                <a:latin typeface="+mn-ea"/>
              </a:rPr>
              <a:t>    </a:t>
            </a:r>
            <a:r>
              <a:rPr lang="zh-CN" altLang="zh-CN" sz="2200" kern="1200" dirty="0" smtClean="0">
                <a:solidFill>
                  <a:schemeClr val="tx1"/>
                </a:solidFill>
                <a:latin typeface="+mn-ea"/>
              </a:rPr>
              <a:t>活动期间微博通过品牌速递、热门话题、顶部公告、开机报头等广告产品，为品牌提供了</a:t>
            </a:r>
            <a:r>
              <a:rPr lang="en-US" altLang="zh-CN" sz="2200" kern="1200" dirty="0" smtClean="0">
                <a:solidFill>
                  <a:schemeClr val="tx1"/>
                </a:solidFill>
                <a:latin typeface="+mn-ea"/>
              </a:rPr>
              <a:t> 360 </a:t>
            </a:r>
            <a:r>
              <a:rPr lang="zh-CN" altLang="zh-CN" sz="2200" kern="1200" dirty="0" smtClean="0">
                <a:solidFill>
                  <a:schemeClr val="tx1"/>
                </a:solidFill>
                <a:latin typeface="+mn-ea"/>
              </a:rPr>
              <a:t>度用户触达的解决方案，帮助品牌提高曝光、触达目标受众、提升用户互动参与。</a:t>
            </a:r>
          </a:p>
          <a:p>
            <a:pPr marL="0" indent="342900">
              <a:lnSpc>
                <a:spcPct val="150000"/>
              </a:lnSpc>
              <a:buNone/>
            </a:pPr>
            <a:endParaRPr lang="zh-CN" altLang="zh-CN" sz="2400" kern="1200" dirty="0" smtClean="0">
              <a:solidFill>
                <a:schemeClr val="tx1"/>
              </a:solidFill>
              <a:latin typeface="+mn-ea"/>
            </a:endParaRPr>
          </a:p>
          <a:p>
            <a:pPr>
              <a:lnSpc>
                <a:spcPct val="150000"/>
              </a:lnSpc>
            </a:pPr>
            <a:endParaRPr lang="zh-CN" altLang="en-US" sz="1800" dirty="0" smtClean="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0" y="228600"/>
            <a:ext cx="8305800" cy="563563"/>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4400" b="1" i="0" u="none" strike="noStrike" kern="0" cap="none" spc="0" normalizeH="0" baseline="0" noProof="0" smtClean="0">
                <a:ln>
                  <a:noFill/>
                </a:ln>
                <a:solidFill>
                  <a:schemeClr val="bg1"/>
                </a:solidFill>
                <a:effectLst/>
                <a:uLnTx/>
                <a:uFillTx/>
                <a:latin typeface="黑体" pitchFamily="49" charset="-122"/>
                <a:ea typeface="黑体" pitchFamily="49" charset="-122"/>
                <a:cs typeface="+mj-cs"/>
              </a:rPr>
              <a:t>6.1 </a:t>
            </a:r>
            <a:r>
              <a:rPr kumimoji="0" lang="zh-CN" altLang="en-US" sz="4400" b="1" i="0" u="none" strike="noStrike" kern="0" cap="none" spc="0" normalizeH="0" baseline="0" noProof="0" smtClean="0">
                <a:ln>
                  <a:noFill/>
                </a:ln>
                <a:solidFill>
                  <a:schemeClr val="bg1"/>
                </a:solidFill>
                <a:effectLst/>
                <a:uLnTx/>
                <a:uFillTx/>
                <a:latin typeface="黑体" pitchFamily="49" charset="-122"/>
                <a:ea typeface="黑体" pitchFamily="49" charset="-122"/>
                <a:cs typeface="+mj-cs"/>
              </a:rPr>
              <a:t>微博概述</a:t>
            </a:r>
            <a:endPar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endParaRPr>
          </a:p>
        </p:txBody>
      </p:sp>
      <p:sp>
        <p:nvSpPr>
          <p:cNvPr id="9"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2800">
              <a:latin typeface="+mn-ea"/>
            </a:endParaRPr>
          </a:p>
        </p:txBody>
      </p:sp>
      <p:grpSp>
        <p:nvGrpSpPr>
          <p:cNvPr id="10" name="Group 92"/>
          <p:cNvGrpSpPr>
            <a:grpSpLocks/>
          </p:cNvGrpSpPr>
          <p:nvPr/>
        </p:nvGrpSpPr>
        <p:grpSpPr bwMode="auto">
          <a:xfrm>
            <a:off x="1609799" y="1785938"/>
            <a:ext cx="2170113" cy="4081463"/>
            <a:chOff x="720" y="1267"/>
            <a:chExt cx="1367" cy="2571"/>
          </a:xfrm>
        </p:grpSpPr>
        <p:sp>
          <p:nvSpPr>
            <p:cNvPr id="11"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12"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13"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14"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15"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16"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grpSp>
          <p:nvGrpSpPr>
            <p:cNvPr id="17" name="Group 99"/>
            <p:cNvGrpSpPr>
              <a:grpSpLocks/>
            </p:cNvGrpSpPr>
            <p:nvPr/>
          </p:nvGrpSpPr>
          <p:grpSpPr bwMode="auto">
            <a:xfrm>
              <a:off x="1189" y="1267"/>
              <a:ext cx="405" cy="463"/>
              <a:chOff x="1289" y="534"/>
              <a:chExt cx="668" cy="765"/>
            </a:xfrm>
          </p:grpSpPr>
          <p:sp>
            <p:nvSpPr>
              <p:cNvPr id="20" name="Oval 100"/>
              <p:cNvSpPr>
                <a:spLocks noChangeArrowheads="1"/>
              </p:cNvSpPr>
              <p:nvPr/>
            </p:nvSpPr>
            <p:spPr bwMode="gray">
              <a:xfrm>
                <a:off x="1289" y="534"/>
                <a:ext cx="668" cy="76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sz="2800">
                  <a:solidFill>
                    <a:srgbClr val="29698D"/>
                  </a:solidFill>
                  <a:latin typeface="+mn-ea"/>
                </a:endParaRPr>
              </a:p>
            </p:txBody>
          </p:sp>
          <p:sp>
            <p:nvSpPr>
              <p:cNvPr id="21"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22"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23"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24"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grpSp>
        <p:sp>
          <p:nvSpPr>
            <p:cNvPr id="18" name="Text Box 105"/>
            <p:cNvSpPr txBox="1">
              <a:spLocks noChangeArrowheads="1"/>
            </p:cNvSpPr>
            <p:nvPr/>
          </p:nvSpPr>
          <p:spPr bwMode="gray">
            <a:xfrm>
              <a:off x="1266" y="1354"/>
              <a:ext cx="243" cy="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800" dirty="0">
                  <a:solidFill>
                    <a:srgbClr val="000000"/>
                  </a:solidFill>
                  <a:latin typeface="+mn-ea"/>
                </a:rPr>
                <a:t>1</a:t>
              </a:r>
              <a:endParaRPr lang="en-US" altLang="zh-CN" sz="2800" dirty="0">
                <a:solidFill>
                  <a:srgbClr val="29698D"/>
                </a:solidFill>
                <a:latin typeface="+mn-ea"/>
              </a:endParaRPr>
            </a:p>
          </p:txBody>
        </p:sp>
        <p:sp>
          <p:nvSpPr>
            <p:cNvPr id="19" name="Text Box 106"/>
            <p:cNvSpPr txBox="1">
              <a:spLocks noChangeArrowheads="1"/>
            </p:cNvSpPr>
            <p:nvPr/>
          </p:nvSpPr>
          <p:spPr bwMode="gray">
            <a:xfrm>
              <a:off x="768" y="1776"/>
              <a:ext cx="1296" cy="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800" dirty="0" smtClean="0">
                  <a:solidFill>
                    <a:schemeClr val="tx2"/>
                  </a:solidFill>
                  <a:latin typeface="+mn-ea"/>
                </a:rPr>
                <a:t>微博的概念</a:t>
              </a:r>
              <a:endParaRPr lang="en-US" altLang="zh-CN" sz="2800" dirty="0">
                <a:solidFill>
                  <a:schemeClr val="tx2"/>
                </a:solidFill>
                <a:latin typeface="+mn-ea"/>
              </a:endParaRPr>
            </a:p>
          </p:txBody>
        </p:sp>
      </p:grpSp>
      <p:grpSp>
        <p:nvGrpSpPr>
          <p:cNvPr id="25" name="Group 107"/>
          <p:cNvGrpSpPr>
            <a:grpSpLocks/>
          </p:cNvGrpSpPr>
          <p:nvPr/>
        </p:nvGrpSpPr>
        <p:grpSpPr bwMode="auto">
          <a:xfrm>
            <a:off x="4709318" y="1785938"/>
            <a:ext cx="2166938" cy="4081463"/>
            <a:chOff x="2208" y="1267"/>
            <a:chExt cx="1365" cy="2571"/>
          </a:xfrm>
        </p:grpSpPr>
        <p:sp>
          <p:nvSpPr>
            <p:cNvPr id="26"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27"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28"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29"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30" name="Oval 112"/>
            <p:cNvSpPr>
              <a:spLocks noChangeArrowheads="1"/>
            </p:cNvSpPr>
            <p:nvPr/>
          </p:nvSpPr>
          <p:spPr bwMode="gray">
            <a:xfrm>
              <a:off x="2677" y="1267"/>
              <a:ext cx="405" cy="463"/>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sz="2800">
                <a:solidFill>
                  <a:srgbClr val="29698D"/>
                </a:solidFill>
                <a:latin typeface="+mn-ea"/>
              </a:endParaRPr>
            </a:p>
          </p:txBody>
        </p:sp>
        <p:sp>
          <p:nvSpPr>
            <p:cNvPr id="31"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32"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33"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34"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sz="2800">
                <a:solidFill>
                  <a:srgbClr val="29698D"/>
                </a:solidFill>
                <a:latin typeface="+mn-ea"/>
              </a:endParaRPr>
            </a:p>
          </p:txBody>
        </p:sp>
        <p:sp>
          <p:nvSpPr>
            <p:cNvPr id="35" name="Text Box 117"/>
            <p:cNvSpPr txBox="1">
              <a:spLocks noChangeArrowheads="1"/>
            </p:cNvSpPr>
            <p:nvPr/>
          </p:nvSpPr>
          <p:spPr bwMode="gray">
            <a:xfrm>
              <a:off x="2754" y="1354"/>
              <a:ext cx="243" cy="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800">
                  <a:solidFill>
                    <a:srgbClr val="000000"/>
                  </a:solidFill>
                  <a:latin typeface="+mn-ea"/>
                </a:rPr>
                <a:t>2</a:t>
              </a:r>
              <a:endParaRPr lang="en-US" altLang="zh-CN" sz="2800">
                <a:solidFill>
                  <a:srgbClr val="29698D"/>
                </a:solidFill>
                <a:latin typeface="+mn-ea"/>
              </a:endParaRPr>
            </a:p>
          </p:txBody>
        </p:sp>
        <p:sp>
          <p:nvSpPr>
            <p:cNvPr id="36" name="Text Box 118"/>
            <p:cNvSpPr txBox="1">
              <a:spLocks noChangeArrowheads="1"/>
            </p:cNvSpPr>
            <p:nvPr/>
          </p:nvSpPr>
          <p:spPr bwMode="gray">
            <a:xfrm>
              <a:off x="2256" y="1776"/>
              <a:ext cx="1296" cy="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800" dirty="0" smtClean="0">
                  <a:solidFill>
                    <a:schemeClr val="tx2"/>
                  </a:solidFill>
                  <a:latin typeface="+mn-ea"/>
                </a:rPr>
                <a:t>企业微博</a:t>
              </a:r>
              <a:endParaRPr lang="en-US" altLang="zh-CN" sz="2800" dirty="0">
                <a:solidFill>
                  <a:schemeClr val="tx2"/>
                </a:solidFill>
                <a:latin typeface="+mn-ea"/>
              </a:endParaRPr>
            </a:p>
          </p:txBody>
        </p:sp>
        <p:sp>
          <p:nvSpPr>
            <p:cNvPr id="37"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sp>
          <p:nvSpPr>
            <p:cNvPr id="38"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sz="2800">
                <a:solidFill>
                  <a:srgbClr val="29698D"/>
                </a:solidFill>
                <a:latin typeface="+mn-ea"/>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6.1 </a:t>
            </a:r>
            <a:r>
              <a:rPr lang="zh-CN" altLang="en-US" sz="4400" dirty="0" smtClean="0">
                <a:latin typeface="黑体" pitchFamily="49" charset="-122"/>
                <a:ea typeface="黑体" pitchFamily="49" charset="-122"/>
              </a:rPr>
              <a:t>微博概述</a:t>
            </a:r>
          </a:p>
        </p:txBody>
      </p:sp>
      <p:sp>
        <p:nvSpPr>
          <p:cNvPr id="8195"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8196" name="矩形 22"/>
          <p:cNvSpPr>
            <a:spLocks noChangeArrowheads="1"/>
          </p:cNvSpPr>
          <p:nvPr/>
        </p:nvSpPr>
        <p:spPr bwMode="auto">
          <a:xfrm>
            <a:off x="0" y="1143000"/>
            <a:ext cx="3467616"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6.1.1 </a:t>
            </a:r>
            <a:r>
              <a:rPr lang="zh-CN" altLang="en-US" sz="3200" dirty="0" smtClean="0">
                <a:solidFill>
                  <a:schemeClr val="tx2"/>
                </a:solidFill>
                <a:latin typeface="黑体" pitchFamily="49" charset="-122"/>
                <a:ea typeface="黑体" pitchFamily="49" charset="-122"/>
              </a:rPr>
              <a:t>微博的概念</a:t>
            </a:r>
            <a:endParaRPr lang="zh-CN" altLang="en-US" sz="3200" dirty="0">
              <a:solidFill>
                <a:schemeClr val="tx2"/>
              </a:solidFill>
              <a:latin typeface="黑体" pitchFamily="49" charset="-122"/>
              <a:ea typeface="黑体" pitchFamily="49" charset="-122"/>
            </a:endParaRPr>
          </a:p>
        </p:txBody>
      </p:sp>
      <p:sp>
        <p:nvSpPr>
          <p:cNvPr id="26" name="TextBox 25"/>
          <p:cNvSpPr txBox="1"/>
          <p:nvPr/>
        </p:nvSpPr>
        <p:spPr>
          <a:xfrm>
            <a:off x="533400" y="1828800"/>
            <a:ext cx="8077200" cy="5539978"/>
          </a:xfrm>
          <a:prstGeom prst="rect">
            <a:avLst/>
          </a:prstGeom>
          <a:noFill/>
        </p:spPr>
        <p:txBody>
          <a:bodyPr wrap="square">
            <a:spAutoFit/>
          </a:bodyPr>
          <a:lstStyle/>
          <a:p>
            <a:pPr>
              <a:lnSpc>
                <a:spcPct val="150000"/>
              </a:lnSpc>
            </a:pPr>
            <a:r>
              <a:rPr lang="zh-CN" altLang="en-US" dirty="0">
                <a:ea typeface="宋体" pitchFamily="2" charset="-122"/>
              </a:rPr>
              <a:t> </a:t>
            </a:r>
            <a:r>
              <a:rPr lang="en-US" altLang="zh-CN" sz="2800" b="1" dirty="0" smtClean="0"/>
              <a:t>1</a:t>
            </a:r>
            <a:r>
              <a:rPr lang="zh-CN" altLang="zh-CN" sz="2800" b="1" dirty="0" smtClean="0"/>
              <a:t>）</a:t>
            </a:r>
            <a:r>
              <a:rPr lang="zh-CN" altLang="en-US" sz="2800" b="1" dirty="0" smtClean="0"/>
              <a:t>微博</a:t>
            </a:r>
            <a:r>
              <a:rPr lang="zh-CN" altLang="zh-CN" sz="2800" b="1" dirty="0" smtClean="0"/>
              <a:t>的</a:t>
            </a:r>
            <a:r>
              <a:rPr lang="zh-CN" altLang="en-US" sz="2800" b="1" dirty="0" smtClean="0"/>
              <a:t>含义</a:t>
            </a:r>
            <a:endParaRPr lang="zh-CN" altLang="zh-CN" sz="2800" b="1" dirty="0"/>
          </a:p>
          <a:p>
            <a:pPr>
              <a:lnSpc>
                <a:spcPct val="150000"/>
              </a:lnSpc>
            </a:pPr>
            <a:r>
              <a:rPr lang="en-US" altLang="zh-CN" sz="2400" b="1" dirty="0" smtClean="0">
                <a:solidFill>
                  <a:srgbClr val="007399"/>
                </a:solidFill>
                <a:latin typeface="宋体" pitchFamily="2" charset="-122"/>
                <a:ea typeface="宋体" pitchFamily="2" charset="-122"/>
              </a:rPr>
              <a:t>     </a:t>
            </a:r>
            <a:r>
              <a:rPr lang="zh-CN" altLang="zh-CN" sz="2400" b="1" dirty="0" smtClean="0">
                <a:solidFill>
                  <a:srgbClr val="007399"/>
                </a:solidFill>
                <a:latin typeface="宋体" pitchFamily="2" charset="-122"/>
                <a:ea typeface="宋体" pitchFamily="2" charset="-122"/>
              </a:rPr>
              <a:t>微博，即微</a:t>
            </a:r>
            <a:r>
              <a:rPr lang="en-US" altLang="zh-CN" sz="2400" b="1" dirty="0" err="1" smtClean="0">
                <a:solidFill>
                  <a:srgbClr val="007399"/>
                </a:solidFill>
                <a:latin typeface="宋体" pitchFamily="2" charset="-122"/>
                <a:ea typeface="宋体" pitchFamily="2" charset="-122"/>
              </a:rPr>
              <a:t>博客</a:t>
            </a:r>
            <a:r>
              <a:rPr lang="zh-CN" altLang="zh-CN" sz="2400" b="1" dirty="0" smtClean="0">
                <a:solidFill>
                  <a:srgbClr val="007399"/>
                </a:solidFill>
                <a:latin typeface="宋体" pitchFamily="2" charset="-122"/>
                <a:ea typeface="宋体" pitchFamily="2" charset="-122"/>
              </a:rPr>
              <a:t>（</a:t>
            </a:r>
            <a:r>
              <a:rPr lang="en-US" altLang="zh-CN" sz="2400" b="1" dirty="0" err="1" smtClean="0">
                <a:solidFill>
                  <a:srgbClr val="007399"/>
                </a:solidFill>
                <a:latin typeface="宋体" pitchFamily="2" charset="-122"/>
                <a:ea typeface="宋体" pitchFamily="2" charset="-122"/>
              </a:rPr>
              <a:t>MicroBlog</a:t>
            </a:r>
            <a:r>
              <a:rPr lang="zh-CN" altLang="zh-CN" sz="2400" b="1" dirty="0" smtClean="0">
                <a:solidFill>
                  <a:srgbClr val="007399"/>
                </a:solidFill>
                <a:latin typeface="宋体" pitchFamily="2" charset="-122"/>
                <a:ea typeface="宋体" pitchFamily="2" charset="-122"/>
              </a:rPr>
              <a:t>）的简称，</a:t>
            </a:r>
            <a:r>
              <a:rPr lang="zh-CN" altLang="zh-CN" sz="2400" b="1" i="1" u="sng" dirty="0" smtClean="0">
                <a:solidFill>
                  <a:srgbClr val="007399"/>
                </a:solidFill>
                <a:latin typeface="宋体" pitchFamily="2" charset="-122"/>
                <a:ea typeface="宋体" pitchFamily="2" charset="-122"/>
              </a:rPr>
              <a:t>是一种通过关注机制分享简短实时信息的广播式的</a:t>
            </a:r>
            <a:r>
              <a:rPr lang="en-US" altLang="zh-CN" sz="2400" b="1" i="1" u="sng" dirty="0" err="1" smtClean="0">
                <a:solidFill>
                  <a:srgbClr val="007399"/>
                </a:solidFill>
                <a:latin typeface="宋体" pitchFamily="2" charset="-122"/>
                <a:ea typeface="宋体" pitchFamily="2" charset="-122"/>
              </a:rPr>
              <a:t>社交网络</a:t>
            </a:r>
            <a:r>
              <a:rPr lang="zh-CN" altLang="zh-CN" sz="2400" b="1" i="1" u="sng" dirty="0" smtClean="0">
                <a:solidFill>
                  <a:srgbClr val="007399"/>
                </a:solidFill>
                <a:latin typeface="宋体" pitchFamily="2" charset="-122"/>
                <a:ea typeface="宋体" pitchFamily="2" charset="-122"/>
              </a:rPr>
              <a:t>平台。</a:t>
            </a:r>
            <a:endParaRPr lang="en-US" altLang="zh-CN" sz="2400" b="1" i="1" u="sng" dirty="0" smtClean="0">
              <a:solidFill>
                <a:srgbClr val="007399"/>
              </a:solidFill>
              <a:latin typeface="宋体" pitchFamily="2" charset="-122"/>
              <a:ea typeface="宋体" pitchFamily="2" charset="-122"/>
            </a:endParaRPr>
          </a:p>
          <a:p>
            <a:pPr>
              <a:lnSpc>
                <a:spcPct val="150000"/>
              </a:lnSpc>
            </a:pPr>
            <a:r>
              <a:rPr lang="en-US" altLang="zh-CN" sz="2400" b="1" dirty="0" smtClean="0">
                <a:solidFill>
                  <a:srgbClr val="007399"/>
                </a:solidFill>
                <a:latin typeface="宋体" pitchFamily="2" charset="-122"/>
                <a:ea typeface="宋体" pitchFamily="2" charset="-122"/>
              </a:rPr>
              <a:t>     </a:t>
            </a:r>
            <a:r>
              <a:rPr lang="zh-CN" altLang="zh-CN" sz="2400" b="1" dirty="0" smtClean="0">
                <a:solidFill>
                  <a:srgbClr val="007399"/>
                </a:solidFill>
                <a:latin typeface="宋体" pitchFamily="2" charset="-122"/>
                <a:ea typeface="宋体" pitchFamily="2" charset="-122"/>
              </a:rPr>
              <a:t>微博是一个基于</a:t>
            </a:r>
            <a:r>
              <a:rPr lang="en-US" altLang="zh-CN" sz="2400" b="1" dirty="0" err="1" smtClean="0">
                <a:solidFill>
                  <a:srgbClr val="007399"/>
                </a:solidFill>
                <a:latin typeface="宋体" pitchFamily="2" charset="-122"/>
                <a:ea typeface="宋体" pitchFamily="2" charset="-122"/>
              </a:rPr>
              <a:t>用户</a:t>
            </a:r>
            <a:r>
              <a:rPr lang="zh-CN" altLang="zh-CN" sz="2400" b="1" dirty="0" smtClean="0">
                <a:solidFill>
                  <a:srgbClr val="007399"/>
                </a:solidFill>
                <a:latin typeface="宋体" pitchFamily="2" charset="-122"/>
                <a:ea typeface="宋体" pitchFamily="2" charset="-122"/>
              </a:rPr>
              <a:t>关系信息</a:t>
            </a:r>
            <a:r>
              <a:rPr lang="en-US" altLang="zh-CN" sz="2400" b="1" dirty="0" err="1" smtClean="0">
                <a:solidFill>
                  <a:srgbClr val="007399"/>
                </a:solidFill>
                <a:latin typeface="宋体" pitchFamily="2" charset="-122"/>
                <a:ea typeface="宋体" pitchFamily="2" charset="-122"/>
              </a:rPr>
              <a:t>分享</a:t>
            </a:r>
            <a:r>
              <a:rPr lang="zh-CN" altLang="zh-CN" sz="2400" b="1" dirty="0" smtClean="0">
                <a:solidFill>
                  <a:srgbClr val="007399"/>
                </a:solidFill>
                <a:latin typeface="宋体" pitchFamily="2" charset="-122"/>
                <a:ea typeface="宋体" pitchFamily="2" charset="-122"/>
              </a:rPr>
              <a:t>、</a:t>
            </a:r>
            <a:r>
              <a:rPr lang="en-US" altLang="zh-CN" sz="2400" b="1" dirty="0" err="1" smtClean="0">
                <a:solidFill>
                  <a:srgbClr val="007399"/>
                </a:solidFill>
                <a:latin typeface="宋体" pitchFamily="2" charset="-122"/>
                <a:ea typeface="宋体" pitchFamily="2" charset="-122"/>
              </a:rPr>
              <a:t>传播</a:t>
            </a:r>
            <a:r>
              <a:rPr lang="zh-CN" altLang="zh-CN" sz="2400" b="1" dirty="0" smtClean="0">
                <a:solidFill>
                  <a:srgbClr val="007399"/>
                </a:solidFill>
                <a:latin typeface="宋体" pitchFamily="2" charset="-122"/>
                <a:ea typeface="宋体" pitchFamily="2" charset="-122"/>
              </a:rPr>
              <a:t>以及</a:t>
            </a:r>
            <a:r>
              <a:rPr lang="en-US" altLang="zh-CN" sz="2400" b="1" dirty="0" err="1" smtClean="0">
                <a:solidFill>
                  <a:srgbClr val="007399"/>
                </a:solidFill>
                <a:latin typeface="宋体" pitchFamily="2" charset="-122"/>
                <a:ea typeface="宋体" pitchFamily="2" charset="-122"/>
              </a:rPr>
              <a:t>获取</a:t>
            </a:r>
            <a:r>
              <a:rPr lang="zh-CN" altLang="zh-CN" sz="2400" b="1" dirty="0" smtClean="0">
                <a:solidFill>
                  <a:srgbClr val="007399"/>
                </a:solidFill>
                <a:latin typeface="宋体" pitchFamily="2" charset="-122"/>
                <a:ea typeface="宋体" pitchFamily="2" charset="-122"/>
              </a:rPr>
              <a:t>的</a:t>
            </a:r>
            <a:r>
              <a:rPr lang="en-US" altLang="zh-CN" sz="2400" b="1" dirty="0" err="1" smtClean="0">
                <a:solidFill>
                  <a:srgbClr val="007399"/>
                </a:solidFill>
                <a:latin typeface="宋体" pitchFamily="2" charset="-122"/>
                <a:ea typeface="宋体" pitchFamily="2" charset="-122"/>
              </a:rPr>
              <a:t>平台</a:t>
            </a:r>
            <a:r>
              <a:rPr lang="zh-CN" altLang="zh-CN" sz="2400" b="1" dirty="0" smtClean="0">
                <a:solidFill>
                  <a:srgbClr val="007399"/>
                </a:solidFill>
                <a:latin typeface="宋体" pitchFamily="2" charset="-122"/>
                <a:ea typeface="宋体" pitchFamily="2" charset="-122"/>
              </a:rPr>
              <a:t>。用户可以通过</a:t>
            </a:r>
            <a:r>
              <a:rPr lang="en-US" altLang="zh-CN" sz="2400" b="1" dirty="0" smtClean="0">
                <a:solidFill>
                  <a:srgbClr val="007399"/>
                </a:solidFill>
                <a:latin typeface="宋体" pitchFamily="2" charset="-122"/>
                <a:ea typeface="宋体" pitchFamily="2" charset="-122"/>
              </a:rPr>
              <a:t>WEB</a:t>
            </a:r>
            <a:r>
              <a:rPr lang="zh-CN" altLang="zh-CN" sz="2400" b="1" dirty="0" smtClean="0">
                <a:solidFill>
                  <a:srgbClr val="007399"/>
                </a:solidFill>
                <a:latin typeface="宋体" pitchFamily="2" charset="-122"/>
                <a:ea typeface="宋体" pitchFamily="2" charset="-122"/>
              </a:rPr>
              <a:t>、</a:t>
            </a:r>
            <a:r>
              <a:rPr lang="en-US" altLang="zh-CN" sz="2400" b="1" dirty="0" smtClean="0">
                <a:solidFill>
                  <a:srgbClr val="007399"/>
                </a:solidFill>
                <a:latin typeface="宋体" pitchFamily="2" charset="-122"/>
                <a:ea typeface="宋体" pitchFamily="2" charset="-122"/>
              </a:rPr>
              <a:t>WAP</a:t>
            </a:r>
            <a:r>
              <a:rPr lang="zh-CN" altLang="zh-CN" sz="2400" b="1" dirty="0" smtClean="0">
                <a:solidFill>
                  <a:srgbClr val="007399"/>
                </a:solidFill>
                <a:latin typeface="宋体" pitchFamily="2" charset="-122"/>
                <a:ea typeface="宋体" pitchFamily="2" charset="-122"/>
              </a:rPr>
              <a:t>等各种</a:t>
            </a:r>
            <a:r>
              <a:rPr lang="en-US" altLang="zh-CN" sz="2400" b="1" dirty="0" err="1" smtClean="0">
                <a:solidFill>
                  <a:srgbClr val="007399"/>
                </a:solidFill>
                <a:latin typeface="宋体" pitchFamily="2" charset="-122"/>
                <a:ea typeface="宋体" pitchFamily="2" charset="-122"/>
              </a:rPr>
              <a:t>客户端</a:t>
            </a:r>
            <a:r>
              <a:rPr lang="zh-CN" altLang="zh-CN" sz="2400" b="1" dirty="0" smtClean="0">
                <a:solidFill>
                  <a:srgbClr val="007399"/>
                </a:solidFill>
                <a:latin typeface="宋体" pitchFamily="2" charset="-122"/>
                <a:ea typeface="宋体" pitchFamily="2" charset="-122"/>
              </a:rPr>
              <a:t>组建个人</a:t>
            </a:r>
            <a:r>
              <a:rPr lang="en-US" altLang="zh-CN" sz="2400" b="1" dirty="0" err="1" smtClean="0">
                <a:solidFill>
                  <a:srgbClr val="007399"/>
                </a:solidFill>
                <a:latin typeface="宋体" pitchFamily="2" charset="-122"/>
                <a:ea typeface="宋体" pitchFamily="2" charset="-122"/>
              </a:rPr>
              <a:t>社区</a:t>
            </a:r>
            <a:r>
              <a:rPr lang="zh-CN" altLang="zh-CN" sz="2400" b="1" dirty="0" smtClean="0">
                <a:solidFill>
                  <a:srgbClr val="007399"/>
                </a:solidFill>
                <a:latin typeface="宋体" pitchFamily="2" charset="-122"/>
                <a:ea typeface="宋体" pitchFamily="2" charset="-122"/>
              </a:rPr>
              <a:t>，以</a:t>
            </a:r>
            <a:r>
              <a:rPr lang="en-US" altLang="zh-CN" sz="2400" b="1" dirty="0" smtClean="0">
                <a:solidFill>
                  <a:srgbClr val="007399"/>
                </a:solidFill>
                <a:latin typeface="宋体" pitchFamily="2" charset="-122"/>
                <a:ea typeface="宋体" pitchFamily="2" charset="-122"/>
              </a:rPr>
              <a:t>140</a:t>
            </a:r>
            <a:r>
              <a:rPr lang="zh-CN" altLang="zh-CN" sz="2400" b="1" dirty="0" smtClean="0">
                <a:solidFill>
                  <a:srgbClr val="007399"/>
                </a:solidFill>
                <a:latin typeface="宋体" pitchFamily="2" charset="-122"/>
                <a:ea typeface="宋体" pitchFamily="2" charset="-122"/>
              </a:rPr>
              <a:t>字（包括标点符号）的文字更新信息，并实现</a:t>
            </a:r>
            <a:r>
              <a:rPr lang="en-US" altLang="zh-CN" sz="2400" b="1" dirty="0" err="1" smtClean="0">
                <a:solidFill>
                  <a:srgbClr val="007399"/>
                </a:solidFill>
                <a:latin typeface="宋体" pitchFamily="2" charset="-122"/>
                <a:ea typeface="宋体" pitchFamily="2" charset="-122"/>
              </a:rPr>
              <a:t>即时分享</a:t>
            </a:r>
            <a:r>
              <a:rPr lang="zh-CN" altLang="zh-CN" sz="2400" b="1" dirty="0" smtClean="0">
                <a:solidFill>
                  <a:srgbClr val="007399"/>
                </a:solidFill>
                <a:latin typeface="宋体" pitchFamily="2" charset="-122"/>
                <a:ea typeface="宋体" pitchFamily="2" charset="-122"/>
              </a:rPr>
              <a:t>。微博的关注机制分为可单向、可双向两种。</a:t>
            </a:r>
          </a:p>
          <a:p>
            <a:pPr>
              <a:lnSpc>
                <a:spcPct val="150000"/>
              </a:lnSpc>
            </a:pPr>
            <a:endParaRPr lang="en-US" altLang="zh-CN" sz="2400" b="1" i="1" u="sng" dirty="0">
              <a:solidFill>
                <a:srgbClr val="007399"/>
              </a:solidFill>
              <a:latin typeface="宋体" pitchFamily="2" charset="-122"/>
              <a:ea typeface="宋体" pitchFamily="2" charset="-122"/>
            </a:endParaRPr>
          </a:p>
          <a:p>
            <a:pPr>
              <a:lnSpc>
                <a:spcPct val="150000"/>
              </a:lnSpc>
            </a:pPr>
            <a:endParaRPr lang="zh-CN" altLang="en-US" sz="2800" b="1" dirty="0">
              <a:solidFill>
                <a:srgbClr val="007399"/>
              </a:solidFill>
              <a:latin typeface="宋体" pitchFamily="2" charset="-122"/>
              <a:ea typeface="宋体" pitchFamily="2" charset="-122"/>
            </a:endParaRPr>
          </a:p>
          <a:p>
            <a:endParaRPr lang="zh-CN" altLang="en-US" dirty="0">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0" y="1828800"/>
          <a:ext cx="91440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6.1 </a:t>
            </a:r>
            <a:r>
              <a:rPr lang="zh-CN" altLang="en-US" sz="4400" dirty="0" smtClean="0">
                <a:latin typeface="黑体" pitchFamily="49" charset="-122"/>
                <a:ea typeface="黑体" pitchFamily="49" charset="-122"/>
              </a:rPr>
              <a:t>微博概述</a:t>
            </a:r>
          </a:p>
        </p:txBody>
      </p:sp>
      <p:sp>
        <p:nvSpPr>
          <p:cNvPr id="8" name="矩形 7"/>
          <p:cNvSpPr/>
          <p:nvPr/>
        </p:nvSpPr>
        <p:spPr>
          <a:xfrm>
            <a:off x="838200" y="1905000"/>
            <a:ext cx="284052" cy="658835"/>
          </a:xfrm>
          <a:prstGeom prst="rect">
            <a:avLst/>
          </a:prstGeom>
        </p:spPr>
        <p:txBody>
          <a:bodyPr wrap="none">
            <a:spAutoFit/>
          </a:bodyPr>
          <a:lstStyle/>
          <a:p>
            <a:pPr>
              <a:lnSpc>
                <a:spcPct val="150000"/>
              </a:lnSpc>
            </a:pPr>
            <a:r>
              <a:rPr lang="zh-CN" altLang="en-US" sz="2800" dirty="0" smtClean="0">
                <a:ea typeface="宋体" pitchFamily="2" charset="-122"/>
              </a:rPr>
              <a:t> </a:t>
            </a:r>
            <a:endParaRPr lang="zh-CN" altLang="zh-CN" sz="2800" b="1" dirty="0"/>
          </a:p>
        </p:txBody>
      </p:sp>
      <p:sp>
        <p:nvSpPr>
          <p:cNvPr id="9" name="矩形 22"/>
          <p:cNvSpPr>
            <a:spLocks noChangeArrowheads="1"/>
          </p:cNvSpPr>
          <p:nvPr/>
        </p:nvSpPr>
        <p:spPr bwMode="auto">
          <a:xfrm>
            <a:off x="0" y="1143000"/>
            <a:ext cx="3467616" cy="584775"/>
          </a:xfrm>
          <a:prstGeom prst="rect">
            <a:avLst/>
          </a:prstGeom>
          <a:noFill/>
          <a:ln w="9525">
            <a:noFill/>
            <a:miter lim="800000"/>
            <a:headEnd/>
            <a:tailEnd/>
          </a:ln>
        </p:spPr>
        <p:txBody>
          <a:bodyPr wrap="none">
            <a:spAutoFit/>
          </a:bodyPr>
          <a:lstStyle/>
          <a:p>
            <a:r>
              <a:rPr lang="en-US" altLang="zh-CN" sz="3200" dirty="0" smtClean="0">
                <a:solidFill>
                  <a:schemeClr val="tx2"/>
                </a:solidFill>
                <a:latin typeface="黑体" pitchFamily="49" charset="-122"/>
                <a:ea typeface="黑体" pitchFamily="49" charset="-122"/>
              </a:rPr>
              <a:t>6.1.1 </a:t>
            </a:r>
            <a:r>
              <a:rPr lang="zh-CN" altLang="en-US" sz="3200" dirty="0" smtClean="0">
                <a:solidFill>
                  <a:schemeClr val="tx2"/>
                </a:solidFill>
                <a:latin typeface="黑体" pitchFamily="49" charset="-122"/>
                <a:ea typeface="黑体" pitchFamily="49" charset="-122"/>
              </a:rPr>
              <a:t>微博的概念</a:t>
            </a:r>
            <a:endParaRPr lang="zh-CN" altLang="en-US" sz="3200" dirty="0">
              <a:solidFill>
                <a:schemeClr val="tx2"/>
              </a:solidFill>
              <a:latin typeface="黑体" pitchFamily="49" charset="-122"/>
              <a:ea typeface="黑体" pitchFamily="49" charset="-122"/>
            </a:endParaRPr>
          </a:p>
        </p:txBody>
      </p:sp>
      <p:sp>
        <p:nvSpPr>
          <p:cNvPr id="6" name="矩形 5"/>
          <p:cNvSpPr/>
          <p:nvPr/>
        </p:nvSpPr>
        <p:spPr>
          <a:xfrm>
            <a:off x="685800" y="1981200"/>
            <a:ext cx="2549096" cy="654988"/>
          </a:xfrm>
          <a:prstGeom prst="rect">
            <a:avLst/>
          </a:prstGeom>
        </p:spPr>
        <p:txBody>
          <a:bodyPr wrap="none">
            <a:spAutoFit/>
          </a:bodyPr>
          <a:lstStyle/>
          <a:p>
            <a:pPr>
              <a:lnSpc>
                <a:spcPct val="150000"/>
              </a:lnSpc>
            </a:pPr>
            <a:r>
              <a:rPr lang="en-US" altLang="zh-CN" sz="2800" b="1" dirty="0" smtClean="0">
                <a:latin typeface="+mn-ea"/>
              </a:rPr>
              <a:t>2</a:t>
            </a:r>
            <a:r>
              <a:rPr lang="zh-CN" altLang="zh-CN" sz="2800" b="1" dirty="0" smtClean="0">
                <a:latin typeface="+mn-ea"/>
              </a:rPr>
              <a:t>）</a:t>
            </a:r>
            <a:r>
              <a:rPr lang="zh-CN" altLang="en-US" sz="2800" b="1" dirty="0" smtClean="0">
                <a:latin typeface="+mn-ea"/>
              </a:rPr>
              <a:t>微博</a:t>
            </a:r>
            <a:r>
              <a:rPr lang="zh-CN" altLang="zh-CN" sz="2800" b="1" dirty="0" smtClean="0">
                <a:latin typeface="+mn-ea"/>
              </a:rPr>
              <a:t>的</a:t>
            </a:r>
            <a:r>
              <a:rPr lang="zh-CN" altLang="en-US" sz="2800" b="1" dirty="0" smtClean="0">
                <a:latin typeface="+mn-ea"/>
              </a:rPr>
              <a:t>特点</a:t>
            </a:r>
            <a:endParaRPr lang="zh-CN" altLang="zh-CN" sz="2800" b="1" dirty="0">
              <a:latin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5"/>
          <p:cNvSpPr txBox="1">
            <a:spLocks/>
          </p:cNvSpPr>
          <p:nvPr/>
        </p:nvSpPr>
        <p:spPr bwMode="auto">
          <a:xfrm>
            <a:off x="457200" y="1143000"/>
            <a:ext cx="81534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6-1</a:t>
            </a:r>
            <a:r>
              <a:rPr lang="en-US" altLang="zh-CN" sz="2800" b="1" dirty="0">
                <a:solidFill>
                  <a:schemeClr val="tx2"/>
                </a:solidFill>
                <a:ea typeface="宋体" pitchFamily="2" charset="-122"/>
                <a:cs typeface="Times New Roman" pitchFamily="18" charset="0"/>
              </a:rPr>
              <a:t>】</a:t>
            </a: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黄刚与他的“物流与供应链”</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zh-CN" altLang="zh-CN" sz="2400" b="1" dirty="0" smtClean="0">
                <a:latin typeface="+mn-ea"/>
                <a:cs typeface="Times New Roman" pitchFamily="18" charset="0"/>
              </a:rPr>
              <a:t>黄刚的微博“物流与供应链”在一年时间做到</a:t>
            </a:r>
            <a:r>
              <a:rPr lang="en-US" altLang="zh-CN" sz="2400" b="1" dirty="0" smtClean="0">
                <a:latin typeface="+mn-ea"/>
                <a:cs typeface="Times New Roman" pitchFamily="18" charset="0"/>
              </a:rPr>
              <a:t>15</a:t>
            </a:r>
            <a:r>
              <a:rPr lang="zh-CN" altLang="zh-CN" sz="2400" b="1" dirty="0" smtClean="0">
                <a:latin typeface="+mn-ea"/>
                <a:cs typeface="Times New Roman" pitchFamily="18" charset="0"/>
              </a:rPr>
              <a:t>万的粉丝，成为微博物流行业的老大，是非常值得称道的。黄刚的旗下还拥有物流头条，中国供应链等多个微博账号，形成了一个微博矩阵；一共拥有</a:t>
            </a:r>
            <a:r>
              <a:rPr lang="en-US" altLang="zh-CN" sz="2400" b="1" dirty="0" smtClean="0">
                <a:latin typeface="+mn-ea"/>
                <a:cs typeface="Times New Roman" pitchFamily="18" charset="0"/>
              </a:rPr>
              <a:t>27</a:t>
            </a:r>
            <a:r>
              <a:rPr lang="zh-CN" altLang="zh-CN" sz="2400" b="1" dirty="0" smtClean="0">
                <a:latin typeface="+mn-ea"/>
                <a:cs typeface="Times New Roman" pitchFamily="18" charset="0"/>
              </a:rPr>
              <a:t>万粉丝，从而可以综合性的给客户提供各类一体化的专业服务，比如他发一条微博招聘广告，在帮助客户发布两小时内，有</a:t>
            </a:r>
            <a:r>
              <a:rPr lang="en-US" altLang="zh-CN" sz="2400" b="1" dirty="0" smtClean="0">
                <a:latin typeface="+mn-ea"/>
                <a:cs typeface="Times New Roman" pitchFamily="18" charset="0"/>
              </a:rPr>
              <a:t>400</a:t>
            </a:r>
            <a:r>
              <a:rPr lang="zh-CN" altLang="zh-CN" sz="2400" b="1" dirty="0" smtClean="0">
                <a:latin typeface="+mn-ea"/>
                <a:cs typeface="Times New Roman" pitchFamily="18" charset="0"/>
              </a:rPr>
              <a:t>个简历投递。这比一般的猎头公司强太多了。</a:t>
            </a:r>
          </a:p>
        </p:txBody>
      </p:sp>
      <p:sp>
        <p:nvSpPr>
          <p:cNvPr id="6"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5"/>
          <p:cNvSpPr txBox="1">
            <a:spLocks/>
          </p:cNvSpPr>
          <p:nvPr/>
        </p:nvSpPr>
        <p:spPr bwMode="auto">
          <a:xfrm>
            <a:off x="457200" y="1143000"/>
            <a:ext cx="82296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indent="266700" eaLnBrk="0" hangingPunct="0">
              <a:lnSpc>
                <a:spcPct val="150000"/>
              </a:lnSpc>
            </a:pPr>
            <a:r>
              <a:rPr lang="en-US" altLang="zh-CN" sz="2800" b="1" dirty="0" smtClean="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a:t>
            </a:r>
            <a:r>
              <a:rPr lang="zh-CN" altLang="en-US" sz="2800" b="1" dirty="0" smtClean="0">
                <a:solidFill>
                  <a:schemeClr val="tx2"/>
                </a:solidFill>
                <a:ea typeface="宋体" pitchFamily="2" charset="-122"/>
                <a:cs typeface="Times New Roman" pitchFamily="18" charset="0"/>
              </a:rPr>
              <a:t>例</a:t>
            </a:r>
            <a:r>
              <a:rPr lang="en-US" altLang="zh-CN" sz="2800" b="1" dirty="0" smtClean="0">
                <a:solidFill>
                  <a:schemeClr val="tx2"/>
                </a:solidFill>
                <a:ea typeface="宋体" pitchFamily="2" charset="-122"/>
                <a:cs typeface="Times New Roman" pitchFamily="18" charset="0"/>
              </a:rPr>
              <a:t>6-1</a:t>
            </a:r>
            <a:r>
              <a:rPr lang="en-US" altLang="zh-CN" sz="2800" b="1" dirty="0">
                <a:solidFill>
                  <a:schemeClr val="tx2"/>
                </a:solidFill>
                <a:ea typeface="宋体" pitchFamily="2" charset="-122"/>
                <a:cs typeface="Times New Roman" pitchFamily="18" charset="0"/>
              </a:rPr>
              <a:t>】</a:t>
            </a:r>
          </a:p>
          <a:p>
            <a:pPr indent="266700" algn="ctr" eaLnBrk="0" hangingPunct="0">
              <a:lnSpc>
                <a:spcPct val="150000"/>
              </a:lnSpc>
            </a:pPr>
            <a:r>
              <a:rPr lang="zh-CN" altLang="zh-CN" sz="2800" dirty="0" smtClean="0">
                <a:latin typeface="Calibri" pitchFamily="34" charset="0"/>
                <a:ea typeface="黑体" pitchFamily="49" charset="-122"/>
                <a:cs typeface="Times New Roman" pitchFamily="18" charset="0"/>
              </a:rPr>
              <a:t>黄刚与他的“物流与供应链”</a:t>
            </a:r>
            <a:endParaRPr lang="zh-CN" altLang="en-US" sz="2800" dirty="0">
              <a:latin typeface="Calibri" pitchFamily="34" charset="0"/>
              <a:ea typeface="黑体" pitchFamily="49" charset="-122"/>
              <a:cs typeface="Times New Roman" pitchFamily="18" charset="0"/>
            </a:endParaRPr>
          </a:p>
          <a:p>
            <a:pPr indent="457200">
              <a:lnSpc>
                <a:spcPct val="150000"/>
              </a:lnSpc>
              <a:spcBef>
                <a:spcPts val="1200"/>
              </a:spcBef>
              <a:spcAft>
                <a:spcPts val="1200"/>
              </a:spcAft>
            </a:pPr>
            <a:r>
              <a:rPr lang="zh-CN" altLang="zh-CN" sz="2400" b="1" dirty="0" smtClean="0">
                <a:latin typeface="+mn-ea"/>
                <a:cs typeface="Times New Roman" pitchFamily="18" charset="0"/>
              </a:rPr>
              <a:t>不仅如此，黄刚还可以在微博中为行业客户进行植入式传播，比如通过分享德邦物流的一个企业文化故事，有效的提升了德邦物流在行业的影响力，让大众认识到了德邦独特的企业文化。</a:t>
            </a:r>
          </a:p>
          <a:p>
            <a:pPr indent="457200">
              <a:lnSpc>
                <a:spcPct val="150000"/>
              </a:lnSpc>
              <a:spcBef>
                <a:spcPts val="1200"/>
              </a:spcBef>
              <a:spcAft>
                <a:spcPts val="1200"/>
              </a:spcAft>
            </a:pPr>
            <a:r>
              <a:rPr lang="zh-CN" altLang="zh-CN" sz="2400" b="1" dirty="0" smtClean="0">
                <a:latin typeface="+mn-ea"/>
                <a:cs typeface="Times New Roman" pitchFamily="18" charset="0"/>
              </a:rPr>
              <a:t>黄刚微博经营的非常成功，既有专业性，又不乏趣味性，和故事性。他一条关于星巴克</a:t>
            </a:r>
            <a:r>
              <a:rPr lang="en-US" altLang="zh-CN" sz="2400" b="1" dirty="0" smtClean="0">
                <a:latin typeface="+mn-ea"/>
                <a:cs typeface="Times New Roman" pitchFamily="18" charset="0"/>
              </a:rPr>
              <a:t>App</a:t>
            </a:r>
            <a:r>
              <a:rPr lang="zh-CN" altLang="zh-CN" sz="2400" b="1" dirty="0" smtClean="0">
                <a:latin typeface="+mn-ea"/>
                <a:cs typeface="Times New Roman" pitchFamily="18" charset="0"/>
              </a:rPr>
              <a:t>营销的微博，转发了四万五千次。</a:t>
            </a:r>
          </a:p>
        </p:txBody>
      </p:sp>
      <p:sp>
        <p:nvSpPr>
          <p:cNvPr id="3" name="Rectangle 2"/>
          <p:cNvSpPr txBox="1">
            <a:spLocks noChangeArrowheads="1"/>
          </p:cNvSpPr>
          <p:nvPr/>
        </p:nvSpPr>
        <p:spPr bwMode="white">
          <a:xfrm>
            <a:off x="0" y="2286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4400" b="1" kern="0" dirty="0" smtClean="0">
                <a:solidFill>
                  <a:schemeClr val="bg1"/>
                </a:solidFill>
                <a:latin typeface="黑体" pitchFamily="49" charset="-122"/>
                <a:ea typeface="黑体" pitchFamily="49" charset="-122"/>
                <a:cs typeface="+mj-cs"/>
              </a:rPr>
              <a:t>6</a:t>
            </a:r>
            <a:r>
              <a:rPr kumimoji="0" lang="en-US" altLang="zh-CN"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.1 </a:t>
            </a:r>
            <a:r>
              <a:rPr kumimoji="0" lang="zh-CN" altLang="en-US" sz="44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微博概述</a:t>
            </a:r>
          </a:p>
        </p:txBody>
      </p:sp>
    </p:spTree>
  </p:cSld>
  <p:clrMapOvr>
    <a:masterClrMapping/>
  </p:clrMapOvr>
</p:sld>
</file>

<file path=ppt/theme/theme1.xml><?xml version="1.0" encoding="utf-8"?>
<a:theme xmlns:a="http://schemas.openxmlformats.org/drawingml/2006/main" name="Default Design">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914</TotalTime>
  <Words>1717</Words>
  <Application>Microsoft Office PowerPoint</Application>
  <PresentationFormat>全屏显示(4:3)</PresentationFormat>
  <Paragraphs>142</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Default Design</vt:lpstr>
      <vt:lpstr>任务六 开展微博营销 </vt:lpstr>
      <vt:lpstr>学习要点</vt:lpstr>
      <vt:lpstr>引 例</vt:lpstr>
      <vt:lpstr>引 例</vt:lpstr>
      <vt:lpstr>幻灯片 5</vt:lpstr>
      <vt:lpstr>6.1 微博概述</vt:lpstr>
      <vt:lpstr>6.1 微博概述</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6.2 微博营销的实施</vt:lpstr>
      <vt:lpstr>幻灯片 22</vt:lpstr>
      <vt:lpstr>幻灯片 23</vt:lpstr>
      <vt:lpstr>本任务小结</vt:lpstr>
      <vt:lpstr>幻灯片 25</vt:lpstr>
    </vt:vector>
  </TitlesOfParts>
  <Company>GuildDesign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微软用户</cp:lastModifiedBy>
  <cp:revision>139</cp:revision>
  <dcterms:created xsi:type="dcterms:W3CDTF">2004-07-21T02:43:03Z</dcterms:created>
  <dcterms:modified xsi:type="dcterms:W3CDTF">2015-09-09T10:46:33Z</dcterms:modified>
</cp:coreProperties>
</file>