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77A011F-AAED-45C9-98E1-65AAA1D7FFBB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C2001FC-DA1E-48D8-B143-EF2898CE4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0905C-C5A9-4885-BC20-97D6B428EA0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E416B-301F-4299-B723-BC8D05AB55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9FE59-A382-4495-ABA1-7BB1D84C9F6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3B7B0-6D26-4C1A-8ACD-6CDBD29526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8C277-A435-4211-957D-4735057ED3D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AC8F4-60E1-4E7A-96F2-B6133D279D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4894A76-217A-470C-853D-BAF79FE9F1B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18C2DB-0E5E-4848-9E34-81B329B27A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71E7FE-2E5B-4E83-B5DF-998A82A6424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C9A2CB-8CF8-4D01-9757-69C4EBAB34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934A2D-F1BA-469A-8F46-677D47749F0F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5BBDD3-A508-43E3-A565-E8DB6CEBBF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5D183B-A08F-400D-838B-A413DB48843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B6261E5-6903-4BC1-9AEC-DC57F69A63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53DFA-1744-4E3E-890E-BF670295DEA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17BDA-8F74-4901-918F-B68CCC8150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4BD450-7AB0-4EAC-B2DB-31A34E24DF6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383321-50B2-4490-ADB3-05AE5B5FD1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46F5F81-7949-4D04-A1A2-10A58E2164B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6004EDE-9A96-4FFD-90E5-E6C40D5F9D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8E8CD024-D74F-4A9D-B825-315C9024D76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D0C68F54-AFE6-432C-8F3A-D84A2AA19C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副标题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zh-CN" altLang="en-US" smtClean="0"/>
          </a:p>
        </p:txBody>
      </p:sp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1042988" y="1628775"/>
            <a:ext cx="7343775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65048" bIns="165048" anchor="ctr">
            <a:spAutoFit/>
          </a:bodyPr>
          <a:lstStyle/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实训七  差动放大电路</a:t>
            </a:r>
          </a:p>
          <a:p>
            <a:endParaRPr lang="zh-CN" altLang="en-US" sz="4800" b="1" dirty="0"/>
          </a:p>
          <a:p>
            <a:pPr eaLnBrk="0" hangingPunct="0"/>
            <a:endParaRPr lang="zh-CN" alt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．加深对差动放大电路性能及特点的理解。 </a:t>
            </a:r>
          </a:p>
          <a:p>
            <a:endParaRPr lang="zh-CN" altLang="en-US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．学习差动放大电路主要性能指标的测试方法。</a:t>
            </a:r>
          </a:p>
          <a:p>
            <a:endParaRPr lang="zh-CN" altLang="en-US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．交流毫伏表                </a:t>
            </a:r>
          </a:p>
          <a:p>
            <a:r>
              <a:rPr lang="en-US" altLang="zh-CN" smtClean="0"/>
              <a:t>2</a:t>
            </a:r>
            <a:r>
              <a:rPr lang="zh-CN" altLang="en-US" smtClean="0"/>
              <a:t>．信号源</a:t>
            </a:r>
          </a:p>
          <a:p>
            <a:r>
              <a:rPr lang="en-US" altLang="zh-CN" smtClean="0"/>
              <a:t>3</a:t>
            </a:r>
            <a:r>
              <a:rPr lang="zh-CN" altLang="en-US" smtClean="0"/>
              <a:t>．示波器                    </a:t>
            </a:r>
          </a:p>
          <a:p>
            <a:r>
              <a:rPr lang="en-US" altLang="zh-CN" smtClean="0"/>
              <a:t>4</a:t>
            </a:r>
            <a:r>
              <a:rPr lang="zh-CN" altLang="en-US" smtClean="0"/>
              <a:t>．直流电压表 </a:t>
            </a:r>
          </a:p>
          <a:p>
            <a:r>
              <a:rPr lang="en-US" altLang="zh-CN" smtClean="0"/>
              <a:t>5</a:t>
            </a:r>
            <a:r>
              <a:rPr lang="zh-CN" altLang="en-US" smtClean="0"/>
              <a:t>．晶体三极管</a:t>
            </a:r>
            <a:r>
              <a:rPr lang="en-US" altLang="zh-CN" smtClean="0"/>
              <a:t>3DG6×3(</a:t>
            </a:r>
            <a:r>
              <a:rPr lang="zh-CN" altLang="en-US" smtClean="0"/>
              <a:t>或</a:t>
            </a:r>
            <a:r>
              <a:rPr lang="en-US" altLang="zh-CN" smtClean="0"/>
              <a:t>9011×3)</a:t>
            </a:r>
            <a:r>
              <a:rPr lang="zh-CN" altLang="en-US" smtClean="0"/>
              <a:t>，要求</a:t>
            </a:r>
            <a:r>
              <a:rPr lang="en-US" altLang="zh-CN" smtClean="0"/>
              <a:t>T1</a:t>
            </a:r>
            <a:r>
              <a:rPr lang="zh-CN" altLang="en-US" smtClean="0"/>
              <a:t>、</a:t>
            </a:r>
            <a:r>
              <a:rPr lang="en-US" altLang="zh-CN" smtClean="0"/>
              <a:t>T2</a:t>
            </a:r>
            <a:r>
              <a:rPr lang="zh-CN" altLang="en-US" smtClean="0"/>
              <a:t>管特性参数一致 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zh-CN" b="1" smtClean="0"/>
              <a:t>．</a:t>
            </a:r>
            <a:r>
              <a:rPr lang="zh-CN" altLang="en-US" b="1" smtClean="0"/>
              <a:t>差动放大电路</a:t>
            </a:r>
            <a:r>
              <a:rPr lang="zh-CN" altLang="en-US" smtClean="0"/>
              <a:t> </a:t>
            </a:r>
            <a:endParaRPr lang="zh-CN" altLang="en-US" b="1" smtClean="0"/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sp>
        <p:nvSpPr>
          <p:cNvPr id="1639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6392" name="Object 8"/>
          <p:cNvGraphicFramePr>
            <a:graphicFrameLocks noChangeAspect="1"/>
          </p:cNvGraphicFramePr>
          <p:nvPr/>
        </p:nvGraphicFramePr>
        <p:xfrm>
          <a:off x="1258888" y="2133600"/>
          <a:ext cx="6432550" cy="3816350"/>
        </p:xfrm>
        <a:graphic>
          <a:graphicData uri="http://schemas.openxmlformats.org/presentationml/2006/ole">
            <p:oleObj spid="_x0000_s16392" r:id="rId3" imgW="8943975" imgH="4962525" progId="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．整理实验数据，列表比较实验结果和理论估算值，分析误差原因。</a:t>
            </a:r>
          </a:p>
          <a:p>
            <a:endParaRPr lang="zh-CN" altLang="en-US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．比较</a:t>
            </a:r>
            <a:r>
              <a:rPr lang="en-US" altLang="zh-CN" dirty="0" err="1" smtClean="0"/>
              <a:t>Ui</a:t>
            </a:r>
            <a:r>
              <a:rPr lang="zh-CN" altLang="en-US" dirty="0" smtClean="0"/>
              <a:t>，</a:t>
            </a:r>
            <a:r>
              <a:rPr lang="en-US" altLang="zh-CN" dirty="0" smtClean="0"/>
              <a:t>Uc1</a:t>
            </a:r>
            <a:r>
              <a:rPr lang="zh-CN" altLang="en-US" dirty="0" smtClean="0"/>
              <a:t>和</a:t>
            </a:r>
            <a:r>
              <a:rPr lang="en-US" altLang="zh-CN" dirty="0" smtClean="0"/>
              <a:t>Uc2</a:t>
            </a:r>
            <a:r>
              <a:rPr lang="zh-CN" altLang="en-US" dirty="0" smtClean="0"/>
              <a:t>之间的相位关系。</a:t>
            </a:r>
          </a:p>
          <a:p>
            <a:endParaRPr lang="zh-CN" altLang="en-US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．根据实验结果，总结电阻</a:t>
            </a:r>
            <a:r>
              <a:rPr lang="en-US" altLang="zh-CN" dirty="0" smtClean="0"/>
              <a:t>RE</a:t>
            </a:r>
            <a:r>
              <a:rPr lang="zh-CN" altLang="en-US" dirty="0" smtClean="0"/>
              <a:t>和恒流源</a:t>
            </a:r>
            <a:r>
              <a:rPr lang="zh-CN" altLang="en-US" smtClean="0"/>
              <a:t>的作用。</a:t>
            </a: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</TotalTime>
  <Words>142</Words>
  <Application>Microsoft Office PowerPoint</Application>
  <PresentationFormat>全屏显示(4:3)</PresentationFormat>
  <Paragraphs>19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聚合</vt:lpstr>
      <vt:lpstr>幻灯片 1</vt:lpstr>
      <vt:lpstr>一、实训目的</vt:lpstr>
      <vt:lpstr>二、实训设备与器件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8</cp:revision>
  <dcterms:created xsi:type="dcterms:W3CDTF">2015-11-13T06:18:01Z</dcterms:created>
  <dcterms:modified xsi:type="dcterms:W3CDTF">2015-11-20T05:57:02Z</dcterms:modified>
</cp:coreProperties>
</file>