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D717B4-D247-48B0-8863-9E6B408EA32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81781C6-A911-4850-9117-38866EC8C0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EC5B-5901-4734-BD6F-3658F724D12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F5E4C-857A-4E39-A38F-BD1613DDD1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E7A5F-A591-453F-8041-E45F6586A3A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A78A6-2E04-4C5E-AB7D-787EEE890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2DFDC-8DCD-4052-9890-D1648B0EB4A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C25CC-1BA2-4DDE-BBB6-4A76AF3317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3377F2-EE5A-402F-BB39-131475B7387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16FC4A-C083-4E2A-BA63-169C569FD7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16C4F5-31F6-4BEF-AAAD-D8E7BA675B0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F283C6-779C-4718-865C-07B99A26E2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94F1AD-C9C2-4D40-942D-9424AB4B4CD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3EEC42-FD53-44C5-B8AE-7FFCE14E1E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4D696E-DF2B-4CA8-89C8-360CC8F2F8D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1125FD-96EB-4376-8366-D7DC52EDB0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97A58-B842-4CDE-897B-C56BBA66A0C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20F11-AA15-4461-BA94-28E6C295C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F86CE7-2F95-459A-A488-CDA92FAB8C8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5976BF-3624-4B92-9D94-BED3AB849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4CADD22-0B20-41E0-B6DC-B4FE6F2D3F4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CB64D90-895C-4367-BA99-F37839A15E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4A6A72D1-B77C-44BA-90B4-3C760A49396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32FE04C-F1CC-4F1A-9DFD-A17CD2DF33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179388" y="1764495"/>
            <a:ext cx="8420895" cy="168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65048" bIns="165048" anchor="ctr">
            <a:spAutoFit/>
          </a:bodyPr>
          <a:lstStyle/>
          <a:p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实训五  晶体管共射极单管放大器</a:t>
            </a:r>
          </a:p>
          <a:p>
            <a:pPr eaLnBrk="0" hangingPunct="0"/>
            <a:endParaRPr lang="zh-CN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zh-CN" dirty="0" smtClean="0"/>
              <a:t>．学会放大器静态工作点的调试方法，分析静态工作点对放大器性能的影响</a:t>
            </a:r>
            <a:r>
              <a:rPr lang="zh-CN" altLang="zh-CN" dirty="0" smtClean="0"/>
              <a:t>。</a:t>
            </a: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．掌握放大器电压放大倍数、输入电阻、输出电阻及最大不失真输出电压的测试方法。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万用表 </a:t>
            </a:r>
            <a:r>
              <a:rPr lang="en-US" altLang="zh-CN" smtClean="0"/>
              <a:t>	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．信号源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．示波器                   </a:t>
            </a:r>
          </a:p>
          <a:p>
            <a:r>
              <a:rPr lang="en-US" altLang="zh-CN" smtClean="0"/>
              <a:t>4</a:t>
            </a:r>
            <a:r>
              <a:rPr lang="zh-CN" altLang="en-US" smtClean="0"/>
              <a:t>．交流毫伏表</a:t>
            </a:r>
          </a:p>
          <a:p>
            <a:r>
              <a:rPr lang="en-US" altLang="zh-CN" smtClean="0"/>
              <a:t>5</a:t>
            </a:r>
            <a:r>
              <a:rPr lang="zh-CN" altLang="en-US" smtClean="0"/>
              <a:t>．直流电压表              </a:t>
            </a:r>
          </a:p>
          <a:p>
            <a:r>
              <a:rPr lang="en-US" altLang="zh-CN" smtClean="0"/>
              <a:t>6</a:t>
            </a:r>
            <a:r>
              <a:rPr lang="zh-CN" altLang="en-US" smtClean="0"/>
              <a:t>．</a:t>
            </a:r>
            <a:r>
              <a:rPr lang="en-US" altLang="zh-CN" smtClean="0"/>
              <a:t>9011</a:t>
            </a:r>
            <a:r>
              <a:rPr lang="zh-CN" altLang="en-US" smtClean="0"/>
              <a:t>或</a:t>
            </a:r>
            <a:r>
              <a:rPr lang="en-US" altLang="zh-CN" smtClean="0"/>
              <a:t>9013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共射极单管放大电路</a:t>
            </a:r>
            <a:r>
              <a:rPr lang="zh-CN" altLang="en-US" smtClean="0"/>
              <a:t> </a:t>
            </a:r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201863"/>
            <a:ext cx="69850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79437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2</a:t>
            </a:r>
            <a:r>
              <a:rPr lang="zh-CN" altLang="zh-CN" b="1" smtClean="0"/>
              <a:t>．</a:t>
            </a:r>
            <a:r>
              <a:rPr lang="zh-CN" altLang="en-US" b="1" smtClean="0"/>
              <a:t>三极管引脚图</a:t>
            </a:r>
            <a:r>
              <a:rPr lang="zh-CN" altLang="en-US" smtClean="0"/>
              <a:t> </a:t>
            </a:r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endParaRPr lang="zh-CN" altLang="zh-CN">
              <a:latin typeface="Lucida Sans Unicode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381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algn="ctr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174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Lucida Sans Unicode" pitchFamily="34" charset="0"/>
              <a:ea typeface="黑体" pitchFamily="2" charset="-122"/>
            </a:endParaRPr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pic>
        <p:nvPicPr>
          <p:cNvPr id="17415" name="Picture 9" descr="1－5－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2420938"/>
            <a:ext cx="48244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xfrm>
            <a:off x="323528" y="1484784"/>
            <a:ext cx="8435280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．列表整理测量结果，并把实测的静态工作点、电压放大倍数等内容</a:t>
            </a:r>
            <a:r>
              <a:rPr lang="zh-CN" altLang="en-US" dirty="0" smtClean="0"/>
              <a:t>与理论</a:t>
            </a:r>
            <a:r>
              <a:rPr lang="zh-CN" altLang="en-US" dirty="0" smtClean="0"/>
              <a:t>计算值相比较，分析产生误差原因。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．按格式书写实训报告。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．讨论静态工作点变化对放大器输出波形的</a:t>
            </a:r>
            <a:r>
              <a:rPr lang="zh-CN" altLang="en-US" dirty="0" smtClean="0"/>
              <a:t>影响。</a:t>
            </a:r>
            <a:endParaRPr lang="zh-CN" altLang="en-US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．分析讨论在调试过程中出现的问题。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</TotalTime>
  <Words>164</Words>
  <Application>Microsoft Office PowerPoint</Application>
  <PresentationFormat>全屏显示(4:3)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聚合</vt:lpstr>
      <vt:lpstr>幻灯片 1</vt:lpstr>
      <vt:lpstr>一、实训目的</vt:lpstr>
      <vt:lpstr>二、实训设备与器件</vt:lpstr>
      <vt:lpstr>三、实训内容与步骤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7</cp:revision>
  <dcterms:created xsi:type="dcterms:W3CDTF">2015-11-13T06:18:01Z</dcterms:created>
  <dcterms:modified xsi:type="dcterms:W3CDTF">2015-11-20T05:55:43Z</dcterms:modified>
</cp:coreProperties>
</file>