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1AD262A-237C-4A48-B5EC-8B968FE3CC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A4174A0-719D-4132-8BDC-80DCCD864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CE6EA-332B-4E43-83B1-55848FA1A02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E5191-EB3F-4F85-8343-34CB1F182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F37F7-F0D7-4C95-9B84-BACD0E05718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3F9A2-244F-4062-BCA4-BC2CC29AE7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83D56-CA48-4B94-A5E1-7DEFD73A31F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E3FEA-DAC6-4045-94AA-D519E3BB63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811FF2-A422-4200-813F-4B444182C36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59B205-1C8F-42A6-944F-3877D87539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35BBF1-F5DD-44D9-AF5B-276EFD3A4A8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CFD347-C67A-432A-A2B6-1E52178BE9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61F50E-1C9E-4886-8282-225B290AD01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21E7CB-3EE4-44ED-A0E3-6A97E918B7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E917FD-9C3B-4010-A68B-6BC263BE4CE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96761-23EF-4B7C-BD37-736B1840F6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7D537-3C8B-4504-A1C0-B9476CECE73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6F055-D740-46D0-8A7A-FFB2D4AE97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BA02B8-F19F-4143-A7F5-B8EDDE546D2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7C9904-1188-4541-8718-C831D87184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E19954B-B402-4A53-845D-E6C323C5127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5150F296-D091-4E28-854E-A15389095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66A94B0-5C8C-4C8F-BDAE-E281AD0CA9A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A04A1B1-47D2-4D61-8C62-3E9929B984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6" r:id="rId4"/>
    <p:sldLayoutId id="2147483687" r:id="rId5"/>
    <p:sldLayoutId id="2147483688" r:id="rId6"/>
    <p:sldLayoutId id="2147483682" r:id="rId7"/>
    <p:sldLayoutId id="2147483689" r:id="rId8"/>
    <p:sldLayoutId id="2147483690" r:id="rId9"/>
    <p:sldLayoutId id="2147483681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684213" y="1700213"/>
            <a:ext cx="77708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215832" bIns="209484" anchor="ctr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综合设计二 四人抢答器装置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/>
            <a:endParaRPr lang="zh-CN" altLang="en-US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en-US" smtClean="0"/>
              <a:t>．对数字电路各单元电路的综合运用。</a:t>
            </a:r>
          </a:p>
          <a:p>
            <a:pPr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en-US" smtClean="0"/>
              <a:t>．熟悉抢答器的工作原理。</a:t>
            </a:r>
          </a:p>
          <a:p>
            <a:pPr>
              <a:lnSpc>
                <a:spcPct val="20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．掌握数字电路调试及故障排除的方法。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52596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．数字实验电路装置           	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．数字万用表            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．双踪示波器               </a:t>
            </a:r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．</a:t>
            </a:r>
            <a:r>
              <a:rPr lang="en-US" altLang="zh-CN" dirty="0" smtClean="0"/>
              <a:t>74LS175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74LS20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74LS74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74LS00</a:t>
            </a:r>
            <a:r>
              <a:rPr lang="zh-CN" altLang="en-US" dirty="0" smtClean="0"/>
              <a:t>、</a:t>
            </a:r>
            <a:r>
              <a:rPr lang="en-US" altLang="zh-CN" dirty="0" smtClean="0"/>
              <a:t>74LS04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0.1μF</a:t>
            </a:r>
            <a:r>
              <a:rPr lang="zh-CN" altLang="en-US" dirty="0" smtClean="0"/>
              <a:t>电容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整体电路设计原理</a:t>
            </a:r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pic>
        <p:nvPicPr>
          <p:cNvPr id="16389" name="Picture 5" descr="Z-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349500"/>
            <a:ext cx="4824413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280" cy="452596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．分析智力竞赛抢答装置各部分功能及工作原理。</a:t>
            </a:r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．总结数字系统的设计、调试方法。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．分析实验中出现的故障及解决办法。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</TotalTime>
  <Words>110</Words>
  <Application>Microsoft Office PowerPoint</Application>
  <PresentationFormat>全屏显示(4:3)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幻灯片 1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7</cp:revision>
  <dcterms:created xsi:type="dcterms:W3CDTF">2015-11-13T06:18:01Z</dcterms:created>
  <dcterms:modified xsi:type="dcterms:W3CDTF">2015-11-20T06:41:45Z</dcterms:modified>
</cp:coreProperties>
</file>