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3"/>
  </p:notesMasterIdLst>
  <p:sldIdLst>
    <p:sldId id="260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34" autoAdjust="0"/>
  </p:normalViewPr>
  <p:slideViewPr>
    <p:cSldViewPr>
      <p:cViewPr varScale="1">
        <p:scale>
          <a:sx n="85" d="100"/>
          <a:sy n="85" d="100"/>
        </p:scale>
        <p:origin x="-11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491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E0379A3-60DA-4AC3-BC30-E58D916AFA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71161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485879-9213-40B5-9566-3531C368E1E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3072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2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4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46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47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48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7A14032-9B1D-4CF4-BE02-9D34DAB470F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378619A-F66E-486D-8BCD-63B5677F529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2125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A1C514-05AC-4538-A09B-7FBCA4DF7C5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669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7B246B-A083-4F12-A76F-BCA95B5E2EB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864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FCB91E-D337-4A14-9EDD-8461C47967D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7216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48D7DF-0FC2-457C-90D2-2153C449DA5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5767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836CA5-C918-4B1C-BA15-54836463F4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7177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76A7B8-F6F3-4E1A-9FF9-0C8218DB554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2993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AF888A1-CE58-4B80-90FA-B00E74DC01E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884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3CDAF6-0BAA-4546-9036-EFFF3DAC1A8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129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560D81C-3642-439E-B759-71F62E011DD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03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296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97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297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61DC8AC-0E5E-42E4-88DA-1242E54F914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97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销售人员工资</a:t>
            </a:r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 flipV="1">
            <a:off x="1905000" y="2133600"/>
            <a:ext cx="0" cy="3733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>
            <a:off x="1905000" y="5867400"/>
            <a:ext cx="556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>
            <a:off x="1905000" y="4953000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 flipV="1">
            <a:off x="1905000" y="2362200"/>
            <a:ext cx="457200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 flipV="1">
            <a:off x="1905000" y="4495800"/>
            <a:ext cx="5181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1447800" y="17526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1447800" y="16002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工资</a:t>
            </a: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5943600" y="19050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基本工资和提成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6781800" y="4052888"/>
            <a:ext cx="1143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销售提成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7162800" y="47244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基本工资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7543800" y="56388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销售量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  <p:bldP spid="47111" grpId="0" animBg="1"/>
      <p:bldP spid="47111" grpId="1" animBg="1"/>
      <p:bldP spid="47112" grpId="0" animBg="1"/>
      <p:bldP spid="47113" grpId="0" animBg="1"/>
      <p:bldP spid="47114" grpId="0" animBg="1"/>
      <p:bldP spid="47116" grpId="0"/>
      <p:bldP spid="47117" grpId="0"/>
      <p:bldP spid="47118" grpId="0"/>
      <p:bldP spid="47119" grpId="0"/>
      <p:bldP spid="47120" grpId="0"/>
    </p:bldLst>
  </p:timing>
</p:sld>
</file>

<file path=ppt/theme/theme1.xml><?xml version="1.0" encoding="utf-8"?>
<a:theme xmlns:a="http://schemas.openxmlformats.org/drawingml/2006/main" name="Curtain Call">
  <a:themeElements>
    <a:clrScheme name="Curtain Call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Curtain Call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rtain Call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rtain Call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</TotalTime>
  <Words>12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宋体</vt:lpstr>
      <vt:lpstr>Tahoma</vt:lpstr>
      <vt:lpstr>Times New Roman</vt:lpstr>
      <vt:lpstr>Wingdings</vt:lpstr>
      <vt:lpstr>Curtain Call</vt:lpstr>
      <vt:lpstr>销售人员工资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微软用户</cp:lastModifiedBy>
  <cp:revision>16</cp:revision>
  <cp:lastPrinted>1601-01-01T00:00:00Z</cp:lastPrinted>
  <dcterms:created xsi:type="dcterms:W3CDTF">1601-01-01T00:00:00Z</dcterms:created>
  <dcterms:modified xsi:type="dcterms:W3CDTF">2014-05-14T02:56:03Z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