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7" r:id="rId2"/>
    <p:sldId id="276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67" r:id="rId11"/>
    <p:sldId id="269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280C9-9690-448B-9404-1630D7431D75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72E6-4EF7-4544-85E3-74626688EA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BD204-65B9-413D-A117-DDD9AD5250C2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6D9D7-A7AC-4B94-A62D-C57606DF0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7FEB1-D08E-4777-B52C-47A953F01E81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FB98F-23F0-4D2C-A3FD-FA654007F6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B011F-81B2-48F1-9E49-EBD6CB65713F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6E371-ACEE-44DF-8166-0F61813CE0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C454-5395-4B1E-99B0-C8B34824E012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7F13F-D82D-4E63-99A9-17ABA53E08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12CC7-4609-4482-B0CE-A6FF6D98B751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1207C-3818-450F-98DD-E77B53CB5B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FCF96-AD46-4A70-B46C-9D53AA98807B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2B606-B2EC-4DF5-A18E-6D7E1F826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F2BF0-8786-453B-A34F-F7E91EF628D2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904E8-FD75-414F-BAD8-946F30DA02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09D0D-F6F0-4090-9E66-0DCAA7A6AE65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593AD-87AD-4C8A-90DE-5335D344DE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36BB8-6B67-405A-B46B-489D1A7406A0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D3288-B988-49FB-AFC0-8AD5DE2413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直角三角形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1DBB8-BEB3-4B5A-A4C3-31F4AFAB5D33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310C9-1356-48FE-95D4-2E4DADEA62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EC2A09-F8AF-4BB2-857D-D19C49CC791C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0F47F78-495E-46A9-8034-5A7E99E245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33" name="组合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6" r:id="rId2"/>
    <p:sldLayoutId id="2147483745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6" r:id="rId9"/>
    <p:sldLayoutId id="2147483742" r:id="rId10"/>
    <p:sldLayoutId id="214748374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1139552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网络安全技术项目化教程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08776"/>
          </a:xfrm>
        </p:spPr>
        <p:txBody>
          <a:bodyPr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主编  段新华  宋风忠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中国</a:t>
            </a:r>
            <a:r>
              <a:rPr lang="zh-CN" altLang="en-US" sz="3200" dirty="0">
                <a:solidFill>
                  <a:schemeClr val="bg1"/>
                </a:solidFill>
              </a:rPr>
              <a:t>水利</a:t>
            </a:r>
            <a:r>
              <a:rPr lang="zh-CN" altLang="en-US" sz="3200" dirty="0" smtClean="0">
                <a:solidFill>
                  <a:schemeClr val="bg1"/>
                </a:solidFill>
              </a:rPr>
              <a:t>水电</a:t>
            </a:r>
            <a:r>
              <a:rPr lang="zh-CN" altLang="en-US" sz="3200" dirty="0">
                <a:solidFill>
                  <a:schemeClr val="bg1"/>
                </a:solidFill>
              </a:rPr>
              <a:t>出版社</a:t>
            </a:r>
          </a:p>
        </p:txBody>
      </p:sp>
    </p:spTree>
    <p:extLst>
      <p:ext uri="{BB962C8B-B14F-4D97-AF65-F5344CB8AC3E}">
        <p14:creationId xmlns:p14="http://schemas.microsoft.com/office/powerpoint/2010/main" val="3692766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）邮件加密，以防止非法阅读；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）给邮件加上数字签名，从而使收信人收到信后，对发信人的身份进行验证和确保邮件的内容不被窜改，也可防止声明人抵赖，这点在商业领域中有很大的应用空间；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）能够加密文件，包括图形文件、声音文件以及其他各类文件。</a:t>
            </a:r>
          </a:p>
          <a:p>
            <a:pPr>
              <a:buFont typeface="Wingdings 2" pitchFamily="18" charset="2"/>
              <a:buNone/>
            </a:pPr>
            <a:endParaRPr lang="zh-CN" altLang="en-US" sz="24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实现方法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    1</a:t>
            </a:r>
            <a:r>
              <a:rPr lang="zh-CN" altLang="en-US" smtClean="0"/>
              <a:t>．</a:t>
            </a:r>
            <a:r>
              <a:rPr lang="en-US" altLang="zh-CN" smtClean="0"/>
              <a:t>PGP</a:t>
            </a:r>
            <a:r>
              <a:rPr lang="zh-CN" altLang="en-US" smtClean="0"/>
              <a:t>加密软件的安装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    2</a:t>
            </a:r>
            <a:r>
              <a:rPr lang="zh-CN" altLang="en-US" smtClean="0"/>
              <a:t>．使用</a:t>
            </a:r>
            <a:r>
              <a:rPr lang="en-US" altLang="zh-CN" smtClean="0"/>
              <a:t>PGP</a:t>
            </a:r>
            <a:r>
              <a:rPr lang="zh-CN" altLang="en-US" smtClean="0"/>
              <a:t>产生和管理密钥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    3</a:t>
            </a:r>
            <a:r>
              <a:rPr lang="zh-CN" altLang="en-US" smtClean="0"/>
              <a:t>．</a:t>
            </a:r>
            <a:r>
              <a:rPr lang="en-US" altLang="zh-CN" smtClean="0"/>
              <a:t>PGP</a:t>
            </a:r>
            <a:r>
              <a:rPr lang="zh-CN" altLang="en-US" smtClean="0"/>
              <a:t>软件给邮件加密</a:t>
            </a:r>
          </a:p>
          <a:p>
            <a:pPr algn="just">
              <a:buFont typeface="Wingdings 2" pitchFamily="18" charset="2"/>
              <a:buNone/>
            </a:pPr>
            <a:r>
              <a:rPr lang="en-US" altLang="zh-CN" smtClean="0"/>
              <a:t>4</a:t>
            </a:r>
            <a:r>
              <a:rPr lang="zh-CN" altLang="en-US" smtClean="0"/>
              <a:t>．使用</a:t>
            </a:r>
            <a:r>
              <a:rPr lang="en-US" altLang="zh-CN" smtClean="0"/>
              <a:t>PGP</a:t>
            </a:r>
            <a:r>
              <a:rPr lang="zh-CN" altLang="en-US" smtClean="0"/>
              <a:t>对文件进行加密、解密</a:t>
            </a:r>
          </a:p>
          <a:p>
            <a:pPr algn="just">
              <a:buFont typeface="Wingdings 2" pitchFamily="18" charset="2"/>
              <a:buNone/>
            </a:pPr>
            <a:r>
              <a:rPr lang="en-US" altLang="zh-CN" smtClean="0"/>
              <a:t>5</a:t>
            </a:r>
            <a:r>
              <a:rPr lang="zh-CN" altLang="en-US" smtClean="0"/>
              <a:t>．使用</a:t>
            </a:r>
            <a:r>
              <a:rPr lang="en-US" altLang="zh-CN" smtClean="0"/>
              <a:t>PGP</a:t>
            </a:r>
            <a:r>
              <a:rPr lang="zh-CN" altLang="en-US" smtClean="0"/>
              <a:t>粉碎文件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任务</a:t>
            </a:r>
            <a:r>
              <a:rPr lang="en-US" altLang="zh-CN" sz="3600" smtClean="0"/>
              <a:t>3  </a:t>
            </a:r>
            <a:r>
              <a:rPr lang="zh-CN" altLang="en-US" sz="3600" smtClean="0"/>
              <a:t>常用加密软件的应用</a:t>
            </a:r>
            <a:r>
              <a:rPr lang="zh-CN" altLang="en-US" smtClean="0"/>
              <a:t> </a:t>
            </a: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日常生活中，常常还需要给不同的文件进行加密或解密，下面介绍一些生活中经常使用的文件的加密与解密方法 。</a:t>
            </a:r>
            <a:endParaRPr lang="en-US" altLang="zh-CN" smtClean="0"/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任务要求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掌握</a:t>
            </a:r>
            <a:r>
              <a:rPr lang="en-US" altLang="zh-CN" smtClean="0"/>
              <a:t>Office</a:t>
            </a:r>
            <a:r>
              <a:rPr lang="zh-CN" altLang="en-US" smtClean="0"/>
              <a:t>文件的加密与解密。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掌握</a:t>
            </a:r>
            <a:r>
              <a:rPr lang="en-US" altLang="zh-CN" smtClean="0"/>
              <a:t>WinRAR</a:t>
            </a:r>
            <a:r>
              <a:rPr lang="zh-CN" altLang="en-US" smtClean="0"/>
              <a:t>文件的加密与解密。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掌握</a:t>
            </a:r>
            <a:r>
              <a:rPr lang="en-US" altLang="zh-CN" smtClean="0"/>
              <a:t>EXE</a:t>
            </a:r>
            <a:r>
              <a:rPr lang="zh-CN" altLang="en-US" smtClean="0"/>
              <a:t>文件的加密与解密 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知识连接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下面我们就将介绍一些对文件进行加密、解密操作，提高自己的安全防范意识。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实现方法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． </a:t>
            </a:r>
            <a:r>
              <a:rPr lang="en-US" altLang="zh-CN" smtClean="0"/>
              <a:t>Office</a:t>
            </a:r>
            <a:r>
              <a:rPr lang="zh-CN" altLang="en-US" smtClean="0"/>
              <a:t>的加密与解密。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．</a:t>
            </a:r>
            <a:r>
              <a:rPr lang="en-US" altLang="zh-CN" smtClean="0"/>
              <a:t>WinRAR</a:t>
            </a:r>
            <a:r>
              <a:rPr lang="zh-CN" altLang="en-US" smtClean="0"/>
              <a:t>的加密与解密 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3</a:t>
            </a:r>
            <a:r>
              <a:rPr lang="zh-CN" altLang="en-US" smtClean="0"/>
              <a:t>．</a:t>
            </a:r>
            <a:r>
              <a:rPr lang="en-US" altLang="zh-CN" smtClean="0"/>
              <a:t>EXE</a:t>
            </a:r>
            <a:r>
              <a:rPr lang="zh-CN" altLang="en-US" smtClean="0"/>
              <a:t>文件的加密与解密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  <a:p>
            <a:pPr>
              <a:buFont typeface="Wingdings 2" pitchFamily="18" charset="2"/>
              <a:buNone/>
            </a:pPr>
            <a:endParaRPr lang="en-US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/>
          </p:cNvSpPr>
          <p:nvPr>
            <p:ph type="ctrTitle" idx="4294967295"/>
          </p:nvPr>
        </p:nvSpPr>
        <p:spPr>
          <a:xfrm>
            <a:off x="684213" y="836613"/>
            <a:ext cx="7772400" cy="1470025"/>
          </a:xfrm>
        </p:spPr>
        <p:txBody>
          <a:bodyPr/>
          <a:lstStyle/>
          <a:p>
            <a:pPr algn="ctr"/>
            <a:r>
              <a:rPr lang="zh-CN" altLang="en-US" smtClean="0"/>
              <a:t>项目</a:t>
            </a:r>
            <a:r>
              <a:rPr lang="en-US" altLang="zh-CN" smtClean="0"/>
              <a:t>3   </a:t>
            </a:r>
            <a:r>
              <a:rPr lang="zh-CN" altLang="en-US" smtClean="0"/>
              <a:t>密码与加密技术</a:t>
            </a:r>
          </a:p>
        </p:txBody>
      </p:sp>
      <p:sp>
        <p:nvSpPr>
          <p:cNvPr id="36869" name="Rectangle 5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项目导读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    随着互联网的发展，人们越来越依赖网络的通信，那么，信息的保密性和完整性将是人们关注的焦点，如何才能防止发送的信息和接受的信息不被泄露、窃取，那么最有效的方法是给所传输的信息加上密码。本项目将介绍密码的种类以及如何给邮件、文件、文件夹等对象进行加密 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教学目标</a:t>
            </a: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掌握密码的分类。</a:t>
            </a:r>
          </a:p>
          <a:p>
            <a:r>
              <a:rPr lang="zh-CN" altLang="en-US" smtClean="0"/>
              <a:t>掌握</a:t>
            </a:r>
            <a:r>
              <a:rPr lang="en-US" altLang="zh-CN" smtClean="0"/>
              <a:t>PGP</a:t>
            </a:r>
            <a:r>
              <a:rPr lang="zh-CN" altLang="en-US" smtClean="0"/>
              <a:t>的安装及使用方法。</a:t>
            </a:r>
          </a:p>
          <a:p>
            <a:r>
              <a:rPr lang="zh-CN" altLang="en-US" smtClean="0"/>
              <a:t>掌握常用的加密软件。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任务</a:t>
            </a:r>
            <a:r>
              <a:rPr lang="en-US" altLang="zh-CN" sz="4000" smtClean="0"/>
              <a:t>1  </a:t>
            </a:r>
            <a:r>
              <a:rPr lang="zh-CN" altLang="en-US" sz="4000" smtClean="0"/>
              <a:t>密码及密码技术</a:t>
            </a:r>
            <a:r>
              <a:rPr lang="zh-CN" altLang="en-US" sz="5600" smtClean="0"/>
              <a:t> 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什么是密码？密码和我们的生活息息相关，密码无处不在，那么，密码的加密方式都有哪些呢？</a:t>
            </a:r>
          </a:p>
          <a:p>
            <a:r>
              <a:rPr lang="zh-CN" altLang="en-US" smtClean="0"/>
              <a:t>任务要求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了解密码的含义。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了解并掌握密码技术的分类。</a:t>
            </a:r>
          </a:p>
          <a:p>
            <a:pPr>
              <a:buFont typeface="Wingdings 2" pitchFamily="18" charset="2"/>
              <a:buNone/>
            </a:pPr>
            <a:endParaRPr lang="en-US" altLang="zh-CN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539750" y="476250"/>
            <a:ext cx="8229600" cy="43894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CN" smtClean="0"/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知识链接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     1</a:t>
            </a:r>
            <a:r>
              <a:rPr lang="zh-CN" altLang="en-US" smtClean="0"/>
              <a:t>．引言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加密解密过程原理如图</a:t>
            </a:r>
            <a:r>
              <a:rPr lang="en-US" altLang="zh-CN" smtClean="0"/>
              <a:t>3-1</a:t>
            </a:r>
            <a:r>
              <a:rPr lang="zh-CN" altLang="en-US" smtClean="0"/>
              <a:t>所示 ：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17412" name="Picture 4" descr="WT_V@Y79RVGA8F197OY1QC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852738"/>
            <a:ext cx="69850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95300" indent="-495300">
              <a:buFont typeface="Wingdings" pitchFamily="2" charset="2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．密码技术的分类 </a:t>
            </a:r>
          </a:p>
          <a:p>
            <a:pPr marL="495300" indent="-495300">
              <a:buFont typeface="Wingdings" pitchFamily="2" charset="2"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）对称密码加密技术 </a:t>
            </a:r>
          </a:p>
          <a:p>
            <a:pPr marL="495300" indent="-495300">
              <a:buFont typeface="Wingdings" pitchFamily="2" charset="2"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）非对称密码加密技术</a:t>
            </a:r>
          </a:p>
          <a:p>
            <a:pPr marL="495300" indent="-495300">
              <a:buFont typeface="Wingdings" pitchFamily="2" charset="2"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）数字签名认证技术</a:t>
            </a:r>
          </a:p>
          <a:p>
            <a:pPr marL="495300" indent="-495300">
              <a:buFont typeface="Wingdings 2" pitchFamily="18" charset="2"/>
              <a:buNone/>
            </a:pPr>
            <a:r>
              <a:rPr lang="zh-CN" altLang="en-US" smtClean="0"/>
              <a:t>          </a:t>
            </a:r>
          </a:p>
          <a:p>
            <a:pPr marL="495300" indent="-495300">
              <a:buFont typeface="Wingdings 2" pitchFamily="18" charset="2"/>
              <a:buNone/>
            </a:pPr>
            <a:endParaRPr lang="en-US" altLang="zh-CN" smtClean="0"/>
          </a:p>
          <a:p>
            <a:pPr marL="495300" indent="-495300"/>
            <a:endParaRPr lang="zh-CN" alt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任务</a:t>
            </a:r>
            <a:r>
              <a:rPr lang="en-US" altLang="zh-CN" sz="3600" smtClean="0"/>
              <a:t>2  PGP</a:t>
            </a:r>
            <a:r>
              <a:rPr lang="zh-CN" altLang="en-US" sz="3600" smtClean="0"/>
              <a:t>软件的安装与使用</a:t>
            </a:r>
            <a:r>
              <a:rPr lang="zh-CN" altLang="en-US" smtClean="0"/>
              <a:t> 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给邮件加密常使用</a:t>
            </a:r>
            <a:r>
              <a:rPr lang="en-US" altLang="zh-CN" smtClean="0"/>
              <a:t>PGP</a:t>
            </a:r>
            <a:r>
              <a:rPr lang="zh-CN" altLang="en-US" smtClean="0"/>
              <a:t>软件，学会和使用</a:t>
            </a:r>
            <a:r>
              <a:rPr lang="en-US" altLang="zh-CN" smtClean="0"/>
              <a:t>PGP</a:t>
            </a:r>
            <a:r>
              <a:rPr lang="zh-CN" altLang="en-US" smtClean="0"/>
              <a:t>软件给邮件加密、给文件和文件夹加密以及粉碎文件等操作。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任务要求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掌握</a:t>
            </a:r>
            <a:r>
              <a:rPr lang="en-US" altLang="zh-CN" smtClean="0"/>
              <a:t>PGP</a:t>
            </a:r>
            <a:r>
              <a:rPr lang="zh-CN" altLang="en-US" smtClean="0"/>
              <a:t>软件的安装方法。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掌握</a:t>
            </a:r>
            <a:r>
              <a:rPr lang="en-US" altLang="zh-CN" smtClean="0"/>
              <a:t>PGP</a:t>
            </a:r>
            <a:r>
              <a:rPr lang="zh-CN" altLang="en-US" smtClean="0"/>
              <a:t>软件的应用 。</a:t>
            </a:r>
            <a:endParaRPr lang="en-US" altLang="zh-CN" smtClean="0"/>
          </a:p>
          <a:p>
            <a:pPr>
              <a:buFont typeface="Wingdings" pitchFamily="2" charset="2"/>
              <a:buChar char="l"/>
            </a:pPr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95300" indent="-495300">
              <a:buFont typeface="Wingdings" pitchFamily="2" charset="2"/>
              <a:buChar char="l"/>
            </a:pPr>
            <a:r>
              <a:rPr lang="zh-CN" altLang="en-US" smtClean="0"/>
              <a:t>知识链接</a:t>
            </a:r>
          </a:p>
          <a:p>
            <a:pPr marL="495300" indent="-495300">
              <a:buFont typeface="Wingdings" pitchFamily="2" charset="2"/>
              <a:buNone/>
            </a:pPr>
            <a:r>
              <a:rPr lang="en-US" altLang="zh-CN" smtClean="0"/>
              <a:t>              PGP</a:t>
            </a:r>
            <a:r>
              <a:rPr lang="zh-CN" altLang="en-US" smtClean="0"/>
              <a:t>（</a:t>
            </a:r>
            <a:r>
              <a:rPr lang="en-US" altLang="zh-CN" smtClean="0"/>
              <a:t>Pretty Good Privacy</a:t>
            </a:r>
            <a:r>
              <a:rPr lang="zh-CN" altLang="en-US" smtClean="0"/>
              <a:t>），是一个基于</a:t>
            </a:r>
            <a:r>
              <a:rPr lang="en-US" altLang="zh-CN" smtClean="0"/>
              <a:t>RSA</a:t>
            </a:r>
            <a:r>
              <a:rPr lang="zh-CN" altLang="en-US" smtClean="0"/>
              <a:t>公钥加密体系的邮件加密软件，它提供了非对称加密和数字签名。它将</a:t>
            </a:r>
            <a:r>
              <a:rPr lang="en-US" altLang="zh-CN" smtClean="0"/>
              <a:t>RSA</a:t>
            </a:r>
            <a:r>
              <a:rPr lang="zh-CN" altLang="en-US" smtClean="0"/>
              <a:t>公钥体系的方便和传统加密体系的高速结合起来，并且在数字签名和密钥认证管理机制上有设计，其主要功能如下：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514</TotalTime>
  <Words>579</Words>
  <Application>Microsoft Office PowerPoint</Application>
  <PresentationFormat>全屏显示(4:3)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流畅</vt:lpstr>
      <vt:lpstr>网络安全技术项目化教程</vt:lpstr>
      <vt:lpstr>项目3   密码与加密技术</vt:lpstr>
      <vt:lpstr>项目导读</vt:lpstr>
      <vt:lpstr>教学目标</vt:lpstr>
      <vt:lpstr>任务1  密码及密码技术 </vt:lpstr>
      <vt:lpstr>PowerPoint 演示文稿</vt:lpstr>
      <vt:lpstr>PowerPoint 演示文稿</vt:lpstr>
      <vt:lpstr>任务2  PGP软件的安装与使用 </vt:lpstr>
      <vt:lpstr>PowerPoint 演示文稿</vt:lpstr>
      <vt:lpstr>PowerPoint 演示文稿</vt:lpstr>
      <vt:lpstr>PowerPoint 演示文稿</vt:lpstr>
      <vt:lpstr>任务3  常用加密软件的应用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ly</cp:lastModifiedBy>
  <cp:revision>22</cp:revision>
  <dcterms:created xsi:type="dcterms:W3CDTF">2016-07-14T01:33:06Z</dcterms:created>
  <dcterms:modified xsi:type="dcterms:W3CDTF">2017-02-28T02:20:47Z</dcterms:modified>
</cp:coreProperties>
</file>