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256" r:id="rId2"/>
    <p:sldId id="259" r:id="rId3"/>
    <p:sldId id="257" r:id="rId4"/>
    <p:sldId id="258" r:id="rId5"/>
    <p:sldId id="260" r:id="rId6"/>
    <p:sldId id="261" r:id="rId7"/>
    <p:sldId id="263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2045" autoAdjust="0"/>
    <p:restoredTop sz="94660"/>
  </p:normalViewPr>
  <p:slideViewPr>
    <p:cSldViewPr>
      <p:cViewPr varScale="1">
        <p:scale>
          <a:sx n="51" d="100"/>
          <a:sy n="51" d="100"/>
        </p:scale>
        <p:origin x="-108" y="-7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14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F7C5F5C-6D5E-4738-9947-AE1F05EFFA09}" type="doc">
      <dgm:prSet loTypeId="urn:microsoft.com/office/officeart/2005/8/layout/list1" loCatId="list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zh-CN" altLang="en-US"/>
        </a:p>
      </dgm:t>
    </dgm:pt>
    <dgm:pt modelId="{131E59CA-DDF5-435B-8EA6-85B229E33451}">
      <dgm:prSet/>
      <dgm:spPr/>
      <dgm:t>
        <a:bodyPr/>
        <a:lstStyle/>
        <a:p>
          <a:pPr rtl="0"/>
          <a:r>
            <a:rPr lang="zh-CN" dirty="0" smtClean="0"/>
            <a:t>技能名称：编程语言</a:t>
          </a:r>
          <a:endParaRPr lang="en-US" dirty="0"/>
        </a:p>
      </dgm:t>
    </dgm:pt>
    <dgm:pt modelId="{CCDEF33B-E97F-4219-B3D0-1C4EAA03FB5E}" type="parTrans" cxnId="{A16E589F-FA61-4937-8B7A-9213CCEFDB66}">
      <dgm:prSet/>
      <dgm:spPr/>
      <dgm:t>
        <a:bodyPr/>
        <a:lstStyle/>
        <a:p>
          <a:endParaRPr lang="zh-CN" altLang="en-US"/>
        </a:p>
      </dgm:t>
    </dgm:pt>
    <dgm:pt modelId="{D6983C2C-148C-4EC2-AA27-C80915F5C721}" type="sibTrans" cxnId="{A16E589F-FA61-4937-8B7A-9213CCEFDB66}">
      <dgm:prSet/>
      <dgm:spPr/>
      <dgm:t>
        <a:bodyPr/>
        <a:lstStyle/>
        <a:p>
          <a:endParaRPr lang="zh-CN" altLang="en-US"/>
        </a:p>
      </dgm:t>
    </dgm:pt>
    <dgm:pt modelId="{BEEEB758-9F7F-4ABA-9DED-C24801468D1D}">
      <dgm:prSet/>
      <dgm:spPr/>
      <dgm:t>
        <a:bodyPr/>
        <a:lstStyle/>
        <a:p>
          <a:pPr rtl="0"/>
          <a:r>
            <a:rPr lang="zh-CN" dirty="0" smtClean="0"/>
            <a:t>熟练程度：熟练掌握</a:t>
          </a:r>
          <a:endParaRPr lang="en-US" dirty="0"/>
        </a:p>
      </dgm:t>
    </dgm:pt>
    <dgm:pt modelId="{4CAA3BFF-3C3C-44AA-811B-686EC38B331A}" type="parTrans" cxnId="{5FA23B7A-786D-4C05-AF43-FD9DC6C98A8B}">
      <dgm:prSet/>
      <dgm:spPr/>
      <dgm:t>
        <a:bodyPr/>
        <a:lstStyle/>
        <a:p>
          <a:endParaRPr lang="zh-CN" altLang="en-US"/>
        </a:p>
      </dgm:t>
    </dgm:pt>
    <dgm:pt modelId="{C584D026-A298-41A6-ACE4-F176CDC906C5}" type="sibTrans" cxnId="{5FA23B7A-786D-4C05-AF43-FD9DC6C98A8B}">
      <dgm:prSet/>
      <dgm:spPr/>
      <dgm:t>
        <a:bodyPr/>
        <a:lstStyle/>
        <a:p>
          <a:endParaRPr lang="zh-CN" altLang="en-US"/>
        </a:p>
      </dgm:t>
    </dgm:pt>
    <dgm:pt modelId="{9119470D-D4FF-48F3-8740-492811A09904}">
      <dgm:prSet/>
      <dgm:spPr/>
      <dgm:t>
        <a:bodyPr/>
        <a:lstStyle/>
        <a:p>
          <a:pPr rtl="0"/>
          <a:r>
            <a:rPr lang="zh-CN" dirty="0" smtClean="0"/>
            <a:t>技能描述：</a:t>
          </a:r>
          <a:r>
            <a:rPr lang="en-US" dirty="0" smtClean="0"/>
            <a:t>Visual Basic</a:t>
          </a:r>
          <a:r>
            <a:rPr lang="zh-CN" dirty="0" smtClean="0"/>
            <a:t>、</a:t>
          </a:r>
          <a:r>
            <a:rPr lang="en-US" dirty="0" smtClean="0"/>
            <a:t>JAVA</a:t>
          </a:r>
          <a:r>
            <a:rPr lang="zh-CN" dirty="0" smtClean="0"/>
            <a:t>、</a:t>
          </a:r>
          <a:r>
            <a:rPr lang="en-US" dirty="0" smtClean="0"/>
            <a:t>SQL Server</a:t>
          </a:r>
          <a:r>
            <a:rPr lang="zh-CN" dirty="0" smtClean="0"/>
            <a:t>、</a:t>
          </a:r>
          <a:r>
            <a:rPr lang="en-US" dirty="0" smtClean="0"/>
            <a:t>VBScript</a:t>
          </a:r>
          <a:r>
            <a:rPr lang="zh-CN" dirty="0" smtClean="0"/>
            <a:t>等语言</a:t>
          </a:r>
          <a:endParaRPr lang="en-US" dirty="0"/>
        </a:p>
      </dgm:t>
    </dgm:pt>
    <dgm:pt modelId="{DFC3D5FE-791A-479C-98EE-4A82B071FE7A}" type="parTrans" cxnId="{DEABEBFC-2973-4076-A1EF-8AA24DD113A5}">
      <dgm:prSet/>
      <dgm:spPr/>
      <dgm:t>
        <a:bodyPr/>
        <a:lstStyle/>
        <a:p>
          <a:endParaRPr lang="zh-CN" altLang="en-US"/>
        </a:p>
      </dgm:t>
    </dgm:pt>
    <dgm:pt modelId="{9041107E-E96E-488D-AA93-7598E3F53DAF}" type="sibTrans" cxnId="{DEABEBFC-2973-4076-A1EF-8AA24DD113A5}">
      <dgm:prSet/>
      <dgm:spPr/>
      <dgm:t>
        <a:bodyPr/>
        <a:lstStyle/>
        <a:p>
          <a:endParaRPr lang="zh-CN" altLang="en-US"/>
        </a:p>
      </dgm:t>
    </dgm:pt>
    <dgm:pt modelId="{36EB1C56-CA3A-47A6-8418-BE7C9EDA1775}">
      <dgm:prSet/>
      <dgm:spPr/>
      <dgm:t>
        <a:bodyPr/>
        <a:lstStyle/>
        <a:p>
          <a:pPr rtl="0"/>
          <a:r>
            <a:rPr lang="zh-CN" dirty="0" smtClean="0"/>
            <a:t>技能名称：计算机软、硬件，计算机操作</a:t>
          </a:r>
          <a:endParaRPr lang="en-US" dirty="0"/>
        </a:p>
      </dgm:t>
    </dgm:pt>
    <dgm:pt modelId="{9D0E74F6-AD7F-4FD6-B169-7A26EF2B1E24}" type="parTrans" cxnId="{CF9BF202-6A99-48D2-8B61-FA2CF4DF674C}">
      <dgm:prSet/>
      <dgm:spPr/>
      <dgm:t>
        <a:bodyPr/>
        <a:lstStyle/>
        <a:p>
          <a:endParaRPr lang="zh-CN" altLang="en-US"/>
        </a:p>
      </dgm:t>
    </dgm:pt>
    <dgm:pt modelId="{5AC9AF95-8009-4CE7-B7E6-76822F18D81D}" type="sibTrans" cxnId="{CF9BF202-6A99-48D2-8B61-FA2CF4DF674C}">
      <dgm:prSet/>
      <dgm:spPr/>
      <dgm:t>
        <a:bodyPr/>
        <a:lstStyle/>
        <a:p>
          <a:endParaRPr lang="zh-CN" altLang="en-US"/>
        </a:p>
      </dgm:t>
    </dgm:pt>
    <dgm:pt modelId="{8E6C780E-3C28-4F0F-85BD-0AB3CE9E7E87}">
      <dgm:prSet/>
      <dgm:spPr/>
      <dgm:t>
        <a:bodyPr/>
        <a:lstStyle/>
        <a:p>
          <a:pPr rtl="0"/>
          <a:r>
            <a:rPr lang="zh-CN" dirty="0" smtClean="0"/>
            <a:t>熟练程度：熟练操作</a:t>
          </a:r>
          <a:endParaRPr lang="en-US" dirty="0"/>
        </a:p>
      </dgm:t>
    </dgm:pt>
    <dgm:pt modelId="{84A03463-751B-471D-8FDB-6483941D3858}" type="parTrans" cxnId="{40892838-8A01-4551-AD5D-941487A8AC2F}">
      <dgm:prSet/>
      <dgm:spPr/>
      <dgm:t>
        <a:bodyPr/>
        <a:lstStyle/>
        <a:p>
          <a:endParaRPr lang="zh-CN" altLang="en-US"/>
        </a:p>
      </dgm:t>
    </dgm:pt>
    <dgm:pt modelId="{AEB28BE6-AAB7-49C2-A5F8-BC2C1C35CA46}" type="sibTrans" cxnId="{40892838-8A01-4551-AD5D-941487A8AC2F}">
      <dgm:prSet/>
      <dgm:spPr/>
      <dgm:t>
        <a:bodyPr/>
        <a:lstStyle/>
        <a:p>
          <a:endParaRPr lang="zh-CN" altLang="en-US"/>
        </a:p>
      </dgm:t>
    </dgm:pt>
    <dgm:pt modelId="{A644D39D-AC85-4B70-AC8F-C647615BBDCE}">
      <dgm:prSet/>
      <dgm:spPr/>
      <dgm:t>
        <a:bodyPr/>
        <a:lstStyle/>
        <a:p>
          <a:pPr rtl="0"/>
          <a:r>
            <a:rPr lang="zh-CN" dirty="0" smtClean="0"/>
            <a:t>其他技能：</a:t>
          </a:r>
          <a:endParaRPr lang="zh-CN" dirty="0"/>
        </a:p>
      </dgm:t>
    </dgm:pt>
    <dgm:pt modelId="{0DBC8692-94FD-4209-BBBD-663F3A07BF20}" type="parTrans" cxnId="{0F4EB386-887F-4798-A59F-FB10E5829030}">
      <dgm:prSet/>
      <dgm:spPr/>
      <dgm:t>
        <a:bodyPr/>
        <a:lstStyle/>
        <a:p>
          <a:endParaRPr lang="zh-CN" altLang="en-US"/>
        </a:p>
      </dgm:t>
    </dgm:pt>
    <dgm:pt modelId="{F4C4C163-8119-4FAA-8042-0210DE71B24D}" type="sibTrans" cxnId="{0F4EB386-887F-4798-A59F-FB10E5829030}">
      <dgm:prSet/>
      <dgm:spPr/>
      <dgm:t>
        <a:bodyPr/>
        <a:lstStyle/>
        <a:p>
          <a:endParaRPr lang="zh-CN" altLang="en-US"/>
        </a:p>
      </dgm:t>
    </dgm:pt>
    <dgm:pt modelId="{592644ED-57C7-47DB-96BA-F913B858C589}">
      <dgm:prSet/>
      <dgm:spPr/>
      <dgm:t>
        <a:bodyPr/>
        <a:lstStyle/>
        <a:p>
          <a:pPr rtl="0"/>
          <a:r>
            <a:rPr lang="zh-CN" smtClean="0"/>
            <a:t>擅长</a:t>
          </a:r>
          <a:r>
            <a:rPr lang="en-US" dirty="0" smtClean="0"/>
            <a:t>Dreamweaver</a:t>
          </a:r>
          <a:r>
            <a:rPr lang="zh-CN" dirty="0" smtClean="0"/>
            <a:t>、</a:t>
          </a:r>
          <a:r>
            <a:rPr lang="en-US" dirty="0" smtClean="0"/>
            <a:t>Flash</a:t>
          </a:r>
          <a:r>
            <a:rPr lang="zh-CN" dirty="0" smtClean="0"/>
            <a:t>、</a:t>
          </a:r>
          <a:r>
            <a:rPr lang="en-US" dirty="0" smtClean="0"/>
            <a:t>Photoshop</a:t>
          </a:r>
          <a:r>
            <a:rPr lang="zh-CN" dirty="0" smtClean="0"/>
            <a:t>等软件搞网页制作</a:t>
          </a:r>
          <a:endParaRPr lang="zh-CN" dirty="0"/>
        </a:p>
      </dgm:t>
    </dgm:pt>
    <dgm:pt modelId="{E3E56E1D-3C82-4984-8E79-9EAE5DD0087A}" type="parTrans" cxnId="{419F3EBE-2832-4967-A522-31439FE38380}">
      <dgm:prSet/>
      <dgm:spPr/>
      <dgm:t>
        <a:bodyPr/>
        <a:lstStyle/>
        <a:p>
          <a:endParaRPr lang="zh-CN" altLang="en-US"/>
        </a:p>
      </dgm:t>
    </dgm:pt>
    <dgm:pt modelId="{47B8645A-B033-4EA1-8395-9EBEF0310ECB}" type="sibTrans" cxnId="{419F3EBE-2832-4967-A522-31439FE38380}">
      <dgm:prSet/>
      <dgm:spPr/>
      <dgm:t>
        <a:bodyPr/>
        <a:lstStyle/>
        <a:p>
          <a:endParaRPr lang="zh-CN" altLang="en-US"/>
        </a:p>
      </dgm:t>
    </dgm:pt>
    <dgm:pt modelId="{0961D804-713F-41CC-A44B-158C24DE8E4D}" type="pres">
      <dgm:prSet presAssocID="{7F7C5F5C-6D5E-4738-9947-AE1F05EFFA0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921ED12-C5C5-47F0-89E7-033177446A7B}" type="pres">
      <dgm:prSet presAssocID="{131E59CA-DDF5-435B-8EA6-85B229E33451}" presName="parentLin" presStyleCnt="0"/>
      <dgm:spPr/>
    </dgm:pt>
    <dgm:pt modelId="{00BA26F0-D66A-4A3B-8634-04141D803E21}" type="pres">
      <dgm:prSet presAssocID="{131E59CA-DDF5-435B-8EA6-85B229E33451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30138AEF-F9B5-4A7B-95B4-A187C56702A5}" type="pres">
      <dgm:prSet presAssocID="{131E59CA-DDF5-435B-8EA6-85B229E33451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0AA816B-C1F0-4B3F-B537-8142C885C563}" type="pres">
      <dgm:prSet presAssocID="{131E59CA-DDF5-435B-8EA6-85B229E33451}" presName="negativeSpace" presStyleCnt="0"/>
      <dgm:spPr/>
    </dgm:pt>
    <dgm:pt modelId="{357C150B-9E00-49D4-A27A-476CE7032BA2}" type="pres">
      <dgm:prSet presAssocID="{131E59CA-DDF5-435B-8EA6-85B229E33451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BEC68D9-B0EA-48CC-879E-C63BAEB6E52A}" type="pres">
      <dgm:prSet presAssocID="{D6983C2C-148C-4EC2-AA27-C80915F5C721}" presName="spaceBetweenRectangles" presStyleCnt="0"/>
      <dgm:spPr/>
    </dgm:pt>
    <dgm:pt modelId="{1C6F0A3B-0173-47B2-9FF3-525445318CD3}" type="pres">
      <dgm:prSet presAssocID="{36EB1C56-CA3A-47A6-8418-BE7C9EDA1775}" presName="parentLin" presStyleCnt="0"/>
      <dgm:spPr/>
    </dgm:pt>
    <dgm:pt modelId="{02BD0933-2B5C-4D76-9C5A-20DF68266D50}" type="pres">
      <dgm:prSet presAssocID="{36EB1C56-CA3A-47A6-8418-BE7C9EDA1775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C7FFFF75-974C-49D9-B389-7E6BA213355D}" type="pres">
      <dgm:prSet presAssocID="{36EB1C56-CA3A-47A6-8418-BE7C9EDA1775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B2C1F2-5EE0-40A6-8078-83573242FE25}" type="pres">
      <dgm:prSet presAssocID="{36EB1C56-CA3A-47A6-8418-BE7C9EDA1775}" presName="negativeSpace" presStyleCnt="0"/>
      <dgm:spPr/>
    </dgm:pt>
    <dgm:pt modelId="{54F09CD6-7AFD-4B1F-A7D4-95389B99B3A7}" type="pres">
      <dgm:prSet presAssocID="{36EB1C56-CA3A-47A6-8418-BE7C9EDA1775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B558AFA-8E6A-4384-88B3-8B1933C964CF}" type="pres">
      <dgm:prSet presAssocID="{5AC9AF95-8009-4CE7-B7E6-76822F18D81D}" presName="spaceBetweenRectangles" presStyleCnt="0"/>
      <dgm:spPr/>
    </dgm:pt>
    <dgm:pt modelId="{E65B6768-EFE0-44E6-8384-8B5CB94EAA95}" type="pres">
      <dgm:prSet presAssocID="{A644D39D-AC85-4B70-AC8F-C647615BBDCE}" presName="parentLin" presStyleCnt="0"/>
      <dgm:spPr/>
    </dgm:pt>
    <dgm:pt modelId="{3ED41EED-DDBC-4EC6-B811-D56E87C5616D}" type="pres">
      <dgm:prSet presAssocID="{A644D39D-AC85-4B70-AC8F-C647615BBDCE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F40647B5-2124-4CCC-AAE6-80CD312737B1}" type="pres">
      <dgm:prSet presAssocID="{A644D39D-AC85-4B70-AC8F-C647615BBDCE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6A3E754-DC84-4556-A6B2-25F90F39CCED}" type="pres">
      <dgm:prSet presAssocID="{A644D39D-AC85-4B70-AC8F-C647615BBDCE}" presName="negativeSpace" presStyleCnt="0"/>
      <dgm:spPr/>
    </dgm:pt>
    <dgm:pt modelId="{C05E7959-B4B4-46C1-9C8C-72BEFCDBE073}" type="pres">
      <dgm:prSet presAssocID="{A644D39D-AC85-4B70-AC8F-C647615BBDCE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407BD86-F63E-464E-AFB3-E71B77AFC1BA}" type="presOf" srcId="{8E6C780E-3C28-4F0F-85BD-0AB3CE9E7E87}" destId="{54F09CD6-7AFD-4B1F-A7D4-95389B99B3A7}" srcOrd="0" destOrd="0" presId="urn:microsoft.com/office/officeart/2005/8/layout/list1"/>
    <dgm:cxn modelId="{0F4EB386-887F-4798-A59F-FB10E5829030}" srcId="{7F7C5F5C-6D5E-4738-9947-AE1F05EFFA09}" destId="{A644D39D-AC85-4B70-AC8F-C647615BBDCE}" srcOrd="2" destOrd="0" parTransId="{0DBC8692-94FD-4209-BBBD-663F3A07BF20}" sibTransId="{F4C4C163-8119-4FAA-8042-0210DE71B24D}"/>
    <dgm:cxn modelId="{88F6E623-A36F-4E84-858D-F5C59D2E7C7C}" type="presOf" srcId="{7F7C5F5C-6D5E-4738-9947-AE1F05EFFA09}" destId="{0961D804-713F-41CC-A44B-158C24DE8E4D}" srcOrd="0" destOrd="0" presId="urn:microsoft.com/office/officeart/2005/8/layout/list1"/>
    <dgm:cxn modelId="{16FC5838-C35E-4E60-931E-EB0B0C0053CE}" type="presOf" srcId="{A644D39D-AC85-4B70-AC8F-C647615BBDCE}" destId="{F40647B5-2124-4CCC-AAE6-80CD312737B1}" srcOrd="1" destOrd="0" presId="urn:microsoft.com/office/officeart/2005/8/layout/list1"/>
    <dgm:cxn modelId="{DEABEBFC-2973-4076-A1EF-8AA24DD113A5}" srcId="{131E59CA-DDF5-435B-8EA6-85B229E33451}" destId="{9119470D-D4FF-48F3-8740-492811A09904}" srcOrd="1" destOrd="0" parTransId="{DFC3D5FE-791A-479C-98EE-4A82B071FE7A}" sibTransId="{9041107E-E96E-488D-AA93-7598E3F53DAF}"/>
    <dgm:cxn modelId="{6E786884-556B-4B63-8499-83E2F86FAC8F}" type="presOf" srcId="{9119470D-D4FF-48F3-8740-492811A09904}" destId="{357C150B-9E00-49D4-A27A-476CE7032BA2}" srcOrd="0" destOrd="1" presId="urn:microsoft.com/office/officeart/2005/8/layout/list1"/>
    <dgm:cxn modelId="{40892838-8A01-4551-AD5D-941487A8AC2F}" srcId="{36EB1C56-CA3A-47A6-8418-BE7C9EDA1775}" destId="{8E6C780E-3C28-4F0F-85BD-0AB3CE9E7E87}" srcOrd="0" destOrd="0" parTransId="{84A03463-751B-471D-8FDB-6483941D3858}" sibTransId="{AEB28BE6-AAB7-49C2-A5F8-BC2C1C35CA46}"/>
    <dgm:cxn modelId="{4C886347-113C-4E0A-A23F-81D3A19778AB}" type="presOf" srcId="{36EB1C56-CA3A-47A6-8418-BE7C9EDA1775}" destId="{C7FFFF75-974C-49D9-B389-7E6BA213355D}" srcOrd="1" destOrd="0" presId="urn:microsoft.com/office/officeart/2005/8/layout/list1"/>
    <dgm:cxn modelId="{22689768-85F7-4F96-9193-BB5BC7510560}" type="presOf" srcId="{131E59CA-DDF5-435B-8EA6-85B229E33451}" destId="{30138AEF-F9B5-4A7B-95B4-A187C56702A5}" srcOrd="1" destOrd="0" presId="urn:microsoft.com/office/officeart/2005/8/layout/list1"/>
    <dgm:cxn modelId="{29300836-338A-4FD0-933C-C917D0301B41}" type="presOf" srcId="{592644ED-57C7-47DB-96BA-F913B858C589}" destId="{C05E7959-B4B4-46C1-9C8C-72BEFCDBE073}" srcOrd="0" destOrd="0" presId="urn:microsoft.com/office/officeart/2005/8/layout/list1"/>
    <dgm:cxn modelId="{B0338ABF-3D7E-4F8D-B328-57043471469F}" type="presOf" srcId="{131E59CA-DDF5-435B-8EA6-85B229E33451}" destId="{00BA26F0-D66A-4A3B-8634-04141D803E21}" srcOrd="0" destOrd="0" presId="urn:microsoft.com/office/officeart/2005/8/layout/list1"/>
    <dgm:cxn modelId="{A16E589F-FA61-4937-8B7A-9213CCEFDB66}" srcId="{7F7C5F5C-6D5E-4738-9947-AE1F05EFFA09}" destId="{131E59CA-DDF5-435B-8EA6-85B229E33451}" srcOrd="0" destOrd="0" parTransId="{CCDEF33B-E97F-4219-B3D0-1C4EAA03FB5E}" sibTransId="{D6983C2C-148C-4EC2-AA27-C80915F5C721}"/>
    <dgm:cxn modelId="{5FA23B7A-786D-4C05-AF43-FD9DC6C98A8B}" srcId="{131E59CA-DDF5-435B-8EA6-85B229E33451}" destId="{BEEEB758-9F7F-4ABA-9DED-C24801468D1D}" srcOrd="0" destOrd="0" parTransId="{4CAA3BFF-3C3C-44AA-811B-686EC38B331A}" sibTransId="{C584D026-A298-41A6-ACE4-F176CDC906C5}"/>
    <dgm:cxn modelId="{D12FFEE4-84C9-4B63-A7C9-40B0C2F0A758}" type="presOf" srcId="{A644D39D-AC85-4B70-AC8F-C647615BBDCE}" destId="{3ED41EED-DDBC-4EC6-B811-D56E87C5616D}" srcOrd="0" destOrd="0" presId="urn:microsoft.com/office/officeart/2005/8/layout/list1"/>
    <dgm:cxn modelId="{D0718114-DB56-4EFD-9EEC-A2A7CF79C453}" type="presOf" srcId="{36EB1C56-CA3A-47A6-8418-BE7C9EDA1775}" destId="{02BD0933-2B5C-4D76-9C5A-20DF68266D50}" srcOrd="0" destOrd="0" presId="urn:microsoft.com/office/officeart/2005/8/layout/list1"/>
    <dgm:cxn modelId="{CE047718-3E92-4B63-B4AC-DB56C36DE5AA}" type="presOf" srcId="{BEEEB758-9F7F-4ABA-9DED-C24801468D1D}" destId="{357C150B-9E00-49D4-A27A-476CE7032BA2}" srcOrd="0" destOrd="0" presId="urn:microsoft.com/office/officeart/2005/8/layout/list1"/>
    <dgm:cxn modelId="{CF9BF202-6A99-48D2-8B61-FA2CF4DF674C}" srcId="{7F7C5F5C-6D5E-4738-9947-AE1F05EFFA09}" destId="{36EB1C56-CA3A-47A6-8418-BE7C9EDA1775}" srcOrd="1" destOrd="0" parTransId="{9D0E74F6-AD7F-4FD6-B169-7A26EF2B1E24}" sibTransId="{5AC9AF95-8009-4CE7-B7E6-76822F18D81D}"/>
    <dgm:cxn modelId="{419F3EBE-2832-4967-A522-31439FE38380}" srcId="{A644D39D-AC85-4B70-AC8F-C647615BBDCE}" destId="{592644ED-57C7-47DB-96BA-F913B858C589}" srcOrd="0" destOrd="0" parTransId="{E3E56E1D-3C82-4984-8E79-9EAE5DD0087A}" sibTransId="{47B8645A-B033-4EA1-8395-9EBEF0310ECB}"/>
    <dgm:cxn modelId="{2379A4E2-2508-4757-89B8-5A87A659300A}" type="presParOf" srcId="{0961D804-713F-41CC-A44B-158C24DE8E4D}" destId="{B921ED12-C5C5-47F0-89E7-033177446A7B}" srcOrd="0" destOrd="0" presId="urn:microsoft.com/office/officeart/2005/8/layout/list1"/>
    <dgm:cxn modelId="{88F490B5-BC9E-4E17-AE63-B94CDF2DCB79}" type="presParOf" srcId="{B921ED12-C5C5-47F0-89E7-033177446A7B}" destId="{00BA26F0-D66A-4A3B-8634-04141D803E21}" srcOrd="0" destOrd="0" presId="urn:microsoft.com/office/officeart/2005/8/layout/list1"/>
    <dgm:cxn modelId="{8F3D8236-3AD9-4E3A-B1B3-9DAC470A9F11}" type="presParOf" srcId="{B921ED12-C5C5-47F0-89E7-033177446A7B}" destId="{30138AEF-F9B5-4A7B-95B4-A187C56702A5}" srcOrd="1" destOrd="0" presId="urn:microsoft.com/office/officeart/2005/8/layout/list1"/>
    <dgm:cxn modelId="{20AEED86-3D82-45DF-9056-87646C45CB9F}" type="presParOf" srcId="{0961D804-713F-41CC-A44B-158C24DE8E4D}" destId="{50AA816B-C1F0-4B3F-B537-8142C885C563}" srcOrd="1" destOrd="0" presId="urn:microsoft.com/office/officeart/2005/8/layout/list1"/>
    <dgm:cxn modelId="{25428436-DEBD-443B-815D-E2B3FBBCEFC8}" type="presParOf" srcId="{0961D804-713F-41CC-A44B-158C24DE8E4D}" destId="{357C150B-9E00-49D4-A27A-476CE7032BA2}" srcOrd="2" destOrd="0" presId="urn:microsoft.com/office/officeart/2005/8/layout/list1"/>
    <dgm:cxn modelId="{222B91A6-4C5F-4385-A1BB-2E1FB708A023}" type="presParOf" srcId="{0961D804-713F-41CC-A44B-158C24DE8E4D}" destId="{5BEC68D9-B0EA-48CC-879E-C63BAEB6E52A}" srcOrd="3" destOrd="0" presId="urn:microsoft.com/office/officeart/2005/8/layout/list1"/>
    <dgm:cxn modelId="{3193FFFB-0198-4694-BDB7-758C0D8CE91C}" type="presParOf" srcId="{0961D804-713F-41CC-A44B-158C24DE8E4D}" destId="{1C6F0A3B-0173-47B2-9FF3-525445318CD3}" srcOrd="4" destOrd="0" presId="urn:microsoft.com/office/officeart/2005/8/layout/list1"/>
    <dgm:cxn modelId="{E8A0E8EA-FBA5-4789-BD39-AC0A56ED5232}" type="presParOf" srcId="{1C6F0A3B-0173-47B2-9FF3-525445318CD3}" destId="{02BD0933-2B5C-4D76-9C5A-20DF68266D50}" srcOrd="0" destOrd="0" presId="urn:microsoft.com/office/officeart/2005/8/layout/list1"/>
    <dgm:cxn modelId="{D6B4F003-DEBB-495E-A4E8-2CBDC42AF70A}" type="presParOf" srcId="{1C6F0A3B-0173-47B2-9FF3-525445318CD3}" destId="{C7FFFF75-974C-49D9-B389-7E6BA213355D}" srcOrd="1" destOrd="0" presId="urn:microsoft.com/office/officeart/2005/8/layout/list1"/>
    <dgm:cxn modelId="{C942EAF1-78CC-462B-8E97-48BC527492A8}" type="presParOf" srcId="{0961D804-713F-41CC-A44B-158C24DE8E4D}" destId="{2FB2C1F2-5EE0-40A6-8078-83573242FE25}" srcOrd="5" destOrd="0" presId="urn:microsoft.com/office/officeart/2005/8/layout/list1"/>
    <dgm:cxn modelId="{5AF86538-446C-4631-B9D3-692D0BD68920}" type="presParOf" srcId="{0961D804-713F-41CC-A44B-158C24DE8E4D}" destId="{54F09CD6-7AFD-4B1F-A7D4-95389B99B3A7}" srcOrd="6" destOrd="0" presId="urn:microsoft.com/office/officeart/2005/8/layout/list1"/>
    <dgm:cxn modelId="{53F5B826-7959-4808-89EA-A7CA8925D01F}" type="presParOf" srcId="{0961D804-713F-41CC-A44B-158C24DE8E4D}" destId="{0B558AFA-8E6A-4384-88B3-8B1933C964CF}" srcOrd="7" destOrd="0" presId="urn:microsoft.com/office/officeart/2005/8/layout/list1"/>
    <dgm:cxn modelId="{BA326176-BE3D-4ADF-BD49-6E7B0C6C7E51}" type="presParOf" srcId="{0961D804-713F-41CC-A44B-158C24DE8E4D}" destId="{E65B6768-EFE0-44E6-8384-8B5CB94EAA95}" srcOrd="8" destOrd="0" presId="urn:microsoft.com/office/officeart/2005/8/layout/list1"/>
    <dgm:cxn modelId="{82E432DD-78A0-4089-A690-6A91C0C949FE}" type="presParOf" srcId="{E65B6768-EFE0-44E6-8384-8B5CB94EAA95}" destId="{3ED41EED-DDBC-4EC6-B811-D56E87C5616D}" srcOrd="0" destOrd="0" presId="urn:microsoft.com/office/officeart/2005/8/layout/list1"/>
    <dgm:cxn modelId="{67550D90-F712-478C-8916-4487EC5E5D9B}" type="presParOf" srcId="{E65B6768-EFE0-44E6-8384-8B5CB94EAA95}" destId="{F40647B5-2124-4CCC-AAE6-80CD312737B1}" srcOrd="1" destOrd="0" presId="urn:microsoft.com/office/officeart/2005/8/layout/list1"/>
    <dgm:cxn modelId="{A29DA5E7-1A38-4A02-9718-23B4325FC83D}" type="presParOf" srcId="{0961D804-713F-41CC-A44B-158C24DE8E4D}" destId="{C6A3E754-DC84-4556-A6B2-25F90F39CCED}" srcOrd="9" destOrd="0" presId="urn:microsoft.com/office/officeart/2005/8/layout/list1"/>
    <dgm:cxn modelId="{4A9EA909-0F0C-4688-87B3-78827E9FD732}" type="presParOf" srcId="{0961D804-713F-41CC-A44B-158C24DE8E4D}" destId="{C05E7959-B4B4-46C1-9C8C-72BEFCDBE073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7C150B-9E00-49D4-A27A-476CE7032BA2}">
      <dsp:nvSpPr>
        <dsp:cNvPr id="0" name=""/>
        <dsp:cNvSpPr/>
      </dsp:nvSpPr>
      <dsp:spPr>
        <a:xfrm>
          <a:off x="0" y="444680"/>
          <a:ext cx="8183880" cy="11670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35160" tIns="395732" rIns="635160" bIns="135128" numCol="1" spcCol="1270" anchor="t" anchorCtr="0">
          <a:noAutofit/>
        </a:bodyPr>
        <a:lstStyle/>
        <a:p>
          <a:pPr marL="171450" lvl="1" indent="-171450" algn="l" defTabSz="8445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900" kern="1200" dirty="0" smtClean="0"/>
            <a:t>熟练程度：熟练掌握</a:t>
          </a:r>
          <a:endParaRPr lang="en-US" sz="1900" kern="1200" dirty="0"/>
        </a:p>
        <a:p>
          <a:pPr marL="171450" lvl="1" indent="-171450" algn="l" defTabSz="8445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900" kern="1200" dirty="0" smtClean="0"/>
            <a:t>技能描述：</a:t>
          </a:r>
          <a:r>
            <a:rPr lang="en-US" sz="1900" kern="1200" dirty="0" smtClean="0"/>
            <a:t>Visual Basic</a:t>
          </a:r>
          <a:r>
            <a:rPr lang="zh-CN" sz="1900" kern="1200" dirty="0" smtClean="0"/>
            <a:t>、</a:t>
          </a:r>
          <a:r>
            <a:rPr lang="en-US" sz="1900" kern="1200" dirty="0" smtClean="0"/>
            <a:t>JAVA</a:t>
          </a:r>
          <a:r>
            <a:rPr lang="zh-CN" sz="1900" kern="1200" dirty="0" smtClean="0"/>
            <a:t>、</a:t>
          </a:r>
          <a:r>
            <a:rPr lang="en-US" sz="1900" kern="1200" dirty="0" smtClean="0"/>
            <a:t>SQL Server</a:t>
          </a:r>
          <a:r>
            <a:rPr lang="zh-CN" sz="1900" kern="1200" dirty="0" smtClean="0"/>
            <a:t>、</a:t>
          </a:r>
          <a:r>
            <a:rPr lang="en-US" sz="1900" kern="1200" dirty="0" smtClean="0"/>
            <a:t>VBScript</a:t>
          </a:r>
          <a:r>
            <a:rPr lang="zh-CN" sz="1900" kern="1200" dirty="0" smtClean="0"/>
            <a:t>等语言</a:t>
          </a:r>
          <a:endParaRPr lang="en-US" sz="1900" kern="1200" dirty="0"/>
        </a:p>
      </dsp:txBody>
      <dsp:txXfrm>
        <a:off x="0" y="444680"/>
        <a:ext cx="8183880" cy="1167075"/>
      </dsp:txXfrm>
    </dsp:sp>
    <dsp:sp modelId="{30138AEF-F9B5-4A7B-95B4-A187C56702A5}">
      <dsp:nvSpPr>
        <dsp:cNvPr id="0" name=""/>
        <dsp:cNvSpPr/>
      </dsp:nvSpPr>
      <dsp:spPr>
        <a:xfrm>
          <a:off x="409194" y="164240"/>
          <a:ext cx="5728716" cy="56088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2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6532" tIns="0" rIns="216532" bIns="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 dirty="0" smtClean="0"/>
            <a:t>技能名称：编程语言</a:t>
          </a:r>
          <a:endParaRPr lang="en-US" sz="1900" kern="1200" dirty="0"/>
        </a:p>
      </dsp:txBody>
      <dsp:txXfrm>
        <a:off x="409194" y="164240"/>
        <a:ext cx="5728716" cy="560880"/>
      </dsp:txXfrm>
    </dsp:sp>
    <dsp:sp modelId="{54F09CD6-7AFD-4B1F-A7D4-95389B99B3A7}">
      <dsp:nvSpPr>
        <dsp:cNvPr id="0" name=""/>
        <dsp:cNvSpPr/>
      </dsp:nvSpPr>
      <dsp:spPr>
        <a:xfrm>
          <a:off x="0" y="1994796"/>
          <a:ext cx="8183880" cy="82293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-8103780"/>
              <a:satOff val="16667"/>
              <a:lumOff val="-1274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35160" tIns="395732" rIns="635160" bIns="135128" numCol="1" spcCol="1270" anchor="t" anchorCtr="0">
          <a:noAutofit/>
        </a:bodyPr>
        <a:lstStyle/>
        <a:p>
          <a:pPr marL="171450" lvl="1" indent="-171450" algn="l" defTabSz="8445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900" kern="1200" dirty="0" smtClean="0"/>
            <a:t>熟练程度：熟练操作</a:t>
          </a:r>
          <a:endParaRPr lang="en-US" sz="1900" kern="1200" dirty="0"/>
        </a:p>
      </dsp:txBody>
      <dsp:txXfrm>
        <a:off x="0" y="1994796"/>
        <a:ext cx="8183880" cy="822937"/>
      </dsp:txXfrm>
    </dsp:sp>
    <dsp:sp modelId="{C7FFFF75-974C-49D9-B389-7E6BA213355D}">
      <dsp:nvSpPr>
        <dsp:cNvPr id="0" name=""/>
        <dsp:cNvSpPr/>
      </dsp:nvSpPr>
      <dsp:spPr>
        <a:xfrm>
          <a:off x="409194" y="1714356"/>
          <a:ext cx="5728716" cy="560880"/>
        </a:xfrm>
        <a:prstGeom prst="roundRect">
          <a:avLst/>
        </a:prstGeom>
        <a:gradFill rotWithShape="0">
          <a:gsLst>
            <a:gs pos="0">
              <a:schemeClr val="accent2">
                <a:hueOff val="-8103780"/>
                <a:satOff val="16667"/>
                <a:lumOff val="-1274"/>
                <a:alphaOff val="0"/>
                <a:shade val="45000"/>
                <a:satMod val="155000"/>
              </a:schemeClr>
            </a:gs>
            <a:gs pos="60000">
              <a:schemeClr val="accent2">
                <a:hueOff val="-8103780"/>
                <a:satOff val="16667"/>
                <a:lumOff val="-1274"/>
                <a:alphaOff val="0"/>
                <a:shade val="95000"/>
                <a:satMod val="150000"/>
              </a:schemeClr>
            </a:gs>
            <a:gs pos="100000">
              <a:schemeClr val="accent2">
                <a:hueOff val="-8103780"/>
                <a:satOff val="16667"/>
                <a:lumOff val="-1274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6532" tIns="0" rIns="216532" bIns="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 dirty="0" smtClean="0"/>
            <a:t>技能名称：计算机软、硬件，计算机操作</a:t>
          </a:r>
          <a:endParaRPr lang="en-US" sz="1900" kern="1200" dirty="0"/>
        </a:p>
      </dsp:txBody>
      <dsp:txXfrm>
        <a:off x="409194" y="1714356"/>
        <a:ext cx="5728716" cy="560880"/>
      </dsp:txXfrm>
    </dsp:sp>
    <dsp:sp modelId="{C05E7959-B4B4-46C1-9C8C-72BEFCDBE073}">
      <dsp:nvSpPr>
        <dsp:cNvPr id="0" name=""/>
        <dsp:cNvSpPr/>
      </dsp:nvSpPr>
      <dsp:spPr>
        <a:xfrm>
          <a:off x="0" y="3200773"/>
          <a:ext cx="8183880" cy="82293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-16207560"/>
              <a:satOff val="33334"/>
              <a:lumOff val="-2549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35160" tIns="395732" rIns="635160" bIns="135128" numCol="1" spcCol="1270" anchor="t" anchorCtr="0">
          <a:noAutofit/>
        </a:bodyPr>
        <a:lstStyle/>
        <a:p>
          <a:pPr marL="171450" lvl="1" indent="-171450" algn="l" defTabSz="8445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900" kern="1200" smtClean="0"/>
            <a:t>擅长</a:t>
          </a:r>
          <a:r>
            <a:rPr lang="en-US" sz="1900" kern="1200" dirty="0" smtClean="0"/>
            <a:t>Dreamweaver</a:t>
          </a:r>
          <a:r>
            <a:rPr lang="zh-CN" sz="1900" kern="1200" dirty="0" smtClean="0"/>
            <a:t>、</a:t>
          </a:r>
          <a:r>
            <a:rPr lang="en-US" sz="1900" kern="1200" dirty="0" smtClean="0"/>
            <a:t>Flash</a:t>
          </a:r>
          <a:r>
            <a:rPr lang="zh-CN" sz="1900" kern="1200" dirty="0" smtClean="0"/>
            <a:t>、</a:t>
          </a:r>
          <a:r>
            <a:rPr lang="en-US" sz="1900" kern="1200" dirty="0" smtClean="0"/>
            <a:t>Photoshop</a:t>
          </a:r>
          <a:r>
            <a:rPr lang="zh-CN" sz="1900" kern="1200" dirty="0" smtClean="0"/>
            <a:t>等软件搞网页制作</a:t>
          </a:r>
          <a:endParaRPr lang="zh-CN" sz="1900" kern="1200" dirty="0"/>
        </a:p>
      </dsp:txBody>
      <dsp:txXfrm>
        <a:off x="0" y="3200773"/>
        <a:ext cx="8183880" cy="822937"/>
      </dsp:txXfrm>
    </dsp:sp>
    <dsp:sp modelId="{F40647B5-2124-4CCC-AAE6-80CD312737B1}">
      <dsp:nvSpPr>
        <dsp:cNvPr id="0" name=""/>
        <dsp:cNvSpPr/>
      </dsp:nvSpPr>
      <dsp:spPr>
        <a:xfrm>
          <a:off x="409194" y="2920333"/>
          <a:ext cx="5728716" cy="560880"/>
        </a:xfrm>
        <a:prstGeom prst="roundRect">
          <a:avLst/>
        </a:prstGeom>
        <a:gradFill rotWithShape="0">
          <a:gsLst>
            <a:gs pos="0">
              <a:schemeClr val="accent2">
                <a:hueOff val="-16207560"/>
                <a:satOff val="33334"/>
                <a:lumOff val="-2549"/>
                <a:alphaOff val="0"/>
                <a:shade val="45000"/>
                <a:satMod val="155000"/>
              </a:schemeClr>
            </a:gs>
            <a:gs pos="60000">
              <a:schemeClr val="accent2">
                <a:hueOff val="-16207560"/>
                <a:satOff val="33334"/>
                <a:lumOff val="-2549"/>
                <a:alphaOff val="0"/>
                <a:shade val="95000"/>
                <a:satMod val="150000"/>
              </a:schemeClr>
            </a:gs>
            <a:gs pos="100000">
              <a:schemeClr val="accent2">
                <a:hueOff val="-16207560"/>
                <a:satOff val="33334"/>
                <a:lumOff val="-2549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6532" tIns="0" rIns="216532" bIns="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 dirty="0" smtClean="0"/>
            <a:t>其他技能：</a:t>
          </a:r>
          <a:endParaRPr lang="zh-CN" sz="1900" kern="1200" dirty="0"/>
        </a:p>
      </dsp:txBody>
      <dsp:txXfrm>
        <a:off x="409194" y="2920333"/>
        <a:ext cx="5728716" cy="5608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412BC-8447-4336-A388-ADC5F3597D87}" type="datetimeFigureOut">
              <a:rPr lang="zh-CN" altLang="en-US" smtClean="0"/>
              <a:pPr/>
              <a:t>2010/7/11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FEAB64-57FF-4E7B-BE15-A162CCB16C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1C0028-BF3B-490D-9FB9-D6D5C0A3E701}" type="datetimeFigureOut">
              <a:rPr lang="zh-CN" altLang="en-US" smtClean="0"/>
              <a:pPr/>
              <a:t>2010/7/11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9566E5-CB5D-492B-B6AB-E10760DF2A5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圆角矩形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0" name="副标题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>
            <a:normAutofit/>
          </a:bodyPr>
          <a:lstStyle>
            <a:lvl1pPr marL="36576" indent="0" algn="r">
              <a:spcBef>
                <a:spcPts val="0"/>
              </a:spcBef>
              <a:buNone/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dirty="0" smtClean="0"/>
              <a:t>单击此处编辑母版副标题样式</a:t>
            </a:r>
            <a:endParaRPr kumimoji="0" lang="en-US" dirty="0"/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35615ED-84DA-45A5-8DF9-A8A7D3C1BAD1}" type="datetime1">
              <a:rPr lang="zh-CN" altLang="en-US" smtClean="0"/>
              <a:pPr/>
              <a:t>2010/7/11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827584" y="260648"/>
            <a:ext cx="3096344" cy="461665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65500" dist="38100" dir="5400000" rotWithShape="0">
              <a:srgbClr val="000000">
                <a:alpha val="40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smtClean="0">
                <a:latin typeface="华文隶书" pitchFamily="2" charset="-122"/>
                <a:ea typeface="华文隶书" pitchFamily="2" charset="-122"/>
              </a:rPr>
              <a:t>个人简历制作示例</a:t>
            </a:r>
            <a:endParaRPr lang="zh-CN" altLang="en-US" sz="240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3" name="动作按钮: 前进或下一项 12">
            <a:hlinkClick r:id="" action="ppaction://hlinkshowjump?jump=nextslide" highlightClick="1"/>
          </p:cNvPr>
          <p:cNvSpPr/>
          <p:nvPr userDrawn="1"/>
        </p:nvSpPr>
        <p:spPr>
          <a:xfrm>
            <a:off x="539552" y="5949280"/>
            <a:ext cx="360040" cy="360040"/>
          </a:xfrm>
          <a:prstGeom prst="actionButtonForwardNext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12000000"/>
            </a:lightRig>
          </a:scene3d>
          <a:sp3d prstMaterial="powder">
            <a:bevelT h="508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动作按钮: 后退或前一项 13">
            <a:hlinkClick r:id="" action="ppaction://hlinkshowjump?jump=previousslide" highlightClick="1"/>
          </p:cNvPr>
          <p:cNvSpPr/>
          <p:nvPr userDrawn="1"/>
        </p:nvSpPr>
        <p:spPr>
          <a:xfrm>
            <a:off x="1115636" y="5949300"/>
            <a:ext cx="360000" cy="360000"/>
          </a:xfrm>
          <a:prstGeom prst="actionButtonBackPrevious">
            <a:avLst/>
          </a:prstGeom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 prst="relaxedInset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动作按钮: 第一张 15">
            <a:hlinkClick r:id="" action="ppaction://hlinkshowjump?jump=firstslide" highlightClick="1"/>
          </p:cNvPr>
          <p:cNvSpPr/>
          <p:nvPr userDrawn="1"/>
        </p:nvSpPr>
        <p:spPr>
          <a:xfrm>
            <a:off x="1691680" y="5949300"/>
            <a:ext cx="360040" cy="360000"/>
          </a:xfrm>
          <a:prstGeom prst="actionButtonHom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动作按钮: 自定义 16">
            <a:hlinkClick r:id="" action="ppaction://hlinkshowjump?jump=endshow" highlightClick="1"/>
          </p:cNvPr>
          <p:cNvSpPr/>
          <p:nvPr userDrawn="1"/>
        </p:nvSpPr>
        <p:spPr>
          <a:xfrm>
            <a:off x="2267744" y="5949280"/>
            <a:ext cx="648072" cy="360000"/>
          </a:xfrm>
          <a:prstGeom prst="actionButtonBlank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Arial" pitchFamily="34" charset="0"/>
                <a:cs typeface="Arial" pitchFamily="34" charset="0"/>
              </a:rPr>
              <a:t>exit</a:t>
            </a:r>
            <a:endParaRPr lang="zh-CN" altLang="en-US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158B62-64D0-46FA-B6C9-4226DDA56E4B}" type="datetime1">
              <a:rPr lang="zh-CN" altLang="en-US" smtClean="0"/>
              <a:pPr/>
              <a:t>2010/7/11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7A595E-80B6-4058-92AA-323B40C64CB5}" type="datetime1">
              <a:rPr lang="zh-CN" altLang="en-US" smtClean="0"/>
              <a:pPr/>
              <a:t>2010/7/11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7605227-E541-4F66-A439-F76C7E0E3397}" type="datetime1">
              <a:rPr lang="zh-CN" altLang="en-US" smtClean="0"/>
              <a:pPr/>
              <a:t>2010/7/11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圆角矩形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77FA17-67B1-48E2-AEC4-A0EB0D12A54B}" type="datetime1">
              <a:rPr lang="zh-CN" altLang="en-US" smtClean="0"/>
              <a:pPr/>
              <a:t>2010/7/11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buFontTx/>
              <a:buBlip>
                <a:blip r:embed="rId2"/>
              </a:buBlip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dirty="0" smtClean="0"/>
              <a:t>单击此处编辑母版文本样式</a:t>
            </a:r>
          </a:p>
          <a:p>
            <a:pPr lvl="1" eaLnBrk="1" latinLnBrk="0" hangingPunct="1"/>
            <a:r>
              <a:rPr lang="zh-CN" altLang="en-US" dirty="0" smtClean="0"/>
              <a:t>第二级</a:t>
            </a:r>
          </a:p>
          <a:p>
            <a:pPr lvl="2" eaLnBrk="1" latinLnBrk="0" hangingPunct="1"/>
            <a:r>
              <a:rPr lang="zh-CN" altLang="en-US" dirty="0" smtClean="0"/>
              <a:t>第三级</a:t>
            </a:r>
          </a:p>
          <a:p>
            <a:pPr lvl="3" eaLnBrk="1" latinLnBrk="0" hangingPunct="1"/>
            <a:r>
              <a:rPr lang="zh-CN" altLang="en-US" dirty="0" smtClean="0"/>
              <a:t>第四级</a:t>
            </a:r>
          </a:p>
          <a:p>
            <a:pPr lvl="4" eaLnBrk="1" latinLnBrk="0" hangingPunct="1"/>
            <a:r>
              <a:rPr lang="zh-CN" altLang="en-US" dirty="0" smtClean="0"/>
              <a:t>第五级</a:t>
            </a:r>
            <a:endParaRPr kumimoji="0" 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EB9A087-A68D-46FF-B9FC-0E336AB68217}" type="datetime1">
              <a:rPr lang="zh-CN" altLang="en-US" smtClean="0"/>
              <a:pPr/>
              <a:t>2010/7/11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A97372C-E644-4DEC-BDCF-443FAE11BC14}" type="datetime1">
              <a:rPr lang="zh-CN" altLang="en-US" smtClean="0"/>
              <a:pPr/>
              <a:t>2010/7/11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AC3B94-0FE0-46D6-A250-5BF8E850D360}" type="datetime1">
              <a:rPr lang="zh-CN" altLang="en-US" smtClean="0"/>
              <a:pPr/>
              <a:t>2010/7/11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C5DAD9C-234B-4DCC-9A72-B9245ED2E390}" type="datetime1">
              <a:rPr lang="zh-CN" altLang="en-US" smtClean="0"/>
              <a:pPr/>
              <a:t>2010/7/11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2BE4E80-2FBE-4844-A775-33FA5ADA89E7}" type="datetime1">
              <a:rPr lang="zh-CN" altLang="en-US" smtClean="0"/>
              <a:pPr/>
              <a:t>2010/7/11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单圆角矩形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18495F-3F4C-4CD7-9FA0-6D5A3FF46032}" type="datetime1">
              <a:rPr lang="zh-CN" altLang="en-US" smtClean="0"/>
              <a:pPr/>
              <a:t>2010/7/11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圆角矩形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标题占位符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extLst/>
          </a:lstStyle>
          <a:p>
            <a:r>
              <a:rPr kumimoji="0" lang="zh-CN" altLang="en-US" dirty="0" smtClean="0"/>
              <a:t>单击此处编辑母版标题样式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dirty="0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dirty="0" smtClean="0"/>
              <a:t>第二级</a:t>
            </a:r>
          </a:p>
          <a:p>
            <a:pPr lvl="2" eaLnBrk="1" latinLnBrk="0" hangingPunct="1"/>
            <a:r>
              <a:rPr kumimoji="0" lang="zh-CN" altLang="en-US" dirty="0" smtClean="0"/>
              <a:t>第三级</a:t>
            </a:r>
          </a:p>
          <a:p>
            <a:pPr lvl="3" eaLnBrk="1" latinLnBrk="0" hangingPunct="1"/>
            <a:r>
              <a:rPr kumimoji="0" lang="zh-CN" altLang="en-US" dirty="0" smtClean="0"/>
              <a:t>第四级</a:t>
            </a:r>
          </a:p>
          <a:p>
            <a:pPr lvl="4" eaLnBrk="1" latinLnBrk="0" hangingPunct="1"/>
            <a:r>
              <a:rPr kumimoji="0" lang="zh-CN" altLang="en-US" dirty="0" smtClean="0"/>
              <a:t>第五级</a:t>
            </a:r>
            <a:endParaRPr kumimoji="0" lang="en-US" dirty="0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21AB949D-87AC-4353-924B-B6470EC94810}" type="datetime1">
              <a:rPr lang="zh-CN" altLang="en-US" smtClean="0"/>
              <a:pPr/>
              <a:t>2010/7/12</a:t>
            </a:fld>
            <a:endParaRPr lang="zh-CN" altLang="en-US"/>
          </a:p>
        </p:txBody>
      </p:sp>
      <p:sp>
        <p:nvSpPr>
          <p:cNvPr id="18" name="页脚占位符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动作按钮: 前进或下一项 9">
            <a:hlinkClick r:id="" action="ppaction://hlinkshowjump?jump=nextslide" highlightClick="1"/>
          </p:cNvPr>
          <p:cNvSpPr/>
          <p:nvPr userDrawn="1"/>
        </p:nvSpPr>
        <p:spPr>
          <a:xfrm>
            <a:off x="6084168" y="6021288"/>
            <a:ext cx="360040" cy="360040"/>
          </a:xfrm>
          <a:prstGeom prst="actionButtonForwardNext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12000000"/>
            </a:lightRig>
          </a:scene3d>
          <a:sp3d prstMaterial="powder">
            <a:bevelT h="508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动作按钮: 后退或前一项 10">
            <a:hlinkClick r:id="" action="ppaction://hlinkshowjump?jump=previousslide" highlightClick="1"/>
          </p:cNvPr>
          <p:cNvSpPr/>
          <p:nvPr userDrawn="1"/>
        </p:nvSpPr>
        <p:spPr>
          <a:xfrm>
            <a:off x="6660252" y="6021308"/>
            <a:ext cx="360000" cy="360000"/>
          </a:xfrm>
          <a:prstGeom prst="actionButtonBackPrevious">
            <a:avLst/>
          </a:prstGeom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 prst="relaxedInset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动作按钮: 第一张 11">
            <a:hlinkClick r:id="" action="ppaction://hlinkshowjump?jump=firstslide" highlightClick="1"/>
          </p:cNvPr>
          <p:cNvSpPr/>
          <p:nvPr userDrawn="1"/>
        </p:nvSpPr>
        <p:spPr>
          <a:xfrm>
            <a:off x="7236296" y="6021308"/>
            <a:ext cx="360040" cy="360000"/>
          </a:xfrm>
          <a:prstGeom prst="actionButtonHom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动作按钮: 自定义 13">
            <a:hlinkClick r:id="" action="ppaction://hlinkshowjump?jump=endshow" highlightClick="1"/>
          </p:cNvPr>
          <p:cNvSpPr/>
          <p:nvPr userDrawn="1"/>
        </p:nvSpPr>
        <p:spPr>
          <a:xfrm>
            <a:off x="7812360" y="6021288"/>
            <a:ext cx="648072" cy="360000"/>
          </a:xfrm>
          <a:prstGeom prst="actionButtonBlank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Arial" pitchFamily="34" charset="0"/>
                <a:cs typeface="Arial" pitchFamily="34" charset="0"/>
              </a:rPr>
              <a:t>exit</a:t>
            </a:r>
            <a:endParaRPr lang="zh-CN" altLang="en-US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600" b="1" kern="1200" cap="all" spc="0">
          <a:ln w="0"/>
          <a:gradFill flip="none">
            <a:gsLst>
              <a:gs pos="0">
                <a:schemeClr val="accent1">
                  <a:tint val="75000"/>
                  <a:shade val="75000"/>
                  <a:satMod val="170000"/>
                </a:schemeClr>
              </a:gs>
              <a:gs pos="49000">
                <a:schemeClr val="accent1">
                  <a:tint val="88000"/>
                  <a:shade val="65000"/>
                  <a:satMod val="172000"/>
                </a:schemeClr>
              </a:gs>
              <a:gs pos="50000">
                <a:schemeClr val="accent1">
                  <a:shade val="65000"/>
                  <a:satMod val="130000"/>
                </a:schemeClr>
              </a:gs>
              <a:gs pos="92000">
                <a:schemeClr val="accent1">
                  <a:shade val="50000"/>
                  <a:satMod val="120000"/>
                </a:schemeClr>
              </a:gs>
              <a:gs pos="100000">
                <a:schemeClr val="accent1">
                  <a:shade val="48000"/>
                  <a:satMod val="120000"/>
                </a:schemeClr>
              </a:gs>
            </a:gsLst>
            <a:lin ang="5400000"/>
          </a:gradFill>
          <a:effectLst>
            <a:reflection blurRad="12700" stA="50000" endPos="50000" dist="5000" dir="5400000" sy="-100000" rotWithShape="0"/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Tx/>
        <a:buBlip>
          <a:blip r:embed="rId13"/>
        </a:buBlip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rgbClr val="00B050"/>
        </a:buClr>
        <a:buSzPct val="95000"/>
        <a:buFont typeface="Wingdings" pitchFamily="2" charset="2"/>
        <a:buChar char="Ø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audio" Target="../media/audio1.wav"/><Relationship Id="rId7" Type="http://schemas.openxmlformats.org/officeDocument/2006/relationships/slide" Target="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slide" Target="slide4.xml"/><Relationship Id="rId5" Type="http://schemas.openxmlformats.org/officeDocument/2006/relationships/slide" Target="slide3.xml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../../../&#31532;1&#31456;%20&#35745;&#31639;&#26426;&#22522;&#30784;&#30693;&#35782;.doc" TargetMode="External"/><Relationship Id="rId2" Type="http://schemas.openxmlformats.org/officeDocument/2006/relationships/hyperlink" Target="http://www.wsbookshow.com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mailto:youyou@163.com?subject=&#21672;&#35810;" TargetMode="External"/><Relationship Id="rId4" Type="http://schemas.openxmlformats.org/officeDocument/2006/relationships/hyperlink" Target="../../34%20%20&#21046;&#20316;&#30446;&#24405;.doc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优优的个人简历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2192240"/>
          </a:xfrm>
        </p:spPr>
        <p:txBody>
          <a:bodyPr>
            <a:noAutofit/>
          </a:bodyPr>
          <a:lstStyle/>
          <a:p>
            <a:r>
              <a:rPr lang="zh-CN" altLang="en-US" dirty="0" smtClean="0">
                <a:hlinkClick r:id="rId4" action="ppaction://hlinksldjump"/>
              </a:rPr>
              <a:t>基本信息</a:t>
            </a:r>
            <a:endParaRPr lang="en-US" altLang="zh-CN" dirty="0" smtClean="0"/>
          </a:p>
          <a:p>
            <a:r>
              <a:rPr lang="zh-CN" altLang="en-US" dirty="0" smtClean="0">
                <a:hlinkClick r:id="rId5" action="ppaction://hlinksldjump"/>
              </a:rPr>
              <a:t>我的目标</a:t>
            </a:r>
            <a:endParaRPr lang="en-US" altLang="zh-CN" dirty="0" smtClean="0"/>
          </a:p>
          <a:p>
            <a:r>
              <a:rPr lang="zh-CN" altLang="en-US" dirty="0" smtClean="0">
                <a:hlinkClick r:id="rId6" action="ppaction://hlinksldjump"/>
              </a:rPr>
              <a:t>技能特长</a:t>
            </a:r>
            <a:endParaRPr lang="en-US" altLang="zh-CN" dirty="0" smtClean="0"/>
          </a:p>
          <a:p>
            <a:r>
              <a:rPr lang="zh-CN" altLang="en-US" dirty="0" smtClean="0">
                <a:hlinkClick r:id="rId7" action="ppaction://hlinksldjump"/>
              </a:rPr>
              <a:t>社会实践</a:t>
            </a:r>
            <a:endParaRPr lang="en-US" altLang="zh-CN" dirty="0" smtClean="0"/>
          </a:p>
          <a:p>
            <a:r>
              <a:rPr lang="zh-CN" altLang="en-US" dirty="0" smtClean="0">
                <a:hlinkClick r:id="rId8" action="ppaction://hlinksldjump"/>
              </a:rPr>
              <a:t>自我评价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ransition advTm="954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2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2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2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200"/>
                            </p:stCondLst>
                            <p:childTnLst>
                              <p:par>
                                <p:cTn id="38" presetID="1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dvAuto="50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基本信息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14352" y="764704"/>
            <a:ext cx="5209776" cy="4154768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姓名：优优</a:t>
            </a:r>
            <a:endParaRPr lang="en-US" altLang="zh-CN" dirty="0" smtClean="0"/>
          </a:p>
          <a:p>
            <a:r>
              <a:rPr lang="zh-CN" altLang="en-US" dirty="0" smtClean="0"/>
              <a:t>性别：女</a:t>
            </a:r>
            <a:endParaRPr lang="en-US" altLang="zh-CN" dirty="0" smtClean="0"/>
          </a:p>
          <a:p>
            <a:r>
              <a:rPr lang="zh-CN" altLang="en-US" dirty="0" smtClean="0"/>
              <a:t>生日：</a:t>
            </a:r>
            <a:r>
              <a:rPr lang="en-US" altLang="zh-CN" dirty="0" smtClean="0"/>
              <a:t>1988-12-16</a:t>
            </a:r>
          </a:p>
          <a:p>
            <a:r>
              <a:rPr lang="zh-CN" altLang="en-US" dirty="0" smtClean="0"/>
              <a:t>学校：重庆电子工程职业学院</a:t>
            </a:r>
            <a:endParaRPr lang="en-US" altLang="zh-CN" dirty="0" smtClean="0"/>
          </a:p>
          <a:p>
            <a:r>
              <a:rPr lang="zh-CN" altLang="en-US" dirty="0" smtClean="0"/>
              <a:t>专业：计算机应用</a:t>
            </a:r>
            <a:endParaRPr lang="en-US" altLang="zh-CN" dirty="0" smtClean="0"/>
          </a:p>
          <a:p>
            <a:r>
              <a:rPr lang="zh-CN" altLang="en-US" dirty="0" smtClean="0"/>
              <a:t>学历：专科</a:t>
            </a:r>
            <a:endParaRPr lang="en-US" altLang="zh-CN" dirty="0" smtClean="0"/>
          </a:p>
          <a:p>
            <a:r>
              <a:rPr lang="zh-CN" altLang="en-US" dirty="0" smtClean="0"/>
              <a:t>籍贯：江苏</a:t>
            </a:r>
            <a:r>
              <a:rPr lang="en-US" altLang="zh-CN" dirty="0" smtClean="0"/>
              <a:t>.</a:t>
            </a:r>
            <a:r>
              <a:rPr lang="zh-CN" altLang="en-US" dirty="0" smtClean="0"/>
              <a:t>南通</a:t>
            </a:r>
            <a:endParaRPr lang="en-US" altLang="zh-CN" dirty="0" smtClean="0"/>
          </a:p>
          <a:p>
            <a:r>
              <a:rPr lang="zh-CN" altLang="en-US" dirty="0" smtClean="0"/>
              <a:t>电话：</a:t>
            </a:r>
            <a:r>
              <a:rPr lang="en-US" altLang="zh-CN" dirty="0" smtClean="0"/>
              <a:t>13812345678</a:t>
            </a:r>
            <a:endParaRPr lang="zh-CN" altLang="en-US" dirty="0" smtClean="0"/>
          </a:p>
        </p:txBody>
      </p:sp>
      <p:pic>
        <p:nvPicPr>
          <p:cNvPr id="5" name="内容占位符 4" descr="52design.com_kr_001.pn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868144" y="1700808"/>
            <a:ext cx="2465784" cy="2465784"/>
          </a:xfrm>
        </p:spPr>
      </p:pic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857A5-E49B-4DCE-8138-720764340D9F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  <p:transition advTm="4446"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我的目标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zh-CN" altLang="en-US" dirty="0" smtClean="0"/>
              <a:t>一个孵化创造力的职位，需要团队的协作，我的目标是从事对执行力有纪律要求的职位。</a:t>
            </a:r>
            <a:endParaRPr lang="en-US" altLang="zh-CN" dirty="0" smtClean="0"/>
          </a:p>
          <a:p>
            <a:r>
              <a:rPr lang="zh-CN" altLang="en-US" dirty="0" smtClean="0"/>
              <a:t>例如：无线应用的开发等。</a:t>
            </a:r>
            <a:endParaRPr lang="zh-CN" altLang="en-US" dirty="0"/>
          </a:p>
        </p:txBody>
      </p:sp>
    </p:spTree>
  </p:cSld>
  <p:clrMapOvr>
    <a:masterClrMapping/>
  </p:clrMapOvr>
  <p:transition advTm="2527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技能特长</a:t>
            </a:r>
            <a:endParaRPr lang="zh-CN" altLang="en-US" dirty="0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</p:nvPr>
        </p:nvGraphicFramePr>
        <p:xfrm>
          <a:off x="502920" y="530352"/>
          <a:ext cx="8183880" cy="41879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857A5-E49B-4DCE-8138-720764340D9F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  <p:transition advTm="577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0138AEF-F9B5-4A7B-95B4-A187C56702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graphicEl>
                                              <a:dgm id="{30138AEF-F9B5-4A7B-95B4-A187C56702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graphicEl>
                                              <a:dgm id="{30138AEF-F9B5-4A7B-95B4-A187C56702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7FFFF75-974C-49D9-B389-7E6BA21335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graphicEl>
                                              <a:dgm id="{C7FFFF75-974C-49D9-B389-7E6BA21335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graphicEl>
                                              <a:dgm id="{C7FFFF75-974C-49D9-B389-7E6BA21335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40647B5-2124-4CCC-AAE6-80CD312737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graphicEl>
                                              <a:dgm id="{F40647B5-2124-4CCC-AAE6-80CD312737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graphicEl>
                                              <a:dgm id="{F40647B5-2124-4CCC-AAE6-80CD312737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57C150B-9E00-49D4-A27A-476CE7032B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graphicEl>
                                              <a:dgm id="{357C150B-9E00-49D4-A27A-476CE7032B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graphicEl>
                                              <a:dgm id="{357C150B-9E00-49D4-A27A-476CE7032B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4F09CD6-7AFD-4B1F-A7D4-95389B99B3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graphicEl>
                                              <a:dgm id="{54F09CD6-7AFD-4B1F-A7D4-95389B99B3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graphicEl>
                                              <a:dgm id="{54F09CD6-7AFD-4B1F-A7D4-95389B99B3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05E7959-B4B4-46C1-9C8C-72BEFCDBE0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graphicEl>
                                              <a:dgm id="{C05E7959-B4B4-46C1-9C8C-72BEFCDBE0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graphicEl>
                                              <a:dgm id="{C05E7959-B4B4-46C1-9C8C-72BEFCDBE0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lvl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alphaModFix amt="3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社会实践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2008-2009：</a:t>
            </a:r>
            <a:r>
              <a:rPr lang="zh-CN" altLang="en-US" dirty="0" smtClean="0"/>
              <a:t>暑期在南通中贸公司组建局域网、系统安装。</a:t>
            </a:r>
            <a:endParaRPr lang="en-US" altLang="zh-CN" dirty="0" smtClean="0"/>
          </a:p>
          <a:p>
            <a:r>
              <a:rPr lang="en-US" altLang="zh-CN" dirty="0" smtClean="0"/>
              <a:t>2009-2010：</a:t>
            </a:r>
            <a:r>
              <a:rPr lang="zh-CN" altLang="en-US" dirty="0" smtClean="0"/>
              <a:t>苏州胜利无线电厂、苏州富士通公司见习实习。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857A5-E49B-4DCE-8138-720764340D9F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  <p:transition advTm="3011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自我评价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有良好的组织、活动策划能力及团队精神。</a:t>
            </a:r>
            <a:endParaRPr lang="en-US" altLang="zh-CN" dirty="0" smtClean="0"/>
          </a:p>
          <a:p>
            <a:r>
              <a:rPr lang="zh-CN" altLang="en-US" dirty="0" smtClean="0"/>
              <a:t>有良好的沟通能力、讲解能力，能把自己的知识系统地介绍给对方。</a:t>
            </a:r>
            <a:endParaRPr lang="en-US" altLang="zh-CN" dirty="0" smtClean="0"/>
          </a:p>
          <a:p>
            <a:r>
              <a:rPr lang="zh-CN" altLang="en-US" dirty="0" smtClean="0"/>
              <a:t>我相信自己，能为公司创造不是最大而是更大的利润。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谢谢您阅读我的简历，真切的盼望您的回复！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857A5-E49B-4DCE-8138-720764340D9F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  <p:transition advTm="8439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我的项目成果展示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altLang="zh-CN" dirty="0" smtClean="0">
              <a:hlinkClick r:id="rId2"/>
            </a:endParaRPr>
          </a:p>
          <a:p>
            <a:r>
              <a:rPr lang="zh-CN" altLang="en-US" dirty="0" smtClean="0">
                <a:hlinkClick r:id="rId2"/>
              </a:rPr>
              <a:t>小型商务网站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>
                <a:hlinkClick r:id="rId3" action="ppaction://hlinkfile"/>
              </a:rPr>
              <a:t>办公自动化系统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>
                <a:hlinkClick r:id="rId4" action="ppaction://hlinkfile"/>
              </a:rPr>
              <a:t>公司局域网的组建</a:t>
            </a:r>
            <a:endParaRPr lang="en-US" altLang="zh-CN" dirty="0" smtClean="0"/>
          </a:p>
          <a:p>
            <a:endParaRPr lang="en-US" altLang="zh-CN" dirty="0" smtClean="0"/>
          </a:p>
          <a:p>
            <a:pPr algn="r">
              <a:buNone/>
            </a:pPr>
            <a:r>
              <a:rPr lang="en-US" altLang="zh-CN" dirty="0" smtClean="0"/>
              <a:t>youyou@163.com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857A5-E49B-4DCE-8138-720764340D9F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5" name="矩形 4">
            <a:hlinkClick r:id="rId5"/>
          </p:cNvPr>
          <p:cNvSpPr/>
          <p:nvPr/>
        </p:nvSpPr>
        <p:spPr>
          <a:xfrm>
            <a:off x="5868144" y="3861048"/>
            <a:ext cx="2808312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3.7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视点">
  <a:themeElements>
    <a:clrScheme name="华丽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视点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480</TotalTime>
  <Words>238</Words>
  <Application>Microsoft Office PowerPoint</Application>
  <PresentationFormat>全屏显示(4:3)</PresentationFormat>
  <Paragraphs>49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视点</vt:lpstr>
      <vt:lpstr>优优的个人简历</vt:lpstr>
      <vt:lpstr>基本信息</vt:lpstr>
      <vt:lpstr>我的目标</vt:lpstr>
      <vt:lpstr>技能特长</vt:lpstr>
      <vt:lpstr>社会实践</vt:lpstr>
      <vt:lpstr>自我评价</vt:lpstr>
      <vt:lpstr>我的项目成果展示</vt:lpstr>
    </vt:vector>
  </TitlesOfParts>
  <Company>番茄花园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小八的个人简历</dc:title>
  <dc:creator>番茄花园</dc:creator>
  <cp:lastModifiedBy>段利文</cp:lastModifiedBy>
  <cp:revision>51</cp:revision>
  <dcterms:created xsi:type="dcterms:W3CDTF">2010-05-25T16:03:30Z</dcterms:created>
  <dcterms:modified xsi:type="dcterms:W3CDTF">2010-07-11T17:22:37Z</dcterms:modified>
</cp:coreProperties>
</file>