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F9AF-BCD4-4766-84CA-25BBEB938AA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9100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2A33F7-6EBE-4958-9CAA-E1FA28E3B5A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8218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7E054A-0100-4550-A46F-E78D146AE2C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04375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F7C223E-EF2A-4B2D-8FF0-48080A9A89E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9394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C9FAF9-C89E-4FEF-A3B2-C20367FA93E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45573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DBDC89-37FF-4817-9C89-5F7D6B901E8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70781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DB4247-A2A7-4872-827D-7B169F64A4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1241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DDCA23-139E-4E1B-AF61-85FA206CDB8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39132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81A625-22A5-4077-82B8-9028BCE4D20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9691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60FE7C-32EF-4CF5-B291-3C0109F6DF7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98662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0750CB-7FDC-40DF-BC41-62F1B170138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6784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566D9-E860-4AA8-8406-FEAB1EB7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75048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6D2D906-0E7B-472B-B267-213A897BA40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1676400"/>
            <a:ext cx="7772400" cy="1470025"/>
          </a:xfrm>
        </p:spPr>
        <p:txBody>
          <a:bodyPr/>
          <a:lstStyle/>
          <a:p>
            <a:r>
              <a:rPr lang="zh-CN" altLang="en-US" sz="6000"/>
              <a:t>海岛之旅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3505200"/>
            <a:ext cx="3124200" cy="1752600"/>
          </a:xfrm>
        </p:spPr>
        <p:txBody>
          <a:bodyPr/>
          <a:lstStyle/>
          <a:p>
            <a:pPr algn="l">
              <a:buFont typeface="Webdings" pitchFamily="18" charset="2"/>
              <a:buChar char="ñ"/>
            </a:pPr>
            <a:r>
              <a:rPr lang="zh-CN" altLang="en-US"/>
              <a:t>伊比利亚半岛</a:t>
            </a:r>
          </a:p>
          <a:p>
            <a:pPr algn="l">
              <a:buFont typeface="Webdings" pitchFamily="18" charset="2"/>
              <a:buChar char="ñ"/>
            </a:pPr>
            <a:r>
              <a:rPr lang="zh-CN" altLang="en-US"/>
              <a:t>爱琴海</a:t>
            </a:r>
          </a:p>
          <a:p>
            <a:pPr algn="l">
              <a:buFont typeface="Webdings" pitchFamily="18" charset="2"/>
              <a:buChar char="ñ"/>
            </a:pPr>
            <a:r>
              <a:rPr lang="zh-CN" altLang="en-US"/>
              <a:t>夏威夷海滩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伊比利亚半岛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爱琴海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爱琴海中散布着众多风光旖旎的岛屿，是旅游者都钟爱的度假地，宛若人间天堂。</a:t>
            </a:r>
          </a:p>
          <a:p>
            <a:r>
              <a:rPr lang="zh-CN" altLang="en-US"/>
              <a:t>爱琴海的岛屿一共有</a:t>
            </a:r>
            <a:r>
              <a:rPr lang="en-US" altLang="zh-CN"/>
              <a:t>2000</a:t>
            </a:r>
            <a:r>
              <a:rPr lang="zh-CN" altLang="en-US"/>
              <a:t>多个，其中有人居住的多达</a:t>
            </a:r>
            <a:r>
              <a:rPr lang="en-US" altLang="zh-CN"/>
              <a:t>170</a:t>
            </a:r>
            <a:r>
              <a:rPr lang="zh-CN" altLang="en-US"/>
              <a:t>个。</a:t>
            </a:r>
          </a:p>
          <a:p>
            <a:r>
              <a:rPr lang="zh-CN" altLang="en-US"/>
              <a:t>那些沐浴在热情阳光下的小岛风情各异，如果要逐个浏览，真要花上好些年的时间。</a:t>
            </a:r>
          </a:p>
          <a:p>
            <a:r>
              <a:rPr lang="zh-CN" altLang="en-US"/>
              <a:t>游客可根据自己的爱好在不同季节体会希腊海岛生活的舒适。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夏威夷海滩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114800" cy="4525963"/>
          </a:xfrm>
        </p:spPr>
        <p:txBody>
          <a:bodyPr/>
          <a:lstStyle/>
          <a:p>
            <a:r>
              <a:rPr lang="zh-CN" altLang="en-US" sz="2800"/>
              <a:t>蔚蓝的海岸、干爽宜人的气候、洁净的沙滩、丰富的水上活动、到处林立的高级度假饭店，再加上当地土著的音乐及舞蹈，自然而然散发出的悠闲、浪漫情怀，这就是位于火奴鲁鲁岛上的夏威夷海滩。 </a:t>
            </a:r>
          </a:p>
        </p:txBody>
      </p:sp>
      <p:pic>
        <p:nvPicPr>
          <p:cNvPr id="8198" name="Picture 6" descr="夏威夷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00600" y="2209800"/>
            <a:ext cx="4038600" cy="28495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</TotalTime>
  <Words>141</Words>
  <Application>Microsoft Office PowerPoint</Application>
  <PresentationFormat>全屏显示(4:3)</PresentationFormat>
  <Paragraphs>12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宋体</vt:lpstr>
      <vt:lpstr>Webdings</vt:lpstr>
      <vt:lpstr>默认设计模板</vt:lpstr>
      <vt:lpstr>海岛之旅</vt:lpstr>
      <vt:lpstr>伊比利亚半岛</vt:lpstr>
      <vt:lpstr>爱琴海</vt:lpstr>
      <vt:lpstr>夏威夷海滩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6</cp:revision>
  <cp:lastPrinted>1601-01-01T00:00:00Z</cp:lastPrinted>
  <dcterms:created xsi:type="dcterms:W3CDTF">1601-01-01T00:00:00Z</dcterms:created>
  <dcterms:modified xsi:type="dcterms:W3CDTF">2015-01-27T01:24:33Z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