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56" r:id="rId2"/>
  </p:sldMasterIdLst>
  <p:notesMasterIdLst>
    <p:notesMasterId r:id="rId12"/>
  </p:notesMasterIdLst>
  <p:sldIdLst>
    <p:sldId id="26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名额</c:v>
                </c:pt>
              </c:strCache>
            </c:strRef>
          </c:tx>
          <c:dLbls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一等奖</c:v>
                </c:pt>
                <c:pt idx="1">
                  <c:v>二等奖</c:v>
                </c:pt>
                <c:pt idx="2">
                  <c:v>三等奖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9A7BF-977C-4702-A2FF-C566B076E3C9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AAFAA-B903-4014-BA87-2A1AC76CB2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47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AAFAA-B903-4014-BA87-2A1AC76CB2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495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9CE720E-CA8C-43B5-AB40-7E07A5C9D6C3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3899A307-0365-48FA-A05A-9697BFA312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news.cntv.cn/dreams/zhengji/banquanxieyi/index.s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征集与展播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中国梦，我的梦</a:t>
            </a:r>
          </a:p>
        </p:txBody>
      </p:sp>
    </p:spTree>
    <p:extLst>
      <p:ext uri="{BB962C8B-B14F-4D97-AF65-F5344CB8AC3E}">
        <p14:creationId xmlns:p14="http://schemas.microsoft.com/office/powerpoint/2010/main" val="413643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Clr>
                <a:srgbClr val="FFC000"/>
              </a:buClr>
              <a:buSzPct val="80000"/>
              <a:buFont typeface="Wingdings" panose="05000000000000000000" pitchFamily="2" charset="2"/>
              <a:buChar char=""/>
            </a:pPr>
            <a:r>
              <a:rPr lang="zh-CN" altLang="zh-CN" dirty="0"/>
              <a:t>活动介绍</a:t>
            </a:r>
          </a:p>
          <a:p>
            <a:pPr>
              <a:buClr>
                <a:srgbClr val="FFC000"/>
              </a:buClr>
              <a:buSzPct val="80000"/>
              <a:buFont typeface="Wingdings" panose="05000000000000000000" pitchFamily="2" charset="2"/>
              <a:buChar char=""/>
            </a:pPr>
            <a:r>
              <a:rPr lang="zh-CN" altLang="zh-CN" dirty="0"/>
              <a:t>参与方式</a:t>
            </a:r>
          </a:p>
          <a:p>
            <a:pPr>
              <a:buClr>
                <a:srgbClr val="FFC000"/>
              </a:buClr>
              <a:buSzPct val="80000"/>
              <a:buFont typeface="Wingdings" panose="05000000000000000000" pitchFamily="2" charset="2"/>
              <a:buChar char=""/>
            </a:pPr>
            <a:r>
              <a:rPr lang="zh-CN" altLang="zh-CN" dirty="0"/>
              <a:t>追梦人</a:t>
            </a:r>
          </a:p>
          <a:p>
            <a:pPr>
              <a:buClr>
                <a:srgbClr val="FFC000"/>
              </a:buClr>
              <a:buSzPct val="80000"/>
              <a:buFont typeface="Wingdings" panose="05000000000000000000" pitchFamily="2" charset="2"/>
              <a:buChar char=""/>
            </a:pPr>
            <a:r>
              <a:rPr lang="zh-CN" altLang="en-US" dirty="0" smtClean="0"/>
              <a:t>活动宣传</a:t>
            </a:r>
            <a:endParaRPr lang="en-US" altLang="zh-CN" dirty="0" smtClean="0"/>
          </a:p>
          <a:p>
            <a:pPr>
              <a:buClr>
                <a:srgbClr val="FFC000"/>
              </a:buClr>
              <a:buSzPct val="80000"/>
              <a:buFont typeface="Wingdings" panose="05000000000000000000" pitchFamily="2" charset="2"/>
              <a:buChar char=""/>
            </a:pPr>
            <a:r>
              <a:rPr lang="zh-CN" altLang="zh-CN" dirty="0" smtClean="0"/>
              <a:t>作品</a:t>
            </a:r>
            <a:r>
              <a:rPr lang="zh-CN" altLang="zh-CN" dirty="0"/>
              <a:t>奖励</a:t>
            </a:r>
          </a:p>
          <a:p>
            <a:endParaRPr lang="zh-CN" altLang="en-US" dirty="0"/>
          </a:p>
        </p:txBody>
      </p:sp>
      <p:pic>
        <p:nvPicPr>
          <p:cNvPr id="2" name="musi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0192" y="46002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1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活动介绍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本活动旨在征集积极励志的筑梦故事，体现每个生活在这国家和时代的普通人，拥有梦想和实现梦想的平等机会。通过一个个具体的人物故事，彰显全国上下共同建设“强盛中国、文明中国、和谐中国、美丽中国”图景。 </a:t>
            </a:r>
          </a:p>
          <a:p>
            <a:r>
              <a:rPr lang="zh-CN" altLang="zh-CN" dirty="0"/>
              <a:t>活动时间： </a:t>
            </a:r>
          </a:p>
          <a:p>
            <a:pPr lvl="1"/>
            <a:r>
              <a:rPr lang="en-US" altLang="zh-CN" dirty="0"/>
              <a:t>2015</a:t>
            </a:r>
            <a:r>
              <a:rPr lang="zh-CN" altLang="zh-CN" dirty="0"/>
              <a:t>年</a:t>
            </a:r>
            <a:r>
              <a:rPr lang="en-US" altLang="zh-CN" dirty="0"/>
              <a:t>4</a:t>
            </a:r>
            <a:r>
              <a:rPr lang="zh-CN" altLang="zh-CN" dirty="0"/>
              <a:t>月</a:t>
            </a:r>
            <a:r>
              <a:rPr lang="en-US" altLang="zh-CN" dirty="0"/>
              <a:t>-11</a:t>
            </a:r>
            <a:r>
              <a:rPr lang="zh-CN" altLang="zh-CN" dirty="0"/>
              <a:t>月　梦想视频征集与展播期 </a:t>
            </a:r>
          </a:p>
          <a:p>
            <a:pPr lvl="1"/>
            <a:r>
              <a:rPr lang="en-US" altLang="zh-CN" dirty="0"/>
              <a:t>2015</a:t>
            </a:r>
            <a:r>
              <a:rPr lang="zh-CN" altLang="zh-CN" dirty="0"/>
              <a:t>年</a:t>
            </a:r>
            <a:r>
              <a:rPr lang="en-US" altLang="zh-CN" dirty="0"/>
              <a:t>12</a:t>
            </a:r>
            <a:r>
              <a:rPr lang="zh-CN" altLang="zh-CN" dirty="0"/>
              <a:t>月底前　举办“筑梦中国 出彩人生”评选和颁奖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391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参与方式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zh-CN" altLang="zh-CN" dirty="0"/>
              <a:t>您可以通过微博与微信</a:t>
            </a:r>
            <a:r>
              <a:rPr lang="en-US" altLang="zh-CN" b="1" dirty="0"/>
              <a:t>@</a:t>
            </a:r>
            <a:r>
              <a:rPr lang="zh-CN" altLang="zh-CN" b="1" dirty="0"/>
              <a:t>央视新闻</a:t>
            </a:r>
            <a:r>
              <a:rPr lang="zh-CN" altLang="zh-CN" dirty="0"/>
              <a:t>、 </a:t>
            </a:r>
            <a:r>
              <a:rPr lang="en-US" altLang="zh-CN" b="1" dirty="0"/>
              <a:t>@</a:t>
            </a:r>
            <a:r>
              <a:rPr lang="zh-CN" altLang="zh-CN" b="1" dirty="0"/>
              <a:t>网络新闻联播</a:t>
            </a:r>
            <a:r>
              <a:rPr lang="zh-CN" altLang="zh-CN" dirty="0"/>
              <a:t>官方微博，加入我们的梦想征集之旅。 </a:t>
            </a:r>
          </a:p>
          <a:p>
            <a:pPr lvl="0"/>
            <a:r>
              <a:rPr lang="zh-CN" altLang="zh-CN" dirty="0"/>
              <a:t>也可以通过我们的</a:t>
            </a:r>
            <a:r>
              <a:rPr lang="zh-CN" altLang="zh-CN" b="1" dirty="0">
                <a:hlinkClick r:id="rId2"/>
              </a:rPr>
              <a:t>页面入口</a:t>
            </a:r>
            <a:r>
              <a:rPr lang="zh-CN" altLang="zh-CN" dirty="0"/>
              <a:t>直接传递您的梦想。 </a:t>
            </a:r>
          </a:p>
          <a:p>
            <a:pPr lvl="0"/>
            <a:r>
              <a:rPr lang="zh-CN" altLang="zh-CN" dirty="0"/>
              <a:t>也可以登陆中国网络电视台复兴论坛，参与征集活动，发布图片文字等内容，讲述努力去实现梦想的真实故事。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517988"/>
            <a:ext cx="2804160" cy="1694688"/>
          </a:xfr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777" y="1571306"/>
            <a:ext cx="21907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追梦人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17" y="1528087"/>
            <a:ext cx="2696400" cy="179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650" y="1528088"/>
            <a:ext cx="2696400" cy="179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07" y="4005064"/>
            <a:ext cx="2696400" cy="179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086" y="4005064"/>
            <a:ext cx="2696400" cy="179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1009321" y="3337828"/>
            <a:ext cx="28180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/>
              <a:t>姚明</a:t>
            </a:r>
            <a:r>
              <a:rPr lang="zh-CN" altLang="en-US" sz="1400" dirty="0" smtClean="0"/>
              <a:t>：体育</a:t>
            </a:r>
            <a:r>
              <a:rPr lang="zh-CN" altLang="en-US" sz="1400" dirty="0"/>
              <a:t>重新回归到教育，成为教育一个重要的组成部分。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436096" y="3337828"/>
            <a:ext cx="2833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/>
              <a:t>俞敏洪</a:t>
            </a:r>
            <a:r>
              <a:rPr lang="zh-CN" altLang="en-US" sz="1400" dirty="0" smtClean="0"/>
              <a:t>：社会</a:t>
            </a:r>
            <a:r>
              <a:rPr lang="zh-CN" altLang="en-US" sz="1400" dirty="0"/>
              <a:t>可以平稳地发展。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60725" y="5877272"/>
            <a:ext cx="2738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/>
              <a:t>李彦宏</a:t>
            </a:r>
            <a:r>
              <a:rPr lang="zh-CN" altLang="en-US" sz="1400" dirty="0" smtClean="0"/>
              <a:t>：让</a:t>
            </a:r>
            <a:r>
              <a:rPr lang="zh-CN" altLang="en-US" sz="1400" dirty="0"/>
              <a:t>人们最平等便捷地获取信息，掌握所求。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208777" y="5877272"/>
            <a:ext cx="2863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/>
              <a:t>雷敏</a:t>
            </a:r>
            <a:r>
              <a:rPr lang="zh-CN" altLang="en-US" sz="1400" dirty="0" smtClean="0"/>
              <a:t>：国家</a:t>
            </a:r>
            <a:r>
              <a:rPr lang="zh-CN" altLang="en-US" sz="1400" dirty="0"/>
              <a:t>越来越富强，军队越来越强大</a:t>
            </a:r>
          </a:p>
        </p:txBody>
      </p:sp>
    </p:spTree>
    <p:extLst>
      <p:ext uri="{BB962C8B-B14F-4D97-AF65-F5344CB8AC3E}">
        <p14:creationId xmlns:p14="http://schemas.microsoft.com/office/powerpoint/2010/main" val="298597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活动宣传</a:t>
            </a:r>
            <a:endParaRPr lang="zh-CN" altLang="en-US" dirty="0"/>
          </a:p>
        </p:txBody>
      </p:sp>
      <p:pic>
        <p:nvPicPr>
          <p:cNvPr id="6" name="movie.wmv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28417" y="1447801"/>
            <a:ext cx="5487166" cy="4115375"/>
          </a:xfrm>
          <a:prstGeom prst="roundRect">
            <a:avLst>
              <a:gd name="adj" fmla="val 5873"/>
            </a:avLst>
          </a:prstGeom>
        </p:spPr>
      </p:pic>
    </p:spTree>
    <p:extLst>
      <p:ext uri="{BB962C8B-B14F-4D97-AF65-F5344CB8AC3E}">
        <p14:creationId xmlns:p14="http://schemas.microsoft.com/office/powerpoint/2010/main" val="167312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作品奖励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13986820"/>
              </p:ext>
            </p:extLst>
          </p:nvPr>
        </p:nvGraphicFramePr>
        <p:xfrm>
          <a:off x="685800" y="1772816"/>
          <a:ext cx="7772400" cy="3245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352"/>
                <a:gridCol w="876672"/>
                <a:gridCol w="1571600"/>
                <a:gridCol w="3898776"/>
              </a:tblGrid>
              <a:tr h="54526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奖项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名额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奖品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备注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90000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一等奖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Iphone6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如获奖名额没有达到参赛人数的</a:t>
                      </a:r>
                      <a:r>
                        <a:rPr lang="en-US" altLang="zh-CN" dirty="0" smtClean="0"/>
                        <a:t>3%</a:t>
                      </a:r>
                      <a:r>
                        <a:rPr lang="zh-CN" altLang="en-US" dirty="0" smtClean="0"/>
                        <a:t>，则以参赛人数的</a:t>
                      </a:r>
                      <a:r>
                        <a:rPr lang="en-US" altLang="zh-CN" dirty="0" smtClean="0"/>
                        <a:t>3%</a:t>
                      </a:r>
                      <a:r>
                        <a:rPr lang="zh-CN" altLang="en-US" dirty="0" smtClean="0"/>
                        <a:t>发放奖品</a:t>
                      </a:r>
                    </a:p>
                  </a:txBody>
                  <a:tcPr anchor="ctr"/>
                </a:tc>
              </a:tr>
              <a:tr h="90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二等奖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IPAD</a:t>
                      </a:r>
                      <a:r>
                        <a:rPr lang="en-US" altLang="zh-CN" baseline="0" dirty="0" smtClean="0"/>
                        <a:t>  mini3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如获奖名额没有达到参赛人数的</a:t>
                      </a:r>
                      <a:r>
                        <a:rPr lang="en-US" altLang="zh-CN" dirty="0" smtClean="0"/>
                        <a:t>5%</a:t>
                      </a:r>
                      <a:r>
                        <a:rPr lang="zh-CN" altLang="en-US" dirty="0" smtClean="0"/>
                        <a:t>，则以参赛人数的</a:t>
                      </a:r>
                      <a:r>
                        <a:rPr lang="en-US" altLang="zh-CN" dirty="0" smtClean="0"/>
                        <a:t>5%</a:t>
                      </a:r>
                      <a:r>
                        <a:rPr lang="zh-CN" altLang="en-US" dirty="0" smtClean="0"/>
                        <a:t>发放奖</a:t>
                      </a:r>
                    </a:p>
                  </a:txBody>
                  <a:tcPr anchor="ctr"/>
                </a:tc>
              </a:tr>
              <a:tr h="90000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三等奖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华为荣耀</a:t>
                      </a:r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如获奖名额没有达到参赛人数的</a:t>
                      </a:r>
                      <a:r>
                        <a:rPr lang="en-US" altLang="zh-CN" dirty="0" smtClean="0"/>
                        <a:t>10%</a:t>
                      </a:r>
                      <a:r>
                        <a:rPr lang="zh-CN" altLang="en-US" dirty="0" smtClean="0"/>
                        <a:t>，则以参赛人数的</a:t>
                      </a:r>
                      <a:r>
                        <a:rPr lang="en-US" altLang="zh-CN" dirty="0" smtClean="0"/>
                        <a:t>10%</a:t>
                      </a:r>
                      <a:r>
                        <a:rPr lang="zh-CN" altLang="en-US" dirty="0" smtClean="0"/>
                        <a:t>发放奖品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84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作品奖励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/>
        <p:txBody>
          <a:bodyPr vert="eaVert">
            <a:normAutofit fontScale="85000" lnSpcReduction="20000"/>
          </a:bodyPr>
          <a:lstStyle/>
          <a:p>
            <a:endParaRPr lang="en-US" altLang="zh-CN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奖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项分配图表</a:t>
            </a:r>
          </a:p>
          <a:p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40051241"/>
              </p:ext>
            </p:extLst>
          </p:nvPr>
        </p:nvGraphicFramePr>
        <p:xfrm>
          <a:off x="2971800" y="1600200"/>
          <a:ext cx="5715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471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55926" y="2967335"/>
            <a:ext cx="5032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欢迎您的参与！</a:t>
            </a:r>
            <a:endParaRPr lang="zh-CN" altLang="en-US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95240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2880</TotalTime>
  <Words>311</Words>
  <Application>Microsoft Office PowerPoint</Application>
  <PresentationFormat>全屏显示(4:3)</PresentationFormat>
  <Paragraphs>49</Paragraphs>
  <Slides>9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平衡</vt:lpstr>
      <vt:lpstr>角度</vt:lpstr>
      <vt:lpstr>中国梦，我的梦</vt:lpstr>
      <vt:lpstr>目录</vt:lpstr>
      <vt:lpstr>活动介绍</vt:lpstr>
      <vt:lpstr>参与方式</vt:lpstr>
      <vt:lpstr>追梦人</vt:lpstr>
      <vt:lpstr>活动宣传</vt:lpstr>
      <vt:lpstr>作品奖励</vt:lpstr>
      <vt:lpstr>作品奖励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SAMSUNG</dc:creator>
  <cp:lastModifiedBy>SAMSUNG</cp:lastModifiedBy>
  <cp:revision>52</cp:revision>
  <dcterms:created xsi:type="dcterms:W3CDTF">2014-12-15T05:56:33Z</dcterms:created>
  <dcterms:modified xsi:type="dcterms:W3CDTF">2014-12-18T12:07:44Z</dcterms:modified>
</cp:coreProperties>
</file>