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56" r:id="rId2"/>
    <p:sldId id="260" r:id="rId3"/>
    <p:sldId id="261" r:id="rId4"/>
    <p:sldId id="324" r:id="rId5"/>
    <p:sldId id="282" r:id="rId6"/>
    <p:sldId id="371" r:id="rId7"/>
    <p:sldId id="374" r:id="rId8"/>
    <p:sldId id="262" r:id="rId9"/>
    <p:sldId id="372" r:id="rId10"/>
    <p:sldId id="327" r:id="rId11"/>
    <p:sldId id="373" r:id="rId12"/>
    <p:sldId id="283" r:id="rId13"/>
    <p:sldId id="340" r:id="rId14"/>
    <p:sldId id="366" r:id="rId15"/>
    <p:sldId id="376" r:id="rId16"/>
    <p:sldId id="377" r:id="rId17"/>
    <p:sldId id="375" r:id="rId18"/>
    <p:sldId id="378" r:id="rId19"/>
    <p:sldId id="329" r:id="rId20"/>
    <p:sldId id="370" r:id="rId21"/>
    <p:sldId id="278"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B2B2B2"/>
    <a:srgbClr val="2B166E"/>
    <a:srgbClr val="692AA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59" autoAdjust="0"/>
    <p:restoredTop sz="86372" autoAdjust="0"/>
  </p:normalViewPr>
  <p:slideViewPr>
    <p:cSldViewPr>
      <p:cViewPr varScale="1">
        <p:scale>
          <a:sx n="61" d="100"/>
          <a:sy n="61" d="100"/>
        </p:scale>
        <p:origin x="-1392" y="0"/>
      </p:cViewPr>
      <p:guideLst>
        <p:guide orient="horz" pos="2160"/>
        <p:guide pos="2880"/>
      </p:guideLst>
    </p:cSldViewPr>
  </p:slideViewPr>
  <p:outlineViewPr>
    <p:cViewPr>
      <p:scale>
        <a:sx n="33" d="100"/>
        <a:sy n="33" d="100"/>
      </p:scale>
      <p:origin x="0" y="5070"/>
    </p:cViewPr>
  </p:outlineViewPr>
  <p:notesTextViewPr>
    <p:cViewPr>
      <p:scale>
        <a:sx n="1" d="1"/>
        <a:sy n="1" d="1"/>
      </p:scale>
      <p:origin x="0" y="0"/>
    </p:cViewPr>
  </p:notesTextViewPr>
  <p:sorterViewPr>
    <p:cViewPr>
      <p:scale>
        <a:sx n="100" d="100"/>
        <a:sy n="100" d="100"/>
      </p:scale>
      <p:origin x="0" y="702"/>
    </p:cViewPr>
  </p:sorterViewPr>
  <p:notesViewPr>
    <p:cSldViewPr>
      <p:cViewPr varScale="1">
        <p:scale>
          <a:sx n="54" d="100"/>
          <a:sy n="54" d="100"/>
        </p:scale>
        <p:origin x="-288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443B21B-7C6A-4ACC-9AE2-59C56707B1CC}" type="datetimeFigureOut">
              <a:rPr lang="zh-CN" altLang="en-US" smtClean="0"/>
              <a:pPr/>
              <a:t>2015-9-9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A23FEC7-5ED2-49D9-8826-8887D9385BB1}" type="slidenum">
              <a:rPr lang="zh-CN" altLang="en-US" smtClean="0"/>
              <a:pPr/>
              <a:t>‹#›</a:t>
            </a:fld>
            <a:endParaRPr lang="zh-CN" altLang="en-US"/>
          </a:p>
        </p:txBody>
      </p:sp>
    </p:spTree>
    <p:extLst>
      <p:ext uri="{BB962C8B-B14F-4D97-AF65-F5344CB8AC3E}">
        <p14:creationId xmlns:p14="http://schemas.microsoft.com/office/powerpoint/2010/main" xmlns="" val="20985724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7A1957-B168-4934-8EF3-2804E919639C}" type="datetimeFigureOut">
              <a:rPr lang="zh-CN" altLang="en-US" smtClean="0"/>
              <a:pPr/>
              <a:t>2015-9-9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346BC6-CDDF-4312-8034-93564CAF7C6B}" type="slidenum">
              <a:rPr lang="zh-CN" altLang="en-US" smtClean="0"/>
              <a:pPr/>
              <a:t>‹#›</a:t>
            </a:fld>
            <a:endParaRPr lang="zh-CN" altLang="en-US"/>
          </a:p>
        </p:txBody>
      </p:sp>
    </p:spTree>
    <p:extLst>
      <p:ext uri="{BB962C8B-B14F-4D97-AF65-F5344CB8AC3E}">
        <p14:creationId xmlns:p14="http://schemas.microsoft.com/office/powerpoint/2010/main" xmlns="" val="3736443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346BC6-CDDF-4312-8034-93564CAF7C6B}" type="slidenum">
              <a:rPr lang="zh-CN" altLang="en-US" smtClean="0"/>
              <a:pPr/>
              <a:t>1</a:t>
            </a:fld>
            <a:endParaRPr lang="zh-CN" altLang="en-US"/>
          </a:p>
        </p:txBody>
      </p:sp>
    </p:spTree>
    <p:extLst>
      <p:ext uri="{BB962C8B-B14F-4D97-AF65-F5344CB8AC3E}">
        <p14:creationId xmlns:p14="http://schemas.microsoft.com/office/powerpoint/2010/main" xmlns="" val="176656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346BC6-CDDF-4312-8034-93564CAF7C6B}" type="slidenum">
              <a:rPr lang="zh-CN" altLang="en-US" smtClean="0"/>
              <a:pPr/>
              <a:t>17</a:t>
            </a:fld>
            <a:endParaRPr lang="zh-CN" altLang="en-US"/>
          </a:p>
        </p:txBody>
      </p:sp>
    </p:spTree>
    <p:extLst>
      <p:ext uri="{BB962C8B-B14F-4D97-AF65-F5344CB8AC3E}">
        <p14:creationId xmlns:p14="http://schemas.microsoft.com/office/powerpoint/2010/main" xmlns="" val="4207478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346BC6-CDDF-4312-8034-93564CAF7C6B}" type="slidenum">
              <a:rPr lang="zh-CN" altLang="en-US" smtClean="0"/>
              <a:pPr/>
              <a:t>2</a:t>
            </a:fld>
            <a:endParaRPr lang="zh-CN" altLang="en-US"/>
          </a:p>
        </p:txBody>
      </p:sp>
    </p:spTree>
    <p:extLst>
      <p:ext uri="{BB962C8B-B14F-4D97-AF65-F5344CB8AC3E}">
        <p14:creationId xmlns:p14="http://schemas.microsoft.com/office/powerpoint/2010/main" xmlns="" val="3182426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346BC6-CDDF-4312-8034-93564CAF7C6B}" type="slidenum">
              <a:rPr lang="zh-CN" altLang="en-US" smtClean="0"/>
              <a:pPr/>
              <a:t>3</a:t>
            </a:fld>
            <a:endParaRPr lang="zh-CN" altLang="en-US"/>
          </a:p>
        </p:txBody>
      </p:sp>
    </p:spTree>
    <p:extLst>
      <p:ext uri="{BB962C8B-B14F-4D97-AF65-F5344CB8AC3E}">
        <p14:creationId xmlns:p14="http://schemas.microsoft.com/office/powerpoint/2010/main" xmlns="" val="33525218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346BC6-CDDF-4312-8034-93564CAF7C6B}" type="slidenum">
              <a:rPr lang="zh-CN" altLang="en-US" smtClean="0"/>
              <a:pPr/>
              <a:t>4</a:t>
            </a:fld>
            <a:endParaRPr lang="zh-CN" altLang="en-US"/>
          </a:p>
        </p:txBody>
      </p:sp>
    </p:spTree>
    <p:extLst>
      <p:ext uri="{BB962C8B-B14F-4D97-AF65-F5344CB8AC3E}">
        <p14:creationId xmlns:p14="http://schemas.microsoft.com/office/powerpoint/2010/main" xmlns="" val="1546720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346BC6-CDDF-4312-8034-93564CAF7C6B}" type="slidenum">
              <a:rPr lang="zh-CN" altLang="en-US" smtClean="0"/>
              <a:pPr/>
              <a:t>5</a:t>
            </a:fld>
            <a:endParaRPr lang="zh-CN" altLang="en-US"/>
          </a:p>
        </p:txBody>
      </p:sp>
    </p:spTree>
    <p:extLst>
      <p:ext uri="{BB962C8B-B14F-4D97-AF65-F5344CB8AC3E}">
        <p14:creationId xmlns:p14="http://schemas.microsoft.com/office/powerpoint/2010/main" xmlns="" val="18060092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346BC6-CDDF-4312-8034-93564CAF7C6B}" type="slidenum">
              <a:rPr lang="zh-CN" altLang="en-US" smtClean="0"/>
              <a:pPr/>
              <a:t>6</a:t>
            </a:fld>
            <a:endParaRPr lang="zh-CN" altLang="en-US"/>
          </a:p>
        </p:txBody>
      </p:sp>
    </p:spTree>
    <p:extLst>
      <p:ext uri="{BB962C8B-B14F-4D97-AF65-F5344CB8AC3E}">
        <p14:creationId xmlns:p14="http://schemas.microsoft.com/office/powerpoint/2010/main" xmlns="" val="3184282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346BC6-CDDF-4312-8034-93564CAF7C6B}" type="slidenum">
              <a:rPr lang="zh-CN" altLang="en-US" smtClean="0"/>
              <a:pPr/>
              <a:t>7</a:t>
            </a:fld>
            <a:endParaRPr lang="zh-CN" altLang="en-US"/>
          </a:p>
        </p:txBody>
      </p:sp>
    </p:spTree>
    <p:extLst>
      <p:ext uri="{BB962C8B-B14F-4D97-AF65-F5344CB8AC3E}">
        <p14:creationId xmlns:p14="http://schemas.microsoft.com/office/powerpoint/2010/main" xmlns="" val="843084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346BC6-CDDF-4312-8034-93564CAF7C6B}" type="slidenum">
              <a:rPr lang="zh-CN" altLang="en-US" smtClean="0"/>
              <a:pPr/>
              <a:t>8</a:t>
            </a:fld>
            <a:endParaRPr lang="zh-CN" altLang="en-US"/>
          </a:p>
        </p:txBody>
      </p:sp>
    </p:spTree>
    <p:extLst>
      <p:ext uri="{BB962C8B-B14F-4D97-AF65-F5344CB8AC3E}">
        <p14:creationId xmlns:p14="http://schemas.microsoft.com/office/powerpoint/2010/main" xmlns="" val="2631363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346BC6-CDDF-4312-8034-93564CAF7C6B}" type="slidenum">
              <a:rPr lang="zh-CN" altLang="en-US" smtClean="0"/>
              <a:pPr/>
              <a:t>9</a:t>
            </a:fld>
            <a:endParaRPr lang="zh-CN" altLang="en-US"/>
          </a:p>
        </p:txBody>
      </p:sp>
    </p:spTree>
    <p:extLst>
      <p:ext uri="{BB962C8B-B14F-4D97-AF65-F5344CB8AC3E}">
        <p14:creationId xmlns:p14="http://schemas.microsoft.com/office/powerpoint/2010/main" xmlns="" val="39333879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44" descr="e_12"/>
          <p:cNvPicPr>
            <a:picLocks noChangeAspect="1" noChangeArrowheads="1"/>
          </p:cNvPicPr>
          <p:nvPr/>
        </p:nvPicPr>
        <p:blipFill>
          <a:blip r:embed="rId2" cstate="print">
            <a:extLst>
              <a:ext uri="{28A0092B-C50C-407E-A947-70E740481C1C}">
                <a14:useLocalDpi xmlns:a14="http://schemas.microsoft.com/office/drawing/2010/main" xmlns="" val="0"/>
              </a:ext>
            </a:extLst>
          </a:blip>
          <a:srcRect r="14461"/>
          <a:stretch>
            <a:fillRect/>
          </a:stretch>
        </p:blipFill>
        <p:spPr bwMode="auto">
          <a:xfrm>
            <a:off x="0" y="0"/>
            <a:ext cx="9144000" cy="5157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5"/>
          <p:cNvSpPr>
            <a:spLocks noChangeArrowheads="1"/>
          </p:cNvSpPr>
          <p:nvPr/>
        </p:nvSpPr>
        <p:spPr bwMode="ltGray">
          <a:xfrm>
            <a:off x="0" y="6611938"/>
            <a:ext cx="9144000" cy="260350"/>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3074" name="Rectangle 2"/>
          <p:cNvSpPr>
            <a:spLocks noGrp="1" noChangeArrowheads="1"/>
          </p:cNvSpPr>
          <p:nvPr>
            <p:ph type="ctrTitle"/>
          </p:nvPr>
        </p:nvSpPr>
        <p:spPr>
          <a:xfrm>
            <a:off x="3886200" y="1371600"/>
            <a:ext cx="4876800" cy="3276600"/>
          </a:xfrm>
          <a:effectLst>
            <a:outerShdw dist="53882" dir="2700000" algn="ctr" rotWithShape="0">
              <a:schemeClr val="tx2">
                <a:alpha val="50000"/>
              </a:schemeClr>
            </a:outerShdw>
          </a:effectLst>
        </p:spPr>
        <p:txBody>
          <a:bodyPr/>
          <a:lstStyle>
            <a:lvl1pPr algn="r">
              <a:defRPr sz="4000">
                <a:solidFill>
                  <a:srgbClr val="FFFFCC"/>
                </a:solidFill>
              </a:defRPr>
            </a:lvl1pPr>
          </a:lstStyle>
          <a:p>
            <a:r>
              <a:rPr lang="zh-CN" altLang="en-US" smtClean="0"/>
              <a:t>单击此处编辑母版标题样式</a:t>
            </a:r>
            <a:endParaRPr lang="en-US" altLang="zh-CN"/>
          </a:p>
        </p:txBody>
      </p:sp>
      <p:sp>
        <p:nvSpPr>
          <p:cNvPr id="3075" name="Rectangle 3"/>
          <p:cNvSpPr>
            <a:spLocks noGrp="1" noChangeArrowheads="1"/>
          </p:cNvSpPr>
          <p:nvPr>
            <p:ph type="subTitle" idx="1"/>
          </p:nvPr>
        </p:nvSpPr>
        <p:spPr bwMode="white">
          <a:xfrm>
            <a:off x="1752600" y="5638800"/>
            <a:ext cx="6172200" cy="457200"/>
          </a:xfrm>
        </p:spPr>
        <p:txBody>
          <a:bodyPr/>
          <a:lstStyle>
            <a:lvl1pPr marL="0" indent="0" algn="ctr">
              <a:buFont typeface="Wingdings" pitchFamily="2" charset="2"/>
              <a:buNone/>
              <a:defRPr sz="1800">
                <a:solidFill>
                  <a:schemeClr val="tx2"/>
                </a:solidFill>
              </a:defRPr>
            </a:lvl1pPr>
          </a:lstStyle>
          <a:p>
            <a:r>
              <a:rPr lang="zh-CN" altLang="en-US" smtClean="0"/>
              <a:t>单击此处编辑母版副标题样式</a:t>
            </a:r>
            <a:endParaRPr lang="en-US" altLang="zh-CN"/>
          </a:p>
        </p:txBody>
      </p:sp>
    </p:spTree>
    <p:extLst>
      <p:ext uri="{BB962C8B-B14F-4D97-AF65-F5344CB8AC3E}">
        <p14:creationId xmlns:p14="http://schemas.microsoft.com/office/powerpoint/2010/main" xmlns="" val="616189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E855FF72-B20A-44D7-B976-989ECD94C15D}" type="slidenum">
              <a:rPr lang="en-US" altLang="zh-CN"/>
              <a:pPr>
                <a:defRPr/>
              </a:pPr>
              <a:t>‹#›</a:t>
            </a:fld>
            <a:endParaRPr lang="en-US" altLang="zh-CN"/>
          </a:p>
        </p:txBody>
      </p:sp>
    </p:spTree>
    <p:extLst>
      <p:ext uri="{BB962C8B-B14F-4D97-AF65-F5344CB8AC3E}">
        <p14:creationId xmlns:p14="http://schemas.microsoft.com/office/powerpoint/2010/main" xmlns="" val="4287238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52400"/>
            <a:ext cx="2076450" cy="6172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2400"/>
            <a:ext cx="6076950" cy="6172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8A2CE270-0C3C-47FC-AF09-1ED7951EC28D}" type="slidenum">
              <a:rPr lang="en-US" altLang="zh-CN"/>
              <a:pPr>
                <a:defRPr/>
              </a:pPr>
              <a:t>‹#›</a:t>
            </a:fld>
            <a:endParaRPr lang="en-US" altLang="zh-CN"/>
          </a:p>
        </p:txBody>
      </p:sp>
    </p:spTree>
    <p:extLst>
      <p:ext uri="{BB962C8B-B14F-4D97-AF65-F5344CB8AC3E}">
        <p14:creationId xmlns:p14="http://schemas.microsoft.com/office/powerpoint/2010/main" xmlns="" val="15551914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3058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295400"/>
            <a:ext cx="8153400" cy="5029200"/>
          </a:xfrm>
        </p:spPr>
        <p:txBody>
          <a:bodyPr/>
          <a:lstStyle/>
          <a:p>
            <a:pPr lvl="0"/>
            <a:r>
              <a:rPr lang="zh-CN" altLang="en-US" noProof="0" smtClean="0"/>
              <a:t>单击图标添加表格</a:t>
            </a:r>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E9C5F7F0-9B43-4B19-A443-E5EEE5C788F4}" type="slidenum">
              <a:rPr lang="en-US" altLang="zh-CN"/>
              <a:pPr>
                <a:defRPr/>
              </a:pPr>
              <a:t>‹#›</a:t>
            </a:fld>
            <a:endParaRPr lang="en-US" altLang="zh-CN"/>
          </a:p>
        </p:txBody>
      </p:sp>
    </p:spTree>
    <p:extLst>
      <p:ext uri="{BB962C8B-B14F-4D97-AF65-F5344CB8AC3E}">
        <p14:creationId xmlns:p14="http://schemas.microsoft.com/office/powerpoint/2010/main" xmlns="" val="998092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E1E32D09-DBF6-4F6F-B3F8-FA126A85D7A5}" type="slidenum">
              <a:rPr lang="en-US" altLang="zh-CN"/>
              <a:pPr>
                <a:defRPr/>
              </a:pPr>
              <a:t>‹#›</a:t>
            </a:fld>
            <a:endParaRPr lang="en-US" altLang="zh-CN"/>
          </a:p>
        </p:txBody>
      </p:sp>
    </p:spTree>
    <p:extLst>
      <p:ext uri="{BB962C8B-B14F-4D97-AF65-F5344CB8AC3E}">
        <p14:creationId xmlns:p14="http://schemas.microsoft.com/office/powerpoint/2010/main" xmlns="" val="2003341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9AE6CB21-B66A-41DF-ADBA-72E9D5CF8157}" type="slidenum">
              <a:rPr lang="en-US" altLang="zh-CN"/>
              <a:pPr>
                <a:defRPr/>
              </a:pPr>
              <a:t>‹#›</a:t>
            </a:fld>
            <a:endParaRPr lang="en-US" altLang="zh-CN"/>
          </a:p>
        </p:txBody>
      </p:sp>
    </p:spTree>
    <p:extLst>
      <p:ext uri="{BB962C8B-B14F-4D97-AF65-F5344CB8AC3E}">
        <p14:creationId xmlns:p14="http://schemas.microsoft.com/office/powerpoint/2010/main" xmlns="" val="5709418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1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450E5721-5310-4926-8DC6-AAA5DE6F8807}" type="slidenum">
              <a:rPr lang="en-US" altLang="zh-CN"/>
              <a:pPr>
                <a:defRPr/>
              </a:pPr>
              <a:t>‹#›</a:t>
            </a:fld>
            <a:endParaRPr lang="en-US" altLang="zh-CN"/>
          </a:p>
        </p:txBody>
      </p:sp>
    </p:spTree>
    <p:extLst>
      <p:ext uri="{BB962C8B-B14F-4D97-AF65-F5344CB8AC3E}">
        <p14:creationId xmlns:p14="http://schemas.microsoft.com/office/powerpoint/2010/main" xmlns="" val="160881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8" name="Rectangle 6"/>
          <p:cNvSpPr>
            <a:spLocks noGrp="1" noChangeArrowheads="1"/>
          </p:cNvSpPr>
          <p:nvPr>
            <p:ph type="sldNum" sz="quarter" idx="11"/>
          </p:nvPr>
        </p:nvSpPr>
        <p:spPr>
          <a:ln/>
        </p:spPr>
        <p:txBody>
          <a:bodyPr/>
          <a:lstStyle>
            <a:lvl1pPr>
              <a:defRPr/>
            </a:lvl1pPr>
          </a:lstStyle>
          <a:p>
            <a:pPr>
              <a:defRPr/>
            </a:pPr>
            <a:fld id="{C2905AA6-B85C-4814-BE45-76CC5E794909}" type="slidenum">
              <a:rPr lang="en-US" altLang="zh-CN"/>
              <a:pPr>
                <a:defRPr/>
              </a:pPr>
              <a:t>‹#›</a:t>
            </a:fld>
            <a:endParaRPr lang="en-US" altLang="zh-CN"/>
          </a:p>
        </p:txBody>
      </p:sp>
    </p:spTree>
    <p:extLst>
      <p:ext uri="{BB962C8B-B14F-4D97-AF65-F5344CB8AC3E}">
        <p14:creationId xmlns:p14="http://schemas.microsoft.com/office/powerpoint/2010/main" xmlns="" val="39889333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4" name="Rectangle 6"/>
          <p:cNvSpPr>
            <a:spLocks noGrp="1" noChangeArrowheads="1"/>
          </p:cNvSpPr>
          <p:nvPr>
            <p:ph type="sldNum" sz="quarter" idx="11"/>
          </p:nvPr>
        </p:nvSpPr>
        <p:spPr>
          <a:ln/>
        </p:spPr>
        <p:txBody>
          <a:bodyPr/>
          <a:lstStyle>
            <a:lvl1pPr>
              <a:defRPr/>
            </a:lvl1pPr>
          </a:lstStyle>
          <a:p>
            <a:pPr>
              <a:defRPr/>
            </a:pPr>
            <a:fld id="{25544E29-E318-44DF-90B6-E89F92409EB2}" type="slidenum">
              <a:rPr lang="en-US" altLang="zh-CN"/>
              <a:pPr>
                <a:defRPr/>
              </a:pPr>
              <a:t>‹#›</a:t>
            </a:fld>
            <a:endParaRPr lang="en-US" altLang="zh-CN"/>
          </a:p>
        </p:txBody>
      </p:sp>
    </p:spTree>
    <p:extLst>
      <p:ext uri="{BB962C8B-B14F-4D97-AF65-F5344CB8AC3E}">
        <p14:creationId xmlns:p14="http://schemas.microsoft.com/office/powerpoint/2010/main" xmlns="" val="5811072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3" name="Rectangle 6"/>
          <p:cNvSpPr>
            <a:spLocks noGrp="1" noChangeArrowheads="1"/>
          </p:cNvSpPr>
          <p:nvPr>
            <p:ph type="sldNum" sz="quarter" idx="11"/>
          </p:nvPr>
        </p:nvSpPr>
        <p:spPr>
          <a:ln/>
        </p:spPr>
        <p:txBody>
          <a:bodyPr/>
          <a:lstStyle>
            <a:lvl1pPr>
              <a:defRPr/>
            </a:lvl1pPr>
          </a:lstStyle>
          <a:p>
            <a:pPr>
              <a:defRPr/>
            </a:pPr>
            <a:fld id="{3915BFDC-E418-4ACD-A233-35173974D076}" type="slidenum">
              <a:rPr lang="en-US" altLang="zh-CN"/>
              <a:pPr>
                <a:defRPr/>
              </a:pPr>
              <a:t>‹#›</a:t>
            </a:fld>
            <a:endParaRPr lang="en-US" altLang="zh-CN"/>
          </a:p>
        </p:txBody>
      </p:sp>
    </p:spTree>
    <p:extLst>
      <p:ext uri="{BB962C8B-B14F-4D97-AF65-F5344CB8AC3E}">
        <p14:creationId xmlns:p14="http://schemas.microsoft.com/office/powerpoint/2010/main" xmlns="" val="2724968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2D381FA4-4896-4FA3-B852-7AB82DE2F5F2}" type="slidenum">
              <a:rPr lang="en-US" altLang="zh-CN"/>
              <a:pPr>
                <a:defRPr/>
              </a:pPr>
              <a:t>‹#›</a:t>
            </a:fld>
            <a:endParaRPr lang="en-US" altLang="zh-CN"/>
          </a:p>
        </p:txBody>
      </p:sp>
    </p:spTree>
    <p:extLst>
      <p:ext uri="{BB962C8B-B14F-4D97-AF65-F5344CB8AC3E}">
        <p14:creationId xmlns:p14="http://schemas.microsoft.com/office/powerpoint/2010/main" xmlns="" val="1031942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B2EA03EF-65A1-4468-83C0-C9154EDE90E3}" type="slidenum">
              <a:rPr lang="en-US" altLang="zh-CN"/>
              <a:pPr>
                <a:defRPr/>
              </a:pPr>
              <a:t>‹#›</a:t>
            </a:fld>
            <a:endParaRPr lang="en-US" altLang="zh-CN"/>
          </a:p>
        </p:txBody>
      </p:sp>
    </p:spTree>
    <p:extLst>
      <p:ext uri="{BB962C8B-B14F-4D97-AF65-F5344CB8AC3E}">
        <p14:creationId xmlns:p14="http://schemas.microsoft.com/office/powerpoint/2010/main" xmlns="" val="20079956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43" descr="e_11p"/>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0" y="0"/>
            <a:ext cx="9144000" cy="836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7" name="Rectangle 3"/>
          <p:cNvSpPr>
            <a:spLocks noGrp="1" noChangeArrowheads="1"/>
          </p:cNvSpPr>
          <p:nvPr>
            <p:ph type="body" idx="1"/>
          </p:nvPr>
        </p:nvSpPr>
        <p:spPr bwMode="auto">
          <a:xfrm>
            <a:off x="457200" y="1295400"/>
            <a:ext cx="8153400"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29" name="Rectangle 5"/>
          <p:cNvSpPr>
            <a:spLocks noGrp="1" noChangeArrowheads="1"/>
          </p:cNvSpPr>
          <p:nvPr>
            <p:ph type="ftr" sz="quarter" idx="3"/>
          </p:nvPr>
        </p:nvSpPr>
        <p:spPr bwMode="auto">
          <a:xfrm>
            <a:off x="5943600" y="6486525"/>
            <a:ext cx="2895600" cy="2984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1">
                <a:latin typeface="+mn-lt"/>
                <a:ea typeface="宋体" charset="-122"/>
              </a:defRPr>
            </a:lvl1pPr>
          </a:lstStyle>
          <a:p>
            <a:pPr>
              <a:defRPr/>
            </a:pPr>
            <a:r>
              <a:rPr lang="en-US" altLang="zh-CN"/>
              <a:t>Company Logo</a:t>
            </a:r>
          </a:p>
        </p:txBody>
      </p:sp>
      <p:sp>
        <p:nvSpPr>
          <p:cNvPr id="1030" name="Rectangle 6"/>
          <p:cNvSpPr>
            <a:spLocks noGrp="1" noChangeArrowheads="1"/>
          </p:cNvSpPr>
          <p:nvPr>
            <p:ph type="sldNum" sz="quarter" idx="4"/>
          </p:nvPr>
        </p:nvSpPr>
        <p:spPr bwMode="auto">
          <a:xfrm>
            <a:off x="3276600" y="6480175"/>
            <a:ext cx="2133600" cy="292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1">
                <a:latin typeface="+mn-lt"/>
                <a:ea typeface="宋体" charset="-122"/>
              </a:defRPr>
            </a:lvl1pPr>
          </a:lstStyle>
          <a:p>
            <a:pPr>
              <a:defRPr/>
            </a:pPr>
            <a:fld id="{35159CCA-7189-4AD7-8F2F-D895C413313D}" type="slidenum">
              <a:rPr lang="en-US" altLang="zh-CN"/>
              <a:pPr>
                <a:defRPr/>
              </a:pPr>
              <a:t>‹#›</a:t>
            </a:fld>
            <a:endParaRPr lang="en-US" altLang="zh-CN"/>
          </a:p>
        </p:txBody>
      </p:sp>
      <p:sp>
        <p:nvSpPr>
          <p:cNvPr id="2" name="Rectangle 2"/>
          <p:cNvSpPr>
            <a:spLocks noGrp="1" noChangeArrowheads="1"/>
          </p:cNvSpPr>
          <p:nvPr>
            <p:ph type="title"/>
          </p:nvPr>
        </p:nvSpPr>
        <p:spPr bwMode="white">
          <a:xfrm>
            <a:off x="457200" y="152400"/>
            <a:ext cx="8305800" cy="563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70" name="Text Box 46"/>
          <p:cNvSpPr txBox="1">
            <a:spLocks noChangeArrowheads="1"/>
          </p:cNvSpPr>
          <p:nvPr/>
        </p:nvSpPr>
        <p:spPr bwMode="auto">
          <a:xfrm>
            <a:off x="0" y="819150"/>
            <a:ext cx="9144000" cy="244475"/>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a:spAutoFit/>
          </a:bodyPr>
          <a:lstStyle/>
          <a:p>
            <a:pPr>
              <a:defRPr/>
            </a:pPr>
            <a:endParaRPr lang="en-US" altLang="zh-CN" sz="1000" b="1" dirty="0">
              <a:solidFill>
                <a:schemeClr val="bg1"/>
              </a:solidFill>
              <a:latin typeface="Verdana" pitchFamily="34" charset="0"/>
              <a:ea typeface="宋体" charset="-122"/>
            </a:endParaRPr>
          </a:p>
        </p:txBody>
      </p:sp>
    </p:spTree>
  </p:cSld>
  <p:clrMap bg1="lt1" tx1="dk1" bg2="lt2" tx2="dk2" accent1="accent1" accent2="accent2" accent3="accent3" accent4="accent4" accent5="accent5" accent6="accent6" hlink="hlink" folHlink="folHlink"/>
  <p:sldLayoutIdLst>
    <p:sldLayoutId id="2147483712"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hf sldNum="0" hdr="0" dt="0"/>
  <p:txStyles>
    <p:titleStyle>
      <a:lvl1pPr algn="ctr" rtl="0" eaLnBrk="1" fontAlgn="base" hangingPunct="1">
        <a:spcBef>
          <a:spcPct val="0"/>
        </a:spcBef>
        <a:spcAft>
          <a:spcPct val="0"/>
        </a:spcAft>
        <a:defRPr sz="3200" b="1">
          <a:solidFill>
            <a:schemeClr val="bg1"/>
          </a:solidFill>
          <a:latin typeface="+mj-lt"/>
          <a:ea typeface="+mj-ea"/>
          <a:cs typeface="+mj-cs"/>
        </a:defRPr>
      </a:lvl1pPr>
      <a:lvl2pPr algn="ctr" rtl="0" eaLnBrk="1" fontAlgn="base" hangingPunct="1">
        <a:spcBef>
          <a:spcPct val="0"/>
        </a:spcBef>
        <a:spcAft>
          <a:spcPct val="0"/>
        </a:spcAft>
        <a:defRPr sz="3200" b="1">
          <a:solidFill>
            <a:schemeClr val="bg1"/>
          </a:solidFill>
          <a:latin typeface="Verdana" pitchFamily="34" charset="0"/>
        </a:defRPr>
      </a:lvl2pPr>
      <a:lvl3pPr algn="ctr" rtl="0" eaLnBrk="1" fontAlgn="base" hangingPunct="1">
        <a:spcBef>
          <a:spcPct val="0"/>
        </a:spcBef>
        <a:spcAft>
          <a:spcPct val="0"/>
        </a:spcAft>
        <a:defRPr sz="3200" b="1">
          <a:solidFill>
            <a:schemeClr val="bg1"/>
          </a:solidFill>
          <a:latin typeface="Verdana" pitchFamily="34" charset="0"/>
        </a:defRPr>
      </a:lvl3pPr>
      <a:lvl4pPr algn="ctr" rtl="0" eaLnBrk="1" fontAlgn="base" hangingPunct="1">
        <a:spcBef>
          <a:spcPct val="0"/>
        </a:spcBef>
        <a:spcAft>
          <a:spcPct val="0"/>
        </a:spcAft>
        <a:defRPr sz="3200" b="1">
          <a:solidFill>
            <a:schemeClr val="bg1"/>
          </a:solidFill>
          <a:latin typeface="Verdana" pitchFamily="34" charset="0"/>
        </a:defRPr>
      </a:lvl4pPr>
      <a:lvl5pPr algn="ctr" rtl="0" eaLnBrk="1" fontAlgn="base" hangingPunct="1">
        <a:spcBef>
          <a:spcPct val="0"/>
        </a:spcBef>
        <a:spcAft>
          <a:spcPct val="0"/>
        </a:spcAft>
        <a:defRPr sz="3200" b="1">
          <a:solidFill>
            <a:schemeClr val="bg1"/>
          </a:solidFill>
          <a:latin typeface="Verdana" pitchFamily="34" charset="0"/>
        </a:defRPr>
      </a:lvl5pPr>
      <a:lvl6pPr marL="457200" algn="ctr" rtl="0" eaLnBrk="1" fontAlgn="base" hangingPunct="1">
        <a:spcBef>
          <a:spcPct val="0"/>
        </a:spcBef>
        <a:spcAft>
          <a:spcPct val="0"/>
        </a:spcAft>
        <a:defRPr sz="3200" b="1">
          <a:solidFill>
            <a:schemeClr val="bg1"/>
          </a:solidFill>
          <a:latin typeface="Verdana" pitchFamily="34" charset="0"/>
        </a:defRPr>
      </a:lvl6pPr>
      <a:lvl7pPr marL="914400" algn="ctr" rtl="0" eaLnBrk="1" fontAlgn="base" hangingPunct="1">
        <a:spcBef>
          <a:spcPct val="0"/>
        </a:spcBef>
        <a:spcAft>
          <a:spcPct val="0"/>
        </a:spcAft>
        <a:defRPr sz="3200" b="1">
          <a:solidFill>
            <a:schemeClr val="bg1"/>
          </a:solidFill>
          <a:latin typeface="Verdana" pitchFamily="34" charset="0"/>
        </a:defRPr>
      </a:lvl7pPr>
      <a:lvl8pPr marL="1371600" algn="ctr" rtl="0" eaLnBrk="1" fontAlgn="base" hangingPunct="1">
        <a:spcBef>
          <a:spcPct val="0"/>
        </a:spcBef>
        <a:spcAft>
          <a:spcPct val="0"/>
        </a:spcAft>
        <a:defRPr sz="3200" b="1">
          <a:solidFill>
            <a:schemeClr val="bg1"/>
          </a:solidFill>
          <a:latin typeface="Verdana" pitchFamily="34" charset="0"/>
        </a:defRPr>
      </a:lvl8pPr>
      <a:lvl9pPr marL="1828800" algn="ctr" rtl="0" eaLnBrk="1" fontAlgn="base" hangingPunct="1">
        <a:spcBef>
          <a:spcPct val="0"/>
        </a:spcBef>
        <a:spcAft>
          <a:spcPct val="0"/>
        </a:spcAft>
        <a:defRPr sz="3200" b="1">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4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2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04800" y="1524000"/>
            <a:ext cx="8534400" cy="3048000"/>
          </a:xfrm>
        </p:spPr>
        <p:txBody>
          <a:bodyPr/>
          <a:lstStyle/>
          <a:p>
            <a:pPr algn="ctr">
              <a:lnSpc>
                <a:spcPct val="150000"/>
              </a:lnSpc>
              <a:defRPr/>
            </a:pPr>
            <a:r>
              <a:rPr lang="zh-CN" altLang="en-US" sz="6000" dirty="0" smtClean="0">
                <a:ea typeface="宋体" charset="-122"/>
              </a:rPr>
              <a:t>任务十一</a:t>
            </a:r>
            <a:r>
              <a:rPr lang="en-US" altLang="zh-CN" sz="6000" dirty="0" smtClean="0">
                <a:ea typeface="宋体" charset="-122"/>
              </a:rPr>
              <a:t/>
            </a:r>
            <a:br>
              <a:rPr lang="en-US" altLang="zh-CN" sz="6000" dirty="0" smtClean="0">
                <a:ea typeface="宋体" charset="-122"/>
              </a:rPr>
            </a:br>
            <a:r>
              <a:rPr lang="zh-CN" altLang="en-US" sz="6000" dirty="0" smtClean="0">
                <a:ea typeface="宋体" charset="-122"/>
              </a:rPr>
              <a:t>网络营销策划书的编写</a:t>
            </a:r>
            <a:endParaRPr lang="en-US" altLang="zh-CN" sz="6000" dirty="0" smtClean="0">
              <a:ea typeface="宋体" charset="-122"/>
            </a:endParaRPr>
          </a:p>
        </p:txBody>
      </p:sp>
      <p:sp>
        <p:nvSpPr>
          <p:cNvPr id="3075" name="Rectangle 3"/>
          <p:cNvSpPr>
            <a:spLocks noGrp="1" noChangeArrowheads="1"/>
          </p:cNvSpPr>
          <p:nvPr>
            <p:ph type="subTitle" idx="1"/>
          </p:nvPr>
        </p:nvSpPr>
        <p:spPr bwMode="auto">
          <a:xfrm>
            <a:off x="1676400" y="5486400"/>
            <a:ext cx="5334000" cy="685800"/>
          </a:xfrm>
        </p:spPr>
        <p:txBody>
          <a:bodyPr/>
          <a:lstStyle/>
          <a:p>
            <a:pPr eaLnBrk="1" hangingPunct="1"/>
            <a:r>
              <a:rPr lang="zh-CN" altLang="en-US" sz="5400" dirty="0" smtClean="0">
                <a:ea typeface="宋体" pitchFamily="2" charset="-122"/>
              </a:rPr>
              <a:t>网络营销实务</a:t>
            </a:r>
            <a:endParaRPr lang="en-US" altLang="zh-CN" sz="5400" dirty="0" smtClean="0">
              <a:ea typeface="宋体"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0" y="228600"/>
            <a:ext cx="8305800" cy="563563"/>
          </a:xfrm>
        </p:spPr>
        <p:txBody>
          <a:bodyPr/>
          <a:lstStyle/>
          <a:p>
            <a:pPr algn="l"/>
            <a:r>
              <a:rPr lang="en-US" altLang="zh-CN" sz="3600" dirty="0" smtClean="0">
                <a:latin typeface="黑体" pitchFamily="49" charset="-122"/>
                <a:ea typeface="黑体" pitchFamily="49" charset="-122"/>
              </a:rPr>
              <a:t>11.2 </a:t>
            </a:r>
            <a:r>
              <a:rPr lang="zh-CN" altLang="en-US" sz="3600" dirty="0">
                <a:latin typeface="黑体" pitchFamily="49" charset="-122"/>
                <a:ea typeface="黑体" pitchFamily="49" charset="-122"/>
              </a:rPr>
              <a:t>网络营销策划书的编写原则与内容</a:t>
            </a:r>
            <a:endParaRPr lang="zh-CN" altLang="en-US" sz="3600" dirty="0" smtClean="0">
              <a:latin typeface="黑体" pitchFamily="49" charset="-122"/>
              <a:ea typeface="黑体" pitchFamily="49" charset="-122"/>
            </a:endParaRPr>
          </a:p>
        </p:txBody>
      </p:sp>
      <p:sp>
        <p:nvSpPr>
          <p:cNvPr id="12291" name="AutoShape 7"/>
          <p:cNvSpPr>
            <a:spLocks noChangeAspect="1" noChangeArrowheads="1" noTextEdit="1"/>
          </p:cNvSpPr>
          <p:nvPr/>
        </p:nvSpPr>
        <p:spPr bwMode="gray">
          <a:xfrm flipH="1">
            <a:off x="4868863" y="3529013"/>
            <a:ext cx="909637"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12292" name="矩形 22"/>
          <p:cNvSpPr>
            <a:spLocks noChangeArrowheads="1"/>
          </p:cNvSpPr>
          <p:nvPr/>
        </p:nvSpPr>
        <p:spPr bwMode="auto">
          <a:xfrm>
            <a:off x="0" y="1052736"/>
            <a:ext cx="6340197"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dirty="0">
                <a:solidFill>
                  <a:schemeClr val="tx2"/>
                </a:solidFill>
                <a:latin typeface="黑体" pitchFamily="49" charset="-122"/>
                <a:ea typeface="黑体" pitchFamily="49" charset="-122"/>
              </a:rPr>
              <a:t>11.2.1</a:t>
            </a:r>
            <a:r>
              <a:rPr lang="zh-CN" altLang="en-US" sz="3200" dirty="0">
                <a:solidFill>
                  <a:schemeClr val="tx2"/>
                </a:solidFill>
                <a:latin typeface="黑体" pitchFamily="49" charset="-122"/>
                <a:ea typeface="黑体" pitchFamily="49" charset="-122"/>
              </a:rPr>
              <a:t>网络营销策划书的编写原则</a:t>
            </a:r>
          </a:p>
        </p:txBody>
      </p:sp>
      <p:sp>
        <p:nvSpPr>
          <p:cNvPr id="81921" name="Rectangle 1"/>
          <p:cNvSpPr>
            <a:spLocks noChangeArrowheads="1"/>
          </p:cNvSpPr>
          <p:nvPr/>
        </p:nvSpPr>
        <p:spPr bwMode="auto">
          <a:xfrm>
            <a:off x="107504" y="938039"/>
            <a:ext cx="8856984" cy="5909310"/>
          </a:xfrm>
          <a:prstGeom prst="rect">
            <a:avLst/>
          </a:prstGeom>
          <a:noFill/>
          <a:ln w="9525">
            <a:noFill/>
            <a:miter lim="800000"/>
            <a:headEnd/>
            <a:tailEnd/>
          </a:ln>
          <a:effectLst>
            <a:prstShdw prst="shdw12">
              <a:schemeClr val="bg2">
                <a:alpha val="50000"/>
              </a:schemeClr>
            </a:prstShdw>
          </a:effectLst>
        </p:spPr>
        <p:txBody>
          <a:bodyPr wrap="square" anchor="ctr">
            <a:spAutoFit/>
          </a:bodyPr>
          <a:lstStyle/>
          <a:p>
            <a:pPr indent="266700" eaLnBrk="0" hangingPunct="0">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defRPr/>
            </a:pPr>
            <a:endParaRPr lang="en-US" altLang="zh-CN" sz="2800" b="1" dirty="0" smtClean="0">
              <a:solidFill>
                <a:schemeClr val="tx2"/>
              </a:solidFill>
              <a:ea typeface="宋体" pitchFamily="2" charset="-122"/>
            </a:endParaRPr>
          </a:p>
          <a:p>
            <a:pPr indent="266700" eaLnBrk="0" hangingPunct="0">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defRPr/>
            </a:pPr>
            <a:r>
              <a:rPr lang="en-US" altLang="zh-CN" sz="2800" b="1" dirty="0" smtClean="0">
                <a:solidFill>
                  <a:schemeClr val="tx2"/>
                </a:solidFill>
                <a:ea typeface="宋体" pitchFamily="2" charset="-122"/>
              </a:rPr>
              <a:t>【</a:t>
            </a:r>
            <a:r>
              <a:rPr lang="zh-CN" altLang="en-US" sz="2800" b="1" dirty="0" smtClean="0">
                <a:solidFill>
                  <a:schemeClr val="tx2"/>
                </a:solidFill>
                <a:ea typeface="宋体" pitchFamily="2" charset="-122"/>
              </a:rPr>
              <a:t>同步案例</a:t>
            </a:r>
            <a:r>
              <a:rPr lang="en-US" altLang="zh-CN" sz="2800" b="1" dirty="0" smtClean="0">
                <a:solidFill>
                  <a:schemeClr val="tx2"/>
                </a:solidFill>
                <a:ea typeface="宋体" pitchFamily="2" charset="-122"/>
              </a:rPr>
              <a:t>11-1】</a:t>
            </a:r>
            <a:endParaRPr lang="en-US" altLang="zh-CN" sz="2800" b="1" dirty="0">
              <a:solidFill>
                <a:schemeClr val="tx2"/>
              </a:solidFill>
              <a:ea typeface="宋体" pitchFamily="2" charset="-122"/>
            </a:endParaRPr>
          </a:p>
          <a:p>
            <a:pPr indent="266700" algn="ctr" eaLnBrk="0" hangingPunct="0">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defRPr/>
            </a:pPr>
            <a:r>
              <a:rPr lang="zh-CN" altLang="en-US" sz="2800" b="1" dirty="0">
                <a:solidFill>
                  <a:schemeClr val="tx2"/>
                </a:solidFill>
                <a:ea typeface="宋体" pitchFamily="2" charset="-122"/>
              </a:rPr>
              <a:t>猫眼电影改变了用户的消费</a:t>
            </a:r>
            <a:r>
              <a:rPr lang="zh-CN" altLang="en-US" sz="2800" b="1" dirty="0" smtClean="0">
                <a:solidFill>
                  <a:schemeClr val="tx2"/>
                </a:solidFill>
                <a:ea typeface="宋体" pitchFamily="2" charset="-122"/>
              </a:rPr>
              <a:t>习惯</a:t>
            </a:r>
            <a:endParaRPr lang="en-US" altLang="zh-CN" sz="2800" b="1" dirty="0" smtClean="0">
              <a:solidFill>
                <a:schemeClr val="tx2"/>
              </a:solidFill>
              <a:ea typeface="宋体" pitchFamily="2" charset="-122"/>
            </a:endParaRPr>
          </a:p>
          <a:p>
            <a:pPr indent="266700" eaLnBrk="0" hangingPunct="0">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defRPr/>
            </a:pPr>
            <a:r>
              <a:rPr lang="zh-CN" altLang="en-US" sz="2400" dirty="0" smtClean="0">
                <a:ea typeface="宋体" pitchFamily="2" charset="-122"/>
              </a:rPr>
              <a:t>    在</a:t>
            </a:r>
            <a:r>
              <a:rPr lang="zh-CN" altLang="en-US" sz="2400" dirty="0">
                <a:ea typeface="宋体" pitchFamily="2" charset="-122"/>
              </a:rPr>
              <a:t>中国，每卖出</a:t>
            </a:r>
            <a:r>
              <a:rPr lang="en-US" altLang="zh-CN" sz="2400" dirty="0">
                <a:ea typeface="宋体" pitchFamily="2" charset="-122"/>
              </a:rPr>
              <a:t>5</a:t>
            </a:r>
            <a:r>
              <a:rPr lang="zh-CN" altLang="en-US" sz="2400" dirty="0">
                <a:ea typeface="宋体" pitchFamily="2" charset="-122"/>
              </a:rPr>
              <a:t>张电影票就有</a:t>
            </a:r>
            <a:r>
              <a:rPr lang="en-US" altLang="zh-CN" sz="2400" dirty="0">
                <a:ea typeface="宋体" pitchFamily="2" charset="-122"/>
              </a:rPr>
              <a:t>1</a:t>
            </a:r>
            <a:r>
              <a:rPr lang="zh-CN" altLang="en-US" sz="2400" dirty="0">
                <a:ea typeface="宋体" pitchFamily="2" charset="-122"/>
              </a:rPr>
              <a:t>张来自猫眼电影。</a:t>
            </a:r>
          </a:p>
          <a:p>
            <a:pPr indent="266700" eaLnBrk="0" hangingPunct="0">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defRPr/>
            </a:pPr>
            <a:r>
              <a:rPr lang="zh-CN" altLang="en-US" sz="2400" dirty="0" smtClean="0">
                <a:ea typeface="宋体" pitchFamily="2" charset="-122"/>
              </a:rPr>
              <a:t>    从</a:t>
            </a:r>
            <a:r>
              <a:rPr lang="en-US" altLang="zh-CN" sz="2400" dirty="0">
                <a:ea typeface="宋体" pitchFamily="2" charset="-122"/>
              </a:rPr>
              <a:t>2012</a:t>
            </a:r>
            <a:r>
              <a:rPr lang="zh-CN" altLang="en-US" sz="2400" dirty="0">
                <a:ea typeface="宋体" pitchFamily="2" charset="-122"/>
              </a:rPr>
              <a:t>年开始，猫眼电影对接全国各家售票系统和影院，实现在线选座购票。</a:t>
            </a:r>
            <a:r>
              <a:rPr lang="en-US" altLang="zh-CN" sz="2400" dirty="0">
                <a:ea typeface="宋体" pitchFamily="2" charset="-122"/>
              </a:rPr>
              <a:t>2013</a:t>
            </a:r>
            <a:r>
              <a:rPr lang="zh-CN" altLang="en-US" sz="2400" dirty="0">
                <a:ea typeface="宋体" pitchFamily="2" charset="-122"/>
              </a:rPr>
              <a:t>年，猫眼电影所覆盖的影院数量是几百家，当时每</a:t>
            </a:r>
            <a:r>
              <a:rPr lang="en-US" altLang="zh-CN" sz="2400" dirty="0">
                <a:ea typeface="宋体" pitchFamily="2" charset="-122"/>
              </a:rPr>
              <a:t>10</a:t>
            </a:r>
            <a:r>
              <a:rPr lang="zh-CN" altLang="en-US" sz="2400" dirty="0">
                <a:ea typeface="宋体" pitchFamily="2" charset="-122"/>
              </a:rPr>
              <a:t>张电影票中有</a:t>
            </a:r>
            <a:r>
              <a:rPr lang="en-US" altLang="zh-CN" sz="2400" dirty="0">
                <a:ea typeface="宋体" pitchFamily="2" charset="-122"/>
              </a:rPr>
              <a:t>1</a:t>
            </a:r>
            <a:r>
              <a:rPr lang="zh-CN" altLang="en-US" sz="2400" dirty="0">
                <a:ea typeface="宋体" pitchFamily="2" charset="-122"/>
              </a:rPr>
              <a:t>张来自这里。</a:t>
            </a:r>
            <a:r>
              <a:rPr lang="en-US" altLang="zh-CN" sz="2400" dirty="0">
                <a:ea typeface="宋体" pitchFamily="2" charset="-122"/>
              </a:rPr>
              <a:t>2014</a:t>
            </a:r>
            <a:r>
              <a:rPr lang="zh-CN" altLang="en-US" sz="2400" dirty="0">
                <a:ea typeface="宋体" pitchFamily="2" charset="-122"/>
              </a:rPr>
              <a:t>年，猫眼电影所覆盖影院的数量增长</a:t>
            </a:r>
            <a:r>
              <a:rPr lang="en-US" altLang="zh-CN" sz="2400" dirty="0">
                <a:ea typeface="宋体" pitchFamily="2" charset="-122"/>
              </a:rPr>
              <a:t>10</a:t>
            </a:r>
            <a:r>
              <a:rPr lang="zh-CN" altLang="en-US" sz="2400" dirty="0">
                <a:ea typeface="宋体" pitchFamily="2" charset="-122"/>
              </a:rPr>
              <a:t>倍，全国</a:t>
            </a:r>
            <a:r>
              <a:rPr lang="en-US" altLang="zh-CN" sz="2400" dirty="0">
                <a:ea typeface="宋体" pitchFamily="2" charset="-122"/>
              </a:rPr>
              <a:t>80%</a:t>
            </a:r>
            <a:r>
              <a:rPr lang="zh-CN" altLang="en-US" sz="2400" dirty="0">
                <a:ea typeface="宋体" pitchFamily="2" charset="-122"/>
              </a:rPr>
              <a:t>的影院都已经能够通过在手机</a:t>
            </a:r>
            <a:r>
              <a:rPr lang="en-US" altLang="zh-CN" sz="2400" dirty="0">
                <a:ea typeface="宋体" pitchFamily="2" charset="-122"/>
              </a:rPr>
              <a:t>App</a:t>
            </a:r>
            <a:r>
              <a:rPr lang="zh-CN" altLang="en-US" sz="2400" dirty="0">
                <a:ea typeface="宋体" pitchFamily="2" charset="-122"/>
              </a:rPr>
              <a:t>里买到票，消费者大约有</a:t>
            </a:r>
            <a:r>
              <a:rPr lang="en-US" altLang="zh-CN" sz="2400" dirty="0">
                <a:ea typeface="宋体" pitchFamily="2" charset="-122"/>
              </a:rPr>
              <a:t>2</a:t>
            </a:r>
            <a:r>
              <a:rPr lang="zh-CN" altLang="en-US" sz="2400" dirty="0">
                <a:ea typeface="宋体" pitchFamily="2" charset="-122"/>
              </a:rPr>
              <a:t>亿人。这样的事实说明中国电影票市场已完成从线下到线上的迁移</a:t>
            </a:r>
            <a:r>
              <a:rPr lang="zh-CN" altLang="en-US" sz="2400" dirty="0" smtClean="0">
                <a:ea typeface="宋体" pitchFamily="2" charset="-122"/>
              </a:rPr>
              <a:t>。</a:t>
            </a:r>
            <a:endParaRPr lang="zh-CN" altLang="en-US" sz="2800" dirty="0">
              <a:ea typeface="宋体"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en-US" altLang="zh-CN" dirty="0">
                <a:latin typeface="黑体" pitchFamily="49" charset="-122"/>
                <a:ea typeface="黑体" pitchFamily="49" charset="-122"/>
              </a:rPr>
              <a:t>11.2 </a:t>
            </a:r>
            <a:r>
              <a:rPr lang="zh-CN" altLang="en-US" dirty="0">
                <a:latin typeface="黑体" pitchFamily="49" charset="-122"/>
                <a:ea typeface="黑体" pitchFamily="49" charset="-122"/>
              </a:rPr>
              <a:t>网络营销策划书的编写原则与内容</a:t>
            </a:r>
            <a:endParaRPr lang="zh-CN" altLang="en-US" dirty="0"/>
          </a:p>
        </p:txBody>
      </p:sp>
      <p:sp>
        <p:nvSpPr>
          <p:cNvPr id="3" name="内容占位符 2"/>
          <p:cNvSpPr>
            <a:spLocks noGrp="1"/>
          </p:cNvSpPr>
          <p:nvPr>
            <p:ph idx="1"/>
          </p:nvPr>
        </p:nvSpPr>
        <p:spPr/>
        <p:txBody>
          <a:bodyPr/>
          <a:lstStyle/>
          <a:p>
            <a:pPr marL="0" indent="0">
              <a:buNone/>
            </a:pPr>
            <a:r>
              <a:rPr lang="en-US" altLang="zh-CN" sz="3200" b="0" dirty="0" smtClean="0">
                <a:solidFill>
                  <a:schemeClr val="tx2"/>
                </a:solidFill>
                <a:latin typeface="黑体" pitchFamily="49" charset="-122"/>
                <a:ea typeface="黑体" pitchFamily="49" charset="-122"/>
              </a:rPr>
              <a:t>11.2.1</a:t>
            </a:r>
            <a:r>
              <a:rPr lang="zh-CN" altLang="en-US" sz="3200" b="0" dirty="0" smtClean="0">
                <a:solidFill>
                  <a:schemeClr val="tx2"/>
                </a:solidFill>
                <a:latin typeface="黑体" pitchFamily="49" charset="-122"/>
                <a:ea typeface="黑体" pitchFamily="49" charset="-122"/>
              </a:rPr>
              <a:t>网络营销策划书的编写原则</a:t>
            </a:r>
            <a:endParaRPr lang="en-US" altLang="zh-CN" sz="3200" b="0" dirty="0" smtClean="0">
              <a:solidFill>
                <a:schemeClr val="tx2"/>
              </a:solidFill>
              <a:latin typeface="黑体" pitchFamily="49" charset="-122"/>
              <a:ea typeface="黑体" pitchFamily="49" charset="-122"/>
            </a:endParaRPr>
          </a:p>
          <a:p>
            <a:pPr marL="0" indent="0">
              <a:buNone/>
            </a:pPr>
            <a:r>
              <a:rPr lang="en-US" altLang="zh-CN" dirty="0">
                <a:solidFill>
                  <a:schemeClr val="tx2"/>
                </a:solidFill>
                <a:ea typeface="宋体" pitchFamily="2" charset="-122"/>
              </a:rPr>
              <a:t>【</a:t>
            </a:r>
            <a:r>
              <a:rPr lang="zh-CN" altLang="en-US" dirty="0">
                <a:solidFill>
                  <a:schemeClr val="tx2"/>
                </a:solidFill>
                <a:ea typeface="宋体" pitchFamily="2" charset="-122"/>
              </a:rPr>
              <a:t>同步案例</a:t>
            </a:r>
            <a:r>
              <a:rPr lang="en-US" altLang="zh-CN" dirty="0" smtClean="0">
                <a:solidFill>
                  <a:schemeClr val="tx2"/>
                </a:solidFill>
                <a:latin typeface="Arial Unicode MS" pitchFamily="34" charset="-122"/>
                <a:ea typeface="Arial Unicode MS" pitchFamily="34" charset="-122"/>
                <a:cs typeface="Arial Unicode MS" pitchFamily="34" charset="-122"/>
              </a:rPr>
              <a:t>11-2</a:t>
            </a:r>
            <a:r>
              <a:rPr lang="en-US" altLang="zh-CN" dirty="0" smtClean="0">
                <a:solidFill>
                  <a:schemeClr val="tx2"/>
                </a:solidFill>
                <a:ea typeface="宋体" pitchFamily="2" charset="-122"/>
              </a:rPr>
              <a:t>】</a:t>
            </a:r>
          </a:p>
          <a:p>
            <a:pPr marL="0" indent="0" algn="ctr">
              <a:buNone/>
            </a:pPr>
            <a:r>
              <a:rPr lang="zh-CN" altLang="en-US" dirty="0">
                <a:solidFill>
                  <a:schemeClr val="tx2"/>
                </a:solidFill>
                <a:ea typeface="宋体" pitchFamily="2" charset="-122"/>
              </a:rPr>
              <a:t>小米客服营销的</a:t>
            </a:r>
            <a:r>
              <a:rPr lang="en-US" altLang="zh-CN" dirty="0">
                <a:solidFill>
                  <a:schemeClr val="tx2"/>
                </a:solidFill>
                <a:ea typeface="宋体" pitchFamily="2" charset="-122"/>
              </a:rPr>
              <a:t>9</a:t>
            </a:r>
            <a:r>
              <a:rPr lang="zh-CN" altLang="en-US" dirty="0">
                <a:solidFill>
                  <a:schemeClr val="tx2"/>
                </a:solidFill>
                <a:ea typeface="宋体" pitchFamily="2" charset="-122"/>
              </a:rPr>
              <a:t>：</a:t>
            </a:r>
            <a:r>
              <a:rPr lang="en-US" altLang="zh-CN" dirty="0">
                <a:solidFill>
                  <a:schemeClr val="tx2"/>
                </a:solidFill>
                <a:ea typeface="宋体" pitchFamily="2" charset="-122"/>
              </a:rPr>
              <a:t>100</a:t>
            </a:r>
            <a:r>
              <a:rPr lang="zh-CN" altLang="en-US" dirty="0" smtClean="0">
                <a:solidFill>
                  <a:schemeClr val="tx2"/>
                </a:solidFill>
                <a:ea typeface="宋体" pitchFamily="2" charset="-122"/>
              </a:rPr>
              <a:t>万</a:t>
            </a:r>
            <a:endParaRPr lang="en-US" altLang="zh-CN" dirty="0" smtClean="0">
              <a:solidFill>
                <a:schemeClr val="tx2"/>
              </a:solidFill>
              <a:ea typeface="宋体" pitchFamily="2" charset="-122"/>
            </a:endParaRPr>
          </a:p>
          <a:p>
            <a:pPr marL="0" indent="0">
              <a:lnSpc>
                <a:spcPct val="150000"/>
              </a:lnSpc>
              <a:buNone/>
            </a:pPr>
            <a:r>
              <a:rPr lang="zh-CN" altLang="en-US" sz="2400" b="0" dirty="0" smtClean="0">
                <a:solidFill>
                  <a:schemeClr val="tx2"/>
                </a:solidFill>
                <a:ea typeface="宋体" pitchFamily="2" charset="-122"/>
              </a:rPr>
              <a:t>      “</a:t>
            </a:r>
            <a:r>
              <a:rPr lang="en-US" altLang="zh-CN" sz="2400" b="0" dirty="0">
                <a:solidFill>
                  <a:schemeClr val="tx2"/>
                </a:solidFill>
                <a:ea typeface="宋体" pitchFamily="2" charset="-122"/>
              </a:rPr>
              <a:t>9</a:t>
            </a:r>
            <a:r>
              <a:rPr lang="zh-CN" altLang="en-US" sz="2400" b="0" dirty="0">
                <a:solidFill>
                  <a:schemeClr val="tx2"/>
                </a:solidFill>
                <a:ea typeface="宋体" pitchFamily="2" charset="-122"/>
              </a:rPr>
              <a:t>：</a:t>
            </a:r>
            <a:r>
              <a:rPr lang="en-US" altLang="zh-CN" sz="2400" b="0" dirty="0">
                <a:solidFill>
                  <a:schemeClr val="tx2"/>
                </a:solidFill>
                <a:ea typeface="宋体" pitchFamily="2" charset="-122"/>
              </a:rPr>
              <a:t>100</a:t>
            </a:r>
            <a:r>
              <a:rPr lang="zh-CN" altLang="en-US" sz="2400" b="0" dirty="0">
                <a:solidFill>
                  <a:schemeClr val="tx2"/>
                </a:solidFill>
                <a:ea typeface="宋体" pitchFamily="2" charset="-122"/>
              </a:rPr>
              <a:t>万”是小米的粉丝管理模式。小米手机的微信帐号后台客服人员有</a:t>
            </a:r>
            <a:r>
              <a:rPr lang="en-US" altLang="zh-CN" sz="2400" b="0" dirty="0">
                <a:solidFill>
                  <a:schemeClr val="tx2"/>
                </a:solidFill>
                <a:ea typeface="宋体" pitchFamily="2" charset="-122"/>
              </a:rPr>
              <a:t>9</a:t>
            </a:r>
            <a:r>
              <a:rPr lang="zh-CN" altLang="en-US" sz="2400" b="0" dirty="0">
                <a:solidFill>
                  <a:schemeClr val="tx2"/>
                </a:solidFill>
                <a:ea typeface="宋体" pitchFamily="2" charset="-122"/>
              </a:rPr>
              <a:t>名，这</a:t>
            </a:r>
            <a:r>
              <a:rPr lang="en-US" altLang="zh-CN" sz="2400" b="0" dirty="0">
                <a:solidFill>
                  <a:schemeClr val="tx2"/>
                </a:solidFill>
                <a:ea typeface="宋体" pitchFamily="2" charset="-122"/>
              </a:rPr>
              <a:t>9</a:t>
            </a:r>
            <a:r>
              <a:rPr lang="zh-CN" altLang="en-US" sz="2400" b="0" dirty="0">
                <a:solidFill>
                  <a:schemeClr val="tx2"/>
                </a:solidFill>
                <a:ea typeface="宋体" pitchFamily="2" charset="-122"/>
              </a:rPr>
              <a:t>名员工的工作是每天回复</a:t>
            </a:r>
            <a:r>
              <a:rPr lang="en-US" altLang="zh-CN" sz="2400" b="0" dirty="0">
                <a:solidFill>
                  <a:schemeClr val="tx2"/>
                </a:solidFill>
                <a:ea typeface="宋体" pitchFamily="2" charset="-122"/>
              </a:rPr>
              <a:t>100</a:t>
            </a:r>
            <a:r>
              <a:rPr lang="zh-CN" altLang="en-US" sz="2400" b="0" dirty="0">
                <a:solidFill>
                  <a:schemeClr val="tx2"/>
                </a:solidFill>
                <a:ea typeface="宋体" pitchFamily="2" charset="-122"/>
              </a:rPr>
              <a:t>万粉丝的留言。虽然小米自己开发的微信后台，是可以自动抓取关键词回复的，但小米微信的客服人员还是会进行一对一的回复。正是通过这样的客服营销方式，小米大大的提升了用户的品牌忠诚度。</a:t>
            </a:r>
            <a:endParaRPr lang="en-US" altLang="zh-CN" sz="2400" b="0" dirty="0" smtClean="0">
              <a:solidFill>
                <a:schemeClr val="tx2"/>
              </a:solidFill>
              <a:ea typeface="宋体" pitchFamily="2" charset="-122"/>
            </a:endParaRPr>
          </a:p>
          <a:p>
            <a:pPr marL="0" indent="0">
              <a:buNone/>
            </a:pPr>
            <a:endParaRPr lang="en-US" altLang="zh-CN" dirty="0">
              <a:solidFill>
                <a:schemeClr val="tx2"/>
              </a:solidFill>
              <a:ea typeface="宋体" pitchFamily="2" charset="-122"/>
            </a:endParaRPr>
          </a:p>
          <a:p>
            <a:pPr marL="0" indent="0">
              <a:buNone/>
            </a:pPr>
            <a:endParaRPr lang="zh-CN" altLang="en-US" sz="3200" b="0" dirty="0">
              <a:solidFill>
                <a:schemeClr val="tx2"/>
              </a:solidFill>
              <a:latin typeface="黑体" pitchFamily="49" charset="-122"/>
              <a:ea typeface="黑体" pitchFamily="49" charset="-122"/>
            </a:endParaRPr>
          </a:p>
          <a:p>
            <a:endParaRPr lang="zh-CN" altLang="en-US" dirty="0"/>
          </a:p>
        </p:txBody>
      </p:sp>
      <p:sp>
        <p:nvSpPr>
          <p:cNvPr id="4" name="页脚占位符 3"/>
          <p:cNvSpPr>
            <a:spLocks noGrp="1"/>
          </p:cNvSpPr>
          <p:nvPr>
            <p:ph type="ftr" sz="quarter" idx="10"/>
          </p:nvPr>
        </p:nvSpPr>
        <p:spPr/>
        <p:txBody>
          <a:bodyPr/>
          <a:lstStyle/>
          <a:p>
            <a:pPr>
              <a:defRPr/>
            </a:pPr>
            <a:r>
              <a:rPr lang="en-US" altLang="zh-CN" smtClean="0"/>
              <a:t>Company Logo</a:t>
            </a:r>
            <a:endParaRPr lang="en-US" altLang="zh-CN"/>
          </a:p>
        </p:txBody>
      </p:sp>
    </p:spTree>
    <p:extLst>
      <p:ext uri="{BB962C8B-B14F-4D97-AF65-F5344CB8AC3E}">
        <p14:creationId xmlns:p14="http://schemas.microsoft.com/office/powerpoint/2010/main" xmlns="" val="25228843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08520" y="260648"/>
            <a:ext cx="8305800" cy="563563"/>
          </a:xfrm>
        </p:spPr>
        <p:txBody>
          <a:bodyPr/>
          <a:lstStyle/>
          <a:p>
            <a:pPr algn="l"/>
            <a:r>
              <a:rPr lang="en-US" altLang="zh-CN" sz="3600" dirty="0">
                <a:latin typeface="黑体" pitchFamily="49" charset="-122"/>
                <a:ea typeface="黑体" pitchFamily="49" charset="-122"/>
              </a:rPr>
              <a:t>11.2 </a:t>
            </a:r>
            <a:r>
              <a:rPr lang="zh-CN" altLang="en-US" sz="3600" dirty="0">
                <a:latin typeface="黑体" pitchFamily="49" charset="-122"/>
                <a:ea typeface="黑体" pitchFamily="49" charset="-122"/>
              </a:rPr>
              <a:t>网络营销策划书的编写原则与内容</a:t>
            </a:r>
            <a:endParaRPr lang="zh-CN" altLang="en-US" sz="3600" dirty="0" smtClean="0">
              <a:latin typeface="黑体" pitchFamily="49" charset="-122"/>
              <a:ea typeface="黑体" pitchFamily="49" charset="-122"/>
            </a:endParaRPr>
          </a:p>
        </p:txBody>
      </p:sp>
      <p:sp>
        <p:nvSpPr>
          <p:cNvPr id="10243" name="AutoShape 7"/>
          <p:cNvSpPr>
            <a:spLocks noChangeAspect="1" noChangeArrowheads="1" noTextEdit="1"/>
          </p:cNvSpPr>
          <p:nvPr/>
        </p:nvSpPr>
        <p:spPr bwMode="gray">
          <a:xfrm flipH="1">
            <a:off x="4868863" y="3529013"/>
            <a:ext cx="909637"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10244" name="矩形 22"/>
          <p:cNvSpPr>
            <a:spLocks noChangeArrowheads="1"/>
          </p:cNvSpPr>
          <p:nvPr/>
        </p:nvSpPr>
        <p:spPr bwMode="auto">
          <a:xfrm>
            <a:off x="0" y="1143000"/>
            <a:ext cx="5109091"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dirty="0">
                <a:solidFill>
                  <a:schemeClr val="tx2"/>
                </a:solidFill>
                <a:latin typeface="黑体" pitchFamily="49" charset="-122"/>
                <a:ea typeface="黑体" pitchFamily="49" charset="-122"/>
              </a:rPr>
              <a:t>11.2.2</a:t>
            </a:r>
            <a:r>
              <a:rPr lang="zh-CN" altLang="en-US" sz="3200" dirty="0">
                <a:solidFill>
                  <a:schemeClr val="tx2"/>
                </a:solidFill>
                <a:latin typeface="黑体" pitchFamily="49" charset="-122"/>
                <a:ea typeface="黑体" pitchFamily="49" charset="-122"/>
              </a:rPr>
              <a:t>网络营销策划的步骤</a:t>
            </a:r>
          </a:p>
        </p:txBody>
      </p:sp>
      <p:sp>
        <p:nvSpPr>
          <p:cNvPr id="10245" name="Rectangle 11"/>
          <p:cNvSpPr>
            <a:spLocks noChangeArrowheads="1"/>
          </p:cNvSpPr>
          <p:nvPr/>
        </p:nvSpPr>
        <p:spPr bwMode="auto">
          <a:xfrm>
            <a:off x="539552" y="2015837"/>
            <a:ext cx="5898852" cy="3970318"/>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indent="266700" eaLnBrk="0" hangingPunct="0">
              <a:lnSpc>
                <a:spcPct val="150000"/>
              </a:lnSpc>
            </a:pPr>
            <a:r>
              <a:rPr lang="zh-CN" altLang="en-US" sz="2800" b="1" dirty="0">
                <a:ea typeface="宋体" pitchFamily="2" charset="-122"/>
              </a:rPr>
              <a:t>网络营销策划包括以下十个</a:t>
            </a:r>
            <a:r>
              <a:rPr lang="zh-CN" altLang="en-US" sz="2800" b="1" dirty="0" smtClean="0">
                <a:ea typeface="宋体" pitchFamily="2" charset="-122"/>
              </a:rPr>
              <a:t>步骤：</a:t>
            </a:r>
            <a:endParaRPr lang="en-US" altLang="zh-CN" sz="2800" b="1" dirty="0" smtClean="0">
              <a:ea typeface="宋体" pitchFamily="2" charset="-122"/>
            </a:endParaRPr>
          </a:p>
          <a:p>
            <a:pPr indent="266700" eaLnBrk="0" hangingPunct="0">
              <a:lnSpc>
                <a:spcPct val="150000"/>
              </a:lnSpc>
            </a:pPr>
            <a:r>
              <a:rPr lang="en-US" altLang="zh-CN" sz="2800" dirty="0">
                <a:ea typeface="宋体" pitchFamily="2" charset="-122"/>
              </a:rPr>
              <a:t>1</a:t>
            </a:r>
            <a:r>
              <a:rPr lang="zh-CN" altLang="en-US" sz="2800" dirty="0">
                <a:ea typeface="宋体" pitchFamily="2" charset="-122"/>
              </a:rPr>
              <a:t>）界定</a:t>
            </a:r>
            <a:r>
              <a:rPr lang="zh-CN" altLang="en-US" sz="2800" dirty="0" smtClean="0">
                <a:ea typeface="宋体" pitchFamily="2" charset="-122"/>
              </a:rPr>
              <a:t>问题；</a:t>
            </a:r>
            <a:endParaRPr lang="en-US" altLang="zh-CN" sz="2800" dirty="0" smtClean="0">
              <a:ea typeface="宋体" pitchFamily="2" charset="-122"/>
            </a:endParaRPr>
          </a:p>
          <a:p>
            <a:pPr indent="266700" eaLnBrk="0" hangingPunct="0">
              <a:lnSpc>
                <a:spcPct val="150000"/>
              </a:lnSpc>
            </a:pPr>
            <a:r>
              <a:rPr lang="en-US" altLang="zh-CN" sz="2800" dirty="0"/>
              <a:t>2</a:t>
            </a:r>
            <a:r>
              <a:rPr lang="zh-CN" altLang="zh-CN" sz="2800" dirty="0"/>
              <a:t>）市场调研</a:t>
            </a:r>
          </a:p>
          <a:p>
            <a:pPr indent="266700" eaLnBrk="0" hangingPunct="0">
              <a:lnSpc>
                <a:spcPct val="150000"/>
              </a:lnSpc>
            </a:pPr>
            <a:r>
              <a:rPr lang="en-US" altLang="zh-CN" sz="2800" dirty="0"/>
              <a:t>3</a:t>
            </a:r>
            <a:r>
              <a:rPr lang="zh-CN" altLang="zh-CN" sz="2800" dirty="0"/>
              <a:t>）</a:t>
            </a:r>
            <a:r>
              <a:rPr lang="en-US" altLang="zh-CN" sz="2800" dirty="0"/>
              <a:t>SWOT</a:t>
            </a:r>
            <a:r>
              <a:rPr lang="zh-CN" altLang="zh-CN" sz="2800" dirty="0"/>
              <a:t>分析</a:t>
            </a:r>
          </a:p>
          <a:p>
            <a:pPr indent="266700" eaLnBrk="0" hangingPunct="0">
              <a:lnSpc>
                <a:spcPct val="150000"/>
              </a:lnSpc>
            </a:pPr>
            <a:r>
              <a:rPr lang="en-US" altLang="zh-CN" sz="2800" dirty="0"/>
              <a:t>4</a:t>
            </a:r>
            <a:r>
              <a:rPr lang="zh-CN" altLang="zh-CN" sz="2800" dirty="0"/>
              <a:t>）确定目标</a:t>
            </a:r>
          </a:p>
          <a:p>
            <a:pPr indent="266700" eaLnBrk="0" hangingPunct="0">
              <a:lnSpc>
                <a:spcPct val="150000"/>
              </a:lnSpc>
            </a:pPr>
            <a:r>
              <a:rPr lang="en-US" altLang="zh-CN" sz="2800" dirty="0"/>
              <a:t>5</a:t>
            </a:r>
            <a:r>
              <a:rPr lang="zh-CN" altLang="zh-CN" sz="2800" dirty="0"/>
              <a:t>）制定网络营销</a:t>
            </a:r>
            <a:r>
              <a:rPr lang="zh-CN" altLang="zh-CN" sz="2800" dirty="0" smtClean="0"/>
              <a:t>战略</a:t>
            </a:r>
            <a:endParaRPr lang="en-US" altLang="zh-CN" sz="2800" dirty="0">
              <a:ea typeface="宋体" pitchFamily="2" charset="-122"/>
            </a:endParaRPr>
          </a:p>
        </p:txBody>
      </p:sp>
      <p:sp>
        <p:nvSpPr>
          <p:cNvPr id="6" name="Rectangle 11"/>
          <p:cNvSpPr>
            <a:spLocks noChangeArrowheads="1"/>
          </p:cNvSpPr>
          <p:nvPr/>
        </p:nvSpPr>
        <p:spPr bwMode="auto">
          <a:xfrm>
            <a:off x="4716016" y="1404640"/>
            <a:ext cx="4248472" cy="4616648"/>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indent="266700" eaLnBrk="0" hangingPunct="0">
              <a:lnSpc>
                <a:spcPct val="150000"/>
              </a:lnSpc>
            </a:pPr>
            <a:endParaRPr lang="en-US" altLang="zh-CN" sz="2800" dirty="0" smtClean="0">
              <a:ea typeface="宋体" pitchFamily="2" charset="-122"/>
            </a:endParaRPr>
          </a:p>
          <a:p>
            <a:pPr indent="266700" eaLnBrk="0" hangingPunct="0">
              <a:lnSpc>
                <a:spcPct val="150000"/>
              </a:lnSpc>
            </a:pPr>
            <a:endParaRPr lang="en-US" altLang="zh-CN" sz="2800" dirty="0">
              <a:ea typeface="宋体" pitchFamily="2" charset="-122"/>
            </a:endParaRPr>
          </a:p>
          <a:p>
            <a:pPr indent="266700" eaLnBrk="0" hangingPunct="0">
              <a:lnSpc>
                <a:spcPct val="150000"/>
              </a:lnSpc>
            </a:pPr>
            <a:r>
              <a:rPr lang="en-US" altLang="zh-CN" sz="2800" dirty="0" smtClean="0">
                <a:ea typeface="宋体" pitchFamily="2" charset="-122"/>
              </a:rPr>
              <a:t>6</a:t>
            </a:r>
            <a:r>
              <a:rPr lang="zh-CN" altLang="en-US" sz="2800" dirty="0">
                <a:ea typeface="宋体" pitchFamily="2" charset="-122"/>
              </a:rPr>
              <a:t>）确定网络营销方案；</a:t>
            </a:r>
            <a:endParaRPr lang="en-US" altLang="zh-CN" sz="2800" dirty="0" smtClean="0">
              <a:ea typeface="宋体" pitchFamily="2" charset="-122"/>
            </a:endParaRPr>
          </a:p>
          <a:p>
            <a:pPr indent="266700" eaLnBrk="0" hangingPunct="0">
              <a:lnSpc>
                <a:spcPct val="150000"/>
              </a:lnSpc>
            </a:pPr>
            <a:r>
              <a:rPr lang="en-US" altLang="zh-CN" sz="2800" dirty="0"/>
              <a:t>7</a:t>
            </a:r>
            <a:r>
              <a:rPr lang="zh-CN" altLang="en-US" sz="2800" dirty="0"/>
              <a:t>）预测</a:t>
            </a:r>
            <a:r>
              <a:rPr lang="zh-CN" altLang="en-US" sz="2800" dirty="0" smtClean="0"/>
              <a:t>成效</a:t>
            </a:r>
            <a:endParaRPr lang="en-US" altLang="zh-CN" sz="2800" dirty="0" smtClean="0"/>
          </a:p>
          <a:p>
            <a:pPr indent="266700" eaLnBrk="0" hangingPunct="0">
              <a:lnSpc>
                <a:spcPct val="150000"/>
              </a:lnSpc>
            </a:pPr>
            <a:r>
              <a:rPr lang="en-US" altLang="zh-CN" sz="2800" dirty="0"/>
              <a:t>8</a:t>
            </a:r>
            <a:r>
              <a:rPr lang="zh-CN" altLang="en-US" sz="2800" dirty="0"/>
              <a:t>）设计应急</a:t>
            </a:r>
            <a:r>
              <a:rPr lang="zh-CN" altLang="en-US" sz="2800" dirty="0" smtClean="0"/>
              <a:t>举措</a:t>
            </a:r>
            <a:endParaRPr lang="en-US" altLang="zh-CN" sz="2800" dirty="0" smtClean="0"/>
          </a:p>
          <a:p>
            <a:pPr indent="266700" eaLnBrk="0" hangingPunct="0">
              <a:lnSpc>
                <a:spcPct val="150000"/>
              </a:lnSpc>
            </a:pPr>
            <a:r>
              <a:rPr lang="en-US" altLang="zh-CN" sz="2800" dirty="0"/>
              <a:t>9</a:t>
            </a:r>
            <a:r>
              <a:rPr lang="zh-CN" altLang="zh-CN" sz="2800" dirty="0"/>
              <a:t>）撰写文案</a:t>
            </a:r>
          </a:p>
          <a:p>
            <a:pPr indent="266700" eaLnBrk="0" hangingPunct="0">
              <a:lnSpc>
                <a:spcPct val="150000"/>
              </a:lnSpc>
            </a:pPr>
            <a:r>
              <a:rPr lang="en-US" altLang="zh-CN" sz="2800" dirty="0"/>
              <a:t>10</a:t>
            </a:r>
            <a:r>
              <a:rPr lang="zh-CN" altLang="zh-CN" sz="2800" dirty="0"/>
              <a:t>）实施</a:t>
            </a:r>
            <a:r>
              <a:rPr lang="zh-CN" altLang="zh-CN" sz="2800" dirty="0" smtClean="0"/>
              <a:t>总结</a:t>
            </a:r>
            <a:endParaRPr lang="en-US" altLang="zh-CN" sz="2800" dirty="0">
              <a:ea typeface="宋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0" y="228600"/>
            <a:ext cx="8305800" cy="563563"/>
          </a:xfrm>
        </p:spPr>
        <p:txBody>
          <a:bodyPr/>
          <a:lstStyle/>
          <a:p>
            <a:pPr algn="l"/>
            <a:r>
              <a:rPr lang="en-US" altLang="zh-CN" sz="3600" dirty="0" smtClean="0">
                <a:latin typeface="黑体" pitchFamily="49" charset="-122"/>
                <a:ea typeface="黑体" pitchFamily="49" charset="-122"/>
              </a:rPr>
              <a:t>11.2</a:t>
            </a:r>
            <a:r>
              <a:rPr lang="zh-CN" altLang="en-US" sz="3600" dirty="0">
                <a:latin typeface="黑体" pitchFamily="49" charset="-122"/>
                <a:ea typeface="黑体" pitchFamily="49" charset="-122"/>
              </a:rPr>
              <a:t>网络营销策划书的编写原则与内容</a:t>
            </a:r>
            <a:endParaRPr lang="zh-CN" altLang="en-US" sz="3600" dirty="0" smtClean="0">
              <a:latin typeface="黑体" pitchFamily="49" charset="-122"/>
              <a:ea typeface="黑体" pitchFamily="49" charset="-122"/>
            </a:endParaRPr>
          </a:p>
        </p:txBody>
      </p:sp>
      <p:sp>
        <p:nvSpPr>
          <p:cNvPr id="27651" name="AutoShape 7"/>
          <p:cNvSpPr>
            <a:spLocks noChangeAspect="1" noChangeArrowheads="1" noTextEdit="1"/>
          </p:cNvSpPr>
          <p:nvPr/>
        </p:nvSpPr>
        <p:spPr bwMode="gray">
          <a:xfrm flipH="1">
            <a:off x="4868863" y="3529013"/>
            <a:ext cx="909637"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27652" name="矩形 22"/>
          <p:cNvSpPr>
            <a:spLocks noChangeArrowheads="1"/>
          </p:cNvSpPr>
          <p:nvPr/>
        </p:nvSpPr>
        <p:spPr bwMode="auto">
          <a:xfrm>
            <a:off x="0" y="1143000"/>
            <a:ext cx="5314275"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dirty="0" smtClean="0">
                <a:solidFill>
                  <a:schemeClr val="tx2"/>
                </a:solidFill>
                <a:latin typeface="黑体" pitchFamily="49" charset="-122"/>
                <a:ea typeface="黑体" pitchFamily="49" charset="-122"/>
              </a:rPr>
              <a:t>11.2.2 </a:t>
            </a:r>
            <a:r>
              <a:rPr lang="zh-CN" altLang="en-US" sz="3200" dirty="0" smtClean="0">
                <a:solidFill>
                  <a:schemeClr val="tx2"/>
                </a:solidFill>
                <a:latin typeface="黑体" pitchFamily="49" charset="-122"/>
                <a:ea typeface="黑体" pitchFamily="49" charset="-122"/>
              </a:rPr>
              <a:t>网络</a:t>
            </a:r>
            <a:r>
              <a:rPr lang="zh-CN" altLang="en-US" sz="3200" dirty="0">
                <a:solidFill>
                  <a:schemeClr val="tx2"/>
                </a:solidFill>
                <a:latin typeface="黑体" pitchFamily="49" charset="-122"/>
                <a:ea typeface="黑体" pitchFamily="49" charset="-122"/>
              </a:rPr>
              <a:t>营销策划的步骤</a:t>
            </a:r>
          </a:p>
        </p:txBody>
      </p:sp>
      <p:sp>
        <p:nvSpPr>
          <p:cNvPr id="27653" name="TextBox 25"/>
          <p:cNvSpPr txBox="1">
            <a:spLocks noChangeArrowheads="1"/>
          </p:cNvSpPr>
          <p:nvPr/>
        </p:nvSpPr>
        <p:spPr bwMode="auto">
          <a:xfrm>
            <a:off x="304800" y="1828800"/>
            <a:ext cx="853440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800" dirty="0" smtClean="0">
                <a:ea typeface="宋体" pitchFamily="2" charset="-122"/>
              </a:rPr>
              <a:t>       </a:t>
            </a:r>
            <a:endParaRPr lang="zh-CN" altLang="en-US" dirty="0">
              <a:ea typeface="宋体" pitchFamily="2" charset="-122"/>
            </a:endParaRPr>
          </a:p>
        </p:txBody>
      </p:sp>
      <p:sp>
        <p:nvSpPr>
          <p:cNvPr id="27654" name="Rectangle 1"/>
          <p:cNvSpPr>
            <a:spLocks noChangeArrowheads="1"/>
          </p:cNvSpPr>
          <p:nvPr/>
        </p:nvSpPr>
        <p:spPr bwMode="auto">
          <a:xfrm>
            <a:off x="533400" y="2060848"/>
            <a:ext cx="7696200" cy="3385542"/>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indent="266700" eaLnBrk="0" hangingPunct="0"/>
            <a:r>
              <a:rPr lang="en-US" altLang="zh-CN" sz="2800" dirty="0" smtClean="0">
                <a:solidFill>
                  <a:schemeClr val="tx2"/>
                </a:solidFill>
                <a:latin typeface="Calibri" pitchFamily="34" charset="0"/>
                <a:ea typeface="宋体" pitchFamily="2" charset="-122"/>
                <a:cs typeface="Times New Roman" pitchFamily="18" charset="0"/>
              </a:rPr>
              <a:t>【</a:t>
            </a:r>
            <a:r>
              <a:rPr lang="zh-CN" altLang="en-US" sz="2800" b="1" dirty="0" smtClean="0">
                <a:solidFill>
                  <a:schemeClr val="tx2"/>
                </a:solidFill>
                <a:ea typeface="宋体" pitchFamily="2" charset="-122"/>
                <a:cs typeface="Times New Roman" pitchFamily="18" charset="0"/>
              </a:rPr>
              <a:t>教学互动</a:t>
            </a:r>
            <a:r>
              <a:rPr lang="en-US" altLang="zh-CN" sz="2800" b="1" dirty="0" smtClean="0">
                <a:solidFill>
                  <a:schemeClr val="tx2"/>
                </a:solidFill>
                <a:ea typeface="宋体" pitchFamily="2" charset="-122"/>
                <a:cs typeface="Arial" pitchFamily="34" charset="0"/>
              </a:rPr>
              <a:t>11-2</a:t>
            </a:r>
            <a:r>
              <a:rPr lang="en-US" altLang="zh-CN" sz="2800" dirty="0" smtClean="0">
                <a:solidFill>
                  <a:schemeClr val="tx2"/>
                </a:solidFill>
                <a:latin typeface="Calibri" pitchFamily="34" charset="0"/>
                <a:ea typeface="宋体" pitchFamily="2" charset="-122"/>
                <a:cs typeface="Times New Roman" pitchFamily="18" charset="0"/>
              </a:rPr>
              <a:t>】</a:t>
            </a:r>
            <a:endParaRPr lang="en-US" altLang="zh-CN" sz="2800" dirty="0">
              <a:solidFill>
                <a:schemeClr val="tx2"/>
              </a:solidFill>
              <a:ea typeface="宋体" pitchFamily="2" charset="-122"/>
            </a:endParaRPr>
          </a:p>
          <a:p>
            <a:pPr indent="266700" algn="ctr" eaLnBrk="0" hangingPunct="0">
              <a:lnSpc>
                <a:spcPct val="150000"/>
              </a:lnSpc>
            </a:pPr>
            <a:r>
              <a:rPr lang="zh-CN" altLang="en-US" sz="2800" dirty="0" smtClean="0">
                <a:solidFill>
                  <a:schemeClr val="tx2"/>
                </a:solidFill>
                <a:ea typeface="宋体" pitchFamily="2" charset="-122"/>
              </a:rPr>
              <a:t>互动问题</a:t>
            </a:r>
            <a:endParaRPr lang="en-US" altLang="zh-CN" sz="2800" dirty="0">
              <a:solidFill>
                <a:schemeClr val="tx2"/>
              </a:solidFill>
              <a:ea typeface="宋体" pitchFamily="2" charset="-122"/>
            </a:endParaRPr>
          </a:p>
          <a:p>
            <a:pPr indent="266700" eaLnBrk="0" hangingPunct="0">
              <a:lnSpc>
                <a:spcPct val="150000"/>
              </a:lnSpc>
            </a:pPr>
            <a:r>
              <a:rPr lang="en-US" altLang="zh-CN" sz="2400" dirty="0" smtClean="0">
                <a:ea typeface="宋体" pitchFamily="2" charset="-122"/>
              </a:rPr>
              <a:t>     A</a:t>
            </a:r>
            <a:r>
              <a:rPr lang="zh-CN" altLang="en-US" sz="2400" dirty="0">
                <a:ea typeface="宋体" pitchFamily="2" charset="-122"/>
              </a:rPr>
              <a:t>店铺是一个淘宝三金冠家居店铺，卖的产品都是一些几块钱的小东西，降价有难度，用什么活动策划能够提高店铺销售额呢？</a:t>
            </a:r>
          </a:p>
          <a:p>
            <a:pPr indent="266700" eaLnBrk="0" hangingPunct="0">
              <a:lnSpc>
                <a:spcPct val="150000"/>
              </a:lnSpc>
            </a:pPr>
            <a:endParaRPr lang="zh-CN" altLang="en-US" sz="2400" dirty="0">
              <a:ea typeface="宋体"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en-US" altLang="zh-CN" sz="4400" dirty="0">
                <a:latin typeface="黑体" pitchFamily="49" charset="-122"/>
                <a:ea typeface="黑体" pitchFamily="49" charset="-122"/>
              </a:rPr>
              <a:t>11.3</a:t>
            </a:r>
            <a:r>
              <a:rPr lang="zh-CN" altLang="en-US" sz="4400" dirty="0">
                <a:latin typeface="黑体" pitchFamily="49" charset="-122"/>
                <a:ea typeface="黑体" pitchFamily="49" charset="-122"/>
              </a:rPr>
              <a:t>网络营销策划书的编写</a:t>
            </a:r>
            <a:endParaRPr lang="zh-CN" altLang="en-US" sz="4400" dirty="0"/>
          </a:p>
        </p:txBody>
      </p:sp>
      <p:sp>
        <p:nvSpPr>
          <p:cNvPr id="5" name="矩形 22"/>
          <p:cNvSpPr>
            <a:spLocks noChangeArrowheads="1"/>
          </p:cNvSpPr>
          <p:nvPr/>
        </p:nvSpPr>
        <p:spPr bwMode="auto">
          <a:xfrm>
            <a:off x="0" y="990600"/>
            <a:ext cx="592982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dirty="0" smtClean="0">
                <a:solidFill>
                  <a:schemeClr val="tx2"/>
                </a:solidFill>
                <a:latin typeface="黑体" pitchFamily="49" charset="-122"/>
                <a:ea typeface="黑体" pitchFamily="49" charset="-122"/>
              </a:rPr>
              <a:t>11.3.1</a:t>
            </a:r>
            <a:r>
              <a:rPr lang="zh-CN" altLang="en-US" sz="3200" dirty="0" smtClean="0">
                <a:solidFill>
                  <a:schemeClr val="tx2"/>
                </a:solidFill>
                <a:latin typeface="黑体" pitchFamily="49" charset="-122"/>
                <a:ea typeface="黑体" pitchFamily="49" charset="-122"/>
              </a:rPr>
              <a:t>网络营销策划文案的编写</a:t>
            </a:r>
            <a:endParaRPr lang="zh-CN" altLang="en-US" sz="3200" dirty="0">
              <a:solidFill>
                <a:schemeClr val="tx2"/>
              </a:solidFill>
              <a:latin typeface="黑体" pitchFamily="49" charset="-122"/>
              <a:ea typeface="黑体" pitchFamily="49" charset="-122"/>
            </a:endParaRPr>
          </a:p>
        </p:txBody>
      </p:sp>
      <p:grpSp>
        <p:nvGrpSpPr>
          <p:cNvPr id="6" name="Group 41"/>
          <p:cNvGrpSpPr>
            <a:grpSpLocks/>
          </p:cNvGrpSpPr>
          <p:nvPr/>
        </p:nvGrpSpPr>
        <p:grpSpPr bwMode="auto">
          <a:xfrm>
            <a:off x="1219200" y="1828800"/>
            <a:ext cx="6781800" cy="4114800"/>
            <a:chOff x="768" y="1152"/>
            <a:chExt cx="4272" cy="2592"/>
          </a:xfrm>
        </p:grpSpPr>
        <p:sp>
          <p:nvSpPr>
            <p:cNvPr id="7" name="AutoShape 2"/>
            <p:cNvSpPr>
              <a:spLocks noChangeArrowheads="1"/>
            </p:cNvSpPr>
            <p:nvPr/>
          </p:nvSpPr>
          <p:spPr bwMode="auto">
            <a:xfrm>
              <a:off x="2345" y="2304"/>
              <a:ext cx="1159" cy="1440"/>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eaLnBrk="0" hangingPunct="0"/>
              <a:r>
                <a:rPr lang="zh-CN" altLang="en-US" sz="2400" b="1" dirty="0">
                  <a:latin typeface="Verdana" pitchFamily="34" charset="0"/>
                  <a:ea typeface="宋体" pitchFamily="2" charset="-122"/>
                </a:rPr>
                <a:t>网络营销策划文案撰写的原则</a:t>
              </a:r>
              <a:endParaRPr lang="en-US" altLang="zh-CN" sz="2400" b="1" dirty="0">
                <a:latin typeface="Verdana" pitchFamily="34" charset="0"/>
                <a:ea typeface="宋体" pitchFamily="2" charset="-122"/>
              </a:endParaRPr>
            </a:p>
          </p:txBody>
        </p:sp>
        <p:sp>
          <p:nvSpPr>
            <p:cNvPr id="8" name="AutoShape 3"/>
            <p:cNvSpPr>
              <a:spLocks noChangeArrowheads="1"/>
            </p:cNvSpPr>
            <p:nvPr/>
          </p:nvSpPr>
          <p:spPr bwMode="auto">
            <a:xfrm>
              <a:off x="768" y="2304"/>
              <a:ext cx="1152" cy="1440"/>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eaLnBrk="0" hangingPunct="0"/>
              <a:r>
                <a:rPr lang="zh-CN" altLang="en-US" sz="2400" b="1" dirty="0">
                  <a:latin typeface="Verdana" pitchFamily="34" charset="0"/>
                  <a:ea typeface="宋体" pitchFamily="2" charset="-122"/>
                </a:rPr>
                <a:t>网络营销策划文案的作用</a:t>
              </a:r>
              <a:endParaRPr lang="en-US" altLang="zh-CN" sz="2400" b="1" dirty="0">
                <a:latin typeface="Verdana" pitchFamily="34" charset="0"/>
                <a:ea typeface="宋体" pitchFamily="2" charset="-122"/>
              </a:endParaRPr>
            </a:p>
          </p:txBody>
        </p:sp>
        <p:sp>
          <p:nvSpPr>
            <p:cNvPr id="9" name="AutoShape 4"/>
            <p:cNvSpPr>
              <a:spLocks noChangeArrowheads="1"/>
            </p:cNvSpPr>
            <p:nvPr/>
          </p:nvSpPr>
          <p:spPr bwMode="auto">
            <a:xfrm>
              <a:off x="3936" y="2304"/>
              <a:ext cx="1104" cy="1440"/>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eaLnBrk="0" hangingPunct="0"/>
              <a:r>
                <a:rPr lang="zh-CN" altLang="en-US" sz="2400" b="1" dirty="0">
                  <a:latin typeface="Verdana" pitchFamily="34" charset="0"/>
                  <a:ea typeface="宋体" pitchFamily="2" charset="-122"/>
                </a:rPr>
                <a:t>网络营销策划文案的结构与内容</a:t>
              </a:r>
              <a:endParaRPr lang="en-US" altLang="zh-CN" sz="2400" b="1" dirty="0">
                <a:latin typeface="Verdana" pitchFamily="34" charset="0"/>
                <a:ea typeface="宋体" pitchFamily="2" charset="-122"/>
              </a:endParaRPr>
            </a:p>
          </p:txBody>
        </p:sp>
        <p:sp>
          <p:nvSpPr>
            <p:cNvPr id="10" name="AutoShape 6"/>
            <p:cNvSpPr>
              <a:spLocks noChangeArrowheads="1"/>
            </p:cNvSpPr>
            <p:nvPr/>
          </p:nvSpPr>
          <p:spPr bwMode="gray">
            <a:xfrm>
              <a:off x="1985" y="1545"/>
              <a:ext cx="252" cy="283"/>
            </a:xfrm>
            <a:prstGeom prst="chevron">
              <a:avLst>
                <a:gd name="adj" fmla="val 52514"/>
              </a:avLst>
            </a:prstGeom>
            <a:solidFill>
              <a:schemeClr val="accent1"/>
            </a:solidFill>
            <a:ln>
              <a:noFill/>
            </a:ln>
            <a:extLst>
              <a:ext uri="{91240B29-F687-4F45-9708-019B960494DF}">
                <a14:hiddenLine xmlns:a14="http://schemas.microsoft.com/office/drawing/2010/main" xmlns="" w="0" algn="ctr">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11" name="AutoShape 7"/>
            <p:cNvSpPr>
              <a:spLocks noChangeArrowheads="1"/>
            </p:cNvSpPr>
            <p:nvPr/>
          </p:nvSpPr>
          <p:spPr bwMode="gray">
            <a:xfrm>
              <a:off x="3536" y="1545"/>
              <a:ext cx="251" cy="283"/>
            </a:xfrm>
            <a:prstGeom prst="chevron">
              <a:avLst>
                <a:gd name="adj" fmla="val 52514"/>
              </a:avLst>
            </a:prstGeom>
            <a:solidFill>
              <a:schemeClr val="hlink"/>
            </a:solidFill>
            <a:ln>
              <a:noFill/>
            </a:ln>
            <a:extLst>
              <a:ext uri="{91240B29-F687-4F45-9708-019B960494DF}">
                <a14:hiddenLine xmlns:a14="http://schemas.microsoft.com/office/drawing/2010/main" xmlns="" w="0" algn="ctr">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12" name="Oval 8"/>
            <p:cNvSpPr>
              <a:spLocks noChangeArrowheads="1"/>
            </p:cNvSpPr>
            <p:nvPr/>
          </p:nvSpPr>
          <p:spPr bwMode="gray">
            <a:xfrm>
              <a:off x="3919" y="1155"/>
              <a:ext cx="1073" cy="1063"/>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zh-CN" altLang="en-US">
                <a:ea typeface="宋体" pitchFamily="2" charset="-122"/>
              </a:endParaRPr>
            </a:p>
          </p:txBody>
        </p:sp>
        <p:sp>
          <p:nvSpPr>
            <p:cNvPr id="13" name="Oval 9"/>
            <p:cNvSpPr>
              <a:spLocks noChangeArrowheads="1"/>
            </p:cNvSpPr>
            <p:nvPr/>
          </p:nvSpPr>
          <p:spPr bwMode="gray">
            <a:xfrm>
              <a:off x="3919" y="1155"/>
              <a:ext cx="1073" cy="1063"/>
            </a:xfrm>
            <a:prstGeom prst="ellipse">
              <a:avLst/>
            </a:prstGeom>
            <a:gradFill rotWithShape="1">
              <a:gsLst>
                <a:gs pos="0">
                  <a:schemeClr val="hlink">
                    <a:alpha val="32001"/>
                  </a:schemeClr>
                </a:gs>
                <a:gs pos="100000">
                  <a:schemeClr val="hlink">
                    <a:gamma/>
                    <a:shade val="0"/>
                    <a:invGamma/>
                    <a:alpha val="89999"/>
                  </a:schemeClr>
                </a:gs>
              </a:gsLst>
              <a:lin ang="2700000" scaled="1"/>
            </a:gradFill>
            <a:ln w="38100" algn="ctr">
              <a:noFill/>
              <a:round/>
              <a:headEnd/>
              <a:tailEnd/>
            </a:ln>
            <a:effectLst/>
          </p:spPr>
          <p:txBody>
            <a:bodyPr anchor="ctr">
              <a:spAutoFit/>
            </a:bodyPr>
            <a:lstStyle/>
            <a:p>
              <a:endParaRPr lang="zh-CN" altLang="en-US">
                <a:ea typeface="宋体" pitchFamily="2" charset="-122"/>
              </a:endParaRPr>
            </a:p>
          </p:txBody>
        </p:sp>
        <p:sp>
          <p:nvSpPr>
            <p:cNvPr id="14" name="Oval 10"/>
            <p:cNvSpPr>
              <a:spLocks noChangeArrowheads="1"/>
            </p:cNvSpPr>
            <p:nvPr/>
          </p:nvSpPr>
          <p:spPr bwMode="gray">
            <a:xfrm>
              <a:off x="3989" y="1225"/>
              <a:ext cx="933" cy="92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zh-CN" altLang="en-US">
                <a:ea typeface="宋体" pitchFamily="2" charset="-122"/>
              </a:endParaRPr>
            </a:p>
          </p:txBody>
        </p:sp>
        <p:sp>
          <p:nvSpPr>
            <p:cNvPr id="15" name="Oval 11"/>
            <p:cNvSpPr>
              <a:spLocks noChangeArrowheads="1"/>
            </p:cNvSpPr>
            <p:nvPr/>
          </p:nvSpPr>
          <p:spPr bwMode="gray">
            <a:xfrm>
              <a:off x="4005" y="1230"/>
              <a:ext cx="933" cy="924"/>
            </a:xfrm>
            <a:prstGeom prst="ellipse">
              <a:avLst/>
            </a:prstGeom>
            <a:gradFill rotWithShape="1">
              <a:gsLst>
                <a:gs pos="0">
                  <a:schemeClr val="hlink">
                    <a:gamma/>
                    <a:shade val="63529"/>
                    <a:invGamma/>
                  </a:schemeClr>
                </a:gs>
                <a:gs pos="100000">
                  <a:schemeClr val="hlink">
                    <a:alpha val="0"/>
                  </a:schemeClr>
                </a:gs>
              </a:gsLst>
              <a:lin ang="2700000" scaled="1"/>
            </a:gradFill>
            <a:ln w="38100" algn="ctr">
              <a:noFill/>
              <a:round/>
              <a:headEnd/>
              <a:tailEnd/>
            </a:ln>
            <a:effectLst/>
          </p:spPr>
          <p:txBody>
            <a:bodyPr anchor="ctr">
              <a:spAutoFit/>
            </a:bodyPr>
            <a:lstStyle/>
            <a:p>
              <a:endParaRPr lang="zh-CN" altLang="en-US">
                <a:ea typeface="宋体" pitchFamily="2" charset="-122"/>
              </a:endParaRPr>
            </a:p>
          </p:txBody>
        </p:sp>
        <p:sp>
          <p:nvSpPr>
            <p:cNvPr id="16" name="Oval 12"/>
            <p:cNvSpPr>
              <a:spLocks noChangeArrowheads="1"/>
            </p:cNvSpPr>
            <p:nvPr/>
          </p:nvSpPr>
          <p:spPr bwMode="gray">
            <a:xfrm>
              <a:off x="4039" y="1270"/>
              <a:ext cx="841" cy="832"/>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p>
              <a:endParaRPr lang="zh-CN" altLang="en-US">
                <a:ea typeface="宋体" pitchFamily="2" charset="-122"/>
              </a:endParaRPr>
            </a:p>
          </p:txBody>
        </p:sp>
        <p:sp>
          <p:nvSpPr>
            <p:cNvPr id="17" name="Oval 13"/>
            <p:cNvSpPr>
              <a:spLocks noChangeArrowheads="1"/>
            </p:cNvSpPr>
            <p:nvPr/>
          </p:nvSpPr>
          <p:spPr bwMode="gray">
            <a:xfrm>
              <a:off x="816" y="1152"/>
              <a:ext cx="1073" cy="1063"/>
            </a:xfrm>
            <a:prstGeom prst="ellipse">
              <a:avLst/>
            </a:prstGeom>
            <a:gradFill rotWithShape="1">
              <a:gsLst>
                <a:gs pos="0">
                  <a:schemeClr val="folHlink">
                    <a:gamma/>
                    <a:tint val="0"/>
                    <a:invGamma/>
                  </a:schemeClr>
                </a:gs>
                <a:gs pos="50000">
                  <a:schemeClr val="folHlink"/>
                </a:gs>
                <a:gs pos="100000">
                  <a:schemeClr val="folHlink">
                    <a:gamma/>
                    <a:tint val="0"/>
                    <a:invGamma/>
                  </a:schemeClr>
                </a:gs>
              </a:gsLst>
              <a:lin ang="2700000" scaled="1"/>
            </a:gradFill>
            <a:ln w="38100" algn="ctr">
              <a:noFill/>
              <a:round/>
              <a:headEnd/>
              <a:tailEnd/>
            </a:ln>
            <a:effectLst/>
          </p:spPr>
          <p:txBody>
            <a:bodyPr wrap="none" anchor="ctr">
              <a:spAutoFit/>
            </a:bodyPr>
            <a:lstStyle/>
            <a:p>
              <a:endParaRPr lang="zh-CN" altLang="en-US">
                <a:ea typeface="宋体" pitchFamily="2" charset="-122"/>
              </a:endParaRPr>
            </a:p>
          </p:txBody>
        </p:sp>
        <p:sp>
          <p:nvSpPr>
            <p:cNvPr id="18" name="Oval 14"/>
            <p:cNvSpPr>
              <a:spLocks noChangeArrowheads="1"/>
            </p:cNvSpPr>
            <p:nvPr/>
          </p:nvSpPr>
          <p:spPr bwMode="gray">
            <a:xfrm>
              <a:off x="816" y="1152"/>
              <a:ext cx="1073" cy="1063"/>
            </a:xfrm>
            <a:prstGeom prst="ellipse">
              <a:avLst/>
            </a:prstGeom>
            <a:gradFill rotWithShape="1">
              <a:gsLst>
                <a:gs pos="0">
                  <a:schemeClr val="folHlink">
                    <a:alpha val="32001"/>
                  </a:schemeClr>
                </a:gs>
                <a:gs pos="100000">
                  <a:schemeClr val="folHlink">
                    <a:gamma/>
                    <a:shade val="0"/>
                    <a:invGamma/>
                    <a:alpha val="89999"/>
                  </a:schemeClr>
                </a:gs>
              </a:gsLst>
              <a:lin ang="2700000" scaled="1"/>
            </a:gradFill>
            <a:ln w="38100" algn="ctr">
              <a:noFill/>
              <a:round/>
              <a:headEnd/>
              <a:tailEnd/>
            </a:ln>
            <a:effectLst/>
          </p:spPr>
          <p:txBody>
            <a:bodyPr wrap="none" anchor="ctr">
              <a:spAutoFit/>
            </a:bodyPr>
            <a:lstStyle/>
            <a:p>
              <a:endParaRPr lang="zh-CN" altLang="en-US">
                <a:ea typeface="宋体" pitchFamily="2" charset="-122"/>
              </a:endParaRPr>
            </a:p>
          </p:txBody>
        </p:sp>
        <p:sp>
          <p:nvSpPr>
            <p:cNvPr id="19" name="Oval 15"/>
            <p:cNvSpPr>
              <a:spLocks noChangeArrowheads="1"/>
            </p:cNvSpPr>
            <p:nvPr/>
          </p:nvSpPr>
          <p:spPr bwMode="gray">
            <a:xfrm>
              <a:off x="886" y="1221"/>
              <a:ext cx="933" cy="924"/>
            </a:xfrm>
            <a:prstGeom prst="ellipse">
              <a:avLst/>
            </a:prstGeom>
            <a:gradFill rotWithShape="1">
              <a:gsLst>
                <a:gs pos="0">
                  <a:schemeClr val="folHlink">
                    <a:gamma/>
                    <a:shade val="54118"/>
                    <a:invGamma/>
                  </a:schemeClr>
                </a:gs>
                <a:gs pos="50000">
                  <a:schemeClr val="folHlink"/>
                </a:gs>
                <a:gs pos="100000">
                  <a:schemeClr val="folHlink">
                    <a:gamma/>
                    <a:shade val="54118"/>
                    <a:invGamma/>
                  </a:schemeClr>
                </a:gs>
              </a:gsLst>
              <a:lin ang="18900000" scaled="1"/>
            </a:gradFill>
            <a:ln w="38100" algn="ctr">
              <a:noFill/>
              <a:round/>
              <a:headEnd/>
              <a:tailEnd/>
            </a:ln>
            <a:effectLst/>
          </p:spPr>
          <p:txBody>
            <a:bodyPr anchor="ctr">
              <a:spAutoFit/>
            </a:bodyPr>
            <a:lstStyle/>
            <a:p>
              <a:endParaRPr lang="zh-CN" altLang="en-US">
                <a:ea typeface="宋体" pitchFamily="2" charset="-122"/>
              </a:endParaRPr>
            </a:p>
          </p:txBody>
        </p:sp>
        <p:sp>
          <p:nvSpPr>
            <p:cNvPr id="20" name="Oval 16"/>
            <p:cNvSpPr>
              <a:spLocks noChangeArrowheads="1"/>
            </p:cNvSpPr>
            <p:nvPr/>
          </p:nvSpPr>
          <p:spPr bwMode="gray">
            <a:xfrm>
              <a:off x="887" y="1223"/>
              <a:ext cx="933" cy="924"/>
            </a:xfrm>
            <a:prstGeom prst="ellipse">
              <a:avLst/>
            </a:prstGeom>
            <a:gradFill rotWithShape="1">
              <a:gsLst>
                <a:gs pos="0">
                  <a:schemeClr val="folHlink">
                    <a:gamma/>
                    <a:shade val="63529"/>
                    <a:invGamma/>
                  </a:schemeClr>
                </a:gs>
                <a:gs pos="100000">
                  <a:schemeClr val="folHlink">
                    <a:alpha val="0"/>
                  </a:schemeClr>
                </a:gs>
              </a:gsLst>
              <a:lin ang="2700000" scaled="1"/>
            </a:gradFill>
            <a:ln w="38100" algn="ctr">
              <a:noFill/>
              <a:round/>
              <a:headEnd/>
              <a:tailEnd/>
            </a:ln>
            <a:effectLst/>
          </p:spPr>
          <p:txBody>
            <a:bodyPr anchor="ctr">
              <a:spAutoFit/>
            </a:bodyPr>
            <a:lstStyle/>
            <a:p>
              <a:endParaRPr lang="zh-CN" altLang="en-US">
                <a:ea typeface="宋体" pitchFamily="2" charset="-122"/>
              </a:endParaRPr>
            </a:p>
          </p:txBody>
        </p:sp>
        <p:sp>
          <p:nvSpPr>
            <p:cNvPr id="21" name="Oval 17"/>
            <p:cNvSpPr>
              <a:spLocks noChangeArrowheads="1"/>
            </p:cNvSpPr>
            <p:nvPr/>
          </p:nvSpPr>
          <p:spPr bwMode="gray">
            <a:xfrm>
              <a:off x="933" y="1268"/>
              <a:ext cx="840" cy="832"/>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p>
              <a:endParaRPr lang="zh-CN" altLang="en-US">
                <a:ea typeface="宋体" pitchFamily="2" charset="-122"/>
              </a:endParaRPr>
            </a:p>
          </p:txBody>
        </p:sp>
        <p:grpSp>
          <p:nvGrpSpPr>
            <p:cNvPr id="22" name="Group 18"/>
            <p:cNvGrpSpPr>
              <a:grpSpLocks/>
            </p:cNvGrpSpPr>
            <p:nvPr/>
          </p:nvGrpSpPr>
          <p:grpSpPr bwMode="auto">
            <a:xfrm>
              <a:off x="946" y="1280"/>
              <a:ext cx="813" cy="805"/>
              <a:chOff x="4166" y="1706"/>
              <a:chExt cx="1252" cy="1252"/>
            </a:xfrm>
          </p:grpSpPr>
          <p:sp>
            <p:nvSpPr>
              <p:cNvPr id="41" name="Oval 19"/>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42" name="Oval 20"/>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43" name="Oval 21"/>
              <p:cNvSpPr>
                <a:spLocks noChangeArrowheads="1"/>
              </p:cNvSpPr>
              <p:nvPr/>
            </p:nvSpPr>
            <p:spPr bwMode="gray">
              <a:xfrm>
                <a:off x="4195" y="1725"/>
                <a:ext cx="1162" cy="1141"/>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44" name="Oval 22"/>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grpSp>
        <p:sp>
          <p:nvSpPr>
            <p:cNvPr id="23" name="Oval 23"/>
            <p:cNvSpPr>
              <a:spLocks noChangeArrowheads="1"/>
            </p:cNvSpPr>
            <p:nvPr/>
          </p:nvSpPr>
          <p:spPr bwMode="gray">
            <a:xfrm>
              <a:off x="2368" y="1155"/>
              <a:ext cx="1073" cy="1063"/>
            </a:xfrm>
            <a:prstGeom prst="ellipse">
              <a:avLst/>
            </a:prstGeom>
            <a:gradFill rotWithShape="1">
              <a:gsLst>
                <a:gs pos="0">
                  <a:schemeClr val="accent1">
                    <a:gamma/>
                    <a:tint val="0"/>
                    <a:invGamma/>
                  </a:schemeClr>
                </a:gs>
                <a:gs pos="50000">
                  <a:schemeClr val="accent1"/>
                </a:gs>
                <a:gs pos="100000">
                  <a:schemeClr val="accent1">
                    <a:gamma/>
                    <a:tint val="0"/>
                    <a:invGamma/>
                  </a:schemeClr>
                </a:gs>
              </a:gsLst>
              <a:lin ang="2700000" scaled="1"/>
            </a:gradFill>
            <a:ln w="38100" algn="ctr">
              <a:noFill/>
              <a:round/>
              <a:headEnd/>
              <a:tailEnd/>
            </a:ln>
            <a:effectLst/>
          </p:spPr>
          <p:txBody>
            <a:bodyPr wrap="none" anchor="ctr">
              <a:spAutoFit/>
            </a:bodyPr>
            <a:lstStyle/>
            <a:p>
              <a:endParaRPr lang="zh-CN" altLang="en-US">
                <a:ea typeface="宋体" pitchFamily="2" charset="-122"/>
              </a:endParaRPr>
            </a:p>
          </p:txBody>
        </p:sp>
        <p:sp>
          <p:nvSpPr>
            <p:cNvPr id="24" name="Oval 24"/>
            <p:cNvSpPr>
              <a:spLocks noChangeArrowheads="1"/>
            </p:cNvSpPr>
            <p:nvPr/>
          </p:nvSpPr>
          <p:spPr bwMode="gray">
            <a:xfrm>
              <a:off x="2368" y="1155"/>
              <a:ext cx="1073" cy="1063"/>
            </a:xfrm>
            <a:prstGeom prst="ellipse">
              <a:avLst/>
            </a:prstGeom>
            <a:gradFill rotWithShape="1">
              <a:gsLst>
                <a:gs pos="0">
                  <a:schemeClr val="accent1">
                    <a:alpha val="32001"/>
                  </a:schemeClr>
                </a:gs>
                <a:gs pos="100000">
                  <a:schemeClr val="accent1">
                    <a:gamma/>
                    <a:shade val="46275"/>
                    <a:invGamma/>
                  </a:schemeClr>
                </a:gs>
              </a:gsLst>
              <a:lin ang="2700000" scaled="1"/>
            </a:gradFill>
            <a:ln w="38100" algn="ctr">
              <a:noFill/>
              <a:round/>
              <a:headEnd/>
              <a:tailEnd/>
            </a:ln>
            <a:effectLst/>
          </p:spPr>
          <p:txBody>
            <a:bodyPr wrap="none" anchor="ctr">
              <a:spAutoFit/>
            </a:bodyPr>
            <a:lstStyle/>
            <a:p>
              <a:endParaRPr lang="zh-CN" altLang="en-US">
                <a:ea typeface="宋体" pitchFamily="2" charset="-122"/>
              </a:endParaRPr>
            </a:p>
          </p:txBody>
        </p:sp>
        <p:sp>
          <p:nvSpPr>
            <p:cNvPr id="25" name="Oval 25"/>
            <p:cNvSpPr>
              <a:spLocks noChangeArrowheads="1"/>
            </p:cNvSpPr>
            <p:nvPr/>
          </p:nvSpPr>
          <p:spPr bwMode="gray">
            <a:xfrm>
              <a:off x="2438" y="1225"/>
              <a:ext cx="933" cy="924"/>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headEnd/>
              <a:tailEnd/>
            </a:ln>
            <a:effectLst/>
          </p:spPr>
          <p:txBody>
            <a:bodyPr anchor="ctr">
              <a:spAutoFit/>
            </a:bodyPr>
            <a:lstStyle/>
            <a:p>
              <a:endParaRPr lang="zh-CN" altLang="en-US">
                <a:ea typeface="宋体" pitchFamily="2" charset="-122"/>
              </a:endParaRPr>
            </a:p>
          </p:txBody>
        </p:sp>
        <p:sp>
          <p:nvSpPr>
            <p:cNvPr id="26" name="Oval 26"/>
            <p:cNvSpPr>
              <a:spLocks noChangeArrowheads="1"/>
            </p:cNvSpPr>
            <p:nvPr/>
          </p:nvSpPr>
          <p:spPr bwMode="gray">
            <a:xfrm>
              <a:off x="2439" y="1226"/>
              <a:ext cx="933" cy="924"/>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headEnd/>
              <a:tailEnd/>
            </a:ln>
            <a:effectLst/>
          </p:spPr>
          <p:txBody>
            <a:bodyPr anchor="ctr">
              <a:spAutoFit/>
            </a:bodyPr>
            <a:lstStyle/>
            <a:p>
              <a:endParaRPr lang="zh-CN" altLang="en-US">
                <a:ea typeface="宋体" pitchFamily="2" charset="-122"/>
              </a:endParaRPr>
            </a:p>
          </p:txBody>
        </p:sp>
        <p:sp>
          <p:nvSpPr>
            <p:cNvPr id="27" name="Oval 27"/>
            <p:cNvSpPr>
              <a:spLocks noChangeArrowheads="1"/>
            </p:cNvSpPr>
            <p:nvPr/>
          </p:nvSpPr>
          <p:spPr bwMode="gray">
            <a:xfrm>
              <a:off x="2484" y="1270"/>
              <a:ext cx="840" cy="832"/>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p>
              <a:endParaRPr lang="zh-CN" altLang="en-US">
                <a:ea typeface="宋体" pitchFamily="2" charset="-122"/>
              </a:endParaRPr>
            </a:p>
          </p:txBody>
        </p:sp>
        <p:grpSp>
          <p:nvGrpSpPr>
            <p:cNvPr id="28" name="Group 28"/>
            <p:cNvGrpSpPr>
              <a:grpSpLocks/>
            </p:cNvGrpSpPr>
            <p:nvPr/>
          </p:nvGrpSpPr>
          <p:grpSpPr bwMode="auto">
            <a:xfrm>
              <a:off x="2498" y="1280"/>
              <a:ext cx="813" cy="805"/>
              <a:chOff x="4166" y="1706"/>
              <a:chExt cx="1252" cy="1252"/>
            </a:xfrm>
          </p:grpSpPr>
          <p:sp>
            <p:nvSpPr>
              <p:cNvPr id="37" name="Oval 29"/>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38" name="Oval 30"/>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39" name="Oval 31"/>
              <p:cNvSpPr>
                <a:spLocks noChangeArrowheads="1"/>
              </p:cNvSpPr>
              <p:nvPr/>
            </p:nvSpPr>
            <p:spPr bwMode="gray">
              <a:xfrm>
                <a:off x="4195" y="1725"/>
                <a:ext cx="1162" cy="1141"/>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40" name="Oval 32"/>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grpSp>
        <p:grpSp>
          <p:nvGrpSpPr>
            <p:cNvPr id="29" name="Group 33"/>
            <p:cNvGrpSpPr>
              <a:grpSpLocks/>
            </p:cNvGrpSpPr>
            <p:nvPr/>
          </p:nvGrpSpPr>
          <p:grpSpPr bwMode="auto">
            <a:xfrm>
              <a:off x="4054" y="1280"/>
              <a:ext cx="814" cy="805"/>
              <a:chOff x="4166" y="1706"/>
              <a:chExt cx="1252" cy="1252"/>
            </a:xfrm>
          </p:grpSpPr>
          <p:sp>
            <p:nvSpPr>
              <p:cNvPr id="33" name="Oval 34"/>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34" name="Oval 35"/>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35" name="Oval 36"/>
              <p:cNvSpPr>
                <a:spLocks noChangeArrowheads="1"/>
              </p:cNvSpPr>
              <p:nvPr/>
            </p:nvSpPr>
            <p:spPr bwMode="gray">
              <a:xfrm>
                <a:off x="4195" y="1725"/>
                <a:ext cx="1162" cy="1141"/>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36" name="Oval 37"/>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grpSp>
        <p:sp>
          <p:nvSpPr>
            <p:cNvPr id="30" name="Text Box 38"/>
            <p:cNvSpPr txBox="1">
              <a:spLocks noChangeArrowheads="1"/>
            </p:cNvSpPr>
            <p:nvPr/>
          </p:nvSpPr>
          <p:spPr bwMode="gray">
            <a:xfrm>
              <a:off x="1243" y="1578"/>
              <a:ext cx="224"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dirty="0" smtClean="0">
                  <a:solidFill>
                    <a:srgbClr val="000000"/>
                  </a:solidFill>
                  <a:ea typeface="宋体" pitchFamily="2" charset="-122"/>
                </a:rPr>
                <a:t>1</a:t>
              </a:r>
              <a:endParaRPr lang="en-US" altLang="zh-CN" sz="2400" dirty="0">
                <a:solidFill>
                  <a:srgbClr val="000000"/>
                </a:solidFill>
                <a:ea typeface="宋体" pitchFamily="2" charset="-122"/>
              </a:endParaRPr>
            </a:p>
          </p:txBody>
        </p:sp>
        <p:sp>
          <p:nvSpPr>
            <p:cNvPr id="31" name="Text Box 39"/>
            <p:cNvSpPr txBox="1">
              <a:spLocks noChangeArrowheads="1"/>
            </p:cNvSpPr>
            <p:nvPr/>
          </p:nvSpPr>
          <p:spPr bwMode="gray">
            <a:xfrm>
              <a:off x="2798" y="1578"/>
              <a:ext cx="224"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dirty="0" smtClean="0">
                  <a:solidFill>
                    <a:srgbClr val="000000"/>
                  </a:solidFill>
                  <a:ea typeface="宋体" pitchFamily="2" charset="-122"/>
                </a:rPr>
                <a:t>2</a:t>
              </a:r>
              <a:endParaRPr lang="en-US" altLang="zh-CN" sz="2400" dirty="0">
                <a:solidFill>
                  <a:srgbClr val="000000"/>
                </a:solidFill>
                <a:ea typeface="宋体" pitchFamily="2" charset="-122"/>
              </a:endParaRPr>
            </a:p>
          </p:txBody>
        </p:sp>
        <p:sp>
          <p:nvSpPr>
            <p:cNvPr id="32" name="Text Box 40"/>
            <p:cNvSpPr txBox="1">
              <a:spLocks noChangeArrowheads="1"/>
            </p:cNvSpPr>
            <p:nvPr/>
          </p:nvSpPr>
          <p:spPr bwMode="gray">
            <a:xfrm>
              <a:off x="4352" y="1578"/>
              <a:ext cx="224"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dirty="0" smtClean="0">
                  <a:solidFill>
                    <a:srgbClr val="000000"/>
                  </a:solidFill>
                  <a:ea typeface="宋体" pitchFamily="2" charset="-122"/>
                </a:rPr>
                <a:t>3</a:t>
              </a:r>
              <a:endParaRPr lang="en-US" altLang="zh-CN" sz="2400" dirty="0">
                <a:solidFill>
                  <a:srgbClr val="000000"/>
                </a:solidFill>
                <a:ea typeface="宋体" pitchFamily="2" charset="-122"/>
              </a:endParaRPr>
            </a:p>
          </p:txBody>
        </p:sp>
      </p:grpSp>
    </p:spTree>
    <p:extLst>
      <p:ext uri="{BB962C8B-B14F-4D97-AF65-F5344CB8AC3E}">
        <p14:creationId xmlns:p14="http://schemas.microsoft.com/office/powerpoint/2010/main" xmlns="" val="39966183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1"/>
          <p:cNvGrpSpPr>
            <a:grpSpLocks/>
          </p:cNvGrpSpPr>
          <p:nvPr/>
        </p:nvGrpSpPr>
        <p:grpSpPr bwMode="auto">
          <a:xfrm>
            <a:off x="1219200" y="2410544"/>
            <a:ext cx="6781800" cy="4114800"/>
            <a:chOff x="768" y="1152"/>
            <a:chExt cx="4272" cy="2592"/>
          </a:xfrm>
        </p:grpSpPr>
        <p:sp>
          <p:nvSpPr>
            <p:cNvPr id="6" name="AutoShape 2"/>
            <p:cNvSpPr>
              <a:spLocks noChangeArrowheads="1"/>
            </p:cNvSpPr>
            <p:nvPr/>
          </p:nvSpPr>
          <p:spPr bwMode="auto">
            <a:xfrm>
              <a:off x="2345" y="2304"/>
              <a:ext cx="1159" cy="1440"/>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eaLnBrk="0" hangingPunct="0"/>
              <a:r>
                <a:rPr lang="zh-CN" altLang="en-US" sz="2400" dirty="0">
                  <a:latin typeface="Verdana" pitchFamily="34" charset="0"/>
                  <a:ea typeface="宋体" pitchFamily="2" charset="-122"/>
                </a:rPr>
                <a:t>充分有效地说服决策者</a:t>
              </a:r>
            </a:p>
            <a:p>
              <a:pPr eaLnBrk="0" hangingPunct="0"/>
              <a:endParaRPr lang="en-US" altLang="zh-CN" sz="2400" dirty="0">
                <a:latin typeface="Verdana" pitchFamily="34" charset="0"/>
                <a:ea typeface="宋体" pitchFamily="2" charset="-122"/>
              </a:endParaRPr>
            </a:p>
          </p:txBody>
        </p:sp>
        <p:sp>
          <p:nvSpPr>
            <p:cNvPr id="7" name="AutoShape 3"/>
            <p:cNvSpPr>
              <a:spLocks noChangeArrowheads="1"/>
            </p:cNvSpPr>
            <p:nvPr/>
          </p:nvSpPr>
          <p:spPr bwMode="auto">
            <a:xfrm>
              <a:off x="768" y="2304"/>
              <a:ext cx="1152" cy="1440"/>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eaLnBrk="0" hangingPunct="0"/>
              <a:r>
                <a:rPr lang="zh-CN" altLang="en-US" sz="2400" dirty="0">
                  <a:latin typeface="Verdana" pitchFamily="34" charset="0"/>
                  <a:ea typeface="宋体" pitchFamily="2" charset="-122"/>
                </a:rPr>
                <a:t>准确、完整地反映网络营销策划的</a:t>
              </a:r>
              <a:r>
                <a:rPr lang="zh-CN" altLang="en-US" sz="2400" dirty="0" smtClean="0">
                  <a:latin typeface="Verdana" pitchFamily="34" charset="0"/>
                  <a:ea typeface="宋体" pitchFamily="2" charset="-122"/>
                </a:rPr>
                <a:t>内容</a:t>
              </a:r>
              <a:endParaRPr lang="en-US" altLang="zh-CN" sz="2400" dirty="0">
                <a:latin typeface="Verdana" pitchFamily="34" charset="0"/>
                <a:ea typeface="宋体" pitchFamily="2" charset="-122"/>
              </a:endParaRPr>
            </a:p>
          </p:txBody>
        </p:sp>
        <p:sp>
          <p:nvSpPr>
            <p:cNvPr id="8" name="AutoShape 4"/>
            <p:cNvSpPr>
              <a:spLocks noChangeArrowheads="1"/>
            </p:cNvSpPr>
            <p:nvPr/>
          </p:nvSpPr>
          <p:spPr bwMode="auto">
            <a:xfrm>
              <a:off x="3936" y="2304"/>
              <a:ext cx="1104" cy="1440"/>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eaLnBrk="0" hangingPunct="0"/>
              <a:r>
                <a:rPr lang="zh-CN" altLang="en-US" sz="2400" dirty="0">
                  <a:latin typeface="Verdana" pitchFamily="34" charset="0"/>
                  <a:ea typeface="宋体" pitchFamily="2" charset="-122"/>
                </a:rPr>
                <a:t>作为执行和控制的</a:t>
              </a:r>
              <a:r>
                <a:rPr lang="zh-CN" altLang="en-US" sz="2400" dirty="0" smtClean="0">
                  <a:latin typeface="Verdana" pitchFamily="34" charset="0"/>
                  <a:ea typeface="宋体" pitchFamily="2" charset="-122"/>
                </a:rPr>
                <a:t>依据</a:t>
              </a:r>
              <a:endParaRPr lang="en-US" altLang="zh-CN" sz="2400" dirty="0" smtClean="0">
                <a:latin typeface="Verdana" pitchFamily="34" charset="0"/>
                <a:ea typeface="宋体" pitchFamily="2" charset="-122"/>
              </a:endParaRPr>
            </a:p>
            <a:p>
              <a:pPr eaLnBrk="0" hangingPunct="0"/>
              <a:endParaRPr lang="en-US" altLang="zh-CN" sz="2400" dirty="0">
                <a:latin typeface="Verdana" pitchFamily="34" charset="0"/>
                <a:ea typeface="宋体" pitchFamily="2" charset="-122"/>
              </a:endParaRPr>
            </a:p>
          </p:txBody>
        </p:sp>
        <p:sp>
          <p:nvSpPr>
            <p:cNvPr id="9" name="AutoShape 6"/>
            <p:cNvSpPr>
              <a:spLocks noChangeArrowheads="1"/>
            </p:cNvSpPr>
            <p:nvPr/>
          </p:nvSpPr>
          <p:spPr bwMode="gray">
            <a:xfrm>
              <a:off x="1985" y="1545"/>
              <a:ext cx="252" cy="283"/>
            </a:xfrm>
            <a:prstGeom prst="chevron">
              <a:avLst>
                <a:gd name="adj" fmla="val 52514"/>
              </a:avLst>
            </a:prstGeom>
            <a:solidFill>
              <a:schemeClr val="accent1"/>
            </a:solidFill>
            <a:ln>
              <a:noFill/>
            </a:ln>
            <a:extLst>
              <a:ext uri="{91240B29-F687-4F45-9708-019B960494DF}">
                <a14:hiddenLine xmlns:a14="http://schemas.microsoft.com/office/drawing/2010/main" xmlns="" w="0" algn="ctr">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10" name="AutoShape 7"/>
            <p:cNvSpPr>
              <a:spLocks noChangeArrowheads="1"/>
            </p:cNvSpPr>
            <p:nvPr/>
          </p:nvSpPr>
          <p:spPr bwMode="gray">
            <a:xfrm>
              <a:off x="3536" y="1545"/>
              <a:ext cx="251" cy="283"/>
            </a:xfrm>
            <a:prstGeom prst="chevron">
              <a:avLst>
                <a:gd name="adj" fmla="val 52514"/>
              </a:avLst>
            </a:prstGeom>
            <a:solidFill>
              <a:schemeClr val="hlink"/>
            </a:solidFill>
            <a:ln>
              <a:noFill/>
            </a:ln>
            <a:extLst>
              <a:ext uri="{91240B29-F687-4F45-9708-019B960494DF}">
                <a14:hiddenLine xmlns:a14="http://schemas.microsoft.com/office/drawing/2010/main" xmlns="" w="0" algn="ctr">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11" name="Oval 8"/>
            <p:cNvSpPr>
              <a:spLocks noChangeArrowheads="1"/>
            </p:cNvSpPr>
            <p:nvPr/>
          </p:nvSpPr>
          <p:spPr bwMode="gray">
            <a:xfrm>
              <a:off x="3919" y="1155"/>
              <a:ext cx="1073" cy="1063"/>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zh-CN" altLang="en-US">
                <a:ea typeface="宋体" pitchFamily="2" charset="-122"/>
              </a:endParaRPr>
            </a:p>
          </p:txBody>
        </p:sp>
        <p:sp>
          <p:nvSpPr>
            <p:cNvPr id="12" name="Oval 9"/>
            <p:cNvSpPr>
              <a:spLocks noChangeArrowheads="1"/>
            </p:cNvSpPr>
            <p:nvPr/>
          </p:nvSpPr>
          <p:spPr bwMode="gray">
            <a:xfrm>
              <a:off x="3919" y="1155"/>
              <a:ext cx="1073" cy="1063"/>
            </a:xfrm>
            <a:prstGeom prst="ellipse">
              <a:avLst/>
            </a:prstGeom>
            <a:gradFill rotWithShape="1">
              <a:gsLst>
                <a:gs pos="0">
                  <a:schemeClr val="hlink">
                    <a:alpha val="32001"/>
                  </a:schemeClr>
                </a:gs>
                <a:gs pos="100000">
                  <a:schemeClr val="hlink">
                    <a:gamma/>
                    <a:shade val="0"/>
                    <a:invGamma/>
                    <a:alpha val="89999"/>
                  </a:schemeClr>
                </a:gs>
              </a:gsLst>
              <a:lin ang="2700000" scaled="1"/>
            </a:gradFill>
            <a:ln w="38100" algn="ctr">
              <a:noFill/>
              <a:round/>
              <a:headEnd/>
              <a:tailEnd/>
            </a:ln>
            <a:effectLst/>
          </p:spPr>
          <p:txBody>
            <a:bodyPr anchor="ctr">
              <a:spAutoFit/>
            </a:bodyPr>
            <a:lstStyle/>
            <a:p>
              <a:endParaRPr lang="zh-CN" altLang="en-US">
                <a:ea typeface="宋体" pitchFamily="2" charset="-122"/>
              </a:endParaRPr>
            </a:p>
          </p:txBody>
        </p:sp>
        <p:sp>
          <p:nvSpPr>
            <p:cNvPr id="13" name="Oval 10"/>
            <p:cNvSpPr>
              <a:spLocks noChangeArrowheads="1"/>
            </p:cNvSpPr>
            <p:nvPr/>
          </p:nvSpPr>
          <p:spPr bwMode="gray">
            <a:xfrm>
              <a:off x="3989" y="1225"/>
              <a:ext cx="933" cy="92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zh-CN" altLang="en-US">
                <a:ea typeface="宋体" pitchFamily="2" charset="-122"/>
              </a:endParaRPr>
            </a:p>
          </p:txBody>
        </p:sp>
        <p:sp>
          <p:nvSpPr>
            <p:cNvPr id="14" name="Oval 11"/>
            <p:cNvSpPr>
              <a:spLocks noChangeArrowheads="1"/>
            </p:cNvSpPr>
            <p:nvPr/>
          </p:nvSpPr>
          <p:spPr bwMode="gray">
            <a:xfrm>
              <a:off x="4005" y="1230"/>
              <a:ext cx="933" cy="924"/>
            </a:xfrm>
            <a:prstGeom prst="ellipse">
              <a:avLst/>
            </a:prstGeom>
            <a:gradFill rotWithShape="1">
              <a:gsLst>
                <a:gs pos="0">
                  <a:schemeClr val="hlink">
                    <a:gamma/>
                    <a:shade val="63529"/>
                    <a:invGamma/>
                  </a:schemeClr>
                </a:gs>
                <a:gs pos="100000">
                  <a:schemeClr val="hlink">
                    <a:alpha val="0"/>
                  </a:schemeClr>
                </a:gs>
              </a:gsLst>
              <a:lin ang="2700000" scaled="1"/>
            </a:gradFill>
            <a:ln w="38100" algn="ctr">
              <a:noFill/>
              <a:round/>
              <a:headEnd/>
              <a:tailEnd/>
            </a:ln>
            <a:effectLst/>
          </p:spPr>
          <p:txBody>
            <a:bodyPr anchor="ctr">
              <a:spAutoFit/>
            </a:bodyPr>
            <a:lstStyle/>
            <a:p>
              <a:endParaRPr lang="zh-CN" altLang="en-US">
                <a:ea typeface="宋体" pitchFamily="2" charset="-122"/>
              </a:endParaRPr>
            </a:p>
          </p:txBody>
        </p:sp>
        <p:sp>
          <p:nvSpPr>
            <p:cNvPr id="15" name="Oval 12"/>
            <p:cNvSpPr>
              <a:spLocks noChangeArrowheads="1"/>
            </p:cNvSpPr>
            <p:nvPr/>
          </p:nvSpPr>
          <p:spPr bwMode="gray">
            <a:xfrm>
              <a:off x="4039" y="1270"/>
              <a:ext cx="841" cy="832"/>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p>
              <a:endParaRPr lang="zh-CN" altLang="en-US">
                <a:ea typeface="宋体" pitchFamily="2" charset="-122"/>
              </a:endParaRPr>
            </a:p>
          </p:txBody>
        </p:sp>
        <p:sp>
          <p:nvSpPr>
            <p:cNvPr id="16" name="Oval 13"/>
            <p:cNvSpPr>
              <a:spLocks noChangeArrowheads="1"/>
            </p:cNvSpPr>
            <p:nvPr/>
          </p:nvSpPr>
          <p:spPr bwMode="gray">
            <a:xfrm>
              <a:off x="816" y="1152"/>
              <a:ext cx="1073" cy="1063"/>
            </a:xfrm>
            <a:prstGeom prst="ellipse">
              <a:avLst/>
            </a:prstGeom>
            <a:gradFill rotWithShape="1">
              <a:gsLst>
                <a:gs pos="0">
                  <a:schemeClr val="folHlink">
                    <a:gamma/>
                    <a:tint val="0"/>
                    <a:invGamma/>
                  </a:schemeClr>
                </a:gs>
                <a:gs pos="50000">
                  <a:schemeClr val="folHlink"/>
                </a:gs>
                <a:gs pos="100000">
                  <a:schemeClr val="folHlink">
                    <a:gamma/>
                    <a:tint val="0"/>
                    <a:invGamma/>
                  </a:schemeClr>
                </a:gs>
              </a:gsLst>
              <a:lin ang="2700000" scaled="1"/>
            </a:gradFill>
            <a:ln w="38100" algn="ctr">
              <a:noFill/>
              <a:round/>
              <a:headEnd/>
              <a:tailEnd/>
            </a:ln>
            <a:effectLst/>
          </p:spPr>
          <p:txBody>
            <a:bodyPr wrap="none" anchor="ctr">
              <a:spAutoFit/>
            </a:bodyPr>
            <a:lstStyle/>
            <a:p>
              <a:endParaRPr lang="zh-CN" altLang="en-US">
                <a:ea typeface="宋体" pitchFamily="2" charset="-122"/>
              </a:endParaRPr>
            </a:p>
          </p:txBody>
        </p:sp>
        <p:sp>
          <p:nvSpPr>
            <p:cNvPr id="17" name="Oval 14"/>
            <p:cNvSpPr>
              <a:spLocks noChangeArrowheads="1"/>
            </p:cNvSpPr>
            <p:nvPr/>
          </p:nvSpPr>
          <p:spPr bwMode="gray">
            <a:xfrm>
              <a:off x="816" y="1152"/>
              <a:ext cx="1073" cy="1063"/>
            </a:xfrm>
            <a:prstGeom prst="ellipse">
              <a:avLst/>
            </a:prstGeom>
            <a:gradFill rotWithShape="1">
              <a:gsLst>
                <a:gs pos="0">
                  <a:schemeClr val="folHlink">
                    <a:alpha val="32001"/>
                  </a:schemeClr>
                </a:gs>
                <a:gs pos="100000">
                  <a:schemeClr val="folHlink">
                    <a:gamma/>
                    <a:shade val="0"/>
                    <a:invGamma/>
                    <a:alpha val="89999"/>
                  </a:schemeClr>
                </a:gs>
              </a:gsLst>
              <a:lin ang="2700000" scaled="1"/>
            </a:gradFill>
            <a:ln w="38100" algn="ctr">
              <a:noFill/>
              <a:round/>
              <a:headEnd/>
              <a:tailEnd/>
            </a:ln>
            <a:effectLst/>
          </p:spPr>
          <p:txBody>
            <a:bodyPr wrap="none" anchor="ctr">
              <a:spAutoFit/>
            </a:bodyPr>
            <a:lstStyle/>
            <a:p>
              <a:endParaRPr lang="zh-CN" altLang="en-US">
                <a:ea typeface="宋体" pitchFamily="2" charset="-122"/>
              </a:endParaRPr>
            </a:p>
          </p:txBody>
        </p:sp>
        <p:sp>
          <p:nvSpPr>
            <p:cNvPr id="18" name="Oval 15"/>
            <p:cNvSpPr>
              <a:spLocks noChangeArrowheads="1"/>
            </p:cNvSpPr>
            <p:nvPr/>
          </p:nvSpPr>
          <p:spPr bwMode="gray">
            <a:xfrm>
              <a:off x="886" y="1221"/>
              <a:ext cx="933" cy="924"/>
            </a:xfrm>
            <a:prstGeom prst="ellipse">
              <a:avLst/>
            </a:prstGeom>
            <a:gradFill rotWithShape="1">
              <a:gsLst>
                <a:gs pos="0">
                  <a:schemeClr val="folHlink">
                    <a:gamma/>
                    <a:shade val="54118"/>
                    <a:invGamma/>
                  </a:schemeClr>
                </a:gs>
                <a:gs pos="50000">
                  <a:schemeClr val="folHlink"/>
                </a:gs>
                <a:gs pos="100000">
                  <a:schemeClr val="folHlink">
                    <a:gamma/>
                    <a:shade val="54118"/>
                    <a:invGamma/>
                  </a:schemeClr>
                </a:gs>
              </a:gsLst>
              <a:lin ang="18900000" scaled="1"/>
            </a:gradFill>
            <a:ln w="38100" algn="ctr">
              <a:noFill/>
              <a:round/>
              <a:headEnd/>
              <a:tailEnd/>
            </a:ln>
            <a:effectLst/>
          </p:spPr>
          <p:txBody>
            <a:bodyPr anchor="ctr">
              <a:spAutoFit/>
            </a:bodyPr>
            <a:lstStyle/>
            <a:p>
              <a:endParaRPr lang="zh-CN" altLang="en-US">
                <a:ea typeface="宋体" pitchFamily="2" charset="-122"/>
              </a:endParaRPr>
            </a:p>
          </p:txBody>
        </p:sp>
        <p:sp>
          <p:nvSpPr>
            <p:cNvPr id="19" name="Oval 16"/>
            <p:cNvSpPr>
              <a:spLocks noChangeArrowheads="1"/>
            </p:cNvSpPr>
            <p:nvPr/>
          </p:nvSpPr>
          <p:spPr bwMode="gray">
            <a:xfrm>
              <a:off x="887" y="1223"/>
              <a:ext cx="933" cy="924"/>
            </a:xfrm>
            <a:prstGeom prst="ellipse">
              <a:avLst/>
            </a:prstGeom>
            <a:gradFill rotWithShape="1">
              <a:gsLst>
                <a:gs pos="0">
                  <a:schemeClr val="folHlink">
                    <a:gamma/>
                    <a:shade val="63529"/>
                    <a:invGamma/>
                  </a:schemeClr>
                </a:gs>
                <a:gs pos="100000">
                  <a:schemeClr val="folHlink">
                    <a:alpha val="0"/>
                  </a:schemeClr>
                </a:gs>
              </a:gsLst>
              <a:lin ang="2700000" scaled="1"/>
            </a:gradFill>
            <a:ln w="38100" algn="ctr">
              <a:noFill/>
              <a:round/>
              <a:headEnd/>
              <a:tailEnd/>
            </a:ln>
            <a:effectLst/>
          </p:spPr>
          <p:txBody>
            <a:bodyPr anchor="ctr">
              <a:spAutoFit/>
            </a:bodyPr>
            <a:lstStyle/>
            <a:p>
              <a:endParaRPr lang="zh-CN" altLang="en-US">
                <a:ea typeface="宋体" pitchFamily="2" charset="-122"/>
              </a:endParaRPr>
            </a:p>
          </p:txBody>
        </p:sp>
        <p:sp>
          <p:nvSpPr>
            <p:cNvPr id="20" name="Oval 17"/>
            <p:cNvSpPr>
              <a:spLocks noChangeArrowheads="1"/>
            </p:cNvSpPr>
            <p:nvPr/>
          </p:nvSpPr>
          <p:spPr bwMode="gray">
            <a:xfrm>
              <a:off x="933" y="1268"/>
              <a:ext cx="840" cy="832"/>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p>
              <a:endParaRPr lang="zh-CN" altLang="en-US">
                <a:ea typeface="宋体" pitchFamily="2" charset="-122"/>
              </a:endParaRPr>
            </a:p>
          </p:txBody>
        </p:sp>
        <p:grpSp>
          <p:nvGrpSpPr>
            <p:cNvPr id="21" name="Group 18"/>
            <p:cNvGrpSpPr>
              <a:grpSpLocks/>
            </p:cNvGrpSpPr>
            <p:nvPr/>
          </p:nvGrpSpPr>
          <p:grpSpPr bwMode="auto">
            <a:xfrm>
              <a:off x="946" y="1280"/>
              <a:ext cx="813" cy="805"/>
              <a:chOff x="4166" y="1706"/>
              <a:chExt cx="1252" cy="1252"/>
            </a:xfrm>
          </p:grpSpPr>
          <p:sp>
            <p:nvSpPr>
              <p:cNvPr id="40" name="Oval 19"/>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41" name="Oval 20"/>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42" name="Oval 21"/>
              <p:cNvSpPr>
                <a:spLocks noChangeArrowheads="1"/>
              </p:cNvSpPr>
              <p:nvPr/>
            </p:nvSpPr>
            <p:spPr bwMode="gray">
              <a:xfrm>
                <a:off x="4195" y="1725"/>
                <a:ext cx="1162" cy="1141"/>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43" name="Oval 22"/>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grpSp>
        <p:sp>
          <p:nvSpPr>
            <p:cNvPr id="22" name="Oval 23"/>
            <p:cNvSpPr>
              <a:spLocks noChangeArrowheads="1"/>
            </p:cNvSpPr>
            <p:nvPr/>
          </p:nvSpPr>
          <p:spPr bwMode="gray">
            <a:xfrm>
              <a:off x="2368" y="1155"/>
              <a:ext cx="1073" cy="1063"/>
            </a:xfrm>
            <a:prstGeom prst="ellipse">
              <a:avLst/>
            </a:prstGeom>
            <a:gradFill rotWithShape="1">
              <a:gsLst>
                <a:gs pos="0">
                  <a:schemeClr val="accent1">
                    <a:gamma/>
                    <a:tint val="0"/>
                    <a:invGamma/>
                  </a:schemeClr>
                </a:gs>
                <a:gs pos="50000">
                  <a:schemeClr val="accent1"/>
                </a:gs>
                <a:gs pos="100000">
                  <a:schemeClr val="accent1">
                    <a:gamma/>
                    <a:tint val="0"/>
                    <a:invGamma/>
                  </a:schemeClr>
                </a:gs>
              </a:gsLst>
              <a:lin ang="2700000" scaled="1"/>
            </a:gradFill>
            <a:ln w="38100" algn="ctr">
              <a:noFill/>
              <a:round/>
              <a:headEnd/>
              <a:tailEnd/>
            </a:ln>
            <a:effectLst/>
          </p:spPr>
          <p:txBody>
            <a:bodyPr wrap="none" anchor="ctr">
              <a:spAutoFit/>
            </a:bodyPr>
            <a:lstStyle/>
            <a:p>
              <a:endParaRPr lang="zh-CN" altLang="en-US">
                <a:ea typeface="宋体" pitchFamily="2" charset="-122"/>
              </a:endParaRPr>
            </a:p>
          </p:txBody>
        </p:sp>
        <p:sp>
          <p:nvSpPr>
            <p:cNvPr id="23" name="Oval 24"/>
            <p:cNvSpPr>
              <a:spLocks noChangeArrowheads="1"/>
            </p:cNvSpPr>
            <p:nvPr/>
          </p:nvSpPr>
          <p:spPr bwMode="gray">
            <a:xfrm>
              <a:off x="2368" y="1155"/>
              <a:ext cx="1073" cy="1063"/>
            </a:xfrm>
            <a:prstGeom prst="ellipse">
              <a:avLst/>
            </a:prstGeom>
            <a:gradFill rotWithShape="1">
              <a:gsLst>
                <a:gs pos="0">
                  <a:schemeClr val="accent1">
                    <a:alpha val="32001"/>
                  </a:schemeClr>
                </a:gs>
                <a:gs pos="100000">
                  <a:schemeClr val="accent1">
                    <a:gamma/>
                    <a:shade val="46275"/>
                    <a:invGamma/>
                  </a:schemeClr>
                </a:gs>
              </a:gsLst>
              <a:lin ang="2700000" scaled="1"/>
            </a:gradFill>
            <a:ln w="38100" algn="ctr">
              <a:noFill/>
              <a:round/>
              <a:headEnd/>
              <a:tailEnd/>
            </a:ln>
            <a:effectLst/>
          </p:spPr>
          <p:txBody>
            <a:bodyPr wrap="none" anchor="ctr">
              <a:spAutoFit/>
            </a:bodyPr>
            <a:lstStyle/>
            <a:p>
              <a:endParaRPr lang="zh-CN" altLang="en-US">
                <a:ea typeface="宋体" pitchFamily="2" charset="-122"/>
              </a:endParaRPr>
            </a:p>
          </p:txBody>
        </p:sp>
        <p:sp>
          <p:nvSpPr>
            <p:cNvPr id="24" name="Oval 25"/>
            <p:cNvSpPr>
              <a:spLocks noChangeArrowheads="1"/>
            </p:cNvSpPr>
            <p:nvPr/>
          </p:nvSpPr>
          <p:spPr bwMode="gray">
            <a:xfrm>
              <a:off x="2438" y="1225"/>
              <a:ext cx="933" cy="924"/>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headEnd/>
              <a:tailEnd/>
            </a:ln>
            <a:effectLst/>
          </p:spPr>
          <p:txBody>
            <a:bodyPr anchor="ctr">
              <a:spAutoFit/>
            </a:bodyPr>
            <a:lstStyle/>
            <a:p>
              <a:endParaRPr lang="zh-CN" altLang="en-US">
                <a:ea typeface="宋体" pitchFamily="2" charset="-122"/>
              </a:endParaRPr>
            </a:p>
          </p:txBody>
        </p:sp>
        <p:sp>
          <p:nvSpPr>
            <p:cNvPr id="25" name="Oval 26"/>
            <p:cNvSpPr>
              <a:spLocks noChangeArrowheads="1"/>
            </p:cNvSpPr>
            <p:nvPr/>
          </p:nvSpPr>
          <p:spPr bwMode="gray">
            <a:xfrm>
              <a:off x="2439" y="1226"/>
              <a:ext cx="933" cy="924"/>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headEnd/>
              <a:tailEnd/>
            </a:ln>
            <a:effectLst/>
          </p:spPr>
          <p:txBody>
            <a:bodyPr anchor="ctr">
              <a:spAutoFit/>
            </a:bodyPr>
            <a:lstStyle/>
            <a:p>
              <a:endParaRPr lang="zh-CN" altLang="en-US">
                <a:ea typeface="宋体" pitchFamily="2" charset="-122"/>
              </a:endParaRPr>
            </a:p>
          </p:txBody>
        </p:sp>
        <p:sp>
          <p:nvSpPr>
            <p:cNvPr id="26" name="Oval 27"/>
            <p:cNvSpPr>
              <a:spLocks noChangeArrowheads="1"/>
            </p:cNvSpPr>
            <p:nvPr/>
          </p:nvSpPr>
          <p:spPr bwMode="gray">
            <a:xfrm>
              <a:off x="2484" y="1270"/>
              <a:ext cx="840" cy="832"/>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p>
              <a:endParaRPr lang="zh-CN" altLang="en-US">
                <a:ea typeface="宋体" pitchFamily="2" charset="-122"/>
              </a:endParaRPr>
            </a:p>
          </p:txBody>
        </p:sp>
        <p:grpSp>
          <p:nvGrpSpPr>
            <p:cNvPr id="27" name="Group 28"/>
            <p:cNvGrpSpPr>
              <a:grpSpLocks/>
            </p:cNvGrpSpPr>
            <p:nvPr/>
          </p:nvGrpSpPr>
          <p:grpSpPr bwMode="auto">
            <a:xfrm>
              <a:off x="2498" y="1280"/>
              <a:ext cx="813" cy="805"/>
              <a:chOff x="4166" y="1706"/>
              <a:chExt cx="1252" cy="1252"/>
            </a:xfrm>
          </p:grpSpPr>
          <p:sp>
            <p:nvSpPr>
              <p:cNvPr id="36" name="Oval 29"/>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37" name="Oval 30"/>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38" name="Oval 31"/>
              <p:cNvSpPr>
                <a:spLocks noChangeArrowheads="1"/>
              </p:cNvSpPr>
              <p:nvPr/>
            </p:nvSpPr>
            <p:spPr bwMode="gray">
              <a:xfrm>
                <a:off x="4195" y="1725"/>
                <a:ext cx="1162" cy="1141"/>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39" name="Oval 32"/>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grpSp>
        <p:grpSp>
          <p:nvGrpSpPr>
            <p:cNvPr id="28" name="Group 33"/>
            <p:cNvGrpSpPr>
              <a:grpSpLocks/>
            </p:cNvGrpSpPr>
            <p:nvPr/>
          </p:nvGrpSpPr>
          <p:grpSpPr bwMode="auto">
            <a:xfrm>
              <a:off x="4054" y="1280"/>
              <a:ext cx="814" cy="805"/>
              <a:chOff x="4166" y="1706"/>
              <a:chExt cx="1252" cy="1252"/>
            </a:xfrm>
          </p:grpSpPr>
          <p:sp>
            <p:nvSpPr>
              <p:cNvPr id="32" name="Oval 34"/>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33" name="Oval 35"/>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34" name="Oval 36"/>
              <p:cNvSpPr>
                <a:spLocks noChangeArrowheads="1"/>
              </p:cNvSpPr>
              <p:nvPr/>
            </p:nvSpPr>
            <p:spPr bwMode="gray">
              <a:xfrm>
                <a:off x="4195" y="1725"/>
                <a:ext cx="1162" cy="1141"/>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35" name="Oval 37"/>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grpSp>
        <p:sp>
          <p:nvSpPr>
            <p:cNvPr id="29" name="Text Box 38"/>
            <p:cNvSpPr txBox="1">
              <a:spLocks noChangeArrowheads="1"/>
            </p:cNvSpPr>
            <p:nvPr/>
          </p:nvSpPr>
          <p:spPr bwMode="gray">
            <a:xfrm>
              <a:off x="1243" y="1578"/>
              <a:ext cx="224"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dirty="0" smtClean="0">
                  <a:solidFill>
                    <a:srgbClr val="000000"/>
                  </a:solidFill>
                  <a:ea typeface="宋体" pitchFamily="2" charset="-122"/>
                </a:rPr>
                <a:t>1</a:t>
              </a:r>
              <a:endParaRPr lang="en-US" altLang="zh-CN" sz="2400" dirty="0">
                <a:solidFill>
                  <a:srgbClr val="000000"/>
                </a:solidFill>
                <a:ea typeface="宋体" pitchFamily="2" charset="-122"/>
              </a:endParaRPr>
            </a:p>
          </p:txBody>
        </p:sp>
        <p:sp>
          <p:nvSpPr>
            <p:cNvPr id="30" name="Text Box 39"/>
            <p:cNvSpPr txBox="1">
              <a:spLocks noChangeArrowheads="1"/>
            </p:cNvSpPr>
            <p:nvPr/>
          </p:nvSpPr>
          <p:spPr bwMode="gray">
            <a:xfrm>
              <a:off x="2798" y="1578"/>
              <a:ext cx="224"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dirty="0" smtClean="0">
                  <a:solidFill>
                    <a:srgbClr val="000000"/>
                  </a:solidFill>
                  <a:ea typeface="宋体" pitchFamily="2" charset="-122"/>
                </a:rPr>
                <a:t>2</a:t>
              </a:r>
              <a:endParaRPr lang="en-US" altLang="zh-CN" sz="2400" dirty="0">
                <a:solidFill>
                  <a:srgbClr val="000000"/>
                </a:solidFill>
                <a:ea typeface="宋体" pitchFamily="2" charset="-122"/>
              </a:endParaRPr>
            </a:p>
          </p:txBody>
        </p:sp>
        <p:sp>
          <p:nvSpPr>
            <p:cNvPr id="31" name="Text Box 40"/>
            <p:cNvSpPr txBox="1">
              <a:spLocks noChangeArrowheads="1"/>
            </p:cNvSpPr>
            <p:nvPr/>
          </p:nvSpPr>
          <p:spPr bwMode="gray">
            <a:xfrm>
              <a:off x="4352" y="1578"/>
              <a:ext cx="224"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dirty="0" smtClean="0">
                  <a:solidFill>
                    <a:srgbClr val="000000"/>
                  </a:solidFill>
                  <a:ea typeface="宋体" pitchFamily="2" charset="-122"/>
                </a:rPr>
                <a:t>3</a:t>
              </a:r>
              <a:endParaRPr lang="en-US" altLang="zh-CN" sz="2400" dirty="0">
                <a:solidFill>
                  <a:srgbClr val="000000"/>
                </a:solidFill>
                <a:ea typeface="宋体" pitchFamily="2" charset="-122"/>
              </a:endParaRPr>
            </a:p>
          </p:txBody>
        </p:sp>
      </p:grpSp>
      <p:sp>
        <p:nvSpPr>
          <p:cNvPr id="44" name="标题 1"/>
          <p:cNvSpPr txBox="1">
            <a:spLocks/>
          </p:cNvSpPr>
          <p:nvPr/>
        </p:nvSpPr>
        <p:spPr bwMode="white">
          <a:xfrm>
            <a:off x="609600" y="304800"/>
            <a:ext cx="8305800" cy="563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3200" b="1">
                <a:solidFill>
                  <a:schemeClr val="bg1"/>
                </a:solidFill>
                <a:latin typeface="+mj-lt"/>
                <a:ea typeface="+mj-ea"/>
                <a:cs typeface="+mj-cs"/>
              </a:defRPr>
            </a:lvl1pPr>
            <a:lvl2pPr algn="ctr" rtl="0" eaLnBrk="1" fontAlgn="base" hangingPunct="1">
              <a:spcBef>
                <a:spcPct val="0"/>
              </a:spcBef>
              <a:spcAft>
                <a:spcPct val="0"/>
              </a:spcAft>
              <a:defRPr sz="3200" b="1">
                <a:solidFill>
                  <a:schemeClr val="bg1"/>
                </a:solidFill>
                <a:latin typeface="Verdana" pitchFamily="34" charset="0"/>
              </a:defRPr>
            </a:lvl2pPr>
            <a:lvl3pPr algn="ctr" rtl="0" eaLnBrk="1" fontAlgn="base" hangingPunct="1">
              <a:spcBef>
                <a:spcPct val="0"/>
              </a:spcBef>
              <a:spcAft>
                <a:spcPct val="0"/>
              </a:spcAft>
              <a:defRPr sz="3200" b="1">
                <a:solidFill>
                  <a:schemeClr val="bg1"/>
                </a:solidFill>
                <a:latin typeface="Verdana" pitchFamily="34" charset="0"/>
              </a:defRPr>
            </a:lvl3pPr>
            <a:lvl4pPr algn="ctr" rtl="0" eaLnBrk="1" fontAlgn="base" hangingPunct="1">
              <a:spcBef>
                <a:spcPct val="0"/>
              </a:spcBef>
              <a:spcAft>
                <a:spcPct val="0"/>
              </a:spcAft>
              <a:defRPr sz="3200" b="1">
                <a:solidFill>
                  <a:schemeClr val="bg1"/>
                </a:solidFill>
                <a:latin typeface="Verdana" pitchFamily="34" charset="0"/>
              </a:defRPr>
            </a:lvl4pPr>
            <a:lvl5pPr algn="ctr" rtl="0" eaLnBrk="1" fontAlgn="base" hangingPunct="1">
              <a:spcBef>
                <a:spcPct val="0"/>
              </a:spcBef>
              <a:spcAft>
                <a:spcPct val="0"/>
              </a:spcAft>
              <a:defRPr sz="3200" b="1">
                <a:solidFill>
                  <a:schemeClr val="bg1"/>
                </a:solidFill>
                <a:latin typeface="Verdana" pitchFamily="34" charset="0"/>
              </a:defRPr>
            </a:lvl5pPr>
            <a:lvl6pPr marL="457200" algn="ctr" rtl="0" eaLnBrk="1" fontAlgn="base" hangingPunct="1">
              <a:spcBef>
                <a:spcPct val="0"/>
              </a:spcBef>
              <a:spcAft>
                <a:spcPct val="0"/>
              </a:spcAft>
              <a:defRPr sz="3200" b="1">
                <a:solidFill>
                  <a:schemeClr val="bg1"/>
                </a:solidFill>
                <a:latin typeface="Verdana" pitchFamily="34" charset="0"/>
              </a:defRPr>
            </a:lvl6pPr>
            <a:lvl7pPr marL="914400" algn="ctr" rtl="0" eaLnBrk="1" fontAlgn="base" hangingPunct="1">
              <a:spcBef>
                <a:spcPct val="0"/>
              </a:spcBef>
              <a:spcAft>
                <a:spcPct val="0"/>
              </a:spcAft>
              <a:defRPr sz="3200" b="1">
                <a:solidFill>
                  <a:schemeClr val="bg1"/>
                </a:solidFill>
                <a:latin typeface="Verdana" pitchFamily="34" charset="0"/>
              </a:defRPr>
            </a:lvl7pPr>
            <a:lvl8pPr marL="1371600" algn="ctr" rtl="0" eaLnBrk="1" fontAlgn="base" hangingPunct="1">
              <a:spcBef>
                <a:spcPct val="0"/>
              </a:spcBef>
              <a:spcAft>
                <a:spcPct val="0"/>
              </a:spcAft>
              <a:defRPr sz="3200" b="1">
                <a:solidFill>
                  <a:schemeClr val="bg1"/>
                </a:solidFill>
                <a:latin typeface="Verdana" pitchFamily="34" charset="0"/>
              </a:defRPr>
            </a:lvl8pPr>
            <a:lvl9pPr marL="1828800" algn="ctr" rtl="0" eaLnBrk="1" fontAlgn="base" hangingPunct="1">
              <a:spcBef>
                <a:spcPct val="0"/>
              </a:spcBef>
              <a:spcAft>
                <a:spcPct val="0"/>
              </a:spcAft>
              <a:defRPr sz="3200" b="1">
                <a:solidFill>
                  <a:schemeClr val="bg1"/>
                </a:solidFill>
                <a:latin typeface="Verdana" pitchFamily="34" charset="0"/>
              </a:defRPr>
            </a:lvl9pPr>
          </a:lstStyle>
          <a:p>
            <a:pPr algn="l"/>
            <a:r>
              <a:rPr lang="en-US" altLang="zh-CN" sz="4400" dirty="0" smtClean="0">
                <a:latin typeface="黑体" pitchFamily="49" charset="-122"/>
                <a:ea typeface="黑体" pitchFamily="49" charset="-122"/>
              </a:rPr>
              <a:t>11.3</a:t>
            </a:r>
            <a:r>
              <a:rPr lang="zh-CN" altLang="en-US" sz="4400" dirty="0" smtClean="0">
                <a:latin typeface="黑体" pitchFamily="49" charset="-122"/>
                <a:ea typeface="黑体" pitchFamily="49" charset="-122"/>
              </a:rPr>
              <a:t>网络营销策划书的编写</a:t>
            </a:r>
            <a:endParaRPr lang="zh-CN" altLang="en-US" sz="4400" dirty="0"/>
          </a:p>
        </p:txBody>
      </p:sp>
      <p:sp>
        <p:nvSpPr>
          <p:cNvPr id="45" name="矩形 22"/>
          <p:cNvSpPr>
            <a:spLocks noGrp="1" noChangeArrowheads="1"/>
          </p:cNvSpPr>
          <p:nvPr>
            <p:ph idx="1"/>
          </p:nvPr>
        </p:nvSpPr>
        <p:spPr bwMode="auto">
          <a:xfrm>
            <a:off x="-36513" y="1125538"/>
            <a:ext cx="6162264" cy="1766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marL="0" indent="0">
              <a:buNone/>
            </a:pPr>
            <a:r>
              <a:rPr lang="en-US" altLang="zh-CN" sz="3200" dirty="0" smtClean="0">
                <a:solidFill>
                  <a:schemeClr val="tx2"/>
                </a:solidFill>
                <a:latin typeface="黑体" pitchFamily="49" charset="-122"/>
                <a:ea typeface="黑体" pitchFamily="49" charset="-122"/>
              </a:rPr>
              <a:t>11.3.1</a:t>
            </a:r>
            <a:r>
              <a:rPr lang="zh-CN" altLang="en-US" sz="3200" dirty="0" smtClean="0">
                <a:solidFill>
                  <a:schemeClr val="tx2"/>
                </a:solidFill>
                <a:latin typeface="黑体" pitchFamily="49" charset="-122"/>
                <a:ea typeface="黑体" pitchFamily="49" charset="-122"/>
              </a:rPr>
              <a:t>网络营销策划文案的编写</a:t>
            </a:r>
            <a:endParaRPr lang="en-US" altLang="zh-CN" sz="3200" dirty="0" smtClean="0">
              <a:solidFill>
                <a:schemeClr val="tx2"/>
              </a:solidFill>
              <a:latin typeface="黑体" pitchFamily="49" charset="-122"/>
              <a:ea typeface="黑体" pitchFamily="49" charset="-122"/>
            </a:endParaRPr>
          </a:p>
          <a:p>
            <a:pPr marL="0" indent="0">
              <a:buNone/>
            </a:pPr>
            <a:r>
              <a:rPr lang="zh-CN" altLang="en-US" sz="3200" dirty="0" smtClean="0">
                <a:solidFill>
                  <a:schemeClr val="tx2"/>
                </a:solidFill>
                <a:latin typeface="黑体" pitchFamily="49" charset="-122"/>
                <a:ea typeface="黑体" pitchFamily="49" charset="-122"/>
              </a:rPr>
              <a:t>    </a:t>
            </a:r>
            <a:r>
              <a:rPr lang="en-US" altLang="zh-CN" dirty="0" smtClean="0">
                <a:solidFill>
                  <a:schemeClr val="tx2"/>
                </a:solidFill>
                <a:latin typeface="宋体" pitchFamily="2" charset="-122"/>
                <a:ea typeface="宋体" pitchFamily="2" charset="-122"/>
              </a:rPr>
              <a:t>1</a:t>
            </a:r>
            <a:r>
              <a:rPr lang="zh-CN" altLang="en-US" dirty="0" smtClean="0">
                <a:solidFill>
                  <a:schemeClr val="tx2"/>
                </a:solidFill>
                <a:latin typeface="宋体" pitchFamily="2" charset="-122"/>
                <a:ea typeface="宋体" pitchFamily="2" charset="-122"/>
              </a:rPr>
              <a:t>）网络</a:t>
            </a:r>
            <a:r>
              <a:rPr lang="zh-CN" altLang="en-US" dirty="0">
                <a:solidFill>
                  <a:schemeClr val="tx2"/>
                </a:solidFill>
                <a:latin typeface="宋体" pitchFamily="2" charset="-122"/>
                <a:ea typeface="宋体" pitchFamily="2" charset="-122"/>
              </a:rPr>
              <a:t>营销策划文案的作用</a:t>
            </a:r>
          </a:p>
          <a:p>
            <a:pPr marL="0" indent="0">
              <a:buNone/>
            </a:pPr>
            <a:endParaRPr lang="zh-CN" altLang="en-US" sz="3200" dirty="0">
              <a:solidFill>
                <a:schemeClr val="tx2"/>
              </a:solidFill>
              <a:latin typeface="黑体" pitchFamily="49" charset="-122"/>
              <a:ea typeface="黑体" pitchFamily="49" charset="-122"/>
            </a:endParaRPr>
          </a:p>
        </p:txBody>
      </p:sp>
    </p:spTree>
    <p:extLst>
      <p:ext uri="{BB962C8B-B14F-4D97-AF65-F5344CB8AC3E}">
        <p14:creationId xmlns:p14="http://schemas.microsoft.com/office/powerpoint/2010/main" xmlns="" val="17881005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3"/>
          <p:cNvSpPr>
            <a:spLocks noChangeArrowheads="1"/>
          </p:cNvSpPr>
          <p:nvPr/>
        </p:nvSpPr>
        <p:spPr bwMode="auto">
          <a:xfrm>
            <a:off x="6151563" y="3714899"/>
            <a:ext cx="1620837" cy="2738437"/>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a:ea typeface="宋体" pitchFamily="2" charset="-122"/>
            </a:endParaRPr>
          </a:p>
        </p:txBody>
      </p:sp>
      <p:sp>
        <p:nvSpPr>
          <p:cNvPr id="6" name="AutoShape 4"/>
          <p:cNvSpPr>
            <a:spLocks noChangeArrowheads="1"/>
          </p:cNvSpPr>
          <p:nvPr/>
        </p:nvSpPr>
        <p:spPr bwMode="auto">
          <a:xfrm>
            <a:off x="4456113" y="3714899"/>
            <a:ext cx="1611312" cy="2738437"/>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a:ea typeface="宋体" pitchFamily="2" charset="-122"/>
            </a:endParaRPr>
          </a:p>
        </p:txBody>
      </p:sp>
      <p:sp>
        <p:nvSpPr>
          <p:cNvPr id="7" name="AutoShape 5"/>
          <p:cNvSpPr>
            <a:spLocks noChangeArrowheads="1"/>
          </p:cNvSpPr>
          <p:nvPr/>
        </p:nvSpPr>
        <p:spPr bwMode="auto">
          <a:xfrm>
            <a:off x="2773363" y="3714899"/>
            <a:ext cx="1563687" cy="2738437"/>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a:ea typeface="宋体" pitchFamily="2" charset="-122"/>
            </a:endParaRPr>
          </a:p>
        </p:txBody>
      </p:sp>
      <p:sp>
        <p:nvSpPr>
          <p:cNvPr id="8" name="AutoShape 6"/>
          <p:cNvSpPr>
            <a:spLocks noChangeArrowheads="1"/>
          </p:cNvSpPr>
          <p:nvPr/>
        </p:nvSpPr>
        <p:spPr bwMode="auto">
          <a:xfrm>
            <a:off x="1066800" y="3714899"/>
            <a:ext cx="1620838" cy="2738437"/>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a:ea typeface="宋体" pitchFamily="2" charset="-122"/>
            </a:endParaRPr>
          </a:p>
        </p:txBody>
      </p:sp>
      <p:grpSp>
        <p:nvGrpSpPr>
          <p:cNvPr id="9" name="Group 7"/>
          <p:cNvGrpSpPr>
            <a:grpSpLocks/>
          </p:cNvGrpSpPr>
          <p:nvPr/>
        </p:nvGrpSpPr>
        <p:grpSpPr bwMode="auto">
          <a:xfrm>
            <a:off x="1287463" y="2476549"/>
            <a:ext cx="5895975" cy="936625"/>
            <a:chOff x="624" y="1152"/>
            <a:chExt cx="4080" cy="720"/>
          </a:xfrm>
        </p:grpSpPr>
        <p:sp>
          <p:nvSpPr>
            <p:cNvPr id="10" name="Rectangle 8"/>
            <p:cNvSpPr>
              <a:spLocks noChangeArrowheads="1"/>
            </p:cNvSpPr>
            <p:nvPr/>
          </p:nvSpPr>
          <p:spPr bwMode="gray">
            <a:xfrm rot="3419336">
              <a:off x="624" y="1200"/>
              <a:ext cx="672" cy="672"/>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wrap="none" anchor="ctr">
              <a:flatTx/>
            </a:bodyPr>
            <a:lstStyle/>
            <a:p>
              <a:endParaRPr lang="zh-CN" altLang="en-US">
                <a:ea typeface="宋体" pitchFamily="2" charset="-122"/>
              </a:endParaRPr>
            </a:p>
          </p:txBody>
        </p:sp>
        <p:grpSp>
          <p:nvGrpSpPr>
            <p:cNvPr id="11" name="Group 9"/>
            <p:cNvGrpSpPr>
              <a:grpSpLocks/>
            </p:cNvGrpSpPr>
            <p:nvPr/>
          </p:nvGrpSpPr>
          <p:grpSpPr bwMode="auto">
            <a:xfrm>
              <a:off x="1296" y="1296"/>
              <a:ext cx="624" cy="96"/>
              <a:chOff x="2003" y="3439"/>
              <a:chExt cx="468" cy="244"/>
            </a:xfrm>
          </p:grpSpPr>
          <p:sp>
            <p:nvSpPr>
              <p:cNvPr id="25" name="Oval 10"/>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ea typeface="宋体" pitchFamily="2" charset="-122"/>
                </a:endParaRPr>
              </a:p>
            </p:txBody>
          </p:sp>
          <p:sp>
            <p:nvSpPr>
              <p:cNvPr id="26" name="Rectangle 11"/>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27" name="Oval 12"/>
              <p:cNvSpPr>
                <a:spLocks noChangeArrowheads="1"/>
              </p:cNvSpPr>
              <p:nvPr/>
            </p:nvSpPr>
            <p:spPr bwMode="gray">
              <a:xfrm>
                <a:off x="2400" y="3442"/>
                <a:ext cx="71" cy="236"/>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endParaRPr lang="zh-CN" altLang="en-US">
                  <a:ea typeface="宋体" pitchFamily="2" charset="-122"/>
                </a:endParaRPr>
              </a:p>
            </p:txBody>
          </p:sp>
          <p:sp>
            <p:nvSpPr>
              <p:cNvPr id="28" name="Oval 13"/>
              <p:cNvSpPr>
                <a:spLocks noChangeArrowheads="1"/>
              </p:cNvSpPr>
              <p:nvPr/>
            </p:nvSpPr>
            <p:spPr bwMode="gray">
              <a:xfrm>
                <a:off x="2438" y="3520"/>
                <a:ext cx="20" cy="68"/>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endParaRPr lang="zh-CN" altLang="en-US">
                  <a:ea typeface="宋体" pitchFamily="2" charset="-122"/>
                </a:endParaRPr>
              </a:p>
            </p:txBody>
          </p:sp>
        </p:grpSp>
        <p:sp>
          <p:nvSpPr>
            <p:cNvPr id="12" name="Rectangle 14"/>
            <p:cNvSpPr>
              <a:spLocks noChangeArrowheads="1"/>
            </p:cNvSpPr>
            <p:nvPr/>
          </p:nvSpPr>
          <p:spPr bwMode="gray">
            <a:xfrm rot="3419336">
              <a:off x="1776" y="1152"/>
              <a:ext cx="672" cy="672"/>
            </a:xfrm>
            <a:prstGeom prst="rect">
              <a:avLst/>
            </a:prstGeom>
            <a:solidFill>
              <a:schemeClr val="accent1"/>
            </a:soli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sp3d>
          </p:spPr>
          <p:txBody>
            <a:bodyPr wrap="none" anchor="ctr">
              <a:flatTx/>
            </a:bodyPr>
            <a:lstStyle/>
            <a:p>
              <a:endParaRPr lang="zh-CN" altLang="en-US">
                <a:ea typeface="宋体" pitchFamily="2" charset="-122"/>
              </a:endParaRPr>
            </a:p>
          </p:txBody>
        </p:sp>
        <p:grpSp>
          <p:nvGrpSpPr>
            <p:cNvPr id="13" name="Group 15"/>
            <p:cNvGrpSpPr>
              <a:grpSpLocks/>
            </p:cNvGrpSpPr>
            <p:nvPr/>
          </p:nvGrpSpPr>
          <p:grpSpPr bwMode="auto">
            <a:xfrm>
              <a:off x="2448" y="1296"/>
              <a:ext cx="624" cy="96"/>
              <a:chOff x="2003" y="3439"/>
              <a:chExt cx="468" cy="244"/>
            </a:xfrm>
          </p:grpSpPr>
          <p:sp>
            <p:nvSpPr>
              <p:cNvPr id="21" name="Oval 16"/>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ea typeface="宋体" pitchFamily="2" charset="-122"/>
                </a:endParaRPr>
              </a:p>
            </p:txBody>
          </p:sp>
          <p:sp>
            <p:nvSpPr>
              <p:cNvPr id="22" name="Rectangle 17"/>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23" name="Oval 18"/>
              <p:cNvSpPr>
                <a:spLocks noChangeArrowheads="1"/>
              </p:cNvSpPr>
              <p:nvPr/>
            </p:nvSpPr>
            <p:spPr bwMode="gray">
              <a:xfrm>
                <a:off x="2400" y="3442"/>
                <a:ext cx="71" cy="236"/>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endParaRPr lang="zh-CN" altLang="en-US">
                  <a:ea typeface="宋体" pitchFamily="2" charset="-122"/>
                </a:endParaRPr>
              </a:p>
            </p:txBody>
          </p:sp>
          <p:sp>
            <p:nvSpPr>
              <p:cNvPr id="24" name="Oval 19"/>
              <p:cNvSpPr>
                <a:spLocks noChangeArrowheads="1"/>
              </p:cNvSpPr>
              <p:nvPr/>
            </p:nvSpPr>
            <p:spPr bwMode="gray">
              <a:xfrm>
                <a:off x="2438" y="3520"/>
                <a:ext cx="20" cy="68"/>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endParaRPr lang="zh-CN" altLang="en-US">
                  <a:ea typeface="宋体" pitchFamily="2" charset="-122"/>
                </a:endParaRPr>
              </a:p>
            </p:txBody>
          </p:sp>
        </p:grpSp>
        <p:sp>
          <p:nvSpPr>
            <p:cNvPr id="14" name="Rectangle 20"/>
            <p:cNvSpPr>
              <a:spLocks noChangeArrowheads="1"/>
            </p:cNvSpPr>
            <p:nvPr/>
          </p:nvSpPr>
          <p:spPr bwMode="gray">
            <a:xfrm rot="3419336">
              <a:off x="2880" y="1153"/>
              <a:ext cx="672" cy="671"/>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wrap="none" anchor="ctr">
              <a:flatTx/>
            </a:bodyPr>
            <a:lstStyle/>
            <a:p>
              <a:endParaRPr lang="zh-CN" altLang="en-US">
                <a:ea typeface="宋体" pitchFamily="2" charset="-122"/>
              </a:endParaRPr>
            </a:p>
          </p:txBody>
        </p:sp>
        <p:grpSp>
          <p:nvGrpSpPr>
            <p:cNvPr id="15" name="Group 21"/>
            <p:cNvGrpSpPr>
              <a:grpSpLocks/>
            </p:cNvGrpSpPr>
            <p:nvPr/>
          </p:nvGrpSpPr>
          <p:grpSpPr bwMode="auto">
            <a:xfrm>
              <a:off x="3600" y="1296"/>
              <a:ext cx="816" cy="96"/>
              <a:chOff x="2003" y="3439"/>
              <a:chExt cx="468" cy="244"/>
            </a:xfrm>
          </p:grpSpPr>
          <p:sp>
            <p:nvSpPr>
              <p:cNvPr id="17" name="Oval 22"/>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ea typeface="宋体" pitchFamily="2" charset="-122"/>
                </a:endParaRPr>
              </a:p>
            </p:txBody>
          </p:sp>
          <p:sp>
            <p:nvSpPr>
              <p:cNvPr id="18" name="Rectangle 23"/>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19" name="Oval 24"/>
              <p:cNvSpPr>
                <a:spLocks noChangeArrowheads="1"/>
              </p:cNvSpPr>
              <p:nvPr/>
            </p:nvSpPr>
            <p:spPr bwMode="gray">
              <a:xfrm>
                <a:off x="2400" y="3442"/>
                <a:ext cx="71" cy="236"/>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endParaRPr lang="zh-CN" altLang="en-US">
                  <a:ea typeface="宋体" pitchFamily="2" charset="-122"/>
                </a:endParaRPr>
              </a:p>
            </p:txBody>
          </p:sp>
          <p:sp>
            <p:nvSpPr>
              <p:cNvPr id="20" name="Oval 25"/>
              <p:cNvSpPr>
                <a:spLocks noChangeArrowheads="1"/>
              </p:cNvSpPr>
              <p:nvPr/>
            </p:nvSpPr>
            <p:spPr bwMode="gray">
              <a:xfrm>
                <a:off x="2438" y="3520"/>
                <a:ext cx="20" cy="68"/>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endParaRPr lang="zh-CN" altLang="en-US">
                  <a:ea typeface="宋体" pitchFamily="2" charset="-122"/>
                </a:endParaRPr>
              </a:p>
            </p:txBody>
          </p:sp>
        </p:grpSp>
        <p:sp>
          <p:nvSpPr>
            <p:cNvPr id="16" name="Rectangle 26"/>
            <p:cNvSpPr>
              <a:spLocks noChangeArrowheads="1"/>
            </p:cNvSpPr>
            <p:nvPr/>
          </p:nvSpPr>
          <p:spPr bwMode="gray">
            <a:xfrm rot="3419336">
              <a:off x="4032" y="1152"/>
              <a:ext cx="672" cy="672"/>
            </a:xfrm>
            <a:prstGeom prst="rect">
              <a:avLst/>
            </a:prstGeom>
            <a:solidFill>
              <a:schemeClr val="accent1"/>
            </a:soli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sp3d>
          </p:spPr>
          <p:txBody>
            <a:bodyPr wrap="none" anchor="ctr">
              <a:flatTx/>
            </a:bodyPr>
            <a:lstStyle/>
            <a:p>
              <a:endParaRPr lang="zh-CN" altLang="en-US">
                <a:ea typeface="宋体" pitchFamily="2" charset="-122"/>
              </a:endParaRPr>
            </a:p>
          </p:txBody>
        </p:sp>
      </p:grpSp>
      <p:sp>
        <p:nvSpPr>
          <p:cNvPr id="29" name="Rectangle 27"/>
          <p:cNvSpPr>
            <a:spLocks noChangeArrowheads="1"/>
          </p:cNvSpPr>
          <p:nvPr/>
        </p:nvSpPr>
        <p:spPr bwMode="gray">
          <a:xfrm>
            <a:off x="1738814" y="2778174"/>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smtClean="0">
                <a:solidFill>
                  <a:schemeClr val="bg1"/>
                </a:solidFill>
                <a:ea typeface="宋体" pitchFamily="2" charset="-122"/>
              </a:rPr>
              <a:t>1</a:t>
            </a:r>
            <a:endParaRPr lang="en-US" altLang="zh-CN" b="1" dirty="0">
              <a:solidFill>
                <a:schemeClr val="bg1"/>
              </a:solidFill>
              <a:ea typeface="宋体" pitchFamily="2" charset="-122"/>
            </a:endParaRPr>
          </a:p>
        </p:txBody>
      </p:sp>
      <p:sp>
        <p:nvSpPr>
          <p:cNvPr id="30" name="Rectangle 28"/>
          <p:cNvSpPr>
            <a:spLocks noChangeArrowheads="1"/>
          </p:cNvSpPr>
          <p:nvPr/>
        </p:nvSpPr>
        <p:spPr bwMode="gray">
          <a:xfrm>
            <a:off x="3322990" y="2778174"/>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smtClean="0">
                <a:solidFill>
                  <a:schemeClr val="bg1"/>
                </a:solidFill>
                <a:ea typeface="宋体" pitchFamily="2" charset="-122"/>
              </a:rPr>
              <a:t>2</a:t>
            </a:r>
            <a:endParaRPr lang="en-US" altLang="zh-CN" b="1" dirty="0">
              <a:solidFill>
                <a:schemeClr val="bg1"/>
              </a:solidFill>
              <a:ea typeface="宋体" pitchFamily="2" charset="-122"/>
            </a:endParaRPr>
          </a:p>
        </p:txBody>
      </p:sp>
      <p:sp>
        <p:nvSpPr>
          <p:cNvPr id="31" name="Rectangle 29"/>
          <p:cNvSpPr>
            <a:spLocks noChangeArrowheads="1"/>
          </p:cNvSpPr>
          <p:nvPr/>
        </p:nvSpPr>
        <p:spPr bwMode="gray">
          <a:xfrm>
            <a:off x="4979174" y="2778174"/>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smtClean="0">
                <a:solidFill>
                  <a:schemeClr val="bg1"/>
                </a:solidFill>
                <a:ea typeface="宋体" pitchFamily="2" charset="-122"/>
              </a:rPr>
              <a:t>3</a:t>
            </a:r>
            <a:endParaRPr lang="en-US" altLang="zh-CN" b="1" dirty="0">
              <a:solidFill>
                <a:schemeClr val="bg1"/>
              </a:solidFill>
              <a:ea typeface="宋体" pitchFamily="2" charset="-122"/>
            </a:endParaRPr>
          </a:p>
        </p:txBody>
      </p:sp>
      <p:sp>
        <p:nvSpPr>
          <p:cNvPr id="32" name="Rectangle 30"/>
          <p:cNvSpPr>
            <a:spLocks noChangeArrowheads="1"/>
          </p:cNvSpPr>
          <p:nvPr/>
        </p:nvSpPr>
        <p:spPr bwMode="gray">
          <a:xfrm>
            <a:off x="6563350" y="2778174"/>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smtClean="0">
                <a:solidFill>
                  <a:schemeClr val="bg1"/>
                </a:solidFill>
                <a:ea typeface="宋体" pitchFamily="2" charset="-122"/>
              </a:rPr>
              <a:t>4</a:t>
            </a:r>
            <a:endParaRPr lang="en-US" altLang="zh-CN" b="1" dirty="0">
              <a:solidFill>
                <a:schemeClr val="bg1"/>
              </a:solidFill>
              <a:ea typeface="宋体" pitchFamily="2" charset="-122"/>
            </a:endParaRPr>
          </a:p>
        </p:txBody>
      </p:sp>
      <p:sp>
        <p:nvSpPr>
          <p:cNvPr id="33" name="Rectangle 31"/>
          <p:cNvSpPr>
            <a:spLocks noChangeArrowheads="1"/>
          </p:cNvSpPr>
          <p:nvPr/>
        </p:nvSpPr>
        <p:spPr bwMode="auto">
          <a:xfrm>
            <a:off x="1298955" y="4070399"/>
            <a:ext cx="1112805"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b="1" dirty="0">
                <a:ea typeface="宋体" pitchFamily="2" charset="-122"/>
              </a:rPr>
              <a:t>逻辑</a:t>
            </a:r>
            <a:r>
              <a:rPr lang="zh-CN" altLang="en-US" sz="2400" b="1" dirty="0" smtClean="0">
                <a:ea typeface="宋体" pitchFamily="2" charset="-122"/>
              </a:rPr>
              <a:t>思</a:t>
            </a:r>
            <a:endParaRPr lang="en-US" altLang="zh-CN" sz="2400" b="1" dirty="0" smtClean="0">
              <a:ea typeface="宋体" pitchFamily="2" charset="-122"/>
            </a:endParaRPr>
          </a:p>
          <a:p>
            <a:r>
              <a:rPr lang="zh-CN" altLang="en-US" sz="2400" b="1" dirty="0" smtClean="0">
                <a:ea typeface="宋体" pitchFamily="2" charset="-122"/>
              </a:rPr>
              <a:t>维</a:t>
            </a:r>
            <a:r>
              <a:rPr lang="zh-CN" altLang="en-US" sz="2400" b="1" dirty="0">
                <a:ea typeface="宋体" pitchFamily="2" charset="-122"/>
              </a:rPr>
              <a:t>原则</a:t>
            </a:r>
            <a:endParaRPr lang="en-US" altLang="zh-CN" sz="2400" b="1" dirty="0">
              <a:ea typeface="宋体" pitchFamily="2" charset="-122"/>
            </a:endParaRPr>
          </a:p>
        </p:txBody>
      </p:sp>
      <p:sp>
        <p:nvSpPr>
          <p:cNvPr id="34" name="Rectangle 32"/>
          <p:cNvSpPr>
            <a:spLocks noChangeArrowheads="1"/>
          </p:cNvSpPr>
          <p:nvPr/>
        </p:nvSpPr>
        <p:spPr bwMode="auto">
          <a:xfrm>
            <a:off x="2987824" y="4070399"/>
            <a:ext cx="1112805"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b="1" dirty="0">
                <a:ea typeface="宋体" pitchFamily="2" charset="-122"/>
              </a:rPr>
              <a:t>简洁</a:t>
            </a:r>
            <a:r>
              <a:rPr lang="zh-CN" altLang="en-US" sz="2400" b="1" dirty="0" smtClean="0">
                <a:ea typeface="宋体" pitchFamily="2" charset="-122"/>
              </a:rPr>
              <a:t>朴</a:t>
            </a:r>
            <a:endParaRPr lang="en-US" altLang="zh-CN" sz="2400" b="1" dirty="0" smtClean="0">
              <a:ea typeface="宋体" pitchFamily="2" charset="-122"/>
            </a:endParaRPr>
          </a:p>
          <a:p>
            <a:r>
              <a:rPr lang="zh-CN" altLang="en-US" sz="2400" b="1" dirty="0" smtClean="0">
                <a:ea typeface="宋体" pitchFamily="2" charset="-122"/>
              </a:rPr>
              <a:t>实</a:t>
            </a:r>
            <a:r>
              <a:rPr lang="zh-CN" altLang="en-US" sz="2400" b="1" dirty="0">
                <a:ea typeface="宋体" pitchFamily="2" charset="-122"/>
              </a:rPr>
              <a:t>原则</a:t>
            </a:r>
            <a:endParaRPr lang="en-US" altLang="zh-CN" sz="2400" b="1" dirty="0">
              <a:ea typeface="宋体" pitchFamily="2" charset="-122"/>
            </a:endParaRPr>
          </a:p>
        </p:txBody>
      </p:sp>
      <p:sp>
        <p:nvSpPr>
          <p:cNvPr id="35" name="Rectangle 33"/>
          <p:cNvSpPr>
            <a:spLocks noChangeArrowheads="1"/>
          </p:cNvSpPr>
          <p:nvPr/>
        </p:nvSpPr>
        <p:spPr bwMode="auto">
          <a:xfrm>
            <a:off x="4716016" y="4070399"/>
            <a:ext cx="1112805"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b="1" dirty="0" smtClean="0">
                <a:ea typeface="宋体" pitchFamily="2" charset="-122"/>
              </a:rPr>
              <a:t>可操作</a:t>
            </a:r>
            <a:endParaRPr lang="en-US" altLang="zh-CN" sz="2400" b="1" dirty="0" smtClean="0">
              <a:ea typeface="宋体" pitchFamily="2" charset="-122"/>
            </a:endParaRPr>
          </a:p>
          <a:p>
            <a:r>
              <a:rPr lang="zh-CN" altLang="en-US" sz="2400" b="1" dirty="0" smtClean="0">
                <a:ea typeface="宋体" pitchFamily="2" charset="-122"/>
              </a:rPr>
              <a:t>原则</a:t>
            </a:r>
            <a:endParaRPr lang="en-US" altLang="zh-CN" sz="2400" b="1" dirty="0">
              <a:ea typeface="宋体" pitchFamily="2" charset="-122"/>
            </a:endParaRPr>
          </a:p>
        </p:txBody>
      </p:sp>
      <p:sp>
        <p:nvSpPr>
          <p:cNvPr id="36" name="Rectangle 34"/>
          <p:cNvSpPr>
            <a:spLocks noChangeArrowheads="1"/>
          </p:cNvSpPr>
          <p:nvPr/>
        </p:nvSpPr>
        <p:spPr bwMode="auto">
          <a:xfrm>
            <a:off x="6372200" y="4070399"/>
            <a:ext cx="1112805"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b="1" dirty="0">
                <a:ea typeface="宋体" pitchFamily="2" charset="-122"/>
              </a:rPr>
              <a:t>创意</a:t>
            </a:r>
            <a:r>
              <a:rPr lang="zh-CN" altLang="en-US" sz="2400" b="1" dirty="0" smtClean="0">
                <a:ea typeface="宋体" pitchFamily="2" charset="-122"/>
              </a:rPr>
              <a:t>新</a:t>
            </a:r>
            <a:endParaRPr lang="en-US" altLang="zh-CN" sz="2400" b="1" dirty="0" smtClean="0">
              <a:ea typeface="宋体" pitchFamily="2" charset="-122"/>
            </a:endParaRPr>
          </a:p>
          <a:p>
            <a:r>
              <a:rPr lang="zh-CN" altLang="en-US" sz="2400" b="1" dirty="0" smtClean="0">
                <a:ea typeface="宋体" pitchFamily="2" charset="-122"/>
              </a:rPr>
              <a:t>颖</a:t>
            </a:r>
            <a:r>
              <a:rPr lang="zh-CN" altLang="en-US" sz="2400" b="1" dirty="0">
                <a:ea typeface="宋体" pitchFamily="2" charset="-122"/>
              </a:rPr>
              <a:t>原则</a:t>
            </a:r>
            <a:endParaRPr lang="en-US" altLang="zh-CN" sz="2400" b="1" dirty="0">
              <a:ea typeface="宋体" pitchFamily="2" charset="-122"/>
            </a:endParaRPr>
          </a:p>
        </p:txBody>
      </p:sp>
      <p:sp>
        <p:nvSpPr>
          <p:cNvPr id="37" name="标题 1"/>
          <p:cNvSpPr txBox="1">
            <a:spLocks/>
          </p:cNvSpPr>
          <p:nvPr/>
        </p:nvSpPr>
        <p:spPr bwMode="white">
          <a:xfrm>
            <a:off x="609600" y="304800"/>
            <a:ext cx="8305800" cy="563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3200" b="1">
                <a:solidFill>
                  <a:schemeClr val="bg1"/>
                </a:solidFill>
                <a:latin typeface="+mj-lt"/>
                <a:ea typeface="+mj-ea"/>
                <a:cs typeface="+mj-cs"/>
              </a:defRPr>
            </a:lvl1pPr>
            <a:lvl2pPr algn="ctr" rtl="0" eaLnBrk="1" fontAlgn="base" hangingPunct="1">
              <a:spcBef>
                <a:spcPct val="0"/>
              </a:spcBef>
              <a:spcAft>
                <a:spcPct val="0"/>
              </a:spcAft>
              <a:defRPr sz="3200" b="1">
                <a:solidFill>
                  <a:schemeClr val="bg1"/>
                </a:solidFill>
                <a:latin typeface="Verdana" pitchFamily="34" charset="0"/>
              </a:defRPr>
            </a:lvl2pPr>
            <a:lvl3pPr algn="ctr" rtl="0" eaLnBrk="1" fontAlgn="base" hangingPunct="1">
              <a:spcBef>
                <a:spcPct val="0"/>
              </a:spcBef>
              <a:spcAft>
                <a:spcPct val="0"/>
              </a:spcAft>
              <a:defRPr sz="3200" b="1">
                <a:solidFill>
                  <a:schemeClr val="bg1"/>
                </a:solidFill>
                <a:latin typeface="Verdana" pitchFamily="34" charset="0"/>
              </a:defRPr>
            </a:lvl3pPr>
            <a:lvl4pPr algn="ctr" rtl="0" eaLnBrk="1" fontAlgn="base" hangingPunct="1">
              <a:spcBef>
                <a:spcPct val="0"/>
              </a:spcBef>
              <a:spcAft>
                <a:spcPct val="0"/>
              </a:spcAft>
              <a:defRPr sz="3200" b="1">
                <a:solidFill>
                  <a:schemeClr val="bg1"/>
                </a:solidFill>
                <a:latin typeface="Verdana" pitchFamily="34" charset="0"/>
              </a:defRPr>
            </a:lvl4pPr>
            <a:lvl5pPr algn="ctr" rtl="0" eaLnBrk="1" fontAlgn="base" hangingPunct="1">
              <a:spcBef>
                <a:spcPct val="0"/>
              </a:spcBef>
              <a:spcAft>
                <a:spcPct val="0"/>
              </a:spcAft>
              <a:defRPr sz="3200" b="1">
                <a:solidFill>
                  <a:schemeClr val="bg1"/>
                </a:solidFill>
                <a:latin typeface="Verdana" pitchFamily="34" charset="0"/>
              </a:defRPr>
            </a:lvl5pPr>
            <a:lvl6pPr marL="457200" algn="ctr" rtl="0" eaLnBrk="1" fontAlgn="base" hangingPunct="1">
              <a:spcBef>
                <a:spcPct val="0"/>
              </a:spcBef>
              <a:spcAft>
                <a:spcPct val="0"/>
              </a:spcAft>
              <a:defRPr sz="3200" b="1">
                <a:solidFill>
                  <a:schemeClr val="bg1"/>
                </a:solidFill>
                <a:latin typeface="Verdana" pitchFamily="34" charset="0"/>
              </a:defRPr>
            </a:lvl6pPr>
            <a:lvl7pPr marL="914400" algn="ctr" rtl="0" eaLnBrk="1" fontAlgn="base" hangingPunct="1">
              <a:spcBef>
                <a:spcPct val="0"/>
              </a:spcBef>
              <a:spcAft>
                <a:spcPct val="0"/>
              </a:spcAft>
              <a:defRPr sz="3200" b="1">
                <a:solidFill>
                  <a:schemeClr val="bg1"/>
                </a:solidFill>
                <a:latin typeface="Verdana" pitchFamily="34" charset="0"/>
              </a:defRPr>
            </a:lvl7pPr>
            <a:lvl8pPr marL="1371600" algn="ctr" rtl="0" eaLnBrk="1" fontAlgn="base" hangingPunct="1">
              <a:spcBef>
                <a:spcPct val="0"/>
              </a:spcBef>
              <a:spcAft>
                <a:spcPct val="0"/>
              </a:spcAft>
              <a:defRPr sz="3200" b="1">
                <a:solidFill>
                  <a:schemeClr val="bg1"/>
                </a:solidFill>
                <a:latin typeface="Verdana" pitchFamily="34" charset="0"/>
              </a:defRPr>
            </a:lvl8pPr>
            <a:lvl9pPr marL="1828800" algn="ctr" rtl="0" eaLnBrk="1" fontAlgn="base" hangingPunct="1">
              <a:spcBef>
                <a:spcPct val="0"/>
              </a:spcBef>
              <a:spcAft>
                <a:spcPct val="0"/>
              </a:spcAft>
              <a:defRPr sz="3200" b="1">
                <a:solidFill>
                  <a:schemeClr val="bg1"/>
                </a:solidFill>
                <a:latin typeface="Verdana" pitchFamily="34" charset="0"/>
              </a:defRPr>
            </a:lvl9pPr>
          </a:lstStyle>
          <a:p>
            <a:pPr algn="l"/>
            <a:r>
              <a:rPr lang="en-US" altLang="zh-CN" sz="4400" dirty="0" smtClean="0">
                <a:latin typeface="黑体" pitchFamily="49" charset="-122"/>
                <a:ea typeface="黑体" pitchFamily="49" charset="-122"/>
              </a:rPr>
              <a:t>11.3</a:t>
            </a:r>
            <a:r>
              <a:rPr lang="zh-CN" altLang="en-US" sz="4400" dirty="0" smtClean="0">
                <a:latin typeface="黑体" pitchFamily="49" charset="-122"/>
                <a:ea typeface="黑体" pitchFamily="49" charset="-122"/>
              </a:rPr>
              <a:t>网络营销策划书的编写</a:t>
            </a:r>
            <a:endParaRPr lang="zh-CN" altLang="en-US" sz="4400" dirty="0"/>
          </a:p>
        </p:txBody>
      </p:sp>
      <p:sp>
        <p:nvSpPr>
          <p:cNvPr id="38" name="矩形 22"/>
          <p:cNvSpPr>
            <a:spLocks noGrp="1" noChangeArrowheads="1"/>
          </p:cNvSpPr>
          <p:nvPr>
            <p:ph idx="1"/>
          </p:nvPr>
        </p:nvSpPr>
        <p:spPr bwMode="auto">
          <a:xfrm>
            <a:off x="35496" y="980728"/>
            <a:ext cx="6242415" cy="1766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marL="0" indent="0">
              <a:buNone/>
            </a:pPr>
            <a:r>
              <a:rPr lang="en-US" altLang="zh-CN" sz="3200" dirty="0" smtClean="0">
                <a:solidFill>
                  <a:schemeClr val="tx2"/>
                </a:solidFill>
                <a:latin typeface="黑体" pitchFamily="49" charset="-122"/>
                <a:ea typeface="黑体" pitchFamily="49" charset="-122"/>
              </a:rPr>
              <a:t>11.3.1</a:t>
            </a:r>
            <a:r>
              <a:rPr lang="zh-CN" altLang="en-US" sz="3200" dirty="0" smtClean="0">
                <a:solidFill>
                  <a:schemeClr val="tx2"/>
                </a:solidFill>
                <a:latin typeface="黑体" pitchFamily="49" charset="-122"/>
                <a:ea typeface="黑体" pitchFamily="49" charset="-122"/>
              </a:rPr>
              <a:t>网络营销策划文案的编写</a:t>
            </a:r>
            <a:endParaRPr lang="en-US" altLang="zh-CN" sz="3200" dirty="0" smtClean="0">
              <a:solidFill>
                <a:schemeClr val="tx2"/>
              </a:solidFill>
              <a:latin typeface="黑体" pitchFamily="49" charset="-122"/>
              <a:ea typeface="黑体" pitchFamily="49" charset="-122"/>
            </a:endParaRPr>
          </a:p>
          <a:p>
            <a:pPr marL="0" indent="0">
              <a:buNone/>
            </a:pPr>
            <a:r>
              <a:rPr lang="zh-CN" altLang="en-US" sz="3200" dirty="0" smtClean="0">
                <a:solidFill>
                  <a:schemeClr val="tx2"/>
                </a:solidFill>
                <a:latin typeface="黑体" pitchFamily="49" charset="-122"/>
                <a:ea typeface="黑体" pitchFamily="49" charset="-122"/>
              </a:rPr>
              <a:t>    </a:t>
            </a:r>
            <a:r>
              <a:rPr lang="en-US" altLang="zh-CN" dirty="0" smtClean="0">
                <a:solidFill>
                  <a:schemeClr val="tx2"/>
                </a:solidFill>
                <a:latin typeface="宋体" pitchFamily="2" charset="-122"/>
                <a:ea typeface="宋体" pitchFamily="2" charset="-122"/>
              </a:rPr>
              <a:t>2</a:t>
            </a:r>
            <a:r>
              <a:rPr lang="zh-CN" altLang="en-US" dirty="0">
                <a:solidFill>
                  <a:schemeClr val="tx2"/>
                </a:solidFill>
                <a:latin typeface="宋体" pitchFamily="2" charset="-122"/>
                <a:ea typeface="宋体" pitchFamily="2" charset="-122"/>
              </a:rPr>
              <a:t>）网络营销策划文案撰写的原则</a:t>
            </a:r>
          </a:p>
          <a:p>
            <a:pPr marL="0" indent="0">
              <a:buNone/>
            </a:pPr>
            <a:endParaRPr lang="zh-CN" altLang="en-US" sz="3200" dirty="0">
              <a:solidFill>
                <a:schemeClr val="tx2"/>
              </a:solidFill>
              <a:latin typeface="黑体" pitchFamily="49" charset="-122"/>
              <a:ea typeface="黑体" pitchFamily="49" charset="-122"/>
            </a:endParaRPr>
          </a:p>
        </p:txBody>
      </p:sp>
    </p:spTree>
    <p:extLst>
      <p:ext uri="{BB962C8B-B14F-4D97-AF65-F5344CB8AC3E}">
        <p14:creationId xmlns:p14="http://schemas.microsoft.com/office/powerpoint/2010/main" xmlns="" val="24627985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en-US" altLang="zh-CN" sz="4400" dirty="0">
                <a:latin typeface="黑体" pitchFamily="49" charset="-122"/>
                <a:ea typeface="黑体" pitchFamily="49" charset="-122"/>
              </a:rPr>
              <a:t>11.3</a:t>
            </a:r>
            <a:r>
              <a:rPr lang="zh-CN" altLang="en-US" sz="4400" dirty="0">
                <a:latin typeface="黑体" pitchFamily="49" charset="-122"/>
                <a:ea typeface="黑体" pitchFamily="49" charset="-122"/>
              </a:rPr>
              <a:t>网络营销策划书的编写</a:t>
            </a:r>
            <a:endParaRPr lang="zh-CN" altLang="en-US" sz="4400" dirty="0"/>
          </a:p>
        </p:txBody>
      </p:sp>
      <p:sp>
        <p:nvSpPr>
          <p:cNvPr id="3" name="内容占位符 2"/>
          <p:cNvSpPr>
            <a:spLocks noGrp="1"/>
          </p:cNvSpPr>
          <p:nvPr>
            <p:ph idx="1"/>
          </p:nvPr>
        </p:nvSpPr>
        <p:spPr>
          <a:xfrm>
            <a:off x="179512" y="1712168"/>
            <a:ext cx="8153400" cy="5029200"/>
          </a:xfrm>
        </p:spPr>
        <p:txBody>
          <a:bodyPr/>
          <a:lstStyle/>
          <a:p>
            <a:pPr marL="0" indent="0">
              <a:buNone/>
            </a:pPr>
            <a:r>
              <a:rPr lang="en-US" altLang="zh-CN" dirty="0" smtClean="0">
                <a:latin typeface="Verdana" pitchFamily="34" charset="0"/>
                <a:ea typeface="宋体" pitchFamily="2" charset="-122"/>
              </a:rPr>
              <a:t>3</a:t>
            </a:r>
            <a:r>
              <a:rPr lang="zh-CN" altLang="en-US" dirty="0" smtClean="0">
                <a:latin typeface="Verdana" pitchFamily="34" charset="0"/>
                <a:ea typeface="宋体" pitchFamily="2" charset="-122"/>
              </a:rPr>
              <a:t>）网络</a:t>
            </a:r>
            <a:r>
              <a:rPr lang="zh-CN" altLang="en-US" dirty="0">
                <a:latin typeface="Verdana" pitchFamily="34" charset="0"/>
                <a:ea typeface="宋体" pitchFamily="2" charset="-122"/>
              </a:rPr>
              <a:t>营销策划文案的结构与内容</a:t>
            </a:r>
            <a:endParaRPr lang="en-US" altLang="zh-CN" dirty="0">
              <a:latin typeface="Verdana" pitchFamily="34" charset="0"/>
              <a:ea typeface="宋体" pitchFamily="2" charset="-122"/>
            </a:endParaRPr>
          </a:p>
          <a:p>
            <a:endParaRPr lang="zh-CN" altLang="en-US" dirty="0"/>
          </a:p>
        </p:txBody>
      </p:sp>
      <p:sp>
        <p:nvSpPr>
          <p:cNvPr id="4" name="页脚占位符 3"/>
          <p:cNvSpPr>
            <a:spLocks noGrp="1"/>
          </p:cNvSpPr>
          <p:nvPr>
            <p:ph type="ftr" sz="quarter" idx="10"/>
          </p:nvPr>
        </p:nvSpPr>
        <p:spPr/>
        <p:txBody>
          <a:bodyPr/>
          <a:lstStyle/>
          <a:p>
            <a:pPr>
              <a:defRPr/>
            </a:pPr>
            <a:r>
              <a:rPr lang="en-US" altLang="zh-CN" smtClean="0"/>
              <a:t>Company Logo</a:t>
            </a:r>
            <a:endParaRPr lang="en-US" altLang="zh-CN"/>
          </a:p>
        </p:txBody>
      </p:sp>
      <p:grpSp>
        <p:nvGrpSpPr>
          <p:cNvPr id="5" name="Group 3"/>
          <p:cNvGrpSpPr>
            <a:grpSpLocks/>
          </p:cNvGrpSpPr>
          <p:nvPr/>
        </p:nvGrpSpPr>
        <p:grpSpPr bwMode="auto">
          <a:xfrm>
            <a:off x="1188330" y="2401019"/>
            <a:ext cx="6584070" cy="4127341"/>
            <a:chOff x="551" y="967"/>
            <a:chExt cx="4489" cy="2737"/>
          </a:xfrm>
        </p:grpSpPr>
        <p:sp>
          <p:nvSpPr>
            <p:cNvPr id="6" name="AutoShape 4"/>
            <p:cNvSpPr>
              <a:spLocks noChangeArrowheads="1"/>
            </p:cNvSpPr>
            <p:nvPr/>
          </p:nvSpPr>
          <p:spPr bwMode="gray">
            <a:xfrm>
              <a:off x="2304" y="2496"/>
              <a:ext cx="1056" cy="384"/>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w="9525">
              <a:noFill/>
              <a:round/>
              <a:headEnd/>
              <a:tailEnd/>
            </a:ln>
            <a:effectLst/>
          </p:spPr>
          <p:txBody>
            <a:bodyPr wrap="none" anchor="ctr"/>
            <a:lstStyle/>
            <a:p>
              <a:endParaRPr lang="zh-CN" altLang="en-US">
                <a:ea typeface="宋体" pitchFamily="2" charset="-122"/>
              </a:endParaRPr>
            </a:p>
          </p:txBody>
        </p:sp>
        <p:sp>
          <p:nvSpPr>
            <p:cNvPr id="7" name="AutoShape 5"/>
            <p:cNvSpPr>
              <a:spLocks noChangeArrowheads="1"/>
            </p:cNvSpPr>
            <p:nvPr/>
          </p:nvSpPr>
          <p:spPr bwMode="gray">
            <a:xfrm>
              <a:off x="2304" y="2160"/>
              <a:ext cx="1056" cy="384"/>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w="9525">
              <a:noFill/>
              <a:round/>
              <a:headEnd/>
              <a:tailEnd/>
            </a:ln>
            <a:effectLst/>
          </p:spPr>
          <p:txBody>
            <a:bodyPr wrap="none" anchor="ctr"/>
            <a:lstStyle/>
            <a:p>
              <a:endParaRPr lang="zh-CN" altLang="en-US">
                <a:ea typeface="宋体" pitchFamily="2" charset="-122"/>
              </a:endParaRPr>
            </a:p>
          </p:txBody>
        </p:sp>
        <p:sp>
          <p:nvSpPr>
            <p:cNvPr id="8" name="AutoShape 6"/>
            <p:cNvSpPr>
              <a:spLocks noChangeArrowheads="1"/>
            </p:cNvSpPr>
            <p:nvPr/>
          </p:nvSpPr>
          <p:spPr bwMode="gray">
            <a:xfrm>
              <a:off x="2304" y="1824"/>
              <a:ext cx="1056" cy="384"/>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w="9525">
              <a:noFill/>
              <a:round/>
              <a:headEnd/>
              <a:tailEnd/>
            </a:ln>
            <a:effectLst/>
          </p:spPr>
          <p:txBody>
            <a:bodyPr wrap="none" anchor="ctr"/>
            <a:lstStyle/>
            <a:p>
              <a:endParaRPr lang="zh-CN" altLang="en-US">
                <a:ea typeface="宋体" pitchFamily="2" charset="-122"/>
              </a:endParaRPr>
            </a:p>
          </p:txBody>
        </p:sp>
        <p:sp>
          <p:nvSpPr>
            <p:cNvPr id="9" name="Text Box 7"/>
            <p:cNvSpPr txBox="1">
              <a:spLocks noChangeArrowheads="1"/>
            </p:cNvSpPr>
            <p:nvPr/>
          </p:nvSpPr>
          <p:spPr bwMode="gray">
            <a:xfrm>
              <a:off x="2779" y="1969"/>
              <a:ext cx="126" cy="2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endParaRPr lang="en-US" altLang="zh-CN" b="1" dirty="0">
                <a:solidFill>
                  <a:schemeClr val="bg1"/>
                </a:solidFill>
                <a:ea typeface="宋体" pitchFamily="2" charset="-122"/>
              </a:endParaRPr>
            </a:p>
          </p:txBody>
        </p:sp>
        <p:sp>
          <p:nvSpPr>
            <p:cNvPr id="11" name="Text Box 9"/>
            <p:cNvSpPr txBox="1">
              <a:spLocks noChangeArrowheads="1"/>
            </p:cNvSpPr>
            <p:nvPr/>
          </p:nvSpPr>
          <p:spPr bwMode="gray">
            <a:xfrm>
              <a:off x="2779" y="2641"/>
              <a:ext cx="126" cy="2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endParaRPr lang="en-US" altLang="zh-CN" b="1" dirty="0">
                <a:solidFill>
                  <a:schemeClr val="bg1"/>
                </a:solidFill>
                <a:ea typeface="宋体" pitchFamily="2" charset="-122"/>
              </a:endParaRPr>
            </a:p>
          </p:txBody>
        </p:sp>
        <p:sp>
          <p:nvSpPr>
            <p:cNvPr id="12" name="AutoShape 10"/>
            <p:cNvSpPr>
              <a:spLocks noChangeArrowheads="1"/>
            </p:cNvSpPr>
            <p:nvPr/>
          </p:nvSpPr>
          <p:spPr bwMode="gray">
            <a:xfrm>
              <a:off x="1872" y="1680"/>
              <a:ext cx="336" cy="1296"/>
            </a:xfrm>
            <a:prstGeom prst="leftArrow">
              <a:avLst>
                <a:gd name="adj1" fmla="val 65583"/>
                <a:gd name="adj2" fmla="val 65181"/>
              </a:avLst>
            </a:prstGeom>
            <a:gradFill rotWithShape="1">
              <a:gsLst>
                <a:gs pos="0">
                  <a:schemeClr val="bg2"/>
                </a:gs>
                <a:gs pos="100000">
                  <a:schemeClr val="bg2">
                    <a:gamma/>
                    <a:shade val="46275"/>
                    <a:invGamma/>
                    <a:alpha val="12000"/>
                  </a:schemeClr>
                </a:gs>
              </a:gsLst>
              <a:lin ang="0" scaled="1"/>
            </a:gradFill>
            <a:ln w="9525">
              <a:noFill/>
              <a:miter lim="800000"/>
              <a:headEnd/>
              <a:tailEnd/>
            </a:ln>
            <a:effectLst/>
          </p:spPr>
          <p:txBody>
            <a:bodyPr wrap="none" anchor="ctr"/>
            <a:lstStyle/>
            <a:p>
              <a:endParaRPr lang="zh-CN" altLang="en-US">
                <a:ea typeface="宋体" pitchFamily="2" charset="-122"/>
              </a:endParaRPr>
            </a:p>
          </p:txBody>
        </p:sp>
        <p:sp>
          <p:nvSpPr>
            <p:cNvPr id="13" name="AutoShape 11"/>
            <p:cNvSpPr>
              <a:spLocks noChangeArrowheads="1"/>
            </p:cNvSpPr>
            <p:nvPr/>
          </p:nvSpPr>
          <p:spPr bwMode="auto">
            <a:xfrm>
              <a:off x="624" y="1344"/>
              <a:ext cx="1152" cy="1968"/>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eaLnBrk="0" hangingPunct="0"/>
              <a:endParaRPr lang="zh-CN" altLang="zh-CN">
                <a:latin typeface="Verdana" pitchFamily="34" charset="0"/>
                <a:ea typeface="宋体" pitchFamily="2" charset="-122"/>
              </a:endParaRPr>
            </a:p>
          </p:txBody>
        </p:sp>
        <p:sp>
          <p:nvSpPr>
            <p:cNvPr id="14" name="Text Box 12"/>
            <p:cNvSpPr txBox="1">
              <a:spLocks noChangeArrowheads="1"/>
            </p:cNvSpPr>
            <p:nvPr/>
          </p:nvSpPr>
          <p:spPr bwMode="auto">
            <a:xfrm>
              <a:off x="551" y="1488"/>
              <a:ext cx="1273" cy="20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buSzPct val="60000"/>
              </a:pPr>
              <a:r>
                <a:rPr lang="en-US" altLang="zh-CN" sz="2400" dirty="0" smtClean="0">
                  <a:solidFill>
                    <a:srgbClr val="001D3A"/>
                  </a:solidFill>
                  <a:latin typeface="Verdana" pitchFamily="34" charset="0"/>
                  <a:ea typeface="宋体" pitchFamily="2" charset="-122"/>
                </a:rPr>
                <a:t>(1)</a:t>
              </a:r>
              <a:r>
                <a:rPr lang="zh-CN" altLang="en-US" sz="2400" dirty="0" smtClean="0">
                  <a:solidFill>
                    <a:srgbClr val="001D3A"/>
                  </a:solidFill>
                  <a:latin typeface="Verdana" pitchFamily="34" charset="0"/>
                  <a:ea typeface="宋体" pitchFamily="2" charset="-122"/>
                </a:rPr>
                <a:t>封面</a:t>
              </a:r>
              <a:endParaRPr lang="en-US" altLang="zh-CN" sz="2400" dirty="0" smtClean="0">
                <a:solidFill>
                  <a:srgbClr val="001D3A"/>
                </a:solidFill>
                <a:latin typeface="Verdana" pitchFamily="34" charset="0"/>
                <a:ea typeface="宋体" pitchFamily="2" charset="-122"/>
              </a:endParaRPr>
            </a:p>
            <a:p>
              <a:pPr algn="ctr">
                <a:buSzPct val="60000"/>
              </a:pPr>
              <a:r>
                <a:rPr lang="en-US" altLang="zh-CN" sz="2400" dirty="0" smtClean="0">
                  <a:solidFill>
                    <a:srgbClr val="001D3A"/>
                  </a:solidFill>
                  <a:latin typeface="Verdana" pitchFamily="34" charset="0"/>
                  <a:ea typeface="宋体" pitchFamily="2" charset="-122"/>
                </a:rPr>
                <a:t>(2)</a:t>
              </a:r>
              <a:r>
                <a:rPr lang="zh-CN" altLang="en-US" sz="2400" dirty="0" smtClean="0">
                  <a:solidFill>
                    <a:srgbClr val="001D3A"/>
                  </a:solidFill>
                  <a:latin typeface="Verdana" pitchFamily="34" charset="0"/>
                  <a:ea typeface="宋体" pitchFamily="2" charset="-122"/>
                </a:rPr>
                <a:t>前言</a:t>
              </a:r>
              <a:endParaRPr lang="en-US" altLang="zh-CN" sz="2400" dirty="0" smtClean="0">
                <a:solidFill>
                  <a:srgbClr val="001D3A"/>
                </a:solidFill>
                <a:latin typeface="Verdana" pitchFamily="34" charset="0"/>
                <a:ea typeface="宋体" pitchFamily="2" charset="-122"/>
              </a:endParaRPr>
            </a:p>
            <a:p>
              <a:pPr algn="ctr">
                <a:buSzPct val="60000"/>
              </a:pPr>
              <a:r>
                <a:rPr lang="en-US" altLang="zh-CN" sz="2400" dirty="0" smtClean="0">
                  <a:solidFill>
                    <a:srgbClr val="001D3A"/>
                  </a:solidFill>
                  <a:latin typeface="Verdana" pitchFamily="34" charset="0"/>
                  <a:ea typeface="宋体" pitchFamily="2" charset="-122"/>
                </a:rPr>
                <a:t>(3)</a:t>
              </a:r>
              <a:r>
                <a:rPr lang="zh-CN" altLang="en-US" sz="2400" dirty="0" smtClean="0">
                  <a:solidFill>
                    <a:srgbClr val="001D3A"/>
                  </a:solidFill>
                  <a:latin typeface="Verdana" pitchFamily="34" charset="0"/>
                  <a:ea typeface="宋体" pitchFamily="2" charset="-122"/>
                </a:rPr>
                <a:t>目录</a:t>
              </a:r>
              <a:endParaRPr lang="en-US" altLang="zh-CN" sz="2400" dirty="0" smtClean="0">
                <a:solidFill>
                  <a:srgbClr val="001D3A"/>
                </a:solidFill>
                <a:latin typeface="Verdana" pitchFamily="34" charset="0"/>
                <a:ea typeface="宋体" pitchFamily="2" charset="-122"/>
              </a:endParaRPr>
            </a:p>
            <a:p>
              <a:pPr algn="ctr">
                <a:buSzPct val="60000"/>
              </a:pPr>
              <a:r>
                <a:rPr lang="en-US" altLang="zh-CN" sz="2400" dirty="0" smtClean="0">
                  <a:solidFill>
                    <a:srgbClr val="001D3A"/>
                  </a:solidFill>
                  <a:latin typeface="Verdana" pitchFamily="34" charset="0"/>
                  <a:ea typeface="宋体" pitchFamily="2" charset="-122"/>
                </a:rPr>
                <a:t>(4)</a:t>
              </a:r>
              <a:r>
                <a:rPr lang="zh-CN" altLang="en-US" sz="2400" dirty="0" smtClean="0">
                  <a:solidFill>
                    <a:srgbClr val="001D3A"/>
                  </a:solidFill>
                  <a:latin typeface="Verdana" pitchFamily="34" charset="0"/>
                  <a:ea typeface="宋体" pitchFamily="2" charset="-122"/>
                </a:rPr>
                <a:t>概要</a:t>
              </a:r>
              <a:endParaRPr lang="en-US" altLang="zh-CN" sz="2400" dirty="0" smtClean="0">
                <a:solidFill>
                  <a:srgbClr val="001D3A"/>
                </a:solidFill>
                <a:latin typeface="Verdana" pitchFamily="34" charset="0"/>
                <a:ea typeface="宋体" pitchFamily="2" charset="-122"/>
              </a:endParaRPr>
            </a:p>
            <a:p>
              <a:pPr algn="ctr">
                <a:buSzPct val="60000"/>
              </a:pPr>
              <a:r>
                <a:rPr lang="zh-CN" altLang="en-US" sz="2400" dirty="0" smtClean="0">
                  <a:solidFill>
                    <a:srgbClr val="001D3A"/>
                  </a:solidFill>
                  <a:latin typeface="Verdana" pitchFamily="34" charset="0"/>
                  <a:ea typeface="宋体" pitchFamily="2" charset="-122"/>
                </a:rPr>
                <a:t>提示</a:t>
              </a:r>
              <a:endParaRPr lang="en-US" altLang="zh-CN" sz="2400" dirty="0" smtClean="0">
                <a:solidFill>
                  <a:srgbClr val="001D3A"/>
                </a:solidFill>
                <a:latin typeface="Verdana" pitchFamily="34" charset="0"/>
                <a:ea typeface="宋体" pitchFamily="2" charset="-122"/>
              </a:endParaRPr>
            </a:p>
            <a:p>
              <a:pPr algn="ctr">
                <a:buSzPct val="60000"/>
              </a:pPr>
              <a:r>
                <a:rPr lang="en-US" altLang="zh-CN" sz="2400" dirty="0" smtClean="0">
                  <a:solidFill>
                    <a:srgbClr val="001D3A"/>
                  </a:solidFill>
                  <a:latin typeface="Verdana" pitchFamily="34" charset="0"/>
                  <a:ea typeface="宋体" pitchFamily="2" charset="-122"/>
                </a:rPr>
                <a:t>(5)</a:t>
              </a:r>
              <a:r>
                <a:rPr lang="zh-CN" altLang="en-US" sz="2400" dirty="0" smtClean="0">
                  <a:solidFill>
                    <a:srgbClr val="001D3A"/>
                  </a:solidFill>
                  <a:latin typeface="Verdana" pitchFamily="34" charset="0"/>
                  <a:ea typeface="宋体" pitchFamily="2" charset="-122"/>
                </a:rPr>
                <a:t>正文</a:t>
              </a:r>
              <a:endParaRPr lang="en-US" altLang="zh-CN" sz="2400" dirty="0" smtClean="0">
                <a:solidFill>
                  <a:srgbClr val="001D3A"/>
                </a:solidFill>
                <a:latin typeface="Verdana" pitchFamily="34" charset="0"/>
                <a:ea typeface="宋体" pitchFamily="2" charset="-122"/>
              </a:endParaRPr>
            </a:p>
            <a:p>
              <a:pPr algn="ctr">
                <a:buSzPct val="60000"/>
              </a:pPr>
              <a:endParaRPr lang="zh-CN" altLang="en-US" sz="2400" dirty="0">
                <a:solidFill>
                  <a:srgbClr val="001D3A"/>
                </a:solidFill>
                <a:latin typeface="Verdana" pitchFamily="34" charset="0"/>
                <a:ea typeface="宋体" pitchFamily="2" charset="-122"/>
              </a:endParaRPr>
            </a:p>
            <a:p>
              <a:pPr algn="ctr">
                <a:buSzPct val="60000"/>
              </a:pPr>
              <a:endParaRPr lang="en-US" altLang="zh-CN" sz="2400" dirty="0">
                <a:solidFill>
                  <a:srgbClr val="001D3A"/>
                </a:solidFill>
                <a:latin typeface="Verdana" pitchFamily="34" charset="0"/>
                <a:ea typeface="宋体" pitchFamily="2" charset="-122"/>
              </a:endParaRPr>
            </a:p>
          </p:txBody>
        </p:sp>
        <p:sp>
          <p:nvSpPr>
            <p:cNvPr id="15" name="AutoShape 13"/>
            <p:cNvSpPr>
              <a:spLocks noChangeArrowheads="1"/>
            </p:cNvSpPr>
            <p:nvPr/>
          </p:nvSpPr>
          <p:spPr bwMode="auto">
            <a:xfrm>
              <a:off x="3888" y="1344"/>
              <a:ext cx="1152" cy="1968"/>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eaLnBrk="0" hangingPunct="0"/>
              <a:endParaRPr lang="zh-CN" altLang="zh-CN">
                <a:latin typeface="Verdana" pitchFamily="34" charset="0"/>
                <a:ea typeface="宋体" pitchFamily="2" charset="-122"/>
              </a:endParaRPr>
            </a:p>
          </p:txBody>
        </p:sp>
        <p:sp>
          <p:nvSpPr>
            <p:cNvPr id="16" name="Text Box 14"/>
            <p:cNvSpPr txBox="1">
              <a:spLocks noChangeArrowheads="1"/>
            </p:cNvSpPr>
            <p:nvPr/>
          </p:nvSpPr>
          <p:spPr bwMode="auto">
            <a:xfrm>
              <a:off x="3888" y="1488"/>
              <a:ext cx="1152" cy="1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zh-CN" sz="2400" dirty="0" smtClean="0">
                  <a:solidFill>
                    <a:srgbClr val="001D3A"/>
                  </a:solidFill>
                  <a:latin typeface="Verdana" pitchFamily="34" charset="0"/>
                  <a:ea typeface="宋体" pitchFamily="2" charset="-122"/>
                </a:rPr>
                <a:t>(6)</a:t>
              </a:r>
              <a:r>
                <a:rPr lang="zh-CN" altLang="en-US" sz="2400" dirty="0" smtClean="0">
                  <a:solidFill>
                    <a:srgbClr val="001D3A"/>
                  </a:solidFill>
                  <a:latin typeface="Verdana" pitchFamily="34" charset="0"/>
                  <a:ea typeface="宋体" pitchFamily="2" charset="-122"/>
                </a:rPr>
                <a:t>预算</a:t>
              </a:r>
              <a:r>
                <a:rPr lang="en-US" altLang="zh-CN" sz="2400" dirty="0" smtClean="0">
                  <a:solidFill>
                    <a:srgbClr val="001D3A"/>
                  </a:solidFill>
                  <a:latin typeface="Verdana" pitchFamily="34" charset="0"/>
                  <a:ea typeface="宋体" pitchFamily="2" charset="-122"/>
                </a:rPr>
                <a:t>(7)</a:t>
              </a:r>
              <a:r>
                <a:rPr lang="zh-CN" altLang="en-US" sz="2400" dirty="0" smtClean="0">
                  <a:solidFill>
                    <a:srgbClr val="001D3A"/>
                  </a:solidFill>
                  <a:latin typeface="Verdana" pitchFamily="34" charset="0"/>
                  <a:ea typeface="宋体" pitchFamily="2" charset="-122"/>
                </a:rPr>
                <a:t>进度表</a:t>
              </a:r>
              <a:endParaRPr lang="en-US" altLang="zh-CN" sz="2400" dirty="0" smtClean="0">
                <a:solidFill>
                  <a:srgbClr val="001D3A"/>
                </a:solidFill>
                <a:latin typeface="Verdana" pitchFamily="34" charset="0"/>
                <a:ea typeface="宋体" pitchFamily="2" charset="-122"/>
              </a:endParaRPr>
            </a:p>
            <a:p>
              <a:r>
                <a:rPr lang="en-US" altLang="zh-CN" sz="2400" dirty="0" smtClean="0">
                  <a:solidFill>
                    <a:srgbClr val="001D3A"/>
                  </a:solidFill>
                  <a:latin typeface="Verdana" pitchFamily="34" charset="0"/>
                  <a:ea typeface="宋体" pitchFamily="2" charset="-122"/>
                </a:rPr>
                <a:t>(8)</a:t>
              </a:r>
              <a:r>
                <a:rPr lang="zh-CN" altLang="en-US" sz="2400" dirty="0">
                  <a:solidFill>
                    <a:srgbClr val="001D3A"/>
                  </a:solidFill>
                  <a:latin typeface="Verdana" pitchFamily="34" charset="0"/>
                  <a:ea typeface="宋体" pitchFamily="2" charset="-122"/>
                </a:rPr>
                <a:t>人员分配及</a:t>
              </a:r>
              <a:r>
                <a:rPr lang="zh-CN" altLang="en-US" sz="2400" dirty="0" smtClean="0">
                  <a:solidFill>
                    <a:srgbClr val="001D3A"/>
                  </a:solidFill>
                  <a:latin typeface="Verdana" pitchFamily="34" charset="0"/>
                  <a:ea typeface="宋体" pitchFamily="2" charset="-122"/>
                </a:rPr>
                <a:t>场地</a:t>
              </a:r>
              <a:endParaRPr lang="en-US" altLang="zh-CN" sz="2400" dirty="0" smtClean="0">
                <a:solidFill>
                  <a:srgbClr val="001D3A"/>
                </a:solidFill>
                <a:latin typeface="Verdana" pitchFamily="34" charset="0"/>
                <a:ea typeface="宋体" pitchFamily="2" charset="-122"/>
              </a:endParaRPr>
            </a:p>
            <a:p>
              <a:r>
                <a:rPr lang="en-US" altLang="zh-CN" sz="2400" dirty="0" smtClean="0">
                  <a:solidFill>
                    <a:srgbClr val="001D3A"/>
                  </a:solidFill>
                  <a:latin typeface="Verdana" pitchFamily="34" charset="0"/>
                  <a:ea typeface="宋体" pitchFamily="2" charset="-122"/>
                </a:rPr>
                <a:t>(9)</a:t>
              </a:r>
              <a:r>
                <a:rPr lang="zh-CN" altLang="en-US" sz="2400" dirty="0" smtClean="0">
                  <a:solidFill>
                    <a:srgbClr val="001D3A"/>
                  </a:solidFill>
                  <a:latin typeface="Verdana" pitchFamily="34" charset="0"/>
                  <a:ea typeface="宋体" pitchFamily="2" charset="-122"/>
                </a:rPr>
                <a:t>结束语</a:t>
              </a:r>
              <a:endParaRPr lang="en-US" altLang="zh-CN" sz="2400" dirty="0" smtClean="0">
                <a:solidFill>
                  <a:srgbClr val="001D3A"/>
                </a:solidFill>
                <a:latin typeface="Verdana" pitchFamily="34" charset="0"/>
                <a:ea typeface="宋体" pitchFamily="2" charset="-122"/>
              </a:endParaRPr>
            </a:p>
            <a:p>
              <a:r>
                <a:rPr lang="en-US" altLang="zh-CN" sz="2400" dirty="0" smtClean="0">
                  <a:solidFill>
                    <a:srgbClr val="001D3A"/>
                  </a:solidFill>
                  <a:latin typeface="Verdana" pitchFamily="34" charset="0"/>
                  <a:ea typeface="宋体" pitchFamily="2" charset="-122"/>
                </a:rPr>
                <a:t>(10)</a:t>
              </a:r>
              <a:r>
                <a:rPr lang="zh-CN" altLang="en-US" sz="2400" dirty="0" smtClean="0">
                  <a:solidFill>
                    <a:srgbClr val="001D3A"/>
                  </a:solidFill>
                  <a:latin typeface="Verdana" pitchFamily="34" charset="0"/>
                  <a:ea typeface="宋体" pitchFamily="2" charset="-122"/>
                </a:rPr>
                <a:t>附录</a:t>
              </a:r>
              <a:endParaRPr lang="en-US" altLang="zh-CN" sz="2400" dirty="0">
                <a:solidFill>
                  <a:srgbClr val="001D3A"/>
                </a:solidFill>
                <a:latin typeface="Verdana" pitchFamily="34" charset="0"/>
                <a:ea typeface="宋体" pitchFamily="2" charset="-122"/>
              </a:endParaRPr>
            </a:p>
            <a:p>
              <a:endParaRPr lang="en-US" altLang="zh-CN" sz="2400" dirty="0">
                <a:solidFill>
                  <a:srgbClr val="001D3A"/>
                </a:solidFill>
                <a:latin typeface="Verdana" pitchFamily="34" charset="0"/>
                <a:ea typeface="宋体" pitchFamily="2" charset="-122"/>
              </a:endParaRPr>
            </a:p>
          </p:txBody>
        </p:sp>
        <p:sp>
          <p:nvSpPr>
            <p:cNvPr id="17" name="AutoShape 15"/>
            <p:cNvSpPr>
              <a:spLocks noChangeArrowheads="1"/>
            </p:cNvSpPr>
            <p:nvPr/>
          </p:nvSpPr>
          <p:spPr bwMode="gray">
            <a:xfrm>
              <a:off x="3458" y="1680"/>
              <a:ext cx="334" cy="1296"/>
            </a:xfrm>
            <a:prstGeom prst="rightArrow">
              <a:avLst>
                <a:gd name="adj1" fmla="val 67750"/>
                <a:gd name="adj2" fmla="val 66167"/>
              </a:avLst>
            </a:prstGeom>
            <a:gradFill rotWithShape="1">
              <a:gsLst>
                <a:gs pos="0">
                  <a:schemeClr val="bg2">
                    <a:gamma/>
                    <a:shade val="46275"/>
                    <a:invGamma/>
                    <a:alpha val="12000"/>
                  </a:schemeClr>
                </a:gs>
                <a:gs pos="100000">
                  <a:schemeClr val="bg2"/>
                </a:gs>
              </a:gsLst>
              <a:lin ang="0" scaled="1"/>
            </a:gradFill>
            <a:ln w="9525">
              <a:noFill/>
              <a:miter lim="800000"/>
              <a:headEnd/>
              <a:tailEnd/>
            </a:ln>
            <a:effectLst/>
          </p:spPr>
          <p:txBody>
            <a:bodyPr wrap="none" anchor="ctr"/>
            <a:lstStyle/>
            <a:p>
              <a:endParaRPr lang="zh-CN" altLang="en-US">
                <a:ea typeface="宋体" pitchFamily="2" charset="-122"/>
              </a:endParaRPr>
            </a:p>
          </p:txBody>
        </p:sp>
        <p:sp>
          <p:nvSpPr>
            <p:cNvPr id="18" name="AutoShape 16"/>
            <p:cNvSpPr>
              <a:spLocks noChangeArrowheads="1"/>
            </p:cNvSpPr>
            <p:nvPr/>
          </p:nvSpPr>
          <p:spPr bwMode="gray">
            <a:xfrm>
              <a:off x="1824" y="967"/>
              <a:ext cx="1920" cy="384"/>
            </a:xfrm>
            <a:prstGeom prst="can">
              <a:avLst>
                <a:gd name="adj" fmla="val 27866"/>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wrap="none" anchor="ctr"/>
            <a:lstStyle/>
            <a:p>
              <a:endParaRPr lang="zh-CN" altLang="en-US">
                <a:ea typeface="宋体" pitchFamily="2" charset="-122"/>
              </a:endParaRPr>
            </a:p>
          </p:txBody>
        </p:sp>
        <p:sp>
          <p:nvSpPr>
            <p:cNvPr id="19" name="AutoShape 17"/>
            <p:cNvSpPr>
              <a:spLocks noChangeArrowheads="1"/>
            </p:cNvSpPr>
            <p:nvPr/>
          </p:nvSpPr>
          <p:spPr bwMode="gray">
            <a:xfrm>
              <a:off x="2283" y="1440"/>
              <a:ext cx="1104" cy="336"/>
            </a:xfrm>
            <a:prstGeom prst="upArrow">
              <a:avLst>
                <a:gd name="adj1" fmla="val 68380"/>
                <a:gd name="adj2" fmla="val 70833"/>
              </a:avLst>
            </a:prstGeom>
            <a:gradFill rotWithShape="1">
              <a:gsLst>
                <a:gs pos="0">
                  <a:schemeClr val="bg2"/>
                </a:gs>
                <a:gs pos="100000">
                  <a:schemeClr val="bg2">
                    <a:gamma/>
                    <a:tint val="63529"/>
                    <a:invGamma/>
                    <a:alpha val="12000"/>
                  </a:schemeClr>
                </a:gs>
              </a:gsLst>
              <a:lin ang="5400000" scaled="1"/>
            </a:gradFill>
            <a:ln w="9525">
              <a:noFill/>
              <a:miter lim="800000"/>
              <a:headEnd/>
              <a:tailEnd/>
            </a:ln>
            <a:effectLst/>
          </p:spPr>
          <p:txBody>
            <a:bodyPr wrap="none" anchor="ctr"/>
            <a:lstStyle/>
            <a:p>
              <a:endParaRPr lang="zh-CN" altLang="en-US">
                <a:ea typeface="宋体" pitchFamily="2" charset="-122"/>
              </a:endParaRPr>
            </a:p>
          </p:txBody>
        </p:sp>
        <p:sp>
          <p:nvSpPr>
            <p:cNvPr id="20" name="Text Box 18"/>
            <p:cNvSpPr txBox="1">
              <a:spLocks noChangeArrowheads="1"/>
            </p:cNvSpPr>
            <p:nvPr/>
          </p:nvSpPr>
          <p:spPr bwMode="gray">
            <a:xfrm>
              <a:off x="2448" y="1107"/>
              <a:ext cx="760" cy="2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b="1" dirty="0" smtClean="0">
                  <a:solidFill>
                    <a:schemeClr val="bg1"/>
                  </a:solidFill>
                  <a:ea typeface="宋体" pitchFamily="2" charset="-122"/>
                </a:rPr>
                <a:t>基本结构</a:t>
              </a:r>
              <a:endParaRPr lang="en-US" altLang="zh-CN" b="1" dirty="0">
                <a:solidFill>
                  <a:schemeClr val="bg1"/>
                </a:solidFill>
                <a:ea typeface="宋体" pitchFamily="2" charset="-122"/>
              </a:endParaRPr>
            </a:p>
          </p:txBody>
        </p:sp>
        <p:sp>
          <p:nvSpPr>
            <p:cNvPr id="21" name="AutoShape 19"/>
            <p:cNvSpPr>
              <a:spLocks noChangeArrowheads="1"/>
            </p:cNvSpPr>
            <p:nvPr/>
          </p:nvSpPr>
          <p:spPr bwMode="gray">
            <a:xfrm>
              <a:off x="1872" y="3312"/>
              <a:ext cx="1920" cy="383"/>
            </a:xfrm>
            <a:prstGeom prst="can">
              <a:avLst>
                <a:gd name="adj" fmla="val 32032"/>
              </a:avLst>
            </a:prstGeom>
            <a:gradFill rotWithShape="1">
              <a:gsLst>
                <a:gs pos="0">
                  <a:schemeClr val="hlink">
                    <a:gamma/>
                    <a:shade val="46275"/>
                    <a:invGamma/>
                  </a:schemeClr>
                </a:gs>
                <a:gs pos="50000">
                  <a:schemeClr val="hlink"/>
                </a:gs>
                <a:gs pos="100000">
                  <a:schemeClr val="hlink">
                    <a:gamma/>
                    <a:shade val="46275"/>
                    <a:invGamma/>
                  </a:schemeClr>
                </a:gs>
              </a:gsLst>
              <a:lin ang="0" scaled="1"/>
            </a:gradFill>
            <a:ln w="9525">
              <a:noFill/>
              <a:round/>
              <a:headEnd/>
              <a:tailEnd/>
            </a:ln>
            <a:effectLst/>
          </p:spPr>
          <p:txBody>
            <a:bodyPr wrap="none" anchor="ctr"/>
            <a:lstStyle/>
            <a:p>
              <a:endParaRPr lang="zh-CN" altLang="en-US">
                <a:ea typeface="宋体" pitchFamily="2" charset="-122"/>
              </a:endParaRPr>
            </a:p>
          </p:txBody>
        </p:sp>
        <p:sp>
          <p:nvSpPr>
            <p:cNvPr id="22" name="Text Box 20"/>
            <p:cNvSpPr txBox="1">
              <a:spLocks noChangeArrowheads="1"/>
            </p:cNvSpPr>
            <p:nvPr/>
          </p:nvSpPr>
          <p:spPr bwMode="gray">
            <a:xfrm>
              <a:off x="2606" y="3459"/>
              <a:ext cx="443" cy="2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b="1" dirty="0" smtClean="0">
                  <a:solidFill>
                    <a:schemeClr val="bg1"/>
                  </a:solidFill>
                  <a:ea typeface="宋体" pitchFamily="2" charset="-122"/>
                </a:rPr>
                <a:t>内容</a:t>
              </a:r>
              <a:endParaRPr lang="en-US" altLang="zh-CN" b="1" dirty="0">
                <a:solidFill>
                  <a:schemeClr val="bg1"/>
                </a:solidFill>
                <a:ea typeface="宋体" pitchFamily="2" charset="-122"/>
              </a:endParaRPr>
            </a:p>
          </p:txBody>
        </p:sp>
        <p:sp>
          <p:nvSpPr>
            <p:cNvPr id="23" name="AutoShape 21"/>
            <p:cNvSpPr>
              <a:spLocks noChangeArrowheads="1"/>
            </p:cNvSpPr>
            <p:nvPr/>
          </p:nvSpPr>
          <p:spPr bwMode="gray">
            <a:xfrm>
              <a:off x="2269" y="2928"/>
              <a:ext cx="1106" cy="331"/>
            </a:xfrm>
            <a:prstGeom prst="downArrow">
              <a:avLst>
                <a:gd name="adj1" fmla="val 67093"/>
                <a:gd name="adj2" fmla="val 64051"/>
              </a:avLst>
            </a:prstGeom>
            <a:gradFill rotWithShape="1">
              <a:gsLst>
                <a:gs pos="0">
                  <a:schemeClr val="bg2">
                    <a:gamma/>
                    <a:tint val="63529"/>
                    <a:invGamma/>
                    <a:alpha val="12000"/>
                  </a:schemeClr>
                </a:gs>
                <a:gs pos="100000">
                  <a:schemeClr val="bg2"/>
                </a:gs>
              </a:gsLst>
              <a:lin ang="5400000" scaled="1"/>
            </a:gradFill>
            <a:ln w="9525">
              <a:noFill/>
              <a:miter lim="800000"/>
              <a:headEnd/>
              <a:tailEnd/>
            </a:ln>
            <a:effectLst/>
          </p:spPr>
          <p:txBody>
            <a:bodyPr wrap="none" anchor="ctr"/>
            <a:lstStyle/>
            <a:p>
              <a:endParaRPr lang="zh-CN" altLang="en-US">
                <a:ea typeface="宋体" pitchFamily="2" charset="-122"/>
              </a:endParaRPr>
            </a:p>
          </p:txBody>
        </p:sp>
      </p:grpSp>
      <p:sp>
        <p:nvSpPr>
          <p:cNvPr id="24" name="矩形 22"/>
          <p:cNvSpPr>
            <a:spLocks noChangeArrowheads="1"/>
          </p:cNvSpPr>
          <p:nvPr/>
        </p:nvSpPr>
        <p:spPr bwMode="auto">
          <a:xfrm>
            <a:off x="0" y="990600"/>
            <a:ext cx="592982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dirty="0">
                <a:solidFill>
                  <a:schemeClr val="tx2"/>
                </a:solidFill>
                <a:latin typeface="黑体" pitchFamily="49" charset="-122"/>
                <a:ea typeface="黑体" pitchFamily="49" charset="-122"/>
              </a:rPr>
              <a:t>11.3.1</a:t>
            </a:r>
            <a:r>
              <a:rPr lang="zh-CN" altLang="en-US" sz="3200" dirty="0">
                <a:solidFill>
                  <a:schemeClr val="tx2"/>
                </a:solidFill>
                <a:latin typeface="黑体" pitchFamily="49" charset="-122"/>
                <a:ea typeface="黑体" pitchFamily="49" charset="-122"/>
              </a:rPr>
              <a:t>网络营销策划文案的编写</a:t>
            </a:r>
          </a:p>
        </p:txBody>
      </p:sp>
    </p:spTree>
    <p:extLst>
      <p:ext uri="{BB962C8B-B14F-4D97-AF65-F5344CB8AC3E}">
        <p14:creationId xmlns:p14="http://schemas.microsoft.com/office/powerpoint/2010/main" xmlns="" val="27916762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575375"/>
            <a:ext cx="8610600" cy="4749225"/>
          </a:xfrm>
        </p:spPr>
        <p:txBody>
          <a:bodyPr/>
          <a:lstStyle/>
          <a:p>
            <a:r>
              <a:rPr lang="zh-CN" altLang="en-US" sz="2000" dirty="0"/>
              <a:t>某</a:t>
            </a:r>
            <a:r>
              <a:rPr lang="zh-CN" altLang="en-US" sz="2000" dirty="0" smtClean="0"/>
              <a:t>网站将第一</a:t>
            </a:r>
            <a:r>
              <a:rPr lang="zh-CN" altLang="en-US" sz="2000" dirty="0"/>
              <a:t>个推广年度分为</a:t>
            </a:r>
            <a:r>
              <a:rPr lang="en-US" altLang="zh-CN" sz="2000" dirty="0"/>
              <a:t>4</a:t>
            </a:r>
            <a:r>
              <a:rPr lang="zh-CN" altLang="en-US" sz="2000" dirty="0"/>
              <a:t>个阶段，即网站策划建设阶段、网站发布初期、网站增长期、网站稳定期</a:t>
            </a:r>
            <a:r>
              <a:rPr lang="zh-CN" altLang="en-US" sz="2000" dirty="0" smtClean="0"/>
              <a:t>，其推广</a:t>
            </a:r>
            <a:r>
              <a:rPr lang="zh-CN" altLang="en-US" sz="2000" dirty="0"/>
              <a:t>策划主要包括下列内容：</a:t>
            </a:r>
          </a:p>
          <a:p>
            <a:r>
              <a:rPr lang="en-US" altLang="zh-CN" sz="2000" dirty="0"/>
              <a:t>1</a:t>
            </a:r>
            <a:r>
              <a:rPr lang="zh-CN" altLang="en-US" sz="2000" dirty="0"/>
              <a:t>）网站推广目标</a:t>
            </a:r>
            <a:r>
              <a:rPr lang="zh-CN" altLang="en-US" sz="2000" dirty="0" smtClean="0"/>
              <a:t>：一年后每天</a:t>
            </a:r>
            <a:r>
              <a:rPr lang="zh-CN" altLang="en-US" sz="2000" dirty="0"/>
              <a:t>独立访问用户</a:t>
            </a:r>
            <a:r>
              <a:rPr lang="en-US" altLang="zh-CN" sz="2000" dirty="0" smtClean="0"/>
              <a:t>2</a:t>
            </a:r>
            <a:r>
              <a:rPr lang="zh-CN" altLang="en-US" sz="2000" dirty="0" smtClean="0"/>
              <a:t>千人</a:t>
            </a:r>
            <a:r>
              <a:rPr lang="zh-CN" altLang="en-US" sz="2000" dirty="0"/>
              <a:t>，注册用户</a:t>
            </a:r>
            <a:r>
              <a:rPr lang="en-US" altLang="zh-CN" sz="2000" dirty="0" smtClean="0"/>
              <a:t>1</a:t>
            </a:r>
            <a:r>
              <a:rPr lang="zh-CN" altLang="en-US" sz="2000" dirty="0" smtClean="0"/>
              <a:t>万人</a:t>
            </a:r>
            <a:r>
              <a:rPr lang="zh-CN" altLang="en-US" sz="2000" dirty="0"/>
              <a:t>。</a:t>
            </a:r>
          </a:p>
          <a:p>
            <a:r>
              <a:rPr lang="en-US" altLang="zh-CN" sz="2000" dirty="0"/>
              <a:t>2</a:t>
            </a:r>
            <a:r>
              <a:rPr lang="zh-CN" altLang="en-US" sz="2000" dirty="0"/>
              <a:t>）网站策划建设阶段的推广</a:t>
            </a:r>
            <a:r>
              <a:rPr lang="zh-CN" altLang="en-US" sz="2000" dirty="0" smtClean="0"/>
              <a:t>：从网站发布</a:t>
            </a:r>
            <a:r>
              <a:rPr lang="zh-CN" altLang="en-US" sz="2000" dirty="0"/>
              <a:t>前就</a:t>
            </a:r>
            <a:r>
              <a:rPr lang="zh-CN" altLang="en-US" sz="2000" dirty="0" smtClean="0"/>
              <a:t>开始推广</a:t>
            </a:r>
            <a:r>
              <a:rPr lang="zh-CN" altLang="en-US" sz="2000" dirty="0"/>
              <a:t>的准备</a:t>
            </a:r>
            <a:r>
              <a:rPr lang="zh-CN" altLang="en-US" sz="2000" dirty="0" smtClean="0"/>
              <a:t>，然后从</a:t>
            </a:r>
            <a:r>
              <a:rPr lang="zh-CN" altLang="en-US" sz="2000" dirty="0"/>
              <a:t>网站结构、内容等方面对</a:t>
            </a:r>
            <a:r>
              <a:rPr lang="en-US" altLang="zh-CN" sz="2000" dirty="0" err="1"/>
              <a:t>google</a:t>
            </a:r>
            <a:r>
              <a:rPr lang="zh-CN" altLang="en-US" sz="2000" dirty="0"/>
              <a:t>、百度等搜索引擎进行优化设计。</a:t>
            </a:r>
          </a:p>
          <a:p>
            <a:r>
              <a:rPr lang="en-US" altLang="zh-CN" sz="2000" dirty="0"/>
              <a:t>3</a:t>
            </a:r>
            <a:r>
              <a:rPr lang="zh-CN" altLang="en-US" sz="2000" dirty="0"/>
              <a:t>）网站发布初期的基本推广手段：登录</a:t>
            </a:r>
            <a:r>
              <a:rPr lang="en-US" altLang="zh-CN" sz="2000" dirty="0"/>
              <a:t>10</a:t>
            </a:r>
            <a:r>
              <a:rPr lang="zh-CN" altLang="en-US" sz="2000" dirty="0"/>
              <a:t>个主要搜索引擎和分类目录、购买</a:t>
            </a:r>
            <a:r>
              <a:rPr lang="en-US" altLang="zh-CN" sz="2000" dirty="0"/>
              <a:t>2-3</a:t>
            </a:r>
            <a:r>
              <a:rPr lang="zh-CN" altLang="en-US" sz="2000" dirty="0"/>
              <a:t>个网络实名、与部分合作伙伴建立网站链接</a:t>
            </a:r>
            <a:r>
              <a:rPr lang="zh-CN" altLang="en-US" sz="2000" dirty="0" smtClean="0"/>
              <a:t>。</a:t>
            </a:r>
            <a:endParaRPr lang="en-US" altLang="zh-CN" sz="2000" dirty="0" smtClean="0"/>
          </a:p>
          <a:p>
            <a:r>
              <a:rPr lang="en-US" altLang="zh-CN" sz="2000" dirty="0" smtClean="0"/>
              <a:t>4</a:t>
            </a:r>
            <a:r>
              <a:rPr lang="zh-CN" altLang="en-US" sz="2000" dirty="0"/>
              <a:t>）网站增长期的推广</a:t>
            </a:r>
            <a:r>
              <a:rPr lang="zh-CN" altLang="en-US" sz="2000" dirty="0" smtClean="0"/>
              <a:t>：有</a:t>
            </a:r>
            <a:r>
              <a:rPr lang="zh-CN" altLang="en-US" sz="2000" dirty="0"/>
              <a:t>一定的访问量之后</a:t>
            </a:r>
            <a:r>
              <a:rPr lang="zh-CN" altLang="en-US" sz="2000" dirty="0" smtClean="0"/>
              <a:t>，在相关</a:t>
            </a:r>
            <a:r>
              <a:rPr lang="zh-CN" altLang="en-US" sz="2000" dirty="0"/>
              <a:t>行业网站投放广告，在若干相关电子刊物上投放广告，与部分合作伙伴进行资源互换。</a:t>
            </a:r>
          </a:p>
          <a:p>
            <a:r>
              <a:rPr lang="en-US" altLang="zh-CN" sz="2000" dirty="0"/>
              <a:t>5</a:t>
            </a:r>
            <a:r>
              <a:rPr lang="zh-CN" altLang="en-US" sz="2000" dirty="0"/>
              <a:t>）网站稳定期的推广：</a:t>
            </a:r>
            <a:r>
              <a:rPr lang="zh-CN" altLang="en-US" sz="2000" dirty="0" smtClean="0"/>
              <a:t>结合新产品</a:t>
            </a:r>
            <a:r>
              <a:rPr lang="zh-CN" altLang="en-US" sz="2000" dirty="0"/>
              <a:t>促销，不定期发送在线优惠券，参与行业内的排行评比等</a:t>
            </a:r>
            <a:r>
              <a:rPr lang="zh-CN" altLang="en-US" sz="2000" dirty="0" smtClean="0"/>
              <a:t>活动；</a:t>
            </a:r>
            <a:r>
              <a:rPr lang="zh-CN" altLang="en-US" sz="2000" dirty="0"/>
              <a:t>在条件成熟的情况下，建设一个中立的与企业核心产品相关的行业信息类网站来进行辅助推广。</a:t>
            </a:r>
          </a:p>
          <a:p>
            <a:r>
              <a:rPr lang="en-US" altLang="zh-CN" sz="2000" dirty="0"/>
              <a:t>6</a:t>
            </a:r>
            <a:r>
              <a:rPr lang="zh-CN" altLang="en-US" sz="2000" dirty="0"/>
              <a:t>）推广效果的评价：</a:t>
            </a:r>
            <a:r>
              <a:rPr lang="zh-CN" altLang="en-US" sz="2000" dirty="0" smtClean="0"/>
              <a:t>对推广措施的效果</a:t>
            </a:r>
            <a:r>
              <a:rPr lang="zh-CN" altLang="en-US" sz="2000" dirty="0"/>
              <a:t>进行跟踪，定期进行网站流量统计分析，必要时与专业网络顾问机构合作进行网络营销诊断，改进或者取消效果不佳推广手段，在效果明显的推广策略方面加大投入比重。</a:t>
            </a:r>
          </a:p>
          <a:p>
            <a:endParaRPr lang="zh-CN" altLang="en-US" sz="2000" dirty="0"/>
          </a:p>
        </p:txBody>
      </p:sp>
      <p:sp>
        <p:nvSpPr>
          <p:cNvPr id="5" name="标题 1"/>
          <p:cNvSpPr txBox="1">
            <a:spLocks/>
          </p:cNvSpPr>
          <p:nvPr/>
        </p:nvSpPr>
        <p:spPr bwMode="white">
          <a:xfrm>
            <a:off x="609600" y="304800"/>
            <a:ext cx="8305800" cy="563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3200" b="1">
                <a:solidFill>
                  <a:schemeClr val="bg1"/>
                </a:solidFill>
                <a:latin typeface="+mj-lt"/>
                <a:ea typeface="+mj-ea"/>
                <a:cs typeface="+mj-cs"/>
              </a:defRPr>
            </a:lvl1pPr>
            <a:lvl2pPr algn="ctr" rtl="0" eaLnBrk="1" fontAlgn="base" hangingPunct="1">
              <a:spcBef>
                <a:spcPct val="0"/>
              </a:spcBef>
              <a:spcAft>
                <a:spcPct val="0"/>
              </a:spcAft>
              <a:defRPr sz="3200" b="1">
                <a:solidFill>
                  <a:schemeClr val="bg1"/>
                </a:solidFill>
                <a:latin typeface="Verdana" pitchFamily="34" charset="0"/>
              </a:defRPr>
            </a:lvl2pPr>
            <a:lvl3pPr algn="ctr" rtl="0" eaLnBrk="1" fontAlgn="base" hangingPunct="1">
              <a:spcBef>
                <a:spcPct val="0"/>
              </a:spcBef>
              <a:spcAft>
                <a:spcPct val="0"/>
              </a:spcAft>
              <a:defRPr sz="3200" b="1">
                <a:solidFill>
                  <a:schemeClr val="bg1"/>
                </a:solidFill>
                <a:latin typeface="Verdana" pitchFamily="34" charset="0"/>
              </a:defRPr>
            </a:lvl3pPr>
            <a:lvl4pPr algn="ctr" rtl="0" eaLnBrk="1" fontAlgn="base" hangingPunct="1">
              <a:spcBef>
                <a:spcPct val="0"/>
              </a:spcBef>
              <a:spcAft>
                <a:spcPct val="0"/>
              </a:spcAft>
              <a:defRPr sz="3200" b="1">
                <a:solidFill>
                  <a:schemeClr val="bg1"/>
                </a:solidFill>
                <a:latin typeface="Verdana" pitchFamily="34" charset="0"/>
              </a:defRPr>
            </a:lvl4pPr>
            <a:lvl5pPr algn="ctr" rtl="0" eaLnBrk="1" fontAlgn="base" hangingPunct="1">
              <a:spcBef>
                <a:spcPct val="0"/>
              </a:spcBef>
              <a:spcAft>
                <a:spcPct val="0"/>
              </a:spcAft>
              <a:defRPr sz="3200" b="1">
                <a:solidFill>
                  <a:schemeClr val="bg1"/>
                </a:solidFill>
                <a:latin typeface="Verdana" pitchFamily="34" charset="0"/>
              </a:defRPr>
            </a:lvl5pPr>
            <a:lvl6pPr marL="457200" algn="ctr" rtl="0" eaLnBrk="1" fontAlgn="base" hangingPunct="1">
              <a:spcBef>
                <a:spcPct val="0"/>
              </a:spcBef>
              <a:spcAft>
                <a:spcPct val="0"/>
              </a:spcAft>
              <a:defRPr sz="3200" b="1">
                <a:solidFill>
                  <a:schemeClr val="bg1"/>
                </a:solidFill>
                <a:latin typeface="Verdana" pitchFamily="34" charset="0"/>
              </a:defRPr>
            </a:lvl6pPr>
            <a:lvl7pPr marL="914400" algn="ctr" rtl="0" eaLnBrk="1" fontAlgn="base" hangingPunct="1">
              <a:spcBef>
                <a:spcPct val="0"/>
              </a:spcBef>
              <a:spcAft>
                <a:spcPct val="0"/>
              </a:spcAft>
              <a:defRPr sz="3200" b="1">
                <a:solidFill>
                  <a:schemeClr val="bg1"/>
                </a:solidFill>
                <a:latin typeface="Verdana" pitchFamily="34" charset="0"/>
              </a:defRPr>
            </a:lvl7pPr>
            <a:lvl8pPr marL="1371600" algn="ctr" rtl="0" eaLnBrk="1" fontAlgn="base" hangingPunct="1">
              <a:spcBef>
                <a:spcPct val="0"/>
              </a:spcBef>
              <a:spcAft>
                <a:spcPct val="0"/>
              </a:spcAft>
              <a:defRPr sz="3200" b="1">
                <a:solidFill>
                  <a:schemeClr val="bg1"/>
                </a:solidFill>
                <a:latin typeface="Verdana" pitchFamily="34" charset="0"/>
              </a:defRPr>
            </a:lvl8pPr>
            <a:lvl9pPr marL="1828800" algn="ctr" rtl="0" eaLnBrk="1" fontAlgn="base" hangingPunct="1">
              <a:spcBef>
                <a:spcPct val="0"/>
              </a:spcBef>
              <a:spcAft>
                <a:spcPct val="0"/>
              </a:spcAft>
              <a:defRPr sz="3200" b="1">
                <a:solidFill>
                  <a:schemeClr val="bg1"/>
                </a:solidFill>
                <a:latin typeface="Verdana" pitchFamily="34" charset="0"/>
              </a:defRPr>
            </a:lvl9pPr>
          </a:lstStyle>
          <a:p>
            <a:pPr algn="l"/>
            <a:r>
              <a:rPr lang="en-US" altLang="zh-CN" sz="4400" smtClean="0">
                <a:latin typeface="黑体" pitchFamily="49" charset="-122"/>
                <a:ea typeface="黑体" pitchFamily="49" charset="-122"/>
              </a:rPr>
              <a:t>11.3</a:t>
            </a:r>
            <a:r>
              <a:rPr lang="zh-CN" altLang="en-US" sz="4400" smtClean="0">
                <a:latin typeface="黑体" pitchFamily="49" charset="-122"/>
                <a:ea typeface="黑体" pitchFamily="49" charset="-122"/>
              </a:rPr>
              <a:t>网络营销策划书的编写</a:t>
            </a:r>
            <a:endParaRPr lang="zh-CN" altLang="en-US" sz="4400" dirty="0"/>
          </a:p>
        </p:txBody>
      </p:sp>
      <p:sp>
        <p:nvSpPr>
          <p:cNvPr id="6" name="矩形 22"/>
          <p:cNvSpPr>
            <a:spLocks noChangeArrowheads="1"/>
          </p:cNvSpPr>
          <p:nvPr/>
        </p:nvSpPr>
        <p:spPr bwMode="auto">
          <a:xfrm>
            <a:off x="0" y="990600"/>
            <a:ext cx="5109091"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dirty="0" smtClean="0">
                <a:solidFill>
                  <a:schemeClr val="tx2"/>
                </a:solidFill>
                <a:latin typeface="黑体" pitchFamily="49" charset="-122"/>
                <a:ea typeface="黑体" pitchFamily="49" charset="-122"/>
              </a:rPr>
              <a:t>11.3.2</a:t>
            </a:r>
            <a:r>
              <a:rPr lang="zh-CN" altLang="en-US" sz="3200" dirty="0" smtClean="0">
                <a:solidFill>
                  <a:schemeClr val="tx2"/>
                </a:solidFill>
                <a:latin typeface="黑体" pitchFamily="49" charset="-122"/>
                <a:ea typeface="黑体" pitchFamily="49" charset="-122"/>
              </a:rPr>
              <a:t>网络</a:t>
            </a:r>
            <a:r>
              <a:rPr lang="zh-CN" altLang="en-US" sz="3200" dirty="0">
                <a:solidFill>
                  <a:schemeClr val="tx2"/>
                </a:solidFill>
                <a:latin typeface="黑体" pitchFamily="49" charset="-122"/>
                <a:ea typeface="黑体" pitchFamily="49" charset="-122"/>
              </a:rPr>
              <a:t>营销策划书实例</a:t>
            </a:r>
          </a:p>
        </p:txBody>
      </p:sp>
    </p:spTree>
    <p:extLst>
      <p:ext uri="{BB962C8B-B14F-4D97-AF65-F5344CB8AC3E}">
        <p14:creationId xmlns:p14="http://schemas.microsoft.com/office/powerpoint/2010/main" xmlns="" val="24730219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228600"/>
            <a:ext cx="8305800" cy="563563"/>
          </a:xfrm>
        </p:spPr>
        <p:txBody>
          <a:bodyPr/>
          <a:lstStyle/>
          <a:p>
            <a:pPr algn="l"/>
            <a:r>
              <a:rPr lang="en-US" altLang="zh-CN" sz="4400" dirty="0">
                <a:latin typeface="黑体" pitchFamily="49" charset="-122"/>
                <a:ea typeface="黑体" pitchFamily="49" charset="-122"/>
              </a:rPr>
              <a:t>11.3</a:t>
            </a:r>
            <a:r>
              <a:rPr lang="zh-CN" altLang="en-US" sz="4400" dirty="0">
                <a:latin typeface="黑体" pitchFamily="49" charset="-122"/>
                <a:ea typeface="黑体" pitchFamily="49" charset="-122"/>
              </a:rPr>
              <a:t>网络营销策划书的编写</a:t>
            </a:r>
            <a:endParaRPr lang="zh-CN" altLang="en-US" sz="4400" dirty="0" smtClean="0">
              <a:latin typeface="黑体" pitchFamily="49" charset="-122"/>
              <a:ea typeface="黑体" pitchFamily="49" charset="-122"/>
            </a:endParaRPr>
          </a:p>
        </p:txBody>
      </p:sp>
      <p:sp>
        <p:nvSpPr>
          <p:cNvPr id="15363" name="AutoShape 7"/>
          <p:cNvSpPr>
            <a:spLocks noChangeAspect="1" noChangeArrowheads="1" noTextEdit="1"/>
          </p:cNvSpPr>
          <p:nvPr/>
        </p:nvSpPr>
        <p:spPr bwMode="gray">
          <a:xfrm flipH="1">
            <a:off x="4868863" y="3529013"/>
            <a:ext cx="909637"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52228" name="Rectangle 4"/>
          <p:cNvSpPr>
            <a:spLocks noChangeArrowheads="1"/>
          </p:cNvSpPr>
          <p:nvPr/>
        </p:nvSpPr>
        <p:spPr bwMode="auto">
          <a:xfrm>
            <a:off x="304800" y="1268760"/>
            <a:ext cx="8610600" cy="5355312"/>
          </a:xfrm>
          <a:prstGeom prst="rect">
            <a:avLst/>
          </a:prstGeom>
          <a:noFill/>
          <a:ln w="9525">
            <a:noFill/>
            <a:miter lim="800000"/>
            <a:headEnd/>
            <a:tailEnd/>
          </a:ln>
          <a:effectLst>
            <a:prstShdw prst="shdw12">
              <a:schemeClr val="bg2">
                <a:alpha val="50000"/>
              </a:schemeClr>
            </a:prstShdw>
          </a:effectLst>
        </p:spPr>
        <p:txBody>
          <a:bodyPr anchor="ctr">
            <a:spAutoFit/>
          </a:bodyPr>
          <a:lstStyle/>
          <a:p>
            <a:pPr indent="266700" eaLnBrk="0" hangingPunct="0"/>
            <a:r>
              <a:rPr lang="en-US" altLang="zh-CN" sz="2800" b="1" dirty="0" smtClean="0">
                <a:solidFill>
                  <a:schemeClr val="tx2"/>
                </a:solidFill>
                <a:ea typeface="宋体" pitchFamily="2" charset="-122"/>
                <a:cs typeface="Times New Roman" pitchFamily="18" charset="0"/>
              </a:rPr>
              <a:t>【</a:t>
            </a:r>
            <a:r>
              <a:rPr lang="zh-CN" altLang="en-US" sz="2800" b="1" dirty="0" smtClean="0">
                <a:solidFill>
                  <a:schemeClr val="tx2"/>
                </a:solidFill>
                <a:ea typeface="宋体" pitchFamily="2" charset="-122"/>
                <a:cs typeface="Times New Roman" pitchFamily="18" charset="0"/>
              </a:rPr>
              <a:t>小知识</a:t>
            </a:r>
            <a:r>
              <a:rPr lang="en-US" altLang="zh-CN" sz="2800" b="1" dirty="0" smtClean="0">
                <a:solidFill>
                  <a:schemeClr val="tx2"/>
                </a:solidFill>
                <a:ea typeface="宋体" pitchFamily="2" charset="-122"/>
                <a:cs typeface="Times New Roman" pitchFamily="18" charset="0"/>
              </a:rPr>
              <a:t>11-1</a:t>
            </a:r>
            <a:r>
              <a:rPr lang="en-US" altLang="zh-CN" sz="2800" b="1" dirty="0">
                <a:solidFill>
                  <a:schemeClr val="tx2"/>
                </a:solidFill>
                <a:ea typeface="宋体" pitchFamily="2" charset="-122"/>
                <a:cs typeface="Times New Roman" pitchFamily="18" charset="0"/>
              </a:rPr>
              <a:t>】</a:t>
            </a:r>
          </a:p>
          <a:p>
            <a:pPr indent="266700" algn="ctr"/>
            <a:r>
              <a:rPr lang="zh-CN" altLang="en-US" sz="2800" b="1" dirty="0">
                <a:solidFill>
                  <a:schemeClr val="tx2"/>
                </a:solidFill>
                <a:ea typeface="宋体" pitchFamily="2" charset="-122"/>
                <a:cs typeface="Times New Roman" pitchFamily="18" charset="0"/>
              </a:rPr>
              <a:t>网络营销效果评估内容与</a:t>
            </a:r>
            <a:r>
              <a:rPr lang="zh-CN" altLang="en-US" sz="2800" b="1" dirty="0" smtClean="0">
                <a:solidFill>
                  <a:schemeClr val="tx2"/>
                </a:solidFill>
                <a:ea typeface="宋体" pitchFamily="2" charset="-122"/>
                <a:cs typeface="Times New Roman" pitchFamily="18" charset="0"/>
              </a:rPr>
              <a:t>指标</a:t>
            </a:r>
            <a:endParaRPr lang="en-US" altLang="zh-CN" sz="2800" b="1" dirty="0" smtClean="0">
              <a:solidFill>
                <a:schemeClr val="tx2"/>
              </a:solidFill>
              <a:ea typeface="宋体" pitchFamily="2" charset="-122"/>
              <a:cs typeface="Times New Roman" pitchFamily="18" charset="0"/>
            </a:endParaRPr>
          </a:p>
          <a:p>
            <a:pPr indent="266700">
              <a:lnSpc>
                <a:spcPts val="3000"/>
              </a:lnSpc>
            </a:pPr>
            <a:r>
              <a:rPr lang="zh-CN" altLang="en-US" sz="2000" b="1" dirty="0">
                <a:ea typeface="楷体_GB2312" pitchFamily="49" charset="-122"/>
                <a:cs typeface="Times New Roman" pitchFamily="18" charset="0"/>
              </a:rPr>
              <a:t>效果评估内容：</a:t>
            </a:r>
          </a:p>
          <a:p>
            <a:pPr indent="266700">
              <a:lnSpc>
                <a:spcPts val="3000"/>
              </a:lnSpc>
            </a:pPr>
            <a:r>
              <a:rPr lang="zh-CN" altLang="en-US" sz="2000" b="1" dirty="0">
                <a:ea typeface="楷体_GB2312" pitchFamily="49" charset="-122"/>
                <a:cs typeface="Times New Roman" pitchFamily="18" charset="0"/>
              </a:rPr>
              <a:t>（</a:t>
            </a:r>
            <a:r>
              <a:rPr lang="en-US" altLang="zh-CN" sz="2000" b="1" dirty="0">
                <a:ea typeface="楷体_GB2312" pitchFamily="49" charset="-122"/>
                <a:cs typeface="Times New Roman" pitchFamily="18" charset="0"/>
              </a:rPr>
              <a:t>1</a:t>
            </a:r>
            <a:r>
              <a:rPr lang="zh-CN" altLang="en-US" sz="2000" b="1" dirty="0">
                <a:ea typeface="楷体_GB2312" pitchFamily="49" charset="-122"/>
                <a:cs typeface="Times New Roman" pitchFamily="18" charset="0"/>
              </a:rPr>
              <a:t>）公司网站建设是否成功，有哪些不足； </a:t>
            </a:r>
          </a:p>
          <a:p>
            <a:pPr indent="266700">
              <a:lnSpc>
                <a:spcPts val="3000"/>
              </a:lnSpc>
            </a:pPr>
            <a:r>
              <a:rPr lang="zh-CN" altLang="en-US" sz="2000" b="1" dirty="0">
                <a:ea typeface="楷体_GB2312" pitchFamily="49" charset="-122"/>
                <a:cs typeface="Times New Roman" pitchFamily="18" charset="0"/>
              </a:rPr>
              <a:t>（</a:t>
            </a:r>
            <a:r>
              <a:rPr lang="en-US" altLang="zh-CN" sz="2000" b="1" dirty="0">
                <a:ea typeface="楷体_GB2312" pitchFamily="49" charset="-122"/>
                <a:cs typeface="Times New Roman" pitchFamily="18" charset="0"/>
              </a:rPr>
              <a:t>2</a:t>
            </a:r>
            <a:r>
              <a:rPr lang="zh-CN" altLang="en-US" sz="2000" b="1" dirty="0">
                <a:ea typeface="楷体_GB2312" pitchFamily="49" charset="-122"/>
                <a:cs typeface="Times New Roman" pitchFamily="18" charset="0"/>
              </a:rPr>
              <a:t>）网站推广是否有效； </a:t>
            </a:r>
          </a:p>
          <a:p>
            <a:pPr indent="266700">
              <a:lnSpc>
                <a:spcPts val="3000"/>
              </a:lnSpc>
            </a:pPr>
            <a:r>
              <a:rPr lang="zh-CN" altLang="en-US" sz="2000" b="1" dirty="0">
                <a:ea typeface="楷体_GB2312" pitchFamily="49" charset="-122"/>
                <a:cs typeface="Times New Roman" pitchFamily="18" charset="0"/>
              </a:rPr>
              <a:t>（</a:t>
            </a:r>
            <a:r>
              <a:rPr lang="en-US" altLang="zh-CN" sz="2000" b="1" dirty="0">
                <a:ea typeface="楷体_GB2312" pitchFamily="49" charset="-122"/>
                <a:cs typeface="Times New Roman" pitchFamily="18" charset="0"/>
              </a:rPr>
              <a:t>3</a:t>
            </a:r>
            <a:r>
              <a:rPr lang="zh-CN" altLang="en-US" sz="2000" b="1" dirty="0">
                <a:ea typeface="楷体_GB2312" pitchFamily="49" charset="-122"/>
                <a:cs typeface="Times New Roman" pitchFamily="18" charset="0"/>
              </a:rPr>
              <a:t>）网上客户参与度如何，分析原因； </a:t>
            </a:r>
          </a:p>
          <a:p>
            <a:pPr indent="266700">
              <a:lnSpc>
                <a:spcPts val="3000"/>
              </a:lnSpc>
            </a:pPr>
            <a:r>
              <a:rPr lang="zh-CN" altLang="en-US" sz="2000" b="1" dirty="0">
                <a:ea typeface="楷体_GB2312" pitchFamily="49" charset="-122"/>
                <a:cs typeface="Times New Roman" pitchFamily="18" charset="0"/>
              </a:rPr>
              <a:t>（</a:t>
            </a:r>
            <a:r>
              <a:rPr lang="en-US" altLang="zh-CN" sz="2000" b="1" dirty="0">
                <a:ea typeface="楷体_GB2312" pitchFamily="49" charset="-122"/>
                <a:cs typeface="Times New Roman" pitchFamily="18" charset="0"/>
              </a:rPr>
              <a:t>4</a:t>
            </a:r>
            <a:r>
              <a:rPr lang="zh-CN" altLang="en-US" sz="2000" b="1" dirty="0">
                <a:ea typeface="楷体_GB2312" pitchFamily="49" charset="-122"/>
                <a:cs typeface="Times New Roman" pitchFamily="18" charset="0"/>
              </a:rPr>
              <a:t>）潜在客户及现有客户对我网上营销的接受程度如何； </a:t>
            </a:r>
          </a:p>
          <a:p>
            <a:pPr indent="266700">
              <a:lnSpc>
                <a:spcPts val="3000"/>
              </a:lnSpc>
            </a:pPr>
            <a:r>
              <a:rPr lang="zh-CN" altLang="en-US" sz="2000" b="1" dirty="0">
                <a:ea typeface="楷体_GB2312" pitchFamily="49" charset="-122"/>
                <a:cs typeface="Times New Roman" pitchFamily="18" charset="0"/>
              </a:rPr>
              <a:t>（</a:t>
            </a:r>
            <a:r>
              <a:rPr lang="en-US" altLang="zh-CN" sz="2000" b="1" dirty="0">
                <a:ea typeface="楷体_GB2312" pitchFamily="49" charset="-122"/>
                <a:cs typeface="Times New Roman" pitchFamily="18" charset="0"/>
              </a:rPr>
              <a:t>5</a:t>
            </a:r>
            <a:r>
              <a:rPr lang="zh-CN" altLang="en-US" sz="2000" b="1" dirty="0">
                <a:ea typeface="楷体_GB2312" pitchFamily="49" charset="-122"/>
                <a:cs typeface="Times New Roman" pitchFamily="18" charset="0"/>
              </a:rPr>
              <a:t>）公司对网上反馈信息的处理是否积极有效； </a:t>
            </a:r>
          </a:p>
          <a:p>
            <a:pPr indent="266700">
              <a:lnSpc>
                <a:spcPts val="3000"/>
              </a:lnSpc>
            </a:pPr>
            <a:r>
              <a:rPr lang="zh-CN" altLang="en-US" sz="2000" b="1" dirty="0">
                <a:ea typeface="楷体_GB2312" pitchFamily="49" charset="-122"/>
                <a:cs typeface="Times New Roman" pitchFamily="18" charset="0"/>
              </a:rPr>
              <a:t>（</a:t>
            </a:r>
            <a:r>
              <a:rPr lang="en-US" altLang="zh-CN" sz="2000" b="1" dirty="0">
                <a:ea typeface="楷体_GB2312" pitchFamily="49" charset="-122"/>
                <a:cs typeface="Times New Roman" pitchFamily="18" charset="0"/>
              </a:rPr>
              <a:t>6</a:t>
            </a:r>
            <a:r>
              <a:rPr lang="zh-CN" altLang="en-US" sz="2000" b="1" dirty="0">
                <a:ea typeface="楷体_GB2312" pitchFamily="49" charset="-122"/>
                <a:cs typeface="Times New Roman" pitchFamily="18" charset="0"/>
              </a:rPr>
              <a:t>）公司各部门对网络营销的配合是否高效。 </a:t>
            </a:r>
          </a:p>
          <a:p>
            <a:pPr indent="266700">
              <a:lnSpc>
                <a:spcPts val="3000"/>
              </a:lnSpc>
            </a:pPr>
            <a:r>
              <a:rPr lang="zh-CN" altLang="en-US" sz="2000" b="1" dirty="0">
                <a:ea typeface="楷体_GB2312" pitchFamily="49" charset="-122"/>
                <a:cs typeface="Times New Roman" pitchFamily="18" charset="0"/>
              </a:rPr>
              <a:t>评估指标主要有： </a:t>
            </a:r>
          </a:p>
          <a:p>
            <a:pPr indent="266700">
              <a:lnSpc>
                <a:spcPts val="3000"/>
              </a:lnSpc>
            </a:pPr>
            <a:r>
              <a:rPr lang="zh-CN" altLang="en-US" sz="2000" b="1" dirty="0">
                <a:ea typeface="楷体_GB2312" pitchFamily="49" charset="-122"/>
                <a:cs typeface="Times New Roman" pitchFamily="18" charset="0"/>
              </a:rPr>
              <a:t>网站访问人数、访问者来源地、访问频率、逗留时间、反馈信件数、反馈内容、所提意见等等。</a:t>
            </a:r>
          </a:p>
          <a:p>
            <a:pPr indent="266700" eaLnBrk="0" hangingPunct="0">
              <a:lnSpc>
                <a:spcPct val="150000"/>
              </a:lnSpc>
            </a:pPr>
            <a:endParaRPr lang="zh-CN" altLang="en-US" sz="2400" b="1" dirty="0">
              <a:ea typeface="宋体"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84200" y="161925"/>
            <a:ext cx="8178800" cy="533400"/>
          </a:xfrm>
        </p:spPr>
        <p:txBody>
          <a:bodyPr/>
          <a:lstStyle/>
          <a:p>
            <a:pPr eaLnBrk="1" hangingPunct="1"/>
            <a:r>
              <a:rPr lang="zh-CN" altLang="en-US" sz="4800" smtClean="0">
                <a:solidFill>
                  <a:srgbClr val="FFFFCC"/>
                </a:solidFill>
                <a:ea typeface="宋体" pitchFamily="2" charset="-122"/>
              </a:rPr>
              <a:t>学习要点</a:t>
            </a:r>
            <a:endParaRPr lang="en-US" altLang="zh-CN" sz="4800" smtClean="0">
              <a:solidFill>
                <a:srgbClr val="FFFFCC"/>
              </a:solidFill>
              <a:ea typeface="宋体" pitchFamily="2" charset="-122"/>
            </a:endParaRPr>
          </a:p>
        </p:txBody>
      </p:sp>
      <p:grpSp>
        <p:nvGrpSpPr>
          <p:cNvPr id="4099" name="Group 4"/>
          <p:cNvGrpSpPr>
            <a:grpSpLocks/>
          </p:cNvGrpSpPr>
          <p:nvPr/>
        </p:nvGrpSpPr>
        <p:grpSpPr bwMode="auto">
          <a:xfrm>
            <a:off x="1600200" y="1556792"/>
            <a:ext cx="5806480" cy="888999"/>
            <a:chOff x="960" y="1783"/>
            <a:chExt cx="3312" cy="473"/>
          </a:xfrm>
        </p:grpSpPr>
        <p:sp>
          <p:nvSpPr>
            <p:cNvPr id="64517" name="AutoShape 5"/>
            <p:cNvSpPr>
              <a:spLocks noChangeArrowheads="1"/>
            </p:cNvSpPr>
            <p:nvPr/>
          </p:nvSpPr>
          <p:spPr bwMode="gray">
            <a:xfrm>
              <a:off x="1536" y="1865"/>
              <a:ext cx="2736" cy="322"/>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16" name="AutoShape 6"/>
            <p:cNvSpPr>
              <a:spLocks noChangeArrowheads="1"/>
            </p:cNvSpPr>
            <p:nvPr/>
          </p:nvSpPr>
          <p:spPr bwMode="gray">
            <a:xfrm>
              <a:off x="1008" y="1783"/>
              <a:ext cx="960" cy="473"/>
            </a:xfrm>
            <a:prstGeom prst="diamond">
              <a:avLst/>
            </a:prstGeom>
            <a:solidFill>
              <a:schemeClr val="accent2"/>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17" name="Text Box 7"/>
            <p:cNvSpPr txBox="1">
              <a:spLocks noChangeArrowheads="1"/>
            </p:cNvSpPr>
            <p:nvPr/>
          </p:nvSpPr>
          <p:spPr bwMode="gray">
            <a:xfrm>
              <a:off x="1887" y="1923"/>
              <a:ext cx="2241" cy="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400" b="1" dirty="0">
                  <a:solidFill>
                    <a:schemeClr val="tx2"/>
                  </a:solidFill>
                  <a:ea typeface="宋体" pitchFamily="2" charset="-122"/>
                </a:rPr>
                <a:t>营销策划助力黎明重工</a:t>
              </a:r>
              <a:endParaRPr lang="en-US" altLang="zh-CN" sz="2400" b="1" dirty="0">
                <a:solidFill>
                  <a:schemeClr val="tx2"/>
                </a:solidFill>
                <a:ea typeface="宋体" pitchFamily="2" charset="-122"/>
              </a:endParaRPr>
            </a:p>
          </p:txBody>
        </p:sp>
        <p:sp>
          <p:nvSpPr>
            <p:cNvPr id="4118" name="Text Box 8"/>
            <p:cNvSpPr txBox="1">
              <a:spLocks noChangeArrowheads="1"/>
            </p:cNvSpPr>
            <p:nvPr/>
          </p:nvSpPr>
          <p:spPr bwMode="gray">
            <a:xfrm>
              <a:off x="960" y="1872"/>
              <a:ext cx="1033" cy="2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800" b="1">
                  <a:solidFill>
                    <a:schemeClr val="tx2"/>
                  </a:solidFill>
                  <a:ea typeface="宋体" pitchFamily="2" charset="-122"/>
                </a:rPr>
                <a:t>引例</a:t>
              </a:r>
              <a:endParaRPr lang="en-US" altLang="zh-CN" sz="2800" b="1">
                <a:solidFill>
                  <a:schemeClr val="tx2"/>
                </a:solidFill>
                <a:ea typeface="宋体" pitchFamily="2" charset="-122"/>
              </a:endParaRPr>
            </a:p>
          </p:txBody>
        </p:sp>
      </p:grpSp>
      <p:grpSp>
        <p:nvGrpSpPr>
          <p:cNvPr id="4100" name="Group 9"/>
          <p:cNvGrpSpPr>
            <a:grpSpLocks/>
          </p:cNvGrpSpPr>
          <p:nvPr/>
        </p:nvGrpSpPr>
        <p:grpSpPr bwMode="auto">
          <a:xfrm>
            <a:off x="1752600" y="2420888"/>
            <a:ext cx="5654080" cy="914400"/>
            <a:chOff x="1056" y="1824"/>
            <a:chExt cx="3216" cy="432"/>
          </a:xfrm>
        </p:grpSpPr>
        <p:sp>
          <p:nvSpPr>
            <p:cNvPr id="64522" name="AutoShape 10"/>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12" name="AutoShape 11"/>
            <p:cNvSpPr>
              <a:spLocks noChangeArrowheads="1"/>
            </p:cNvSpPr>
            <p:nvPr/>
          </p:nvSpPr>
          <p:spPr bwMode="gray">
            <a:xfrm>
              <a:off x="1056" y="1824"/>
              <a:ext cx="864" cy="432"/>
            </a:xfrm>
            <a:prstGeom prst="diamond">
              <a:avLst/>
            </a:prstGeom>
            <a:solidFill>
              <a:schemeClr val="accent1"/>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13" name="Text Box 12"/>
            <p:cNvSpPr txBox="1">
              <a:spLocks noChangeArrowheads="1"/>
            </p:cNvSpPr>
            <p:nvPr/>
          </p:nvSpPr>
          <p:spPr bwMode="gray">
            <a:xfrm>
              <a:off x="1817" y="1920"/>
              <a:ext cx="2160" cy="2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800" b="1" dirty="0">
                  <a:solidFill>
                    <a:schemeClr val="tx2"/>
                  </a:solidFill>
                  <a:ea typeface="宋体" pitchFamily="2" charset="-122"/>
                </a:rPr>
                <a:t>网络营销策划的分类</a:t>
              </a:r>
              <a:endParaRPr lang="en-US" altLang="zh-CN" sz="2800" b="1" dirty="0">
                <a:solidFill>
                  <a:schemeClr val="tx2"/>
                </a:solidFill>
                <a:ea typeface="宋体" pitchFamily="2" charset="-122"/>
              </a:endParaRPr>
            </a:p>
          </p:txBody>
        </p:sp>
        <p:sp>
          <p:nvSpPr>
            <p:cNvPr id="4114" name="Text Box 13"/>
            <p:cNvSpPr txBox="1">
              <a:spLocks noChangeArrowheads="1"/>
            </p:cNvSpPr>
            <p:nvPr/>
          </p:nvSpPr>
          <p:spPr bwMode="gray">
            <a:xfrm>
              <a:off x="1244" y="1920"/>
              <a:ext cx="500" cy="2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800" b="1" dirty="0" smtClean="0">
                  <a:solidFill>
                    <a:schemeClr val="tx2"/>
                  </a:solidFill>
                  <a:ea typeface="宋体" pitchFamily="2" charset="-122"/>
                </a:rPr>
                <a:t>11.1</a:t>
              </a:r>
              <a:endParaRPr lang="en-US" altLang="zh-CN" sz="2800" b="1" dirty="0">
                <a:solidFill>
                  <a:schemeClr val="tx2"/>
                </a:solidFill>
                <a:ea typeface="宋体" pitchFamily="2" charset="-122"/>
              </a:endParaRPr>
            </a:p>
          </p:txBody>
        </p:sp>
      </p:grpSp>
      <p:grpSp>
        <p:nvGrpSpPr>
          <p:cNvPr id="4101" name="Group 14"/>
          <p:cNvGrpSpPr>
            <a:grpSpLocks/>
          </p:cNvGrpSpPr>
          <p:nvPr/>
        </p:nvGrpSpPr>
        <p:grpSpPr bwMode="auto">
          <a:xfrm>
            <a:off x="1763688" y="3305711"/>
            <a:ext cx="5695528" cy="990600"/>
            <a:chOff x="1104" y="1824"/>
            <a:chExt cx="3206" cy="432"/>
          </a:xfrm>
        </p:grpSpPr>
        <p:sp>
          <p:nvSpPr>
            <p:cNvPr id="64527" name="AutoShape 15"/>
            <p:cNvSpPr>
              <a:spLocks noChangeArrowheads="1"/>
            </p:cNvSpPr>
            <p:nvPr/>
          </p:nvSpPr>
          <p:spPr bwMode="gray">
            <a:xfrm>
              <a:off x="1536" y="1899"/>
              <a:ext cx="2736" cy="288"/>
            </a:xfrm>
            <a:prstGeom prst="roundRect">
              <a:avLst>
                <a:gd name="adj" fmla="val 16667"/>
              </a:avLst>
            </a:prstGeom>
            <a:gradFill rotWithShape="1">
              <a:gsLst>
                <a:gs pos="0">
                  <a:schemeClr val="hlink"/>
                </a:gs>
                <a:gs pos="50000">
                  <a:schemeClr val="hlink">
                    <a:gamma/>
                    <a:tint val="21176"/>
                    <a:invGamma/>
                  </a:schemeClr>
                </a:gs>
                <a:gs pos="100000">
                  <a:schemeClr val="hlink"/>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08" name="AutoShape 16"/>
            <p:cNvSpPr>
              <a:spLocks noChangeArrowheads="1"/>
            </p:cNvSpPr>
            <p:nvPr/>
          </p:nvSpPr>
          <p:spPr bwMode="gray">
            <a:xfrm>
              <a:off x="1104" y="1824"/>
              <a:ext cx="816" cy="432"/>
            </a:xfrm>
            <a:prstGeom prst="diamond">
              <a:avLst/>
            </a:prstGeom>
            <a:solidFill>
              <a:schemeClr val="hlink"/>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09" name="Text Box 17"/>
            <p:cNvSpPr txBox="1">
              <a:spLocks noChangeArrowheads="1"/>
            </p:cNvSpPr>
            <p:nvPr/>
          </p:nvSpPr>
          <p:spPr bwMode="gray">
            <a:xfrm>
              <a:off x="1721" y="1924"/>
              <a:ext cx="2589" cy="1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000" b="1" dirty="0">
                  <a:solidFill>
                    <a:schemeClr val="tx2"/>
                  </a:solidFill>
                  <a:ea typeface="宋体" pitchFamily="2" charset="-122"/>
                </a:rPr>
                <a:t>编写网络营销策划书的原则与步骤</a:t>
              </a:r>
              <a:endParaRPr lang="en-US" altLang="zh-CN" sz="2000" b="1" dirty="0">
                <a:solidFill>
                  <a:schemeClr val="tx2"/>
                </a:solidFill>
                <a:ea typeface="宋体" pitchFamily="2" charset="-122"/>
              </a:endParaRPr>
            </a:p>
          </p:txBody>
        </p:sp>
        <p:sp>
          <p:nvSpPr>
            <p:cNvPr id="4110" name="Text Box 18"/>
            <p:cNvSpPr txBox="1">
              <a:spLocks noChangeArrowheads="1"/>
            </p:cNvSpPr>
            <p:nvPr/>
          </p:nvSpPr>
          <p:spPr bwMode="gray">
            <a:xfrm>
              <a:off x="1272" y="1924"/>
              <a:ext cx="500" cy="2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800" b="1" dirty="0" smtClean="0">
                  <a:solidFill>
                    <a:schemeClr val="tx2"/>
                  </a:solidFill>
                  <a:ea typeface="宋体" pitchFamily="2" charset="-122"/>
                </a:rPr>
                <a:t>11.2</a:t>
              </a:r>
              <a:endParaRPr lang="en-US" altLang="zh-CN" sz="2800" b="1" dirty="0">
                <a:solidFill>
                  <a:schemeClr val="tx2"/>
                </a:solidFill>
                <a:ea typeface="宋体" pitchFamily="2" charset="-122"/>
              </a:endParaRPr>
            </a:p>
          </p:txBody>
        </p:sp>
      </p:grpSp>
      <p:grpSp>
        <p:nvGrpSpPr>
          <p:cNvPr id="4102" name="Group 19"/>
          <p:cNvGrpSpPr>
            <a:grpSpLocks/>
          </p:cNvGrpSpPr>
          <p:nvPr/>
        </p:nvGrpSpPr>
        <p:grpSpPr bwMode="auto">
          <a:xfrm>
            <a:off x="1970112" y="5120707"/>
            <a:ext cx="5410200" cy="972589"/>
            <a:chOff x="1210" y="1824"/>
            <a:chExt cx="3062" cy="432"/>
          </a:xfrm>
        </p:grpSpPr>
        <p:sp>
          <p:nvSpPr>
            <p:cNvPr id="64532" name="AutoShape 20"/>
            <p:cNvSpPr>
              <a:spLocks noChangeArrowheads="1"/>
            </p:cNvSpPr>
            <p:nvPr/>
          </p:nvSpPr>
          <p:spPr bwMode="gray">
            <a:xfrm>
              <a:off x="1536" y="1899"/>
              <a:ext cx="2736" cy="288"/>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05" name="AutoShape 21"/>
            <p:cNvSpPr>
              <a:spLocks noChangeArrowheads="1"/>
            </p:cNvSpPr>
            <p:nvPr/>
          </p:nvSpPr>
          <p:spPr bwMode="gray">
            <a:xfrm>
              <a:off x="1210" y="1824"/>
              <a:ext cx="733" cy="432"/>
            </a:xfrm>
            <a:prstGeom prst="diamond">
              <a:avLst/>
            </a:prstGeom>
            <a:solidFill>
              <a:schemeClr val="folHlink"/>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06" name="Text Box 22"/>
            <p:cNvSpPr txBox="1">
              <a:spLocks noChangeArrowheads="1"/>
            </p:cNvSpPr>
            <p:nvPr/>
          </p:nvSpPr>
          <p:spPr bwMode="gray">
            <a:xfrm>
              <a:off x="1680" y="1934"/>
              <a:ext cx="2160" cy="2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800" b="1" dirty="0" smtClean="0">
                  <a:solidFill>
                    <a:srgbClr val="000000"/>
                  </a:solidFill>
                  <a:ea typeface="宋体" pitchFamily="2" charset="-122"/>
                </a:rPr>
                <a:t>    本任务小结</a:t>
              </a:r>
              <a:endParaRPr lang="en-US" altLang="zh-CN" sz="2800" b="1" dirty="0">
                <a:solidFill>
                  <a:srgbClr val="000000"/>
                </a:solidFill>
                <a:ea typeface="宋体" pitchFamily="2" charset="-122"/>
              </a:endParaRPr>
            </a:p>
          </p:txBody>
        </p:sp>
      </p:grpSp>
      <p:sp>
        <p:nvSpPr>
          <p:cNvPr id="4103" name="Text Box 18"/>
          <p:cNvSpPr txBox="1">
            <a:spLocks noChangeArrowheads="1"/>
          </p:cNvSpPr>
          <p:nvPr/>
        </p:nvSpPr>
        <p:spPr bwMode="gray">
          <a:xfrm>
            <a:off x="2133600" y="5353397"/>
            <a:ext cx="906463"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800" b="1" dirty="0">
                <a:solidFill>
                  <a:schemeClr val="tx2"/>
                </a:solidFill>
                <a:ea typeface="宋体" pitchFamily="2" charset="-122"/>
              </a:rPr>
              <a:t>总结</a:t>
            </a:r>
            <a:endParaRPr lang="en-US" altLang="zh-CN" sz="2800" b="1" dirty="0">
              <a:solidFill>
                <a:schemeClr val="tx2"/>
              </a:solidFill>
              <a:ea typeface="宋体" pitchFamily="2" charset="-122"/>
            </a:endParaRPr>
          </a:p>
        </p:txBody>
      </p:sp>
      <p:grpSp>
        <p:nvGrpSpPr>
          <p:cNvPr id="23" name="Group 4"/>
          <p:cNvGrpSpPr>
            <a:grpSpLocks/>
          </p:cNvGrpSpPr>
          <p:nvPr/>
        </p:nvGrpSpPr>
        <p:grpSpPr bwMode="auto">
          <a:xfrm>
            <a:off x="1691680" y="4268193"/>
            <a:ext cx="5715000" cy="888999"/>
            <a:chOff x="960" y="1783"/>
            <a:chExt cx="3312" cy="473"/>
          </a:xfrm>
        </p:grpSpPr>
        <p:sp>
          <p:nvSpPr>
            <p:cNvPr id="24" name="AutoShape 5"/>
            <p:cNvSpPr>
              <a:spLocks noChangeArrowheads="1"/>
            </p:cNvSpPr>
            <p:nvPr/>
          </p:nvSpPr>
          <p:spPr bwMode="gray">
            <a:xfrm>
              <a:off x="1536" y="1865"/>
              <a:ext cx="2736" cy="322"/>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25" name="AutoShape 6"/>
            <p:cNvSpPr>
              <a:spLocks noChangeArrowheads="1"/>
            </p:cNvSpPr>
            <p:nvPr/>
          </p:nvSpPr>
          <p:spPr bwMode="gray">
            <a:xfrm>
              <a:off x="1008" y="1783"/>
              <a:ext cx="960" cy="473"/>
            </a:xfrm>
            <a:prstGeom prst="diamond">
              <a:avLst/>
            </a:prstGeom>
            <a:solidFill>
              <a:schemeClr val="accent2"/>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26" name="Text Box 7"/>
            <p:cNvSpPr txBox="1">
              <a:spLocks noChangeArrowheads="1"/>
            </p:cNvSpPr>
            <p:nvPr/>
          </p:nvSpPr>
          <p:spPr bwMode="gray">
            <a:xfrm>
              <a:off x="1887" y="1923"/>
              <a:ext cx="2241" cy="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400" b="1" dirty="0">
                  <a:solidFill>
                    <a:schemeClr val="tx2"/>
                  </a:solidFill>
                  <a:ea typeface="宋体" pitchFamily="2" charset="-122"/>
                </a:rPr>
                <a:t>网络营销策划书的编写</a:t>
              </a:r>
              <a:endParaRPr lang="en-US" altLang="zh-CN" sz="2400" b="1" dirty="0">
                <a:solidFill>
                  <a:schemeClr val="tx2"/>
                </a:solidFill>
                <a:ea typeface="宋体" pitchFamily="2" charset="-122"/>
              </a:endParaRPr>
            </a:p>
          </p:txBody>
        </p:sp>
        <p:sp>
          <p:nvSpPr>
            <p:cNvPr id="27" name="Text Box 8"/>
            <p:cNvSpPr txBox="1">
              <a:spLocks noChangeArrowheads="1"/>
            </p:cNvSpPr>
            <p:nvPr/>
          </p:nvSpPr>
          <p:spPr bwMode="gray">
            <a:xfrm>
              <a:off x="960" y="1872"/>
              <a:ext cx="1033" cy="2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800" b="1" dirty="0" smtClean="0">
                  <a:solidFill>
                    <a:schemeClr val="tx2"/>
                  </a:solidFill>
                  <a:ea typeface="宋体" pitchFamily="2" charset="-122"/>
                </a:rPr>
                <a:t>11.3</a:t>
              </a:r>
              <a:endParaRPr lang="en-US" altLang="zh-CN" sz="2800" b="1" dirty="0">
                <a:solidFill>
                  <a:schemeClr val="tx2"/>
                </a:solidFill>
                <a:ea typeface="宋体" pitchFamily="2" charset="-122"/>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sz="4400" smtClean="0">
                <a:latin typeface="黑体" pitchFamily="49" charset="-122"/>
                <a:ea typeface="黑体" pitchFamily="49" charset="-122"/>
              </a:rPr>
              <a:t>本任务</a:t>
            </a:r>
            <a:r>
              <a:rPr lang="zh-CN" altLang="en-US" sz="4400" smtClean="0">
                <a:latin typeface="黑体" pitchFamily="49" charset="-122"/>
                <a:ea typeface="黑体" pitchFamily="49" charset="-122"/>
              </a:rPr>
              <a:t>小结</a:t>
            </a:r>
            <a:endParaRPr lang="zh-CN" altLang="en-US" sz="4400" dirty="0">
              <a:latin typeface="黑体" pitchFamily="49" charset="-122"/>
              <a:ea typeface="黑体" pitchFamily="49" charset="-122"/>
            </a:endParaRPr>
          </a:p>
        </p:txBody>
      </p:sp>
      <p:sp>
        <p:nvSpPr>
          <p:cNvPr id="3" name="内容占位符 2"/>
          <p:cNvSpPr>
            <a:spLocks noGrp="1"/>
          </p:cNvSpPr>
          <p:nvPr>
            <p:ph idx="1"/>
          </p:nvPr>
        </p:nvSpPr>
        <p:spPr/>
        <p:txBody>
          <a:bodyPr/>
          <a:lstStyle/>
          <a:p>
            <a:r>
              <a:rPr lang="zh-CN" altLang="en-US" sz="2400" dirty="0"/>
              <a:t>网络营销策划就是为了达成特定的网络营销目标而进行的操作思路设计和策略、方案规划的过程。网络营销策划的分类包括营销型网站推广策划，网上销售策划，网络服务策划，品牌网络推广策划，效率策划和综合型网络营销策划。</a:t>
            </a:r>
          </a:p>
          <a:p>
            <a:r>
              <a:rPr lang="zh-CN" altLang="en-US" sz="2400" dirty="0"/>
              <a:t>网络营销</a:t>
            </a:r>
            <a:r>
              <a:rPr lang="zh-CN" altLang="en-US" sz="2400" dirty="0" smtClean="0"/>
              <a:t>策划实施</a:t>
            </a:r>
            <a:r>
              <a:rPr lang="zh-CN" altLang="en-US" sz="2400" dirty="0"/>
              <a:t>时应遵循创新原则、系统原则、人本原则和效益原则。</a:t>
            </a:r>
          </a:p>
          <a:p>
            <a:r>
              <a:rPr lang="zh-CN" altLang="en-US" sz="2400" dirty="0"/>
              <a:t>网络营销策划包括十个步骤，即界定问题、市场调研、</a:t>
            </a:r>
            <a:r>
              <a:rPr lang="en-US" altLang="zh-CN" sz="2400" dirty="0"/>
              <a:t>SWOT</a:t>
            </a:r>
            <a:r>
              <a:rPr lang="zh-CN" altLang="en-US" sz="2400" dirty="0"/>
              <a:t>分析、确定目标、制定营销战略、确定营销方案、预测成效、设计应急举措、撰写文案、实施总结。</a:t>
            </a:r>
          </a:p>
          <a:p>
            <a:r>
              <a:rPr lang="zh-CN" altLang="en-US" sz="2400" dirty="0"/>
              <a:t>营销策划书的基本结构由封面、前言、目录、概要提示、正文、预算、进度表、人员分配及场地、结束语、附录共计十部分组成。</a:t>
            </a:r>
          </a:p>
          <a:p>
            <a:endParaRPr lang="zh-CN" altLang="en-US" sz="2400" dirty="0"/>
          </a:p>
        </p:txBody>
      </p:sp>
    </p:spTree>
    <p:extLst>
      <p:ext uri="{BB962C8B-B14F-4D97-AF65-F5344CB8AC3E}">
        <p14:creationId xmlns:p14="http://schemas.microsoft.com/office/powerpoint/2010/main" xmlns="" val="24914145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WordArt 2"/>
          <p:cNvSpPr>
            <a:spLocks noChangeArrowheads="1" noChangeShapeType="1" noTextEdit="1"/>
          </p:cNvSpPr>
          <p:nvPr/>
        </p:nvSpPr>
        <p:spPr bwMode="gray">
          <a:xfrm>
            <a:off x="1890713" y="2514600"/>
            <a:ext cx="5881687" cy="722313"/>
          </a:xfrm>
          <a:prstGeom prst="rect">
            <a:avLst/>
          </a:prstGeom>
        </p:spPr>
        <p:txBody>
          <a:bodyPr wrap="none" fromWordArt="1">
            <a:prstTxWarp prst="textDeflate">
              <a:avLst>
                <a:gd name="adj" fmla="val 0"/>
              </a:avLst>
            </a:prstTxWarp>
          </a:bodyPr>
          <a:lstStyle/>
          <a:p>
            <a:pPr algn="ctr"/>
            <a:r>
              <a:rPr lang="en-US" altLang="zh-CN"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rPr>
              <a:t>Thank You !</a:t>
            </a:r>
            <a:endParaRPr lang="zh-CN" altLang="en-US"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2946"/>
                                        </p:tgtEl>
                                        <p:attrNameLst>
                                          <p:attrName>style.visibility</p:attrName>
                                        </p:attrNameLst>
                                      </p:cBhvr>
                                      <p:to>
                                        <p:strVal val="visible"/>
                                      </p:to>
                                    </p:set>
                                    <p:anim calcmode="lin" valueType="num">
                                      <p:cBhvr>
                                        <p:cTn id="7" dur="500" fill="hold"/>
                                        <p:tgtEl>
                                          <p:spTgt spid="82946"/>
                                        </p:tgtEl>
                                        <p:attrNameLst>
                                          <p:attrName>ppt_w</p:attrName>
                                        </p:attrNameLst>
                                      </p:cBhvr>
                                      <p:tavLst>
                                        <p:tav tm="0">
                                          <p:val>
                                            <p:fltVal val="0"/>
                                          </p:val>
                                        </p:tav>
                                        <p:tav tm="100000">
                                          <p:val>
                                            <p:strVal val="#ppt_w"/>
                                          </p:val>
                                        </p:tav>
                                      </p:tavLst>
                                    </p:anim>
                                    <p:anim calcmode="lin" valueType="num">
                                      <p:cBhvr>
                                        <p:cTn id="8" dur="500" fill="hold"/>
                                        <p:tgtEl>
                                          <p:spTgt spid="82946"/>
                                        </p:tgtEl>
                                        <p:attrNameLst>
                                          <p:attrName>ppt_h</p:attrName>
                                        </p:attrNameLst>
                                      </p:cBhvr>
                                      <p:tavLst>
                                        <p:tav tm="0">
                                          <p:val>
                                            <p:fltVal val="0"/>
                                          </p:val>
                                        </p:tav>
                                        <p:tav tm="100000">
                                          <p:val>
                                            <p:strVal val="#ppt_h"/>
                                          </p:val>
                                        </p:tav>
                                      </p:tavLst>
                                    </p:anim>
                                    <p:animEffect transition="in" filter="fade">
                                      <p:cBhvr>
                                        <p:cTn id="9" dur="500"/>
                                        <p:tgtEl>
                                          <p:spTgt spid="82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sz="4800" smtClean="0">
                <a:ea typeface="宋体" pitchFamily="2" charset="-122"/>
              </a:rPr>
              <a:t>引 例</a:t>
            </a:r>
            <a:endParaRPr lang="en-US" altLang="zh-CN" sz="4800" smtClean="0">
              <a:ea typeface="宋体" pitchFamily="2" charset="-122"/>
            </a:endParaRPr>
          </a:p>
        </p:txBody>
      </p:sp>
      <p:sp>
        <p:nvSpPr>
          <p:cNvPr id="5123" name="Rectangle 3"/>
          <p:cNvSpPr>
            <a:spLocks noGrp="1" noChangeArrowheads="1"/>
          </p:cNvSpPr>
          <p:nvPr>
            <p:ph type="body" idx="1"/>
          </p:nvPr>
        </p:nvSpPr>
        <p:spPr>
          <a:xfrm>
            <a:off x="0" y="1066800"/>
            <a:ext cx="9144000" cy="4953000"/>
          </a:xfrm>
        </p:spPr>
        <p:txBody>
          <a:bodyPr/>
          <a:lstStyle/>
          <a:p>
            <a:pPr algn="ctr">
              <a:buNone/>
            </a:pPr>
            <a:r>
              <a:rPr lang="zh-CN" altLang="en-US" dirty="0">
                <a:solidFill>
                  <a:schemeClr val="tx2"/>
                </a:solidFill>
                <a:ea typeface="宋体" pitchFamily="2" charset="-122"/>
              </a:rPr>
              <a:t>营销策划助力黎明重</a:t>
            </a:r>
            <a:r>
              <a:rPr lang="zh-CN" altLang="en-US" dirty="0" smtClean="0">
                <a:solidFill>
                  <a:schemeClr val="tx2"/>
                </a:solidFill>
                <a:ea typeface="宋体" pitchFamily="2" charset="-122"/>
              </a:rPr>
              <a:t>工</a:t>
            </a:r>
            <a:endParaRPr lang="en-US" altLang="zh-CN" dirty="0" smtClean="0">
              <a:solidFill>
                <a:schemeClr val="tx2"/>
              </a:solidFill>
              <a:ea typeface="宋体" pitchFamily="2" charset="-122"/>
            </a:endParaRPr>
          </a:p>
          <a:p>
            <a:pPr>
              <a:buNone/>
            </a:pPr>
            <a:r>
              <a:rPr lang="zh-CN" altLang="en-US" sz="2000" dirty="0" smtClean="0">
                <a:solidFill>
                  <a:schemeClr val="tx2"/>
                </a:solidFill>
                <a:ea typeface="宋体" pitchFamily="2" charset="-122"/>
              </a:rPr>
              <a:t>          </a:t>
            </a:r>
            <a:r>
              <a:rPr lang="zh-CN" altLang="en-US" sz="2000" dirty="0">
                <a:ea typeface="宋体" pitchFamily="2" charset="-122"/>
              </a:rPr>
              <a:t>河南黎明重工科技股份有限公司，主营以生产大、中型系列破碎机，制砂机，磨粉机为主。</a:t>
            </a:r>
            <a:r>
              <a:rPr lang="en-US" altLang="zh-CN" sz="2000" dirty="0">
                <a:ea typeface="宋体" pitchFamily="2" charset="-122"/>
              </a:rPr>
              <a:t>2003</a:t>
            </a:r>
            <a:r>
              <a:rPr lang="zh-CN" altLang="en-US" sz="2000" dirty="0">
                <a:ea typeface="宋体" pitchFamily="2" charset="-122"/>
              </a:rPr>
              <a:t>年，建立了自己的官方网站。</a:t>
            </a:r>
            <a:endParaRPr lang="en-US" altLang="zh-CN" sz="2000" dirty="0">
              <a:ea typeface="宋体" pitchFamily="2" charset="-122"/>
            </a:endParaRPr>
          </a:p>
          <a:p>
            <a:pPr>
              <a:buNone/>
            </a:pPr>
            <a:r>
              <a:rPr lang="en-US" altLang="zh-CN" sz="2000" dirty="0">
                <a:ea typeface="宋体" pitchFamily="2" charset="-122"/>
              </a:rPr>
              <a:t>          </a:t>
            </a:r>
            <a:r>
              <a:rPr lang="zh-CN" altLang="en-US" sz="2000" dirty="0">
                <a:ea typeface="宋体" pitchFamily="2" charset="-122"/>
              </a:rPr>
              <a:t>建站初期，是粗放化经营，在网站开发、营销推广模式方面，面面俱到、遍地撒网。</a:t>
            </a:r>
            <a:endParaRPr lang="en-US" altLang="zh-CN" sz="2000" dirty="0">
              <a:ea typeface="宋体" pitchFamily="2" charset="-122"/>
            </a:endParaRPr>
          </a:p>
          <a:p>
            <a:pPr>
              <a:buNone/>
            </a:pPr>
            <a:r>
              <a:rPr lang="en-US" altLang="zh-CN" sz="2000" dirty="0">
                <a:ea typeface="宋体" pitchFamily="2" charset="-122"/>
              </a:rPr>
              <a:t>          2005</a:t>
            </a:r>
            <a:r>
              <a:rPr lang="zh-CN" altLang="en-US" sz="2000" dirty="0">
                <a:ea typeface="宋体" pitchFamily="2" charset="-122"/>
              </a:rPr>
              <a:t>年，明确其战略发展定位是通过电子商务做国际贸易，重视网络营销。进过多年摸索，积累了开展网络营销的经验。</a:t>
            </a:r>
            <a:endParaRPr lang="en-US" altLang="zh-CN" sz="2000" dirty="0">
              <a:ea typeface="宋体" pitchFamily="2" charset="-122"/>
            </a:endParaRPr>
          </a:p>
          <a:p>
            <a:pPr>
              <a:buNone/>
            </a:pPr>
            <a:r>
              <a:rPr lang="en-US" altLang="zh-CN" sz="2000" dirty="0">
                <a:ea typeface="宋体" pitchFamily="2" charset="-122"/>
              </a:rPr>
              <a:t>          2009</a:t>
            </a:r>
            <a:r>
              <a:rPr lang="zh-CN" altLang="en-US" sz="2000" dirty="0">
                <a:ea typeface="宋体" pitchFamily="2" charset="-122"/>
              </a:rPr>
              <a:t>年，从粗放化经营转型为精细化，以询盘为导向，明确成本、销售转化等量化指标，更加凸显网络营销效果。</a:t>
            </a:r>
            <a:endParaRPr lang="en-US" altLang="zh-CN" sz="2000" dirty="0">
              <a:ea typeface="宋体" pitchFamily="2" charset="-122"/>
            </a:endParaRPr>
          </a:p>
          <a:p>
            <a:pPr>
              <a:buNone/>
            </a:pPr>
            <a:r>
              <a:rPr lang="en-US" altLang="zh-CN" sz="2000" dirty="0">
                <a:ea typeface="宋体" pitchFamily="2" charset="-122"/>
              </a:rPr>
              <a:t>          2012</a:t>
            </a:r>
            <a:r>
              <a:rPr lang="zh-CN" altLang="en-US" sz="2000" dirty="0">
                <a:ea typeface="宋体" pitchFamily="2" charset="-122"/>
              </a:rPr>
              <a:t>年，管理升级，追求专业化，通过架构重组，实现“模块化管理、专业化分工”</a:t>
            </a:r>
            <a:endParaRPr lang="en-US" altLang="zh-CN" sz="2000" dirty="0">
              <a:ea typeface="宋体" pitchFamily="2" charset="-122"/>
            </a:endParaRPr>
          </a:p>
          <a:p>
            <a:pPr>
              <a:buNone/>
            </a:pPr>
            <a:r>
              <a:rPr lang="zh-CN" altLang="en-US" sz="2000" dirty="0" smtClean="0">
                <a:ea typeface="宋体" pitchFamily="2" charset="-122"/>
              </a:rPr>
              <a:t>          目前，其产品</a:t>
            </a:r>
            <a:r>
              <a:rPr lang="zh-CN" altLang="en-US" sz="2000" dirty="0">
                <a:ea typeface="宋体" pitchFamily="2" charset="-122"/>
              </a:rPr>
              <a:t>出口</a:t>
            </a:r>
            <a:r>
              <a:rPr lang="en-US" altLang="zh-CN" sz="2000" dirty="0">
                <a:ea typeface="宋体" pitchFamily="2" charset="-122"/>
              </a:rPr>
              <a:t>130</a:t>
            </a:r>
            <a:r>
              <a:rPr lang="zh-CN" altLang="en-US" sz="2000" dirty="0">
                <a:ea typeface="宋体" pitchFamily="2" charset="-122"/>
              </a:rPr>
              <a:t>多</a:t>
            </a:r>
            <a:r>
              <a:rPr lang="zh-CN" altLang="en-US" sz="2000" dirty="0" smtClean="0">
                <a:ea typeface="宋体" pitchFamily="2" charset="-122"/>
              </a:rPr>
              <a:t>国家来自</a:t>
            </a:r>
            <a:r>
              <a:rPr lang="zh-CN" altLang="en-US" sz="2000" dirty="0">
                <a:ea typeface="宋体" pitchFamily="2" charset="-122"/>
              </a:rPr>
              <a:t>电子商务的占比最高达</a:t>
            </a:r>
            <a:r>
              <a:rPr lang="en-US" altLang="zh-CN" sz="2000" dirty="0">
                <a:ea typeface="宋体" pitchFamily="2" charset="-122"/>
              </a:rPr>
              <a:t>80%</a:t>
            </a:r>
            <a:r>
              <a:rPr lang="zh-CN" altLang="en-US" sz="2000" dirty="0">
                <a:ea typeface="宋体" pitchFamily="2" charset="-122"/>
              </a:rPr>
              <a:t>，营销型网站助力公司销售额逐年快速增长</a:t>
            </a:r>
            <a:r>
              <a:rPr lang="zh-CN" altLang="en-US" sz="2000" dirty="0" smtClean="0">
                <a:ea typeface="宋体" pitchFamily="2" charset="-122"/>
              </a:rPr>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sz="4800" smtClean="0">
                <a:ea typeface="宋体" pitchFamily="2" charset="-122"/>
              </a:rPr>
              <a:t>引 例</a:t>
            </a:r>
            <a:endParaRPr lang="en-US" altLang="zh-CN" sz="4800" smtClean="0">
              <a:ea typeface="宋体" pitchFamily="2" charset="-122"/>
            </a:endParaRPr>
          </a:p>
        </p:txBody>
      </p:sp>
      <p:sp>
        <p:nvSpPr>
          <p:cNvPr id="6147" name="Rectangle 3"/>
          <p:cNvSpPr>
            <a:spLocks noGrp="1" noChangeArrowheads="1"/>
          </p:cNvSpPr>
          <p:nvPr>
            <p:ph type="body" idx="1"/>
          </p:nvPr>
        </p:nvSpPr>
        <p:spPr>
          <a:xfrm>
            <a:off x="0" y="1143000"/>
            <a:ext cx="9144000" cy="4953000"/>
          </a:xfrm>
        </p:spPr>
        <p:txBody>
          <a:bodyPr/>
          <a:lstStyle/>
          <a:p>
            <a:pPr algn="ctr">
              <a:buFont typeface="Wingdings" pitchFamily="2" charset="2"/>
              <a:buNone/>
            </a:pPr>
            <a:r>
              <a:rPr lang="zh-CN" altLang="en-US" dirty="0" smtClean="0">
                <a:solidFill>
                  <a:schemeClr val="tx2"/>
                </a:solidFill>
                <a:ea typeface="宋体" pitchFamily="2" charset="-122"/>
              </a:rPr>
              <a:t>分析</a:t>
            </a:r>
            <a:endParaRPr lang="zh-CN" altLang="en-US" sz="2000" dirty="0" smtClean="0">
              <a:ea typeface="宋体" pitchFamily="2" charset="-122"/>
            </a:endParaRPr>
          </a:p>
          <a:p>
            <a:pPr>
              <a:lnSpc>
                <a:spcPct val="150000"/>
              </a:lnSpc>
            </a:pPr>
            <a:r>
              <a:rPr lang="zh-CN" altLang="en-US" sz="2400" dirty="0">
                <a:ea typeface="宋体" pitchFamily="2" charset="-122"/>
              </a:rPr>
              <a:t>黎明重工作为传统的矿机生产企业</a:t>
            </a:r>
            <a:r>
              <a:rPr lang="zh-CN" altLang="en-US" sz="2400" dirty="0" smtClean="0">
                <a:ea typeface="宋体" pitchFamily="2" charset="-122"/>
              </a:rPr>
              <a:t>，较早地涉足电子商务</a:t>
            </a:r>
            <a:r>
              <a:rPr lang="zh-CN" altLang="en-US" sz="2400" dirty="0">
                <a:ea typeface="宋体" pitchFamily="2" charset="-122"/>
              </a:rPr>
              <a:t>，在建立了自己的官方网站后，建设思路逐渐明晰，网络营销策略两至三年一调整，</a:t>
            </a:r>
            <a:r>
              <a:rPr lang="en-US" altLang="zh-CN" sz="2400" dirty="0">
                <a:ea typeface="宋体" pitchFamily="2" charset="-122"/>
              </a:rPr>
              <a:t>SEO</a:t>
            </a:r>
            <a:r>
              <a:rPr lang="zh-CN" altLang="en-US" sz="2400" dirty="0">
                <a:ea typeface="宋体" pitchFamily="2" charset="-122"/>
              </a:rPr>
              <a:t>优化、渠道拓展、</a:t>
            </a:r>
            <a:r>
              <a:rPr lang="en-US" altLang="zh-CN" sz="2400" dirty="0">
                <a:ea typeface="宋体" pitchFamily="2" charset="-122"/>
              </a:rPr>
              <a:t>UED</a:t>
            </a:r>
            <a:r>
              <a:rPr lang="zh-CN" altLang="en-US" sz="2400" dirty="0">
                <a:ea typeface="宋体" pitchFamily="2" charset="-122"/>
              </a:rPr>
              <a:t>用户体验等多种网络营销手段并用，国内、国际市场、多语种同步开展，分别配置网站开发、市场创新、数据挖掘等专业人才，网络营销策划能够落到实处</a:t>
            </a:r>
            <a:r>
              <a:rPr lang="zh-CN" altLang="en-US" sz="2400" dirty="0" smtClean="0">
                <a:ea typeface="宋体" pitchFamily="2" charset="-122"/>
              </a:rPr>
              <a:t>。</a:t>
            </a:r>
          </a:p>
          <a:p>
            <a:pPr>
              <a:lnSpc>
                <a:spcPct val="150000"/>
              </a:lnSpc>
            </a:pPr>
            <a:r>
              <a:rPr lang="zh-CN" altLang="en-US" sz="2400" dirty="0" smtClean="0">
                <a:ea typeface="宋体" pitchFamily="2" charset="-122"/>
              </a:rPr>
              <a:t>黎明重工的电子商务工作目前已拥有</a:t>
            </a:r>
            <a:r>
              <a:rPr lang="zh-CN" altLang="en-US" sz="2400" dirty="0">
                <a:ea typeface="宋体" pitchFamily="2" charset="-122"/>
              </a:rPr>
              <a:t>自我更新、自我</a:t>
            </a:r>
            <a:r>
              <a:rPr lang="zh-CN" altLang="en-US" sz="2400" dirty="0" smtClean="0">
                <a:ea typeface="宋体" pitchFamily="2" charset="-122"/>
              </a:rPr>
              <a:t>优化</a:t>
            </a:r>
            <a:r>
              <a:rPr lang="zh-CN" altLang="en-US" sz="2400" dirty="0">
                <a:ea typeface="宋体" pitchFamily="2" charset="-122"/>
              </a:rPr>
              <a:t>的</a:t>
            </a:r>
            <a:r>
              <a:rPr lang="zh-CN" altLang="en-US" sz="2400" dirty="0" smtClean="0">
                <a:ea typeface="宋体" pitchFamily="2" charset="-122"/>
              </a:rPr>
              <a:t>能力。</a:t>
            </a:r>
          </a:p>
          <a:p>
            <a:endParaRPr lang="zh-CN" altLang="en-US" sz="2000" dirty="0" smtClean="0">
              <a:ea typeface="宋体" pitchFamily="2" charset="-122"/>
            </a:endParaRPr>
          </a:p>
          <a:p>
            <a:pPr>
              <a:lnSpc>
                <a:spcPct val="150000"/>
              </a:lnSpc>
              <a:buFont typeface="Wingdings" pitchFamily="2" charset="2"/>
              <a:buNone/>
            </a:pPr>
            <a:endParaRPr lang="zh-CN" altLang="en-US" sz="1800" dirty="0" smtClean="0">
              <a:ea typeface="宋体"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0" y="228600"/>
            <a:ext cx="8305800" cy="563563"/>
          </a:xfrm>
        </p:spPr>
        <p:txBody>
          <a:bodyPr/>
          <a:lstStyle/>
          <a:p>
            <a:pPr algn="l"/>
            <a:r>
              <a:rPr lang="en-US" altLang="zh-CN" sz="4400" dirty="0" smtClean="0">
                <a:latin typeface="黑体" pitchFamily="49" charset="-122"/>
                <a:ea typeface="黑体" pitchFamily="49" charset="-122"/>
              </a:rPr>
              <a:t>11.1 </a:t>
            </a:r>
            <a:r>
              <a:rPr lang="zh-CN" altLang="en-US" sz="4400" dirty="0" smtClean="0">
                <a:latin typeface="黑体" pitchFamily="49" charset="-122"/>
                <a:ea typeface="黑体" pitchFamily="49" charset="-122"/>
              </a:rPr>
              <a:t>网络营销策划的分类</a:t>
            </a:r>
          </a:p>
        </p:txBody>
      </p:sp>
      <p:sp>
        <p:nvSpPr>
          <p:cNvPr id="9219" name="AutoShape 7"/>
          <p:cNvSpPr>
            <a:spLocks noChangeAspect="1" noChangeArrowheads="1" noTextEdit="1"/>
          </p:cNvSpPr>
          <p:nvPr/>
        </p:nvSpPr>
        <p:spPr bwMode="gray">
          <a:xfrm flipH="1">
            <a:off x="4868863" y="3529013"/>
            <a:ext cx="909637"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9220" name="TextBox 25"/>
          <p:cNvSpPr txBox="1">
            <a:spLocks noChangeArrowheads="1"/>
          </p:cNvSpPr>
          <p:nvPr/>
        </p:nvSpPr>
        <p:spPr bwMode="auto">
          <a:xfrm>
            <a:off x="304800" y="2344812"/>
            <a:ext cx="8534400"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pPr>
            <a:r>
              <a:rPr lang="en-US" altLang="zh-CN" sz="2800" b="1" dirty="0" smtClean="0">
                <a:ea typeface="宋体" pitchFamily="2" charset="-122"/>
              </a:rPr>
              <a:t>        </a:t>
            </a:r>
            <a:r>
              <a:rPr lang="zh-CN" altLang="en-US" sz="2800" b="1" dirty="0" smtClean="0">
                <a:ea typeface="宋体" pitchFamily="2" charset="-122"/>
              </a:rPr>
              <a:t>网络</a:t>
            </a:r>
            <a:r>
              <a:rPr lang="zh-CN" altLang="en-US" sz="2800" b="1" dirty="0">
                <a:ea typeface="宋体" pitchFamily="2" charset="-122"/>
              </a:rPr>
              <a:t>营销策划就是为了达成特定的网络营销目标而进行的操作思路设计和策略、方案规划的过程。</a:t>
            </a:r>
          </a:p>
          <a:p>
            <a:pPr eaLnBrk="1" hangingPunct="1">
              <a:lnSpc>
                <a:spcPct val="150000"/>
              </a:lnSpc>
            </a:pPr>
            <a:endParaRPr lang="zh-CN" altLang="en-US" sz="2800" dirty="0" smtClean="0">
              <a:ea typeface="宋体" pitchFamily="2" charset="-122"/>
            </a:endParaRPr>
          </a:p>
          <a:p>
            <a:pPr eaLnBrk="1" hangingPunct="1"/>
            <a:endParaRPr lang="zh-CN" altLang="en-US" dirty="0">
              <a:ea typeface="宋体" pitchFamily="2" charset="-122"/>
            </a:endParaRPr>
          </a:p>
        </p:txBody>
      </p:sp>
      <p:sp>
        <p:nvSpPr>
          <p:cNvPr id="9221" name="矩形 19"/>
          <p:cNvSpPr>
            <a:spLocks noChangeArrowheads="1"/>
          </p:cNvSpPr>
          <p:nvPr/>
        </p:nvSpPr>
        <p:spPr bwMode="auto">
          <a:xfrm>
            <a:off x="0" y="1404065"/>
            <a:ext cx="5109091"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dirty="0" smtClean="0">
                <a:solidFill>
                  <a:schemeClr val="tx2"/>
                </a:solidFill>
                <a:latin typeface="黑体" pitchFamily="49" charset="-122"/>
                <a:ea typeface="黑体" pitchFamily="49" charset="-122"/>
              </a:rPr>
              <a:t>11.1.1</a:t>
            </a:r>
            <a:r>
              <a:rPr lang="zh-CN" altLang="en-US" sz="3200" dirty="0">
                <a:solidFill>
                  <a:schemeClr val="tx2"/>
                </a:solidFill>
                <a:latin typeface="黑体" pitchFamily="49" charset="-122"/>
                <a:ea typeface="黑体" pitchFamily="49" charset="-122"/>
              </a:rPr>
              <a:t>网络营销策划的含义</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en-US" altLang="zh-CN" sz="4400" dirty="0">
                <a:latin typeface="黑体" pitchFamily="49" charset="-122"/>
                <a:ea typeface="黑体" pitchFamily="49" charset="-122"/>
              </a:rPr>
              <a:t>11.1 </a:t>
            </a:r>
            <a:r>
              <a:rPr lang="zh-CN" altLang="en-US" sz="4400" dirty="0">
                <a:latin typeface="黑体" pitchFamily="49" charset="-122"/>
                <a:ea typeface="黑体" pitchFamily="49" charset="-122"/>
              </a:rPr>
              <a:t>网络营销策划的分类</a:t>
            </a:r>
          </a:p>
        </p:txBody>
      </p:sp>
      <p:sp>
        <p:nvSpPr>
          <p:cNvPr id="3" name="内容占位符 2"/>
          <p:cNvSpPr>
            <a:spLocks noGrp="1"/>
          </p:cNvSpPr>
          <p:nvPr>
            <p:ph idx="1"/>
          </p:nvPr>
        </p:nvSpPr>
        <p:spPr>
          <a:xfrm>
            <a:off x="457200" y="1124744"/>
            <a:ext cx="8153400" cy="5029200"/>
          </a:xfrm>
        </p:spPr>
        <p:txBody>
          <a:bodyPr/>
          <a:lstStyle/>
          <a:p>
            <a:pPr marL="0" indent="0">
              <a:buNone/>
            </a:pPr>
            <a:r>
              <a:rPr lang="en-US" altLang="zh-CN" sz="3200" dirty="0">
                <a:solidFill>
                  <a:schemeClr val="tx2"/>
                </a:solidFill>
                <a:latin typeface="黑体" pitchFamily="49" charset="-122"/>
                <a:ea typeface="黑体" pitchFamily="49" charset="-122"/>
              </a:rPr>
              <a:t>11.1.2</a:t>
            </a:r>
            <a:r>
              <a:rPr lang="zh-CN" altLang="en-US" sz="3200" dirty="0">
                <a:solidFill>
                  <a:schemeClr val="tx2"/>
                </a:solidFill>
                <a:latin typeface="黑体" pitchFamily="49" charset="-122"/>
                <a:ea typeface="黑体" pitchFamily="49" charset="-122"/>
              </a:rPr>
              <a:t>网络营销策划的分类</a:t>
            </a:r>
          </a:p>
        </p:txBody>
      </p:sp>
      <p:grpSp>
        <p:nvGrpSpPr>
          <p:cNvPr id="5" name="Group 33"/>
          <p:cNvGrpSpPr>
            <a:grpSpLocks/>
          </p:cNvGrpSpPr>
          <p:nvPr/>
        </p:nvGrpSpPr>
        <p:grpSpPr bwMode="auto">
          <a:xfrm>
            <a:off x="587376" y="2061493"/>
            <a:ext cx="7613651" cy="3887789"/>
            <a:chOff x="370" y="1078"/>
            <a:chExt cx="4796" cy="2449"/>
          </a:xfrm>
        </p:grpSpPr>
        <p:sp>
          <p:nvSpPr>
            <p:cNvPr id="6" name="AutoShape 3"/>
            <p:cNvSpPr>
              <a:spLocks noChangeArrowheads="1"/>
            </p:cNvSpPr>
            <p:nvPr/>
          </p:nvSpPr>
          <p:spPr bwMode="gray">
            <a:xfrm rot="-3626814">
              <a:off x="2875" y="1599"/>
              <a:ext cx="499" cy="182"/>
            </a:xfrm>
            <a:prstGeom prst="rightArrow">
              <a:avLst>
                <a:gd name="adj1" fmla="val 35167"/>
                <a:gd name="adj2" fmla="val 111029"/>
              </a:avLst>
            </a:prstGeom>
            <a:solidFill>
              <a:schemeClr val="accent1">
                <a:alpha val="89803"/>
              </a:schemeClr>
            </a:solidFill>
            <a:ln>
              <a:noFill/>
            </a:ln>
            <a:extLst>
              <a:ext uri="{91240B29-F687-4F45-9708-019B960494DF}">
                <a14:hiddenLine xmlns:a14="http://schemas.microsoft.com/office/drawing/2010/main" xmlns="" w="0" algn="ctr">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7" name="AutoShape 4"/>
            <p:cNvSpPr>
              <a:spLocks noChangeArrowheads="1"/>
            </p:cNvSpPr>
            <p:nvPr/>
          </p:nvSpPr>
          <p:spPr bwMode="gray">
            <a:xfrm rot="3465783">
              <a:off x="2907" y="2928"/>
              <a:ext cx="499" cy="182"/>
            </a:xfrm>
            <a:prstGeom prst="rightArrow">
              <a:avLst>
                <a:gd name="adj1" fmla="val 35167"/>
                <a:gd name="adj2" fmla="val 111029"/>
              </a:avLst>
            </a:prstGeom>
            <a:solidFill>
              <a:schemeClr val="accent1">
                <a:alpha val="89803"/>
              </a:schemeClr>
            </a:solidFill>
            <a:ln>
              <a:noFill/>
            </a:ln>
            <a:extLst>
              <a:ext uri="{91240B29-F687-4F45-9708-019B960494DF}">
                <a14:hiddenLine xmlns:a14="http://schemas.microsoft.com/office/drawing/2010/main" xmlns="" w="0" algn="ctr">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8" name="AutoShape 5"/>
            <p:cNvSpPr>
              <a:spLocks noChangeArrowheads="1"/>
            </p:cNvSpPr>
            <p:nvPr/>
          </p:nvSpPr>
          <p:spPr bwMode="gray">
            <a:xfrm rot="-7230978">
              <a:off x="2139" y="1613"/>
              <a:ext cx="499" cy="182"/>
            </a:xfrm>
            <a:prstGeom prst="rightArrow">
              <a:avLst>
                <a:gd name="adj1" fmla="val 35167"/>
                <a:gd name="adj2" fmla="val 111029"/>
              </a:avLst>
            </a:prstGeom>
            <a:solidFill>
              <a:schemeClr val="accent1">
                <a:alpha val="89803"/>
              </a:schemeClr>
            </a:solidFill>
            <a:ln>
              <a:noFill/>
            </a:ln>
            <a:extLst>
              <a:ext uri="{91240B29-F687-4F45-9708-019B960494DF}">
                <a14:hiddenLine xmlns:a14="http://schemas.microsoft.com/office/drawing/2010/main" xmlns="" w="0" algn="ctr">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9" name="AutoShape 6"/>
            <p:cNvSpPr>
              <a:spLocks noChangeArrowheads="1"/>
            </p:cNvSpPr>
            <p:nvPr/>
          </p:nvSpPr>
          <p:spPr bwMode="gray">
            <a:xfrm rot="7535209">
              <a:off x="2115" y="2907"/>
              <a:ext cx="499" cy="182"/>
            </a:xfrm>
            <a:prstGeom prst="rightArrow">
              <a:avLst>
                <a:gd name="adj1" fmla="val 35167"/>
                <a:gd name="adj2" fmla="val 111029"/>
              </a:avLst>
            </a:prstGeom>
            <a:solidFill>
              <a:schemeClr val="accent1">
                <a:alpha val="89803"/>
              </a:schemeClr>
            </a:solidFill>
            <a:ln>
              <a:noFill/>
            </a:ln>
            <a:extLst>
              <a:ext uri="{91240B29-F687-4F45-9708-019B960494DF}">
                <a14:hiddenLine xmlns:a14="http://schemas.microsoft.com/office/drawing/2010/main" xmlns="" w="0" algn="ctr">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10" name="AutoShape 7"/>
            <p:cNvSpPr>
              <a:spLocks noChangeArrowheads="1"/>
            </p:cNvSpPr>
            <p:nvPr/>
          </p:nvSpPr>
          <p:spPr bwMode="gray">
            <a:xfrm>
              <a:off x="3272" y="2275"/>
              <a:ext cx="499" cy="182"/>
            </a:xfrm>
            <a:prstGeom prst="rightArrow">
              <a:avLst>
                <a:gd name="adj1" fmla="val 35167"/>
                <a:gd name="adj2" fmla="val 111029"/>
              </a:avLst>
            </a:prstGeom>
            <a:solidFill>
              <a:schemeClr val="accent1">
                <a:alpha val="89803"/>
              </a:schemeClr>
            </a:solidFill>
            <a:ln>
              <a:noFill/>
            </a:ln>
            <a:extLst>
              <a:ext uri="{91240B29-F687-4F45-9708-019B960494DF}">
                <a14:hiddenLine xmlns:a14="http://schemas.microsoft.com/office/drawing/2010/main" xmlns="" w="0" algn="ctr">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11" name="AutoShape 8"/>
            <p:cNvSpPr>
              <a:spLocks noChangeArrowheads="1"/>
            </p:cNvSpPr>
            <p:nvPr/>
          </p:nvSpPr>
          <p:spPr bwMode="gray">
            <a:xfrm rot="10800000">
              <a:off x="1754" y="2271"/>
              <a:ext cx="544" cy="182"/>
            </a:xfrm>
            <a:prstGeom prst="rightArrow">
              <a:avLst>
                <a:gd name="adj1" fmla="val 35167"/>
                <a:gd name="adj2" fmla="val 121041"/>
              </a:avLst>
            </a:prstGeom>
            <a:solidFill>
              <a:schemeClr val="accent1">
                <a:alpha val="89803"/>
              </a:schemeClr>
            </a:solidFill>
            <a:ln>
              <a:noFill/>
            </a:ln>
            <a:extLst>
              <a:ext uri="{91240B29-F687-4F45-9708-019B960494DF}">
                <a14:hiddenLine xmlns:a14="http://schemas.microsoft.com/office/drawing/2010/main" xmlns="" w="0" algn="ctr">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12" name="Oval 9"/>
            <p:cNvSpPr>
              <a:spLocks noChangeArrowheads="1"/>
            </p:cNvSpPr>
            <p:nvPr/>
          </p:nvSpPr>
          <p:spPr bwMode="auto">
            <a:xfrm>
              <a:off x="1578" y="1168"/>
              <a:ext cx="2358" cy="2359"/>
            </a:xfrm>
            <a:prstGeom prst="ellipse">
              <a:avLst/>
            </a:prstGeom>
            <a:noFill/>
            <a:ln w="38100" algn="ctr">
              <a:solidFill>
                <a:schemeClr val="bg2"/>
              </a:solidFill>
              <a:round/>
              <a:headEnd/>
              <a:tailEnd/>
            </a:ln>
            <a:extLst>
              <a:ext uri="{909E8E84-426E-40DD-AFC4-6F175D3DCCD1}">
                <a14:hiddenFill xmlns:a14="http://schemas.microsoft.com/office/drawing/2010/main" xmlns="">
                  <a:solidFill>
                    <a:srgbClr val="FFFFFF"/>
                  </a:solidFill>
                </a14:hiddenFill>
              </a:ext>
            </a:extLst>
          </p:spPr>
          <p:txBody>
            <a:bodyPr anchor="ctr">
              <a:spAutoFit/>
            </a:bodyPr>
            <a:lstStyle/>
            <a:p>
              <a:endParaRPr lang="zh-CN" altLang="en-US">
                <a:ea typeface="宋体" pitchFamily="2" charset="-122"/>
              </a:endParaRPr>
            </a:p>
          </p:txBody>
        </p:sp>
        <p:sp>
          <p:nvSpPr>
            <p:cNvPr id="13" name="Text Box 10"/>
            <p:cNvSpPr txBox="1">
              <a:spLocks noChangeArrowheads="1"/>
            </p:cNvSpPr>
            <p:nvPr/>
          </p:nvSpPr>
          <p:spPr bwMode="auto">
            <a:xfrm>
              <a:off x="3498" y="1152"/>
              <a:ext cx="1092" cy="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000" b="1" dirty="0">
                  <a:ea typeface="宋体" pitchFamily="2" charset="-122"/>
                </a:rPr>
                <a:t>网上销售策划</a:t>
              </a:r>
              <a:endParaRPr lang="en-US" altLang="zh-CN" sz="2000" b="1" dirty="0">
                <a:ea typeface="宋体" pitchFamily="2" charset="-122"/>
              </a:endParaRPr>
            </a:p>
          </p:txBody>
        </p:sp>
        <p:sp>
          <p:nvSpPr>
            <p:cNvPr id="14" name="Text Box 11"/>
            <p:cNvSpPr txBox="1">
              <a:spLocks noChangeArrowheads="1"/>
            </p:cNvSpPr>
            <p:nvPr/>
          </p:nvSpPr>
          <p:spPr bwMode="auto">
            <a:xfrm>
              <a:off x="867" y="1078"/>
              <a:ext cx="1197" cy="4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000" b="1" dirty="0">
                  <a:ea typeface="宋体" pitchFamily="2" charset="-122"/>
                </a:rPr>
                <a:t>营销</a:t>
              </a:r>
              <a:r>
                <a:rPr lang="zh-CN" altLang="en-US" sz="2000" b="1" dirty="0" smtClean="0">
                  <a:ea typeface="宋体" pitchFamily="2" charset="-122"/>
                </a:rPr>
                <a:t>型</a:t>
              </a:r>
              <a:endParaRPr lang="en-US" altLang="zh-CN" sz="2000" b="1" dirty="0" smtClean="0">
                <a:ea typeface="宋体" pitchFamily="2" charset="-122"/>
              </a:endParaRPr>
            </a:p>
            <a:p>
              <a:pPr algn="ctr"/>
              <a:r>
                <a:rPr lang="zh-CN" altLang="en-US" sz="2000" b="1" dirty="0" smtClean="0">
                  <a:ea typeface="宋体" pitchFamily="2" charset="-122"/>
                </a:rPr>
                <a:t>网站</a:t>
              </a:r>
              <a:r>
                <a:rPr lang="zh-CN" altLang="en-US" sz="2000" b="1" dirty="0">
                  <a:ea typeface="宋体" pitchFamily="2" charset="-122"/>
                </a:rPr>
                <a:t>推广策划</a:t>
              </a:r>
              <a:endParaRPr lang="en-US" altLang="zh-CN" sz="2000" b="1" dirty="0">
                <a:ea typeface="宋体" pitchFamily="2" charset="-122"/>
              </a:endParaRPr>
            </a:p>
          </p:txBody>
        </p:sp>
        <p:sp>
          <p:nvSpPr>
            <p:cNvPr id="15" name="Text Box 12"/>
            <p:cNvSpPr txBox="1">
              <a:spLocks noChangeArrowheads="1"/>
            </p:cNvSpPr>
            <p:nvPr/>
          </p:nvSpPr>
          <p:spPr bwMode="auto">
            <a:xfrm>
              <a:off x="4074" y="2256"/>
              <a:ext cx="1092" cy="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000" b="1" dirty="0">
                  <a:ea typeface="宋体" pitchFamily="2" charset="-122"/>
                </a:rPr>
                <a:t>网络服务策划</a:t>
              </a:r>
              <a:endParaRPr lang="en-US" altLang="zh-CN" sz="2000" b="1" dirty="0">
                <a:ea typeface="宋体" pitchFamily="2" charset="-122"/>
              </a:endParaRPr>
            </a:p>
          </p:txBody>
        </p:sp>
        <p:sp>
          <p:nvSpPr>
            <p:cNvPr id="16" name="Text Box 13"/>
            <p:cNvSpPr txBox="1">
              <a:spLocks noChangeArrowheads="1"/>
            </p:cNvSpPr>
            <p:nvPr/>
          </p:nvSpPr>
          <p:spPr bwMode="auto">
            <a:xfrm>
              <a:off x="3498" y="3264"/>
              <a:ext cx="1417" cy="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000" b="1" dirty="0">
                  <a:ea typeface="宋体" pitchFamily="2" charset="-122"/>
                </a:rPr>
                <a:t>品牌网络推广策划</a:t>
              </a:r>
              <a:endParaRPr lang="en-US" altLang="zh-CN" sz="2000" b="1" dirty="0">
                <a:ea typeface="宋体" pitchFamily="2" charset="-122"/>
              </a:endParaRPr>
            </a:p>
          </p:txBody>
        </p:sp>
        <p:sp>
          <p:nvSpPr>
            <p:cNvPr id="17" name="Text Box 14"/>
            <p:cNvSpPr txBox="1">
              <a:spLocks noChangeArrowheads="1"/>
            </p:cNvSpPr>
            <p:nvPr/>
          </p:nvSpPr>
          <p:spPr bwMode="auto">
            <a:xfrm>
              <a:off x="370" y="2166"/>
              <a:ext cx="1092" cy="4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000" b="1" dirty="0" smtClean="0">
                  <a:ea typeface="宋体" pitchFamily="2" charset="-122"/>
                </a:rPr>
                <a:t>综合型</a:t>
              </a:r>
              <a:endParaRPr lang="en-US" altLang="zh-CN" sz="2000" b="1" dirty="0" smtClean="0">
                <a:ea typeface="宋体" pitchFamily="2" charset="-122"/>
              </a:endParaRPr>
            </a:p>
            <a:p>
              <a:pPr algn="ctr"/>
              <a:r>
                <a:rPr lang="zh-CN" altLang="en-US" sz="2000" b="1" dirty="0" smtClean="0">
                  <a:ea typeface="宋体" pitchFamily="2" charset="-122"/>
                </a:rPr>
                <a:t>网络</a:t>
              </a:r>
              <a:r>
                <a:rPr lang="zh-CN" altLang="en-US" sz="2000" b="1" dirty="0">
                  <a:ea typeface="宋体" pitchFamily="2" charset="-122"/>
                </a:rPr>
                <a:t>营销策划</a:t>
              </a:r>
              <a:endParaRPr lang="en-US" altLang="zh-CN" sz="2000" b="1" dirty="0">
                <a:ea typeface="宋体" pitchFamily="2" charset="-122"/>
              </a:endParaRPr>
            </a:p>
          </p:txBody>
        </p:sp>
        <p:sp>
          <p:nvSpPr>
            <p:cNvPr id="18" name="Text Box 15"/>
            <p:cNvSpPr txBox="1">
              <a:spLocks noChangeArrowheads="1"/>
            </p:cNvSpPr>
            <p:nvPr/>
          </p:nvSpPr>
          <p:spPr bwMode="auto">
            <a:xfrm>
              <a:off x="1066" y="3275"/>
              <a:ext cx="924" cy="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000" b="1" dirty="0">
                  <a:ea typeface="宋体" pitchFamily="2" charset="-122"/>
                </a:rPr>
                <a:t>效率策划</a:t>
              </a:r>
              <a:endParaRPr lang="en-US" altLang="zh-CN" sz="2000" b="1" dirty="0">
                <a:ea typeface="宋体" pitchFamily="2" charset="-122"/>
              </a:endParaRPr>
            </a:p>
          </p:txBody>
        </p:sp>
        <p:sp>
          <p:nvSpPr>
            <p:cNvPr id="19" name="Oval 16"/>
            <p:cNvSpPr>
              <a:spLocks noChangeArrowheads="1"/>
            </p:cNvSpPr>
            <p:nvPr/>
          </p:nvSpPr>
          <p:spPr bwMode="gray">
            <a:xfrm>
              <a:off x="1488" y="2288"/>
              <a:ext cx="192" cy="192"/>
            </a:xfrm>
            <a:prstGeom prst="ellipse">
              <a:avLst/>
            </a:prstGeom>
            <a:gradFill rotWithShape="1">
              <a:gsLst>
                <a:gs pos="0">
                  <a:schemeClr val="accent2">
                    <a:gamma/>
                    <a:tint val="48627"/>
                    <a:invGamma/>
                  </a:schemeClr>
                </a:gs>
                <a:gs pos="100000">
                  <a:schemeClr val="accent2"/>
                </a:gs>
              </a:gsLst>
              <a:path path="shape">
                <a:fillToRect l="50000" t="50000" r="50000" b="50000"/>
              </a:path>
            </a:gradFill>
            <a:ln w="9525">
              <a:noFill/>
              <a:round/>
              <a:headEnd/>
              <a:tailEnd/>
            </a:ln>
            <a:effectLst/>
          </p:spPr>
          <p:txBody>
            <a:bodyPr wrap="none" anchor="ctr"/>
            <a:lstStyle/>
            <a:p>
              <a:endParaRPr lang="zh-CN" altLang="en-US">
                <a:ea typeface="宋体" pitchFamily="2" charset="-122"/>
              </a:endParaRPr>
            </a:p>
          </p:txBody>
        </p:sp>
        <p:sp>
          <p:nvSpPr>
            <p:cNvPr id="20" name="Oval 17"/>
            <p:cNvSpPr>
              <a:spLocks noChangeArrowheads="1"/>
            </p:cNvSpPr>
            <p:nvPr/>
          </p:nvSpPr>
          <p:spPr bwMode="gray">
            <a:xfrm>
              <a:off x="2064" y="1248"/>
              <a:ext cx="192" cy="192"/>
            </a:xfrm>
            <a:prstGeom prst="ellipse">
              <a:avLst/>
            </a:prstGeom>
            <a:gradFill rotWithShape="1">
              <a:gsLst>
                <a:gs pos="0">
                  <a:schemeClr val="accent2">
                    <a:gamma/>
                    <a:tint val="48627"/>
                    <a:invGamma/>
                  </a:schemeClr>
                </a:gs>
                <a:gs pos="100000">
                  <a:schemeClr val="accent2"/>
                </a:gs>
              </a:gsLst>
              <a:path path="shape">
                <a:fillToRect l="50000" t="50000" r="50000" b="50000"/>
              </a:path>
            </a:gradFill>
            <a:ln w="9525">
              <a:noFill/>
              <a:round/>
              <a:headEnd/>
              <a:tailEnd/>
            </a:ln>
            <a:effectLst/>
          </p:spPr>
          <p:txBody>
            <a:bodyPr wrap="none" anchor="ctr"/>
            <a:lstStyle/>
            <a:p>
              <a:endParaRPr lang="zh-CN" altLang="en-US">
                <a:ea typeface="宋体" pitchFamily="2" charset="-122"/>
              </a:endParaRPr>
            </a:p>
          </p:txBody>
        </p:sp>
        <p:sp>
          <p:nvSpPr>
            <p:cNvPr id="21" name="Oval 18"/>
            <p:cNvSpPr>
              <a:spLocks noChangeArrowheads="1"/>
            </p:cNvSpPr>
            <p:nvPr/>
          </p:nvSpPr>
          <p:spPr bwMode="gray">
            <a:xfrm>
              <a:off x="3264" y="1248"/>
              <a:ext cx="192" cy="192"/>
            </a:xfrm>
            <a:prstGeom prst="ellipse">
              <a:avLst/>
            </a:prstGeom>
            <a:gradFill rotWithShape="1">
              <a:gsLst>
                <a:gs pos="0">
                  <a:schemeClr val="accent2">
                    <a:gamma/>
                    <a:tint val="48627"/>
                    <a:invGamma/>
                  </a:schemeClr>
                </a:gs>
                <a:gs pos="100000">
                  <a:schemeClr val="accent2"/>
                </a:gs>
              </a:gsLst>
              <a:path path="shape">
                <a:fillToRect l="50000" t="50000" r="50000" b="50000"/>
              </a:path>
            </a:gradFill>
            <a:ln w="9525">
              <a:noFill/>
              <a:round/>
              <a:headEnd/>
              <a:tailEnd/>
            </a:ln>
            <a:effectLst/>
          </p:spPr>
          <p:txBody>
            <a:bodyPr wrap="none" anchor="ctr"/>
            <a:lstStyle/>
            <a:p>
              <a:endParaRPr lang="zh-CN" altLang="en-US">
                <a:ea typeface="宋体" pitchFamily="2" charset="-122"/>
              </a:endParaRPr>
            </a:p>
          </p:txBody>
        </p:sp>
        <p:sp>
          <p:nvSpPr>
            <p:cNvPr id="22" name="Oval 19"/>
            <p:cNvSpPr>
              <a:spLocks noChangeArrowheads="1"/>
            </p:cNvSpPr>
            <p:nvPr/>
          </p:nvSpPr>
          <p:spPr bwMode="gray">
            <a:xfrm>
              <a:off x="2016" y="3264"/>
              <a:ext cx="192" cy="192"/>
            </a:xfrm>
            <a:prstGeom prst="ellipse">
              <a:avLst/>
            </a:prstGeom>
            <a:gradFill rotWithShape="1">
              <a:gsLst>
                <a:gs pos="0">
                  <a:schemeClr val="accent2">
                    <a:gamma/>
                    <a:tint val="48627"/>
                    <a:invGamma/>
                  </a:schemeClr>
                </a:gs>
                <a:gs pos="100000">
                  <a:schemeClr val="accent2"/>
                </a:gs>
              </a:gsLst>
              <a:path path="shape">
                <a:fillToRect l="50000" t="50000" r="50000" b="50000"/>
              </a:path>
            </a:gradFill>
            <a:ln w="9525">
              <a:noFill/>
              <a:round/>
              <a:headEnd/>
              <a:tailEnd/>
            </a:ln>
            <a:effectLst/>
          </p:spPr>
          <p:txBody>
            <a:bodyPr wrap="none" anchor="ctr"/>
            <a:lstStyle/>
            <a:p>
              <a:endParaRPr lang="zh-CN" altLang="en-US">
                <a:ea typeface="宋体" pitchFamily="2" charset="-122"/>
              </a:endParaRPr>
            </a:p>
          </p:txBody>
        </p:sp>
        <p:sp>
          <p:nvSpPr>
            <p:cNvPr id="23" name="Oval 20"/>
            <p:cNvSpPr>
              <a:spLocks noChangeArrowheads="1"/>
            </p:cNvSpPr>
            <p:nvPr/>
          </p:nvSpPr>
          <p:spPr bwMode="gray">
            <a:xfrm>
              <a:off x="3264" y="3264"/>
              <a:ext cx="192" cy="192"/>
            </a:xfrm>
            <a:prstGeom prst="ellipse">
              <a:avLst/>
            </a:prstGeom>
            <a:gradFill rotWithShape="1">
              <a:gsLst>
                <a:gs pos="0">
                  <a:schemeClr val="accent2">
                    <a:gamma/>
                    <a:tint val="48627"/>
                    <a:invGamma/>
                  </a:schemeClr>
                </a:gs>
                <a:gs pos="100000">
                  <a:schemeClr val="accent2"/>
                </a:gs>
              </a:gsLst>
              <a:path path="shape">
                <a:fillToRect l="50000" t="50000" r="50000" b="50000"/>
              </a:path>
            </a:gradFill>
            <a:ln w="9525">
              <a:noFill/>
              <a:round/>
              <a:headEnd/>
              <a:tailEnd/>
            </a:ln>
            <a:effectLst/>
          </p:spPr>
          <p:txBody>
            <a:bodyPr wrap="none" anchor="ctr"/>
            <a:lstStyle/>
            <a:p>
              <a:endParaRPr lang="zh-CN" altLang="en-US">
                <a:ea typeface="宋体" pitchFamily="2" charset="-122"/>
              </a:endParaRPr>
            </a:p>
          </p:txBody>
        </p:sp>
        <p:sp>
          <p:nvSpPr>
            <p:cNvPr id="24" name="Oval 21"/>
            <p:cNvSpPr>
              <a:spLocks noChangeArrowheads="1"/>
            </p:cNvSpPr>
            <p:nvPr/>
          </p:nvSpPr>
          <p:spPr bwMode="gray">
            <a:xfrm>
              <a:off x="3840" y="2280"/>
              <a:ext cx="192" cy="192"/>
            </a:xfrm>
            <a:prstGeom prst="ellipse">
              <a:avLst/>
            </a:prstGeom>
            <a:gradFill rotWithShape="1">
              <a:gsLst>
                <a:gs pos="0">
                  <a:schemeClr val="accent2">
                    <a:gamma/>
                    <a:tint val="48627"/>
                    <a:invGamma/>
                  </a:schemeClr>
                </a:gs>
                <a:gs pos="100000">
                  <a:schemeClr val="accent2"/>
                </a:gs>
              </a:gsLst>
              <a:path path="shape">
                <a:fillToRect l="50000" t="50000" r="50000" b="50000"/>
              </a:path>
            </a:gradFill>
            <a:ln w="9525">
              <a:noFill/>
              <a:round/>
              <a:headEnd/>
              <a:tailEnd/>
            </a:ln>
            <a:effectLst/>
          </p:spPr>
          <p:txBody>
            <a:bodyPr wrap="none" anchor="ctr"/>
            <a:lstStyle/>
            <a:p>
              <a:endParaRPr lang="zh-CN" altLang="en-US">
                <a:ea typeface="宋体" pitchFamily="2" charset="-122"/>
              </a:endParaRPr>
            </a:p>
          </p:txBody>
        </p:sp>
        <p:sp>
          <p:nvSpPr>
            <p:cNvPr id="25" name="Oval 22"/>
            <p:cNvSpPr>
              <a:spLocks noChangeArrowheads="1"/>
            </p:cNvSpPr>
            <p:nvPr/>
          </p:nvSpPr>
          <p:spPr bwMode="gray">
            <a:xfrm>
              <a:off x="2233" y="1817"/>
              <a:ext cx="1073" cy="1063"/>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zh-CN" altLang="en-US">
                <a:ea typeface="宋体" pitchFamily="2" charset="-122"/>
              </a:endParaRPr>
            </a:p>
          </p:txBody>
        </p:sp>
        <p:sp>
          <p:nvSpPr>
            <p:cNvPr id="26" name="Oval 23"/>
            <p:cNvSpPr>
              <a:spLocks noChangeArrowheads="1"/>
            </p:cNvSpPr>
            <p:nvPr/>
          </p:nvSpPr>
          <p:spPr bwMode="gray">
            <a:xfrm>
              <a:off x="2236" y="1816"/>
              <a:ext cx="1073" cy="1063"/>
            </a:xfrm>
            <a:prstGeom prst="ellipse">
              <a:avLst/>
            </a:prstGeom>
            <a:gradFill rotWithShape="1">
              <a:gsLst>
                <a:gs pos="0">
                  <a:schemeClr val="hlink">
                    <a:alpha val="32001"/>
                  </a:schemeClr>
                </a:gs>
                <a:gs pos="100000">
                  <a:schemeClr val="hlink">
                    <a:gamma/>
                    <a:shade val="0"/>
                    <a:invGamma/>
                    <a:alpha val="89999"/>
                  </a:schemeClr>
                </a:gs>
              </a:gsLst>
              <a:lin ang="2700000" scaled="1"/>
            </a:gradFill>
            <a:ln w="38100" algn="ctr">
              <a:noFill/>
              <a:round/>
              <a:headEnd/>
              <a:tailEnd/>
            </a:ln>
            <a:effectLst/>
          </p:spPr>
          <p:txBody>
            <a:bodyPr wrap="none" anchor="ctr">
              <a:spAutoFit/>
            </a:bodyPr>
            <a:lstStyle/>
            <a:p>
              <a:endParaRPr lang="zh-CN" altLang="en-US">
                <a:ea typeface="宋体" pitchFamily="2" charset="-122"/>
              </a:endParaRPr>
            </a:p>
          </p:txBody>
        </p:sp>
        <p:sp>
          <p:nvSpPr>
            <p:cNvPr id="27" name="Oval 24"/>
            <p:cNvSpPr>
              <a:spLocks noChangeArrowheads="1"/>
            </p:cNvSpPr>
            <p:nvPr/>
          </p:nvSpPr>
          <p:spPr bwMode="gray">
            <a:xfrm>
              <a:off x="2303" y="1886"/>
              <a:ext cx="933" cy="92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zh-CN" altLang="en-US">
                <a:ea typeface="宋体" pitchFamily="2" charset="-122"/>
              </a:endParaRPr>
            </a:p>
          </p:txBody>
        </p:sp>
        <p:sp>
          <p:nvSpPr>
            <p:cNvPr id="28" name="Oval 25"/>
            <p:cNvSpPr>
              <a:spLocks noChangeArrowheads="1"/>
            </p:cNvSpPr>
            <p:nvPr/>
          </p:nvSpPr>
          <p:spPr bwMode="gray">
            <a:xfrm>
              <a:off x="2301" y="1888"/>
              <a:ext cx="933" cy="924"/>
            </a:xfrm>
            <a:prstGeom prst="ellipse">
              <a:avLst/>
            </a:prstGeom>
            <a:gradFill rotWithShape="1">
              <a:gsLst>
                <a:gs pos="0">
                  <a:schemeClr val="hlink">
                    <a:gamma/>
                    <a:shade val="63529"/>
                    <a:invGamma/>
                  </a:schemeClr>
                </a:gs>
                <a:gs pos="100000">
                  <a:schemeClr val="hlink">
                    <a:alpha val="0"/>
                  </a:schemeClr>
                </a:gs>
              </a:gsLst>
              <a:lin ang="2700000" scaled="1"/>
            </a:gradFill>
            <a:ln w="38100" algn="ctr">
              <a:noFill/>
              <a:round/>
              <a:headEnd/>
              <a:tailEnd/>
            </a:ln>
            <a:effectLst/>
          </p:spPr>
          <p:txBody>
            <a:bodyPr anchor="ctr">
              <a:spAutoFit/>
            </a:bodyPr>
            <a:lstStyle/>
            <a:p>
              <a:endParaRPr lang="zh-CN" altLang="en-US">
                <a:ea typeface="宋体" pitchFamily="2" charset="-122"/>
              </a:endParaRPr>
            </a:p>
          </p:txBody>
        </p:sp>
        <p:sp>
          <p:nvSpPr>
            <p:cNvPr id="29" name="Oval 26"/>
            <p:cNvSpPr>
              <a:spLocks noChangeArrowheads="1"/>
            </p:cNvSpPr>
            <p:nvPr/>
          </p:nvSpPr>
          <p:spPr bwMode="gray">
            <a:xfrm>
              <a:off x="2350" y="1933"/>
              <a:ext cx="840" cy="832"/>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p>
              <a:endParaRPr lang="zh-CN" altLang="en-US">
                <a:ea typeface="宋体" pitchFamily="2" charset="-122"/>
              </a:endParaRPr>
            </a:p>
          </p:txBody>
        </p:sp>
        <p:grpSp>
          <p:nvGrpSpPr>
            <p:cNvPr id="30" name="Group 27"/>
            <p:cNvGrpSpPr>
              <a:grpSpLocks/>
            </p:cNvGrpSpPr>
            <p:nvPr/>
          </p:nvGrpSpPr>
          <p:grpSpPr bwMode="auto">
            <a:xfrm>
              <a:off x="2363" y="1945"/>
              <a:ext cx="813" cy="805"/>
              <a:chOff x="4166" y="1706"/>
              <a:chExt cx="1252" cy="1252"/>
            </a:xfrm>
          </p:grpSpPr>
          <p:sp>
            <p:nvSpPr>
              <p:cNvPr id="32" name="Oval 28"/>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33" name="Oval 29"/>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34" name="Oval 30"/>
              <p:cNvSpPr>
                <a:spLocks noChangeArrowheads="1"/>
              </p:cNvSpPr>
              <p:nvPr/>
            </p:nvSpPr>
            <p:spPr bwMode="gray">
              <a:xfrm>
                <a:off x="4195" y="1725"/>
                <a:ext cx="1162" cy="1141"/>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sp>
            <p:nvSpPr>
              <p:cNvPr id="35" name="Oval 31"/>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ea typeface="宋体" pitchFamily="2" charset="-122"/>
                </a:endParaRPr>
              </a:p>
            </p:txBody>
          </p:sp>
        </p:grpSp>
        <p:sp>
          <p:nvSpPr>
            <p:cNvPr id="31" name="Text Box 32"/>
            <p:cNvSpPr txBox="1">
              <a:spLocks noChangeArrowheads="1"/>
            </p:cNvSpPr>
            <p:nvPr/>
          </p:nvSpPr>
          <p:spPr bwMode="gray">
            <a:xfrm>
              <a:off x="2528" y="2243"/>
              <a:ext cx="489"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dirty="0">
                  <a:solidFill>
                    <a:srgbClr val="000000"/>
                  </a:solidFill>
                  <a:ea typeface="宋体" pitchFamily="2" charset="-122"/>
                </a:rPr>
                <a:t>Text</a:t>
              </a:r>
            </a:p>
          </p:txBody>
        </p:sp>
      </p:grpSp>
    </p:spTree>
    <p:extLst>
      <p:ext uri="{BB962C8B-B14F-4D97-AF65-F5344CB8AC3E}">
        <p14:creationId xmlns:p14="http://schemas.microsoft.com/office/powerpoint/2010/main" xmlns="" val="30130472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0" y="228600"/>
            <a:ext cx="8305800" cy="563563"/>
          </a:xfrm>
        </p:spPr>
        <p:txBody>
          <a:bodyPr/>
          <a:lstStyle/>
          <a:p>
            <a:pPr algn="l"/>
            <a:r>
              <a:rPr lang="en-US" altLang="zh-CN" sz="4400" dirty="0" smtClean="0">
                <a:latin typeface="黑体" pitchFamily="49" charset="-122"/>
                <a:ea typeface="黑体" pitchFamily="49" charset="-122"/>
              </a:rPr>
              <a:t>11.1</a:t>
            </a:r>
            <a:r>
              <a:rPr lang="zh-CN" altLang="en-US" sz="4400" dirty="0">
                <a:latin typeface="黑体" pitchFamily="49" charset="-122"/>
                <a:ea typeface="黑体" pitchFamily="49" charset="-122"/>
              </a:rPr>
              <a:t>网络营销策划的分类</a:t>
            </a:r>
            <a:endParaRPr lang="zh-CN" altLang="en-US" sz="4400" dirty="0" smtClean="0">
              <a:latin typeface="黑体" pitchFamily="49" charset="-122"/>
              <a:ea typeface="黑体" pitchFamily="49" charset="-122"/>
            </a:endParaRPr>
          </a:p>
        </p:txBody>
      </p:sp>
      <p:sp>
        <p:nvSpPr>
          <p:cNvPr id="27651" name="AutoShape 7"/>
          <p:cNvSpPr>
            <a:spLocks noChangeAspect="1" noChangeArrowheads="1" noTextEdit="1"/>
          </p:cNvSpPr>
          <p:nvPr/>
        </p:nvSpPr>
        <p:spPr bwMode="gray">
          <a:xfrm flipH="1">
            <a:off x="4868863" y="3529013"/>
            <a:ext cx="909637"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solidFill>
                <a:srgbClr val="29698D"/>
              </a:solidFill>
            </a:endParaRPr>
          </a:p>
        </p:txBody>
      </p:sp>
      <p:sp>
        <p:nvSpPr>
          <p:cNvPr id="27653" name="TextBox 25"/>
          <p:cNvSpPr txBox="1">
            <a:spLocks noChangeArrowheads="1"/>
          </p:cNvSpPr>
          <p:nvPr/>
        </p:nvSpPr>
        <p:spPr bwMode="auto">
          <a:xfrm>
            <a:off x="304800" y="1828800"/>
            <a:ext cx="853440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800" dirty="0" smtClean="0">
                <a:solidFill>
                  <a:srgbClr val="29698D"/>
                </a:solidFill>
                <a:ea typeface="宋体" pitchFamily="2" charset="-122"/>
              </a:rPr>
              <a:t>       </a:t>
            </a:r>
            <a:endParaRPr lang="zh-CN" altLang="en-US" dirty="0">
              <a:solidFill>
                <a:srgbClr val="29698D"/>
              </a:solidFill>
              <a:ea typeface="宋体" pitchFamily="2" charset="-122"/>
            </a:endParaRPr>
          </a:p>
        </p:txBody>
      </p:sp>
      <p:sp>
        <p:nvSpPr>
          <p:cNvPr id="27654" name="Rectangle 1"/>
          <p:cNvSpPr>
            <a:spLocks noChangeArrowheads="1"/>
          </p:cNvSpPr>
          <p:nvPr/>
        </p:nvSpPr>
        <p:spPr bwMode="auto">
          <a:xfrm>
            <a:off x="533400" y="2060848"/>
            <a:ext cx="7927032" cy="3385542"/>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indent="266700" eaLnBrk="0" hangingPunct="0"/>
            <a:r>
              <a:rPr lang="en-US" altLang="zh-CN" sz="2800" dirty="0" smtClean="0">
                <a:solidFill>
                  <a:srgbClr val="000000"/>
                </a:solidFill>
                <a:latin typeface="Calibri" pitchFamily="34" charset="0"/>
                <a:ea typeface="宋体" pitchFamily="2" charset="-122"/>
                <a:cs typeface="Times New Roman" pitchFamily="18" charset="0"/>
              </a:rPr>
              <a:t>【</a:t>
            </a:r>
            <a:r>
              <a:rPr lang="zh-CN" altLang="en-US" sz="2800" b="1" dirty="0" smtClean="0">
                <a:solidFill>
                  <a:srgbClr val="000000"/>
                </a:solidFill>
                <a:ea typeface="宋体" pitchFamily="2" charset="-122"/>
                <a:cs typeface="Times New Roman" pitchFamily="18" charset="0"/>
              </a:rPr>
              <a:t>教学互动</a:t>
            </a:r>
            <a:r>
              <a:rPr lang="en-US" altLang="zh-CN" sz="2800" b="1" dirty="0" smtClean="0">
                <a:solidFill>
                  <a:srgbClr val="000000"/>
                </a:solidFill>
                <a:ea typeface="宋体" pitchFamily="2" charset="-122"/>
                <a:cs typeface="Arial" pitchFamily="34" charset="0"/>
              </a:rPr>
              <a:t>11-1</a:t>
            </a:r>
            <a:r>
              <a:rPr lang="en-US" altLang="zh-CN" sz="2800" dirty="0" smtClean="0">
                <a:solidFill>
                  <a:srgbClr val="000000"/>
                </a:solidFill>
                <a:latin typeface="Calibri" pitchFamily="34" charset="0"/>
                <a:ea typeface="宋体" pitchFamily="2" charset="-122"/>
                <a:cs typeface="Times New Roman" pitchFamily="18" charset="0"/>
              </a:rPr>
              <a:t>】</a:t>
            </a:r>
            <a:endParaRPr lang="en-US" altLang="zh-CN" sz="2800" dirty="0">
              <a:solidFill>
                <a:srgbClr val="000000"/>
              </a:solidFill>
              <a:ea typeface="宋体" pitchFamily="2" charset="-122"/>
            </a:endParaRPr>
          </a:p>
          <a:p>
            <a:pPr indent="266700" algn="ctr" eaLnBrk="0" hangingPunct="0">
              <a:lnSpc>
                <a:spcPct val="150000"/>
              </a:lnSpc>
            </a:pPr>
            <a:r>
              <a:rPr lang="zh-CN" altLang="en-US" sz="2800" dirty="0" smtClean="0">
                <a:solidFill>
                  <a:srgbClr val="000000"/>
                </a:solidFill>
                <a:ea typeface="宋体" pitchFamily="2" charset="-122"/>
              </a:rPr>
              <a:t>互动问题</a:t>
            </a:r>
            <a:endParaRPr lang="en-US" altLang="zh-CN" sz="2800" dirty="0">
              <a:solidFill>
                <a:srgbClr val="000000"/>
              </a:solidFill>
              <a:ea typeface="宋体" pitchFamily="2" charset="-122"/>
            </a:endParaRPr>
          </a:p>
          <a:p>
            <a:pPr indent="266700" eaLnBrk="0" hangingPunct="0">
              <a:lnSpc>
                <a:spcPct val="150000"/>
              </a:lnSpc>
            </a:pPr>
            <a:r>
              <a:rPr lang="en-US" altLang="zh-CN" sz="2400" dirty="0" smtClean="0">
                <a:solidFill>
                  <a:srgbClr val="29698D"/>
                </a:solidFill>
                <a:ea typeface="宋体" pitchFamily="2" charset="-122"/>
              </a:rPr>
              <a:t>     </a:t>
            </a:r>
            <a:r>
              <a:rPr lang="en-US" altLang="zh-CN" sz="2400" dirty="0">
                <a:solidFill>
                  <a:srgbClr val="29698D"/>
                </a:solidFill>
                <a:ea typeface="宋体" pitchFamily="2" charset="-122"/>
              </a:rPr>
              <a:t>11</a:t>
            </a:r>
            <a:r>
              <a:rPr lang="zh-CN" altLang="en-US" sz="2400" dirty="0">
                <a:solidFill>
                  <a:srgbClr val="29698D"/>
                </a:solidFill>
                <a:ea typeface="宋体" pitchFamily="2" charset="-122"/>
              </a:rPr>
              <a:t>月</a:t>
            </a:r>
            <a:r>
              <a:rPr lang="en-US" altLang="zh-CN" sz="2400" dirty="0">
                <a:solidFill>
                  <a:srgbClr val="29698D"/>
                </a:solidFill>
                <a:ea typeface="宋体" pitchFamily="2" charset="-122"/>
              </a:rPr>
              <a:t>11</a:t>
            </a:r>
            <a:r>
              <a:rPr lang="zh-CN" altLang="en-US" sz="2400" dirty="0">
                <a:solidFill>
                  <a:srgbClr val="29698D"/>
                </a:solidFill>
                <a:ea typeface="宋体" pitchFamily="2" charset="-122"/>
              </a:rPr>
              <a:t>日从光棍节变身网络狂欢盛宴，</a:t>
            </a:r>
            <a:r>
              <a:rPr lang="en-US" altLang="zh-CN" sz="2400" dirty="0">
                <a:solidFill>
                  <a:srgbClr val="29698D"/>
                </a:solidFill>
                <a:ea typeface="宋体" pitchFamily="2" charset="-122"/>
              </a:rPr>
              <a:t>2009</a:t>
            </a:r>
            <a:r>
              <a:rPr lang="zh-CN" altLang="en-US" sz="2400" dirty="0">
                <a:solidFill>
                  <a:srgbClr val="29698D"/>
                </a:solidFill>
                <a:ea typeface="宋体" pitchFamily="2" charset="-122"/>
              </a:rPr>
              <a:t>年总销售额</a:t>
            </a:r>
            <a:r>
              <a:rPr lang="en-US" altLang="zh-CN" sz="2400" dirty="0">
                <a:solidFill>
                  <a:srgbClr val="29698D"/>
                </a:solidFill>
                <a:ea typeface="宋体" pitchFamily="2" charset="-122"/>
              </a:rPr>
              <a:t>1</a:t>
            </a:r>
            <a:r>
              <a:rPr lang="zh-CN" altLang="en-US" sz="2400" dirty="0">
                <a:solidFill>
                  <a:srgbClr val="29698D"/>
                </a:solidFill>
                <a:ea typeface="宋体" pitchFamily="2" charset="-122"/>
              </a:rPr>
              <a:t>亿元，</a:t>
            </a:r>
            <a:r>
              <a:rPr lang="en-US" altLang="zh-CN" sz="2400" dirty="0">
                <a:solidFill>
                  <a:srgbClr val="29698D"/>
                </a:solidFill>
                <a:ea typeface="宋体" pitchFamily="2" charset="-122"/>
              </a:rPr>
              <a:t>2010</a:t>
            </a:r>
            <a:r>
              <a:rPr lang="zh-CN" altLang="en-US" sz="2400" dirty="0">
                <a:solidFill>
                  <a:srgbClr val="29698D"/>
                </a:solidFill>
                <a:ea typeface="宋体" pitchFamily="2" charset="-122"/>
              </a:rPr>
              <a:t>年的近</a:t>
            </a:r>
            <a:r>
              <a:rPr lang="en-US" altLang="zh-CN" sz="2400" dirty="0">
                <a:solidFill>
                  <a:srgbClr val="29698D"/>
                </a:solidFill>
                <a:ea typeface="宋体" pitchFamily="2" charset="-122"/>
              </a:rPr>
              <a:t>10</a:t>
            </a:r>
            <a:r>
              <a:rPr lang="zh-CN" altLang="en-US" sz="2400" dirty="0">
                <a:solidFill>
                  <a:srgbClr val="29698D"/>
                </a:solidFill>
                <a:ea typeface="宋体" pitchFamily="2" charset="-122"/>
              </a:rPr>
              <a:t>亿元，</a:t>
            </a:r>
            <a:r>
              <a:rPr lang="en-US" altLang="zh-CN" sz="2400" dirty="0">
                <a:solidFill>
                  <a:srgbClr val="29698D"/>
                </a:solidFill>
                <a:ea typeface="宋体" pitchFamily="2" charset="-122"/>
              </a:rPr>
              <a:t>2014</a:t>
            </a:r>
            <a:r>
              <a:rPr lang="zh-CN" altLang="en-US" sz="2400" dirty="0">
                <a:solidFill>
                  <a:srgbClr val="29698D"/>
                </a:solidFill>
                <a:ea typeface="宋体" pitchFamily="2" charset="-122"/>
              </a:rPr>
              <a:t>年已达</a:t>
            </a:r>
            <a:r>
              <a:rPr lang="en-US" altLang="zh-CN" sz="2400" dirty="0">
                <a:solidFill>
                  <a:srgbClr val="29698D"/>
                </a:solidFill>
                <a:ea typeface="宋体" pitchFamily="2" charset="-122"/>
              </a:rPr>
              <a:t>571</a:t>
            </a:r>
            <a:r>
              <a:rPr lang="zh-CN" altLang="en-US" sz="2400" dirty="0">
                <a:solidFill>
                  <a:srgbClr val="29698D"/>
                </a:solidFill>
                <a:ea typeface="宋体" pitchFamily="2" charset="-122"/>
              </a:rPr>
              <a:t>亿元，请从网络营销策划角度谈谈双十一购物狂欢节的启示</a:t>
            </a:r>
            <a:r>
              <a:rPr lang="zh-CN" altLang="en-US" sz="2400" dirty="0" smtClean="0">
                <a:solidFill>
                  <a:srgbClr val="29698D"/>
                </a:solidFill>
                <a:ea typeface="宋体" pitchFamily="2" charset="-122"/>
              </a:rPr>
              <a:t>。</a:t>
            </a:r>
            <a:endParaRPr lang="zh-CN" altLang="en-US" sz="2400" dirty="0">
              <a:solidFill>
                <a:srgbClr val="29698D"/>
              </a:solidFill>
              <a:ea typeface="宋体" pitchFamily="2" charset="-122"/>
            </a:endParaRPr>
          </a:p>
          <a:p>
            <a:pPr indent="266700" eaLnBrk="0" hangingPunct="0">
              <a:lnSpc>
                <a:spcPct val="150000"/>
              </a:lnSpc>
            </a:pPr>
            <a:endParaRPr lang="zh-CN" altLang="en-US" sz="2400" dirty="0">
              <a:solidFill>
                <a:srgbClr val="29698D"/>
              </a:solidFill>
              <a:ea typeface="宋体" pitchFamily="2" charset="-122"/>
            </a:endParaRPr>
          </a:p>
        </p:txBody>
      </p:sp>
      <p:sp>
        <p:nvSpPr>
          <p:cNvPr id="2" name="TextBox 1"/>
          <p:cNvSpPr txBox="1"/>
          <p:nvPr/>
        </p:nvSpPr>
        <p:spPr>
          <a:xfrm>
            <a:off x="304800" y="1268760"/>
            <a:ext cx="5563344" cy="584775"/>
          </a:xfrm>
          <a:prstGeom prst="rect">
            <a:avLst/>
          </a:prstGeom>
          <a:noFill/>
        </p:spPr>
        <p:txBody>
          <a:bodyPr wrap="square" rtlCol="0">
            <a:spAutoFit/>
          </a:bodyPr>
          <a:lstStyle/>
          <a:p>
            <a:r>
              <a:rPr lang="en-US" altLang="zh-CN" sz="3200" dirty="0" smtClean="0">
                <a:solidFill>
                  <a:schemeClr val="tx2"/>
                </a:solidFill>
                <a:latin typeface="黑体" pitchFamily="49" charset="-122"/>
                <a:ea typeface="黑体" pitchFamily="49" charset="-122"/>
              </a:rPr>
              <a:t>11.1.2</a:t>
            </a:r>
            <a:r>
              <a:rPr lang="zh-CN" altLang="en-US" sz="3200" dirty="0" smtClean="0">
                <a:solidFill>
                  <a:schemeClr val="tx2"/>
                </a:solidFill>
                <a:latin typeface="黑体" pitchFamily="49" charset="-122"/>
                <a:ea typeface="黑体" pitchFamily="49" charset="-122"/>
              </a:rPr>
              <a:t>网络</a:t>
            </a:r>
            <a:r>
              <a:rPr lang="zh-CN" altLang="en-US" sz="3200" dirty="0">
                <a:solidFill>
                  <a:schemeClr val="tx2"/>
                </a:solidFill>
                <a:latin typeface="黑体" pitchFamily="49" charset="-122"/>
                <a:ea typeface="黑体" pitchFamily="49" charset="-122"/>
              </a:rPr>
              <a:t>营销策划的分类</a:t>
            </a:r>
          </a:p>
        </p:txBody>
      </p:sp>
    </p:spTree>
    <p:extLst>
      <p:ext uri="{BB962C8B-B14F-4D97-AF65-F5344CB8AC3E}">
        <p14:creationId xmlns:p14="http://schemas.microsoft.com/office/powerpoint/2010/main" xmlns="" val="32079853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28600"/>
            <a:ext cx="8305800" cy="563563"/>
          </a:xfrm>
        </p:spPr>
        <p:txBody>
          <a:bodyPr/>
          <a:lstStyle/>
          <a:p>
            <a:pPr algn="l"/>
            <a:r>
              <a:rPr lang="en-US" altLang="zh-CN" sz="3600" dirty="0" smtClean="0">
                <a:latin typeface="黑体" pitchFamily="49" charset="-122"/>
                <a:ea typeface="黑体" pitchFamily="49" charset="-122"/>
              </a:rPr>
              <a:t>11.2 </a:t>
            </a:r>
            <a:r>
              <a:rPr lang="zh-CN" altLang="en-US" sz="3600" dirty="0" smtClean="0">
                <a:latin typeface="黑体" pitchFamily="49" charset="-122"/>
                <a:ea typeface="黑体" pitchFamily="49" charset="-122"/>
              </a:rPr>
              <a:t>网络</a:t>
            </a:r>
            <a:r>
              <a:rPr lang="zh-CN" altLang="en-US" sz="3600" dirty="0">
                <a:latin typeface="黑体" pitchFamily="49" charset="-122"/>
                <a:ea typeface="黑体" pitchFamily="49" charset="-122"/>
              </a:rPr>
              <a:t>营销策划书的编写原则与内容</a:t>
            </a:r>
            <a:endParaRPr lang="zh-CN" altLang="en-US" sz="3600" dirty="0" smtClean="0">
              <a:latin typeface="黑体" pitchFamily="49" charset="-122"/>
              <a:ea typeface="黑体" pitchFamily="49" charset="-122"/>
            </a:endParaRPr>
          </a:p>
        </p:txBody>
      </p:sp>
      <p:sp>
        <p:nvSpPr>
          <p:cNvPr id="7171" name="AutoShape 7"/>
          <p:cNvSpPr>
            <a:spLocks noChangeAspect="1" noChangeArrowheads="1" noTextEdit="1"/>
          </p:cNvSpPr>
          <p:nvPr/>
        </p:nvSpPr>
        <p:spPr bwMode="gray">
          <a:xfrm flipH="1">
            <a:off x="4868863" y="3529013"/>
            <a:ext cx="909637"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grpSp>
        <p:nvGrpSpPr>
          <p:cNvPr id="6" name="Group 92"/>
          <p:cNvGrpSpPr>
            <a:grpSpLocks/>
          </p:cNvGrpSpPr>
          <p:nvPr/>
        </p:nvGrpSpPr>
        <p:grpSpPr bwMode="auto">
          <a:xfrm>
            <a:off x="1609799" y="1831975"/>
            <a:ext cx="2170113" cy="4035425"/>
            <a:chOff x="720" y="1296"/>
            <a:chExt cx="1367" cy="2542"/>
          </a:xfrm>
        </p:grpSpPr>
        <p:sp>
          <p:nvSpPr>
            <p:cNvPr id="7"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8" name="AutoShape 94"/>
            <p:cNvSpPr>
              <a:spLocks noChangeArrowheads="1"/>
            </p:cNvSpPr>
            <p:nvPr/>
          </p:nvSpPr>
          <p:spPr bwMode="gray">
            <a:xfrm>
              <a:off x="741" y="1495"/>
              <a:ext cx="1322" cy="1766"/>
            </a:xfrm>
            <a:prstGeom prst="roundRect">
              <a:avLst>
                <a:gd name="adj" fmla="val 16667"/>
              </a:avLst>
            </a:prstGeom>
            <a:solidFill>
              <a:srgbClr val="3CA1E6"/>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9"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10"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11"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12"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grpSp>
          <p:nvGrpSpPr>
            <p:cNvPr id="13" name="Group 99"/>
            <p:cNvGrpSpPr>
              <a:grpSpLocks/>
            </p:cNvGrpSpPr>
            <p:nvPr/>
          </p:nvGrpSpPr>
          <p:grpSpPr bwMode="auto">
            <a:xfrm>
              <a:off x="1189" y="1296"/>
              <a:ext cx="405" cy="405"/>
              <a:chOff x="1289" y="582"/>
              <a:chExt cx="668" cy="668"/>
            </a:xfrm>
          </p:grpSpPr>
          <p:sp>
            <p:nvSpPr>
              <p:cNvPr id="16" name="Oval 100"/>
              <p:cNvSpPr>
                <a:spLocks noChangeArrowheads="1"/>
              </p:cNvSpPr>
              <p:nvPr/>
            </p:nvSpPr>
            <p:spPr bwMode="gray">
              <a:xfrm>
                <a:off x="1289" y="582"/>
                <a:ext cx="668" cy="668"/>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p>
                <a:endParaRPr lang="zh-CN" altLang="en-US">
                  <a:solidFill>
                    <a:srgbClr val="29698D"/>
                  </a:solidFill>
                  <a:ea typeface="宋体" pitchFamily="2" charset="-122"/>
                </a:endParaRPr>
              </a:p>
            </p:txBody>
          </p:sp>
          <p:sp>
            <p:nvSpPr>
              <p:cNvPr id="17"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18"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19"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20"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grpSp>
        <p:sp>
          <p:nvSpPr>
            <p:cNvPr id="14" name="Text Box 105"/>
            <p:cNvSpPr txBox="1">
              <a:spLocks noChangeArrowheads="1"/>
            </p:cNvSpPr>
            <p:nvPr/>
          </p:nvSpPr>
          <p:spPr bwMode="gray">
            <a:xfrm>
              <a:off x="1276"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dirty="0">
                  <a:solidFill>
                    <a:srgbClr val="000000"/>
                  </a:solidFill>
                  <a:ea typeface="宋体" pitchFamily="2" charset="-122"/>
                </a:rPr>
                <a:t>1</a:t>
              </a:r>
              <a:endParaRPr lang="en-US" altLang="zh-CN" dirty="0">
                <a:solidFill>
                  <a:srgbClr val="29698D"/>
                </a:solidFill>
                <a:ea typeface="宋体" pitchFamily="2" charset="-122"/>
              </a:endParaRPr>
            </a:p>
          </p:txBody>
        </p:sp>
        <p:sp>
          <p:nvSpPr>
            <p:cNvPr id="15" name="Text Box 106"/>
            <p:cNvSpPr txBox="1">
              <a:spLocks noChangeArrowheads="1"/>
            </p:cNvSpPr>
            <p:nvPr/>
          </p:nvSpPr>
          <p:spPr bwMode="gray">
            <a:xfrm>
              <a:off x="768" y="1776"/>
              <a:ext cx="1296" cy="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400" dirty="0" smtClean="0">
                  <a:solidFill>
                    <a:schemeClr val="tx2"/>
                  </a:solidFill>
                  <a:ea typeface="宋体" pitchFamily="2" charset="-122"/>
                </a:rPr>
                <a:t>网络营销策划书的编写原则</a:t>
              </a:r>
              <a:endParaRPr lang="en-US" altLang="zh-CN" sz="2400" dirty="0">
                <a:solidFill>
                  <a:schemeClr val="tx2"/>
                </a:solidFill>
                <a:ea typeface="宋体" pitchFamily="2" charset="-122"/>
              </a:endParaRPr>
            </a:p>
          </p:txBody>
        </p:sp>
      </p:grpSp>
      <p:grpSp>
        <p:nvGrpSpPr>
          <p:cNvPr id="21" name="Group 107"/>
          <p:cNvGrpSpPr>
            <a:grpSpLocks/>
          </p:cNvGrpSpPr>
          <p:nvPr/>
        </p:nvGrpSpPr>
        <p:grpSpPr bwMode="auto">
          <a:xfrm>
            <a:off x="4709318" y="1831975"/>
            <a:ext cx="2166938" cy="4035425"/>
            <a:chOff x="2208" y="1296"/>
            <a:chExt cx="1365" cy="2542"/>
          </a:xfrm>
        </p:grpSpPr>
        <p:sp>
          <p:nvSpPr>
            <p:cNvPr id="22"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23" name="AutoShape 109"/>
            <p:cNvSpPr>
              <a:spLocks noChangeArrowheads="1"/>
            </p:cNvSpPr>
            <p:nvPr/>
          </p:nvSpPr>
          <p:spPr bwMode="gray">
            <a:xfrm>
              <a:off x="2229" y="1495"/>
              <a:ext cx="1322" cy="1766"/>
            </a:xfrm>
            <a:prstGeom prst="roundRect">
              <a:avLst>
                <a:gd name="adj" fmla="val 16667"/>
              </a:avLst>
            </a:prstGeom>
            <a:solidFill>
              <a:srgbClr val="73E77E"/>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24"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25"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26" name="Oval 112"/>
            <p:cNvSpPr>
              <a:spLocks noChangeArrowheads="1"/>
            </p:cNvSpPr>
            <p:nvPr/>
          </p:nvSpPr>
          <p:spPr bwMode="gray">
            <a:xfrm>
              <a:off x="2677" y="1296"/>
              <a:ext cx="405" cy="405"/>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p>
              <a:endParaRPr lang="zh-CN" altLang="en-US">
                <a:solidFill>
                  <a:srgbClr val="29698D"/>
                </a:solidFill>
                <a:ea typeface="宋体" pitchFamily="2" charset="-122"/>
              </a:endParaRPr>
            </a:p>
          </p:txBody>
        </p:sp>
        <p:sp>
          <p:nvSpPr>
            <p:cNvPr id="27"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28"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29"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30"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31" name="Text Box 117"/>
            <p:cNvSpPr txBox="1">
              <a:spLocks noChangeArrowheads="1"/>
            </p:cNvSpPr>
            <p:nvPr/>
          </p:nvSpPr>
          <p:spPr bwMode="gray">
            <a:xfrm>
              <a:off x="2764"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a:solidFill>
                    <a:srgbClr val="000000"/>
                  </a:solidFill>
                  <a:ea typeface="宋体" pitchFamily="2" charset="-122"/>
                </a:rPr>
                <a:t>2</a:t>
              </a:r>
              <a:endParaRPr lang="en-US" altLang="zh-CN">
                <a:solidFill>
                  <a:srgbClr val="29698D"/>
                </a:solidFill>
                <a:ea typeface="宋体" pitchFamily="2" charset="-122"/>
              </a:endParaRPr>
            </a:p>
          </p:txBody>
        </p:sp>
        <p:sp>
          <p:nvSpPr>
            <p:cNvPr id="32" name="Text Box 118"/>
            <p:cNvSpPr txBox="1">
              <a:spLocks noChangeArrowheads="1"/>
            </p:cNvSpPr>
            <p:nvPr/>
          </p:nvSpPr>
          <p:spPr bwMode="gray">
            <a:xfrm>
              <a:off x="2256" y="1776"/>
              <a:ext cx="1296" cy="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400" dirty="0" smtClean="0">
                  <a:solidFill>
                    <a:schemeClr val="tx2"/>
                  </a:solidFill>
                  <a:ea typeface="宋体" pitchFamily="2" charset="-122"/>
                </a:rPr>
                <a:t>网络营销策划的步骤</a:t>
              </a:r>
              <a:endParaRPr lang="en-US" altLang="zh-CN" sz="2400" dirty="0">
                <a:solidFill>
                  <a:schemeClr val="tx2"/>
                </a:solidFill>
                <a:ea typeface="宋体" pitchFamily="2" charset="-122"/>
              </a:endParaRPr>
            </a:p>
          </p:txBody>
        </p:sp>
        <p:sp>
          <p:nvSpPr>
            <p:cNvPr id="33"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34"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latin typeface="黑体" pitchFamily="49" charset="-122"/>
                <a:ea typeface="黑体" pitchFamily="49" charset="-122"/>
              </a:rPr>
              <a:t>11.2 </a:t>
            </a:r>
            <a:r>
              <a:rPr lang="zh-CN" altLang="en-US" sz="3600" dirty="0">
                <a:latin typeface="黑体" pitchFamily="49" charset="-122"/>
                <a:ea typeface="黑体" pitchFamily="49" charset="-122"/>
              </a:rPr>
              <a:t>网络营销策划书的编写原则与内容</a:t>
            </a:r>
            <a:endParaRPr lang="zh-CN" altLang="en-US" sz="3600" dirty="0"/>
          </a:p>
        </p:txBody>
      </p:sp>
      <p:sp>
        <p:nvSpPr>
          <p:cNvPr id="3" name="内容占位符 2"/>
          <p:cNvSpPr>
            <a:spLocks noGrp="1"/>
          </p:cNvSpPr>
          <p:nvPr>
            <p:ph idx="1"/>
          </p:nvPr>
        </p:nvSpPr>
        <p:spPr>
          <a:xfrm>
            <a:off x="107504" y="980728"/>
            <a:ext cx="8153400" cy="5029200"/>
          </a:xfrm>
        </p:spPr>
        <p:txBody>
          <a:bodyPr/>
          <a:lstStyle/>
          <a:p>
            <a:pPr marL="0" indent="0">
              <a:buNone/>
            </a:pPr>
            <a:r>
              <a:rPr lang="en-US" altLang="zh-CN" sz="3200" b="0" dirty="0" smtClean="0">
                <a:solidFill>
                  <a:schemeClr val="tx2"/>
                </a:solidFill>
                <a:latin typeface="黑体" pitchFamily="49" charset="-122"/>
                <a:ea typeface="黑体" pitchFamily="49" charset="-122"/>
              </a:rPr>
              <a:t>11.2.1</a:t>
            </a:r>
            <a:r>
              <a:rPr lang="zh-CN" altLang="en-US" sz="3200" b="0" dirty="0" smtClean="0">
                <a:solidFill>
                  <a:schemeClr val="tx2"/>
                </a:solidFill>
                <a:latin typeface="黑体" pitchFamily="49" charset="-122"/>
                <a:ea typeface="黑体" pitchFamily="49" charset="-122"/>
              </a:rPr>
              <a:t>网络</a:t>
            </a:r>
            <a:r>
              <a:rPr lang="zh-CN" altLang="en-US" sz="3200" b="0" dirty="0">
                <a:solidFill>
                  <a:schemeClr val="tx2"/>
                </a:solidFill>
                <a:latin typeface="黑体" pitchFamily="49" charset="-122"/>
                <a:ea typeface="黑体" pitchFamily="49" charset="-122"/>
              </a:rPr>
              <a:t>营销策划书的编写原则</a:t>
            </a:r>
          </a:p>
          <a:p>
            <a:endParaRPr lang="zh-CN" altLang="en-US" dirty="0"/>
          </a:p>
        </p:txBody>
      </p:sp>
      <p:grpSp>
        <p:nvGrpSpPr>
          <p:cNvPr id="5" name="Group 31"/>
          <p:cNvGrpSpPr>
            <a:grpSpLocks/>
          </p:cNvGrpSpPr>
          <p:nvPr/>
        </p:nvGrpSpPr>
        <p:grpSpPr bwMode="auto">
          <a:xfrm>
            <a:off x="1371600" y="1556504"/>
            <a:ext cx="6368752" cy="5160972"/>
            <a:chOff x="864" y="606"/>
            <a:chExt cx="3600" cy="3472"/>
          </a:xfrm>
        </p:grpSpPr>
        <p:sp>
          <p:nvSpPr>
            <p:cNvPr id="6" name="Rectangle 3"/>
            <p:cNvSpPr>
              <a:spLocks noChangeArrowheads="1"/>
            </p:cNvSpPr>
            <p:nvPr/>
          </p:nvSpPr>
          <p:spPr bwMode="gray">
            <a:xfrm rot="-7829975">
              <a:off x="2965" y="2350"/>
              <a:ext cx="640" cy="124"/>
            </a:xfrm>
            <a:prstGeom prst="rect">
              <a:avLst/>
            </a:prstGeom>
            <a:gradFill rotWithShape="1">
              <a:gsLst>
                <a:gs pos="0">
                  <a:srgbClr val="B2B2B2"/>
                </a:gs>
                <a:gs pos="50000">
                  <a:srgbClr val="D7D7D7"/>
                </a:gs>
                <a:gs pos="100000">
                  <a:srgbClr val="B2B2B2"/>
                </a:gs>
              </a:gsLst>
              <a:lin ang="5400000" scaled="1"/>
            </a:gra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7" name="Rectangle 4"/>
            <p:cNvSpPr>
              <a:spLocks noChangeArrowheads="1"/>
            </p:cNvSpPr>
            <p:nvPr/>
          </p:nvSpPr>
          <p:spPr bwMode="gray">
            <a:xfrm rot="-743917">
              <a:off x="1688" y="2046"/>
              <a:ext cx="653" cy="115"/>
            </a:xfrm>
            <a:prstGeom prst="rect">
              <a:avLst/>
            </a:prstGeom>
            <a:gradFill rotWithShape="1">
              <a:gsLst>
                <a:gs pos="0">
                  <a:srgbClr val="B2B2B2"/>
                </a:gs>
                <a:gs pos="50000">
                  <a:srgbClr val="DADADA"/>
                </a:gs>
                <a:gs pos="100000">
                  <a:srgbClr val="B2B2B2"/>
                </a:gs>
              </a:gsLst>
              <a:lin ang="5400000" scaled="1"/>
            </a:gra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8" name="Rectangle 5"/>
            <p:cNvSpPr>
              <a:spLocks noChangeArrowheads="1"/>
            </p:cNvSpPr>
            <p:nvPr/>
          </p:nvSpPr>
          <p:spPr bwMode="gray">
            <a:xfrm rot="-3205350">
              <a:off x="3050" y="1318"/>
              <a:ext cx="398" cy="86"/>
            </a:xfrm>
            <a:prstGeom prst="rect">
              <a:avLst/>
            </a:prstGeom>
            <a:gradFill rotWithShape="1">
              <a:gsLst>
                <a:gs pos="0">
                  <a:srgbClr val="B2B2B2"/>
                </a:gs>
                <a:gs pos="50000">
                  <a:srgbClr val="E8E8E8"/>
                </a:gs>
                <a:gs pos="100000">
                  <a:srgbClr val="B2B2B2"/>
                </a:gs>
              </a:gsLst>
              <a:lin ang="5400000" scaled="1"/>
            </a:gra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endParaRPr lang="zh-CN" altLang="en-US">
                <a:ea typeface="宋体" pitchFamily="2" charset="-122"/>
              </a:endParaRPr>
            </a:p>
          </p:txBody>
        </p:sp>
        <p:grpSp>
          <p:nvGrpSpPr>
            <p:cNvPr id="9" name="Group 6"/>
            <p:cNvGrpSpPr>
              <a:grpSpLocks/>
            </p:cNvGrpSpPr>
            <p:nvPr/>
          </p:nvGrpSpPr>
          <p:grpSpPr bwMode="auto">
            <a:xfrm>
              <a:off x="2295" y="1339"/>
              <a:ext cx="1041" cy="1061"/>
              <a:chOff x="2400" y="1488"/>
              <a:chExt cx="1152" cy="1152"/>
            </a:xfrm>
          </p:grpSpPr>
          <p:grpSp>
            <p:nvGrpSpPr>
              <p:cNvPr id="29" name="Group 7"/>
              <p:cNvGrpSpPr>
                <a:grpSpLocks/>
              </p:cNvGrpSpPr>
              <p:nvPr/>
            </p:nvGrpSpPr>
            <p:grpSpPr bwMode="auto">
              <a:xfrm>
                <a:off x="2400" y="1488"/>
                <a:ext cx="1152" cy="1152"/>
                <a:chOff x="2016" y="1920"/>
                <a:chExt cx="1680" cy="1680"/>
              </a:xfrm>
            </p:grpSpPr>
            <p:sp>
              <p:nvSpPr>
                <p:cNvPr id="31" name="Oval 8"/>
                <p:cNvSpPr>
                  <a:spLocks noChangeArrowheads="1"/>
                </p:cNvSpPr>
                <p:nvPr/>
              </p:nvSpPr>
              <p:spPr bwMode="gray">
                <a:xfrm>
                  <a:off x="2016" y="1920"/>
                  <a:ext cx="1680" cy="1680"/>
                </a:xfrm>
                <a:prstGeom prst="ellipse">
                  <a:avLst/>
                </a:prstGeom>
                <a:gradFill rotWithShape="1">
                  <a:gsLst>
                    <a:gs pos="0">
                      <a:schemeClr val="folHlink"/>
                    </a:gs>
                    <a:gs pos="100000">
                      <a:schemeClr val="folHlink">
                        <a:gamma/>
                        <a:shade val="24314"/>
                        <a:invGamma/>
                      </a:schemeClr>
                    </a:gs>
                  </a:gsLst>
                  <a:lin ang="5400000" scaled="1"/>
                </a:gradFill>
                <a:ln w="9525">
                  <a:noFill/>
                  <a:round/>
                  <a:headEnd/>
                  <a:tailEnd/>
                </a:ln>
                <a:effectLst/>
              </p:spPr>
              <p:txBody>
                <a:bodyPr wrap="none" anchor="ctr"/>
                <a:lstStyle/>
                <a:p>
                  <a:endParaRPr lang="zh-CN" altLang="en-US">
                    <a:ea typeface="宋体" pitchFamily="2" charset="-122"/>
                  </a:endParaRPr>
                </a:p>
              </p:txBody>
            </p:sp>
            <p:sp>
              <p:nvSpPr>
                <p:cNvPr id="32" name="Freeform 9"/>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folHlink"/>
                    </a:gs>
                  </a:gsLst>
                  <a:lin ang="5400000" scaled="1"/>
                </a:gradFill>
                <a:ln>
                  <a:noFill/>
                </a:ln>
                <a:extLst>
                  <a:ext uri="{91240B29-F687-4F45-9708-019B960494DF}">
                    <a14:hiddenLine xmlns:a14="http://schemas.microsoft.com/office/drawing/2010/main" xmlns="" w="0">
                      <a:solidFill>
                        <a:srgbClr val="000000"/>
                      </a:solidFill>
                      <a:round/>
                      <a:headEnd/>
                      <a:tailEnd/>
                    </a14:hiddenLine>
                  </a:ext>
                </a:extLst>
              </p:spPr>
              <p:txBody>
                <a:bodyPr/>
                <a:lstStyle/>
                <a:p>
                  <a:endParaRPr lang="zh-CN" altLang="en-US">
                    <a:ea typeface="宋体" pitchFamily="2" charset="-122"/>
                  </a:endParaRPr>
                </a:p>
              </p:txBody>
            </p:sp>
          </p:grpSp>
          <p:sp>
            <p:nvSpPr>
              <p:cNvPr id="30" name="Text Box 10"/>
              <p:cNvSpPr txBox="1">
                <a:spLocks noChangeArrowheads="1"/>
              </p:cNvSpPr>
              <p:nvPr/>
            </p:nvSpPr>
            <p:spPr bwMode="gray">
              <a:xfrm>
                <a:off x="2518" y="1989"/>
                <a:ext cx="890" cy="337"/>
              </a:xfrm>
              <a:prstGeom prst="rect">
                <a:avLst/>
              </a:prstGeom>
              <a:noFill/>
              <a:ln w="9525">
                <a:noFill/>
                <a:miter lim="800000"/>
                <a:headEnd/>
                <a:tailEnd/>
              </a:ln>
              <a:effectLst/>
            </p:spPr>
            <p:txBody>
              <a:bodyPr wrap="none">
                <a:spAutoFit/>
              </a:bodyPr>
              <a:lstStyle/>
              <a:p>
                <a:pPr algn="ctr" eaLnBrk="0" hangingPunct="0">
                  <a:defRPr/>
                </a:pPr>
                <a:r>
                  <a:rPr lang="zh-CN" altLang="en-US" sz="2400" b="1" dirty="0" smtClean="0">
                    <a:solidFill>
                      <a:srgbClr val="FFFFFF"/>
                    </a:solidFill>
                    <a:effectLst>
                      <a:outerShdw blurRad="38100" dist="38100" dir="2700000" algn="tl">
                        <a:srgbClr val="C0C0C0"/>
                      </a:outerShdw>
                    </a:effectLst>
                    <a:latin typeface="Arial" charset="0"/>
                    <a:ea typeface="宋体" charset="-122"/>
                  </a:rPr>
                  <a:t>创新原则</a:t>
                </a:r>
                <a:endParaRPr lang="en-US" altLang="zh-CN" sz="2400" b="1" dirty="0">
                  <a:solidFill>
                    <a:srgbClr val="FFFFFF"/>
                  </a:solidFill>
                  <a:effectLst>
                    <a:outerShdw blurRad="38100" dist="38100" dir="2700000" algn="tl">
                      <a:srgbClr val="C0C0C0"/>
                    </a:outerShdw>
                  </a:effectLst>
                  <a:latin typeface="Arial" charset="0"/>
                  <a:ea typeface="宋体" charset="-122"/>
                </a:endParaRPr>
              </a:p>
            </p:txBody>
          </p:sp>
        </p:grpSp>
        <p:grpSp>
          <p:nvGrpSpPr>
            <p:cNvPr id="10" name="Group 11"/>
            <p:cNvGrpSpPr>
              <a:grpSpLocks/>
            </p:cNvGrpSpPr>
            <p:nvPr/>
          </p:nvGrpSpPr>
          <p:grpSpPr bwMode="auto">
            <a:xfrm>
              <a:off x="3166" y="606"/>
              <a:ext cx="689" cy="640"/>
              <a:chOff x="3553" y="837"/>
              <a:chExt cx="763" cy="695"/>
            </a:xfrm>
          </p:grpSpPr>
          <p:grpSp>
            <p:nvGrpSpPr>
              <p:cNvPr id="25" name="Group 12"/>
              <p:cNvGrpSpPr>
                <a:grpSpLocks/>
              </p:cNvGrpSpPr>
              <p:nvPr/>
            </p:nvGrpSpPr>
            <p:grpSpPr bwMode="auto">
              <a:xfrm>
                <a:off x="3553" y="837"/>
                <a:ext cx="734" cy="695"/>
                <a:chOff x="1888" y="1589"/>
                <a:chExt cx="1976" cy="1871"/>
              </a:xfrm>
            </p:grpSpPr>
            <p:sp>
              <p:nvSpPr>
                <p:cNvPr id="27" name="Oval 13"/>
                <p:cNvSpPr>
                  <a:spLocks noChangeArrowheads="1"/>
                </p:cNvSpPr>
                <p:nvPr/>
              </p:nvSpPr>
              <p:spPr bwMode="gray">
                <a:xfrm>
                  <a:off x="1888" y="1589"/>
                  <a:ext cx="1976" cy="1871"/>
                </a:xfrm>
                <a:prstGeom prst="ellipse">
                  <a:avLst/>
                </a:prstGeom>
                <a:gradFill rotWithShape="1">
                  <a:gsLst>
                    <a:gs pos="0">
                      <a:schemeClr val="accent1"/>
                    </a:gs>
                    <a:gs pos="100000">
                      <a:schemeClr val="accent1">
                        <a:gamma/>
                        <a:shade val="24314"/>
                        <a:invGamma/>
                      </a:schemeClr>
                    </a:gs>
                  </a:gsLst>
                  <a:lin ang="5400000" scaled="1"/>
                </a:gradFill>
                <a:ln w="9525">
                  <a:noFill/>
                  <a:round/>
                  <a:headEnd/>
                  <a:tailEnd/>
                </a:ln>
                <a:effectLst/>
              </p:spPr>
              <p:txBody>
                <a:bodyPr wrap="none" anchor="ctr"/>
                <a:lstStyle/>
                <a:p>
                  <a:endParaRPr lang="zh-CN" altLang="en-US">
                    <a:ea typeface="宋体" pitchFamily="2" charset="-122"/>
                  </a:endParaRPr>
                </a:p>
              </p:txBody>
            </p:sp>
            <p:sp>
              <p:nvSpPr>
                <p:cNvPr id="28" name="Freeform 14"/>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accent1"/>
                    </a:gs>
                  </a:gsLst>
                  <a:lin ang="5400000" scaled="1"/>
                </a:gradFill>
                <a:ln>
                  <a:noFill/>
                </a:ln>
                <a:extLst>
                  <a:ext uri="{91240B29-F687-4F45-9708-019B960494DF}">
                    <a14:hiddenLine xmlns:a14="http://schemas.microsoft.com/office/drawing/2010/main" xmlns="" w="0">
                      <a:solidFill>
                        <a:srgbClr val="000000"/>
                      </a:solidFill>
                      <a:round/>
                      <a:headEnd/>
                      <a:tailEnd/>
                    </a14:hiddenLine>
                  </a:ext>
                </a:extLst>
              </p:spPr>
              <p:txBody>
                <a:bodyPr/>
                <a:lstStyle/>
                <a:p>
                  <a:endParaRPr lang="zh-CN" altLang="en-US">
                    <a:ea typeface="宋体" pitchFamily="2" charset="-122"/>
                  </a:endParaRPr>
                </a:p>
              </p:txBody>
            </p:sp>
          </p:grpSp>
          <p:sp>
            <p:nvSpPr>
              <p:cNvPr id="26" name="Text Box 15"/>
              <p:cNvSpPr txBox="1">
                <a:spLocks noChangeArrowheads="1"/>
              </p:cNvSpPr>
              <p:nvPr/>
            </p:nvSpPr>
            <p:spPr bwMode="gray">
              <a:xfrm>
                <a:off x="3553" y="1100"/>
                <a:ext cx="763" cy="292"/>
              </a:xfrm>
              <a:prstGeom prst="rect">
                <a:avLst/>
              </a:prstGeom>
              <a:noFill/>
              <a:ln w="9525" algn="ctr">
                <a:noFill/>
                <a:miter lim="800000"/>
                <a:headEnd/>
                <a:tailEnd/>
              </a:ln>
              <a:effectLst/>
            </p:spPr>
            <p:txBody>
              <a:bodyPr wrap="none">
                <a:spAutoFit/>
              </a:bodyPr>
              <a:lstStyle/>
              <a:p>
                <a:pPr algn="ctr" eaLnBrk="0" hangingPunct="0">
                  <a:defRPr/>
                </a:pPr>
                <a:r>
                  <a:rPr lang="zh-CN" altLang="en-US" sz="2000" b="1" dirty="0" smtClean="0">
                    <a:solidFill>
                      <a:srgbClr val="FFFFFF"/>
                    </a:solidFill>
                    <a:effectLst>
                      <a:outerShdw blurRad="38100" dist="38100" dir="2700000" algn="tl">
                        <a:srgbClr val="C0C0C0"/>
                      </a:outerShdw>
                    </a:effectLst>
                    <a:latin typeface="Verdana" pitchFamily="34" charset="0"/>
                    <a:ea typeface="宋体" charset="-122"/>
                  </a:rPr>
                  <a:t>效益原则</a:t>
                </a:r>
                <a:endParaRPr lang="en-US" altLang="zh-CN" sz="2000" b="1" dirty="0">
                  <a:solidFill>
                    <a:srgbClr val="FFFFFF"/>
                  </a:solidFill>
                  <a:effectLst>
                    <a:outerShdw blurRad="38100" dist="38100" dir="2700000" algn="tl">
                      <a:srgbClr val="C0C0C0"/>
                    </a:outerShdw>
                  </a:effectLst>
                  <a:latin typeface="Verdana" pitchFamily="34" charset="0"/>
                  <a:ea typeface="宋体" charset="-122"/>
                </a:endParaRPr>
              </a:p>
            </p:txBody>
          </p:sp>
        </p:grpSp>
        <p:grpSp>
          <p:nvGrpSpPr>
            <p:cNvPr id="11" name="Group 16"/>
            <p:cNvGrpSpPr>
              <a:grpSpLocks/>
            </p:cNvGrpSpPr>
            <p:nvPr/>
          </p:nvGrpSpPr>
          <p:grpSpPr bwMode="auto">
            <a:xfrm>
              <a:off x="864" y="1560"/>
              <a:ext cx="1128" cy="1194"/>
              <a:chOff x="624" y="1584"/>
              <a:chExt cx="1248" cy="1296"/>
            </a:xfrm>
          </p:grpSpPr>
          <p:grpSp>
            <p:nvGrpSpPr>
              <p:cNvPr id="21" name="Group 17"/>
              <p:cNvGrpSpPr>
                <a:grpSpLocks/>
              </p:cNvGrpSpPr>
              <p:nvPr/>
            </p:nvGrpSpPr>
            <p:grpSpPr bwMode="auto">
              <a:xfrm>
                <a:off x="624" y="1584"/>
                <a:ext cx="1248" cy="1296"/>
                <a:chOff x="2016" y="1920"/>
                <a:chExt cx="1680" cy="1680"/>
              </a:xfrm>
            </p:grpSpPr>
            <p:sp>
              <p:nvSpPr>
                <p:cNvPr id="23" name="Oval 18"/>
                <p:cNvSpPr>
                  <a:spLocks noChangeArrowheads="1"/>
                </p:cNvSpPr>
                <p:nvPr/>
              </p:nvSpPr>
              <p:spPr bwMode="gray">
                <a:xfrm>
                  <a:off x="2016" y="1920"/>
                  <a:ext cx="1680" cy="1680"/>
                </a:xfrm>
                <a:prstGeom prst="ellipse">
                  <a:avLst/>
                </a:prstGeom>
                <a:gradFill rotWithShape="1">
                  <a:gsLst>
                    <a:gs pos="0">
                      <a:schemeClr val="accent2"/>
                    </a:gs>
                    <a:gs pos="100000">
                      <a:schemeClr val="accent2">
                        <a:gamma/>
                        <a:shade val="63529"/>
                        <a:invGamma/>
                      </a:schemeClr>
                    </a:gs>
                  </a:gsLst>
                  <a:lin ang="5400000" scaled="1"/>
                </a:gradFill>
                <a:ln w="9525">
                  <a:noFill/>
                  <a:round/>
                  <a:headEnd/>
                  <a:tailEnd/>
                </a:ln>
                <a:effectLst/>
              </p:spPr>
              <p:txBody>
                <a:bodyPr wrap="none" anchor="ctr"/>
                <a:lstStyle/>
                <a:p>
                  <a:endParaRPr lang="zh-CN" altLang="en-US">
                    <a:ea typeface="宋体" pitchFamily="2" charset="-122"/>
                  </a:endParaRPr>
                </a:p>
              </p:txBody>
            </p:sp>
            <p:sp>
              <p:nvSpPr>
                <p:cNvPr id="24" name="Freeform 19"/>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accent2"/>
                    </a:gs>
                  </a:gsLst>
                  <a:lin ang="5400000" scaled="1"/>
                </a:gradFill>
                <a:ln>
                  <a:noFill/>
                </a:ln>
                <a:extLst>
                  <a:ext uri="{91240B29-F687-4F45-9708-019B960494DF}">
                    <a14:hiddenLine xmlns:a14="http://schemas.microsoft.com/office/drawing/2010/main" xmlns="" w="0">
                      <a:solidFill>
                        <a:srgbClr val="000000"/>
                      </a:solidFill>
                      <a:round/>
                      <a:headEnd/>
                      <a:tailEnd/>
                    </a14:hiddenLine>
                  </a:ext>
                </a:extLst>
              </p:spPr>
              <p:txBody>
                <a:bodyPr/>
                <a:lstStyle/>
                <a:p>
                  <a:endParaRPr lang="zh-CN" altLang="en-US">
                    <a:ea typeface="宋体" pitchFamily="2" charset="-122"/>
                  </a:endParaRPr>
                </a:p>
              </p:txBody>
            </p:sp>
          </p:grpSp>
          <p:sp>
            <p:nvSpPr>
              <p:cNvPr id="22" name="Text Box 20"/>
              <p:cNvSpPr txBox="1">
                <a:spLocks noChangeArrowheads="1"/>
              </p:cNvSpPr>
              <p:nvPr/>
            </p:nvSpPr>
            <p:spPr bwMode="gray">
              <a:xfrm>
                <a:off x="736" y="2160"/>
                <a:ext cx="1018" cy="382"/>
              </a:xfrm>
              <a:prstGeom prst="rect">
                <a:avLst/>
              </a:prstGeom>
              <a:noFill/>
              <a:ln w="9525">
                <a:noFill/>
                <a:miter lim="800000"/>
                <a:headEnd/>
                <a:tailEnd/>
              </a:ln>
              <a:effectLst/>
            </p:spPr>
            <p:txBody>
              <a:bodyPr wrap="none">
                <a:spAutoFit/>
              </a:bodyPr>
              <a:lstStyle/>
              <a:p>
                <a:pPr algn="ctr" eaLnBrk="0" hangingPunct="0">
                  <a:defRPr/>
                </a:pPr>
                <a:r>
                  <a:rPr lang="zh-CN" altLang="en-US" sz="2800" b="1" dirty="0" smtClean="0">
                    <a:solidFill>
                      <a:srgbClr val="FFFFFF"/>
                    </a:solidFill>
                    <a:effectLst>
                      <a:outerShdw blurRad="38100" dist="38100" dir="2700000" algn="tl">
                        <a:srgbClr val="C0C0C0"/>
                      </a:outerShdw>
                    </a:effectLst>
                    <a:latin typeface="Arial" charset="0"/>
                    <a:ea typeface="宋体" charset="-122"/>
                  </a:rPr>
                  <a:t>人本原则</a:t>
                </a:r>
                <a:endParaRPr lang="en-US" altLang="zh-CN" sz="2800" b="1" dirty="0">
                  <a:solidFill>
                    <a:srgbClr val="FFFFFF"/>
                  </a:solidFill>
                  <a:effectLst>
                    <a:outerShdw blurRad="38100" dist="38100" dir="2700000" algn="tl">
                      <a:srgbClr val="C0C0C0"/>
                    </a:outerShdw>
                  </a:effectLst>
                  <a:latin typeface="Arial" charset="0"/>
                  <a:ea typeface="宋体" charset="-122"/>
                </a:endParaRPr>
              </a:p>
            </p:txBody>
          </p:sp>
        </p:grpSp>
        <p:grpSp>
          <p:nvGrpSpPr>
            <p:cNvPr id="12" name="Group 21"/>
            <p:cNvGrpSpPr>
              <a:grpSpLocks/>
            </p:cNvGrpSpPr>
            <p:nvPr/>
          </p:nvGrpSpPr>
          <p:grpSpPr bwMode="auto">
            <a:xfrm>
              <a:off x="3163" y="2444"/>
              <a:ext cx="1301" cy="1326"/>
              <a:chOff x="3360" y="2688"/>
              <a:chExt cx="1440" cy="1440"/>
            </a:xfrm>
          </p:grpSpPr>
          <p:grpSp>
            <p:nvGrpSpPr>
              <p:cNvPr id="17" name="Group 22"/>
              <p:cNvGrpSpPr>
                <a:grpSpLocks/>
              </p:cNvGrpSpPr>
              <p:nvPr/>
            </p:nvGrpSpPr>
            <p:grpSpPr bwMode="auto">
              <a:xfrm>
                <a:off x="3360" y="2688"/>
                <a:ext cx="1440" cy="1440"/>
                <a:chOff x="2016" y="1920"/>
                <a:chExt cx="1680" cy="1680"/>
              </a:xfrm>
            </p:grpSpPr>
            <p:sp>
              <p:nvSpPr>
                <p:cNvPr id="19" name="Oval 23"/>
                <p:cNvSpPr>
                  <a:spLocks noChangeArrowheads="1"/>
                </p:cNvSpPr>
                <p:nvPr/>
              </p:nvSpPr>
              <p:spPr bwMode="gray">
                <a:xfrm>
                  <a:off x="2016" y="1920"/>
                  <a:ext cx="1680" cy="1680"/>
                </a:xfrm>
                <a:prstGeom prst="ellipse">
                  <a:avLst/>
                </a:prstGeom>
                <a:gradFill rotWithShape="1">
                  <a:gsLst>
                    <a:gs pos="0">
                      <a:schemeClr val="hlink"/>
                    </a:gs>
                    <a:gs pos="100000">
                      <a:schemeClr val="hlink">
                        <a:gamma/>
                        <a:shade val="51373"/>
                        <a:invGamma/>
                      </a:schemeClr>
                    </a:gs>
                  </a:gsLst>
                  <a:lin ang="5400000" scaled="1"/>
                </a:gradFill>
                <a:ln w="9525">
                  <a:noFill/>
                  <a:round/>
                  <a:headEnd/>
                  <a:tailEnd/>
                </a:ln>
                <a:effectLst/>
              </p:spPr>
              <p:txBody>
                <a:bodyPr wrap="none" anchor="ctr"/>
                <a:lstStyle/>
                <a:p>
                  <a:endParaRPr lang="zh-CN" altLang="en-US">
                    <a:ea typeface="宋体" pitchFamily="2" charset="-122"/>
                  </a:endParaRPr>
                </a:p>
              </p:txBody>
            </p:sp>
            <p:sp>
              <p:nvSpPr>
                <p:cNvPr id="20" name="Freeform 24"/>
                <p:cNvSpPr>
                  <a:spLocks/>
                </p:cNvSpPr>
                <p:nvPr/>
              </p:nvSpPr>
              <p:spPr bwMode="gray">
                <a:xfrm>
                  <a:off x="2208" y="1948"/>
                  <a:ext cx="1295" cy="635"/>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hlink">
                        <a:gamma/>
                        <a:tint val="0"/>
                        <a:invGamma/>
                      </a:schemeClr>
                    </a:gs>
                    <a:gs pos="100000">
                      <a:schemeClr val="hlink"/>
                    </a:gs>
                  </a:gsLst>
                  <a:lin ang="5400000" scaled="1"/>
                </a:gradFill>
                <a:ln w="0">
                  <a:noFill/>
                  <a:prstDash val="solid"/>
                  <a:round/>
                  <a:headEnd/>
                  <a:tailEnd/>
                </a:ln>
                <a:effectLst/>
              </p:spPr>
              <p:txBody>
                <a:bodyPr/>
                <a:lstStyle/>
                <a:p>
                  <a:endParaRPr lang="zh-CN" altLang="en-US">
                    <a:ea typeface="宋体" pitchFamily="2" charset="-122"/>
                  </a:endParaRPr>
                </a:p>
              </p:txBody>
            </p:sp>
          </p:grpSp>
          <p:sp>
            <p:nvSpPr>
              <p:cNvPr id="18" name="Text Box 25"/>
              <p:cNvSpPr txBox="1">
                <a:spLocks noChangeArrowheads="1"/>
              </p:cNvSpPr>
              <p:nvPr/>
            </p:nvSpPr>
            <p:spPr bwMode="gray">
              <a:xfrm>
                <a:off x="3629" y="3312"/>
                <a:ext cx="1018" cy="382"/>
              </a:xfrm>
              <a:prstGeom prst="rect">
                <a:avLst/>
              </a:prstGeom>
              <a:noFill/>
              <a:ln w="9525">
                <a:noFill/>
                <a:miter lim="800000"/>
                <a:headEnd/>
                <a:tailEnd/>
              </a:ln>
              <a:effectLst/>
            </p:spPr>
            <p:txBody>
              <a:bodyPr wrap="none">
                <a:spAutoFit/>
              </a:bodyPr>
              <a:lstStyle/>
              <a:p>
                <a:pPr algn="ctr" eaLnBrk="0" hangingPunct="0">
                  <a:defRPr/>
                </a:pPr>
                <a:r>
                  <a:rPr lang="zh-CN" altLang="en-US" sz="2800" b="1" dirty="0" smtClean="0">
                    <a:solidFill>
                      <a:srgbClr val="FFFFFF"/>
                    </a:solidFill>
                    <a:effectLst>
                      <a:outerShdw blurRad="38100" dist="38100" dir="2700000" algn="tl">
                        <a:srgbClr val="C0C0C0"/>
                      </a:outerShdw>
                    </a:effectLst>
                    <a:latin typeface="Arial" charset="0"/>
                    <a:ea typeface="宋体" charset="-122"/>
                  </a:rPr>
                  <a:t>系统原则</a:t>
                </a:r>
                <a:endParaRPr lang="en-US" altLang="zh-CN" sz="2800" b="1" dirty="0">
                  <a:solidFill>
                    <a:srgbClr val="FFFFFF"/>
                  </a:solidFill>
                  <a:effectLst>
                    <a:outerShdw blurRad="38100" dist="38100" dir="2700000" algn="tl">
                      <a:srgbClr val="C0C0C0"/>
                    </a:outerShdw>
                  </a:effectLst>
                  <a:latin typeface="Arial" charset="0"/>
                  <a:ea typeface="宋体" charset="-122"/>
                </a:endParaRPr>
              </a:p>
            </p:txBody>
          </p:sp>
        </p:grpSp>
        <p:sp>
          <p:nvSpPr>
            <p:cNvPr id="13" name="Oval 26"/>
            <p:cNvSpPr>
              <a:spLocks noChangeArrowheads="1"/>
            </p:cNvSpPr>
            <p:nvPr/>
          </p:nvSpPr>
          <p:spPr bwMode="gray">
            <a:xfrm>
              <a:off x="994" y="2798"/>
              <a:ext cx="916" cy="307"/>
            </a:xfrm>
            <a:prstGeom prst="ellipse">
              <a:avLst/>
            </a:prstGeom>
            <a:gradFill rotWithShape="1">
              <a:gsLst>
                <a:gs pos="0">
                  <a:srgbClr val="969696"/>
                </a:gs>
                <a:gs pos="100000">
                  <a:srgbClr val="FFFFFF"/>
                </a:gs>
              </a:gsLst>
              <a:path path="shape">
                <a:fillToRect l="50000" t="50000" r="50000" b="50000"/>
              </a:path>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endParaRPr lang="zh-CN" altLang="en-US">
                <a:ea typeface="宋体" pitchFamily="2" charset="-122"/>
              </a:endParaRPr>
            </a:p>
          </p:txBody>
        </p:sp>
        <p:sp>
          <p:nvSpPr>
            <p:cNvPr id="14" name="Oval 27"/>
            <p:cNvSpPr>
              <a:spLocks noChangeArrowheads="1"/>
            </p:cNvSpPr>
            <p:nvPr/>
          </p:nvSpPr>
          <p:spPr bwMode="gray">
            <a:xfrm>
              <a:off x="2382" y="2402"/>
              <a:ext cx="917" cy="307"/>
            </a:xfrm>
            <a:prstGeom prst="ellipse">
              <a:avLst/>
            </a:prstGeom>
            <a:gradFill rotWithShape="1">
              <a:gsLst>
                <a:gs pos="0">
                  <a:srgbClr val="969696"/>
                </a:gs>
                <a:gs pos="100000">
                  <a:srgbClr val="FFFFFF"/>
                </a:gs>
              </a:gsLst>
              <a:path path="shape">
                <a:fillToRect l="50000" t="50000" r="50000" b="50000"/>
              </a:path>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endParaRPr lang="zh-CN" altLang="en-US">
                <a:ea typeface="宋体" pitchFamily="2" charset="-122"/>
              </a:endParaRPr>
            </a:p>
          </p:txBody>
        </p:sp>
        <p:sp>
          <p:nvSpPr>
            <p:cNvPr id="15" name="Oval 28"/>
            <p:cNvSpPr>
              <a:spLocks noChangeArrowheads="1"/>
            </p:cNvSpPr>
            <p:nvPr/>
          </p:nvSpPr>
          <p:spPr bwMode="gray">
            <a:xfrm>
              <a:off x="3380" y="3770"/>
              <a:ext cx="916" cy="308"/>
            </a:xfrm>
            <a:prstGeom prst="ellipse">
              <a:avLst/>
            </a:prstGeom>
            <a:gradFill rotWithShape="1">
              <a:gsLst>
                <a:gs pos="0">
                  <a:srgbClr val="969696"/>
                </a:gs>
                <a:gs pos="100000">
                  <a:srgbClr val="FFFFFF"/>
                </a:gs>
              </a:gsLst>
              <a:path path="shape">
                <a:fillToRect l="50000" t="50000" r="50000" b="50000"/>
              </a:path>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endParaRPr lang="zh-CN" altLang="en-US">
                <a:ea typeface="宋体" pitchFamily="2" charset="-122"/>
              </a:endParaRPr>
            </a:p>
          </p:txBody>
        </p:sp>
        <p:sp>
          <p:nvSpPr>
            <p:cNvPr id="16" name="Oval 29"/>
            <p:cNvSpPr>
              <a:spLocks noChangeArrowheads="1"/>
            </p:cNvSpPr>
            <p:nvPr/>
          </p:nvSpPr>
          <p:spPr bwMode="gray">
            <a:xfrm>
              <a:off x="3293" y="1339"/>
              <a:ext cx="420" cy="154"/>
            </a:xfrm>
            <a:prstGeom prst="ellipse">
              <a:avLst/>
            </a:prstGeom>
            <a:gradFill rotWithShape="1">
              <a:gsLst>
                <a:gs pos="0">
                  <a:srgbClr val="969696"/>
                </a:gs>
                <a:gs pos="100000">
                  <a:srgbClr val="FFFFFF"/>
                </a:gs>
              </a:gsLst>
              <a:path path="shape">
                <a:fillToRect l="50000" t="50000" r="50000" b="50000"/>
              </a:path>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endParaRPr lang="zh-CN" altLang="en-US">
                <a:ea typeface="宋体" pitchFamily="2" charset="-122"/>
              </a:endParaRPr>
            </a:p>
          </p:txBody>
        </p:sp>
      </p:grpSp>
    </p:spTree>
    <p:extLst>
      <p:ext uri="{BB962C8B-B14F-4D97-AF65-F5344CB8AC3E}">
        <p14:creationId xmlns:p14="http://schemas.microsoft.com/office/powerpoint/2010/main" xmlns="" val="972888563"/>
      </p:ext>
    </p:extLst>
  </p:cSld>
  <p:clrMapOvr>
    <a:masterClrMapping/>
  </p:clrMapOvr>
  <p:timing>
    <p:tnLst>
      <p:par>
        <p:cTn id="1" dur="indefinite" restart="never" nodeType="tmRoot"/>
      </p:par>
    </p:tnLst>
  </p:timing>
</p:sld>
</file>

<file path=ppt/theme/theme1.xml><?xml version="1.0" encoding="utf-8"?>
<a:theme xmlns:a="http://schemas.openxmlformats.org/drawingml/2006/main" name="任务3 网店运营">
  <a:themeElements>
    <a:clrScheme name="Default Design 3">
      <a:dk1>
        <a:srgbClr val="29698D"/>
      </a:dk1>
      <a:lt1>
        <a:srgbClr val="FFFFFF"/>
      </a:lt1>
      <a:dk2>
        <a:srgbClr val="000000"/>
      </a:dk2>
      <a:lt2>
        <a:srgbClr val="D6E1E2"/>
      </a:lt2>
      <a:accent1>
        <a:srgbClr val="0099CC"/>
      </a:accent1>
      <a:accent2>
        <a:srgbClr val="FF9900"/>
      </a:accent2>
      <a:accent3>
        <a:srgbClr val="FFFFFF"/>
      </a:accent3>
      <a:accent4>
        <a:srgbClr val="215978"/>
      </a:accent4>
      <a:accent5>
        <a:srgbClr val="AACAE2"/>
      </a:accent5>
      <a:accent6>
        <a:srgbClr val="E78A00"/>
      </a:accent6>
      <a:hlink>
        <a:srgbClr val="669900"/>
      </a:hlink>
      <a:folHlink>
        <a:srgbClr val="83A6A7"/>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29698D"/>
        </a:dk1>
        <a:lt1>
          <a:srgbClr val="FFFFFF"/>
        </a:lt1>
        <a:dk2>
          <a:srgbClr val="000000"/>
        </a:dk2>
        <a:lt2>
          <a:srgbClr val="D6E1E2"/>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Default Design 2">
        <a:dk1>
          <a:srgbClr val="666699"/>
        </a:dk1>
        <a:lt1>
          <a:srgbClr val="FFFFFF"/>
        </a:lt1>
        <a:dk2>
          <a:srgbClr val="000000"/>
        </a:dk2>
        <a:lt2>
          <a:srgbClr val="F7F4D5"/>
        </a:lt2>
        <a:accent1>
          <a:srgbClr val="72B88E"/>
        </a:accent1>
        <a:accent2>
          <a:srgbClr val="917FC9"/>
        </a:accent2>
        <a:accent3>
          <a:srgbClr val="FFFFFF"/>
        </a:accent3>
        <a:accent4>
          <a:srgbClr val="565682"/>
        </a:accent4>
        <a:accent5>
          <a:srgbClr val="BCD8C6"/>
        </a:accent5>
        <a:accent6>
          <a:srgbClr val="8372B6"/>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Default Design 3">
        <a:dk1>
          <a:srgbClr val="29698D"/>
        </a:dk1>
        <a:lt1>
          <a:srgbClr val="FFFFFF"/>
        </a:lt1>
        <a:dk2>
          <a:srgbClr val="000000"/>
        </a:dk2>
        <a:lt2>
          <a:srgbClr val="D6E1E2"/>
        </a:lt2>
        <a:accent1>
          <a:srgbClr val="0099CC"/>
        </a:accent1>
        <a:accent2>
          <a:srgbClr val="FF9900"/>
        </a:accent2>
        <a:accent3>
          <a:srgbClr val="FFFFFF"/>
        </a:accent3>
        <a:accent4>
          <a:srgbClr val="215978"/>
        </a:accent4>
        <a:accent5>
          <a:srgbClr val="AACAE2"/>
        </a:accent5>
        <a:accent6>
          <a:srgbClr val="E78A00"/>
        </a:accent6>
        <a:hlink>
          <a:srgbClr val="669900"/>
        </a:hlink>
        <a:folHlink>
          <a:srgbClr val="83A6A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任务3 网店运营</Template>
  <TotalTime>634</TotalTime>
  <Words>1718</Words>
  <Application>Microsoft Office PowerPoint</Application>
  <PresentationFormat>全屏显示(4:3)</PresentationFormat>
  <Paragraphs>176</Paragraphs>
  <Slides>21</Slides>
  <Notes>10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任务3 网店运营</vt:lpstr>
      <vt:lpstr>任务十一 网络营销策划书的编写</vt:lpstr>
      <vt:lpstr>学习要点</vt:lpstr>
      <vt:lpstr>引 例</vt:lpstr>
      <vt:lpstr>引 例</vt:lpstr>
      <vt:lpstr>11.1 网络营销策划的分类</vt:lpstr>
      <vt:lpstr>11.1 网络营销策划的分类</vt:lpstr>
      <vt:lpstr>11.1网络营销策划的分类</vt:lpstr>
      <vt:lpstr>11.2 网络营销策划书的编写原则与内容</vt:lpstr>
      <vt:lpstr>11.2 网络营销策划书的编写原则与内容</vt:lpstr>
      <vt:lpstr>11.2 网络营销策划书的编写原则与内容</vt:lpstr>
      <vt:lpstr>11.2 网络营销策划书的编写原则与内容</vt:lpstr>
      <vt:lpstr>11.2 网络营销策划书的编写原则与内容</vt:lpstr>
      <vt:lpstr>11.2网络营销策划书的编写原则与内容</vt:lpstr>
      <vt:lpstr>11.3网络营销策划书的编写</vt:lpstr>
      <vt:lpstr>幻灯片 15</vt:lpstr>
      <vt:lpstr>幻灯片 16</vt:lpstr>
      <vt:lpstr>11.3网络营销策划书的编写</vt:lpstr>
      <vt:lpstr>幻灯片 18</vt:lpstr>
      <vt:lpstr>11.3网络营销策划书的编写</vt:lpstr>
      <vt:lpstr>本任务小结</vt:lpstr>
      <vt:lpstr>幻灯片 21</vt:lpstr>
    </vt:vector>
  </TitlesOfParts>
  <Company>Lenovo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任务八 病毒性营销</dc:title>
  <dc:creator>cui</dc:creator>
  <cp:lastModifiedBy>微软用户</cp:lastModifiedBy>
  <cp:revision>25</cp:revision>
  <dcterms:created xsi:type="dcterms:W3CDTF">2015-09-03T00:13:55Z</dcterms:created>
  <dcterms:modified xsi:type="dcterms:W3CDTF">2015-09-09T10:47:11Z</dcterms:modified>
</cp:coreProperties>
</file>