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activeX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3" r:id="rId5"/>
    <p:sldId id="264" r:id="rId6"/>
    <p:sldId id="267" r:id="rId7"/>
    <p:sldId id="268" r:id="rId8"/>
    <p:sldId id="265" r:id="rId9"/>
    <p:sldId id="266" r:id="rId10"/>
  </p:sldIdLst>
  <p:sldSz cx="9144000" cy="6858000" type="screen4x3"/>
  <p:notesSz cx="6858000" cy="9144000"/>
  <p:photoAlbum showCaptions="1" layout="2picTitle" frame="frameStyle7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261" autoAdjust="0"/>
    <p:restoredTop sz="94660"/>
  </p:normalViewPr>
  <p:slideViewPr>
    <p:cSldViewPr>
      <p:cViewPr>
        <p:scale>
          <a:sx n="46" d="100"/>
          <a:sy n="46" d="100"/>
        </p:scale>
        <p:origin x="-492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70A3D-08E4-429C-BA32-0265493B0A90}" type="datetimeFigureOut">
              <a:rPr lang="zh-CN" altLang="en-US" smtClean="0"/>
              <a:pPr/>
              <a:t>2010/7/12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A4FE9FE-18CC-48D7-B368-ECA130B331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70A3D-08E4-429C-BA32-0265493B0A90}" type="datetimeFigureOut">
              <a:rPr lang="zh-CN" altLang="en-US" smtClean="0"/>
              <a:pPr/>
              <a:t>2010/7/12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FE9FE-18CC-48D7-B368-ECA130B331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70A3D-08E4-429C-BA32-0265493B0A90}" type="datetimeFigureOut">
              <a:rPr lang="zh-CN" altLang="en-US" smtClean="0"/>
              <a:pPr/>
              <a:t>2010/7/12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FE9FE-18CC-48D7-B368-ECA130B331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70A3D-08E4-429C-BA32-0265493B0A90}" type="datetimeFigureOut">
              <a:rPr lang="zh-CN" altLang="en-US" smtClean="0"/>
              <a:pPr/>
              <a:t>2010/7/12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A4FE9FE-18CC-48D7-B368-ECA130B331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70A3D-08E4-429C-BA32-0265493B0A90}" type="datetimeFigureOut">
              <a:rPr lang="zh-CN" altLang="en-US" smtClean="0"/>
              <a:pPr/>
              <a:t>2010/7/12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FE9FE-18CC-48D7-B368-ECA130B331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70A3D-08E4-429C-BA32-0265493B0A90}" type="datetimeFigureOut">
              <a:rPr lang="zh-CN" altLang="en-US" smtClean="0"/>
              <a:pPr/>
              <a:t>2010/7/12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FE9FE-18CC-48D7-B368-ECA130B331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70A3D-08E4-429C-BA32-0265493B0A90}" type="datetimeFigureOut">
              <a:rPr lang="zh-CN" altLang="en-US" smtClean="0"/>
              <a:pPr/>
              <a:t>2010/7/12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A4FE9FE-18CC-48D7-B368-ECA130B331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70A3D-08E4-429C-BA32-0265493B0A90}" type="datetimeFigureOut">
              <a:rPr lang="zh-CN" altLang="en-US" smtClean="0"/>
              <a:pPr/>
              <a:t>2010/7/12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FE9FE-18CC-48D7-B368-ECA130B331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70A3D-08E4-429C-BA32-0265493B0A90}" type="datetimeFigureOut">
              <a:rPr lang="zh-CN" altLang="en-US" smtClean="0"/>
              <a:pPr/>
              <a:t>2010/7/12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FE9FE-18CC-48D7-B368-ECA130B331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70A3D-08E4-429C-BA32-0265493B0A90}" type="datetimeFigureOut">
              <a:rPr lang="zh-CN" altLang="en-US" smtClean="0"/>
              <a:pPr/>
              <a:t>2010/7/12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FE9FE-18CC-48D7-B368-ECA130B331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70A3D-08E4-429C-BA32-0265493B0A90}" type="datetimeFigureOut">
              <a:rPr lang="zh-CN" altLang="en-US" smtClean="0"/>
              <a:pPr/>
              <a:t>2010/7/12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FE9FE-18CC-48D7-B368-ECA130B331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E870A3D-08E4-429C-BA32-0265493B0A90}" type="datetimeFigureOut">
              <a:rPr lang="zh-CN" altLang="en-US" smtClean="0"/>
              <a:pPr/>
              <a:t>2010/7/12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A4FE9FE-18CC-48D7-B368-ECA130B331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1.&#31169;&#20154;&#36164;&#26009;\3.&#25945;&#26448;\tu\&#32032;&#26448;\God%20is%20A%20Girl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Users\Public\Videos\Sample%20Videos\Wildlife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1000" y="4365104"/>
            <a:ext cx="8458200" cy="1710683"/>
          </a:xfrm>
        </p:spPr>
        <p:txBody>
          <a:bodyPr>
            <a:normAutofit/>
          </a:bodyPr>
          <a:lstStyle/>
          <a:p>
            <a:r>
              <a:rPr lang="zh-CN" altLang="en-US" sz="6600" dirty="0" smtClean="0"/>
              <a:t>音乐相册</a:t>
            </a:r>
            <a:endParaRPr lang="zh-CN" altLang="en-US" sz="6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11560" y="2420888"/>
            <a:ext cx="8242176" cy="1443608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经典</a:t>
            </a:r>
            <a:r>
              <a:rPr lang="zh-CN" altLang="en-US" dirty="0" smtClean="0"/>
              <a:t>广告</a:t>
            </a:r>
            <a:endParaRPr lang="en-US" altLang="zh-CN" dirty="0" smtClean="0"/>
          </a:p>
          <a:p>
            <a:r>
              <a:rPr lang="en-US" altLang="zh-CN" dirty="0" smtClean="0"/>
              <a:t>FLASH</a:t>
            </a:r>
            <a:r>
              <a:rPr lang="zh-CN" altLang="en-US" dirty="0" smtClean="0"/>
              <a:t>动画</a:t>
            </a:r>
            <a:endParaRPr lang="en-US" altLang="zh-CN" dirty="0" smtClean="0"/>
          </a:p>
          <a:p>
            <a:r>
              <a:rPr lang="zh-CN" altLang="en-US" dirty="0" smtClean="0"/>
              <a:t>视频收藏</a:t>
            </a:r>
            <a:endParaRPr lang="zh-CN" altLang="en-US" dirty="0"/>
          </a:p>
        </p:txBody>
      </p:sp>
      <p:pic>
        <p:nvPicPr>
          <p:cNvPr id="4" name="God is A Gir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95936" y="479715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臭脚                              穿越</a:t>
            </a:r>
            <a:endParaRPr lang="zh-CN" altLang="en-US" dirty="0"/>
          </a:p>
        </p:txBody>
      </p:sp>
      <p:grpSp>
        <p:nvGrpSpPr>
          <p:cNvPr id="6" name="组合 5"/>
          <p:cNvGrpSpPr>
            <a:grpSpLocks noGrp="1" noUngrp="1" noChangeAspect="1"/>
          </p:cNvGrpSpPr>
          <p:nvPr/>
        </p:nvGrpSpPr>
        <p:grpSpPr>
          <a:xfrm>
            <a:off x="788988" y="1646238"/>
            <a:ext cx="3336925" cy="4767262"/>
            <a:chOff x="788988" y="1646238"/>
            <a:chExt cx="3336925" cy="4767262"/>
          </a:xfrm>
        </p:grpSpPr>
        <p:pic>
          <p:nvPicPr>
            <p:cNvPr id="4" name="图片 3" descr="经典广告图片1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88988" y="1646238"/>
              <a:ext cx="3336925" cy="44116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788988" y="6070600"/>
              <a:ext cx="3336925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zh-CN" altLang="en-US" sz="1800" dirty="0" smtClean="0"/>
                <a:t>经典广告图片</a:t>
              </a:r>
              <a:r>
                <a:rPr lang="en-US" altLang="zh-CN" sz="1800" dirty="0" smtClean="0"/>
                <a:t>1</a:t>
              </a:r>
              <a:endParaRPr lang="zh-CN" altLang="en-US" sz="1800" dirty="0"/>
            </a:p>
          </p:txBody>
        </p:sp>
      </p:grpSp>
      <p:grpSp>
        <p:nvGrpSpPr>
          <p:cNvPr id="10" name="组合 9"/>
          <p:cNvGrpSpPr>
            <a:grpSpLocks noGrp="1" noUngrp="1" noChangeAspect="1"/>
          </p:cNvGrpSpPr>
          <p:nvPr/>
        </p:nvGrpSpPr>
        <p:grpSpPr>
          <a:xfrm>
            <a:off x="5065713" y="1646238"/>
            <a:ext cx="3240087" cy="4767262"/>
            <a:chOff x="5065713" y="1646238"/>
            <a:chExt cx="3240087" cy="4767262"/>
          </a:xfrm>
        </p:grpSpPr>
        <p:pic>
          <p:nvPicPr>
            <p:cNvPr id="8" name="图片 7" descr="经典广告图片2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5713" y="1646238"/>
              <a:ext cx="3240087" cy="44116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5065713" y="6070600"/>
              <a:ext cx="32400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zh-CN" altLang="en-US" sz="1800" smtClean="0"/>
                <a:t>经典广告图片</a:t>
              </a:r>
              <a:r>
                <a:rPr lang="en-US" altLang="zh-CN" sz="1800" smtClean="0"/>
                <a:t>2</a:t>
              </a:r>
              <a:endParaRPr lang="zh-CN" altLang="en-US"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没有不能夺的金              抢劫来了</a:t>
            </a:r>
            <a:endParaRPr lang="zh-CN" altLang="en-US" dirty="0"/>
          </a:p>
        </p:txBody>
      </p:sp>
      <p:grpSp>
        <p:nvGrpSpPr>
          <p:cNvPr id="6" name="组合 5"/>
          <p:cNvGrpSpPr>
            <a:grpSpLocks noGrp="1" noUngrp="1" noChangeAspect="1"/>
          </p:cNvGrpSpPr>
          <p:nvPr/>
        </p:nvGrpSpPr>
        <p:grpSpPr>
          <a:xfrm>
            <a:off x="833438" y="1646238"/>
            <a:ext cx="3248025" cy="4767262"/>
            <a:chOff x="833438" y="1646238"/>
            <a:chExt cx="3248025" cy="4767262"/>
          </a:xfrm>
        </p:grpSpPr>
        <p:pic>
          <p:nvPicPr>
            <p:cNvPr id="4" name="图片 3" descr="经典广告图片3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833438" y="1646238"/>
              <a:ext cx="3248025" cy="44116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833438" y="6070600"/>
              <a:ext cx="3248025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zh-CN" altLang="en-US" sz="1800" smtClean="0"/>
                <a:t>经典广告图片</a:t>
              </a:r>
              <a:r>
                <a:rPr lang="en-US" altLang="zh-CN" sz="1800" smtClean="0"/>
                <a:t>3</a:t>
              </a:r>
              <a:endParaRPr lang="zh-CN" altLang="en-US" sz="1800"/>
            </a:p>
          </p:txBody>
        </p:sp>
      </p:grpSp>
      <p:grpSp>
        <p:nvGrpSpPr>
          <p:cNvPr id="10" name="组合 9"/>
          <p:cNvGrpSpPr>
            <a:grpSpLocks noGrp="1" noUngrp="1" noChangeAspect="1"/>
          </p:cNvGrpSpPr>
          <p:nvPr/>
        </p:nvGrpSpPr>
        <p:grpSpPr>
          <a:xfrm>
            <a:off x="4686300" y="1824038"/>
            <a:ext cx="4000500" cy="4411662"/>
            <a:chOff x="4686300" y="1824038"/>
            <a:chExt cx="4000500" cy="4411662"/>
          </a:xfrm>
        </p:grpSpPr>
        <p:pic>
          <p:nvPicPr>
            <p:cNvPr id="8" name="图片 7" descr="经典广告图片4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1824038"/>
              <a:ext cx="4000500" cy="40560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4686300" y="5892800"/>
              <a:ext cx="40005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zh-CN" altLang="en-US" sz="1800" smtClean="0"/>
                <a:t>经典广告图片</a:t>
              </a:r>
              <a:r>
                <a:rPr lang="en-US" altLang="zh-CN" sz="1800" smtClean="0"/>
                <a:t>4</a:t>
              </a:r>
              <a:endParaRPr lang="zh-CN" altLang="en-US"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跳跃的纸袋                 咬人的纸袋</a:t>
            </a:r>
            <a:endParaRPr lang="zh-CN" altLang="en-US" dirty="0"/>
          </a:p>
        </p:txBody>
      </p:sp>
      <p:grpSp>
        <p:nvGrpSpPr>
          <p:cNvPr id="6" name="组合 5"/>
          <p:cNvGrpSpPr>
            <a:grpSpLocks noGrp="1" noUngrp="1" noChangeAspect="1"/>
          </p:cNvGrpSpPr>
          <p:nvPr/>
        </p:nvGrpSpPr>
        <p:grpSpPr>
          <a:xfrm>
            <a:off x="712788" y="1646238"/>
            <a:ext cx="3489325" cy="4767262"/>
            <a:chOff x="712788" y="1646238"/>
            <a:chExt cx="3489325" cy="4767262"/>
          </a:xfrm>
        </p:grpSpPr>
        <p:pic>
          <p:nvPicPr>
            <p:cNvPr id="4" name="图片 3" descr="经典广告图片5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12788" y="1646238"/>
              <a:ext cx="3489325" cy="44116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712788" y="6070600"/>
              <a:ext cx="3489325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zh-CN" altLang="en-US" sz="1800" smtClean="0"/>
                <a:t>经典广告图片</a:t>
              </a:r>
              <a:r>
                <a:rPr lang="en-US" altLang="zh-CN" sz="1800" smtClean="0"/>
                <a:t>5</a:t>
              </a:r>
              <a:endParaRPr lang="zh-CN" altLang="en-US" sz="1800"/>
            </a:p>
          </p:txBody>
        </p:sp>
      </p:grpSp>
      <p:grpSp>
        <p:nvGrpSpPr>
          <p:cNvPr id="10" name="组合 9"/>
          <p:cNvGrpSpPr>
            <a:grpSpLocks noGrp="1" noUngrp="1" noChangeAspect="1"/>
          </p:cNvGrpSpPr>
          <p:nvPr/>
        </p:nvGrpSpPr>
        <p:grpSpPr>
          <a:xfrm>
            <a:off x="4902200" y="1646238"/>
            <a:ext cx="3568700" cy="4767262"/>
            <a:chOff x="4902200" y="1646238"/>
            <a:chExt cx="3568700" cy="4767262"/>
          </a:xfrm>
        </p:grpSpPr>
        <p:pic>
          <p:nvPicPr>
            <p:cNvPr id="8" name="图片 7" descr="经典广告图片6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902200" y="1646238"/>
              <a:ext cx="3568700" cy="44116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4902200" y="6070600"/>
              <a:ext cx="35687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zh-CN" altLang="en-US" sz="1800" smtClean="0"/>
                <a:t>经典广告图片</a:t>
              </a:r>
              <a:r>
                <a:rPr lang="en-US" altLang="zh-CN" sz="1800" smtClean="0"/>
                <a:t>6</a:t>
              </a:r>
              <a:endParaRPr lang="zh-CN" altLang="en-US" sz="18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自燃                         请勿吸烟</a:t>
            </a:r>
            <a:endParaRPr lang="zh-CN" altLang="en-US" dirty="0"/>
          </a:p>
        </p:txBody>
      </p:sp>
      <p:grpSp>
        <p:nvGrpSpPr>
          <p:cNvPr id="6" name="组合 5"/>
          <p:cNvGrpSpPr>
            <a:grpSpLocks noGrp="1" noUngrp="1" noChangeAspect="1"/>
          </p:cNvGrpSpPr>
          <p:nvPr/>
        </p:nvGrpSpPr>
        <p:grpSpPr>
          <a:xfrm>
            <a:off x="898525" y="1646238"/>
            <a:ext cx="3116263" cy="4767262"/>
            <a:chOff x="898525" y="1646238"/>
            <a:chExt cx="3116263" cy="4767262"/>
          </a:xfrm>
        </p:grpSpPr>
        <p:pic>
          <p:nvPicPr>
            <p:cNvPr id="4" name="图片 3" descr="经典广告图片7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898525" y="1646238"/>
              <a:ext cx="3116263" cy="44116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898525" y="6070600"/>
              <a:ext cx="3116263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zh-CN" altLang="en-US" sz="1800" smtClean="0"/>
                <a:t>经典广告图片</a:t>
              </a:r>
              <a:r>
                <a:rPr lang="en-US" altLang="zh-CN" sz="1800" smtClean="0"/>
                <a:t>7</a:t>
              </a:r>
              <a:endParaRPr lang="zh-CN" altLang="en-US" sz="1800"/>
            </a:p>
          </p:txBody>
        </p:sp>
      </p:grpSp>
      <p:grpSp>
        <p:nvGrpSpPr>
          <p:cNvPr id="9" name="组合 8"/>
          <p:cNvGrpSpPr>
            <a:grpSpLocks noGrp="1" noUngrp="1" noChangeAspect="1"/>
          </p:cNvGrpSpPr>
          <p:nvPr/>
        </p:nvGrpSpPr>
        <p:grpSpPr>
          <a:xfrm>
            <a:off x="4686300" y="2257425"/>
            <a:ext cx="4000500" cy="3543300"/>
            <a:chOff x="4686300" y="2257425"/>
            <a:chExt cx="4000500" cy="3543300"/>
          </a:xfrm>
        </p:grpSpPr>
        <p:pic>
          <p:nvPicPr>
            <p:cNvPr id="7" name="图片 6" descr="经典广告图片8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2257425"/>
              <a:ext cx="4000500" cy="31877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8" name="矩形 7"/>
            <p:cNvSpPr/>
            <p:nvPr/>
          </p:nvSpPr>
          <p:spPr>
            <a:xfrm>
              <a:off x="4686300" y="5457825"/>
              <a:ext cx="40005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zh-CN" altLang="en-US" sz="1800" smtClean="0"/>
                <a:t>经典广告图片</a:t>
              </a:r>
              <a:r>
                <a:rPr lang="en-US" altLang="zh-CN" sz="1800" smtClean="0"/>
                <a:t>8</a:t>
              </a:r>
              <a:endParaRPr lang="zh-CN" altLang="en-US" sz="18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飞速的</a:t>
            </a:r>
            <a:r>
              <a:rPr lang="en-US" altLang="zh-CN" dirty="0" smtClean="0"/>
              <a:t>“</a:t>
            </a:r>
            <a:r>
              <a:rPr lang="zh-CN" altLang="en-US" dirty="0" smtClean="0"/>
              <a:t>耐克</a:t>
            </a:r>
            <a:r>
              <a:rPr lang="en-US" altLang="zh-CN" dirty="0" smtClean="0"/>
              <a:t>”</a:t>
            </a:r>
            <a:r>
              <a:rPr lang="zh-CN" altLang="en-US" dirty="0" smtClean="0"/>
              <a:t> </a:t>
            </a:r>
            <a:r>
              <a:rPr lang="zh-CN" altLang="en-US" dirty="0" smtClean="0"/>
              <a:t>                   突破</a:t>
            </a:r>
            <a:endParaRPr lang="zh-CN" altLang="en-US" dirty="0"/>
          </a:p>
        </p:txBody>
      </p:sp>
      <p:grpSp>
        <p:nvGrpSpPr>
          <p:cNvPr id="5" name="组合 4"/>
          <p:cNvGrpSpPr>
            <a:grpSpLocks noGrp="1" noUngrp="1" noChangeAspect="1"/>
          </p:cNvGrpSpPr>
          <p:nvPr/>
        </p:nvGrpSpPr>
        <p:grpSpPr>
          <a:xfrm>
            <a:off x="457200" y="2351088"/>
            <a:ext cx="4000500" cy="3355975"/>
            <a:chOff x="457200" y="2351088"/>
            <a:chExt cx="4000500" cy="3355975"/>
          </a:xfrm>
        </p:grpSpPr>
        <p:pic>
          <p:nvPicPr>
            <p:cNvPr id="3" name="图片 2" descr="经典广告图片9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457200" y="2351088"/>
              <a:ext cx="4000500" cy="30003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" name="矩形 3"/>
            <p:cNvSpPr/>
            <p:nvPr/>
          </p:nvSpPr>
          <p:spPr>
            <a:xfrm>
              <a:off x="457200" y="5364163"/>
              <a:ext cx="40005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zh-CN" altLang="en-US" sz="1800" smtClean="0"/>
                <a:t>经典广告图片</a:t>
              </a:r>
              <a:r>
                <a:rPr lang="en-US" altLang="zh-CN" sz="1800" smtClean="0"/>
                <a:t>9</a:t>
              </a:r>
              <a:endParaRPr lang="zh-CN" altLang="en-US" sz="1800"/>
            </a:p>
          </p:txBody>
        </p:sp>
      </p:grpSp>
      <p:grpSp>
        <p:nvGrpSpPr>
          <p:cNvPr id="9" name="组合 8"/>
          <p:cNvGrpSpPr>
            <a:grpSpLocks noGrp="1" noUngrp="1" noChangeAspect="1"/>
          </p:cNvGrpSpPr>
          <p:nvPr/>
        </p:nvGrpSpPr>
        <p:grpSpPr>
          <a:xfrm>
            <a:off x="4716016" y="2060848"/>
            <a:ext cx="4000500" cy="3884612"/>
            <a:chOff x="457200" y="2087563"/>
            <a:chExt cx="4000500" cy="3884612"/>
          </a:xfrm>
        </p:grpSpPr>
        <p:pic>
          <p:nvPicPr>
            <p:cNvPr id="10" name="图片 9" descr="经典广告图片13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57200" y="2087563"/>
              <a:ext cx="4000500" cy="35290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457200" y="5629275"/>
              <a:ext cx="40005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zh-CN" altLang="en-US" sz="1800" dirty="0" smtClean="0"/>
                <a:t>经典广告图片</a:t>
              </a:r>
              <a:r>
                <a:rPr lang="en-US" altLang="zh-CN" sz="1800" dirty="0" smtClean="0"/>
                <a:t>10</a:t>
              </a:r>
              <a:endParaRPr lang="zh-CN" altLang="en-US" sz="1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</a:t>
            </a:r>
            <a:r>
              <a:rPr lang="zh-CN" altLang="en-US" dirty="0" smtClean="0"/>
              <a:t>    感受</a:t>
            </a:r>
            <a:r>
              <a:rPr lang="en-US" altLang="zh-CN" dirty="0" smtClean="0"/>
              <a:t>IWC</a:t>
            </a:r>
            <a:r>
              <a:rPr lang="zh-CN" altLang="en-US" dirty="0" smtClean="0"/>
              <a:t>万国</a:t>
            </a:r>
            <a:r>
              <a:rPr lang="zh-CN" altLang="en-US" dirty="0" smtClean="0"/>
              <a:t>表</a:t>
            </a:r>
            <a:r>
              <a:rPr lang="zh-CN" altLang="en-US" dirty="0" smtClean="0"/>
              <a:t> </a:t>
            </a:r>
            <a:r>
              <a:rPr lang="zh-CN" altLang="en-US" dirty="0" smtClean="0"/>
              <a:t>                 项链</a:t>
            </a:r>
            <a:endParaRPr lang="zh-CN" altLang="en-US" dirty="0" smtClean="0"/>
          </a:p>
        </p:txBody>
      </p:sp>
      <p:grpSp>
        <p:nvGrpSpPr>
          <p:cNvPr id="8" name="组合 7"/>
          <p:cNvGrpSpPr>
            <a:grpSpLocks noGrp="1" noUngrp="1" noChangeAspect="1"/>
          </p:cNvGrpSpPr>
          <p:nvPr/>
        </p:nvGrpSpPr>
        <p:grpSpPr>
          <a:xfrm>
            <a:off x="4686300" y="2887663"/>
            <a:ext cx="4000500" cy="2284412"/>
            <a:chOff x="4686300" y="2887663"/>
            <a:chExt cx="4000500" cy="2284412"/>
          </a:xfrm>
        </p:grpSpPr>
        <p:pic>
          <p:nvPicPr>
            <p:cNvPr id="6" name="图片 5" descr="经典广告图片14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4686300" y="2887663"/>
              <a:ext cx="4000500" cy="19288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" name="矩形 6"/>
            <p:cNvSpPr/>
            <p:nvPr/>
          </p:nvSpPr>
          <p:spPr>
            <a:xfrm>
              <a:off x="4686300" y="4829175"/>
              <a:ext cx="40005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zh-CN" altLang="en-US" sz="1800" smtClean="0"/>
                <a:t>经典广告图片</a:t>
              </a:r>
              <a:r>
                <a:rPr lang="en-US" altLang="zh-CN" sz="1800" smtClean="0"/>
                <a:t>14</a:t>
              </a:r>
              <a:endParaRPr lang="zh-CN" altLang="en-US" sz="1800"/>
            </a:p>
          </p:txBody>
        </p:sp>
      </p:grpSp>
      <p:grpSp>
        <p:nvGrpSpPr>
          <p:cNvPr id="9" name="组合 8"/>
          <p:cNvGrpSpPr>
            <a:grpSpLocks noGrp="1" noUngrp="1" noChangeAspect="1"/>
          </p:cNvGrpSpPr>
          <p:nvPr/>
        </p:nvGrpSpPr>
        <p:grpSpPr>
          <a:xfrm>
            <a:off x="323528" y="2348880"/>
            <a:ext cx="4000500" cy="3022600"/>
            <a:chOff x="4686300" y="2517775"/>
            <a:chExt cx="4000500" cy="3022600"/>
          </a:xfrm>
        </p:grpSpPr>
        <p:pic>
          <p:nvPicPr>
            <p:cNvPr id="10" name="图片 9" descr="经典广告图片10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2517775"/>
              <a:ext cx="4000500" cy="2667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4686300" y="5197475"/>
              <a:ext cx="40005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zh-CN" altLang="en-US" sz="1800" dirty="0" smtClean="0"/>
                <a:t>经典广告图片</a:t>
              </a:r>
              <a:r>
                <a:rPr lang="en-US" altLang="zh-CN" sz="1800" dirty="0" smtClean="0"/>
                <a:t>13</a:t>
              </a:r>
              <a:endParaRPr lang="zh-CN" altLang="en-US" sz="1800" dirty="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</a:t>
            </a:r>
            <a:r>
              <a:rPr lang="en-US" altLang="zh-CN" dirty="0" smtClean="0"/>
              <a:t>LASH</a:t>
            </a:r>
            <a:r>
              <a:rPr lang="zh-CN" altLang="en-US" dirty="0" smtClean="0"/>
              <a:t>动画欣赏：</a:t>
            </a:r>
            <a:r>
              <a:rPr lang="zh-CN" altLang="en-US" dirty="0" smtClean="0"/>
              <a:t>醉人的风景</a:t>
            </a:r>
            <a:endParaRPr lang="zh-CN" altLang="en-US" dirty="0"/>
          </a:p>
        </p:txBody>
      </p:sp>
    </p:spTree>
    <p:controls>
      <p:control spid="1028" name="ShockwaveFlash1" r:id="rId2" imgW="5805492" imgH="3743378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视频欣赏：动物世界</a:t>
            </a:r>
            <a:endParaRPr lang="zh-CN" altLang="en-US" dirty="0"/>
          </a:p>
        </p:txBody>
      </p:sp>
      <p:pic>
        <p:nvPicPr>
          <p:cNvPr id="3" name="Wildlif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2492896"/>
            <a:ext cx="6984776" cy="3928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334</TotalTime>
  <Words>103</Words>
  <Application>Microsoft Office PowerPoint</Application>
  <PresentationFormat>全屏显示(4:3)</PresentationFormat>
  <Paragraphs>24</Paragraphs>
  <Slides>9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跋涉</vt:lpstr>
      <vt:lpstr>音乐相册</vt:lpstr>
      <vt:lpstr>臭脚                              穿越</vt:lpstr>
      <vt:lpstr>    没有不能夺的金              抢劫来了</vt:lpstr>
      <vt:lpstr>跳跃的纸袋                 咬人的纸袋</vt:lpstr>
      <vt:lpstr>自燃                         请勿吸烟</vt:lpstr>
      <vt:lpstr>      飞速的“耐克”                    突破</vt:lpstr>
      <vt:lpstr>     感受IWC万国表                  项链</vt:lpstr>
      <vt:lpstr>FLASH动画欣赏：醉人的风景</vt:lpstr>
      <vt:lpstr>视频欣赏：动物世界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音乐相册</dc:title>
  <dc:creator>段利文</dc:creator>
  <cp:lastModifiedBy>段利文</cp:lastModifiedBy>
  <cp:revision>40</cp:revision>
  <dcterms:created xsi:type="dcterms:W3CDTF">2010-07-12T05:38:22Z</dcterms:created>
  <dcterms:modified xsi:type="dcterms:W3CDTF">2010-07-12T11:13:21Z</dcterms:modified>
</cp:coreProperties>
</file>