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1" r:id="rId3"/>
    <p:sldId id="263" r:id="rId4"/>
    <p:sldId id="264" r:id="rId5"/>
    <p:sldId id="265" r:id="rId6"/>
    <p:sldId id="269" r:id="rId7"/>
    <p:sldId id="270" r:id="rId8"/>
    <p:sldId id="271" r:id="rId9"/>
    <p:sldId id="272" r:id="rId10"/>
    <p:sldId id="274" r:id="rId11"/>
    <p:sldId id="276" r:id="rId12"/>
    <p:sldId id="277" r:id="rId13"/>
    <p:sldId id="278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CC502-F99C-4A2D-A6C2-A4EDAF04EC78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61E5A-698F-41F9-9134-A7CBFC3B37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283BA-8768-43F5-AD12-9A8CB3E23897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400A3-2155-401D-BA95-2DC5CF2613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228600" y="6210957"/>
            <a:ext cx="3786691" cy="365125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2400" kern="1200">
                <a:solidFill>
                  <a:schemeClr val="bg1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mtClean="0"/>
              <a:t>乐山师范学院课件</a:t>
            </a:r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4DB89-D9C1-435B-AA1E-1E2320C26F8B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CF962-CD86-4581-BD0C-42A6035327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37F98-2AE3-4B24-8E60-987F059ADA02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8A1EF-642A-4CCF-93AA-6867ACF7DF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F13D9-7239-44B8-8365-7E7B5F859DF4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C1913-CF77-4375-9CB9-ED441B8A7E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68254-7852-4D84-AEF3-043933B85661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D2879-C8E9-4BB2-BCC8-6D7A3A94C3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67A42-4F62-4E6E-B8DE-A196AA775DFA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76DA5-E2DA-44CD-8614-20FB4431FE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1DEB8-18CF-48B5-96AC-BC9E690B2108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C68F3-4258-411B-A495-EE2D82C30F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7FC92-7721-477B-AFB8-577D1E1C4CDF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829ED-2996-4D3D-B949-B42845FE95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A643B8F-7205-486D-92DB-7CEDF65D4329}" type="datetimeFigureOut">
              <a:rPr lang="zh-CN" altLang="en-US"/>
              <a:pPr>
                <a:defRPr/>
              </a:pPr>
              <a:t>2013-12-28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3C634D-123C-46C9-AD65-712A1CD721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5" name="Footer Placeholder 4"/>
          <p:cNvSpPr txBox="1">
            <a:spLocks/>
          </p:cNvSpPr>
          <p:nvPr userDrawn="1"/>
        </p:nvSpPr>
        <p:spPr>
          <a:xfrm>
            <a:off x="211665" y="6184453"/>
            <a:ext cx="3786691" cy="365125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2400" kern="1200">
                <a:solidFill>
                  <a:schemeClr val="bg1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mtClean="0"/>
              <a:t>乐山师范学院课件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67" r:id="rId9"/>
    <p:sldLayoutId id="2147483676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ea typeface="华文新魏" pitchFamily="2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xfrm>
            <a:off x="690563" y="2463800"/>
            <a:ext cx="7772400" cy="1524000"/>
          </a:xfrm>
        </p:spPr>
        <p:txBody>
          <a:bodyPr/>
          <a:lstStyle/>
          <a:p>
            <a:pPr eaLnBrk="1" hangingPunct="1"/>
            <a:r>
              <a:rPr lang="zh-CN" altLang="zh-CN" b="1" smtClean="0"/>
              <a:t>第</a:t>
            </a:r>
            <a:r>
              <a:rPr lang="en-US" altLang="zh-CN" b="1" smtClean="0"/>
              <a:t>7</a:t>
            </a:r>
            <a:r>
              <a:rPr lang="zh-CN" altLang="zh-CN" b="1" smtClean="0"/>
              <a:t>章</a:t>
            </a:r>
            <a:r>
              <a:rPr lang="en-US" altLang="zh-CN" b="1" smtClean="0"/>
              <a:t>  Flash CS5</a:t>
            </a:r>
            <a:r>
              <a:rPr lang="zh-CN" altLang="en-US" b="1" smtClean="0"/>
              <a:t>基础知识</a:t>
            </a:r>
            <a:r>
              <a:rPr lang="zh-CN" altLang="en-US" smtClean="0"/>
              <a:t> </a:t>
            </a:r>
            <a:r>
              <a:rPr lang="zh-CN" altLang="zh-CN" b="1" smtClean="0"/>
              <a:t/>
            </a:r>
            <a:br>
              <a:rPr lang="zh-CN" altLang="zh-CN" b="1" smtClean="0"/>
            </a:br>
            <a:endParaRPr lang="zh-CN" altLang="en-US" b="1" smtClean="0"/>
          </a:p>
        </p:txBody>
      </p:sp>
      <p:sp>
        <p:nvSpPr>
          <p:cNvPr id="12290" name="文本占位符 2"/>
          <p:cNvSpPr>
            <a:spLocks noGrp="1"/>
          </p:cNvSpPr>
          <p:nvPr>
            <p:ph type="body" idx="1"/>
          </p:nvPr>
        </p:nvSpPr>
        <p:spPr>
          <a:xfrm>
            <a:off x="1619250" y="3500438"/>
            <a:ext cx="6418263" cy="939800"/>
          </a:xfrm>
        </p:spPr>
        <p:txBody>
          <a:bodyPr/>
          <a:lstStyle/>
          <a:p>
            <a:pPr eaLnBrk="1" hangingPunct="1"/>
            <a:r>
              <a:rPr lang="zh-CN" altLang="en-US" smtClean="0"/>
              <a:t>制作：李勤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1"/>
          <p:cNvSpPr>
            <a:spLocks noGrp="1"/>
          </p:cNvSpPr>
          <p:nvPr>
            <p:ph idx="1"/>
          </p:nvPr>
        </p:nvSpPr>
        <p:spPr>
          <a:xfrm>
            <a:off x="871538" y="1773238"/>
            <a:ext cx="7408862" cy="4352925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7.2.4 Flash CS5</a:t>
            </a:r>
            <a:r>
              <a:rPr lang="zh-CN" altLang="en-US" b="1" smtClean="0"/>
              <a:t>窗口和主要工作面板的认识</a:t>
            </a:r>
          </a:p>
          <a:p>
            <a:pPr marL="273050" lvl="1" eaLnBrk="1" hangingPunct="1"/>
            <a:r>
              <a:rPr lang="en-US" altLang="zh-CN" b="1" smtClean="0"/>
              <a:t>1. </a:t>
            </a:r>
            <a:r>
              <a:rPr lang="zh-CN" altLang="en-US" b="1" smtClean="0"/>
              <a:t>标题栏</a:t>
            </a:r>
            <a:r>
              <a:rPr lang="zh-CN" altLang="en-US" smtClean="0"/>
              <a:t> </a:t>
            </a:r>
          </a:p>
          <a:p>
            <a:pPr marL="273050" lvl="1" eaLnBrk="1" hangingPunct="1"/>
            <a:r>
              <a:rPr lang="en-US" altLang="zh-CN" smtClean="0"/>
              <a:t>2. </a:t>
            </a:r>
            <a:r>
              <a:rPr lang="zh-CN" altLang="en-US" smtClean="0"/>
              <a:t>菜单栏 </a:t>
            </a:r>
          </a:p>
          <a:p>
            <a:pPr marL="273050" lvl="1" eaLnBrk="1" hangingPunct="1"/>
            <a:r>
              <a:rPr lang="en-US" altLang="zh-CN" smtClean="0"/>
              <a:t>3. </a:t>
            </a:r>
            <a:r>
              <a:rPr lang="zh-CN" altLang="en-US" smtClean="0"/>
              <a:t>时间轴 </a:t>
            </a:r>
          </a:p>
          <a:p>
            <a:pPr marL="273050" lvl="1" eaLnBrk="1" hangingPunct="1"/>
            <a:r>
              <a:rPr lang="en-US" altLang="zh-CN" smtClean="0"/>
              <a:t>4. </a:t>
            </a:r>
            <a:r>
              <a:rPr lang="zh-CN" altLang="en-US" smtClean="0"/>
              <a:t>工具箱 </a:t>
            </a:r>
          </a:p>
          <a:p>
            <a:pPr marL="273050" lvl="1" eaLnBrk="1" hangingPunct="1"/>
            <a:r>
              <a:rPr lang="en-US" altLang="zh-CN" smtClean="0"/>
              <a:t>5. </a:t>
            </a:r>
            <a:r>
              <a:rPr lang="zh-CN" altLang="en-US" smtClean="0"/>
              <a:t>工作区 </a:t>
            </a:r>
          </a:p>
          <a:p>
            <a:pPr marL="273050" lvl="1" eaLnBrk="1" hangingPunct="1"/>
            <a:r>
              <a:rPr lang="en-US" altLang="zh-CN" smtClean="0"/>
              <a:t>6. </a:t>
            </a:r>
            <a:r>
              <a:rPr lang="zh-CN" altLang="en-US" smtClean="0"/>
              <a:t>舞台 </a:t>
            </a:r>
          </a:p>
          <a:p>
            <a:pPr marL="273050" lvl="1" eaLnBrk="1" hangingPunct="1"/>
            <a:r>
              <a:rPr lang="en-US" altLang="zh-CN" smtClean="0"/>
              <a:t>7. “</a:t>
            </a:r>
            <a:r>
              <a:rPr lang="zh-CN" altLang="en-US" smtClean="0"/>
              <a:t>属性”面板 </a:t>
            </a:r>
          </a:p>
          <a:p>
            <a:pPr marL="273050" lvl="1" eaLnBrk="1" hangingPunct="1"/>
            <a:r>
              <a:rPr lang="en-US" altLang="zh-CN" smtClean="0"/>
              <a:t>8. </a:t>
            </a:r>
            <a:r>
              <a:rPr lang="zh-CN" altLang="en-US" smtClean="0"/>
              <a:t>其他面板 </a:t>
            </a:r>
          </a:p>
        </p:txBody>
      </p:sp>
      <p:sp>
        <p:nvSpPr>
          <p:cNvPr id="215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内容占位符 1"/>
          <p:cNvSpPr>
            <a:spLocks noGrp="1"/>
          </p:cNvSpPr>
          <p:nvPr>
            <p:ph idx="1"/>
          </p:nvPr>
        </p:nvSpPr>
        <p:spPr>
          <a:xfrm>
            <a:off x="900113" y="1916113"/>
            <a:ext cx="7408862" cy="432117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7.3  </a:t>
            </a:r>
            <a:r>
              <a:rPr lang="zh-CN" altLang="en-US" b="1" smtClean="0"/>
              <a:t>基本绘图工具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lvl="1" eaLnBrk="1" hangingPunct="1"/>
            <a:r>
              <a:rPr lang="en-US" altLang="zh-CN" b="1" smtClean="0"/>
              <a:t>7.3.1</a:t>
            </a:r>
            <a:r>
              <a:rPr lang="zh-CN" altLang="en-US" b="1" smtClean="0"/>
              <a:t>　选择工具 </a:t>
            </a:r>
            <a:endParaRPr lang="zh-CN" altLang="zh-CN" b="1" smtClean="0"/>
          </a:p>
          <a:p>
            <a:pPr lvl="1" eaLnBrk="1" hangingPunct="1"/>
            <a:r>
              <a:rPr lang="en-US" altLang="zh-CN" b="1" smtClean="0"/>
              <a:t>7.3.2</a:t>
            </a:r>
            <a:r>
              <a:rPr lang="zh-CN" altLang="en-US" b="1" smtClean="0"/>
              <a:t>　部分选取工具 </a:t>
            </a:r>
            <a:endParaRPr lang="zh-CN" altLang="zh-CN" b="1" smtClean="0"/>
          </a:p>
          <a:p>
            <a:pPr lvl="1" eaLnBrk="1" hangingPunct="1"/>
            <a:r>
              <a:rPr lang="en-US" altLang="zh-CN" b="1" smtClean="0"/>
              <a:t>7.3.3</a:t>
            </a:r>
            <a:r>
              <a:rPr lang="zh-CN" altLang="en-US" b="1" smtClean="0"/>
              <a:t>　变形工具 </a:t>
            </a:r>
          </a:p>
          <a:p>
            <a:pPr lvl="1" eaLnBrk="1" hangingPunct="1"/>
            <a:r>
              <a:rPr lang="en-US" altLang="zh-CN" b="1" smtClean="0"/>
              <a:t>7.3.4</a:t>
            </a:r>
            <a:r>
              <a:rPr lang="zh-CN" altLang="en-US" b="1" smtClean="0"/>
              <a:t>　线条工具 </a:t>
            </a:r>
          </a:p>
          <a:p>
            <a:pPr lvl="1" eaLnBrk="1" hangingPunct="1"/>
            <a:r>
              <a:rPr lang="en-US" altLang="zh-CN" b="1" smtClean="0"/>
              <a:t>7.3.5</a:t>
            </a:r>
            <a:r>
              <a:rPr lang="zh-CN" altLang="en-US" b="1" smtClean="0"/>
              <a:t>　铅笔工具 </a:t>
            </a:r>
          </a:p>
          <a:p>
            <a:pPr lvl="1" eaLnBrk="1" hangingPunct="1"/>
            <a:r>
              <a:rPr lang="en-US" altLang="zh-CN" b="1" smtClean="0"/>
              <a:t>7.3.6</a:t>
            </a:r>
            <a:r>
              <a:rPr lang="zh-CN" altLang="en-US" b="1" smtClean="0"/>
              <a:t>　矩形工具 </a:t>
            </a:r>
          </a:p>
          <a:p>
            <a:pPr lvl="1" eaLnBrk="1" hangingPunct="1"/>
            <a:r>
              <a:rPr lang="en-US" altLang="zh-CN" b="1" smtClean="0"/>
              <a:t>7.3.7</a:t>
            </a:r>
            <a:r>
              <a:rPr lang="zh-CN" altLang="en-US" b="1" smtClean="0"/>
              <a:t>　椭圆工具 </a:t>
            </a:r>
          </a:p>
          <a:p>
            <a:pPr lvl="1" eaLnBrk="1" hangingPunct="1"/>
            <a:r>
              <a:rPr lang="en-US" altLang="zh-CN" b="1" smtClean="0"/>
              <a:t>7.3.8</a:t>
            </a:r>
            <a:r>
              <a:rPr lang="zh-CN" altLang="en-US" b="1" smtClean="0"/>
              <a:t>　多角星形工具 </a:t>
            </a:r>
          </a:p>
          <a:p>
            <a:pPr lvl="1" eaLnBrk="1" hangingPunct="1"/>
            <a:r>
              <a:rPr lang="en-US" altLang="zh-CN" b="1" smtClean="0"/>
              <a:t>7.3.9  </a:t>
            </a:r>
            <a:r>
              <a:rPr lang="zh-CN" altLang="en-US" b="1" smtClean="0"/>
              <a:t>橡皮擦工具 </a:t>
            </a:r>
          </a:p>
          <a:p>
            <a:pPr lvl="1" eaLnBrk="1" hangingPunct="1"/>
            <a:r>
              <a:rPr lang="en-US" altLang="zh-CN" b="1" smtClean="0"/>
              <a:t>7.3.10 Deco</a:t>
            </a:r>
            <a:r>
              <a:rPr lang="zh-CN" altLang="en-US" b="1" smtClean="0"/>
              <a:t>工具 </a:t>
            </a:r>
          </a:p>
        </p:txBody>
      </p:sp>
      <p:sp>
        <p:nvSpPr>
          <p:cNvPr id="2253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1"/>
          <p:cNvSpPr>
            <a:spLocks noGrp="1"/>
          </p:cNvSpPr>
          <p:nvPr>
            <p:ph idx="4294967295"/>
          </p:nvPr>
        </p:nvSpPr>
        <p:spPr>
          <a:xfrm>
            <a:off x="900113" y="1916113"/>
            <a:ext cx="7408862" cy="432117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7.4  Flash</a:t>
            </a:r>
            <a:r>
              <a:rPr lang="zh-CN" altLang="en-US" b="1" smtClean="0"/>
              <a:t>动画基础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lvl="1" eaLnBrk="1" hangingPunct="1"/>
            <a:r>
              <a:rPr lang="en-US" altLang="zh-CN" b="1" smtClean="0"/>
              <a:t>7.4.1 </a:t>
            </a:r>
            <a:r>
              <a:rPr lang="zh-CN" altLang="en-US" b="1" smtClean="0"/>
              <a:t>与</a:t>
            </a:r>
            <a:r>
              <a:rPr lang="en-US" altLang="zh-CN" b="1" smtClean="0"/>
              <a:t>Flash</a:t>
            </a:r>
            <a:r>
              <a:rPr lang="zh-CN" altLang="en-US" b="1" smtClean="0"/>
              <a:t>文档相关的文件类型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lvl="1" eaLnBrk="1" hangingPunct="1"/>
            <a:r>
              <a:rPr lang="en-US" altLang="zh-CN" b="1" smtClean="0"/>
              <a:t>7.4.2 </a:t>
            </a:r>
            <a:r>
              <a:rPr lang="zh-CN" altLang="en-US" b="1" smtClean="0"/>
              <a:t>时间轴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lvl="1" eaLnBrk="1" hangingPunct="1"/>
            <a:r>
              <a:rPr lang="en-US" altLang="zh-CN" b="1" smtClean="0"/>
              <a:t>7.4.3  </a:t>
            </a:r>
            <a:r>
              <a:rPr lang="zh-CN" altLang="en-US" b="1" smtClean="0"/>
              <a:t>元件与实例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lvl="1" eaLnBrk="1" hangingPunct="1"/>
            <a:r>
              <a:rPr lang="en-US" altLang="zh-CN" b="1" smtClean="0"/>
              <a:t>7.4.4  Flash CS5</a:t>
            </a:r>
            <a:r>
              <a:rPr lang="zh-CN" altLang="en-US" b="1" smtClean="0"/>
              <a:t>影片制作的基本流程</a:t>
            </a:r>
            <a:r>
              <a:rPr lang="zh-CN" altLang="en-US" smtClean="0"/>
              <a:t> </a:t>
            </a:r>
            <a:endParaRPr lang="zh-CN" altLang="en-US" b="1" smtClean="0"/>
          </a:p>
        </p:txBody>
      </p:sp>
      <p:sp>
        <p:nvSpPr>
          <p:cNvPr id="23554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内容占位符 1"/>
          <p:cNvSpPr>
            <a:spLocks noGrp="1"/>
          </p:cNvSpPr>
          <p:nvPr>
            <p:ph idx="4294967295"/>
          </p:nvPr>
        </p:nvSpPr>
        <p:spPr>
          <a:xfrm>
            <a:off x="871538" y="1773238"/>
            <a:ext cx="7408862" cy="4352925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7.4.1 </a:t>
            </a:r>
            <a:r>
              <a:rPr lang="zh-CN" altLang="en-US" b="1" smtClean="0"/>
              <a:t>与</a:t>
            </a:r>
            <a:r>
              <a:rPr lang="en-US" altLang="zh-CN" b="1" smtClean="0"/>
              <a:t>Flash</a:t>
            </a:r>
            <a:r>
              <a:rPr lang="zh-CN" altLang="en-US" b="1" smtClean="0"/>
              <a:t>文档相关的文件类型</a:t>
            </a:r>
            <a:r>
              <a:rPr lang="zh-CN" altLang="en-US" smtClean="0"/>
              <a:t> </a:t>
            </a:r>
          </a:p>
          <a:p>
            <a:pPr marL="273050" lvl="1" eaLnBrk="1" hangingPunct="1"/>
            <a:r>
              <a:rPr lang="en-US" altLang="zh-CN" b="1" smtClean="0"/>
              <a:t>1. Flash </a:t>
            </a:r>
            <a:r>
              <a:rPr lang="zh-CN" altLang="en-US" b="1" smtClean="0"/>
              <a:t>文件 </a:t>
            </a:r>
            <a:r>
              <a:rPr lang="en-US" altLang="zh-CN" b="1" smtClean="0"/>
              <a:t>(.fla)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2. Flash SWF </a:t>
            </a:r>
            <a:r>
              <a:rPr lang="zh-CN" altLang="en-US" b="1" smtClean="0"/>
              <a:t>文件 </a:t>
            </a:r>
            <a:r>
              <a:rPr lang="en-US" altLang="zh-CN" b="1" smtClean="0"/>
              <a:t>(.swf)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3. Flash </a:t>
            </a:r>
            <a:r>
              <a:rPr lang="zh-CN" altLang="en-US" b="1" smtClean="0"/>
              <a:t>模板文件 </a:t>
            </a:r>
            <a:r>
              <a:rPr lang="en-US" altLang="zh-CN" b="1" smtClean="0"/>
              <a:t>(.swt)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4. Flash </a:t>
            </a:r>
            <a:r>
              <a:rPr lang="zh-CN" altLang="en-US" b="1" smtClean="0"/>
              <a:t>元素文件 </a:t>
            </a:r>
            <a:r>
              <a:rPr lang="en-US" altLang="zh-CN" b="1" smtClean="0"/>
              <a:t>(.swc)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5. Flash </a:t>
            </a:r>
            <a:r>
              <a:rPr lang="zh-CN" altLang="en-US" b="1" smtClean="0"/>
              <a:t>视频文件格式</a:t>
            </a:r>
            <a:r>
              <a:rPr lang="en-US" altLang="zh-CN" b="1" smtClean="0"/>
              <a:t>(.flv) </a:t>
            </a:r>
            <a:endParaRPr lang="zh-CN" altLang="en-US" b="1" smtClean="0"/>
          </a:p>
          <a:p>
            <a:pPr marL="273050" lvl="1" eaLnBrk="1" hangingPunct="1"/>
            <a:endParaRPr lang="zh-CN" altLang="en-US" b="1" smtClean="0"/>
          </a:p>
        </p:txBody>
      </p:sp>
      <p:sp>
        <p:nvSpPr>
          <p:cNvPr id="24578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内容占位符 1"/>
          <p:cNvSpPr>
            <a:spLocks noGrp="1"/>
          </p:cNvSpPr>
          <p:nvPr>
            <p:ph idx="4294967295"/>
          </p:nvPr>
        </p:nvSpPr>
        <p:spPr>
          <a:xfrm>
            <a:off x="871538" y="1773238"/>
            <a:ext cx="7408862" cy="4352925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7.4.2 </a:t>
            </a:r>
            <a:r>
              <a:rPr lang="zh-CN" altLang="en-US" b="1" smtClean="0"/>
              <a:t>时间轴</a:t>
            </a:r>
            <a:r>
              <a:rPr lang="zh-CN" altLang="en-US" smtClean="0"/>
              <a:t> </a:t>
            </a:r>
          </a:p>
          <a:p>
            <a:pPr marL="273050" lvl="1" eaLnBrk="1" hangingPunct="1"/>
            <a:r>
              <a:rPr lang="en-US" altLang="zh-CN" b="1" smtClean="0"/>
              <a:t>1. </a:t>
            </a:r>
            <a:r>
              <a:rPr lang="zh-CN" altLang="en-US" b="1" smtClean="0"/>
              <a:t>图层面板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2. </a:t>
            </a:r>
            <a:r>
              <a:rPr lang="zh-CN" altLang="en-US" b="1" smtClean="0"/>
              <a:t>时间轴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3. </a:t>
            </a:r>
            <a:r>
              <a:rPr lang="zh-CN" altLang="en-US" b="1" smtClean="0"/>
              <a:t>状态栏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marL="273050" lvl="1" eaLnBrk="1" hangingPunct="1"/>
            <a:endParaRPr lang="zh-CN" altLang="en-US" b="1" smtClean="0"/>
          </a:p>
        </p:txBody>
      </p:sp>
      <p:sp>
        <p:nvSpPr>
          <p:cNvPr id="25602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内容占位符 1"/>
          <p:cNvSpPr>
            <a:spLocks noGrp="1"/>
          </p:cNvSpPr>
          <p:nvPr>
            <p:ph idx="4294967295"/>
          </p:nvPr>
        </p:nvSpPr>
        <p:spPr>
          <a:xfrm>
            <a:off x="871538" y="1773238"/>
            <a:ext cx="7408862" cy="4352925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7.4.3  </a:t>
            </a:r>
            <a:r>
              <a:rPr lang="zh-CN" altLang="en-US" b="1" smtClean="0"/>
              <a:t>元件与实例</a:t>
            </a:r>
            <a:r>
              <a:rPr lang="zh-CN" altLang="en-US" smtClean="0"/>
              <a:t> </a:t>
            </a:r>
          </a:p>
          <a:p>
            <a:pPr marL="273050" lvl="1" eaLnBrk="1" hangingPunct="1"/>
            <a:r>
              <a:rPr lang="en-US" altLang="zh-CN" b="1" smtClean="0"/>
              <a:t>1. </a:t>
            </a:r>
            <a:r>
              <a:rPr lang="zh-CN" altLang="en-US" b="1" smtClean="0"/>
              <a:t>元件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2. </a:t>
            </a:r>
            <a:r>
              <a:rPr lang="zh-CN" altLang="en-US" b="1" smtClean="0"/>
              <a:t>实例</a:t>
            </a:r>
            <a:r>
              <a:rPr lang="zh-CN" altLang="en-US" smtClean="0"/>
              <a:t> </a:t>
            </a:r>
            <a:endParaRPr lang="zh-CN" altLang="en-US" b="1" smtClean="0"/>
          </a:p>
          <a:p>
            <a:pPr marL="273050" lvl="1" eaLnBrk="1" hangingPunct="1"/>
            <a:r>
              <a:rPr lang="en-US" altLang="zh-CN" b="1" smtClean="0"/>
              <a:t>3. </a:t>
            </a:r>
            <a:r>
              <a:rPr lang="zh-CN" altLang="en-US" b="1" smtClean="0"/>
              <a:t>元件与实例之间的关系</a:t>
            </a:r>
            <a:r>
              <a:rPr lang="zh-CN" altLang="en-US" smtClean="0"/>
              <a:t> </a:t>
            </a:r>
          </a:p>
        </p:txBody>
      </p:sp>
      <p:sp>
        <p:nvSpPr>
          <p:cNvPr id="26626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内容占位符 1"/>
          <p:cNvSpPr>
            <a:spLocks noGrp="1"/>
          </p:cNvSpPr>
          <p:nvPr>
            <p:ph idx="4294967295"/>
          </p:nvPr>
        </p:nvSpPr>
        <p:spPr>
          <a:xfrm>
            <a:off x="871538" y="1773238"/>
            <a:ext cx="7408862" cy="4352925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7.4.4  Flash CS5</a:t>
            </a:r>
            <a:r>
              <a:rPr lang="zh-CN" altLang="en-US" b="1" smtClean="0"/>
              <a:t>影片制作的基本流程</a:t>
            </a:r>
            <a:r>
              <a:rPr lang="zh-CN" altLang="en-US" smtClean="0"/>
              <a:t> </a:t>
            </a:r>
          </a:p>
          <a:p>
            <a:pPr marL="273050" lvl="1" eaLnBrk="1" hangingPunct="1"/>
            <a:r>
              <a:rPr lang="en-US" altLang="zh-CN" b="1" smtClean="0"/>
              <a:t>1</a:t>
            </a:r>
            <a:r>
              <a:rPr lang="zh-CN" altLang="en-US" b="1" smtClean="0"/>
              <a:t>．素材准备 </a:t>
            </a:r>
          </a:p>
          <a:p>
            <a:pPr marL="273050" lvl="1" eaLnBrk="1" hangingPunct="1"/>
            <a:r>
              <a:rPr lang="en-US" altLang="zh-CN" b="1" smtClean="0"/>
              <a:t>2</a:t>
            </a:r>
            <a:r>
              <a:rPr lang="zh-CN" altLang="en-US" b="1" smtClean="0"/>
              <a:t>．创建</a:t>
            </a:r>
            <a:r>
              <a:rPr lang="en-US" altLang="zh-CN" b="1" smtClean="0"/>
              <a:t>Flash CS5</a:t>
            </a:r>
            <a:r>
              <a:rPr lang="zh-CN" altLang="en-US" b="1" smtClean="0"/>
              <a:t>影片文档 </a:t>
            </a:r>
          </a:p>
          <a:p>
            <a:pPr marL="273050" lvl="1" eaLnBrk="1" hangingPunct="1"/>
            <a:r>
              <a:rPr lang="en-US" altLang="zh-CN" b="1" smtClean="0"/>
              <a:t>3</a:t>
            </a:r>
            <a:r>
              <a:rPr lang="zh-CN" altLang="en-US" b="1" smtClean="0"/>
              <a:t>．设置文档属性 </a:t>
            </a:r>
          </a:p>
          <a:p>
            <a:pPr marL="273050" lvl="1" eaLnBrk="1" hangingPunct="1"/>
            <a:r>
              <a:rPr lang="en-US" altLang="zh-CN" b="1" smtClean="0"/>
              <a:t>4</a:t>
            </a:r>
            <a:r>
              <a:rPr lang="zh-CN" altLang="en-US" b="1" smtClean="0"/>
              <a:t>．制作动画 </a:t>
            </a:r>
          </a:p>
          <a:p>
            <a:pPr marL="273050" lvl="1" eaLnBrk="1" hangingPunct="1"/>
            <a:r>
              <a:rPr lang="en-US" altLang="zh-CN" b="1" smtClean="0"/>
              <a:t>5</a:t>
            </a:r>
            <a:r>
              <a:rPr lang="zh-CN" altLang="en-US" b="1" smtClean="0"/>
              <a:t>．测试和保存动画 </a:t>
            </a:r>
          </a:p>
          <a:p>
            <a:pPr marL="273050" lvl="1" eaLnBrk="1" hangingPunct="1"/>
            <a:r>
              <a:rPr lang="en-US" altLang="zh-CN" b="1" smtClean="0"/>
              <a:t>6</a:t>
            </a:r>
            <a:r>
              <a:rPr lang="zh-CN" altLang="en-US" b="1" smtClean="0"/>
              <a:t>．导出和发布影片</a:t>
            </a:r>
            <a:r>
              <a:rPr lang="zh-CN" altLang="en-US" smtClean="0"/>
              <a:t> </a:t>
            </a:r>
          </a:p>
        </p:txBody>
      </p:sp>
      <p:sp>
        <p:nvSpPr>
          <p:cNvPr id="27650" name="标题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zh-CN" b="1" smtClean="0"/>
          </a:p>
          <a:p>
            <a:pPr eaLnBrk="1" hangingPunct="1"/>
            <a:r>
              <a:rPr lang="en-US" altLang="zh-CN" smtClean="0">
                <a:hlinkClick r:id="rId2" action="ppaction://hlinksldjump"/>
              </a:rPr>
              <a:t>7.1  Flash CS5</a:t>
            </a:r>
            <a:r>
              <a:rPr lang="zh-CN" altLang="en-US" smtClean="0">
                <a:hlinkClick r:id="rId2" action="ppaction://hlinksldjump"/>
              </a:rPr>
              <a:t>概述</a:t>
            </a:r>
            <a:endParaRPr lang="en-US" altLang="zh-CN" b="1" smtClean="0"/>
          </a:p>
          <a:p>
            <a:pPr eaLnBrk="1" hangingPunct="1"/>
            <a:r>
              <a:rPr lang="en-US" altLang="zh-CN" smtClean="0">
                <a:hlinkClick r:id="rId3" action="ppaction://hlinksldjump"/>
              </a:rPr>
              <a:t>7.2  Flash CS5</a:t>
            </a:r>
            <a:r>
              <a:rPr lang="zh-CN" altLang="en-US" smtClean="0">
                <a:hlinkClick r:id="rId3" action="ppaction://hlinksldjump"/>
              </a:rPr>
              <a:t>工作环境 </a:t>
            </a:r>
            <a:endParaRPr lang="en-US" altLang="zh-CN" smtClean="0"/>
          </a:p>
          <a:p>
            <a:pPr eaLnBrk="1" hangingPunct="1"/>
            <a:r>
              <a:rPr lang="en-US" altLang="zh-CN" smtClean="0">
                <a:hlinkClick r:id="rId4" action="ppaction://hlinksldjump"/>
              </a:rPr>
              <a:t>7.3  </a:t>
            </a:r>
            <a:r>
              <a:rPr lang="zh-CN" altLang="en-US" smtClean="0">
                <a:hlinkClick r:id="rId4" action="ppaction://hlinksldjump"/>
              </a:rPr>
              <a:t>基本绘图工具 </a:t>
            </a:r>
            <a:endParaRPr lang="zh-CN" altLang="en-US" smtClean="0"/>
          </a:p>
          <a:p>
            <a:pPr eaLnBrk="1" hangingPunct="1"/>
            <a:r>
              <a:rPr lang="en-US" altLang="zh-CN" smtClean="0">
                <a:hlinkClick r:id="rId5" action="ppaction://hlinksldjump"/>
              </a:rPr>
              <a:t>7.4  Flash</a:t>
            </a:r>
            <a:r>
              <a:rPr lang="zh-CN" altLang="en-US" smtClean="0">
                <a:hlinkClick r:id="rId5" action="ppaction://hlinksldjump"/>
              </a:rPr>
              <a:t>动画基础 </a:t>
            </a:r>
            <a:endParaRPr lang="zh-CN" altLang="zh-CN" b="1" smtClean="0"/>
          </a:p>
          <a:p>
            <a:pPr eaLnBrk="1" hangingPunct="1">
              <a:buFont typeface="Symbol" pitchFamily="18" charset="2"/>
              <a:buNone/>
            </a:pPr>
            <a:endParaRPr lang="zh-CN" altLang="en-US" smtClean="0"/>
          </a:p>
        </p:txBody>
      </p:sp>
      <p:sp>
        <p:nvSpPr>
          <p:cNvPr id="1331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4000" b="1" smtClean="0"/>
              <a:t>第</a:t>
            </a:r>
            <a:r>
              <a:rPr lang="en-US" altLang="zh-CN" sz="4000" b="1" smtClean="0"/>
              <a:t>7</a:t>
            </a:r>
            <a:r>
              <a:rPr lang="zh-CN" altLang="zh-CN" sz="4000" b="1" smtClean="0"/>
              <a:t>章</a:t>
            </a:r>
            <a:r>
              <a:rPr lang="en-US" altLang="zh-CN" sz="4000" b="1" smtClean="0"/>
              <a:t>  Flash CS5</a:t>
            </a:r>
            <a:r>
              <a:rPr lang="zh-CN" altLang="en-US" sz="4000" b="1" smtClean="0"/>
              <a:t>基础知识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7.1  Flash CS5</a:t>
            </a:r>
            <a:r>
              <a:rPr lang="zh-CN" altLang="en-US" b="1" smtClean="0"/>
              <a:t>概述</a:t>
            </a:r>
            <a:r>
              <a:rPr lang="zh-CN" altLang="en-US" smtClean="0"/>
              <a:t> </a:t>
            </a:r>
            <a:r>
              <a:rPr lang="en-US" altLang="zh-CN" b="1" smtClean="0"/>
              <a:t>5.1.1  </a:t>
            </a:r>
            <a:r>
              <a:rPr lang="zh-CN" altLang="zh-CN" b="1" smtClean="0"/>
              <a:t>像素与图像分辨率</a:t>
            </a:r>
          </a:p>
          <a:p>
            <a:pPr lvl="1" eaLnBrk="1" hangingPunct="1"/>
            <a:r>
              <a:rPr lang="en-US" altLang="zh-CN" b="1" smtClean="0"/>
              <a:t>7.1.1 Flash CS5</a:t>
            </a:r>
            <a:r>
              <a:rPr lang="zh-CN" altLang="en-US" b="1" smtClean="0"/>
              <a:t>新增功能概述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lvl="1" eaLnBrk="1" hangingPunct="1"/>
            <a:r>
              <a:rPr lang="en-US" altLang="zh-CN" b="1" smtClean="0"/>
              <a:t>7.1.2</a:t>
            </a:r>
            <a:r>
              <a:rPr lang="zh-CN" altLang="en-US" b="1" smtClean="0"/>
              <a:t>　</a:t>
            </a:r>
            <a:r>
              <a:rPr lang="en-US" altLang="zh-CN" b="1" smtClean="0"/>
              <a:t>Flash CS5</a:t>
            </a:r>
            <a:r>
              <a:rPr lang="zh-CN" altLang="en-US" b="1" smtClean="0"/>
              <a:t>的应用领域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eaLnBrk="1" hangingPunct="1"/>
            <a:endParaRPr lang="zh-CN" altLang="en-US" smtClean="0"/>
          </a:p>
        </p:txBody>
      </p:sp>
      <p:sp>
        <p:nvSpPr>
          <p:cNvPr id="1433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1"/>
          <p:cNvSpPr>
            <a:spLocks noGrp="1"/>
          </p:cNvSpPr>
          <p:nvPr>
            <p:ph idx="1"/>
          </p:nvPr>
        </p:nvSpPr>
        <p:spPr>
          <a:xfrm>
            <a:off x="871538" y="1628775"/>
            <a:ext cx="7408862" cy="4497388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7.1.1 Flash CS5</a:t>
            </a:r>
            <a:r>
              <a:rPr lang="zh-CN" altLang="en-US" b="1" smtClean="0"/>
              <a:t>新增功能概述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marL="0" indent="0" eaLnBrk="1" hangingPunct="1">
              <a:buFont typeface="Symbol" pitchFamily="18" charset="2"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．</a:t>
            </a:r>
            <a:r>
              <a:rPr lang="en-US" altLang="zh-CN" b="1" smtClean="0"/>
              <a:t>TLF</a:t>
            </a:r>
            <a:r>
              <a:rPr lang="zh-CN" altLang="en-US" b="1" smtClean="0"/>
              <a:t>的文本引擎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marL="0" indent="0" eaLnBrk="1" hangingPunct="1">
              <a:buFont typeface="Symbol" pitchFamily="18" charset="2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．保存代码片段 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．改良的代码提示 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en-US" altLang="zh-CN" b="1" smtClean="0"/>
              <a:t>4</a:t>
            </a:r>
            <a:r>
              <a:rPr lang="zh-CN" altLang="en-US" b="1" smtClean="0"/>
              <a:t>．改进的骨骼工具</a:t>
            </a:r>
            <a:r>
              <a:rPr lang="zh-CN" altLang="en-US" smtClean="0"/>
              <a:t> </a:t>
            </a:r>
          </a:p>
        </p:txBody>
      </p:sp>
      <p:sp>
        <p:nvSpPr>
          <p:cNvPr id="1536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1"/>
          <p:cNvSpPr>
            <a:spLocks noGrp="1"/>
          </p:cNvSpPr>
          <p:nvPr>
            <p:ph idx="1"/>
          </p:nvPr>
        </p:nvSpPr>
        <p:spPr>
          <a:xfrm>
            <a:off x="871538" y="2133600"/>
            <a:ext cx="7408862" cy="3992563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7.1.2</a:t>
            </a:r>
            <a:r>
              <a:rPr lang="zh-CN" altLang="en-US" b="1" smtClean="0"/>
              <a:t>　</a:t>
            </a:r>
            <a:r>
              <a:rPr lang="en-US" altLang="zh-CN" b="1" smtClean="0"/>
              <a:t>Flash CS5</a:t>
            </a:r>
            <a:r>
              <a:rPr lang="zh-CN" altLang="en-US" b="1" smtClean="0"/>
              <a:t>的应用领域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eaLnBrk="1" hangingPunct="1">
              <a:buFont typeface="Symbol" pitchFamily="18" charset="2"/>
              <a:buNone/>
            </a:pPr>
            <a:r>
              <a:rPr lang="en-US" altLang="zh-CN" b="1" smtClean="0"/>
              <a:t>1. </a:t>
            </a:r>
            <a:r>
              <a:rPr lang="zh-CN" altLang="en-US" b="1" smtClean="0"/>
              <a:t>动画短片</a:t>
            </a:r>
          </a:p>
          <a:p>
            <a:pPr eaLnBrk="1" hangingPunct="1">
              <a:buFont typeface="Symbol" pitchFamily="18" charset="2"/>
              <a:buNone/>
            </a:pPr>
            <a:r>
              <a:rPr lang="en-US" altLang="zh-CN" b="1" smtClean="0"/>
              <a:t>2. </a:t>
            </a:r>
            <a:r>
              <a:rPr lang="zh-CN" altLang="en-US" b="1" smtClean="0"/>
              <a:t>网站片头</a:t>
            </a:r>
          </a:p>
          <a:p>
            <a:pPr eaLnBrk="1" hangingPunct="1">
              <a:buFont typeface="Symbol" pitchFamily="18" charset="2"/>
              <a:buNone/>
            </a:pPr>
            <a:r>
              <a:rPr lang="en-US" altLang="zh-CN" b="1" smtClean="0"/>
              <a:t>3. </a:t>
            </a:r>
            <a:r>
              <a:rPr lang="zh-CN" altLang="en-US" b="1" smtClean="0"/>
              <a:t>网页广告 </a:t>
            </a:r>
          </a:p>
          <a:p>
            <a:pPr eaLnBrk="1" hangingPunct="1">
              <a:buFont typeface="Symbol" pitchFamily="18" charset="2"/>
              <a:buNone/>
            </a:pPr>
            <a:r>
              <a:rPr lang="en-US" altLang="zh-CN" b="1" smtClean="0"/>
              <a:t>4. </a:t>
            </a:r>
            <a:r>
              <a:rPr lang="zh-CN" altLang="en-US" b="1" smtClean="0"/>
              <a:t>动态网页 </a:t>
            </a:r>
          </a:p>
          <a:p>
            <a:pPr eaLnBrk="1" hangingPunct="1">
              <a:buFont typeface="Symbol" pitchFamily="18" charset="2"/>
              <a:buNone/>
            </a:pPr>
            <a:r>
              <a:rPr lang="en-US" altLang="zh-CN" b="1" smtClean="0"/>
              <a:t>5. </a:t>
            </a:r>
            <a:r>
              <a:rPr lang="zh-CN" altLang="en-US" b="1" smtClean="0"/>
              <a:t>互动教学 </a:t>
            </a:r>
          </a:p>
          <a:p>
            <a:pPr eaLnBrk="1" hangingPunct="1">
              <a:buFont typeface="Symbol" pitchFamily="18" charset="2"/>
              <a:buNone/>
            </a:pPr>
            <a:r>
              <a:rPr lang="en-US" altLang="zh-CN" b="1" smtClean="0"/>
              <a:t>6. </a:t>
            </a:r>
            <a:r>
              <a:rPr lang="zh-CN" altLang="en-US" b="1" smtClean="0"/>
              <a:t>交互游戏</a:t>
            </a:r>
            <a:r>
              <a:rPr lang="zh-CN" altLang="en-US" smtClean="0"/>
              <a:t> 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163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1"/>
          <p:cNvSpPr>
            <a:spLocks noGrp="1"/>
          </p:cNvSpPr>
          <p:nvPr>
            <p:ph idx="1"/>
          </p:nvPr>
        </p:nvSpPr>
        <p:spPr>
          <a:xfrm>
            <a:off x="900113" y="2205038"/>
            <a:ext cx="7407275" cy="3671887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7.2  Flash CS5</a:t>
            </a:r>
            <a:r>
              <a:rPr lang="zh-CN" altLang="en-US" b="1" smtClean="0"/>
              <a:t>工作环境</a:t>
            </a:r>
            <a:r>
              <a:rPr lang="zh-CN" altLang="en-US" smtClean="0"/>
              <a:t> </a:t>
            </a:r>
            <a:endParaRPr lang="en-US" altLang="zh-CN" b="1" smtClean="0"/>
          </a:p>
          <a:p>
            <a:pPr lvl="1" eaLnBrk="1" hangingPunct="1"/>
            <a:r>
              <a:rPr lang="en-US" altLang="zh-CN" b="1" smtClean="0"/>
              <a:t>7.2.1 </a:t>
            </a:r>
            <a:r>
              <a:rPr lang="zh-CN" altLang="en-US" b="1" smtClean="0"/>
              <a:t>开始页</a:t>
            </a:r>
            <a:r>
              <a:rPr lang="zh-CN" altLang="en-US" smtClean="0"/>
              <a:t> </a:t>
            </a:r>
            <a:endParaRPr lang="en-US" altLang="zh-CN" b="1" smtClean="0"/>
          </a:p>
          <a:p>
            <a:pPr lvl="1" eaLnBrk="1" hangingPunct="1"/>
            <a:r>
              <a:rPr lang="en-US" altLang="zh-CN" b="1" smtClean="0"/>
              <a:t>7.2.2  Flash CS5</a:t>
            </a:r>
            <a:r>
              <a:rPr lang="zh-CN" altLang="en-US" b="1" smtClean="0"/>
              <a:t>不同组合的工作区</a:t>
            </a:r>
            <a:r>
              <a:rPr lang="zh-CN" altLang="en-US" smtClean="0"/>
              <a:t> </a:t>
            </a:r>
            <a:endParaRPr lang="en-US" altLang="zh-CN" b="1" smtClean="0"/>
          </a:p>
          <a:p>
            <a:pPr lvl="1" eaLnBrk="1" hangingPunct="1"/>
            <a:r>
              <a:rPr lang="en-US" altLang="zh-CN" b="1" smtClean="0"/>
              <a:t>7.2.3 </a:t>
            </a:r>
            <a:r>
              <a:rPr lang="zh-CN" altLang="en-US" b="1" smtClean="0"/>
              <a:t>个性化工作区</a:t>
            </a:r>
            <a:r>
              <a:rPr lang="zh-CN" altLang="en-US" smtClean="0"/>
              <a:t> </a:t>
            </a:r>
            <a:endParaRPr lang="en-US" altLang="zh-CN" b="1" smtClean="0"/>
          </a:p>
          <a:p>
            <a:pPr lvl="1" eaLnBrk="1" hangingPunct="1"/>
            <a:r>
              <a:rPr lang="en-US" altLang="zh-CN" b="1" smtClean="0"/>
              <a:t>7.2.4 Flash CS5</a:t>
            </a:r>
            <a:r>
              <a:rPr lang="zh-CN" altLang="en-US" b="1" smtClean="0"/>
              <a:t>窗口和主要工作面板的认识</a:t>
            </a:r>
            <a:r>
              <a:rPr lang="zh-CN" altLang="en-US" smtClean="0"/>
              <a:t> </a:t>
            </a:r>
            <a:endParaRPr lang="zh-CN" altLang="zh-CN" b="1" smtClean="0"/>
          </a:p>
          <a:p>
            <a:pPr lvl="1" eaLnBrk="1" hangingPunct="1"/>
            <a:endParaRPr lang="zh-CN" altLang="zh-CN" b="1" smtClean="0"/>
          </a:p>
          <a:p>
            <a:pPr lvl="1" eaLnBrk="1" hangingPunct="1"/>
            <a:endParaRPr lang="en-US" altLang="zh-CN" b="1" smtClean="0"/>
          </a:p>
          <a:p>
            <a:pPr lvl="1" eaLnBrk="1" hangingPunct="1"/>
            <a:endParaRPr lang="zh-CN" altLang="zh-CN" b="1" smtClean="0"/>
          </a:p>
          <a:p>
            <a:pPr eaLnBrk="1" hangingPunct="1"/>
            <a:endParaRPr lang="zh-CN" altLang="zh-CN" b="1" smtClean="0"/>
          </a:p>
          <a:p>
            <a:pPr eaLnBrk="1" hangingPunct="1"/>
            <a:endParaRPr lang="zh-CN" altLang="en-US" smtClean="0"/>
          </a:p>
        </p:txBody>
      </p:sp>
      <p:sp>
        <p:nvSpPr>
          <p:cNvPr id="174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1"/>
          <p:cNvSpPr>
            <a:spLocks noGrp="1"/>
          </p:cNvSpPr>
          <p:nvPr>
            <p:ph idx="1"/>
          </p:nvPr>
        </p:nvSpPr>
        <p:spPr>
          <a:xfrm>
            <a:off x="871538" y="1484313"/>
            <a:ext cx="7408862" cy="4641850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7.2.1 </a:t>
            </a:r>
            <a:r>
              <a:rPr lang="zh-CN" altLang="en-US" b="1" smtClean="0"/>
              <a:t>开始页</a:t>
            </a:r>
            <a:r>
              <a:rPr lang="zh-CN" altLang="en-US" smtClean="0"/>
              <a:t> </a:t>
            </a:r>
          </a:p>
        </p:txBody>
      </p:sp>
      <p:sp>
        <p:nvSpPr>
          <p:cNvPr id="184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844675"/>
            <a:ext cx="4752975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1"/>
          <p:cNvSpPr>
            <a:spLocks noGrp="1"/>
          </p:cNvSpPr>
          <p:nvPr>
            <p:ph idx="1"/>
          </p:nvPr>
        </p:nvSpPr>
        <p:spPr>
          <a:xfrm>
            <a:off x="871538" y="2205038"/>
            <a:ext cx="7408862" cy="3921125"/>
          </a:xfrm>
        </p:spPr>
        <p:txBody>
          <a:bodyPr/>
          <a:lstStyle/>
          <a:p>
            <a:pPr marL="273050" lvl="1" eaLnBrk="1" hangingPunct="1"/>
            <a:r>
              <a:rPr lang="en-US" altLang="zh-CN" b="1" smtClean="0"/>
              <a:t>7.2.2  Flash CS5</a:t>
            </a:r>
            <a:r>
              <a:rPr lang="zh-CN" altLang="en-US" b="1" smtClean="0"/>
              <a:t>不同组合的工作区</a:t>
            </a:r>
            <a:r>
              <a:rPr lang="zh-CN" altLang="en-US" smtClean="0"/>
              <a:t> </a:t>
            </a:r>
          </a:p>
          <a:p>
            <a:pPr marL="273050" lvl="1" eaLnBrk="1" hangingPunct="1"/>
            <a:endParaRPr lang="en-US" altLang="zh-CN" b="1" smtClean="0"/>
          </a:p>
        </p:txBody>
      </p:sp>
      <p:sp>
        <p:nvSpPr>
          <p:cNvPr id="19458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3068638"/>
            <a:ext cx="54006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1"/>
          <p:cNvSpPr>
            <a:spLocks noGrp="1"/>
          </p:cNvSpPr>
          <p:nvPr>
            <p:ph idx="1"/>
          </p:nvPr>
        </p:nvSpPr>
        <p:spPr>
          <a:xfrm>
            <a:off x="827088" y="2133600"/>
            <a:ext cx="7408862" cy="3451225"/>
          </a:xfrm>
        </p:spPr>
        <p:txBody>
          <a:bodyPr/>
          <a:lstStyle/>
          <a:p>
            <a:pPr lvl="1" eaLnBrk="1" hangingPunct="1"/>
            <a:r>
              <a:rPr lang="en-US" altLang="zh-CN" b="1" smtClean="0"/>
              <a:t>7.2.3 </a:t>
            </a:r>
            <a:r>
              <a:rPr lang="zh-CN" altLang="en-US" b="1" smtClean="0"/>
              <a:t>个性化工作区</a:t>
            </a:r>
          </a:p>
          <a:p>
            <a:pPr lvl="1" eaLnBrk="1" hangingPunct="1">
              <a:buFont typeface="Symbol" pitchFamily="18" charset="2"/>
              <a:buNone/>
            </a:pPr>
            <a:endParaRPr lang="en-US" altLang="zh-CN" b="1" smtClean="0"/>
          </a:p>
          <a:p>
            <a:pPr lvl="1" eaLnBrk="1" hangingPunct="1">
              <a:buFont typeface="Symbol" pitchFamily="18" charset="2"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．面板的打开与关闭 </a:t>
            </a:r>
          </a:p>
          <a:p>
            <a:pPr lvl="1" eaLnBrk="1" hangingPunct="1">
              <a:buFont typeface="Symbol" pitchFamily="18" charset="2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．面板的移动 </a:t>
            </a:r>
          </a:p>
          <a:p>
            <a:pPr lvl="1" eaLnBrk="1" hangingPunct="1">
              <a:buFont typeface="Symbol" pitchFamily="18" charset="2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．面板的固定与组合 </a:t>
            </a:r>
          </a:p>
          <a:p>
            <a:pPr lvl="1" eaLnBrk="1" hangingPunct="1">
              <a:buFont typeface="Symbol" pitchFamily="18" charset="2"/>
              <a:buNone/>
            </a:pPr>
            <a:r>
              <a:rPr lang="en-US" altLang="zh-CN" b="1" smtClean="0"/>
              <a:t>4</a:t>
            </a:r>
            <a:r>
              <a:rPr lang="zh-CN" altLang="en-US" b="1" smtClean="0"/>
              <a:t>．把面板缩成图标 </a:t>
            </a:r>
          </a:p>
          <a:p>
            <a:pPr lvl="1" eaLnBrk="1" hangingPunct="1"/>
            <a:endParaRPr lang="zh-CN" altLang="zh-CN" b="1" smtClean="0"/>
          </a:p>
        </p:txBody>
      </p:sp>
      <p:sp>
        <p:nvSpPr>
          <p:cNvPr id="204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128</TotalTime>
  <Words>543</Words>
  <Application>Microsoft Office PowerPoint</Application>
  <PresentationFormat>全屏显示(4:3)</PresentationFormat>
  <Paragraphs>85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7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Candara</vt:lpstr>
      <vt:lpstr>华文新魏</vt:lpstr>
      <vt:lpstr>华文楷体</vt:lpstr>
      <vt:lpstr>Symbol</vt:lpstr>
      <vt:lpstr>Calibri</vt:lpstr>
      <vt:lpstr>波形</vt:lpstr>
      <vt:lpstr>波形</vt:lpstr>
      <vt:lpstr>波形</vt:lpstr>
      <vt:lpstr>波形</vt:lpstr>
      <vt:lpstr>波形</vt:lpstr>
      <vt:lpstr>波形</vt:lpstr>
      <vt:lpstr>波形</vt:lpstr>
      <vt:lpstr>第7章  Flash CS5基础知识  </vt:lpstr>
      <vt:lpstr>第7章  Flash CS5基础知识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</cp:revision>
  <dcterms:created xsi:type="dcterms:W3CDTF">2013-12-27T07:20:25Z</dcterms:created>
  <dcterms:modified xsi:type="dcterms:W3CDTF">2013-12-28T04:35:17Z</dcterms:modified>
</cp:coreProperties>
</file>