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897" r:id="rId5"/>
  </p:sldMasterIdLst>
  <p:notesMasterIdLst>
    <p:notesMasterId r:id="rId27"/>
  </p:notesMasterIdLst>
  <p:sldIdLst>
    <p:sldId id="381" r:id="rId6"/>
    <p:sldId id="383" r:id="rId7"/>
    <p:sldId id="385" r:id="rId8"/>
    <p:sldId id="389" r:id="rId9"/>
    <p:sldId id="406" r:id="rId10"/>
    <p:sldId id="390" r:id="rId11"/>
    <p:sldId id="388" r:id="rId12"/>
    <p:sldId id="391" r:id="rId13"/>
    <p:sldId id="392" r:id="rId14"/>
    <p:sldId id="393" r:id="rId15"/>
    <p:sldId id="394" r:id="rId16"/>
    <p:sldId id="395" r:id="rId17"/>
    <p:sldId id="397" r:id="rId18"/>
    <p:sldId id="407" r:id="rId19"/>
    <p:sldId id="405" r:id="rId20"/>
    <p:sldId id="399" r:id="rId21"/>
    <p:sldId id="408" r:id="rId22"/>
    <p:sldId id="400" r:id="rId23"/>
    <p:sldId id="401" r:id="rId24"/>
    <p:sldId id="402" r:id="rId25"/>
    <p:sldId id="404" r:id="rId2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7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9CB29F-3B85-4281-AB3F-5458AD44E8C4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285E8C56-A7BB-4EFC-B66F-42117F95AB18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zh-CN" altLang="en-US" sz="4000" b="1" dirty="0" smtClean="0">
              <a:solidFill>
                <a:srgbClr val="FF0000"/>
              </a:solidFill>
            </a:rPr>
            <a:t>任务三 汽车</a:t>
          </a:r>
          <a:r>
            <a:rPr lang="zh-CN" altLang="en-US" sz="4000" b="1" dirty="0" smtClean="0">
              <a:solidFill>
                <a:srgbClr val="FF0000"/>
              </a:solidFill>
            </a:rPr>
            <a:t>特种</a:t>
          </a:r>
          <a:r>
            <a:rPr lang="zh-CN" altLang="en-US" sz="4000" b="1" dirty="0" smtClean="0">
              <a:solidFill>
                <a:srgbClr val="FF0000"/>
              </a:solidFill>
            </a:rPr>
            <a:t>液与其</a:t>
          </a:r>
          <a:r>
            <a:rPr lang="zh-CN" altLang="en-US" sz="4000" b="1" dirty="0" smtClean="0">
              <a:solidFill>
                <a:srgbClr val="FF0000"/>
              </a:solidFill>
            </a:rPr>
            <a:t>使用</a:t>
          </a:r>
          <a:endParaRPr lang="zh-CN" sz="4000" dirty="0">
            <a:solidFill>
              <a:srgbClr val="FF0000"/>
            </a:solidFill>
          </a:endParaRPr>
        </a:p>
      </dgm:t>
    </dgm:pt>
    <dgm:pt modelId="{38A4AEBB-3ECC-4988-A33F-99E05BCB430D}" type="parTrans" cxnId="{63B2C9EE-F6D9-4733-BBC8-C47A536B860F}">
      <dgm:prSet/>
      <dgm:spPr/>
      <dgm:t>
        <a:bodyPr/>
        <a:lstStyle/>
        <a:p>
          <a:endParaRPr lang="zh-CN" altLang="en-US"/>
        </a:p>
      </dgm:t>
    </dgm:pt>
    <dgm:pt modelId="{8EA848CE-23AA-456F-B45F-3D1D302AEC6D}" type="sibTrans" cxnId="{63B2C9EE-F6D9-4733-BBC8-C47A536B860F}">
      <dgm:prSet/>
      <dgm:spPr/>
      <dgm:t>
        <a:bodyPr/>
        <a:lstStyle/>
        <a:p>
          <a:endParaRPr lang="zh-CN" altLang="en-US"/>
        </a:p>
      </dgm:t>
    </dgm:pt>
    <dgm:pt modelId="{72E4534E-9B53-4715-A703-DBB8A63B5D8A}" type="pres">
      <dgm:prSet presAssocID="{8E9CB29F-3B85-4281-AB3F-5458AD44E8C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CB304BB-921E-4F58-90CE-5A953676B3F8}" type="pres">
      <dgm:prSet presAssocID="{285E8C56-A7BB-4EFC-B66F-42117F95AB18}" presName="parentText" presStyleLbl="node1" presStyleIdx="0" presStyleCnt="1" custLinFactNeighborX="-392" custLinFactNeighborY="2027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BFE5BBE-A2DA-4134-A9B2-79AC965C12E3}" type="presOf" srcId="{285E8C56-A7BB-4EFC-B66F-42117F95AB18}" destId="{3CB304BB-921E-4F58-90CE-5A953676B3F8}" srcOrd="0" destOrd="0" presId="urn:microsoft.com/office/officeart/2005/8/layout/vList2"/>
    <dgm:cxn modelId="{0B49A505-C899-46C7-A24A-B14F2D3F9957}" type="presOf" srcId="{8E9CB29F-3B85-4281-AB3F-5458AD44E8C4}" destId="{72E4534E-9B53-4715-A703-DBB8A63B5D8A}" srcOrd="0" destOrd="0" presId="urn:microsoft.com/office/officeart/2005/8/layout/vList2"/>
    <dgm:cxn modelId="{63B2C9EE-F6D9-4733-BBC8-C47A536B860F}" srcId="{8E9CB29F-3B85-4281-AB3F-5458AD44E8C4}" destId="{285E8C56-A7BB-4EFC-B66F-42117F95AB18}" srcOrd="0" destOrd="0" parTransId="{38A4AEBB-3ECC-4988-A33F-99E05BCB430D}" sibTransId="{8EA848CE-23AA-456F-B45F-3D1D302AEC6D}"/>
    <dgm:cxn modelId="{F7BDE12A-2689-49BE-983B-DC36914B0D01}" type="presParOf" srcId="{72E4534E-9B53-4715-A703-DBB8A63B5D8A}" destId="{3CB304BB-921E-4F58-90CE-5A953676B3F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930164-EBBB-4A26-923C-04F09CE4A1E2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1958079D-30C7-498C-8A1D-C60CB75F306B}">
      <dgm:prSet/>
      <dgm:spPr/>
      <dgm:t>
        <a:bodyPr/>
        <a:lstStyle/>
        <a:p>
          <a:pPr algn="ctr" rtl="0"/>
          <a:r>
            <a:rPr lang="en-US" altLang="zh-CN" b="1" dirty="0" smtClean="0"/>
            <a:t>3.3.1</a:t>
          </a:r>
          <a:r>
            <a:rPr lang="zh-CN" altLang="en-US" b="1" dirty="0" smtClean="0"/>
            <a:t>汽车</a:t>
          </a:r>
          <a:r>
            <a:rPr lang="zh-CN" b="1" dirty="0" smtClean="0"/>
            <a:t>制动液</a:t>
          </a:r>
          <a:r>
            <a:rPr lang="zh-CN" dirty="0" smtClean="0"/>
            <a:t> </a:t>
          </a:r>
          <a:endParaRPr lang="zh-CN" dirty="0"/>
        </a:p>
      </dgm:t>
    </dgm:pt>
    <dgm:pt modelId="{AC8C9B9C-1174-4C10-BC28-1BBA2C34C745}" type="parTrans" cxnId="{61BC0B7C-3555-4299-814D-0EE98CD2BA97}">
      <dgm:prSet/>
      <dgm:spPr/>
      <dgm:t>
        <a:bodyPr/>
        <a:lstStyle/>
        <a:p>
          <a:pPr algn="ctr"/>
          <a:endParaRPr lang="zh-CN" altLang="en-US"/>
        </a:p>
      </dgm:t>
    </dgm:pt>
    <dgm:pt modelId="{E2525A8E-91CB-49AB-8026-A28A88EA89DC}" type="sibTrans" cxnId="{61BC0B7C-3555-4299-814D-0EE98CD2BA97}">
      <dgm:prSet/>
      <dgm:spPr/>
      <dgm:t>
        <a:bodyPr/>
        <a:lstStyle/>
        <a:p>
          <a:pPr algn="ctr"/>
          <a:endParaRPr lang="zh-CN" altLang="en-US"/>
        </a:p>
      </dgm:t>
    </dgm:pt>
    <dgm:pt modelId="{89574E63-979D-424A-AB15-6D8992B08AC5}" type="pres">
      <dgm:prSet presAssocID="{E9930164-EBBB-4A26-923C-04F09CE4A1E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6C96381-D525-485A-965C-29ABCACA2042}" type="pres">
      <dgm:prSet presAssocID="{1958079D-30C7-498C-8A1D-C60CB75F306B}" presName="parentText" presStyleLbl="node1" presStyleIdx="0" presStyleCnt="1" custLinFactY="-26228" custLinFactNeighborX="-159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4C4825D-7785-403E-B56F-5666771C09B5}" type="presOf" srcId="{1958079D-30C7-498C-8A1D-C60CB75F306B}" destId="{A6C96381-D525-485A-965C-29ABCACA2042}" srcOrd="0" destOrd="0" presId="urn:microsoft.com/office/officeart/2005/8/layout/vList2"/>
    <dgm:cxn modelId="{4CCE8A4A-4F0E-4D7F-AEDA-541DE479BFBE}" type="presOf" srcId="{E9930164-EBBB-4A26-923C-04F09CE4A1E2}" destId="{89574E63-979D-424A-AB15-6D8992B08AC5}" srcOrd="0" destOrd="0" presId="urn:microsoft.com/office/officeart/2005/8/layout/vList2"/>
    <dgm:cxn modelId="{61BC0B7C-3555-4299-814D-0EE98CD2BA97}" srcId="{E9930164-EBBB-4A26-923C-04F09CE4A1E2}" destId="{1958079D-30C7-498C-8A1D-C60CB75F306B}" srcOrd="0" destOrd="0" parTransId="{AC8C9B9C-1174-4C10-BC28-1BBA2C34C745}" sibTransId="{E2525A8E-91CB-49AB-8026-A28A88EA89DC}"/>
    <dgm:cxn modelId="{6E81BB8C-0564-4310-8563-55BFAF5C1A8D}" type="presParOf" srcId="{89574E63-979D-424A-AB15-6D8992B08AC5}" destId="{A6C96381-D525-485A-965C-29ABCACA204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C257B7-9DFD-4FF0-8B67-2489CCCD8FEA}" type="doc">
      <dgm:prSet loTypeId="urn:microsoft.com/office/officeart/2005/8/layout/hList6" loCatId="list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25A37080-7ACB-44DB-B3C7-65DDF9472BE4}">
      <dgm:prSet/>
      <dgm:spPr/>
      <dgm:t>
        <a:bodyPr/>
        <a:lstStyle/>
        <a:p>
          <a:pPr algn="l" rtl="0"/>
          <a:r>
            <a:rPr lang="en-US" b="1" dirty="0" smtClean="0"/>
            <a:t>a.</a:t>
          </a:r>
          <a:r>
            <a:rPr lang="zh-CN" b="1" dirty="0" smtClean="0"/>
            <a:t>沸点不低于</a:t>
          </a:r>
          <a:r>
            <a:rPr lang="en-US" altLang="zh-CN" b="1" dirty="0" smtClean="0"/>
            <a:t>230-</a:t>
          </a:r>
          <a:r>
            <a:rPr lang="en-US" b="1" dirty="0" smtClean="0"/>
            <a:t>260℃</a:t>
          </a:r>
          <a:r>
            <a:rPr lang="zh-CN" b="1" dirty="0" smtClean="0"/>
            <a:t>，这是为了不使制动效率变差，确保制动系统不发生气阻</a:t>
          </a:r>
          <a:endParaRPr lang="zh-CN" dirty="0"/>
        </a:p>
      </dgm:t>
    </dgm:pt>
    <dgm:pt modelId="{587B57CF-7DA6-4367-A8FA-45C759308EE2}" type="parTrans" cxnId="{B0211C54-5B62-4829-AF2E-2EDEF2CADB2A}">
      <dgm:prSet/>
      <dgm:spPr/>
      <dgm:t>
        <a:bodyPr/>
        <a:lstStyle/>
        <a:p>
          <a:endParaRPr lang="zh-CN" altLang="en-US"/>
        </a:p>
      </dgm:t>
    </dgm:pt>
    <dgm:pt modelId="{9C5C1657-3CF4-4E20-9C41-FC35E4CA43CB}" type="sibTrans" cxnId="{B0211C54-5B62-4829-AF2E-2EDEF2CADB2A}">
      <dgm:prSet/>
      <dgm:spPr/>
      <dgm:t>
        <a:bodyPr/>
        <a:lstStyle/>
        <a:p>
          <a:endParaRPr lang="zh-CN" altLang="en-US"/>
        </a:p>
      </dgm:t>
    </dgm:pt>
    <dgm:pt modelId="{C9DABC0F-BFF8-4ABD-B9AE-3CC1FC186DC4}">
      <dgm:prSet/>
      <dgm:spPr/>
      <dgm:t>
        <a:bodyPr/>
        <a:lstStyle/>
        <a:p>
          <a:pPr algn="l" rtl="0"/>
          <a:r>
            <a:rPr lang="en-US" b="1" dirty="0" smtClean="0"/>
            <a:t>b.</a:t>
          </a:r>
          <a:r>
            <a:rPr lang="zh-CN" b="1" dirty="0" smtClean="0"/>
            <a:t>低温下能确保工作可靠，制动液绝对不允许出现冻结</a:t>
          </a:r>
          <a:endParaRPr lang="zh-CN" dirty="0"/>
        </a:p>
      </dgm:t>
    </dgm:pt>
    <dgm:pt modelId="{D352F929-41A7-4780-99C6-4F573AEE954F}" type="parTrans" cxnId="{CAEE0456-827B-4895-B006-80CE7C997052}">
      <dgm:prSet/>
      <dgm:spPr/>
      <dgm:t>
        <a:bodyPr/>
        <a:lstStyle/>
        <a:p>
          <a:endParaRPr lang="zh-CN" altLang="en-US"/>
        </a:p>
      </dgm:t>
    </dgm:pt>
    <dgm:pt modelId="{6B8D532E-9225-4477-9682-BDB7E24E9AC4}" type="sibTrans" cxnId="{CAEE0456-827B-4895-B006-80CE7C997052}">
      <dgm:prSet/>
      <dgm:spPr/>
      <dgm:t>
        <a:bodyPr/>
        <a:lstStyle/>
        <a:p>
          <a:endParaRPr lang="zh-CN" altLang="en-US"/>
        </a:p>
      </dgm:t>
    </dgm:pt>
    <dgm:pt modelId="{59E194A4-9C40-4575-8DA5-1DB261816E8E}">
      <dgm:prSet/>
      <dgm:spPr/>
      <dgm:t>
        <a:bodyPr/>
        <a:lstStyle/>
        <a:p>
          <a:pPr rtl="0"/>
          <a:r>
            <a:rPr lang="en-US" b="1" dirty="0" smtClean="0"/>
            <a:t>c.</a:t>
          </a:r>
          <a:r>
            <a:rPr lang="zh-CN" b="1" dirty="0" smtClean="0"/>
            <a:t>不伤害橡胶金属零件</a:t>
          </a:r>
          <a:endParaRPr lang="zh-CN" dirty="0"/>
        </a:p>
      </dgm:t>
    </dgm:pt>
    <dgm:pt modelId="{46AFB8BC-DAD5-4EB6-9255-79B3096F55EF}" type="parTrans" cxnId="{1122EE41-865F-46D3-B114-F72CC67509CC}">
      <dgm:prSet/>
      <dgm:spPr/>
      <dgm:t>
        <a:bodyPr/>
        <a:lstStyle/>
        <a:p>
          <a:endParaRPr lang="zh-CN" altLang="en-US"/>
        </a:p>
      </dgm:t>
    </dgm:pt>
    <dgm:pt modelId="{8E205D18-B006-48C8-B227-7CFC762ED325}" type="sibTrans" cxnId="{1122EE41-865F-46D3-B114-F72CC67509CC}">
      <dgm:prSet/>
      <dgm:spPr/>
      <dgm:t>
        <a:bodyPr/>
        <a:lstStyle/>
        <a:p>
          <a:endParaRPr lang="zh-CN" altLang="en-US"/>
        </a:p>
      </dgm:t>
    </dgm:pt>
    <dgm:pt modelId="{2384EE15-DFD6-4856-B5F2-5B0A8142BDA1}">
      <dgm:prSet/>
      <dgm:spPr/>
      <dgm:t>
        <a:bodyPr/>
        <a:lstStyle/>
        <a:p>
          <a:pPr algn="l" rtl="0"/>
          <a:r>
            <a:rPr lang="en-US" b="1" dirty="0" smtClean="0"/>
            <a:t>d.</a:t>
          </a:r>
          <a:r>
            <a:rPr lang="zh-CN" b="1" dirty="0" smtClean="0"/>
            <a:t>在长期保存及使用中，遇冷却、加热时化学变化小</a:t>
          </a:r>
          <a:endParaRPr lang="zh-CN" dirty="0"/>
        </a:p>
      </dgm:t>
    </dgm:pt>
    <dgm:pt modelId="{9972F4C9-99FD-4B8C-9544-BC73A80617DF}" type="parTrans" cxnId="{D23CB105-BEFE-4901-A657-F0A9D7981B6B}">
      <dgm:prSet/>
      <dgm:spPr/>
      <dgm:t>
        <a:bodyPr/>
        <a:lstStyle/>
        <a:p>
          <a:endParaRPr lang="zh-CN" altLang="en-US"/>
        </a:p>
      </dgm:t>
    </dgm:pt>
    <dgm:pt modelId="{E01B7BFB-D012-4957-A930-7FF319C27607}" type="sibTrans" cxnId="{D23CB105-BEFE-4901-A657-F0A9D7981B6B}">
      <dgm:prSet/>
      <dgm:spPr/>
      <dgm:t>
        <a:bodyPr/>
        <a:lstStyle/>
        <a:p>
          <a:endParaRPr lang="zh-CN" altLang="en-US"/>
        </a:p>
      </dgm:t>
    </dgm:pt>
    <dgm:pt modelId="{3DB4DE4E-08B6-4965-8168-ACF21E2ACC45}">
      <dgm:prSet/>
      <dgm:spPr/>
      <dgm:t>
        <a:bodyPr/>
        <a:lstStyle/>
        <a:p>
          <a:pPr rtl="0"/>
          <a:r>
            <a:rPr lang="en-US" b="1" dirty="0" smtClean="0"/>
            <a:t>e.</a:t>
          </a:r>
          <a:r>
            <a:rPr lang="zh-CN" b="1" dirty="0" smtClean="0"/>
            <a:t>吸湿沸点高</a:t>
          </a:r>
          <a:endParaRPr lang="zh-CN" dirty="0"/>
        </a:p>
      </dgm:t>
    </dgm:pt>
    <dgm:pt modelId="{3ED5EBC6-4C02-497C-8447-6CDB09A1B705}" type="parTrans" cxnId="{93150645-2BC8-4F6A-9F3C-DA9EA2D4B8EF}">
      <dgm:prSet/>
      <dgm:spPr/>
      <dgm:t>
        <a:bodyPr/>
        <a:lstStyle/>
        <a:p>
          <a:endParaRPr lang="zh-CN" altLang="en-US"/>
        </a:p>
      </dgm:t>
    </dgm:pt>
    <dgm:pt modelId="{3DD35DDD-7E17-4747-9708-2F78CCA53290}" type="sibTrans" cxnId="{93150645-2BC8-4F6A-9F3C-DA9EA2D4B8EF}">
      <dgm:prSet/>
      <dgm:spPr/>
      <dgm:t>
        <a:bodyPr/>
        <a:lstStyle/>
        <a:p>
          <a:endParaRPr lang="zh-CN" altLang="en-US"/>
        </a:p>
      </dgm:t>
    </dgm:pt>
    <dgm:pt modelId="{13409AC2-D836-4EAD-9948-F1A30EAF4417}" type="pres">
      <dgm:prSet presAssocID="{60C257B7-9DFD-4FF0-8B67-2489CCCD8FE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02FC622-D18C-4050-A625-956A61375ACA}" type="pres">
      <dgm:prSet presAssocID="{25A37080-7ACB-44DB-B3C7-65DDF9472BE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D813D4-706E-4050-90FB-3A26A48E9D01}" type="pres">
      <dgm:prSet presAssocID="{9C5C1657-3CF4-4E20-9C41-FC35E4CA43CB}" presName="sibTrans" presStyleCnt="0"/>
      <dgm:spPr/>
      <dgm:t>
        <a:bodyPr/>
        <a:lstStyle/>
        <a:p>
          <a:endParaRPr lang="zh-CN" altLang="en-US"/>
        </a:p>
      </dgm:t>
    </dgm:pt>
    <dgm:pt modelId="{736463B6-0781-46C6-9DB1-54F8D6CE9401}" type="pres">
      <dgm:prSet presAssocID="{C9DABC0F-BFF8-4ABD-B9AE-3CC1FC186DC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CD54D1-D9A8-48EB-81FE-388A16F19284}" type="pres">
      <dgm:prSet presAssocID="{6B8D532E-9225-4477-9682-BDB7E24E9AC4}" presName="sibTrans" presStyleCnt="0"/>
      <dgm:spPr/>
      <dgm:t>
        <a:bodyPr/>
        <a:lstStyle/>
        <a:p>
          <a:endParaRPr lang="zh-CN" altLang="en-US"/>
        </a:p>
      </dgm:t>
    </dgm:pt>
    <dgm:pt modelId="{437DBC31-245D-4D15-BB87-5D1BE932488B}" type="pres">
      <dgm:prSet presAssocID="{59E194A4-9C40-4575-8DA5-1DB261816E8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D18BBF-2491-409C-A376-BFB3AFFCA594}" type="pres">
      <dgm:prSet presAssocID="{8E205D18-B006-48C8-B227-7CFC762ED325}" presName="sibTrans" presStyleCnt="0"/>
      <dgm:spPr/>
      <dgm:t>
        <a:bodyPr/>
        <a:lstStyle/>
        <a:p>
          <a:endParaRPr lang="zh-CN" altLang="en-US"/>
        </a:p>
      </dgm:t>
    </dgm:pt>
    <dgm:pt modelId="{ECBBB801-7471-493F-AEEA-8206CFC075A3}" type="pres">
      <dgm:prSet presAssocID="{2384EE15-DFD6-4856-B5F2-5B0A8142BDA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6E4D19-38F7-4905-BDD4-ACA62B52AE1E}" type="pres">
      <dgm:prSet presAssocID="{E01B7BFB-D012-4957-A930-7FF319C27607}" presName="sibTrans" presStyleCnt="0"/>
      <dgm:spPr/>
      <dgm:t>
        <a:bodyPr/>
        <a:lstStyle/>
        <a:p>
          <a:endParaRPr lang="zh-CN" altLang="en-US"/>
        </a:p>
      </dgm:t>
    </dgm:pt>
    <dgm:pt modelId="{3E0E214D-0C0F-49F3-B5DC-AEC03433B201}" type="pres">
      <dgm:prSet presAssocID="{3DB4DE4E-08B6-4965-8168-ACF21E2ACC45}" presName="node" presStyleLbl="node1" presStyleIdx="4" presStyleCnt="5" custScaleX="120530" custLinFactNeighborX="-38417" custLinFactNeighborY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5DD1B85-1D2F-4151-8C12-F9663A94D9C4}" type="presOf" srcId="{3DB4DE4E-08B6-4965-8168-ACF21E2ACC45}" destId="{3E0E214D-0C0F-49F3-B5DC-AEC03433B201}" srcOrd="0" destOrd="0" presId="urn:microsoft.com/office/officeart/2005/8/layout/hList6"/>
    <dgm:cxn modelId="{D23CB105-BEFE-4901-A657-F0A9D7981B6B}" srcId="{60C257B7-9DFD-4FF0-8B67-2489CCCD8FEA}" destId="{2384EE15-DFD6-4856-B5F2-5B0A8142BDA1}" srcOrd="3" destOrd="0" parTransId="{9972F4C9-99FD-4B8C-9544-BC73A80617DF}" sibTransId="{E01B7BFB-D012-4957-A930-7FF319C27607}"/>
    <dgm:cxn modelId="{F4909321-447D-4451-9B59-7CDB6B5659EE}" type="presOf" srcId="{C9DABC0F-BFF8-4ABD-B9AE-3CC1FC186DC4}" destId="{736463B6-0781-46C6-9DB1-54F8D6CE9401}" srcOrd="0" destOrd="0" presId="urn:microsoft.com/office/officeart/2005/8/layout/hList6"/>
    <dgm:cxn modelId="{A066B22F-333B-4858-A707-11B2870792E5}" type="presOf" srcId="{25A37080-7ACB-44DB-B3C7-65DDF9472BE4}" destId="{E02FC622-D18C-4050-A625-956A61375ACA}" srcOrd="0" destOrd="0" presId="urn:microsoft.com/office/officeart/2005/8/layout/hList6"/>
    <dgm:cxn modelId="{1122EE41-865F-46D3-B114-F72CC67509CC}" srcId="{60C257B7-9DFD-4FF0-8B67-2489CCCD8FEA}" destId="{59E194A4-9C40-4575-8DA5-1DB261816E8E}" srcOrd="2" destOrd="0" parTransId="{46AFB8BC-DAD5-4EB6-9255-79B3096F55EF}" sibTransId="{8E205D18-B006-48C8-B227-7CFC762ED325}"/>
    <dgm:cxn modelId="{B961EE10-DD1F-4A48-B9C5-9918759A1324}" type="presOf" srcId="{2384EE15-DFD6-4856-B5F2-5B0A8142BDA1}" destId="{ECBBB801-7471-493F-AEEA-8206CFC075A3}" srcOrd="0" destOrd="0" presId="urn:microsoft.com/office/officeart/2005/8/layout/hList6"/>
    <dgm:cxn modelId="{B60365AF-C171-4D08-9F3C-D9D4F83EAAA5}" type="presOf" srcId="{59E194A4-9C40-4575-8DA5-1DB261816E8E}" destId="{437DBC31-245D-4D15-BB87-5D1BE932488B}" srcOrd="0" destOrd="0" presId="urn:microsoft.com/office/officeart/2005/8/layout/hList6"/>
    <dgm:cxn modelId="{CAEE0456-827B-4895-B006-80CE7C997052}" srcId="{60C257B7-9DFD-4FF0-8B67-2489CCCD8FEA}" destId="{C9DABC0F-BFF8-4ABD-B9AE-3CC1FC186DC4}" srcOrd="1" destOrd="0" parTransId="{D352F929-41A7-4780-99C6-4F573AEE954F}" sibTransId="{6B8D532E-9225-4477-9682-BDB7E24E9AC4}"/>
    <dgm:cxn modelId="{93150645-2BC8-4F6A-9F3C-DA9EA2D4B8EF}" srcId="{60C257B7-9DFD-4FF0-8B67-2489CCCD8FEA}" destId="{3DB4DE4E-08B6-4965-8168-ACF21E2ACC45}" srcOrd="4" destOrd="0" parTransId="{3ED5EBC6-4C02-497C-8447-6CDB09A1B705}" sibTransId="{3DD35DDD-7E17-4747-9708-2F78CCA53290}"/>
    <dgm:cxn modelId="{74BD46AD-A808-48FF-84C4-AAFDE4CF7F5E}" type="presOf" srcId="{60C257B7-9DFD-4FF0-8B67-2489CCCD8FEA}" destId="{13409AC2-D836-4EAD-9948-F1A30EAF4417}" srcOrd="0" destOrd="0" presId="urn:microsoft.com/office/officeart/2005/8/layout/hList6"/>
    <dgm:cxn modelId="{B0211C54-5B62-4829-AF2E-2EDEF2CADB2A}" srcId="{60C257B7-9DFD-4FF0-8B67-2489CCCD8FEA}" destId="{25A37080-7ACB-44DB-B3C7-65DDF9472BE4}" srcOrd="0" destOrd="0" parTransId="{587B57CF-7DA6-4367-A8FA-45C759308EE2}" sibTransId="{9C5C1657-3CF4-4E20-9C41-FC35E4CA43CB}"/>
    <dgm:cxn modelId="{4646C007-FE20-40AC-A4C1-4C0509F0B2C9}" type="presParOf" srcId="{13409AC2-D836-4EAD-9948-F1A30EAF4417}" destId="{E02FC622-D18C-4050-A625-956A61375ACA}" srcOrd="0" destOrd="0" presId="urn:microsoft.com/office/officeart/2005/8/layout/hList6"/>
    <dgm:cxn modelId="{22980D22-349D-40A0-A534-51C1702738E3}" type="presParOf" srcId="{13409AC2-D836-4EAD-9948-F1A30EAF4417}" destId="{BED813D4-706E-4050-90FB-3A26A48E9D01}" srcOrd="1" destOrd="0" presId="urn:microsoft.com/office/officeart/2005/8/layout/hList6"/>
    <dgm:cxn modelId="{27323EE7-668C-4177-A0C9-AF911AA7072B}" type="presParOf" srcId="{13409AC2-D836-4EAD-9948-F1A30EAF4417}" destId="{736463B6-0781-46C6-9DB1-54F8D6CE9401}" srcOrd="2" destOrd="0" presId="urn:microsoft.com/office/officeart/2005/8/layout/hList6"/>
    <dgm:cxn modelId="{085BDA2F-7EBE-440C-84D5-57C06841A78F}" type="presParOf" srcId="{13409AC2-D836-4EAD-9948-F1A30EAF4417}" destId="{CBCD54D1-D9A8-48EB-81FE-388A16F19284}" srcOrd="3" destOrd="0" presId="urn:microsoft.com/office/officeart/2005/8/layout/hList6"/>
    <dgm:cxn modelId="{B5F56290-C213-4A3F-B83C-FEE58BB5E1EB}" type="presParOf" srcId="{13409AC2-D836-4EAD-9948-F1A30EAF4417}" destId="{437DBC31-245D-4D15-BB87-5D1BE932488B}" srcOrd="4" destOrd="0" presId="urn:microsoft.com/office/officeart/2005/8/layout/hList6"/>
    <dgm:cxn modelId="{9FCEEFD7-0B9F-40DC-910A-37EF749180CC}" type="presParOf" srcId="{13409AC2-D836-4EAD-9948-F1A30EAF4417}" destId="{80D18BBF-2491-409C-A376-BFB3AFFCA594}" srcOrd="5" destOrd="0" presId="urn:microsoft.com/office/officeart/2005/8/layout/hList6"/>
    <dgm:cxn modelId="{6A33ED4A-6728-48CD-A410-F194255D5C4C}" type="presParOf" srcId="{13409AC2-D836-4EAD-9948-F1A30EAF4417}" destId="{ECBBB801-7471-493F-AEEA-8206CFC075A3}" srcOrd="6" destOrd="0" presId="urn:microsoft.com/office/officeart/2005/8/layout/hList6"/>
    <dgm:cxn modelId="{45654CBA-B7F8-47EB-B038-C4F3C3FEB3E8}" type="presParOf" srcId="{13409AC2-D836-4EAD-9948-F1A30EAF4417}" destId="{BE6E4D19-38F7-4905-BDD4-ACA62B52AE1E}" srcOrd="7" destOrd="0" presId="urn:microsoft.com/office/officeart/2005/8/layout/hList6"/>
    <dgm:cxn modelId="{AC4F1983-82A0-4D48-97DD-40854A0E30BD}" type="presParOf" srcId="{13409AC2-D836-4EAD-9948-F1A30EAF4417}" destId="{3E0E214D-0C0F-49F3-B5DC-AEC03433B201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304BB-921E-4F58-90CE-5A953676B3F8}">
      <dsp:nvSpPr>
        <dsp:cNvPr id="0" name=""/>
        <dsp:cNvSpPr/>
      </dsp:nvSpPr>
      <dsp:spPr>
        <a:xfrm>
          <a:off x="0" y="283397"/>
          <a:ext cx="6888827" cy="121680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solidFill>
                <a:srgbClr val="FF0000"/>
              </a:solidFill>
            </a:rPr>
            <a:t>任务三 汽车</a:t>
          </a:r>
          <a:r>
            <a:rPr lang="zh-CN" altLang="en-US" sz="4000" b="1" kern="1200" dirty="0" smtClean="0">
              <a:solidFill>
                <a:srgbClr val="FF0000"/>
              </a:solidFill>
            </a:rPr>
            <a:t>特种</a:t>
          </a:r>
          <a:r>
            <a:rPr lang="zh-CN" altLang="en-US" sz="4000" b="1" kern="1200" dirty="0" smtClean="0">
              <a:solidFill>
                <a:srgbClr val="FF0000"/>
              </a:solidFill>
            </a:rPr>
            <a:t>液与其</a:t>
          </a:r>
          <a:r>
            <a:rPr lang="zh-CN" altLang="en-US" sz="4000" b="1" kern="1200" dirty="0" smtClean="0">
              <a:solidFill>
                <a:srgbClr val="FF0000"/>
              </a:solidFill>
            </a:rPr>
            <a:t>使用</a:t>
          </a:r>
          <a:endParaRPr lang="zh-CN" sz="4000" kern="1200" dirty="0">
            <a:solidFill>
              <a:srgbClr val="FF0000"/>
            </a:solidFill>
          </a:endParaRPr>
        </a:p>
      </dsp:txBody>
      <dsp:txXfrm>
        <a:off x="59399" y="342796"/>
        <a:ext cx="6770029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C96381-D525-485A-965C-29ABCACA2042}">
      <dsp:nvSpPr>
        <dsp:cNvPr id="0" name=""/>
        <dsp:cNvSpPr/>
      </dsp:nvSpPr>
      <dsp:spPr>
        <a:xfrm>
          <a:off x="0" y="0"/>
          <a:ext cx="4554173" cy="11068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400" b="1" kern="1200" dirty="0" smtClean="0"/>
            <a:t>3.3.1</a:t>
          </a:r>
          <a:r>
            <a:rPr lang="zh-CN" altLang="en-US" sz="4400" b="1" kern="1200" dirty="0" smtClean="0"/>
            <a:t>汽车</a:t>
          </a:r>
          <a:r>
            <a:rPr lang="zh-CN" sz="4400" b="1" kern="1200" dirty="0" smtClean="0"/>
            <a:t>制动液</a:t>
          </a:r>
          <a:r>
            <a:rPr lang="zh-CN" sz="4400" kern="1200" dirty="0" smtClean="0"/>
            <a:t> </a:t>
          </a:r>
          <a:endParaRPr lang="zh-CN" sz="4400" kern="1200" dirty="0"/>
        </a:p>
      </dsp:txBody>
      <dsp:txXfrm>
        <a:off x="54030" y="54030"/>
        <a:ext cx="4446113" cy="9987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2FC622-D18C-4050-A625-956A61375ACA}">
      <dsp:nvSpPr>
        <dsp:cNvPr id="0" name=""/>
        <dsp:cNvSpPr/>
      </dsp:nvSpPr>
      <dsp:spPr>
        <a:xfrm rot="16200000">
          <a:off x="-1092094" y="1092148"/>
          <a:ext cx="3596891" cy="1412594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8024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a.</a:t>
          </a:r>
          <a:r>
            <a:rPr lang="zh-CN" sz="1700" b="1" kern="1200" dirty="0" smtClean="0"/>
            <a:t>沸点不低于</a:t>
          </a:r>
          <a:r>
            <a:rPr lang="en-US" altLang="zh-CN" sz="1700" b="1" kern="1200" dirty="0" smtClean="0"/>
            <a:t>230-</a:t>
          </a:r>
          <a:r>
            <a:rPr lang="en-US" sz="1700" b="1" kern="1200" dirty="0" smtClean="0"/>
            <a:t>260℃</a:t>
          </a:r>
          <a:r>
            <a:rPr lang="zh-CN" sz="1700" b="1" kern="1200" dirty="0" smtClean="0"/>
            <a:t>，这是为了不使制动效率变差，确保制动系统不发生气阻</a:t>
          </a:r>
          <a:endParaRPr lang="zh-CN" sz="1700" kern="1200" dirty="0"/>
        </a:p>
      </dsp:txBody>
      <dsp:txXfrm rot="5400000">
        <a:off x="54" y="719378"/>
        <a:ext cx="1412594" cy="2158135"/>
      </dsp:txXfrm>
    </dsp:sp>
    <dsp:sp modelId="{736463B6-0781-46C6-9DB1-54F8D6CE9401}">
      <dsp:nvSpPr>
        <dsp:cNvPr id="0" name=""/>
        <dsp:cNvSpPr/>
      </dsp:nvSpPr>
      <dsp:spPr>
        <a:xfrm rot="16200000">
          <a:off x="426444" y="1092148"/>
          <a:ext cx="3596891" cy="1412594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8024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b.</a:t>
          </a:r>
          <a:r>
            <a:rPr lang="zh-CN" sz="1700" b="1" kern="1200" dirty="0" smtClean="0"/>
            <a:t>低温下能确保工作可靠，制动液绝对不允许出现冻结</a:t>
          </a:r>
          <a:endParaRPr lang="zh-CN" sz="1700" kern="1200" dirty="0"/>
        </a:p>
      </dsp:txBody>
      <dsp:txXfrm rot="5400000">
        <a:off x="1518592" y="719378"/>
        <a:ext cx="1412594" cy="2158135"/>
      </dsp:txXfrm>
    </dsp:sp>
    <dsp:sp modelId="{437DBC31-245D-4D15-BB87-5D1BE932488B}">
      <dsp:nvSpPr>
        <dsp:cNvPr id="0" name=""/>
        <dsp:cNvSpPr/>
      </dsp:nvSpPr>
      <dsp:spPr>
        <a:xfrm rot="16200000">
          <a:off x="1944983" y="1092148"/>
          <a:ext cx="3596891" cy="1412594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8024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c.</a:t>
          </a:r>
          <a:r>
            <a:rPr lang="zh-CN" sz="1700" b="1" kern="1200" dirty="0" smtClean="0"/>
            <a:t>不伤害橡胶金属零件</a:t>
          </a:r>
          <a:endParaRPr lang="zh-CN" sz="1700" kern="1200" dirty="0"/>
        </a:p>
      </dsp:txBody>
      <dsp:txXfrm rot="5400000">
        <a:off x="3037131" y="719378"/>
        <a:ext cx="1412594" cy="2158135"/>
      </dsp:txXfrm>
    </dsp:sp>
    <dsp:sp modelId="{ECBBB801-7471-493F-AEEA-8206CFC075A3}">
      <dsp:nvSpPr>
        <dsp:cNvPr id="0" name=""/>
        <dsp:cNvSpPr/>
      </dsp:nvSpPr>
      <dsp:spPr>
        <a:xfrm rot="16200000">
          <a:off x="3463522" y="1092148"/>
          <a:ext cx="3596891" cy="1412594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8024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d.</a:t>
          </a:r>
          <a:r>
            <a:rPr lang="zh-CN" sz="1700" b="1" kern="1200" dirty="0" smtClean="0"/>
            <a:t>在长期保存及使用中，遇冷却、加热时化学变化小</a:t>
          </a:r>
          <a:endParaRPr lang="zh-CN" sz="1700" kern="1200" dirty="0"/>
        </a:p>
      </dsp:txBody>
      <dsp:txXfrm rot="5400000">
        <a:off x="4555670" y="719378"/>
        <a:ext cx="1412594" cy="2158135"/>
      </dsp:txXfrm>
    </dsp:sp>
    <dsp:sp modelId="{3E0E214D-0C0F-49F3-B5DC-AEC03433B201}">
      <dsp:nvSpPr>
        <dsp:cNvPr id="0" name=""/>
        <dsp:cNvSpPr/>
      </dsp:nvSpPr>
      <dsp:spPr>
        <a:xfrm rot="16200000">
          <a:off x="5086363" y="947145"/>
          <a:ext cx="3596891" cy="1702600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8024" bIns="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e.</a:t>
          </a:r>
          <a:r>
            <a:rPr lang="zh-CN" sz="1700" b="1" kern="1200" dirty="0" smtClean="0"/>
            <a:t>吸湿沸点高</a:t>
          </a:r>
          <a:endParaRPr lang="zh-CN" sz="1700" kern="1200" dirty="0"/>
        </a:p>
      </dsp:txBody>
      <dsp:txXfrm rot="5400000">
        <a:off x="6033508" y="719378"/>
        <a:ext cx="1702600" cy="21581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E3A2704-EC5B-441B-BAF7-B0AF7D8353B9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E0A0CE5-99C6-4995-AFE1-8958EAB80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677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>
                <a:latin typeface="Arial" panose="020B0604020202020204" pitchFamily="34" charset="0"/>
              </a:rPr>
              <a:t>刹车油</a:t>
            </a:r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5B82A50-073E-4643-AF25-67B18221AB03}" type="slidenum"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46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下进水口  上出水口 冷凝回流系统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0A0CE5-99C6-4995-AFE1-8958EAB80707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0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主缸 轮缸 活塞 弹簧 导管 阀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0A0CE5-99C6-4995-AFE1-8958EAB80707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89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橡胶皮碗</a:t>
            </a:r>
            <a:r>
              <a:rPr lang="zh-CN" altLang="en-US" sz="1200" b="1" dirty="0" smtClean="0"/>
              <a:t>制动系统使用了大量橡胶零部件，如皮碗、套管、软管、油封等。因此，制动液由非石油类液体组成，主要是乙二醇与乙醚和不影响橡胶和金属的酯类构成。制动液也可用于液压离合器。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0A0CE5-99C6-4995-AFE1-8958EAB80707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45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DOT</a:t>
            </a:r>
            <a:r>
              <a:rPr lang="zh-CN" altLang="en-US" dirty="0" smtClean="0"/>
              <a:t>系列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0A0CE5-99C6-4995-AFE1-8958EAB80707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646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沸点、低温运动粘度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0A0CE5-99C6-4995-AFE1-8958EAB80707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225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山区多坡 高速公路 湿热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0A0CE5-99C6-4995-AFE1-8958EAB80707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20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咬漆现象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0A0CE5-99C6-4995-AFE1-8958EAB80707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054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18C74-A915-4B37-BB2B-C6F48CDE662F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39DA6-B6B4-429B-ABD2-7C679E0DC8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834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886D9-5EA0-49A6-98A3-B8EC7B9A867F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2A19B-D0DC-4F40-AA27-3C030E87CF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93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F65B1-6C93-458D-9D4B-7B47B1FC88FE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4CEA3-3014-4AE6-98EB-81369AAA26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61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0" y="26988"/>
            <a:ext cx="7891463" cy="5116512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72E7F2-6B0B-403C-87BB-996F4FA316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70560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5FD4CB-7F07-4A31-B049-F5806F30FD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595672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7016A9-485F-4E96-B5A4-BE6B536D59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505057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05C773E-CBA1-449E-BAE5-3EE454587E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690190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5913F6-5D5B-47C4-9D4C-64AB3D19C3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767891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C629EA4-B1A1-4085-AE6F-2716BDD37F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49057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931FD04-A51B-4C61-8A83-542DDF3278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86421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F86A960-B118-4F35-A293-54FDDE3217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03853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5568B-880E-46A8-888A-DB3A6541B5D4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A39D9-7685-47F6-AD59-6C5021B927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828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1D88ABC-F3E0-4E36-A428-25EB94928F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705783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3D28873-3936-4DF9-867D-5043AEBC81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830424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B21D75-4CB7-4478-9A88-0050F200BD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2691916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0" y="26988"/>
            <a:ext cx="7891463" cy="5116512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7E2FE09-103E-4820-A8DC-2A5978C116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84992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69E330-1F5C-47AC-A17E-7EDB0D9242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674788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966F22F-C35C-479E-8599-FC9D945122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249004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8EB068-68B4-48B2-995D-24E79BEC94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094179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AFEFFF3-48A7-4FDB-9C5E-EE70C13489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187761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EB18A8-CF58-41D4-986A-99B98087F7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188163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8DB6DA-FE3D-47DF-89C6-F03D9512FC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197401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467C8-C4B2-4694-808C-DAAE87364815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FEC1F-02DE-4347-A7DB-B40279AA39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688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2157CB-7CDF-41FC-B1AF-48E34E8664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069353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4C1907-6E19-4886-9F8D-99E9228CE0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294076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1A4BF3-3CDB-4CA7-8C72-74FABAB933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8244112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C950EC-9380-4680-81AC-CFDD899FF6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188810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0" y="26988"/>
            <a:ext cx="7891463" cy="5116512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289175" cy="357188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9BE1DE4-9623-445C-A20C-268CA177CB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132661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98AF45E-A1E5-4784-BE4E-CE28CF35BA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159103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39E97A-BDE1-40A4-A282-4FA75BE6DD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55162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DDDA78-34A1-4E62-A44C-A01E508B54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824292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ADDF9A6-9730-4510-AEE8-8511A169CC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692241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73C6413-A03B-4D0E-9474-8FE7447C38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218406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1C067-94CA-4318-941D-6E778B1260FA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AE009-4EEE-482C-9595-0298B4CDD4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2522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922FD3-D668-46CA-BE42-A40F12FA37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3072000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BD2CD4-8A70-42ED-A7FD-DC4D6650A5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683611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707174-B32E-4F58-8296-EE3FF32CEA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7511235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DF206C-9A73-4428-BC46-12D61B4195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0056334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8BC86B-A18F-4424-8C61-74B095CEDE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7422747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33400" y="26988"/>
            <a:ext cx="7891463" cy="5116512"/>
            <a:chOff x="349" y="23"/>
            <a:chExt cx="4971" cy="4297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953125 h 2"/>
                <a:gd name="T2" fmla="*/ 0 w 4"/>
                <a:gd name="T3" fmla="*/ 1953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35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35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8C3C8-3986-4E3E-B228-1444588BC4FB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151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2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6300"/>
            <a:ext cx="2289175" cy="3571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6E49093-E239-4509-A703-604C200EF8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1635342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56312-D317-4B02-B7B6-875C0770AC72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4FB48B3-7101-43A5-8778-34D4D4D00E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9591532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5EBF0-1FB3-47BA-A03A-15C3D899A019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663E32A-2DF0-47DB-BB9B-8F28E25995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4867010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9E43E-62B9-4BBD-A7F8-93212D243B84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1763A1-941C-4640-B518-B5040D5C3A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1395136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618A0-8CFB-4735-BE22-DDF75BEA8EF3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E4B771D-CB60-41F9-B7A5-9301EB52CE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281607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FA845-84E5-45F5-BFF8-2E133006982A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16C46-D054-4634-962D-73E3BA6A37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033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A363C-D417-406C-A518-155CA7529430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8D614B-54BE-4CF2-B928-6016651E6F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876810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59311-60B5-4343-9B0A-E8294FB441C5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729E1C5-E7DA-4582-AB95-4D66D19E16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2319546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F8DB9-74E3-47AF-B8A3-9648C16A0009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7F97473-2317-4CC3-9628-36FF249414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7821814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C1DFC-FB4B-41CB-BF86-456C60154339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74A56F0-3FC6-4351-8294-1C55036288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1090264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53568-1CDC-4BB1-A59E-3BF887D40B0E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925F9F7-965B-4276-861A-2936E1F4AD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7039393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902B0-E249-43A7-94E0-DB1B19424167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9D49B71-12E7-4E4F-8EAF-82E44B91ED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370234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8C88C-01E8-48CA-9B9E-AF6EA5F071C4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6BBC7-0858-4F0A-9A01-1236466703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9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FC913-FD0B-48EE-B7D4-CB0A044536F3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B158F-EB98-42D5-9819-69950A293B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459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2478A-E599-4A78-8E6E-414496095553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99301-F7D1-46F1-8D93-B71F253BF0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29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5EB05-87F8-4597-AFAB-CD429AB5B401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A8CB0-F744-4FFA-ADDA-CDCE185DB2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9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38EEE2-5711-4FDA-AE68-0B34372AF607}" type="datetimeFigureOut">
              <a:rPr lang="zh-CN" altLang="en-US"/>
              <a:pPr>
                <a:defRPr/>
              </a:pPr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A58B028-3DD4-4802-801C-43002405D1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9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0"/>
            <a:ext cx="8153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5" y="4706938"/>
            <a:ext cx="2289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F475B4-B35B-4A7A-B6DA-0001754DC1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  <p:sldLayoutId id="2147484361" r:id="rId2"/>
    <p:sldLayoutId id="2147484362" r:id="rId3"/>
    <p:sldLayoutId id="2147484363" r:id="rId4"/>
    <p:sldLayoutId id="2147484364" r:id="rId5"/>
    <p:sldLayoutId id="2147484365" r:id="rId6"/>
    <p:sldLayoutId id="2147484366" r:id="rId7"/>
    <p:sldLayoutId id="2147484367" r:id="rId8"/>
    <p:sldLayoutId id="2147484368" r:id="rId9"/>
    <p:sldLayoutId id="2147484369" r:id="rId10"/>
    <p:sldLayoutId id="214748437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0"/>
            <a:ext cx="8153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5" y="4706938"/>
            <a:ext cx="2289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DC359C-DBA1-4E84-BF1F-3867419283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1" r:id="rId1"/>
    <p:sldLayoutId id="2147484372" r:id="rId2"/>
    <p:sldLayoutId id="2147484373" r:id="rId3"/>
    <p:sldLayoutId id="2147484374" r:id="rId4"/>
    <p:sldLayoutId id="2147484375" r:id="rId5"/>
    <p:sldLayoutId id="2147484376" r:id="rId6"/>
    <p:sldLayoutId id="2147484377" r:id="rId7"/>
    <p:sldLayoutId id="2147484378" r:id="rId8"/>
    <p:sldLayoutId id="2147484379" r:id="rId9"/>
    <p:sldLayoutId id="2147484380" r:id="rId10"/>
    <p:sldLayoutId id="214748438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0"/>
            <a:ext cx="8153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5" y="4706938"/>
            <a:ext cx="2289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899EBB-A883-4C08-983F-D991E209F4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4103" name="Group 7"/>
          <p:cNvGrpSpPr>
            <a:grpSpLocks/>
          </p:cNvGrpSpPr>
          <p:nvPr/>
        </p:nvGrpSpPr>
        <p:grpSpPr bwMode="auto"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2" r:id="rId1"/>
    <p:sldLayoutId id="2147484383" r:id="rId2"/>
    <p:sldLayoutId id="2147484384" r:id="rId3"/>
    <p:sldLayoutId id="2147484385" r:id="rId4"/>
    <p:sldLayoutId id="2147484386" r:id="rId5"/>
    <p:sldLayoutId id="2147484387" r:id="rId6"/>
    <p:sldLayoutId id="2147484388" r:id="rId7"/>
    <p:sldLayoutId id="2147484389" r:id="rId8"/>
    <p:sldLayoutId id="2147484390" r:id="rId9"/>
    <p:sldLayoutId id="2147484391" r:id="rId10"/>
    <p:sldLayoutId id="214748439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0"/>
            <a:ext cx="8153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5123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1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5" y="4706938"/>
            <a:ext cx="2289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0B78B1F8-5E51-4AE6-BFE5-96FA2D33CE08}" type="datetime1">
              <a:rPr lang="zh-CN" altLang="en-US"/>
              <a:pPr>
                <a:defRPr/>
              </a:pPr>
              <a:t>2017/1/2</a:t>
            </a:fld>
            <a:endParaRPr lang="en-US" altLang="zh-CN"/>
          </a:p>
        </p:txBody>
      </p:sp>
      <p:sp>
        <p:nvSpPr>
          <p:cNvPr id="741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2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D1490DC-272E-4EE0-9C47-A499929AF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5127" name="Group 2"/>
          <p:cNvGrpSpPr>
            <a:grpSpLocks/>
          </p:cNvGrpSpPr>
          <p:nvPr/>
        </p:nvGrpSpPr>
        <p:grpSpPr bwMode="auto"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29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41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53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65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77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12105009 w 4"/>
                <a:gd name="T5" fmla="*/ 43883814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12105009 w 4"/>
                <a:gd name="T15" fmla="*/ 132006143 h 60"/>
                <a:gd name="T16" fmla="*/ 12105009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12105009 w 4"/>
                <a:gd name="T5" fmla="*/ 42726580 h 60"/>
                <a:gd name="T6" fmla="*/ 12105009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12105009 w 4"/>
                <a:gd name="T15" fmla="*/ 128160824 h 60"/>
                <a:gd name="T16" fmla="*/ 12105009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9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01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13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25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37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49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61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3883814 h 60"/>
                <a:gd name="T4" fmla="*/ 7812500 w 4"/>
                <a:gd name="T5" fmla="*/ 43883814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8208554 h 60"/>
                <a:gd name="T12" fmla="*/ 0 w 4"/>
                <a:gd name="T13" fmla="*/ 132006143 h 60"/>
                <a:gd name="T14" fmla="*/ 7812500 w 4"/>
                <a:gd name="T15" fmla="*/ 132006143 h 60"/>
                <a:gd name="T16" fmla="*/ 7812500 w 4"/>
                <a:gd name="T17" fmla="*/ 88208554 h 60"/>
                <a:gd name="T18" fmla="*/ 0 w 4"/>
                <a:gd name="T19" fmla="*/ 8820855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42726580 h 60"/>
                <a:gd name="T4" fmla="*/ 7812500 w 4"/>
                <a:gd name="T5" fmla="*/ 42726580 h 60"/>
                <a:gd name="T6" fmla="*/ 7812500 w 4"/>
                <a:gd name="T7" fmla="*/ 0 h 60"/>
                <a:gd name="T8" fmla="*/ 0 w 4"/>
                <a:gd name="T9" fmla="*/ 0 h 60"/>
                <a:gd name="T10" fmla="*/ 0 w 4"/>
                <a:gd name="T11" fmla="*/ 85437455 h 60"/>
                <a:gd name="T12" fmla="*/ 0 w 4"/>
                <a:gd name="T13" fmla="*/ 128160824 h 60"/>
                <a:gd name="T14" fmla="*/ 7812500 w 4"/>
                <a:gd name="T15" fmla="*/ 128160824 h 60"/>
                <a:gd name="T16" fmla="*/ 7812500 w 4"/>
                <a:gd name="T17" fmla="*/ 85437455 h 60"/>
                <a:gd name="T18" fmla="*/ 0 w 4"/>
                <a:gd name="T19" fmla="*/ 85437455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72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953125 h 2"/>
                <a:gd name="T2" fmla="*/ 0 w 4"/>
                <a:gd name="T3" fmla="*/ 1953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3" r:id="rId1"/>
    <p:sldLayoutId id="2147484394" r:id="rId2"/>
    <p:sldLayoutId id="2147484395" r:id="rId3"/>
    <p:sldLayoutId id="2147484396" r:id="rId4"/>
    <p:sldLayoutId id="2147484397" r:id="rId5"/>
    <p:sldLayoutId id="2147484398" r:id="rId6"/>
    <p:sldLayoutId id="2147484399" r:id="rId7"/>
    <p:sldLayoutId id="2147484400" r:id="rId8"/>
    <p:sldLayoutId id="2147484401" r:id="rId9"/>
    <p:sldLayoutId id="2147484402" r:id="rId10"/>
    <p:sldLayoutId id="2147484403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GB%2012981-2012%20&#26426;&#21160;&#36710;&#36742;&#21046;&#21160;&#28082;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669956846"/>
              </p:ext>
            </p:extLst>
          </p:nvPr>
        </p:nvGraphicFramePr>
        <p:xfrm>
          <a:off x="1571605" y="1607337"/>
          <a:ext cx="6888827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6"/>
          <p:cNvSpPr>
            <a:spLocks noGrp="1" noRot="1" noChangeArrowheads="1"/>
          </p:cNvSpPr>
          <p:nvPr>
            <p:ph type="body" idx="1"/>
          </p:nvPr>
        </p:nvSpPr>
        <p:spPr>
          <a:xfrm>
            <a:off x="900113" y="1924050"/>
            <a:ext cx="7181850" cy="1325563"/>
          </a:xfrm>
          <a:solidFill>
            <a:srgbClr val="92D050"/>
          </a:solidFill>
          <a:ln>
            <a:solidFill>
              <a:srgbClr val="92D050"/>
            </a:solidFill>
          </a:ln>
        </p:spPr>
        <p:txBody>
          <a:bodyPr/>
          <a:lstStyle/>
          <a:p>
            <a:pPr marL="0" indent="803672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</a:rPr>
              <a:t>2.</a:t>
            </a:r>
            <a:r>
              <a:rPr lang="zh-CN" altLang="en-US" sz="2700" b="1" dirty="0">
                <a:latin typeface="Times New Roman" panose="02020603050405020304" pitchFamily="18" charset="0"/>
              </a:rPr>
              <a:t>低温性能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700" b="1" dirty="0">
                <a:latin typeface="Times New Roman" panose="02020603050405020304" pitchFamily="18" charset="0"/>
              </a:rPr>
              <a:t>          </a:t>
            </a:r>
            <a:r>
              <a:rPr lang="zh-CN" altLang="en-US" sz="2100" b="1" dirty="0">
                <a:latin typeface="Times New Roman" panose="02020603050405020304" pitchFamily="18" charset="0"/>
              </a:rPr>
              <a:t>低温</a:t>
            </a:r>
            <a:r>
              <a:rPr lang="en-US" altLang="zh-CN" sz="2100" b="1" dirty="0">
                <a:latin typeface="Times New Roman" panose="02020603050405020304" pitchFamily="18" charset="0"/>
              </a:rPr>
              <a:t>(-40℃</a:t>
            </a:r>
            <a:r>
              <a:rPr lang="zh-CN" altLang="en-US" sz="2100" b="1" dirty="0">
                <a:latin typeface="Times New Roman" panose="02020603050405020304" pitchFamily="18" charset="0"/>
              </a:rPr>
              <a:t>或</a:t>
            </a:r>
            <a:r>
              <a:rPr lang="en-US" altLang="zh-CN" sz="2100" b="1" dirty="0">
                <a:latin typeface="Times New Roman" panose="02020603050405020304" pitchFamily="18" charset="0"/>
              </a:rPr>
              <a:t>-50℃)</a:t>
            </a:r>
            <a:r>
              <a:rPr lang="zh-CN" altLang="en-US" sz="2100" b="1" dirty="0">
                <a:latin typeface="Times New Roman" panose="02020603050405020304" pitchFamily="18" charset="0"/>
              </a:rPr>
              <a:t>运动粘度、低温流动性和外观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Rot="1" noChangeArrowheads="1"/>
          </p:cNvSpPr>
          <p:nvPr>
            <p:ph type="body" idx="1"/>
          </p:nvPr>
        </p:nvSpPr>
        <p:spPr>
          <a:xfrm>
            <a:off x="1493838" y="2030413"/>
            <a:ext cx="6115050" cy="1057275"/>
          </a:xfrm>
          <a:solidFill>
            <a:srgbClr val="92D050"/>
          </a:solidFill>
        </p:spPr>
        <p:txBody>
          <a:bodyPr/>
          <a:lstStyle/>
          <a:p>
            <a:pPr marL="0" indent="602456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</a:rPr>
              <a:t>3.</a:t>
            </a:r>
            <a:r>
              <a:rPr lang="zh-CN" altLang="en-US" sz="2700" b="1" dirty="0">
                <a:latin typeface="Times New Roman" panose="02020603050405020304" pitchFamily="18" charset="0"/>
              </a:rPr>
              <a:t>抗腐蚀性和防锈性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700" b="1" dirty="0">
                <a:latin typeface="Times New Roman" panose="02020603050405020304" pitchFamily="18" charset="0"/>
              </a:rPr>
              <a:t>       </a:t>
            </a:r>
            <a:r>
              <a:rPr lang="zh-CN" altLang="en-US" sz="2100" b="1" dirty="0">
                <a:latin typeface="Times New Roman" panose="02020603050405020304" pitchFamily="18" charset="0"/>
              </a:rPr>
              <a:t>黑色、有色金属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/>
          <p:cNvSpPr>
            <a:spLocks noGrp="1" noRot="1" noChangeArrowheads="1"/>
          </p:cNvSpPr>
          <p:nvPr>
            <p:ph type="body" idx="1"/>
          </p:nvPr>
        </p:nvSpPr>
        <p:spPr>
          <a:xfrm>
            <a:off x="971600" y="555526"/>
            <a:ext cx="6156325" cy="1025525"/>
          </a:xfrm>
          <a:solidFill>
            <a:srgbClr val="92D050"/>
          </a:solidFill>
        </p:spPr>
        <p:txBody>
          <a:bodyPr/>
          <a:lstStyle/>
          <a:p>
            <a:pPr marL="0" indent="601663" eaLnBrk="1" hangingPunct="1">
              <a:buFont typeface="Wingdings" panose="05000000000000000000" pitchFamily="2" charset="2"/>
              <a:buNone/>
            </a:pPr>
            <a:r>
              <a:rPr lang="en-US" altLang="zh-CN" sz="2700" b="1" dirty="0" smtClean="0">
                <a:latin typeface="Times New Roman" panose="02020603050405020304" pitchFamily="18" charset="0"/>
              </a:rPr>
              <a:t>4.</a:t>
            </a:r>
            <a:r>
              <a:rPr lang="zh-CN" altLang="en-US" sz="2700" b="1" dirty="0" smtClean="0">
                <a:latin typeface="Times New Roman" panose="02020603050405020304" pitchFamily="18" charset="0"/>
              </a:rPr>
              <a:t>与橡胶的配伍性</a:t>
            </a:r>
            <a:endParaRPr lang="en-US" altLang="zh-CN" sz="2700" b="1" dirty="0" smtClean="0">
              <a:latin typeface="Times New Roman" panose="02020603050405020304" pitchFamily="18" charset="0"/>
            </a:endParaRPr>
          </a:p>
          <a:p>
            <a:pPr marL="0" indent="601663" eaLnBrk="1" hangingPunct="1">
              <a:buFont typeface="Wingdings" panose="05000000000000000000" pitchFamily="2" charset="2"/>
              <a:buNone/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溶胀、软化、硬化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550" y="1203325"/>
            <a:ext cx="6750050" cy="2324100"/>
          </a:xfrm>
          <a:solidFill>
            <a:srgbClr val="92D050"/>
          </a:solidFill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5.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抗氧化性：高温、氧化</a:t>
            </a:r>
          </a:p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6.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液体稳定性：物理和化学稳定性</a:t>
            </a:r>
          </a:p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7.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容水性：吸水后能与水互溶，不产生分离和沉淀</a:t>
            </a:r>
          </a:p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8.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液体相容性：不同类型液体混溶，分层、沉淀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555875" y="2211388"/>
            <a:ext cx="3567113" cy="10255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三、汽车制动液标准</a:t>
            </a:r>
          </a:p>
        </p:txBody>
      </p:sp>
    </p:spTree>
    <p:extLst>
      <p:ext uri="{BB962C8B-B14F-4D97-AF65-F5344CB8AC3E}">
        <p14:creationId xmlns:p14="http://schemas.microsoft.com/office/powerpoint/2010/main" val="3653901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Rot="1" noChangeArrowheads="1"/>
          </p:cNvSpPr>
          <p:nvPr/>
        </p:nvSpPr>
        <p:spPr bwMode="auto">
          <a:xfrm>
            <a:off x="1187624" y="1059582"/>
            <a:ext cx="6840760" cy="345638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 eaLnBrk="1" hangingPunct="1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  <a:defRPr/>
            </a:pPr>
            <a:r>
              <a:rPr lang="en-US" altLang="zh-CN" sz="2100" b="1" kern="0" dirty="0">
                <a:solidFill>
                  <a:srgbClr val="000000"/>
                </a:solidFill>
                <a:latin typeface="Times New Roman" pitchFamily="18" charset="0"/>
                <a:ea typeface="宋体"/>
              </a:rPr>
              <a:t>1.</a:t>
            </a:r>
            <a:r>
              <a:rPr lang="zh-CN" altLang="en-US" sz="2100" b="1" kern="0" dirty="0">
                <a:solidFill>
                  <a:srgbClr val="000000"/>
                </a:solidFill>
                <a:latin typeface="Times New Roman" pitchFamily="18" charset="0"/>
                <a:ea typeface="宋体"/>
              </a:rPr>
              <a:t>国外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zh-CN" altLang="en-US" sz="2100" b="1" kern="0" dirty="0">
                <a:solidFill>
                  <a:srgbClr val="000000"/>
                </a:solidFill>
                <a:latin typeface="Times New Roman" pitchFamily="18" charset="0"/>
                <a:ea typeface="宋体"/>
              </a:rPr>
              <a:t>美国：</a:t>
            </a:r>
            <a:r>
              <a:rPr lang="zh-CN" altLang="en-US" b="1" kern="0" dirty="0">
                <a:solidFill>
                  <a:srgbClr val="FF0000"/>
                </a:solidFill>
                <a:latin typeface="Times New Roman" pitchFamily="18" charset="0"/>
                <a:ea typeface="宋体"/>
              </a:rPr>
              <a:t>最早最有</a:t>
            </a:r>
            <a:r>
              <a:rPr lang="zh-CN" altLang="en-US" b="1" kern="0" dirty="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影响力汽车制动液标准</a:t>
            </a:r>
            <a:endParaRPr lang="en-US" altLang="zh-CN" b="1" kern="0" dirty="0" smtClean="0">
              <a:solidFill>
                <a:srgbClr val="FF0000"/>
              </a:solidFill>
              <a:latin typeface="Times New Roman" pitchFamily="18" charset="0"/>
              <a:ea typeface="宋体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b="1" kern="0" dirty="0" smtClean="0">
                <a:solidFill>
                  <a:srgbClr val="FF0000"/>
                </a:solidFill>
                <a:latin typeface="Times New Roman" pitchFamily="18" charset="0"/>
                <a:ea typeface="宋体"/>
              </a:rPr>
              <a:t>FMVSS </a:t>
            </a:r>
            <a:r>
              <a:rPr lang="en-US" altLang="zh-CN" b="1" kern="0" dirty="0">
                <a:solidFill>
                  <a:srgbClr val="FF0000"/>
                </a:solidFill>
                <a:latin typeface="Times New Roman" pitchFamily="18" charset="0"/>
                <a:ea typeface="宋体"/>
              </a:rPr>
              <a:t>No.116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100" dirty="0" smtClean="0">
                <a:solidFill>
                  <a:srgbClr val="FF0000"/>
                </a:solidFill>
              </a:rPr>
              <a:t>DOT3</a:t>
            </a:r>
            <a:r>
              <a:rPr lang="zh-CN" altLang="en-US" sz="2100" dirty="0" smtClean="0">
                <a:solidFill>
                  <a:srgbClr val="FF0000"/>
                </a:solidFill>
              </a:rPr>
              <a:t>：</a:t>
            </a:r>
            <a:endParaRPr lang="en-US" altLang="zh-CN" sz="21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100" dirty="0" smtClean="0">
                <a:solidFill>
                  <a:srgbClr val="FF0000"/>
                </a:solidFill>
              </a:rPr>
              <a:t>DOT4</a:t>
            </a:r>
            <a:r>
              <a:rPr lang="zh-CN" altLang="en-US" sz="2100" dirty="0" smtClean="0">
                <a:solidFill>
                  <a:srgbClr val="FF0000"/>
                </a:solidFill>
              </a:rPr>
              <a:t>：</a:t>
            </a:r>
            <a:endParaRPr lang="en-US" altLang="zh-CN" sz="21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  <a:buFont typeface="Wingdings" pitchFamily="2" charset="2"/>
              <a:buNone/>
              <a:defRPr/>
            </a:pPr>
            <a:r>
              <a:rPr lang="en-US" altLang="zh-CN" sz="2100" dirty="0" smtClean="0">
                <a:solidFill>
                  <a:srgbClr val="FF0000"/>
                </a:solidFill>
              </a:rPr>
              <a:t>DOT5</a:t>
            </a:r>
            <a:r>
              <a:rPr lang="zh-CN" altLang="en-US" sz="2100" dirty="0" smtClean="0">
                <a:solidFill>
                  <a:srgbClr val="FF0000"/>
                </a:solidFill>
              </a:rPr>
              <a:t>：</a:t>
            </a:r>
            <a:endParaRPr lang="zh-CN" altLang="en-US" sz="2100" b="1" kern="0" dirty="0">
              <a:solidFill>
                <a:srgbClr val="000000"/>
              </a:solidFill>
              <a:latin typeface="Times New Roman" pitchFamily="18" charset="0"/>
              <a:ea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555625"/>
            <a:ext cx="8280400" cy="3670300"/>
          </a:xfrm>
          <a:solidFill>
            <a:srgbClr val="92D050"/>
          </a:solidFill>
        </p:spPr>
        <p:txBody>
          <a:bodyPr anchor="ctr"/>
          <a:lstStyle/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2.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我国</a:t>
            </a:r>
          </a:p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dirty="0" smtClean="0">
                <a:hlinkClick r:id="rId3" action="ppaction://hlinkfile"/>
              </a:rPr>
              <a:t>GB12981-2012</a:t>
            </a:r>
            <a:r>
              <a:rPr lang="zh-CN" altLang="zh-CN" sz="2100" dirty="0" smtClean="0">
                <a:hlinkClick r:id="rId3" action="ppaction://hlinkfile"/>
              </a:rPr>
              <a:t>《机动车辆制动液》</a:t>
            </a:r>
            <a:r>
              <a:rPr lang="zh-CN" altLang="zh-CN" sz="2100" dirty="0" smtClean="0"/>
              <a:t>标准规定了合成制动液的技术要求和试验方法。本标准系列的代号由汉语拼音字母和阿拉伯数字两部分组成。其中</a:t>
            </a:r>
            <a:r>
              <a:rPr lang="en-US" altLang="zh-CN" sz="2100" dirty="0" smtClean="0">
                <a:solidFill>
                  <a:srgbClr val="FF0000"/>
                </a:solidFill>
              </a:rPr>
              <a:t>H</a:t>
            </a:r>
            <a:r>
              <a:rPr lang="zh-CN" altLang="zh-CN" sz="2100" dirty="0" smtClean="0">
                <a:solidFill>
                  <a:srgbClr val="FF0000"/>
                </a:solidFill>
              </a:rPr>
              <a:t>、</a:t>
            </a:r>
            <a:r>
              <a:rPr lang="en-US" altLang="zh-CN" sz="2100" dirty="0" smtClean="0">
                <a:solidFill>
                  <a:srgbClr val="FF0000"/>
                </a:solidFill>
              </a:rPr>
              <a:t>Z</a:t>
            </a:r>
            <a:r>
              <a:rPr lang="zh-CN" altLang="zh-CN" sz="2100" dirty="0" smtClean="0">
                <a:solidFill>
                  <a:srgbClr val="FF0000"/>
                </a:solidFill>
              </a:rPr>
              <a:t>和</a:t>
            </a:r>
            <a:r>
              <a:rPr lang="en-US" altLang="zh-CN" sz="2100" dirty="0" smtClean="0">
                <a:solidFill>
                  <a:srgbClr val="FF0000"/>
                </a:solidFill>
              </a:rPr>
              <a:t>Y</a:t>
            </a:r>
            <a:r>
              <a:rPr lang="zh-CN" altLang="zh-CN" sz="2100" dirty="0" smtClean="0">
                <a:solidFill>
                  <a:srgbClr val="FF0000"/>
                </a:solidFill>
              </a:rPr>
              <a:t>分别为</a:t>
            </a:r>
            <a:r>
              <a:rPr lang="en-US" altLang="zh-CN" sz="2100" dirty="0" smtClean="0">
                <a:solidFill>
                  <a:srgbClr val="FF0000"/>
                </a:solidFill>
              </a:rPr>
              <a:t>“</a:t>
            </a:r>
            <a:r>
              <a:rPr lang="zh-CN" altLang="zh-CN" sz="2100" dirty="0" smtClean="0">
                <a:solidFill>
                  <a:srgbClr val="FF0000"/>
                </a:solidFill>
              </a:rPr>
              <a:t>合成</a:t>
            </a:r>
            <a:r>
              <a:rPr lang="en-US" altLang="zh-CN" sz="2100" dirty="0" smtClean="0">
                <a:solidFill>
                  <a:srgbClr val="FF0000"/>
                </a:solidFill>
              </a:rPr>
              <a:t>”</a:t>
            </a:r>
            <a:r>
              <a:rPr lang="zh-CN" altLang="zh-CN" sz="2100" dirty="0" smtClean="0">
                <a:solidFill>
                  <a:srgbClr val="FF0000"/>
                </a:solidFill>
              </a:rPr>
              <a:t>、</a:t>
            </a:r>
            <a:r>
              <a:rPr lang="en-US" altLang="zh-CN" sz="2100" dirty="0" smtClean="0">
                <a:solidFill>
                  <a:srgbClr val="FF0000"/>
                </a:solidFill>
              </a:rPr>
              <a:t>“</a:t>
            </a:r>
            <a:r>
              <a:rPr lang="zh-CN" altLang="zh-CN" sz="2100" dirty="0" smtClean="0">
                <a:solidFill>
                  <a:srgbClr val="FF0000"/>
                </a:solidFill>
              </a:rPr>
              <a:t>制动</a:t>
            </a:r>
            <a:r>
              <a:rPr lang="en-US" altLang="zh-CN" sz="2100" dirty="0" smtClean="0">
                <a:solidFill>
                  <a:srgbClr val="FF0000"/>
                </a:solidFill>
              </a:rPr>
              <a:t>”</a:t>
            </a:r>
            <a:r>
              <a:rPr lang="zh-CN" altLang="zh-CN" sz="2100" dirty="0" smtClean="0">
                <a:solidFill>
                  <a:srgbClr val="FF0000"/>
                </a:solidFill>
              </a:rPr>
              <a:t>和</a:t>
            </a:r>
            <a:r>
              <a:rPr lang="en-US" altLang="zh-CN" sz="2100" dirty="0" smtClean="0">
                <a:solidFill>
                  <a:srgbClr val="FF0000"/>
                </a:solidFill>
              </a:rPr>
              <a:t>“</a:t>
            </a:r>
            <a:r>
              <a:rPr lang="zh-CN" altLang="zh-CN" sz="2100" dirty="0" smtClean="0">
                <a:solidFill>
                  <a:srgbClr val="FF0000"/>
                </a:solidFill>
              </a:rPr>
              <a:t>液体</a:t>
            </a:r>
            <a:r>
              <a:rPr lang="en-US" altLang="zh-CN" sz="2100" dirty="0" smtClean="0">
                <a:solidFill>
                  <a:srgbClr val="FF0000"/>
                </a:solidFill>
              </a:rPr>
              <a:t>”</a:t>
            </a:r>
            <a:r>
              <a:rPr lang="zh-CN" altLang="en-US" sz="2100" dirty="0"/>
              <a:t>这</a:t>
            </a:r>
            <a:r>
              <a:rPr lang="en-US" altLang="zh-CN" sz="2100" dirty="0"/>
              <a:t>3</a:t>
            </a:r>
            <a:r>
              <a:rPr lang="zh-CN" altLang="en-US" sz="2100" dirty="0"/>
              <a:t>个词组每个</a:t>
            </a:r>
            <a:r>
              <a:rPr lang="zh-CN" altLang="en-US" sz="2100" dirty="0" smtClean="0"/>
              <a:t>词组</a:t>
            </a:r>
            <a:r>
              <a:rPr lang="zh-CN" altLang="zh-CN" sz="2100" dirty="0" smtClean="0"/>
              <a:t>的</a:t>
            </a:r>
            <a:r>
              <a:rPr lang="zh-CN" altLang="zh-CN" sz="2100" dirty="0"/>
              <a:t>第一个</a:t>
            </a:r>
            <a:r>
              <a:rPr lang="zh-CN" altLang="zh-CN" sz="2100" dirty="0" smtClean="0"/>
              <a:t>汉字汉语拼音首字母大写，阿拉伯数字作为区别本系列各等级的标记。</a:t>
            </a:r>
            <a:r>
              <a:rPr lang="en-US" altLang="zh-CN" sz="2100" dirty="0" smtClean="0">
                <a:solidFill>
                  <a:srgbClr val="FF0000"/>
                </a:solidFill>
              </a:rPr>
              <a:t>HZY3</a:t>
            </a:r>
            <a:r>
              <a:rPr lang="zh-CN" altLang="zh-CN" sz="2100" dirty="0" smtClean="0">
                <a:solidFill>
                  <a:srgbClr val="FF0000"/>
                </a:solidFill>
              </a:rPr>
              <a:t>、</a:t>
            </a:r>
            <a:r>
              <a:rPr lang="en-US" altLang="zh-CN" sz="2100" dirty="0" smtClean="0">
                <a:solidFill>
                  <a:srgbClr val="FF0000"/>
                </a:solidFill>
              </a:rPr>
              <a:t>HZY4</a:t>
            </a:r>
            <a:r>
              <a:rPr lang="zh-CN" altLang="zh-CN" sz="2100" dirty="0" smtClean="0">
                <a:solidFill>
                  <a:srgbClr val="FF0000"/>
                </a:solidFill>
              </a:rPr>
              <a:t>、</a:t>
            </a:r>
            <a:r>
              <a:rPr lang="en-US" altLang="zh-CN" sz="2100" dirty="0" smtClean="0">
                <a:solidFill>
                  <a:srgbClr val="FF0000"/>
                </a:solidFill>
              </a:rPr>
              <a:t>HZY5</a:t>
            </a:r>
            <a:r>
              <a:rPr lang="zh-CN" altLang="en-US" sz="2100" dirty="0" smtClean="0">
                <a:solidFill>
                  <a:srgbClr val="FF0000"/>
                </a:solidFill>
              </a:rPr>
              <a:t>（</a:t>
            </a:r>
            <a:r>
              <a:rPr lang="zh-CN" altLang="zh-CN" sz="2100" dirty="0" smtClean="0">
                <a:solidFill>
                  <a:srgbClr val="FF0000"/>
                </a:solidFill>
              </a:rPr>
              <a:t>分别对应</a:t>
            </a:r>
            <a:r>
              <a:rPr lang="en-US" altLang="zh-CN" sz="2100" dirty="0" smtClean="0">
                <a:solidFill>
                  <a:srgbClr val="FF0000"/>
                </a:solidFill>
              </a:rPr>
              <a:t>DOT3</a:t>
            </a:r>
            <a:r>
              <a:rPr lang="zh-CN" altLang="zh-CN" sz="2100" dirty="0" smtClean="0">
                <a:solidFill>
                  <a:srgbClr val="FF0000"/>
                </a:solidFill>
              </a:rPr>
              <a:t>、</a:t>
            </a:r>
            <a:r>
              <a:rPr lang="en-US" altLang="zh-CN" sz="2100" dirty="0" smtClean="0">
                <a:solidFill>
                  <a:srgbClr val="FF0000"/>
                </a:solidFill>
              </a:rPr>
              <a:t>DOT4</a:t>
            </a:r>
            <a:r>
              <a:rPr lang="zh-CN" altLang="zh-CN" sz="2100" dirty="0" smtClean="0">
                <a:solidFill>
                  <a:srgbClr val="FF0000"/>
                </a:solidFill>
              </a:rPr>
              <a:t>、</a:t>
            </a:r>
            <a:r>
              <a:rPr lang="en-US" altLang="zh-CN" sz="2100" dirty="0" smtClean="0">
                <a:solidFill>
                  <a:srgbClr val="FF0000"/>
                </a:solidFill>
              </a:rPr>
              <a:t>DOT5</a:t>
            </a:r>
            <a:r>
              <a:rPr lang="zh-CN" altLang="zh-CN" sz="2100" dirty="0" smtClean="0">
                <a:solidFill>
                  <a:srgbClr val="FF0000"/>
                </a:solidFill>
              </a:rPr>
              <a:t>或</a:t>
            </a:r>
            <a:r>
              <a:rPr lang="en-US" altLang="zh-CN" sz="2100" dirty="0" smtClean="0">
                <a:solidFill>
                  <a:srgbClr val="FF0000"/>
                </a:solidFill>
              </a:rPr>
              <a:t>DOT5.1</a:t>
            </a:r>
            <a:r>
              <a:rPr lang="zh-CN" altLang="en-US" sz="2100" dirty="0" smtClean="0">
                <a:solidFill>
                  <a:srgbClr val="FF0000"/>
                </a:solidFill>
              </a:rPr>
              <a:t>）、</a:t>
            </a:r>
            <a:r>
              <a:rPr lang="en-US" altLang="zh-CN" sz="2100" dirty="0" smtClean="0">
                <a:solidFill>
                  <a:srgbClr val="FF0000"/>
                </a:solidFill>
              </a:rPr>
              <a:t>HZY6</a:t>
            </a:r>
            <a:r>
              <a:rPr lang="zh-CN" altLang="zh-CN" dirty="0" smtClean="0">
                <a:solidFill>
                  <a:srgbClr val="FF0000"/>
                </a:solidFill>
              </a:rPr>
              <a:t>。</a:t>
            </a:r>
            <a:endParaRPr lang="zh-CN" altLang="en-US" sz="2700" b="1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6408" y="1168054"/>
            <a:ext cx="9196815" cy="280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326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411413" y="2500313"/>
            <a:ext cx="4248819" cy="5397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四、汽车制动液选择和使用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1763713" y="1274763"/>
            <a:ext cx="5688607" cy="1224979"/>
          </a:xfrm>
          <a:solidFill>
            <a:srgbClr val="92D050"/>
          </a:solidFill>
        </p:spPr>
        <p:txBody>
          <a:bodyPr/>
          <a:lstStyle/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正确选择</a:t>
            </a:r>
          </a:p>
          <a:p>
            <a:pPr marL="0" indent="0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100" dirty="0" smtClean="0">
                <a:latin typeface="Times New Roman" panose="02020603050405020304" pitchFamily="18" charset="0"/>
              </a:rPr>
              <a:t>气温、湿度、道路交通条件</a:t>
            </a:r>
            <a:r>
              <a:rPr lang="zh-CN" altLang="en-US" sz="2100" dirty="0">
                <a:latin typeface="Times New Roman" panose="02020603050405020304" pitchFamily="18" charset="0"/>
              </a:rPr>
              <a:t>、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车辆速度性能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scanimg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80356"/>
            <a:ext cx="3286803" cy="252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scanimg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03598"/>
            <a:ext cx="3392421" cy="254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755576" y="915566"/>
            <a:ext cx="6120680" cy="2376264"/>
          </a:xfrm>
          <a:solidFill>
            <a:srgbClr val="92D050"/>
          </a:solidFill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正确使用与维护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100" dirty="0" smtClean="0">
                <a:latin typeface="Times New Roman" panose="02020603050405020304" pitchFamily="18" charset="0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1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）不能混用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100" dirty="0" smtClean="0">
                <a:latin typeface="Times New Roman" panose="02020603050405020304" pitchFamily="18" charset="0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）防止杂质混入（水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-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沸点、矿物油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-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橡胶件）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100" dirty="0" smtClean="0">
                <a:latin typeface="Times New Roman" panose="02020603050405020304" pitchFamily="18" charset="0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）密封储存（挥发、吸湿）</a:t>
            </a:r>
            <a:endParaRPr lang="en-US" altLang="zh-CN" sz="2100" dirty="0" smtClean="0">
              <a:latin typeface="Times New Roman" panose="02020603050405020304" pitchFamily="18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100" dirty="0" smtClean="0">
                <a:latin typeface="Times New Roman" panose="02020603050405020304" pitchFamily="18" charset="0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4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）防火</a:t>
            </a:r>
            <a:endParaRPr lang="en-US" altLang="zh-CN" sz="2100" dirty="0" smtClean="0">
              <a:latin typeface="Times New Roman" panose="02020603050405020304" pitchFamily="18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100" dirty="0" smtClean="0">
                <a:latin typeface="Times New Roman" panose="02020603050405020304" pitchFamily="18" charset="0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5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）更换期：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年（</a:t>
            </a:r>
            <a:r>
              <a:rPr lang="en-US" altLang="zh-CN" sz="2100" dirty="0" smtClean="0">
                <a:latin typeface="Times New Roman" panose="02020603050405020304" pitchFamily="18" charset="0"/>
              </a:rPr>
              <a:t>50000km</a:t>
            </a:r>
            <a:r>
              <a:rPr lang="zh-CN" altLang="en-US" sz="2100" dirty="0" smtClean="0">
                <a:latin typeface="Times New Roman" panose="02020603050405020304" pitchFamily="18" charset="0"/>
              </a:rPr>
              <a:t>）</a:t>
            </a:r>
            <a:endParaRPr lang="zh-CN" altLang="en-US" sz="21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ChangeArrowheads="1"/>
          </p:cNvSpPr>
          <p:nvPr/>
        </p:nvSpPr>
        <p:spPr bwMode="auto">
          <a:xfrm>
            <a:off x="1143000" y="1554163"/>
            <a:ext cx="6858000" cy="107950"/>
          </a:xfrm>
          <a:prstGeom prst="rect">
            <a:avLst/>
          </a:prstGeom>
          <a:gradFill rotWithShape="1">
            <a:gsLst>
              <a:gs pos="0">
                <a:srgbClr val="FAE3B7"/>
              </a:gs>
              <a:gs pos="9000">
                <a:srgbClr val="A28949"/>
              </a:gs>
              <a:gs pos="15500">
                <a:srgbClr val="835E17"/>
              </a:gs>
              <a:gs pos="16499">
                <a:srgbClr val="BD922A"/>
              </a:gs>
              <a:gs pos="18500">
                <a:srgbClr val="FBE4AE"/>
              </a:gs>
              <a:gs pos="39500">
                <a:srgbClr val="BD922A"/>
              </a:gs>
              <a:gs pos="43500">
                <a:srgbClr val="BD922A"/>
              </a:gs>
              <a:gs pos="50000">
                <a:srgbClr val="FBE4AE"/>
              </a:gs>
              <a:gs pos="56500">
                <a:srgbClr val="BD922A"/>
              </a:gs>
              <a:gs pos="60501">
                <a:srgbClr val="BD922A"/>
              </a:gs>
              <a:gs pos="81500">
                <a:srgbClr val="FBE4AE"/>
              </a:gs>
              <a:gs pos="83501">
                <a:srgbClr val="BD922A"/>
              </a:gs>
              <a:gs pos="84500">
                <a:srgbClr val="835E17"/>
              </a:gs>
              <a:gs pos="91000">
                <a:srgbClr val="A28949"/>
              </a:gs>
              <a:gs pos="100000">
                <a:srgbClr val="FAE3B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endParaRPr lang="en-US" altLang="zh-CN" sz="135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endParaRPr lang="en-US" altLang="zh-CN" sz="135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endParaRPr lang="en-US" altLang="zh-CN" sz="135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endParaRPr lang="zh-CN" altLang="en-US" sz="135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2963863" y="374650"/>
            <a:ext cx="3857625" cy="85407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zh-CN" altLang="en-US" sz="4950" smtClean="0">
                <a:solidFill>
                  <a:srgbClr val="000000"/>
                </a:solidFill>
              </a:rPr>
              <a:t>思考题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188" y="2017713"/>
            <a:ext cx="8208962" cy="161582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1</a:t>
            </a:r>
            <a:r>
              <a:rPr lang="en-US" altLang="zh-CN" sz="3300" dirty="0" smtClean="0">
                <a:solidFill>
                  <a:srgbClr val="000000"/>
                </a:solidFill>
              </a:rPr>
              <a:t>.</a:t>
            </a:r>
            <a:r>
              <a:rPr lang="zh-CN" altLang="en-US" sz="3300" dirty="0" smtClean="0">
                <a:solidFill>
                  <a:srgbClr val="000000"/>
                </a:solidFill>
              </a:rPr>
              <a:t>汽车制动</a:t>
            </a:r>
            <a:r>
              <a:rPr lang="zh-CN" altLang="en-US" sz="3300" dirty="0">
                <a:solidFill>
                  <a:srgbClr val="000000"/>
                </a:solidFill>
              </a:rPr>
              <a:t>液的主要使用性能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2.</a:t>
            </a:r>
            <a:r>
              <a:rPr lang="zh-CN" altLang="en-US" sz="3300" dirty="0">
                <a:solidFill>
                  <a:srgbClr val="000000"/>
                </a:solidFill>
              </a:rPr>
              <a:t>什么情况下需要</a:t>
            </a:r>
            <a:r>
              <a:rPr lang="zh-CN" altLang="en-US" sz="3300" dirty="0" smtClean="0">
                <a:solidFill>
                  <a:srgbClr val="000000"/>
                </a:solidFill>
              </a:rPr>
              <a:t>更换汽车制动</a:t>
            </a:r>
            <a:r>
              <a:rPr lang="zh-CN" altLang="en-US" sz="3300" dirty="0">
                <a:solidFill>
                  <a:srgbClr val="000000"/>
                </a:solidFill>
              </a:rPr>
              <a:t>液</a:t>
            </a:r>
            <a:endParaRPr lang="en-US" altLang="zh-CN" sz="3300" dirty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lang="en-US" altLang="zh-CN" sz="3300" dirty="0">
                <a:solidFill>
                  <a:srgbClr val="000000"/>
                </a:solidFill>
              </a:rPr>
              <a:t>3</a:t>
            </a:r>
            <a:r>
              <a:rPr lang="en-US" altLang="zh-CN" sz="3300" dirty="0" smtClean="0">
                <a:solidFill>
                  <a:srgbClr val="000000"/>
                </a:solidFill>
              </a:rPr>
              <a:t>.</a:t>
            </a:r>
            <a:r>
              <a:rPr lang="zh-CN" altLang="en-US" sz="3300" dirty="0" smtClean="0">
                <a:solidFill>
                  <a:srgbClr val="000000"/>
                </a:solidFill>
              </a:rPr>
              <a:t>汽车制动液常用</a:t>
            </a:r>
            <a:r>
              <a:rPr lang="zh-CN" altLang="en-US" sz="3300" dirty="0">
                <a:solidFill>
                  <a:srgbClr val="000000"/>
                </a:solidFill>
              </a:rPr>
              <a:t>等级及使用中应</a:t>
            </a:r>
            <a:r>
              <a:rPr lang="zh-CN" altLang="en-US" sz="3300" dirty="0" smtClean="0">
                <a:solidFill>
                  <a:srgbClr val="000000"/>
                </a:solidFill>
              </a:rPr>
              <a:t>注意问题</a:t>
            </a:r>
            <a:endParaRPr lang="en-US" altLang="zh-CN" sz="33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845870368"/>
              </p:ext>
            </p:extLst>
          </p:nvPr>
        </p:nvGraphicFramePr>
        <p:xfrm>
          <a:off x="2339752" y="339502"/>
          <a:ext cx="4554173" cy="1242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7347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067694"/>
            <a:ext cx="2543953" cy="128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79662"/>
            <a:ext cx="4095456" cy="2880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907704" y="1995686"/>
            <a:ext cx="5112568" cy="6842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 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</a:t>
            </a: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制动液类型与组成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403350" y="987425"/>
            <a:ext cx="6332538" cy="3276600"/>
          </a:xfrm>
          <a:solidFill>
            <a:srgbClr val="92D050"/>
          </a:solidFill>
        </p:spPr>
        <p:txBody>
          <a:bodyPr/>
          <a:lstStyle/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1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蓖麻油醇型制动液</a:t>
            </a:r>
          </a:p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1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矿物油型制动液</a:t>
            </a:r>
          </a:p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100" b="1" dirty="0" smtClean="0">
                <a:solidFill>
                  <a:srgbClr val="FF0000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3.</a:t>
            </a:r>
            <a:r>
              <a:rPr lang="zh-CN" altLang="en-US" sz="2100" b="1" dirty="0" smtClean="0">
                <a:solidFill>
                  <a:srgbClr val="FF0000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合成型制动液</a:t>
            </a:r>
          </a:p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基础液</a:t>
            </a:r>
          </a:p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稀释剂（调节高低温、橡胶相容性能指标）</a:t>
            </a:r>
          </a:p>
          <a:p>
            <a:pPr marL="0" indent="542925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添加剂（改善性能</a:t>
            </a:r>
            <a:r>
              <a:rPr lang="zh-CN" altLang="en-US" sz="21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26"/>
          <p:cNvSpPr>
            <a:spLocks noGrp="1" noRot="1" noChangeArrowheads="1"/>
          </p:cNvSpPr>
          <p:nvPr>
            <p:ph type="body" idx="1"/>
          </p:nvPr>
        </p:nvSpPr>
        <p:spPr>
          <a:xfrm>
            <a:off x="2251075" y="2247900"/>
            <a:ext cx="4409157" cy="52228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二、汽车制动液使用性能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997944002"/>
              </p:ext>
            </p:extLst>
          </p:nvPr>
        </p:nvGraphicFramePr>
        <p:xfrm>
          <a:off x="971600" y="627534"/>
          <a:ext cx="7776864" cy="3596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1347788"/>
            <a:ext cx="8280400" cy="1325562"/>
          </a:xfrm>
          <a:solidFill>
            <a:srgbClr val="92D050"/>
          </a:solidFill>
        </p:spPr>
        <p:txBody>
          <a:bodyPr/>
          <a:lstStyle/>
          <a:p>
            <a:pPr marL="0" indent="803672" eaLnBrk="1" hangingPunct="1">
              <a:buFont typeface="Wingdings" panose="05000000000000000000" pitchFamily="2" charset="2"/>
              <a:buNone/>
              <a:tabLst>
                <a:tab pos="803672" algn="l"/>
              </a:tabLst>
              <a:defRPr/>
            </a:pPr>
            <a:r>
              <a:rPr lang="en-US" altLang="zh-CN" sz="2700" b="1" dirty="0">
                <a:latin typeface="Times New Roman" panose="02020603050405020304" pitchFamily="18" charset="0"/>
              </a:rPr>
              <a:t>1.</a:t>
            </a:r>
            <a:r>
              <a:rPr lang="zh-CN" altLang="en-US" sz="2700" b="1" dirty="0">
                <a:latin typeface="Times New Roman" panose="02020603050405020304" pitchFamily="18" charset="0"/>
              </a:rPr>
              <a:t>高温性能</a:t>
            </a:r>
            <a:r>
              <a:rPr lang="zh-CN" altLang="en-US" sz="2700" b="1" dirty="0"/>
              <a:t>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100" b="1" dirty="0">
                <a:latin typeface="Times New Roman" panose="02020603050405020304" pitchFamily="18" charset="0"/>
              </a:rPr>
              <a:t>100℃</a:t>
            </a:r>
            <a:r>
              <a:rPr lang="zh-CN" altLang="en-US" sz="2100" b="1" dirty="0">
                <a:latin typeface="Times New Roman" panose="02020603050405020304" pitchFamily="18" charset="0"/>
              </a:rPr>
              <a:t>运动粘度、平衡回流沸点、湿平衡回流沸点、蒸发性和气阻温度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5400"/>
            <a:ext cx="3105150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8250</TotalTime>
  <Words>563</Words>
  <Application>Microsoft Office PowerPoint</Application>
  <PresentationFormat>全屏显示(16:9)</PresentationFormat>
  <Paragraphs>67</Paragraphs>
  <Slides>21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 Unicode MS</vt:lpstr>
      <vt:lpstr>黑体</vt:lpstr>
      <vt:lpstr>宋体</vt:lpstr>
      <vt:lpstr>Arial</vt:lpstr>
      <vt:lpstr>Calibri</vt:lpstr>
      <vt:lpstr>Times New Roman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138</cp:revision>
  <dcterms:created xsi:type="dcterms:W3CDTF">2014-02-17T07:50:13Z</dcterms:created>
  <dcterms:modified xsi:type="dcterms:W3CDTF">2017-01-02T07:43:18Z</dcterms:modified>
</cp:coreProperties>
</file>