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246" autoAdjust="0"/>
    <p:restoredTop sz="94660"/>
  </p:normalViewPr>
  <p:slideViewPr>
    <p:cSldViewPr>
      <p:cViewPr varScale="1">
        <p:scale>
          <a:sx n="67" d="100"/>
          <a:sy n="67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65859-0286-443C-B95C-A3749487E924}" type="datetimeFigureOut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E133F-44E0-4BC4-A255-9111916BA1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FF06-706D-444F-B06A-D1C66452E01D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1A553-E712-4AAF-846C-7045EAB6B0CF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BB8CE-ABC2-4322-BE94-437A14D1E2A3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C688-2A10-48AD-9C07-ED6F01A53575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fld id="{957D455D-C3CA-4CD0-9E57-DFAAE061A5D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07522-A5D9-49B7-8E50-09A5E0A34A49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17CE7-8E74-490C-82C7-EC5E59A8DC10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00120-4451-4C4D-AF39-813D0AED15D8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45846-DD11-4ECD-9833-0B5BFFED781F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CEAB-E697-42A9-A776-BB161C493AE7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3EF5-31AD-4CE8-A779-607755D987C4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D9EBC-E3DC-4612-8536-BE88EF9EC414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F28A-CA4E-4192-9AE1-E199FEECEE15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BCF34-8494-48DA-B1A6-2FEEBC70B26A}" type="datetime1">
              <a:rPr lang="zh-CN" altLang="en-US" smtClean="0"/>
              <a:t>2010-5-25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D455D-C3CA-4CD0-9E57-DFAAE061A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aseline="0" dirty="0" smtClean="0">
                <a:latin typeface="Arial Narrow"/>
                <a:ea typeface="宋体"/>
              </a:rPr>
              <a:t>PowerPoint</a:t>
            </a:r>
            <a:r>
              <a:rPr lang="zh-CN" altLang="en-US" baseline="0" dirty="0" smtClean="0">
                <a:latin typeface="Arial Narrow"/>
                <a:ea typeface="宋体"/>
              </a:rPr>
              <a:t>的使用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目录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aseline="0" dirty="0" smtClean="0">
                <a:latin typeface="Arial Narrow"/>
                <a:ea typeface="宋体"/>
              </a:rPr>
              <a:t>PowerPoint</a:t>
            </a:r>
            <a:r>
              <a:rPr lang="zh-CN" altLang="en-US" baseline="0" dirty="0" smtClean="0">
                <a:latin typeface="Arial Narrow"/>
                <a:ea typeface="宋体"/>
              </a:rPr>
              <a:t>概述</a:t>
            </a:r>
          </a:p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制作简单的演示文稿</a:t>
            </a:r>
          </a:p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自定义演示文稿</a:t>
            </a:r>
          </a:p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放映演示文稿</a:t>
            </a:r>
            <a:endParaRPr lang="zh-CN" altLang="en-US" baseline="0" dirty="0" smtClean="0">
              <a:latin typeface="宋体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aseline="0" dirty="0" smtClean="0">
                <a:latin typeface="Arial Narrow"/>
                <a:ea typeface="宋体"/>
              </a:rPr>
              <a:t>PowerPoint</a:t>
            </a:r>
            <a:r>
              <a:rPr lang="zh-CN" altLang="en-US" baseline="0" dirty="0" smtClean="0">
                <a:latin typeface="Arial Narrow"/>
                <a:ea typeface="宋体"/>
              </a:rPr>
              <a:t>概述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latin typeface="Arial Narrow"/>
                <a:ea typeface="宋体"/>
              </a:rPr>
              <a:t>  </a:t>
            </a: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基础知识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aseline="0" smtClean="0">
                <a:latin typeface="Arial Narrow"/>
              </a:rPr>
              <a:t>PowerPoint</a:t>
            </a:r>
            <a:r>
              <a:rPr lang="zh-CN" altLang="en-US" baseline="0" smtClean="0">
                <a:latin typeface="宋体"/>
                <a:ea typeface="宋体"/>
              </a:rPr>
              <a:t>可以制作产品的宣传广告、制作教学课件、电子贺卡等</a:t>
            </a:r>
            <a:r>
              <a:rPr lang="zh-CN" altLang="en-US" baseline="0" smtClean="0">
                <a:latin typeface="Arial Narrow"/>
                <a:ea typeface="宋体"/>
              </a:rPr>
              <a:t> 。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演示文稿中的每一 “页 ”称之为幻灯片。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演示文稿中可以有任意多张的幻灯片。</a:t>
            </a:r>
            <a:endParaRPr lang="zh-CN" altLang="en-US" baseline="0" smtClean="0">
              <a:latin typeface="宋体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aseline="0" dirty="0" smtClean="0">
                <a:latin typeface="Arial Narrow"/>
                <a:ea typeface="宋体"/>
              </a:rPr>
              <a:t>PowerPoint</a:t>
            </a:r>
            <a:r>
              <a:rPr lang="zh-CN" altLang="en-US" baseline="0" dirty="0" smtClean="0">
                <a:latin typeface="Arial Narrow"/>
                <a:ea typeface="宋体"/>
              </a:rPr>
              <a:t>概述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latin typeface="Arial Narrow"/>
                <a:ea typeface="宋体"/>
              </a:rPr>
              <a:t>  </a:t>
            </a: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视图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视图是查看和使用演示文稿的方式。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视图分以下几种：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 普通视图 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 幻灯片浏览视图 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 幻灯片放映视图 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备注页视图 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 单击 </a:t>
            </a:r>
            <a:r>
              <a:rPr lang="en-US" altLang="zh-CN" baseline="0" smtClean="0">
                <a:latin typeface="Arial Narrow"/>
                <a:ea typeface="宋体"/>
              </a:rPr>
              <a:t>PowerPoint </a:t>
            </a:r>
            <a:r>
              <a:rPr lang="zh-CN" altLang="en-US" baseline="0" smtClean="0">
                <a:latin typeface="Arial Narrow"/>
                <a:ea typeface="宋体"/>
              </a:rPr>
              <a:t> 窗口左下角的视图按钮可以在不同的视图之间进行切换。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aseline="0" dirty="0" smtClean="0">
                <a:latin typeface="Arial Narrow"/>
                <a:ea typeface="宋体"/>
              </a:rPr>
              <a:t>制作简单的演示文稿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latin typeface="Arial Narrow"/>
                <a:ea typeface="宋体"/>
              </a:rPr>
              <a:t>  </a:t>
            </a: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方法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从零开始制作演示文稿。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使用 “模板 ”。</a:t>
            </a:r>
          </a:p>
          <a:p>
            <a:pPr marR="0" lvl="0" rtl="0"/>
            <a:endParaRPr lang="zh-CN" altLang="en-US" baseline="0" smtClean="0">
              <a:latin typeface="宋体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aseline="0" dirty="0" smtClean="0">
                <a:latin typeface="Arial Narrow"/>
                <a:ea typeface="宋体"/>
              </a:rPr>
              <a:t>制作简单的演示文稿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latin typeface="Arial Narrow"/>
                <a:ea typeface="宋体"/>
              </a:rPr>
              <a:t>  </a:t>
            </a: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从零开始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614734" cy="4525963"/>
          </a:xfrm>
        </p:spPr>
        <p:txBody>
          <a:bodyPr>
            <a:normAutofit lnSpcReduction="10000"/>
          </a:bodyPr>
          <a:lstStyle/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在 </a:t>
            </a:r>
            <a:r>
              <a:rPr lang="en-US" altLang="zh-CN" baseline="0" dirty="0" smtClean="0">
                <a:latin typeface="Arial Narrow"/>
                <a:ea typeface="宋体"/>
              </a:rPr>
              <a:t>PowerPoint </a:t>
            </a:r>
            <a:r>
              <a:rPr lang="zh-CN" altLang="en-US" baseline="0" dirty="0" smtClean="0">
                <a:latin typeface="Arial Narrow"/>
                <a:ea typeface="宋体"/>
              </a:rPr>
              <a:t>的新建演示文稿对话框中，选择 “主题 ” 。</a:t>
            </a:r>
          </a:p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预览不同的主题，为演示文稿挑选最满意的外观。</a:t>
            </a:r>
          </a:p>
          <a:p>
            <a:pPr marR="0" lvl="0" rtl="0"/>
            <a:r>
              <a:rPr lang="zh-CN" altLang="en-US" baseline="0" dirty="0" smtClean="0">
                <a:latin typeface="Arial Narrow"/>
                <a:ea typeface="宋体"/>
              </a:rPr>
              <a:t>选择合适的自动版式。</a:t>
            </a:r>
          </a:p>
          <a:p>
            <a:pPr marR="0" lvl="0" rtl="0"/>
            <a:endParaRPr lang="zh-CN" altLang="en-US" baseline="0" dirty="0" smtClean="0">
              <a:latin typeface="宋体"/>
              <a:ea typeface="宋体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785926"/>
            <a:ext cx="4827836" cy="397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aseline="0" dirty="0" smtClean="0">
                <a:latin typeface="Arial Narrow"/>
                <a:ea typeface="宋体"/>
              </a:rPr>
              <a:t>制作简单的演示文稿</a:t>
            </a:r>
            <a:r>
              <a:rPr lang="zh-CN" altLang="en-US" baseline="0" dirty="0" smtClean="0">
                <a:latin typeface="宋体"/>
                <a:ea typeface="宋体"/>
              </a:rPr>
              <a:t/>
            </a:r>
            <a:br>
              <a:rPr lang="zh-CN" altLang="en-US" baseline="0" dirty="0" smtClean="0">
                <a:latin typeface="宋体"/>
                <a:ea typeface="宋体"/>
              </a:rPr>
            </a:br>
            <a:r>
              <a:rPr lang="zh-CN" altLang="en-US" baseline="0" dirty="0" smtClean="0">
                <a:latin typeface="Arial Narrow"/>
                <a:ea typeface="宋体"/>
              </a:rPr>
              <a:t>  </a:t>
            </a:r>
            <a:r>
              <a:rPr lang="zh-CN" altLang="en-US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/>
                <a:ea typeface="宋体"/>
              </a:rPr>
              <a:t>从零开始</a:t>
            </a:r>
            <a:endParaRPr lang="zh-CN" altLang="en-US" baseline="0" dirty="0" smtClean="0">
              <a:solidFill>
                <a:schemeClr val="tx2">
                  <a:lumMod val="60000"/>
                  <a:lumOff val="40000"/>
                </a:schemeClr>
              </a:solidFill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单击幻灯片上的占位符，向其中键入标题或文本。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 项目符号是自动出现的 </a:t>
            </a:r>
          </a:p>
          <a:p>
            <a:pPr marR="0" lvl="1" rtl="0"/>
            <a:r>
              <a:rPr lang="zh-CN" altLang="en-US" baseline="0" smtClean="0">
                <a:latin typeface="Arial Narrow"/>
                <a:ea typeface="宋体"/>
              </a:rPr>
              <a:t> 按 </a:t>
            </a:r>
            <a:r>
              <a:rPr lang="en-US" altLang="zh-CN" baseline="0" smtClean="0">
                <a:latin typeface="Arial Narrow"/>
                <a:ea typeface="宋体"/>
              </a:rPr>
              <a:t>Tab </a:t>
            </a:r>
            <a:r>
              <a:rPr lang="zh-CN" altLang="en-US" baseline="0" smtClean="0">
                <a:latin typeface="Arial Narrow"/>
                <a:ea typeface="宋体"/>
              </a:rPr>
              <a:t> 键缩进（即所谓的 “降级 ” ） </a:t>
            </a:r>
          </a:p>
          <a:p>
            <a:pPr marR="0" lvl="0" rtl="0"/>
            <a:r>
              <a:rPr lang="zh-CN" altLang="en-US" baseline="0" smtClean="0">
                <a:latin typeface="Arial Narrow"/>
                <a:ea typeface="宋体"/>
              </a:rPr>
              <a:t>单击 “开始 ” 选项卡，在 “幻灯片 ” 组中单击 “新建幻灯片 ” 按钮。</a:t>
            </a:r>
          </a:p>
          <a:p>
            <a:pPr marR="0" lvl="0" rtl="0"/>
            <a:endParaRPr lang="zh-CN" altLang="en-US" baseline="0" smtClean="0">
              <a:latin typeface="宋体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D455D-C3CA-4CD0-9E57-DFAAE061A5D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214</Words>
  <Application>Microsoft Office PowerPoint</Application>
  <PresentationFormat>全屏显示(4:3)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PowerPoint的使用 目录</vt:lpstr>
      <vt:lpstr>PowerPoint概述   基础知识</vt:lpstr>
      <vt:lpstr>PowerPoint概述   视图</vt:lpstr>
      <vt:lpstr>制作简单的演示文稿   方法</vt:lpstr>
      <vt:lpstr>制作简单的演示文稿   从零开始</vt:lpstr>
      <vt:lpstr>制作简单的演示文稿   从零开始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PowerPoint的使用 目录</dc:title>
  <dc:creator>微软用户</dc:creator>
  <cp:lastModifiedBy>微软用户</cp:lastModifiedBy>
  <cp:revision>5</cp:revision>
  <dcterms:created xsi:type="dcterms:W3CDTF">2010-05-25T09:26:30Z</dcterms:created>
  <dcterms:modified xsi:type="dcterms:W3CDTF">2010-05-25T10:01:14Z</dcterms:modified>
</cp:coreProperties>
</file>