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 id="2147483720" r:id="rId4"/>
    <p:sldMasterId id="2147483732" r:id="rId5"/>
    <p:sldMasterId id="2147483748" r:id="rId6"/>
    <p:sldMasterId id="2147483761" r:id="rId7"/>
  </p:sldMasterIdLst>
  <p:notesMasterIdLst>
    <p:notesMasterId r:id="rId20"/>
  </p:notesMasterIdLst>
  <p:sldIdLst>
    <p:sldId id="306" r:id="rId8"/>
    <p:sldId id="307" r:id="rId9"/>
    <p:sldId id="308" r:id="rId10"/>
    <p:sldId id="309" r:id="rId11"/>
    <p:sldId id="310" r:id="rId12"/>
    <p:sldId id="311" r:id="rId13"/>
    <p:sldId id="312" r:id="rId14"/>
    <p:sldId id="313" r:id="rId15"/>
    <p:sldId id="314" r:id="rId16"/>
    <p:sldId id="315" r:id="rId17"/>
    <p:sldId id="273" r:id="rId18"/>
    <p:sldId id="274"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12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66BBA7-A90B-4ACD-AA6C-7852FDA07525}"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zh-CN" altLang="en-US"/>
        </a:p>
      </dgm:t>
    </dgm:pt>
    <dgm:pt modelId="{86746097-696F-4E16-9ECA-19453E96BDC4}">
      <dgm:prSet/>
      <dgm:spPr/>
      <dgm:t>
        <a:bodyPr/>
        <a:lstStyle/>
        <a:p>
          <a:pPr algn="ctr" rtl="0"/>
          <a:r>
            <a:rPr lang="zh-CN" altLang="en-US" dirty="0" smtClean="0"/>
            <a:t>项目二 </a:t>
          </a:r>
          <a:r>
            <a:rPr lang="zh-CN" dirty="0" smtClean="0"/>
            <a:t>汽车运行材料</a:t>
          </a:r>
          <a:r>
            <a:rPr lang="zh-CN" altLang="en-US" dirty="0" smtClean="0"/>
            <a:t>与其使用</a:t>
          </a:r>
          <a:endParaRPr lang="zh-CN" dirty="0"/>
        </a:p>
      </dgm:t>
    </dgm:pt>
    <dgm:pt modelId="{084C0C8F-5ECD-456E-A4F8-5CC1501BDBC6}" type="parTrans" cxnId="{7CB4C47F-B104-410F-AA87-B89F1690ECB7}">
      <dgm:prSet/>
      <dgm:spPr/>
      <dgm:t>
        <a:bodyPr/>
        <a:lstStyle/>
        <a:p>
          <a:endParaRPr lang="zh-CN" altLang="en-US"/>
        </a:p>
      </dgm:t>
    </dgm:pt>
    <dgm:pt modelId="{150CC38F-E1DA-4F80-BAA7-7029183E02D9}" type="sibTrans" cxnId="{7CB4C47F-B104-410F-AA87-B89F1690ECB7}">
      <dgm:prSet/>
      <dgm:spPr/>
      <dgm:t>
        <a:bodyPr/>
        <a:lstStyle/>
        <a:p>
          <a:endParaRPr lang="zh-CN" altLang="en-US"/>
        </a:p>
      </dgm:t>
    </dgm:pt>
    <dgm:pt modelId="{041B82C5-16F5-48ED-A134-DA913F8CDCED}" type="pres">
      <dgm:prSet presAssocID="{E866BBA7-A90B-4ACD-AA6C-7852FDA07525}" presName="linear" presStyleCnt="0">
        <dgm:presLayoutVars>
          <dgm:animLvl val="lvl"/>
          <dgm:resizeHandles val="exact"/>
        </dgm:presLayoutVars>
      </dgm:prSet>
      <dgm:spPr/>
      <dgm:t>
        <a:bodyPr/>
        <a:lstStyle/>
        <a:p>
          <a:endParaRPr lang="zh-CN" altLang="en-US"/>
        </a:p>
      </dgm:t>
    </dgm:pt>
    <dgm:pt modelId="{9BBFB084-CD56-482E-8C7D-5CC99F48DF92}" type="pres">
      <dgm:prSet presAssocID="{86746097-696F-4E16-9ECA-19453E96BDC4}" presName="parentText" presStyleLbl="node1" presStyleIdx="0" presStyleCnt="1">
        <dgm:presLayoutVars>
          <dgm:chMax val="0"/>
          <dgm:bulletEnabled val="1"/>
        </dgm:presLayoutVars>
      </dgm:prSet>
      <dgm:spPr/>
      <dgm:t>
        <a:bodyPr/>
        <a:lstStyle/>
        <a:p>
          <a:endParaRPr lang="zh-CN" altLang="en-US"/>
        </a:p>
      </dgm:t>
    </dgm:pt>
  </dgm:ptLst>
  <dgm:cxnLst>
    <dgm:cxn modelId="{7CB4C47F-B104-410F-AA87-B89F1690ECB7}" srcId="{E866BBA7-A90B-4ACD-AA6C-7852FDA07525}" destId="{86746097-696F-4E16-9ECA-19453E96BDC4}" srcOrd="0" destOrd="0" parTransId="{084C0C8F-5ECD-456E-A4F8-5CC1501BDBC6}" sibTransId="{150CC38F-E1DA-4F80-BAA7-7029183E02D9}"/>
    <dgm:cxn modelId="{F9748279-8ACB-44CC-81A7-4FFD3E683226}" type="presOf" srcId="{86746097-696F-4E16-9ECA-19453E96BDC4}" destId="{9BBFB084-CD56-482E-8C7D-5CC99F48DF92}" srcOrd="0" destOrd="0" presId="urn:microsoft.com/office/officeart/2005/8/layout/vList2"/>
    <dgm:cxn modelId="{C26594FA-A287-4B2F-87C0-A00AE365A52E}" type="presOf" srcId="{E866BBA7-A90B-4ACD-AA6C-7852FDA07525}" destId="{041B82C5-16F5-48ED-A134-DA913F8CDCED}" srcOrd="0" destOrd="0" presId="urn:microsoft.com/office/officeart/2005/8/layout/vList2"/>
    <dgm:cxn modelId="{88D254A0-71AF-4F07-B6B6-101E3E6F5086}" type="presParOf" srcId="{041B82C5-16F5-48ED-A134-DA913F8CDCED}" destId="{9BBFB084-CD56-482E-8C7D-5CC99F48DF92}"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59081F-1A0B-4BFA-BDB3-7BDEA69149A8}"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zh-CN" altLang="en-US"/>
        </a:p>
      </dgm:t>
    </dgm:pt>
    <dgm:pt modelId="{C2A3AADC-2482-4E22-86FA-7BD59583CF81}">
      <dgm:prSet phldrT="[文本]"/>
      <dgm:spPr/>
      <dgm:t>
        <a:bodyPr/>
        <a:lstStyle/>
        <a:p>
          <a:r>
            <a:rPr lang="zh-CN" altLang="en-US" dirty="0" smtClean="0"/>
            <a:t>一、汽车运行材料概念</a:t>
          </a:r>
          <a:endParaRPr lang="zh-CN" altLang="en-US" dirty="0"/>
        </a:p>
      </dgm:t>
    </dgm:pt>
    <dgm:pt modelId="{F64D364D-A184-444B-A8E3-49FCD5D6874A}" type="parTrans" cxnId="{F25C879F-5D58-4C81-AD9D-2753B7166F79}">
      <dgm:prSet/>
      <dgm:spPr/>
      <dgm:t>
        <a:bodyPr/>
        <a:lstStyle/>
        <a:p>
          <a:endParaRPr lang="zh-CN" altLang="en-US"/>
        </a:p>
      </dgm:t>
    </dgm:pt>
    <dgm:pt modelId="{C1089A5A-2614-4DDE-9A07-4E1D1B6B1E3B}" type="sibTrans" cxnId="{F25C879F-5D58-4C81-AD9D-2753B7166F79}">
      <dgm:prSet/>
      <dgm:spPr/>
      <dgm:t>
        <a:bodyPr/>
        <a:lstStyle/>
        <a:p>
          <a:endParaRPr lang="zh-CN" altLang="en-US"/>
        </a:p>
      </dgm:t>
    </dgm:pt>
    <dgm:pt modelId="{B04C9B88-FF5F-4402-9F52-B5239B138FA9}">
      <dgm:prSet phldrT="[文本]"/>
      <dgm:spPr/>
      <dgm:t>
        <a:bodyPr/>
        <a:lstStyle/>
        <a:p>
          <a:r>
            <a:rPr lang="zh-CN" altLang="en-US" dirty="0" smtClean="0"/>
            <a:t>二、汽车运行材料研究内容</a:t>
          </a:r>
          <a:endParaRPr lang="zh-CN" altLang="en-US" dirty="0"/>
        </a:p>
      </dgm:t>
    </dgm:pt>
    <dgm:pt modelId="{F5D1A945-93DF-4A96-84B5-F20ABB3238F7}" type="parTrans" cxnId="{2A13CD44-A829-4ABB-B99C-A9395FDF20C6}">
      <dgm:prSet/>
      <dgm:spPr/>
      <dgm:t>
        <a:bodyPr/>
        <a:lstStyle/>
        <a:p>
          <a:endParaRPr lang="zh-CN" altLang="en-US"/>
        </a:p>
      </dgm:t>
    </dgm:pt>
    <dgm:pt modelId="{0195BB89-0C63-491B-AF25-83E89C00DE24}" type="sibTrans" cxnId="{2A13CD44-A829-4ABB-B99C-A9395FDF20C6}">
      <dgm:prSet/>
      <dgm:spPr/>
      <dgm:t>
        <a:bodyPr/>
        <a:lstStyle/>
        <a:p>
          <a:endParaRPr lang="zh-CN" altLang="en-US"/>
        </a:p>
      </dgm:t>
    </dgm:pt>
    <dgm:pt modelId="{B1591B21-8642-46B0-90AB-9635E6A76F7A}">
      <dgm:prSet phldrT="[文本]"/>
      <dgm:spPr/>
      <dgm:t>
        <a:bodyPr/>
        <a:lstStyle/>
        <a:p>
          <a:r>
            <a:rPr lang="zh-CN" altLang="en-US" dirty="0" smtClean="0"/>
            <a:t>五、石油的基本知识</a:t>
          </a:r>
          <a:endParaRPr lang="zh-CN" altLang="en-US" dirty="0"/>
        </a:p>
      </dgm:t>
    </dgm:pt>
    <dgm:pt modelId="{4A265626-D9BE-49C4-A1BB-AAD2EEB741D4}" type="parTrans" cxnId="{89F24A0C-9556-45A0-A5BF-CDAFA3115018}">
      <dgm:prSet/>
      <dgm:spPr/>
      <dgm:t>
        <a:bodyPr/>
        <a:lstStyle/>
        <a:p>
          <a:endParaRPr lang="zh-CN" altLang="en-US"/>
        </a:p>
      </dgm:t>
    </dgm:pt>
    <dgm:pt modelId="{1074F2C7-3484-4D88-8929-2424DF134D4B}" type="sibTrans" cxnId="{89F24A0C-9556-45A0-A5BF-CDAFA3115018}">
      <dgm:prSet/>
      <dgm:spPr/>
      <dgm:t>
        <a:bodyPr/>
        <a:lstStyle/>
        <a:p>
          <a:endParaRPr lang="zh-CN" altLang="en-US"/>
        </a:p>
      </dgm:t>
    </dgm:pt>
    <dgm:pt modelId="{5859CDAE-D614-4186-9D14-6A54261B5E08}">
      <dgm:prSet phldrT="[文本]"/>
      <dgm:spPr/>
      <dgm:t>
        <a:bodyPr/>
        <a:lstStyle/>
        <a:p>
          <a:r>
            <a:rPr lang="zh-CN" altLang="en-US" dirty="0" smtClean="0"/>
            <a:t>三、汽车运行材料研究意义</a:t>
          </a:r>
          <a:endParaRPr lang="zh-CN" altLang="en-US" dirty="0"/>
        </a:p>
      </dgm:t>
    </dgm:pt>
    <dgm:pt modelId="{3373C45F-8E3C-49D0-96C0-55E757D20471}" type="parTrans" cxnId="{6D9A9FA5-5129-44DF-82E7-A03036487B45}">
      <dgm:prSet/>
      <dgm:spPr/>
      <dgm:t>
        <a:bodyPr/>
        <a:lstStyle/>
        <a:p>
          <a:endParaRPr lang="zh-CN" altLang="en-US"/>
        </a:p>
      </dgm:t>
    </dgm:pt>
    <dgm:pt modelId="{81777948-9EB7-462E-8B05-9E23285E5F5E}" type="sibTrans" cxnId="{6D9A9FA5-5129-44DF-82E7-A03036487B45}">
      <dgm:prSet/>
      <dgm:spPr/>
      <dgm:t>
        <a:bodyPr/>
        <a:lstStyle/>
        <a:p>
          <a:endParaRPr lang="zh-CN" altLang="en-US"/>
        </a:p>
      </dgm:t>
    </dgm:pt>
    <dgm:pt modelId="{6D559E53-C0A7-42D3-AB33-8CA2068AD93B}">
      <dgm:prSet phldrT="[文本]"/>
      <dgm:spPr/>
      <dgm:t>
        <a:bodyPr/>
        <a:lstStyle/>
        <a:p>
          <a:r>
            <a:rPr lang="zh-CN" altLang="en-US" dirty="0" smtClean="0"/>
            <a:t>四、汽车运行材料发展趋势</a:t>
          </a:r>
          <a:endParaRPr lang="zh-CN" altLang="en-US" dirty="0"/>
        </a:p>
      </dgm:t>
    </dgm:pt>
    <dgm:pt modelId="{52D75184-D707-4771-BCAA-3481D83DB6D0}" type="parTrans" cxnId="{99874D0D-DEB0-4268-995B-1D73DD0E2667}">
      <dgm:prSet/>
      <dgm:spPr/>
      <dgm:t>
        <a:bodyPr/>
        <a:lstStyle/>
        <a:p>
          <a:endParaRPr lang="zh-CN" altLang="en-US"/>
        </a:p>
      </dgm:t>
    </dgm:pt>
    <dgm:pt modelId="{98DFD5DE-5112-4E18-BE0E-B5DA9EBAA5B7}" type="sibTrans" cxnId="{99874D0D-DEB0-4268-995B-1D73DD0E2667}">
      <dgm:prSet/>
      <dgm:spPr/>
      <dgm:t>
        <a:bodyPr/>
        <a:lstStyle/>
        <a:p>
          <a:endParaRPr lang="zh-CN" altLang="en-US"/>
        </a:p>
      </dgm:t>
    </dgm:pt>
    <dgm:pt modelId="{82ED51C0-7ADD-4E95-8B8F-C71D0A14CFE3}" type="pres">
      <dgm:prSet presAssocID="{8959081F-1A0B-4BFA-BDB3-7BDEA69149A8}" presName="linear" presStyleCnt="0">
        <dgm:presLayoutVars>
          <dgm:animLvl val="lvl"/>
          <dgm:resizeHandles val="exact"/>
        </dgm:presLayoutVars>
      </dgm:prSet>
      <dgm:spPr/>
      <dgm:t>
        <a:bodyPr/>
        <a:lstStyle/>
        <a:p>
          <a:endParaRPr lang="zh-CN" altLang="en-US"/>
        </a:p>
      </dgm:t>
    </dgm:pt>
    <dgm:pt modelId="{D1FD34CA-6F26-4CE3-8913-B98207BC86AF}" type="pres">
      <dgm:prSet presAssocID="{C2A3AADC-2482-4E22-86FA-7BD59583CF81}" presName="parentText" presStyleLbl="node1" presStyleIdx="0" presStyleCnt="5">
        <dgm:presLayoutVars>
          <dgm:chMax val="0"/>
          <dgm:bulletEnabled val="1"/>
        </dgm:presLayoutVars>
      </dgm:prSet>
      <dgm:spPr/>
      <dgm:t>
        <a:bodyPr/>
        <a:lstStyle/>
        <a:p>
          <a:endParaRPr lang="zh-CN" altLang="en-US"/>
        </a:p>
      </dgm:t>
    </dgm:pt>
    <dgm:pt modelId="{18FDF8E6-3532-4417-82E9-B9194A26926A}" type="pres">
      <dgm:prSet presAssocID="{C1089A5A-2614-4DDE-9A07-4E1D1B6B1E3B}" presName="spacer" presStyleCnt="0"/>
      <dgm:spPr/>
    </dgm:pt>
    <dgm:pt modelId="{51F9C676-F2E2-4A48-ADEA-279FF8DBAB4D}" type="pres">
      <dgm:prSet presAssocID="{B04C9B88-FF5F-4402-9F52-B5239B138FA9}" presName="parentText" presStyleLbl="node1" presStyleIdx="1" presStyleCnt="5" custLinFactNeighborY="-7264">
        <dgm:presLayoutVars>
          <dgm:chMax val="0"/>
          <dgm:bulletEnabled val="1"/>
        </dgm:presLayoutVars>
      </dgm:prSet>
      <dgm:spPr/>
      <dgm:t>
        <a:bodyPr/>
        <a:lstStyle/>
        <a:p>
          <a:endParaRPr lang="zh-CN" altLang="en-US"/>
        </a:p>
      </dgm:t>
    </dgm:pt>
    <dgm:pt modelId="{EB3C04C9-4873-4641-953C-8EE7DA04C835}" type="pres">
      <dgm:prSet presAssocID="{0195BB89-0C63-491B-AF25-83E89C00DE24}" presName="spacer" presStyleCnt="0"/>
      <dgm:spPr/>
    </dgm:pt>
    <dgm:pt modelId="{9DA8130E-D1F8-443F-B88D-3A3C8AB8C5F6}" type="pres">
      <dgm:prSet presAssocID="{5859CDAE-D614-4186-9D14-6A54261B5E08}" presName="parentText" presStyleLbl="node1" presStyleIdx="2" presStyleCnt="5">
        <dgm:presLayoutVars>
          <dgm:chMax val="0"/>
          <dgm:bulletEnabled val="1"/>
        </dgm:presLayoutVars>
      </dgm:prSet>
      <dgm:spPr/>
      <dgm:t>
        <a:bodyPr/>
        <a:lstStyle/>
        <a:p>
          <a:endParaRPr lang="zh-CN" altLang="en-US"/>
        </a:p>
      </dgm:t>
    </dgm:pt>
    <dgm:pt modelId="{27D7B501-1EF0-45E5-A297-57C1ED98F90A}" type="pres">
      <dgm:prSet presAssocID="{81777948-9EB7-462E-8B05-9E23285E5F5E}" presName="spacer" presStyleCnt="0"/>
      <dgm:spPr/>
    </dgm:pt>
    <dgm:pt modelId="{1E2B61BA-8923-483A-AADF-9250F6C5A08F}" type="pres">
      <dgm:prSet presAssocID="{6D559E53-C0A7-42D3-AB33-8CA2068AD93B}" presName="parentText" presStyleLbl="node1" presStyleIdx="3" presStyleCnt="5">
        <dgm:presLayoutVars>
          <dgm:chMax val="0"/>
          <dgm:bulletEnabled val="1"/>
        </dgm:presLayoutVars>
      </dgm:prSet>
      <dgm:spPr/>
      <dgm:t>
        <a:bodyPr/>
        <a:lstStyle/>
        <a:p>
          <a:endParaRPr lang="zh-CN" altLang="en-US"/>
        </a:p>
      </dgm:t>
    </dgm:pt>
    <dgm:pt modelId="{5B410D40-DF80-40B8-8E7B-50D29BFF5EF9}" type="pres">
      <dgm:prSet presAssocID="{98DFD5DE-5112-4E18-BE0E-B5DA9EBAA5B7}" presName="spacer" presStyleCnt="0"/>
      <dgm:spPr/>
    </dgm:pt>
    <dgm:pt modelId="{90B26517-ED80-42B2-8E75-DC5F9EF13FE1}" type="pres">
      <dgm:prSet presAssocID="{B1591B21-8642-46B0-90AB-9635E6A76F7A}" presName="parentText" presStyleLbl="node1" presStyleIdx="4" presStyleCnt="5" custLinFactY="79240" custLinFactNeighborY="100000">
        <dgm:presLayoutVars>
          <dgm:chMax val="0"/>
          <dgm:bulletEnabled val="1"/>
        </dgm:presLayoutVars>
      </dgm:prSet>
      <dgm:spPr/>
      <dgm:t>
        <a:bodyPr/>
        <a:lstStyle/>
        <a:p>
          <a:endParaRPr lang="zh-CN" altLang="en-US"/>
        </a:p>
      </dgm:t>
    </dgm:pt>
  </dgm:ptLst>
  <dgm:cxnLst>
    <dgm:cxn modelId="{2A13CD44-A829-4ABB-B99C-A9395FDF20C6}" srcId="{8959081F-1A0B-4BFA-BDB3-7BDEA69149A8}" destId="{B04C9B88-FF5F-4402-9F52-B5239B138FA9}" srcOrd="1" destOrd="0" parTransId="{F5D1A945-93DF-4A96-84B5-F20ABB3238F7}" sibTransId="{0195BB89-0C63-491B-AF25-83E89C00DE24}"/>
    <dgm:cxn modelId="{F65876EB-ECEF-4D1B-A322-B00BDDDD60B2}" type="presOf" srcId="{B1591B21-8642-46B0-90AB-9635E6A76F7A}" destId="{90B26517-ED80-42B2-8E75-DC5F9EF13FE1}" srcOrd="0" destOrd="0" presId="urn:microsoft.com/office/officeart/2005/8/layout/vList2"/>
    <dgm:cxn modelId="{771AE77F-3090-44B4-ADA1-F7C89FED8FE6}" type="presOf" srcId="{B04C9B88-FF5F-4402-9F52-B5239B138FA9}" destId="{51F9C676-F2E2-4A48-ADEA-279FF8DBAB4D}" srcOrd="0" destOrd="0" presId="urn:microsoft.com/office/officeart/2005/8/layout/vList2"/>
    <dgm:cxn modelId="{6D9A9FA5-5129-44DF-82E7-A03036487B45}" srcId="{8959081F-1A0B-4BFA-BDB3-7BDEA69149A8}" destId="{5859CDAE-D614-4186-9D14-6A54261B5E08}" srcOrd="2" destOrd="0" parTransId="{3373C45F-8E3C-49D0-96C0-55E757D20471}" sibTransId="{81777948-9EB7-462E-8B05-9E23285E5F5E}"/>
    <dgm:cxn modelId="{17A709F8-00D9-43A6-B93C-0519A1201D90}" type="presOf" srcId="{5859CDAE-D614-4186-9D14-6A54261B5E08}" destId="{9DA8130E-D1F8-443F-B88D-3A3C8AB8C5F6}" srcOrd="0" destOrd="0" presId="urn:microsoft.com/office/officeart/2005/8/layout/vList2"/>
    <dgm:cxn modelId="{99874D0D-DEB0-4268-995B-1D73DD0E2667}" srcId="{8959081F-1A0B-4BFA-BDB3-7BDEA69149A8}" destId="{6D559E53-C0A7-42D3-AB33-8CA2068AD93B}" srcOrd="3" destOrd="0" parTransId="{52D75184-D707-4771-BCAA-3481D83DB6D0}" sibTransId="{98DFD5DE-5112-4E18-BE0E-B5DA9EBAA5B7}"/>
    <dgm:cxn modelId="{89F24A0C-9556-45A0-A5BF-CDAFA3115018}" srcId="{8959081F-1A0B-4BFA-BDB3-7BDEA69149A8}" destId="{B1591B21-8642-46B0-90AB-9635E6A76F7A}" srcOrd="4" destOrd="0" parTransId="{4A265626-D9BE-49C4-A1BB-AAD2EEB741D4}" sibTransId="{1074F2C7-3484-4D88-8929-2424DF134D4B}"/>
    <dgm:cxn modelId="{B040E30B-18C4-4760-942E-B2A6A037BE2B}" type="presOf" srcId="{C2A3AADC-2482-4E22-86FA-7BD59583CF81}" destId="{D1FD34CA-6F26-4CE3-8913-B98207BC86AF}" srcOrd="0" destOrd="0" presId="urn:microsoft.com/office/officeart/2005/8/layout/vList2"/>
    <dgm:cxn modelId="{F25C879F-5D58-4C81-AD9D-2753B7166F79}" srcId="{8959081F-1A0B-4BFA-BDB3-7BDEA69149A8}" destId="{C2A3AADC-2482-4E22-86FA-7BD59583CF81}" srcOrd="0" destOrd="0" parTransId="{F64D364D-A184-444B-A8E3-49FCD5D6874A}" sibTransId="{C1089A5A-2614-4DDE-9A07-4E1D1B6B1E3B}"/>
    <dgm:cxn modelId="{41238D3B-E617-4129-B94D-D318D6A4C8BC}" type="presOf" srcId="{6D559E53-C0A7-42D3-AB33-8CA2068AD93B}" destId="{1E2B61BA-8923-483A-AADF-9250F6C5A08F}" srcOrd="0" destOrd="0" presId="urn:microsoft.com/office/officeart/2005/8/layout/vList2"/>
    <dgm:cxn modelId="{DE7E33FF-2AF9-4B50-8666-B3A87DBA7E8A}" type="presOf" srcId="{8959081F-1A0B-4BFA-BDB3-7BDEA69149A8}" destId="{82ED51C0-7ADD-4E95-8B8F-C71D0A14CFE3}" srcOrd="0" destOrd="0" presId="urn:microsoft.com/office/officeart/2005/8/layout/vList2"/>
    <dgm:cxn modelId="{ECDFCE85-52AC-4170-93FC-4C7F8C0E19E6}" type="presParOf" srcId="{82ED51C0-7ADD-4E95-8B8F-C71D0A14CFE3}" destId="{D1FD34CA-6F26-4CE3-8913-B98207BC86AF}" srcOrd="0" destOrd="0" presId="urn:microsoft.com/office/officeart/2005/8/layout/vList2"/>
    <dgm:cxn modelId="{E78E4786-664B-4ED9-8C6F-7966C5BF169F}" type="presParOf" srcId="{82ED51C0-7ADD-4E95-8B8F-C71D0A14CFE3}" destId="{18FDF8E6-3532-4417-82E9-B9194A26926A}" srcOrd="1" destOrd="0" presId="urn:microsoft.com/office/officeart/2005/8/layout/vList2"/>
    <dgm:cxn modelId="{9595F951-CCA9-43BF-B8F2-40B57FDE6C5B}" type="presParOf" srcId="{82ED51C0-7ADD-4E95-8B8F-C71D0A14CFE3}" destId="{51F9C676-F2E2-4A48-ADEA-279FF8DBAB4D}" srcOrd="2" destOrd="0" presId="urn:microsoft.com/office/officeart/2005/8/layout/vList2"/>
    <dgm:cxn modelId="{2F578C8C-12B3-40AE-8F22-BEAC34584E5C}" type="presParOf" srcId="{82ED51C0-7ADD-4E95-8B8F-C71D0A14CFE3}" destId="{EB3C04C9-4873-4641-953C-8EE7DA04C835}" srcOrd="3" destOrd="0" presId="urn:microsoft.com/office/officeart/2005/8/layout/vList2"/>
    <dgm:cxn modelId="{D33E4D2C-42C9-471B-9BE3-219D03FC8E2F}" type="presParOf" srcId="{82ED51C0-7ADD-4E95-8B8F-C71D0A14CFE3}" destId="{9DA8130E-D1F8-443F-B88D-3A3C8AB8C5F6}" srcOrd="4" destOrd="0" presId="urn:microsoft.com/office/officeart/2005/8/layout/vList2"/>
    <dgm:cxn modelId="{681F1C96-7B75-42D7-9B43-3E212125DB33}" type="presParOf" srcId="{82ED51C0-7ADD-4E95-8B8F-C71D0A14CFE3}" destId="{27D7B501-1EF0-45E5-A297-57C1ED98F90A}" srcOrd="5" destOrd="0" presId="urn:microsoft.com/office/officeart/2005/8/layout/vList2"/>
    <dgm:cxn modelId="{AFF88531-C93C-4614-9944-CDB9E475633E}" type="presParOf" srcId="{82ED51C0-7ADD-4E95-8B8F-C71D0A14CFE3}" destId="{1E2B61BA-8923-483A-AADF-9250F6C5A08F}" srcOrd="6" destOrd="0" presId="urn:microsoft.com/office/officeart/2005/8/layout/vList2"/>
    <dgm:cxn modelId="{D593C542-D3CA-4F41-9F48-AB93A919B9CA}" type="presParOf" srcId="{82ED51C0-7ADD-4E95-8B8F-C71D0A14CFE3}" destId="{5B410D40-DF80-40B8-8E7B-50D29BFF5EF9}" srcOrd="7" destOrd="0" presId="urn:microsoft.com/office/officeart/2005/8/layout/vList2"/>
    <dgm:cxn modelId="{94C9BAC3-B5A2-40F4-AEF9-6D5989B6EF51}" type="presParOf" srcId="{82ED51C0-7ADD-4E95-8B8F-C71D0A14CFE3}" destId="{90B26517-ED80-42B2-8E75-DC5F9EF13FE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B28D7D-F808-408D-9342-D69073BE8493}"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zh-CN" altLang="en-US"/>
        </a:p>
      </dgm:t>
    </dgm:pt>
    <dgm:pt modelId="{1703AB28-010E-44D2-99B1-B2CE80DFCD0F}">
      <dgm:prSet custT="1"/>
      <dgm:spPr/>
      <dgm:t>
        <a:bodyPr/>
        <a:lstStyle/>
        <a:p>
          <a:pPr marL="0" indent="715963" rtl="0"/>
          <a:r>
            <a:rPr lang="zh-CN" altLang="en-US" sz="2800" dirty="0" smtClean="0"/>
            <a:t>汽车运行过程中，消耗的燃料、润滑剂、特种液和轮胎等对汽车使用有较大影响的材料统称为汽车运行材料</a:t>
          </a:r>
          <a:r>
            <a:rPr lang="zh-CN" altLang="en-US" sz="3200" dirty="0" smtClean="0"/>
            <a:t>。</a:t>
          </a:r>
          <a:endParaRPr lang="zh-CN" altLang="en-US" sz="3200" dirty="0"/>
        </a:p>
      </dgm:t>
    </dgm:pt>
    <dgm:pt modelId="{E1FA02D9-1611-435F-A377-B75C14921AFD}" type="parTrans" cxnId="{3FFE23BF-E362-4DB9-96D5-2992F9817469}">
      <dgm:prSet/>
      <dgm:spPr/>
      <dgm:t>
        <a:bodyPr/>
        <a:lstStyle/>
        <a:p>
          <a:endParaRPr lang="zh-CN" altLang="en-US"/>
        </a:p>
      </dgm:t>
    </dgm:pt>
    <dgm:pt modelId="{B5261261-9A20-4BAF-986B-8E5A0B8D6852}" type="sibTrans" cxnId="{3FFE23BF-E362-4DB9-96D5-2992F9817469}">
      <dgm:prSet/>
      <dgm:spPr/>
      <dgm:t>
        <a:bodyPr/>
        <a:lstStyle/>
        <a:p>
          <a:endParaRPr lang="zh-CN" altLang="en-US"/>
        </a:p>
      </dgm:t>
    </dgm:pt>
    <dgm:pt modelId="{7C550C27-7E10-4276-8AD7-16CE6D304220}" type="pres">
      <dgm:prSet presAssocID="{0EB28D7D-F808-408D-9342-D69073BE8493}" presName="linear" presStyleCnt="0">
        <dgm:presLayoutVars>
          <dgm:animLvl val="lvl"/>
          <dgm:resizeHandles val="exact"/>
        </dgm:presLayoutVars>
      </dgm:prSet>
      <dgm:spPr/>
      <dgm:t>
        <a:bodyPr/>
        <a:lstStyle/>
        <a:p>
          <a:endParaRPr lang="zh-CN" altLang="en-US"/>
        </a:p>
      </dgm:t>
    </dgm:pt>
    <dgm:pt modelId="{0B25C21E-BEEB-4C2B-BBC4-634EC1F51126}" type="pres">
      <dgm:prSet presAssocID="{1703AB28-010E-44D2-99B1-B2CE80DFCD0F}" presName="parentText" presStyleLbl="node1" presStyleIdx="0" presStyleCnt="1" custLinFactNeighborX="979" custLinFactNeighborY="-25698">
        <dgm:presLayoutVars>
          <dgm:chMax val="0"/>
          <dgm:bulletEnabled val="1"/>
        </dgm:presLayoutVars>
      </dgm:prSet>
      <dgm:spPr/>
      <dgm:t>
        <a:bodyPr/>
        <a:lstStyle/>
        <a:p>
          <a:endParaRPr lang="zh-CN" altLang="en-US"/>
        </a:p>
      </dgm:t>
    </dgm:pt>
  </dgm:ptLst>
  <dgm:cxnLst>
    <dgm:cxn modelId="{AFA865D4-0104-487F-90C7-C0A9D57D9164}" type="presOf" srcId="{1703AB28-010E-44D2-99B1-B2CE80DFCD0F}" destId="{0B25C21E-BEEB-4C2B-BBC4-634EC1F51126}" srcOrd="0" destOrd="0" presId="urn:microsoft.com/office/officeart/2005/8/layout/vList2"/>
    <dgm:cxn modelId="{3FFE23BF-E362-4DB9-96D5-2992F9817469}" srcId="{0EB28D7D-F808-408D-9342-D69073BE8493}" destId="{1703AB28-010E-44D2-99B1-B2CE80DFCD0F}" srcOrd="0" destOrd="0" parTransId="{E1FA02D9-1611-435F-A377-B75C14921AFD}" sibTransId="{B5261261-9A20-4BAF-986B-8E5A0B8D6852}"/>
    <dgm:cxn modelId="{FC17D398-3AF7-47F6-8D3B-4ADE72D1F9F5}" type="presOf" srcId="{0EB28D7D-F808-408D-9342-D69073BE8493}" destId="{7C550C27-7E10-4276-8AD7-16CE6D304220}" srcOrd="0" destOrd="0" presId="urn:microsoft.com/office/officeart/2005/8/layout/vList2"/>
    <dgm:cxn modelId="{B05F5B9A-3266-40DC-A568-1F74ADA6E7C3}" type="presParOf" srcId="{7C550C27-7E10-4276-8AD7-16CE6D304220}" destId="{0B25C21E-BEEB-4C2B-BBC4-634EC1F5112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0EFAFB9-F2FD-4D75-8311-CE326589843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zh-CN" altLang="en-US"/>
        </a:p>
      </dgm:t>
    </dgm:pt>
    <dgm:pt modelId="{063B2311-797C-4021-9FFA-C137BDBD7646}">
      <dgm:prSet/>
      <dgm:spPr/>
      <dgm:t>
        <a:bodyPr/>
        <a:lstStyle/>
        <a:p>
          <a:pPr marL="0" indent="719138" rtl="0"/>
          <a:r>
            <a:rPr lang="zh-CN" dirty="0" smtClean="0"/>
            <a:t>主要包括车用汽油、车用柴油、车用替代燃料、发动机油、车辆齿轮油、汽车</a:t>
          </a:r>
          <a:r>
            <a:rPr lang="zh-CN" altLang="en-US" dirty="0" smtClean="0"/>
            <a:t>自动变速器</a:t>
          </a:r>
          <a:r>
            <a:rPr lang="zh-CN" dirty="0" smtClean="0"/>
            <a:t>油、车用润滑脂、汽车制动液、车用其他工作液、汽车轮胎等，着重就汽车运行材料的主要使用性能、评价指标或方法、特点、规格、标准以及合理使用进行分析。</a:t>
          </a:r>
          <a:endParaRPr lang="zh-CN" dirty="0"/>
        </a:p>
      </dgm:t>
    </dgm:pt>
    <dgm:pt modelId="{87D8C39E-B99E-4A1A-ADB1-AFB41124AD3F}" type="parTrans" cxnId="{194C0E65-95DA-4112-8D63-9EF25BF62D54}">
      <dgm:prSet/>
      <dgm:spPr/>
      <dgm:t>
        <a:bodyPr/>
        <a:lstStyle/>
        <a:p>
          <a:endParaRPr lang="zh-CN" altLang="en-US"/>
        </a:p>
      </dgm:t>
    </dgm:pt>
    <dgm:pt modelId="{921FBAB9-1D02-4B87-90E0-DF7778B6F80D}" type="sibTrans" cxnId="{194C0E65-95DA-4112-8D63-9EF25BF62D54}">
      <dgm:prSet/>
      <dgm:spPr/>
      <dgm:t>
        <a:bodyPr/>
        <a:lstStyle/>
        <a:p>
          <a:endParaRPr lang="zh-CN" altLang="en-US"/>
        </a:p>
      </dgm:t>
    </dgm:pt>
    <dgm:pt modelId="{084E7208-D39A-4BE3-8641-E3CA95C1CDA2}" type="pres">
      <dgm:prSet presAssocID="{E0EFAFB9-F2FD-4D75-8311-CE326589843E}" presName="linear" presStyleCnt="0">
        <dgm:presLayoutVars>
          <dgm:animLvl val="lvl"/>
          <dgm:resizeHandles val="exact"/>
        </dgm:presLayoutVars>
      </dgm:prSet>
      <dgm:spPr/>
      <dgm:t>
        <a:bodyPr/>
        <a:lstStyle/>
        <a:p>
          <a:endParaRPr lang="zh-CN" altLang="en-US"/>
        </a:p>
      </dgm:t>
    </dgm:pt>
    <dgm:pt modelId="{D304A255-BA78-4825-A074-A5CF7CDF9A12}" type="pres">
      <dgm:prSet presAssocID="{063B2311-797C-4021-9FFA-C137BDBD7646}" presName="parentText" presStyleLbl="node1" presStyleIdx="0" presStyleCnt="1">
        <dgm:presLayoutVars>
          <dgm:chMax val="0"/>
          <dgm:bulletEnabled val="1"/>
        </dgm:presLayoutVars>
      </dgm:prSet>
      <dgm:spPr/>
      <dgm:t>
        <a:bodyPr/>
        <a:lstStyle/>
        <a:p>
          <a:endParaRPr lang="zh-CN" altLang="en-US"/>
        </a:p>
      </dgm:t>
    </dgm:pt>
  </dgm:ptLst>
  <dgm:cxnLst>
    <dgm:cxn modelId="{A4627888-DF20-4DF9-92F6-85AE597D189E}" type="presOf" srcId="{E0EFAFB9-F2FD-4D75-8311-CE326589843E}" destId="{084E7208-D39A-4BE3-8641-E3CA95C1CDA2}" srcOrd="0" destOrd="0" presId="urn:microsoft.com/office/officeart/2005/8/layout/vList2"/>
    <dgm:cxn modelId="{6980284E-E955-4A64-884C-6F2F94A1AFCD}" type="presOf" srcId="{063B2311-797C-4021-9FFA-C137BDBD7646}" destId="{D304A255-BA78-4825-A074-A5CF7CDF9A12}" srcOrd="0" destOrd="0" presId="urn:microsoft.com/office/officeart/2005/8/layout/vList2"/>
    <dgm:cxn modelId="{194C0E65-95DA-4112-8D63-9EF25BF62D54}" srcId="{E0EFAFB9-F2FD-4D75-8311-CE326589843E}" destId="{063B2311-797C-4021-9FFA-C137BDBD7646}" srcOrd="0" destOrd="0" parTransId="{87D8C39E-B99E-4A1A-ADB1-AFB41124AD3F}" sibTransId="{921FBAB9-1D02-4B87-90E0-DF7778B6F80D}"/>
    <dgm:cxn modelId="{CEC9A29E-0762-428D-8D40-F71AC79F7459}" type="presParOf" srcId="{084E7208-D39A-4BE3-8641-E3CA95C1CDA2}" destId="{D304A255-BA78-4825-A074-A5CF7CDF9A1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39E6571-B61A-44FD-93A4-FEF27E2F79E9}" type="doc">
      <dgm:prSet loTypeId="urn:microsoft.com/office/officeart/2005/8/layout/cycle2" loCatId="cycle" qsTypeId="urn:microsoft.com/office/officeart/2005/8/quickstyle/simple3" qsCatId="simple" csTypeId="urn:microsoft.com/office/officeart/2005/8/colors/colorful5" csCatId="colorful" phldr="1"/>
      <dgm:spPr/>
      <dgm:t>
        <a:bodyPr/>
        <a:lstStyle/>
        <a:p>
          <a:endParaRPr lang="zh-CN" altLang="en-US"/>
        </a:p>
      </dgm:t>
    </dgm:pt>
    <dgm:pt modelId="{C911FB4F-E93D-4AF5-9096-E2D1607AEA63}">
      <dgm:prSet phldrT="[文本]"/>
      <dgm:spPr/>
      <dgm:t>
        <a:bodyPr/>
        <a:lstStyle/>
        <a:p>
          <a:pPr algn="ctr"/>
          <a:r>
            <a:rPr lang="zh-CN" altLang="en-US" dirty="0" smtClean="0"/>
            <a:t>   </a:t>
          </a:r>
          <a:r>
            <a:rPr lang="zh-CN" altLang="en-US" dirty="0" smtClean="0">
              <a:solidFill>
                <a:srgbClr val="FF0000"/>
              </a:solidFill>
            </a:rPr>
            <a:t>燃料</a:t>
          </a:r>
          <a:r>
            <a:rPr lang="zh-CN" altLang="en-US" dirty="0" smtClean="0"/>
            <a:t>（粮食）</a:t>
          </a:r>
          <a:endParaRPr lang="zh-CN" altLang="en-US" dirty="0"/>
        </a:p>
      </dgm:t>
    </dgm:pt>
    <dgm:pt modelId="{24593053-EF26-459D-A717-560C020B98E2}" type="parTrans" cxnId="{45C15093-45C5-442D-9E83-C8B73B5E5C14}">
      <dgm:prSet/>
      <dgm:spPr/>
      <dgm:t>
        <a:bodyPr/>
        <a:lstStyle/>
        <a:p>
          <a:endParaRPr lang="zh-CN" altLang="en-US"/>
        </a:p>
      </dgm:t>
    </dgm:pt>
    <dgm:pt modelId="{83DD5DAF-742C-46F8-A722-30071B7A60AB}" type="sibTrans" cxnId="{45C15093-45C5-442D-9E83-C8B73B5E5C14}">
      <dgm:prSet/>
      <dgm:spPr/>
      <dgm:t>
        <a:bodyPr/>
        <a:lstStyle/>
        <a:p>
          <a:endParaRPr lang="zh-CN" altLang="en-US"/>
        </a:p>
      </dgm:t>
    </dgm:pt>
    <dgm:pt modelId="{0E184954-E6C2-468F-8181-1A9AE8C899BC}">
      <dgm:prSet phldrT="[文本]"/>
      <dgm:spPr/>
      <dgm:t>
        <a:bodyPr/>
        <a:lstStyle/>
        <a:p>
          <a:pPr algn="r"/>
          <a:r>
            <a:rPr lang="zh-CN" altLang="en-US" dirty="0" smtClean="0"/>
            <a:t> </a:t>
          </a:r>
          <a:r>
            <a:rPr lang="zh-CN" altLang="en-US" dirty="0" smtClean="0">
              <a:solidFill>
                <a:srgbClr val="FF0000"/>
              </a:solidFill>
            </a:rPr>
            <a:t>润滑剂</a:t>
          </a:r>
          <a:r>
            <a:rPr lang="zh-CN" altLang="en-US" dirty="0" smtClean="0"/>
            <a:t>（血液）</a:t>
          </a:r>
          <a:endParaRPr lang="zh-CN" altLang="en-US" dirty="0"/>
        </a:p>
      </dgm:t>
    </dgm:pt>
    <dgm:pt modelId="{EFE99E3E-F1F2-433F-9D88-1F8401A5A6D8}" type="parTrans" cxnId="{C302AAA2-040C-4C53-A6EE-71E3F0E41569}">
      <dgm:prSet/>
      <dgm:spPr/>
      <dgm:t>
        <a:bodyPr/>
        <a:lstStyle/>
        <a:p>
          <a:endParaRPr lang="zh-CN" altLang="en-US"/>
        </a:p>
      </dgm:t>
    </dgm:pt>
    <dgm:pt modelId="{4C9B63F1-4276-48B7-9998-CCF279DFFF79}" type="sibTrans" cxnId="{C302AAA2-040C-4C53-A6EE-71E3F0E41569}">
      <dgm:prSet/>
      <dgm:spPr/>
      <dgm:t>
        <a:bodyPr/>
        <a:lstStyle/>
        <a:p>
          <a:endParaRPr lang="zh-CN" altLang="en-US"/>
        </a:p>
      </dgm:t>
    </dgm:pt>
    <dgm:pt modelId="{EBD62E80-D6EF-4AA2-83EB-1986579D974B}">
      <dgm:prSet phldrT="[文本]"/>
      <dgm:spPr/>
      <dgm:t>
        <a:bodyPr/>
        <a:lstStyle/>
        <a:p>
          <a:r>
            <a:rPr lang="zh-CN" altLang="en-US" dirty="0" smtClean="0"/>
            <a:t>  </a:t>
          </a:r>
          <a:r>
            <a:rPr lang="zh-CN" altLang="en-US" dirty="0" smtClean="0">
              <a:solidFill>
                <a:srgbClr val="FF0000"/>
              </a:solidFill>
            </a:rPr>
            <a:t>工作液</a:t>
          </a:r>
          <a:r>
            <a:rPr lang="zh-CN" altLang="en-US" dirty="0" smtClean="0"/>
            <a:t>（体液）</a:t>
          </a:r>
          <a:endParaRPr lang="zh-CN" altLang="en-US" dirty="0"/>
        </a:p>
      </dgm:t>
    </dgm:pt>
    <dgm:pt modelId="{A52B9EF4-1F7C-44B8-89F2-CDCADF1213FA}" type="parTrans" cxnId="{CA6FB0DE-BD8E-4317-8440-A69165BEEBBD}">
      <dgm:prSet/>
      <dgm:spPr/>
      <dgm:t>
        <a:bodyPr/>
        <a:lstStyle/>
        <a:p>
          <a:endParaRPr lang="zh-CN" altLang="en-US"/>
        </a:p>
      </dgm:t>
    </dgm:pt>
    <dgm:pt modelId="{9CA4F813-9C8E-4351-90A1-469D7735AF3B}" type="sibTrans" cxnId="{CA6FB0DE-BD8E-4317-8440-A69165BEEBBD}">
      <dgm:prSet/>
      <dgm:spPr/>
      <dgm:t>
        <a:bodyPr/>
        <a:lstStyle/>
        <a:p>
          <a:endParaRPr lang="zh-CN" altLang="en-US"/>
        </a:p>
      </dgm:t>
    </dgm:pt>
    <dgm:pt modelId="{801F68C4-E1A0-4F9B-8630-8E93FFC0990F}">
      <dgm:prSet phldrT="[文本]"/>
      <dgm:spPr/>
      <dgm:t>
        <a:bodyPr/>
        <a:lstStyle/>
        <a:p>
          <a:pPr algn="ctr"/>
          <a:r>
            <a:rPr lang="zh-CN" altLang="en-US" dirty="0" smtClean="0"/>
            <a:t> </a:t>
          </a:r>
          <a:r>
            <a:rPr lang="zh-CN" altLang="en-US" dirty="0" smtClean="0">
              <a:solidFill>
                <a:srgbClr val="FF0000"/>
              </a:solidFill>
            </a:rPr>
            <a:t>轮胎</a:t>
          </a:r>
          <a:r>
            <a:rPr lang="zh-CN" altLang="en-US" dirty="0" smtClean="0"/>
            <a:t>（鞋子）</a:t>
          </a:r>
          <a:endParaRPr lang="zh-CN" altLang="en-US" dirty="0"/>
        </a:p>
      </dgm:t>
    </dgm:pt>
    <dgm:pt modelId="{BAECCFF9-C2B8-4BBD-8803-0A647F625695}" type="parTrans" cxnId="{CF30238F-AECF-4AEA-9C6D-837E6384B755}">
      <dgm:prSet/>
      <dgm:spPr/>
      <dgm:t>
        <a:bodyPr/>
        <a:lstStyle/>
        <a:p>
          <a:endParaRPr lang="zh-CN" altLang="en-US"/>
        </a:p>
      </dgm:t>
    </dgm:pt>
    <dgm:pt modelId="{27826895-5AF2-4E2D-96BA-70649C3B741E}" type="sibTrans" cxnId="{CF30238F-AECF-4AEA-9C6D-837E6384B755}">
      <dgm:prSet/>
      <dgm:spPr/>
      <dgm:t>
        <a:bodyPr/>
        <a:lstStyle/>
        <a:p>
          <a:endParaRPr lang="zh-CN" altLang="en-US"/>
        </a:p>
      </dgm:t>
    </dgm:pt>
    <dgm:pt modelId="{78FEFC40-E133-4C35-A00B-8D21FBA40487}" type="pres">
      <dgm:prSet presAssocID="{F39E6571-B61A-44FD-93A4-FEF27E2F79E9}" presName="cycle" presStyleCnt="0">
        <dgm:presLayoutVars>
          <dgm:dir/>
          <dgm:resizeHandles val="exact"/>
        </dgm:presLayoutVars>
      </dgm:prSet>
      <dgm:spPr/>
      <dgm:t>
        <a:bodyPr/>
        <a:lstStyle/>
        <a:p>
          <a:endParaRPr lang="zh-CN" altLang="en-US"/>
        </a:p>
      </dgm:t>
    </dgm:pt>
    <dgm:pt modelId="{54C81FCF-79F0-4723-8E5D-A98DDA99D0A1}" type="pres">
      <dgm:prSet presAssocID="{C911FB4F-E93D-4AF5-9096-E2D1607AEA63}" presName="node" presStyleLbl="node1" presStyleIdx="0" presStyleCnt="4">
        <dgm:presLayoutVars>
          <dgm:bulletEnabled val="1"/>
        </dgm:presLayoutVars>
      </dgm:prSet>
      <dgm:spPr/>
      <dgm:t>
        <a:bodyPr/>
        <a:lstStyle/>
        <a:p>
          <a:endParaRPr lang="zh-CN" altLang="en-US"/>
        </a:p>
      </dgm:t>
    </dgm:pt>
    <dgm:pt modelId="{DEF05BAE-EA6E-45E5-BF5F-DEEAD6D07898}" type="pres">
      <dgm:prSet presAssocID="{83DD5DAF-742C-46F8-A722-30071B7A60AB}" presName="sibTrans" presStyleLbl="sibTrans2D1" presStyleIdx="0" presStyleCnt="4"/>
      <dgm:spPr/>
      <dgm:t>
        <a:bodyPr/>
        <a:lstStyle/>
        <a:p>
          <a:endParaRPr lang="zh-CN" altLang="en-US"/>
        </a:p>
      </dgm:t>
    </dgm:pt>
    <dgm:pt modelId="{D01481BE-F01D-4F78-A77A-07C74A88C0A8}" type="pres">
      <dgm:prSet presAssocID="{83DD5DAF-742C-46F8-A722-30071B7A60AB}" presName="connectorText" presStyleLbl="sibTrans2D1" presStyleIdx="0" presStyleCnt="4"/>
      <dgm:spPr/>
      <dgm:t>
        <a:bodyPr/>
        <a:lstStyle/>
        <a:p>
          <a:endParaRPr lang="zh-CN" altLang="en-US"/>
        </a:p>
      </dgm:t>
    </dgm:pt>
    <dgm:pt modelId="{44CB8907-40E0-47D5-BDB8-A9571FA234D7}" type="pres">
      <dgm:prSet presAssocID="{0E184954-E6C2-468F-8181-1A9AE8C899BC}" presName="node" presStyleLbl="node1" presStyleIdx="1" presStyleCnt="4">
        <dgm:presLayoutVars>
          <dgm:bulletEnabled val="1"/>
        </dgm:presLayoutVars>
      </dgm:prSet>
      <dgm:spPr/>
      <dgm:t>
        <a:bodyPr/>
        <a:lstStyle/>
        <a:p>
          <a:endParaRPr lang="zh-CN" altLang="en-US"/>
        </a:p>
      </dgm:t>
    </dgm:pt>
    <dgm:pt modelId="{B962F459-0A4C-4FED-8350-14AA7D37B028}" type="pres">
      <dgm:prSet presAssocID="{4C9B63F1-4276-48B7-9998-CCF279DFFF79}" presName="sibTrans" presStyleLbl="sibTrans2D1" presStyleIdx="1" presStyleCnt="4"/>
      <dgm:spPr/>
      <dgm:t>
        <a:bodyPr/>
        <a:lstStyle/>
        <a:p>
          <a:endParaRPr lang="zh-CN" altLang="en-US"/>
        </a:p>
      </dgm:t>
    </dgm:pt>
    <dgm:pt modelId="{990520AD-91E8-45EA-A93A-18CD9DABF26C}" type="pres">
      <dgm:prSet presAssocID="{4C9B63F1-4276-48B7-9998-CCF279DFFF79}" presName="connectorText" presStyleLbl="sibTrans2D1" presStyleIdx="1" presStyleCnt="4"/>
      <dgm:spPr/>
      <dgm:t>
        <a:bodyPr/>
        <a:lstStyle/>
        <a:p>
          <a:endParaRPr lang="zh-CN" altLang="en-US"/>
        </a:p>
      </dgm:t>
    </dgm:pt>
    <dgm:pt modelId="{DB6C8505-8C51-4508-8F80-4705F2873EEC}" type="pres">
      <dgm:prSet presAssocID="{EBD62E80-D6EF-4AA2-83EB-1986579D974B}" presName="node" presStyleLbl="node1" presStyleIdx="2" presStyleCnt="4">
        <dgm:presLayoutVars>
          <dgm:bulletEnabled val="1"/>
        </dgm:presLayoutVars>
      </dgm:prSet>
      <dgm:spPr/>
      <dgm:t>
        <a:bodyPr/>
        <a:lstStyle/>
        <a:p>
          <a:endParaRPr lang="zh-CN" altLang="en-US"/>
        </a:p>
      </dgm:t>
    </dgm:pt>
    <dgm:pt modelId="{C1523015-AEBB-4026-BE74-19A7519E0AB4}" type="pres">
      <dgm:prSet presAssocID="{9CA4F813-9C8E-4351-90A1-469D7735AF3B}" presName="sibTrans" presStyleLbl="sibTrans2D1" presStyleIdx="2" presStyleCnt="4"/>
      <dgm:spPr/>
      <dgm:t>
        <a:bodyPr/>
        <a:lstStyle/>
        <a:p>
          <a:endParaRPr lang="zh-CN" altLang="en-US"/>
        </a:p>
      </dgm:t>
    </dgm:pt>
    <dgm:pt modelId="{B9282365-8B9E-4033-9C61-BD9903A999C4}" type="pres">
      <dgm:prSet presAssocID="{9CA4F813-9C8E-4351-90A1-469D7735AF3B}" presName="connectorText" presStyleLbl="sibTrans2D1" presStyleIdx="2" presStyleCnt="4"/>
      <dgm:spPr/>
      <dgm:t>
        <a:bodyPr/>
        <a:lstStyle/>
        <a:p>
          <a:endParaRPr lang="zh-CN" altLang="en-US"/>
        </a:p>
      </dgm:t>
    </dgm:pt>
    <dgm:pt modelId="{26507506-BC9F-4396-8817-34B63C438884}" type="pres">
      <dgm:prSet presAssocID="{801F68C4-E1A0-4F9B-8630-8E93FFC0990F}" presName="node" presStyleLbl="node1" presStyleIdx="3" presStyleCnt="4">
        <dgm:presLayoutVars>
          <dgm:bulletEnabled val="1"/>
        </dgm:presLayoutVars>
      </dgm:prSet>
      <dgm:spPr/>
      <dgm:t>
        <a:bodyPr/>
        <a:lstStyle/>
        <a:p>
          <a:endParaRPr lang="zh-CN" altLang="en-US"/>
        </a:p>
      </dgm:t>
    </dgm:pt>
    <dgm:pt modelId="{762B1B72-75D9-466B-ABDB-C959A44A275D}" type="pres">
      <dgm:prSet presAssocID="{27826895-5AF2-4E2D-96BA-70649C3B741E}" presName="sibTrans" presStyleLbl="sibTrans2D1" presStyleIdx="3" presStyleCnt="4"/>
      <dgm:spPr/>
      <dgm:t>
        <a:bodyPr/>
        <a:lstStyle/>
        <a:p>
          <a:endParaRPr lang="zh-CN" altLang="en-US"/>
        </a:p>
      </dgm:t>
    </dgm:pt>
    <dgm:pt modelId="{D395CD46-F817-4064-9323-C5D379E71BB2}" type="pres">
      <dgm:prSet presAssocID="{27826895-5AF2-4E2D-96BA-70649C3B741E}" presName="connectorText" presStyleLbl="sibTrans2D1" presStyleIdx="3" presStyleCnt="4"/>
      <dgm:spPr/>
      <dgm:t>
        <a:bodyPr/>
        <a:lstStyle/>
        <a:p>
          <a:endParaRPr lang="zh-CN" altLang="en-US"/>
        </a:p>
      </dgm:t>
    </dgm:pt>
  </dgm:ptLst>
  <dgm:cxnLst>
    <dgm:cxn modelId="{7AC22D24-C7EE-4EF7-8DFA-5DBE955C50E0}" type="presOf" srcId="{C911FB4F-E93D-4AF5-9096-E2D1607AEA63}" destId="{54C81FCF-79F0-4723-8E5D-A98DDA99D0A1}" srcOrd="0" destOrd="0" presId="urn:microsoft.com/office/officeart/2005/8/layout/cycle2"/>
    <dgm:cxn modelId="{5513896F-E868-432C-B4DD-BC1BD069EF76}" type="presOf" srcId="{9CA4F813-9C8E-4351-90A1-469D7735AF3B}" destId="{B9282365-8B9E-4033-9C61-BD9903A999C4}" srcOrd="1" destOrd="0" presId="urn:microsoft.com/office/officeart/2005/8/layout/cycle2"/>
    <dgm:cxn modelId="{A5F82821-9126-42E1-9F7A-D7EDD3D2EDEB}" type="presOf" srcId="{4C9B63F1-4276-48B7-9998-CCF279DFFF79}" destId="{990520AD-91E8-45EA-A93A-18CD9DABF26C}" srcOrd="1" destOrd="0" presId="urn:microsoft.com/office/officeart/2005/8/layout/cycle2"/>
    <dgm:cxn modelId="{5101BD87-D077-483F-B762-61E02146DFE9}" type="presOf" srcId="{27826895-5AF2-4E2D-96BA-70649C3B741E}" destId="{762B1B72-75D9-466B-ABDB-C959A44A275D}" srcOrd="0" destOrd="0" presId="urn:microsoft.com/office/officeart/2005/8/layout/cycle2"/>
    <dgm:cxn modelId="{4D4400C0-B00A-45E2-A6A3-9FD2D3A78864}" type="presOf" srcId="{EBD62E80-D6EF-4AA2-83EB-1986579D974B}" destId="{DB6C8505-8C51-4508-8F80-4705F2873EEC}" srcOrd="0" destOrd="0" presId="urn:microsoft.com/office/officeart/2005/8/layout/cycle2"/>
    <dgm:cxn modelId="{CF30238F-AECF-4AEA-9C6D-837E6384B755}" srcId="{F39E6571-B61A-44FD-93A4-FEF27E2F79E9}" destId="{801F68C4-E1A0-4F9B-8630-8E93FFC0990F}" srcOrd="3" destOrd="0" parTransId="{BAECCFF9-C2B8-4BBD-8803-0A647F625695}" sibTransId="{27826895-5AF2-4E2D-96BA-70649C3B741E}"/>
    <dgm:cxn modelId="{4EA9D1DF-84A4-41FD-A8A4-9FCD7CAFAD17}" type="presOf" srcId="{0E184954-E6C2-468F-8181-1A9AE8C899BC}" destId="{44CB8907-40E0-47D5-BDB8-A9571FA234D7}" srcOrd="0" destOrd="0" presId="urn:microsoft.com/office/officeart/2005/8/layout/cycle2"/>
    <dgm:cxn modelId="{80D59F85-1CCB-47F1-9629-26D38ACEE95C}" type="presOf" srcId="{801F68C4-E1A0-4F9B-8630-8E93FFC0990F}" destId="{26507506-BC9F-4396-8817-34B63C438884}" srcOrd="0" destOrd="0" presId="urn:microsoft.com/office/officeart/2005/8/layout/cycle2"/>
    <dgm:cxn modelId="{EC7884C6-D51B-49A2-8CFC-203800AA6EEA}" type="presOf" srcId="{83DD5DAF-742C-46F8-A722-30071B7A60AB}" destId="{DEF05BAE-EA6E-45E5-BF5F-DEEAD6D07898}" srcOrd="0" destOrd="0" presId="urn:microsoft.com/office/officeart/2005/8/layout/cycle2"/>
    <dgm:cxn modelId="{CA6FB0DE-BD8E-4317-8440-A69165BEEBBD}" srcId="{F39E6571-B61A-44FD-93A4-FEF27E2F79E9}" destId="{EBD62E80-D6EF-4AA2-83EB-1986579D974B}" srcOrd="2" destOrd="0" parTransId="{A52B9EF4-1F7C-44B8-89F2-CDCADF1213FA}" sibTransId="{9CA4F813-9C8E-4351-90A1-469D7735AF3B}"/>
    <dgm:cxn modelId="{0956894D-639C-461E-885A-73E3BD988D27}" type="presOf" srcId="{4C9B63F1-4276-48B7-9998-CCF279DFFF79}" destId="{B962F459-0A4C-4FED-8350-14AA7D37B028}" srcOrd="0" destOrd="0" presId="urn:microsoft.com/office/officeart/2005/8/layout/cycle2"/>
    <dgm:cxn modelId="{D12DBADB-0256-4EA3-B01F-08B22F8A2612}" type="presOf" srcId="{9CA4F813-9C8E-4351-90A1-469D7735AF3B}" destId="{C1523015-AEBB-4026-BE74-19A7519E0AB4}" srcOrd="0" destOrd="0" presId="urn:microsoft.com/office/officeart/2005/8/layout/cycle2"/>
    <dgm:cxn modelId="{C302AAA2-040C-4C53-A6EE-71E3F0E41569}" srcId="{F39E6571-B61A-44FD-93A4-FEF27E2F79E9}" destId="{0E184954-E6C2-468F-8181-1A9AE8C899BC}" srcOrd="1" destOrd="0" parTransId="{EFE99E3E-F1F2-433F-9D88-1F8401A5A6D8}" sibTransId="{4C9B63F1-4276-48B7-9998-CCF279DFFF79}"/>
    <dgm:cxn modelId="{45C15093-45C5-442D-9E83-C8B73B5E5C14}" srcId="{F39E6571-B61A-44FD-93A4-FEF27E2F79E9}" destId="{C911FB4F-E93D-4AF5-9096-E2D1607AEA63}" srcOrd="0" destOrd="0" parTransId="{24593053-EF26-459D-A717-560C020B98E2}" sibTransId="{83DD5DAF-742C-46F8-A722-30071B7A60AB}"/>
    <dgm:cxn modelId="{7D22B18A-FD1C-44AD-AE0B-3AE7467FC34F}" type="presOf" srcId="{F39E6571-B61A-44FD-93A4-FEF27E2F79E9}" destId="{78FEFC40-E133-4C35-A00B-8D21FBA40487}" srcOrd="0" destOrd="0" presId="urn:microsoft.com/office/officeart/2005/8/layout/cycle2"/>
    <dgm:cxn modelId="{131012FB-D45F-4F8F-B453-7F301BAB51F1}" type="presOf" srcId="{27826895-5AF2-4E2D-96BA-70649C3B741E}" destId="{D395CD46-F817-4064-9323-C5D379E71BB2}" srcOrd="1" destOrd="0" presId="urn:microsoft.com/office/officeart/2005/8/layout/cycle2"/>
    <dgm:cxn modelId="{FB1B453A-3E36-4D20-A68A-8CEAFB78D608}" type="presOf" srcId="{83DD5DAF-742C-46F8-A722-30071B7A60AB}" destId="{D01481BE-F01D-4F78-A77A-07C74A88C0A8}" srcOrd="1" destOrd="0" presId="urn:microsoft.com/office/officeart/2005/8/layout/cycle2"/>
    <dgm:cxn modelId="{A919C304-1540-4F93-8241-09DF7FA0AA17}" type="presParOf" srcId="{78FEFC40-E133-4C35-A00B-8D21FBA40487}" destId="{54C81FCF-79F0-4723-8E5D-A98DDA99D0A1}" srcOrd="0" destOrd="0" presId="urn:microsoft.com/office/officeart/2005/8/layout/cycle2"/>
    <dgm:cxn modelId="{88BE3374-9B47-47A8-B3C3-70C04CB21341}" type="presParOf" srcId="{78FEFC40-E133-4C35-A00B-8D21FBA40487}" destId="{DEF05BAE-EA6E-45E5-BF5F-DEEAD6D07898}" srcOrd="1" destOrd="0" presId="urn:microsoft.com/office/officeart/2005/8/layout/cycle2"/>
    <dgm:cxn modelId="{F2B41F99-76A3-48B5-90BC-FE16E852C0D8}" type="presParOf" srcId="{DEF05BAE-EA6E-45E5-BF5F-DEEAD6D07898}" destId="{D01481BE-F01D-4F78-A77A-07C74A88C0A8}" srcOrd="0" destOrd="0" presId="urn:microsoft.com/office/officeart/2005/8/layout/cycle2"/>
    <dgm:cxn modelId="{A0254790-0606-41E5-B825-2E4AF36954AA}" type="presParOf" srcId="{78FEFC40-E133-4C35-A00B-8D21FBA40487}" destId="{44CB8907-40E0-47D5-BDB8-A9571FA234D7}" srcOrd="2" destOrd="0" presId="urn:microsoft.com/office/officeart/2005/8/layout/cycle2"/>
    <dgm:cxn modelId="{FB41C84F-7C78-4F31-914E-D4645E549172}" type="presParOf" srcId="{78FEFC40-E133-4C35-A00B-8D21FBA40487}" destId="{B962F459-0A4C-4FED-8350-14AA7D37B028}" srcOrd="3" destOrd="0" presId="urn:microsoft.com/office/officeart/2005/8/layout/cycle2"/>
    <dgm:cxn modelId="{2046EFB8-F140-4AA8-9400-CE741C96DA4C}" type="presParOf" srcId="{B962F459-0A4C-4FED-8350-14AA7D37B028}" destId="{990520AD-91E8-45EA-A93A-18CD9DABF26C}" srcOrd="0" destOrd="0" presId="urn:microsoft.com/office/officeart/2005/8/layout/cycle2"/>
    <dgm:cxn modelId="{87FD0B18-BFDA-40BA-B3FB-02D714D82DCB}" type="presParOf" srcId="{78FEFC40-E133-4C35-A00B-8D21FBA40487}" destId="{DB6C8505-8C51-4508-8F80-4705F2873EEC}" srcOrd="4" destOrd="0" presId="urn:microsoft.com/office/officeart/2005/8/layout/cycle2"/>
    <dgm:cxn modelId="{2D073113-1651-466D-A37A-CBDD90C37E48}" type="presParOf" srcId="{78FEFC40-E133-4C35-A00B-8D21FBA40487}" destId="{C1523015-AEBB-4026-BE74-19A7519E0AB4}" srcOrd="5" destOrd="0" presId="urn:microsoft.com/office/officeart/2005/8/layout/cycle2"/>
    <dgm:cxn modelId="{574D3FDF-EE7C-4C9E-8E2F-39E1FD579DE0}" type="presParOf" srcId="{C1523015-AEBB-4026-BE74-19A7519E0AB4}" destId="{B9282365-8B9E-4033-9C61-BD9903A999C4}" srcOrd="0" destOrd="0" presId="urn:microsoft.com/office/officeart/2005/8/layout/cycle2"/>
    <dgm:cxn modelId="{553BE8E3-6BC0-48CB-B832-21F25CD4D241}" type="presParOf" srcId="{78FEFC40-E133-4C35-A00B-8D21FBA40487}" destId="{26507506-BC9F-4396-8817-34B63C438884}" srcOrd="6" destOrd="0" presId="urn:microsoft.com/office/officeart/2005/8/layout/cycle2"/>
    <dgm:cxn modelId="{602FB991-8A41-4086-BA3D-A597C9A5AE7F}" type="presParOf" srcId="{78FEFC40-E133-4C35-A00B-8D21FBA40487}" destId="{762B1B72-75D9-466B-ABDB-C959A44A275D}" srcOrd="7" destOrd="0" presId="urn:microsoft.com/office/officeart/2005/8/layout/cycle2"/>
    <dgm:cxn modelId="{5FBA0CFF-F0A7-4B0F-BF70-310977B132DD}" type="presParOf" srcId="{762B1B72-75D9-466B-ABDB-C959A44A275D}" destId="{D395CD46-F817-4064-9323-C5D379E71BB2}"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6058E9-89A7-4AEB-9480-1204BDC905F5}"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zh-CN" altLang="en-US"/>
        </a:p>
      </dgm:t>
    </dgm:pt>
    <dgm:pt modelId="{353A67D7-9735-48CF-99EA-B0B0E65C7F0A}">
      <dgm:prSet/>
      <dgm:spPr/>
      <dgm:t>
        <a:bodyPr/>
        <a:lstStyle/>
        <a:p>
          <a:pPr marL="0" indent="719138" rtl="0"/>
          <a:r>
            <a:rPr lang="zh-CN" dirty="0" smtClean="0"/>
            <a:t>石油是埋藏在地下的天然矿产物，未经炼制前也叫原油。石油在国民经济中占有极其重要的地位，车用燃料与润滑剂目前多为石油产品。</a:t>
          </a:r>
          <a:endParaRPr lang="zh-CN" dirty="0"/>
        </a:p>
      </dgm:t>
    </dgm:pt>
    <dgm:pt modelId="{C88C63D5-BC4B-4E06-BD07-504D40809D4A}" type="parTrans" cxnId="{E02FB175-9B55-406E-B764-8B9FC6D94D80}">
      <dgm:prSet/>
      <dgm:spPr/>
      <dgm:t>
        <a:bodyPr/>
        <a:lstStyle/>
        <a:p>
          <a:endParaRPr lang="zh-CN" altLang="en-US"/>
        </a:p>
      </dgm:t>
    </dgm:pt>
    <dgm:pt modelId="{98F98475-2E1E-4353-B145-0E7BAC838BF8}" type="sibTrans" cxnId="{E02FB175-9B55-406E-B764-8B9FC6D94D80}">
      <dgm:prSet/>
      <dgm:spPr/>
      <dgm:t>
        <a:bodyPr/>
        <a:lstStyle/>
        <a:p>
          <a:endParaRPr lang="zh-CN" altLang="en-US"/>
        </a:p>
      </dgm:t>
    </dgm:pt>
    <dgm:pt modelId="{B3D55458-167F-4F99-B062-EB1FAC3747B6}" type="pres">
      <dgm:prSet presAssocID="{156058E9-89A7-4AEB-9480-1204BDC905F5}" presName="linear" presStyleCnt="0">
        <dgm:presLayoutVars>
          <dgm:animLvl val="lvl"/>
          <dgm:resizeHandles val="exact"/>
        </dgm:presLayoutVars>
      </dgm:prSet>
      <dgm:spPr/>
      <dgm:t>
        <a:bodyPr/>
        <a:lstStyle/>
        <a:p>
          <a:endParaRPr lang="zh-CN" altLang="en-US"/>
        </a:p>
      </dgm:t>
    </dgm:pt>
    <dgm:pt modelId="{C357F413-99F4-402F-8162-8CBAD44A3D9E}" type="pres">
      <dgm:prSet presAssocID="{353A67D7-9735-48CF-99EA-B0B0E65C7F0A}" presName="parentText" presStyleLbl="node1" presStyleIdx="0" presStyleCnt="1">
        <dgm:presLayoutVars>
          <dgm:chMax val="0"/>
          <dgm:bulletEnabled val="1"/>
        </dgm:presLayoutVars>
      </dgm:prSet>
      <dgm:spPr/>
      <dgm:t>
        <a:bodyPr/>
        <a:lstStyle/>
        <a:p>
          <a:endParaRPr lang="zh-CN" altLang="en-US"/>
        </a:p>
      </dgm:t>
    </dgm:pt>
  </dgm:ptLst>
  <dgm:cxnLst>
    <dgm:cxn modelId="{70A214CE-858F-4375-BB87-E7108183B655}" type="presOf" srcId="{156058E9-89A7-4AEB-9480-1204BDC905F5}" destId="{B3D55458-167F-4F99-B062-EB1FAC3747B6}" srcOrd="0" destOrd="0" presId="urn:microsoft.com/office/officeart/2005/8/layout/vList2"/>
    <dgm:cxn modelId="{E02FB175-9B55-406E-B764-8B9FC6D94D80}" srcId="{156058E9-89A7-4AEB-9480-1204BDC905F5}" destId="{353A67D7-9735-48CF-99EA-B0B0E65C7F0A}" srcOrd="0" destOrd="0" parTransId="{C88C63D5-BC4B-4E06-BD07-504D40809D4A}" sibTransId="{98F98475-2E1E-4353-B145-0E7BAC838BF8}"/>
    <dgm:cxn modelId="{D59321FC-68D5-459B-BDC9-167FC0B35619}" type="presOf" srcId="{353A67D7-9735-48CF-99EA-B0B0E65C7F0A}" destId="{C357F413-99F4-402F-8162-8CBAD44A3D9E}" srcOrd="0" destOrd="0" presId="urn:microsoft.com/office/officeart/2005/8/layout/vList2"/>
    <dgm:cxn modelId="{4F366B43-F0E5-43D0-B9FC-D8A27578B4FE}" type="presParOf" srcId="{B3D55458-167F-4F99-B062-EB1FAC3747B6}" destId="{C357F413-99F4-402F-8162-8CBAD44A3D9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FB084-CD56-482E-8C7D-5CC99F48DF92}">
      <dsp:nvSpPr>
        <dsp:cNvPr id="0" name=""/>
        <dsp:cNvSpPr/>
      </dsp:nvSpPr>
      <dsp:spPr>
        <a:xfrm>
          <a:off x="0" y="201095"/>
          <a:ext cx="6107948" cy="83011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zh-CN" altLang="en-US" sz="3300" kern="1200" dirty="0" smtClean="0"/>
            <a:t>项目二 </a:t>
          </a:r>
          <a:r>
            <a:rPr lang="zh-CN" sz="3300" kern="1200" dirty="0" smtClean="0"/>
            <a:t>汽车运行材料</a:t>
          </a:r>
          <a:r>
            <a:rPr lang="zh-CN" altLang="en-US" sz="3300" kern="1200" dirty="0" smtClean="0"/>
            <a:t>与其使用</a:t>
          </a:r>
          <a:endParaRPr lang="zh-CN" sz="3300" kern="1200" dirty="0"/>
        </a:p>
      </dsp:txBody>
      <dsp:txXfrm>
        <a:off x="40523" y="241618"/>
        <a:ext cx="6026902" cy="7490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FD34CA-6F26-4CE3-8913-B98207BC86AF}">
      <dsp:nvSpPr>
        <dsp:cNvPr id="0" name=""/>
        <dsp:cNvSpPr/>
      </dsp:nvSpPr>
      <dsp:spPr>
        <a:xfrm>
          <a:off x="0" y="5021"/>
          <a:ext cx="4768487" cy="52825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一、汽车运行材料概念</a:t>
          </a:r>
          <a:endParaRPr lang="zh-CN" altLang="en-US" sz="2100" kern="1200" dirty="0"/>
        </a:p>
      </dsp:txBody>
      <dsp:txXfrm>
        <a:off x="25787" y="30808"/>
        <a:ext cx="4716913" cy="476681"/>
      </dsp:txXfrm>
    </dsp:sp>
    <dsp:sp modelId="{51F9C676-F2E2-4A48-ADEA-279FF8DBAB4D}">
      <dsp:nvSpPr>
        <dsp:cNvPr id="0" name=""/>
        <dsp:cNvSpPr/>
      </dsp:nvSpPr>
      <dsp:spPr>
        <a:xfrm>
          <a:off x="0" y="589363"/>
          <a:ext cx="4768487" cy="52825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二、汽车运行材料研究内容</a:t>
          </a:r>
          <a:endParaRPr lang="zh-CN" altLang="en-US" sz="2100" kern="1200" dirty="0"/>
        </a:p>
      </dsp:txBody>
      <dsp:txXfrm>
        <a:off x="25787" y="615150"/>
        <a:ext cx="4716913" cy="476681"/>
      </dsp:txXfrm>
    </dsp:sp>
    <dsp:sp modelId="{9DA8130E-D1F8-443F-B88D-3A3C8AB8C5F6}">
      <dsp:nvSpPr>
        <dsp:cNvPr id="0" name=""/>
        <dsp:cNvSpPr/>
      </dsp:nvSpPr>
      <dsp:spPr>
        <a:xfrm>
          <a:off x="0" y="1182492"/>
          <a:ext cx="4768487" cy="52825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三、汽车运行材料研究意义</a:t>
          </a:r>
          <a:endParaRPr lang="zh-CN" altLang="en-US" sz="2100" kern="1200" dirty="0"/>
        </a:p>
      </dsp:txBody>
      <dsp:txXfrm>
        <a:off x="25787" y="1208279"/>
        <a:ext cx="4716913" cy="476681"/>
      </dsp:txXfrm>
    </dsp:sp>
    <dsp:sp modelId="{1E2B61BA-8923-483A-AADF-9250F6C5A08F}">
      <dsp:nvSpPr>
        <dsp:cNvPr id="0" name=""/>
        <dsp:cNvSpPr/>
      </dsp:nvSpPr>
      <dsp:spPr>
        <a:xfrm>
          <a:off x="0" y="1771227"/>
          <a:ext cx="4768487" cy="52825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四、汽车运行材料发展趋势</a:t>
          </a:r>
          <a:endParaRPr lang="zh-CN" altLang="en-US" sz="2100" kern="1200" dirty="0"/>
        </a:p>
      </dsp:txBody>
      <dsp:txXfrm>
        <a:off x="25787" y="1797014"/>
        <a:ext cx="4716913" cy="476681"/>
      </dsp:txXfrm>
    </dsp:sp>
    <dsp:sp modelId="{90B26517-ED80-42B2-8E75-DC5F9EF13FE1}">
      <dsp:nvSpPr>
        <dsp:cNvPr id="0" name=""/>
        <dsp:cNvSpPr/>
      </dsp:nvSpPr>
      <dsp:spPr>
        <a:xfrm>
          <a:off x="0" y="2364984"/>
          <a:ext cx="4768487" cy="52825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zh-CN" altLang="en-US" sz="2100" kern="1200" dirty="0" smtClean="0"/>
            <a:t>五、石油的基本知识</a:t>
          </a:r>
          <a:endParaRPr lang="zh-CN" altLang="en-US" sz="2100" kern="1200" dirty="0"/>
        </a:p>
      </dsp:txBody>
      <dsp:txXfrm>
        <a:off x="25787" y="2390771"/>
        <a:ext cx="4716913" cy="4766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25C21E-BEEB-4C2B-BBC4-634EC1F51126}">
      <dsp:nvSpPr>
        <dsp:cNvPr id="0" name=""/>
        <dsp:cNvSpPr/>
      </dsp:nvSpPr>
      <dsp:spPr>
        <a:xfrm>
          <a:off x="0" y="0"/>
          <a:ext cx="7356026" cy="1711125"/>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715963" algn="l" defTabSz="1244600" rtl="0">
            <a:lnSpc>
              <a:spcPct val="90000"/>
            </a:lnSpc>
            <a:spcBef>
              <a:spcPct val="0"/>
            </a:spcBef>
            <a:spcAft>
              <a:spcPct val="35000"/>
            </a:spcAft>
          </a:pPr>
          <a:r>
            <a:rPr lang="zh-CN" altLang="en-US" sz="2800" kern="1200" dirty="0" smtClean="0"/>
            <a:t>汽车运行过程中，消耗的燃料、润滑剂、特种液和轮胎等对汽车使用有较大影响的材料统称为汽车运行材料</a:t>
          </a:r>
          <a:r>
            <a:rPr lang="zh-CN" altLang="en-US" sz="3200" kern="1200" dirty="0" smtClean="0"/>
            <a:t>。</a:t>
          </a:r>
          <a:endParaRPr lang="zh-CN" altLang="en-US" sz="3200" kern="1200" dirty="0"/>
        </a:p>
      </dsp:txBody>
      <dsp:txXfrm>
        <a:off x="83530" y="83530"/>
        <a:ext cx="7188966" cy="15440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4A255-BA78-4825-A074-A5CF7CDF9A12}">
      <dsp:nvSpPr>
        <dsp:cNvPr id="0" name=""/>
        <dsp:cNvSpPr/>
      </dsp:nvSpPr>
      <dsp:spPr>
        <a:xfrm>
          <a:off x="0" y="276716"/>
          <a:ext cx="7848871" cy="3229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719138" algn="l" defTabSz="1333500" rtl="0">
            <a:lnSpc>
              <a:spcPct val="90000"/>
            </a:lnSpc>
            <a:spcBef>
              <a:spcPct val="0"/>
            </a:spcBef>
            <a:spcAft>
              <a:spcPct val="35000"/>
            </a:spcAft>
          </a:pPr>
          <a:r>
            <a:rPr lang="zh-CN" sz="3000" kern="1200" dirty="0" smtClean="0"/>
            <a:t>主要包括车用汽油、车用柴油、车用替代燃料、发动机油、车辆齿轮油、汽车</a:t>
          </a:r>
          <a:r>
            <a:rPr lang="zh-CN" altLang="en-US" sz="3000" kern="1200" dirty="0" smtClean="0"/>
            <a:t>自动变速器</a:t>
          </a:r>
          <a:r>
            <a:rPr lang="zh-CN" sz="3000" kern="1200" dirty="0" smtClean="0"/>
            <a:t>油、车用润滑脂、汽车制动液、车用其他工作液、汽车轮胎等，着重就汽车运行材料的主要使用性能、评价指标或方法、特点、规格、标准以及合理使用进行分析。</a:t>
          </a:r>
          <a:endParaRPr lang="zh-CN" sz="3000" kern="1200" dirty="0"/>
        </a:p>
      </dsp:txBody>
      <dsp:txXfrm>
        <a:off x="157637" y="434353"/>
        <a:ext cx="7533597" cy="29139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81FCF-79F0-4723-8E5D-A98DDA99D0A1}">
      <dsp:nvSpPr>
        <dsp:cNvPr id="0" name=""/>
        <dsp:cNvSpPr/>
      </dsp:nvSpPr>
      <dsp:spPr>
        <a:xfrm>
          <a:off x="2655508" y="58"/>
          <a:ext cx="1217771" cy="1217771"/>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   </a:t>
          </a:r>
          <a:r>
            <a:rPr lang="zh-CN" altLang="en-US" sz="1800" kern="1200" dirty="0" smtClean="0">
              <a:solidFill>
                <a:srgbClr val="FF0000"/>
              </a:solidFill>
            </a:rPr>
            <a:t>燃料</a:t>
          </a:r>
          <a:r>
            <a:rPr lang="zh-CN" altLang="en-US" sz="1800" kern="1200" dirty="0" smtClean="0"/>
            <a:t>（粮食）</a:t>
          </a:r>
          <a:endParaRPr lang="zh-CN" altLang="en-US" sz="1800" kern="1200" dirty="0"/>
        </a:p>
      </dsp:txBody>
      <dsp:txXfrm>
        <a:off x="2833846" y="178396"/>
        <a:ext cx="861095" cy="861095"/>
      </dsp:txXfrm>
    </dsp:sp>
    <dsp:sp modelId="{DEF05BAE-EA6E-45E5-BF5F-DEEAD6D07898}">
      <dsp:nvSpPr>
        <dsp:cNvPr id="0" name=""/>
        <dsp:cNvSpPr/>
      </dsp:nvSpPr>
      <dsp:spPr>
        <a:xfrm rot="2700000">
          <a:off x="3742562" y="1043511"/>
          <a:ext cx="323796" cy="410998"/>
        </a:xfrm>
        <a:prstGeom prst="rightArrow">
          <a:avLst>
            <a:gd name="adj1" fmla="val 60000"/>
            <a:gd name="adj2" fmla="val 5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3756788" y="1091367"/>
        <a:ext cx="226657" cy="246598"/>
      </dsp:txXfrm>
    </dsp:sp>
    <dsp:sp modelId="{44CB8907-40E0-47D5-BDB8-A9571FA234D7}">
      <dsp:nvSpPr>
        <dsp:cNvPr id="0" name=""/>
        <dsp:cNvSpPr/>
      </dsp:nvSpPr>
      <dsp:spPr>
        <a:xfrm>
          <a:off x="3948600" y="1293151"/>
          <a:ext cx="1217771" cy="1217771"/>
        </a:xfrm>
        <a:prstGeom prst="ellipse">
          <a:avLst/>
        </a:prstGeom>
        <a:gradFill rotWithShape="0">
          <a:gsLst>
            <a:gs pos="0">
              <a:schemeClr val="accent5">
                <a:hueOff val="1085675"/>
                <a:satOff val="3732"/>
                <a:lumOff val="-17909"/>
                <a:alphaOff val="0"/>
                <a:tint val="50000"/>
                <a:satMod val="300000"/>
              </a:schemeClr>
            </a:gs>
            <a:gs pos="35000">
              <a:schemeClr val="accent5">
                <a:hueOff val="1085675"/>
                <a:satOff val="3732"/>
                <a:lumOff val="-17909"/>
                <a:alphaOff val="0"/>
                <a:tint val="37000"/>
                <a:satMod val="300000"/>
              </a:schemeClr>
            </a:gs>
            <a:gs pos="100000">
              <a:schemeClr val="accent5">
                <a:hueOff val="1085675"/>
                <a:satOff val="3732"/>
                <a:lumOff val="-1790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r" defTabSz="800100">
            <a:lnSpc>
              <a:spcPct val="90000"/>
            </a:lnSpc>
            <a:spcBef>
              <a:spcPct val="0"/>
            </a:spcBef>
            <a:spcAft>
              <a:spcPct val="35000"/>
            </a:spcAft>
          </a:pPr>
          <a:r>
            <a:rPr lang="zh-CN" altLang="en-US" sz="1800" kern="1200" dirty="0" smtClean="0"/>
            <a:t> </a:t>
          </a:r>
          <a:r>
            <a:rPr lang="zh-CN" altLang="en-US" sz="1800" kern="1200" dirty="0" smtClean="0">
              <a:solidFill>
                <a:srgbClr val="FF0000"/>
              </a:solidFill>
            </a:rPr>
            <a:t>润滑剂</a:t>
          </a:r>
          <a:r>
            <a:rPr lang="zh-CN" altLang="en-US" sz="1800" kern="1200" dirty="0" smtClean="0"/>
            <a:t>（血液）</a:t>
          </a:r>
          <a:endParaRPr lang="zh-CN" altLang="en-US" sz="1800" kern="1200" dirty="0"/>
        </a:p>
      </dsp:txBody>
      <dsp:txXfrm>
        <a:off x="4126938" y="1471489"/>
        <a:ext cx="861095" cy="861095"/>
      </dsp:txXfrm>
    </dsp:sp>
    <dsp:sp modelId="{B962F459-0A4C-4FED-8350-14AA7D37B028}">
      <dsp:nvSpPr>
        <dsp:cNvPr id="0" name=""/>
        <dsp:cNvSpPr/>
      </dsp:nvSpPr>
      <dsp:spPr>
        <a:xfrm rot="8100000">
          <a:off x="3755521" y="2336604"/>
          <a:ext cx="323796" cy="410998"/>
        </a:xfrm>
        <a:prstGeom prst="rightArrow">
          <a:avLst>
            <a:gd name="adj1" fmla="val 60000"/>
            <a:gd name="adj2" fmla="val 50000"/>
          </a:avLst>
        </a:prstGeom>
        <a:gradFill rotWithShape="0">
          <a:gsLst>
            <a:gs pos="0">
              <a:schemeClr val="accent5">
                <a:hueOff val="1085675"/>
                <a:satOff val="3732"/>
                <a:lumOff val="-17909"/>
                <a:alphaOff val="0"/>
                <a:tint val="50000"/>
                <a:satMod val="300000"/>
              </a:schemeClr>
            </a:gs>
            <a:gs pos="35000">
              <a:schemeClr val="accent5">
                <a:hueOff val="1085675"/>
                <a:satOff val="3732"/>
                <a:lumOff val="-17909"/>
                <a:alphaOff val="0"/>
                <a:tint val="37000"/>
                <a:satMod val="300000"/>
              </a:schemeClr>
            </a:gs>
            <a:gs pos="100000">
              <a:schemeClr val="accent5">
                <a:hueOff val="1085675"/>
                <a:satOff val="3732"/>
                <a:lumOff val="-17909"/>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0800000">
        <a:off x="3838434" y="2384460"/>
        <a:ext cx="226657" cy="246598"/>
      </dsp:txXfrm>
    </dsp:sp>
    <dsp:sp modelId="{DB6C8505-8C51-4508-8F80-4705F2873EEC}">
      <dsp:nvSpPr>
        <dsp:cNvPr id="0" name=""/>
        <dsp:cNvSpPr/>
      </dsp:nvSpPr>
      <dsp:spPr>
        <a:xfrm>
          <a:off x="2655508" y="2586243"/>
          <a:ext cx="1217771" cy="1217771"/>
        </a:xfrm>
        <a:prstGeom prst="ellipse">
          <a:avLst/>
        </a:prstGeom>
        <a:gradFill rotWithShape="0">
          <a:gsLst>
            <a:gs pos="0">
              <a:schemeClr val="accent5">
                <a:hueOff val="2171351"/>
                <a:satOff val="7464"/>
                <a:lumOff val="-35817"/>
                <a:alphaOff val="0"/>
                <a:tint val="50000"/>
                <a:satMod val="300000"/>
              </a:schemeClr>
            </a:gs>
            <a:gs pos="35000">
              <a:schemeClr val="accent5">
                <a:hueOff val="2171351"/>
                <a:satOff val="7464"/>
                <a:lumOff val="-35817"/>
                <a:alphaOff val="0"/>
                <a:tint val="37000"/>
                <a:satMod val="300000"/>
              </a:schemeClr>
            </a:gs>
            <a:gs pos="100000">
              <a:schemeClr val="accent5">
                <a:hueOff val="2171351"/>
                <a:satOff val="7464"/>
                <a:lumOff val="-35817"/>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  </a:t>
          </a:r>
          <a:r>
            <a:rPr lang="zh-CN" altLang="en-US" sz="1800" kern="1200" dirty="0" smtClean="0">
              <a:solidFill>
                <a:srgbClr val="FF0000"/>
              </a:solidFill>
            </a:rPr>
            <a:t>工作液</a:t>
          </a:r>
          <a:r>
            <a:rPr lang="zh-CN" altLang="en-US" sz="1800" kern="1200" dirty="0" smtClean="0"/>
            <a:t>（体液）</a:t>
          </a:r>
          <a:endParaRPr lang="zh-CN" altLang="en-US" sz="1800" kern="1200" dirty="0"/>
        </a:p>
      </dsp:txBody>
      <dsp:txXfrm>
        <a:off x="2833846" y="2764581"/>
        <a:ext cx="861095" cy="861095"/>
      </dsp:txXfrm>
    </dsp:sp>
    <dsp:sp modelId="{C1523015-AEBB-4026-BE74-19A7519E0AB4}">
      <dsp:nvSpPr>
        <dsp:cNvPr id="0" name=""/>
        <dsp:cNvSpPr/>
      </dsp:nvSpPr>
      <dsp:spPr>
        <a:xfrm rot="13500000">
          <a:off x="2462429" y="2349564"/>
          <a:ext cx="323796" cy="410998"/>
        </a:xfrm>
        <a:prstGeom prst="rightArrow">
          <a:avLst>
            <a:gd name="adj1" fmla="val 60000"/>
            <a:gd name="adj2" fmla="val 50000"/>
          </a:avLst>
        </a:prstGeom>
        <a:gradFill rotWithShape="0">
          <a:gsLst>
            <a:gs pos="0">
              <a:schemeClr val="accent5">
                <a:hueOff val="2171351"/>
                <a:satOff val="7464"/>
                <a:lumOff val="-35817"/>
                <a:alphaOff val="0"/>
                <a:tint val="50000"/>
                <a:satMod val="300000"/>
              </a:schemeClr>
            </a:gs>
            <a:gs pos="35000">
              <a:schemeClr val="accent5">
                <a:hueOff val="2171351"/>
                <a:satOff val="7464"/>
                <a:lumOff val="-35817"/>
                <a:alphaOff val="0"/>
                <a:tint val="37000"/>
                <a:satMod val="300000"/>
              </a:schemeClr>
            </a:gs>
            <a:gs pos="100000">
              <a:schemeClr val="accent5">
                <a:hueOff val="2171351"/>
                <a:satOff val="7464"/>
                <a:lumOff val="-35817"/>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0800000">
        <a:off x="2545342" y="2466108"/>
        <a:ext cx="226657" cy="246598"/>
      </dsp:txXfrm>
    </dsp:sp>
    <dsp:sp modelId="{26507506-BC9F-4396-8817-34B63C438884}">
      <dsp:nvSpPr>
        <dsp:cNvPr id="0" name=""/>
        <dsp:cNvSpPr/>
      </dsp:nvSpPr>
      <dsp:spPr>
        <a:xfrm>
          <a:off x="1362415" y="1293151"/>
          <a:ext cx="1217771" cy="1217771"/>
        </a:xfrm>
        <a:prstGeom prst="ellipse">
          <a:avLst/>
        </a:prstGeom>
        <a:gradFill rotWithShape="0">
          <a:gsLst>
            <a:gs pos="0">
              <a:schemeClr val="accent5">
                <a:hueOff val="3257026"/>
                <a:satOff val="11196"/>
                <a:lumOff val="-53726"/>
                <a:alphaOff val="0"/>
                <a:tint val="50000"/>
                <a:satMod val="300000"/>
              </a:schemeClr>
            </a:gs>
            <a:gs pos="35000">
              <a:schemeClr val="accent5">
                <a:hueOff val="3257026"/>
                <a:satOff val="11196"/>
                <a:lumOff val="-53726"/>
                <a:alphaOff val="0"/>
                <a:tint val="37000"/>
                <a:satMod val="300000"/>
              </a:schemeClr>
            </a:gs>
            <a:gs pos="100000">
              <a:schemeClr val="accent5">
                <a:hueOff val="3257026"/>
                <a:satOff val="11196"/>
                <a:lumOff val="-5372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 </a:t>
          </a:r>
          <a:r>
            <a:rPr lang="zh-CN" altLang="en-US" sz="1800" kern="1200" dirty="0" smtClean="0">
              <a:solidFill>
                <a:srgbClr val="FF0000"/>
              </a:solidFill>
            </a:rPr>
            <a:t>轮胎</a:t>
          </a:r>
          <a:r>
            <a:rPr lang="zh-CN" altLang="en-US" sz="1800" kern="1200" dirty="0" smtClean="0"/>
            <a:t>（鞋子）</a:t>
          </a:r>
          <a:endParaRPr lang="zh-CN" altLang="en-US" sz="1800" kern="1200" dirty="0"/>
        </a:p>
      </dsp:txBody>
      <dsp:txXfrm>
        <a:off x="1540753" y="1471489"/>
        <a:ext cx="861095" cy="861095"/>
      </dsp:txXfrm>
    </dsp:sp>
    <dsp:sp modelId="{762B1B72-75D9-466B-ABDB-C959A44A275D}">
      <dsp:nvSpPr>
        <dsp:cNvPr id="0" name=""/>
        <dsp:cNvSpPr/>
      </dsp:nvSpPr>
      <dsp:spPr>
        <a:xfrm rot="18900000">
          <a:off x="2449469" y="1056471"/>
          <a:ext cx="323796" cy="410998"/>
        </a:xfrm>
        <a:prstGeom prst="rightArrow">
          <a:avLst>
            <a:gd name="adj1" fmla="val 60000"/>
            <a:gd name="adj2" fmla="val 50000"/>
          </a:avLst>
        </a:prstGeom>
        <a:gradFill rotWithShape="0">
          <a:gsLst>
            <a:gs pos="0">
              <a:schemeClr val="accent5">
                <a:hueOff val="3257026"/>
                <a:satOff val="11196"/>
                <a:lumOff val="-53726"/>
                <a:alphaOff val="0"/>
                <a:tint val="50000"/>
                <a:satMod val="300000"/>
              </a:schemeClr>
            </a:gs>
            <a:gs pos="35000">
              <a:schemeClr val="accent5">
                <a:hueOff val="3257026"/>
                <a:satOff val="11196"/>
                <a:lumOff val="-53726"/>
                <a:alphaOff val="0"/>
                <a:tint val="37000"/>
                <a:satMod val="300000"/>
              </a:schemeClr>
            </a:gs>
            <a:gs pos="100000">
              <a:schemeClr val="accent5">
                <a:hueOff val="3257026"/>
                <a:satOff val="11196"/>
                <a:lumOff val="-53726"/>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463695" y="1173015"/>
        <a:ext cx="226657" cy="24659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7F413-99F4-402F-8162-8CBAD44A3D9E}">
      <dsp:nvSpPr>
        <dsp:cNvPr id="0" name=""/>
        <dsp:cNvSpPr/>
      </dsp:nvSpPr>
      <dsp:spPr>
        <a:xfrm>
          <a:off x="0" y="250102"/>
          <a:ext cx="8352928" cy="16965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719138" algn="l" defTabSz="1289050" rtl="0">
            <a:lnSpc>
              <a:spcPct val="90000"/>
            </a:lnSpc>
            <a:spcBef>
              <a:spcPct val="0"/>
            </a:spcBef>
            <a:spcAft>
              <a:spcPct val="35000"/>
            </a:spcAft>
          </a:pPr>
          <a:r>
            <a:rPr lang="zh-CN" sz="2900" kern="1200" dirty="0" smtClean="0"/>
            <a:t>石油是埋藏在地下的天然矿产物，未经炼制前也叫原油。石油在国民经济中占有极其重要的地位，车用燃料与润滑剂目前多为石油产品。</a:t>
          </a:r>
          <a:endParaRPr lang="zh-CN" sz="2900" kern="1200" dirty="0"/>
        </a:p>
      </dsp:txBody>
      <dsp:txXfrm>
        <a:off x="82816" y="332918"/>
        <a:ext cx="8187296" cy="153086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A50B40E3-194C-4BA6-B382-0F6E93CE9C31}" type="slidenum">
              <a:rPr lang="zh-CN" altLang="en-US" smtClean="0">
                <a:solidFill>
                  <a:prstClr val="black"/>
                </a:solidFill>
                <a:latin typeface="Arial" panose="020B0604020202020204" pitchFamily="34" charset="0"/>
              </a:rPr>
              <a:pPr>
                <a:spcBef>
                  <a:spcPct val="0"/>
                </a:spcBef>
              </a:pPr>
              <a:t>1</a:t>
            </a:fld>
            <a:endParaRPr lang="en-US" altLang="zh-CN" smtClean="0">
              <a:solidFill>
                <a:prstClr val="black"/>
              </a:solidFill>
              <a:latin typeface="Arial" panose="020B0604020202020204" pitchFamily="34" charset="0"/>
            </a:endParaRPr>
          </a:p>
        </p:txBody>
      </p:sp>
    </p:spTree>
    <p:extLst>
      <p:ext uri="{BB962C8B-B14F-4D97-AF65-F5344CB8AC3E}">
        <p14:creationId xmlns:p14="http://schemas.microsoft.com/office/powerpoint/2010/main" val="4038508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17"/>
          <p:cNvGrpSpPr>
            <a:grpSpLocks/>
          </p:cNvGrpSpPr>
          <p:nvPr/>
        </p:nvGrpSpPr>
        <p:grpSpPr bwMode="auto">
          <a:xfrm>
            <a:off x="533401" y="27385"/>
            <a:ext cx="7891463" cy="5116115"/>
            <a:chOff x="349" y="23"/>
            <a:chExt cx="4971" cy="4297"/>
          </a:xfrm>
        </p:grpSpPr>
        <p:sp>
          <p:nvSpPr>
            <p:cNvPr id="5" name="Rectangle 18"/>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 name="Freeform 19"/>
            <p:cNvSpPr>
              <a:spLocks noEditPoints="1"/>
            </p:cNvSpPr>
            <p:nvPr/>
          </p:nvSpPr>
          <p:spPr bwMode="auto">
            <a:xfrm>
              <a:off x="384"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20"/>
            <p:cNvSpPr>
              <a:spLocks noEditPoints="1"/>
            </p:cNvSpPr>
            <p:nvPr/>
          </p:nvSpPr>
          <p:spPr bwMode="auto">
            <a:xfrm>
              <a:off x="384"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21"/>
            <p:cNvSpPr>
              <a:spLocks noEditPoints="1"/>
            </p:cNvSpPr>
            <p:nvPr/>
          </p:nvSpPr>
          <p:spPr bwMode="auto">
            <a:xfrm>
              <a:off x="384"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22"/>
            <p:cNvSpPr>
              <a:spLocks noEditPoints="1"/>
            </p:cNvSpPr>
            <p:nvPr/>
          </p:nvSpPr>
          <p:spPr bwMode="auto">
            <a:xfrm>
              <a:off x="384"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23"/>
            <p:cNvSpPr>
              <a:spLocks noEditPoints="1"/>
            </p:cNvSpPr>
            <p:nvPr/>
          </p:nvSpPr>
          <p:spPr bwMode="auto">
            <a:xfrm>
              <a:off x="384"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24"/>
            <p:cNvSpPr>
              <a:spLocks noEditPoints="1"/>
            </p:cNvSpPr>
            <p:nvPr/>
          </p:nvSpPr>
          <p:spPr bwMode="auto">
            <a:xfrm>
              <a:off x="384"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25"/>
            <p:cNvSpPr>
              <a:spLocks noEditPoints="1"/>
            </p:cNvSpPr>
            <p:nvPr/>
          </p:nvSpPr>
          <p:spPr bwMode="auto">
            <a:xfrm>
              <a:off x="384"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26"/>
            <p:cNvSpPr>
              <a:spLocks noEditPoints="1"/>
            </p:cNvSpPr>
            <p:nvPr/>
          </p:nvSpPr>
          <p:spPr bwMode="auto">
            <a:xfrm>
              <a:off x="384"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27"/>
            <p:cNvSpPr>
              <a:spLocks noEditPoints="1"/>
            </p:cNvSpPr>
            <p:nvPr/>
          </p:nvSpPr>
          <p:spPr bwMode="auto">
            <a:xfrm>
              <a:off x="384"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28"/>
            <p:cNvSpPr>
              <a:spLocks noEditPoints="1"/>
            </p:cNvSpPr>
            <p:nvPr/>
          </p:nvSpPr>
          <p:spPr bwMode="auto">
            <a:xfrm>
              <a:off x="384"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29"/>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7" name="Rectangle 30"/>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8" name="Freeform 31"/>
            <p:cNvSpPr>
              <a:spLocks noEditPoints="1"/>
            </p:cNvSpPr>
            <p:nvPr/>
          </p:nvSpPr>
          <p:spPr bwMode="auto">
            <a:xfrm>
              <a:off x="82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32"/>
            <p:cNvSpPr>
              <a:spLocks noEditPoints="1"/>
            </p:cNvSpPr>
            <p:nvPr/>
          </p:nvSpPr>
          <p:spPr bwMode="auto">
            <a:xfrm>
              <a:off x="82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33"/>
            <p:cNvSpPr>
              <a:spLocks noEditPoints="1"/>
            </p:cNvSpPr>
            <p:nvPr/>
          </p:nvSpPr>
          <p:spPr bwMode="auto">
            <a:xfrm>
              <a:off x="82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34"/>
            <p:cNvSpPr>
              <a:spLocks noEditPoints="1"/>
            </p:cNvSpPr>
            <p:nvPr/>
          </p:nvSpPr>
          <p:spPr bwMode="auto">
            <a:xfrm>
              <a:off x="82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35"/>
            <p:cNvSpPr>
              <a:spLocks noEditPoints="1"/>
            </p:cNvSpPr>
            <p:nvPr/>
          </p:nvSpPr>
          <p:spPr bwMode="auto">
            <a:xfrm>
              <a:off x="82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36"/>
            <p:cNvSpPr>
              <a:spLocks noEditPoints="1"/>
            </p:cNvSpPr>
            <p:nvPr/>
          </p:nvSpPr>
          <p:spPr bwMode="auto">
            <a:xfrm>
              <a:off x="82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37"/>
            <p:cNvSpPr>
              <a:spLocks noEditPoints="1"/>
            </p:cNvSpPr>
            <p:nvPr/>
          </p:nvSpPr>
          <p:spPr bwMode="auto">
            <a:xfrm>
              <a:off x="82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38"/>
            <p:cNvSpPr>
              <a:spLocks noEditPoints="1"/>
            </p:cNvSpPr>
            <p:nvPr/>
          </p:nvSpPr>
          <p:spPr bwMode="auto">
            <a:xfrm>
              <a:off x="82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39"/>
            <p:cNvSpPr>
              <a:spLocks noEditPoints="1"/>
            </p:cNvSpPr>
            <p:nvPr/>
          </p:nvSpPr>
          <p:spPr bwMode="auto">
            <a:xfrm>
              <a:off x="82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40"/>
            <p:cNvSpPr>
              <a:spLocks noEditPoints="1"/>
            </p:cNvSpPr>
            <p:nvPr/>
          </p:nvSpPr>
          <p:spPr bwMode="auto">
            <a:xfrm>
              <a:off x="82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41"/>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29" name="Rectangle 42"/>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30" name="Freeform 43"/>
            <p:cNvSpPr>
              <a:spLocks noEditPoints="1"/>
            </p:cNvSpPr>
            <p:nvPr/>
          </p:nvSpPr>
          <p:spPr bwMode="auto">
            <a:xfrm>
              <a:off x="127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44"/>
            <p:cNvSpPr>
              <a:spLocks noEditPoints="1"/>
            </p:cNvSpPr>
            <p:nvPr/>
          </p:nvSpPr>
          <p:spPr bwMode="auto">
            <a:xfrm>
              <a:off x="127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45"/>
            <p:cNvSpPr>
              <a:spLocks noEditPoints="1"/>
            </p:cNvSpPr>
            <p:nvPr/>
          </p:nvSpPr>
          <p:spPr bwMode="auto">
            <a:xfrm>
              <a:off x="127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46"/>
            <p:cNvSpPr>
              <a:spLocks noEditPoints="1"/>
            </p:cNvSpPr>
            <p:nvPr/>
          </p:nvSpPr>
          <p:spPr bwMode="auto">
            <a:xfrm>
              <a:off x="127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47"/>
            <p:cNvSpPr>
              <a:spLocks noEditPoints="1"/>
            </p:cNvSpPr>
            <p:nvPr/>
          </p:nvSpPr>
          <p:spPr bwMode="auto">
            <a:xfrm>
              <a:off x="127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48"/>
            <p:cNvSpPr>
              <a:spLocks noEditPoints="1"/>
            </p:cNvSpPr>
            <p:nvPr/>
          </p:nvSpPr>
          <p:spPr bwMode="auto">
            <a:xfrm>
              <a:off x="127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49"/>
            <p:cNvSpPr>
              <a:spLocks noEditPoints="1"/>
            </p:cNvSpPr>
            <p:nvPr/>
          </p:nvSpPr>
          <p:spPr bwMode="auto">
            <a:xfrm>
              <a:off x="127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50"/>
            <p:cNvSpPr>
              <a:spLocks noEditPoints="1"/>
            </p:cNvSpPr>
            <p:nvPr/>
          </p:nvSpPr>
          <p:spPr bwMode="auto">
            <a:xfrm>
              <a:off x="127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51"/>
            <p:cNvSpPr>
              <a:spLocks noEditPoints="1"/>
            </p:cNvSpPr>
            <p:nvPr/>
          </p:nvSpPr>
          <p:spPr bwMode="auto">
            <a:xfrm>
              <a:off x="127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52"/>
            <p:cNvSpPr>
              <a:spLocks noEditPoints="1"/>
            </p:cNvSpPr>
            <p:nvPr/>
          </p:nvSpPr>
          <p:spPr bwMode="auto">
            <a:xfrm>
              <a:off x="127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53"/>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1" name="Rectangle 54"/>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42" name="Freeform 55"/>
            <p:cNvSpPr>
              <a:spLocks noEditPoints="1"/>
            </p:cNvSpPr>
            <p:nvPr/>
          </p:nvSpPr>
          <p:spPr bwMode="auto">
            <a:xfrm>
              <a:off x="1724"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56"/>
            <p:cNvSpPr>
              <a:spLocks noEditPoints="1"/>
            </p:cNvSpPr>
            <p:nvPr/>
          </p:nvSpPr>
          <p:spPr bwMode="auto">
            <a:xfrm>
              <a:off x="1724"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57"/>
            <p:cNvSpPr>
              <a:spLocks noEditPoints="1"/>
            </p:cNvSpPr>
            <p:nvPr/>
          </p:nvSpPr>
          <p:spPr bwMode="auto">
            <a:xfrm>
              <a:off x="1724"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58"/>
            <p:cNvSpPr>
              <a:spLocks noEditPoints="1"/>
            </p:cNvSpPr>
            <p:nvPr/>
          </p:nvSpPr>
          <p:spPr bwMode="auto">
            <a:xfrm>
              <a:off x="1724"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59"/>
            <p:cNvSpPr>
              <a:spLocks noEditPoints="1"/>
            </p:cNvSpPr>
            <p:nvPr/>
          </p:nvSpPr>
          <p:spPr bwMode="auto">
            <a:xfrm>
              <a:off x="1724"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60"/>
            <p:cNvSpPr>
              <a:spLocks noEditPoints="1"/>
            </p:cNvSpPr>
            <p:nvPr/>
          </p:nvSpPr>
          <p:spPr bwMode="auto">
            <a:xfrm>
              <a:off x="1724"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61"/>
            <p:cNvSpPr>
              <a:spLocks noEditPoints="1"/>
            </p:cNvSpPr>
            <p:nvPr/>
          </p:nvSpPr>
          <p:spPr bwMode="auto">
            <a:xfrm>
              <a:off x="1724"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62"/>
            <p:cNvSpPr>
              <a:spLocks noEditPoints="1"/>
            </p:cNvSpPr>
            <p:nvPr/>
          </p:nvSpPr>
          <p:spPr bwMode="auto">
            <a:xfrm>
              <a:off x="1724"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63"/>
            <p:cNvSpPr>
              <a:spLocks noEditPoints="1"/>
            </p:cNvSpPr>
            <p:nvPr/>
          </p:nvSpPr>
          <p:spPr bwMode="auto">
            <a:xfrm>
              <a:off x="1724"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64"/>
            <p:cNvSpPr>
              <a:spLocks noEditPoints="1"/>
            </p:cNvSpPr>
            <p:nvPr/>
          </p:nvSpPr>
          <p:spPr bwMode="auto">
            <a:xfrm>
              <a:off x="1724"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65"/>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3" name="Rectangle 66"/>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54" name="Freeform 67"/>
            <p:cNvSpPr>
              <a:spLocks noEditPoints="1"/>
            </p:cNvSpPr>
            <p:nvPr/>
          </p:nvSpPr>
          <p:spPr bwMode="auto">
            <a:xfrm>
              <a:off x="216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68"/>
            <p:cNvSpPr>
              <a:spLocks noEditPoints="1"/>
            </p:cNvSpPr>
            <p:nvPr/>
          </p:nvSpPr>
          <p:spPr bwMode="auto">
            <a:xfrm>
              <a:off x="216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69"/>
            <p:cNvSpPr>
              <a:spLocks noEditPoints="1"/>
            </p:cNvSpPr>
            <p:nvPr/>
          </p:nvSpPr>
          <p:spPr bwMode="auto">
            <a:xfrm>
              <a:off x="216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70"/>
            <p:cNvSpPr>
              <a:spLocks noEditPoints="1"/>
            </p:cNvSpPr>
            <p:nvPr/>
          </p:nvSpPr>
          <p:spPr bwMode="auto">
            <a:xfrm>
              <a:off x="216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71"/>
            <p:cNvSpPr>
              <a:spLocks noEditPoints="1"/>
            </p:cNvSpPr>
            <p:nvPr/>
          </p:nvSpPr>
          <p:spPr bwMode="auto">
            <a:xfrm>
              <a:off x="216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72"/>
            <p:cNvSpPr>
              <a:spLocks noEditPoints="1"/>
            </p:cNvSpPr>
            <p:nvPr/>
          </p:nvSpPr>
          <p:spPr bwMode="auto">
            <a:xfrm>
              <a:off x="216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73"/>
            <p:cNvSpPr>
              <a:spLocks noEditPoints="1"/>
            </p:cNvSpPr>
            <p:nvPr/>
          </p:nvSpPr>
          <p:spPr bwMode="auto">
            <a:xfrm>
              <a:off x="216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74"/>
            <p:cNvSpPr>
              <a:spLocks noEditPoints="1"/>
            </p:cNvSpPr>
            <p:nvPr/>
          </p:nvSpPr>
          <p:spPr bwMode="auto">
            <a:xfrm>
              <a:off x="216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75"/>
            <p:cNvSpPr>
              <a:spLocks noEditPoints="1"/>
            </p:cNvSpPr>
            <p:nvPr/>
          </p:nvSpPr>
          <p:spPr bwMode="auto">
            <a:xfrm>
              <a:off x="216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76"/>
            <p:cNvSpPr>
              <a:spLocks noEditPoints="1"/>
            </p:cNvSpPr>
            <p:nvPr/>
          </p:nvSpPr>
          <p:spPr bwMode="auto">
            <a:xfrm>
              <a:off x="216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77"/>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5" name="Rectangle 78"/>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66" name="Freeform 79"/>
            <p:cNvSpPr>
              <a:spLocks noEditPoints="1"/>
            </p:cNvSpPr>
            <p:nvPr/>
          </p:nvSpPr>
          <p:spPr bwMode="auto">
            <a:xfrm>
              <a:off x="262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80"/>
            <p:cNvSpPr>
              <a:spLocks noEditPoints="1"/>
            </p:cNvSpPr>
            <p:nvPr/>
          </p:nvSpPr>
          <p:spPr bwMode="auto">
            <a:xfrm>
              <a:off x="262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81"/>
            <p:cNvSpPr>
              <a:spLocks noEditPoints="1"/>
            </p:cNvSpPr>
            <p:nvPr/>
          </p:nvSpPr>
          <p:spPr bwMode="auto">
            <a:xfrm>
              <a:off x="262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82"/>
            <p:cNvSpPr>
              <a:spLocks noEditPoints="1"/>
            </p:cNvSpPr>
            <p:nvPr/>
          </p:nvSpPr>
          <p:spPr bwMode="auto">
            <a:xfrm>
              <a:off x="262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83"/>
            <p:cNvSpPr>
              <a:spLocks noEditPoints="1"/>
            </p:cNvSpPr>
            <p:nvPr/>
          </p:nvSpPr>
          <p:spPr bwMode="auto">
            <a:xfrm>
              <a:off x="262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84"/>
            <p:cNvSpPr>
              <a:spLocks noEditPoints="1"/>
            </p:cNvSpPr>
            <p:nvPr/>
          </p:nvSpPr>
          <p:spPr bwMode="auto">
            <a:xfrm>
              <a:off x="262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85"/>
            <p:cNvSpPr>
              <a:spLocks noEditPoints="1"/>
            </p:cNvSpPr>
            <p:nvPr/>
          </p:nvSpPr>
          <p:spPr bwMode="auto">
            <a:xfrm>
              <a:off x="262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86"/>
            <p:cNvSpPr>
              <a:spLocks noEditPoints="1"/>
            </p:cNvSpPr>
            <p:nvPr/>
          </p:nvSpPr>
          <p:spPr bwMode="auto">
            <a:xfrm>
              <a:off x="262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87"/>
            <p:cNvSpPr>
              <a:spLocks noEditPoints="1"/>
            </p:cNvSpPr>
            <p:nvPr/>
          </p:nvSpPr>
          <p:spPr bwMode="auto">
            <a:xfrm>
              <a:off x="262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88"/>
            <p:cNvSpPr>
              <a:spLocks noEditPoints="1"/>
            </p:cNvSpPr>
            <p:nvPr/>
          </p:nvSpPr>
          <p:spPr bwMode="auto">
            <a:xfrm>
              <a:off x="262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89"/>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7" name="Rectangle 90"/>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78" name="Freeform 91"/>
            <p:cNvSpPr>
              <a:spLocks noEditPoints="1"/>
            </p:cNvSpPr>
            <p:nvPr/>
          </p:nvSpPr>
          <p:spPr bwMode="auto">
            <a:xfrm>
              <a:off x="3065"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92"/>
            <p:cNvSpPr>
              <a:spLocks noEditPoints="1"/>
            </p:cNvSpPr>
            <p:nvPr/>
          </p:nvSpPr>
          <p:spPr bwMode="auto">
            <a:xfrm>
              <a:off x="3065"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93"/>
            <p:cNvSpPr>
              <a:spLocks noEditPoints="1"/>
            </p:cNvSpPr>
            <p:nvPr/>
          </p:nvSpPr>
          <p:spPr bwMode="auto">
            <a:xfrm>
              <a:off x="3065"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94"/>
            <p:cNvSpPr>
              <a:spLocks noEditPoints="1"/>
            </p:cNvSpPr>
            <p:nvPr/>
          </p:nvSpPr>
          <p:spPr bwMode="auto">
            <a:xfrm>
              <a:off x="3065"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95"/>
            <p:cNvSpPr>
              <a:spLocks noEditPoints="1"/>
            </p:cNvSpPr>
            <p:nvPr/>
          </p:nvSpPr>
          <p:spPr bwMode="auto">
            <a:xfrm>
              <a:off x="3065"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96"/>
            <p:cNvSpPr>
              <a:spLocks noEditPoints="1"/>
            </p:cNvSpPr>
            <p:nvPr/>
          </p:nvSpPr>
          <p:spPr bwMode="auto">
            <a:xfrm>
              <a:off x="3065"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97"/>
            <p:cNvSpPr>
              <a:spLocks noEditPoints="1"/>
            </p:cNvSpPr>
            <p:nvPr/>
          </p:nvSpPr>
          <p:spPr bwMode="auto">
            <a:xfrm>
              <a:off x="3065"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98"/>
            <p:cNvSpPr>
              <a:spLocks noEditPoints="1"/>
            </p:cNvSpPr>
            <p:nvPr/>
          </p:nvSpPr>
          <p:spPr bwMode="auto">
            <a:xfrm>
              <a:off x="3065"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99"/>
            <p:cNvSpPr>
              <a:spLocks noEditPoints="1"/>
            </p:cNvSpPr>
            <p:nvPr/>
          </p:nvSpPr>
          <p:spPr bwMode="auto">
            <a:xfrm>
              <a:off x="3065"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100"/>
            <p:cNvSpPr>
              <a:spLocks noEditPoints="1"/>
            </p:cNvSpPr>
            <p:nvPr/>
          </p:nvSpPr>
          <p:spPr bwMode="auto">
            <a:xfrm>
              <a:off x="3065"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101"/>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89" name="Rectangle 102"/>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90" name="Freeform 103"/>
            <p:cNvSpPr>
              <a:spLocks noEditPoints="1"/>
            </p:cNvSpPr>
            <p:nvPr/>
          </p:nvSpPr>
          <p:spPr bwMode="auto">
            <a:xfrm>
              <a:off x="351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104"/>
            <p:cNvSpPr>
              <a:spLocks noEditPoints="1"/>
            </p:cNvSpPr>
            <p:nvPr/>
          </p:nvSpPr>
          <p:spPr bwMode="auto">
            <a:xfrm>
              <a:off x="351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105"/>
            <p:cNvSpPr>
              <a:spLocks noEditPoints="1"/>
            </p:cNvSpPr>
            <p:nvPr/>
          </p:nvSpPr>
          <p:spPr bwMode="auto">
            <a:xfrm>
              <a:off x="351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106"/>
            <p:cNvSpPr>
              <a:spLocks noEditPoints="1"/>
            </p:cNvSpPr>
            <p:nvPr/>
          </p:nvSpPr>
          <p:spPr bwMode="auto">
            <a:xfrm>
              <a:off x="351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107"/>
            <p:cNvSpPr>
              <a:spLocks noEditPoints="1"/>
            </p:cNvSpPr>
            <p:nvPr/>
          </p:nvSpPr>
          <p:spPr bwMode="auto">
            <a:xfrm>
              <a:off x="351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108"/>
            <p:cNvSpPr>
              <a:spLocks noEditPoints="1"/>
            </p:cNvSpPr>
            <p:nvPr/>
          </p:nvSpPr>
          <p:spPr bwMode="auto">
            <a:xfrm>
              <a:off x="351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109"/>
            <p:cNvSpPr>
              <a:spLocks noEditPoints="1"/>
            </p:cNvSpPr>
            <p:nvPr/>
          </p:nvSpPr>
          <p:spPr bwMode="auto">
            <a:xfrm>
              <a:off x="351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110"/>
            <p:cNvSpPr>
              <a:spLocks noEditPoints="1"/>
            </p:cNvSpPr>
            <p:nvPr/>
          </p:nvSpPr>
          <p:spPr bwMode="auto">
            <a:xfrm>
              <a:off x="351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111"/>
            <p:cNvSpPr>
              <a:spLocks noEditPoints="1"/>
            </p:cNvSpPr>
            <p:nvPr/>
          </p:nvSpPr>
          <p:spPr bwMode="auto">
            <a:xfrm>
              <a:off x="351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112"/>
            <p:cNvSpPr>
              <a:spLocks noEditPoints="1"/>
            </p:cNvSpPr>
            <p:nvPr/>
          </p:nvSpPr>
          <p:spPr bwMode="auto">
            <a:xfrm>
              <a:off x="351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113"/>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1" name="Rectangle 114"/>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2" name="Freeform 115"/>
            <p:cNvSpPr>
              <a:spLocks noEditPoints="1"/>
            </p:cNvSpPr>
            <p:nvPr/>
          </p:nvSpPr>
          <p:spPr bwMode="auto">
            <a:xfrm>
              <a:off x="396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16"/>
            <p:cNvSpPr>
              <a:spLocks noEditPoints="1"/>
            </p:cNvSpPr>
            <p:nvPr/>
          </p:nvSpPr>
          <p:spPr bwMode="auto">
            <a:xfrm>
              <a:off x="396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17"/>
            <p:cNvSpPr>
              <a:spLocks noEditPoints="1"/>
            </p:cNvSpPr>
            <p:nvPr/>
          </p:nvSpPr>
          <p:spPr bwMode="auto">
            <a:xfrm>
              <a:off x="396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18"/>
            <p:cNvSpPr>
              <a:spLocks noEditPoints="1"/>
            </p:cNvSpPr>
            <p:nvPr/>
          </p:nvSpPr>
          <p:spPr bwMode="auto">
            <a:xfrm>
              <a:off x="396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19"/>
            <p:cNvSpPr>
              <a:spLocks noEditPoints="1"/>
            </p:cNvSpPr>
            <p:nvPr/>
          </p:nvSpPr>
          <p:spPr bwMode="auto">
            <a:xfrm>
              <a:off x="396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20"/>
            <p:cNvSpPr>
              <a:spLocks noEditPoints="1"/>
            </p:cNvSpPr>
            <p:nvPr/>
          </p:nvSpPr>
          <p:spPr bwMode="auto">
            <a:xfrm>
              <a:off x="396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21"/>
            <p:cNvSpPr>
              <a:spLocks noEditPoints="1"/>
            </p:cNvSpPr>
            <p:nvPr/>
          </p:nvSpPr>
          <p:spPr bwMode="auto">
            <a:xfrm>
              <a:off x="396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22"/>
            <p:cNvSpPr>
              <a:spLocks noEditPoints="1"/>
            </p:cNvSpPr>
            <p:nvPr/>
          </p:nvSpPr>
          <p:spPr bwMode="auto">
            <a:xfrm>
              <a:off x="396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23"/>
            <p:cNvSpPr>
              <a:spLocks noEditPoints="1"/>
            </p:cNvSpPr>
            <p:nvPr/>
          </p:nvSpPr>
          <p:spPr bwMode="auto">
            <a:xfrm>
              <a:off x="396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24"/>
            <p:cNvSpPr>
              <a:spLocks noEditPoints="1"/>
            </p:cNvSpPr>
            <p:nvPr/>
          </p:nvSpPr>
          <p:spPr bwMode="auto">
            <a:xfrm>
              <a:off x="396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25"/>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3" name="Rectangle 126"/>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 name="Freeform 127"/>
            <p:cNvSpPr>
              <a:spLocks noEditPoints="1"/>
            </p:cNvSpPr>
            <p:nvPr/>
          </p:nvSpPr>
          <p:spPr bwMode="auto">
            <a:xfrm>
              <a:off x="4405"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28"/>
            <p:cNvSpPr>
              <a:spLocks noEditPoints="1"/>
            </p:cNvSpPr>
            <p:nvPr/>
          </p:nvSpPr>
          <p:spPr bwMode="auto">
            <a:xfrm>
              <a:off x="4405"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29"/>
            <p:cNvSpPr>
              <a:spLocks noEditPoints="1"/>
            </p:cNvSpPr>
            <p:nvPr/>
          </p:nvSpPr>
          <p:spPr bwMode="auto">
            <a:xfrm>
              <a:off x="4405"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30"/>
            <p:cNvSpPr>
              <a:spLocks noEditPoints="1"/>
            </p:cNvSpPr>
            <p:nvPr/>
          </p:nvSpPr>
          <p:spPr bwMode="auto">
            <a:xfrm>
              <a:off x="4405"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31"/>
            <p:cNvSpPr>
              <a:spLocks noEditPoints="1"/>
            </p:cNvSpPr>
            <p:nvPr/>
          </p:nvSpPr>
          <p:spPr bwMode="auto">
            <a:xfrm>
              <a:off x="4405"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32"/>
            <p:cNvSpPr>
              <a:spLocks noEditPoints="1"/>
            </p:cNvSpPr>
            <p:nvPr/>
          </p:nvSpPr>
          <p:spPr bwMode="auto">
            <a:xfrm>
              <a:off x="4405"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33"/>
            <p:cNvSpPr>
              <a:spLocks noEditPoints="1"/>
            </p:cNvSpPr>
            <p:nvPr/>
          </p:nvSpPr>
          <p:spPr bwMode="auto">
            <a:xfrm>
              <a:off x="4405"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34"/>
            <p:cNvSpPr>
              <a:spLocks noEditPoints="1"/>
            </p:cNvSpPr>
            <p:nvPr/>
          </p:nvSpPr>
          <p:spPr bwMode="auto">
            <a:xfrm>
              <a:off x="4405"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35"/>
            <p:cNvSpPr>
              <a:spLocks noEditPoints="1"/>
            </p:cNvSpPr>
            <p:nvPr/>
          </p:nvSpPr>
          <p:spPr bwMode="auto">
            <a:xfrm>
              <a:off x="4405"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36"/>
            <p:cNvSpPr>
              <a:spLocks noEditPoints="1"/>
            </p:cNvSpPr>
            <p:nvPr/>
          </p:nvSpPr>
          <p:spPr bwMode="auto">
            <a:xfrm>
              <a:off x="4405"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37"/>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5" name="Rectangle 138"/>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26" name="Freeform 139"/>
            <p:cNvSpPr>
              <a:spLocks noEditPoints="1"/>
            </p:cNvSpPr>
            <p:nvPr/>
          </p:nvSpPr>
          <p:spPr bwMode="auto">
            <a:xfrm>
              <a:off x="485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40"/>
            <p:cNvSpPr>
              <a:spLocks noEditPoints="1"/>
            </p:cNvSpPr>
            <p:nvPr/>
          </p:nvSpPr>
          <p:spPr bwMode="auto">
            <a:xfrm>
              <a:off x="485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41"/>
            <p:cNvSpPr>
              <a:spLocks noEditPoints="1"/>
            </p:cNvSpPr>
            <p:nvPr/>
          </p:nvSpPr>
          <p:spPr bwMode="auto">
            <a:xfrm>
              <a:off x="485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42"/>
            <p:cNvSpPr>
              <a:spLocks noEditPoints="1"/>
            </p:cNvSpPr>
            <p:nvPr/>
          </p:nvSpPr>
          <p:spPr bwMode="auto">
            <a:xfrm>
              <a:off x="485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43"/>
            <p:cNvSpPr>
              <a:spLocks noEditPoints="1"/>
            </p:cNvSpPr>
            <p:nvPr/>
          </p:nvSpPr>
          <p:spPr bwMode="auto">
            <a:xfrm>
              <a:off x="485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44"/>
            <p:cNvSpPr>
              <a:spLocks noEditPoints="1"/>
            </p:cNvSpPr>
            <p:nvPr/>
          </p:nvSpPr>
          <p:spPr bwMode="auto">
            <a:xfrm>
              <a:off x="485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45"/>
            <p:cNvSpPr>
              <a:spLocks noEditPoints="1"/>
            </p:cNvSpPr>
            <p:nvPr/>
          </p:nvSpPr>
          <p:spPr bwMode="auto">
            <a:xfrm>
              <a:off x="485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46"/>
            <p:cNvSpPr>
              <a:spLocks noEditPoints="1"/>
            </p:cNvSpPr>
            <p:nvPr/>
          </p:nvSpPr>
          <p:spPr bwMode="auto">
            <a:xfrm>
              <a:off x="485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47"/>
            <p:cNvSpPr>
              <a:spLocks noEditPoints="1"/>
            </p:cNvSpPr>
            <p:nvPr/>
          </p:nvSpPr>
          <p:spPr bwMode="auto">
            <a:xfrm>
              <a:off x="485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48"/>
            <p:cNvSpPr>
              <a:spLocks noEditPoints="1"/>
            </p:cNvSpPr>
            <p:nvPr/>
          </p:nvSpPr>
          <p:spPr bwMode="auto">
            <a:xfrm>
              <a:off x="485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49"/>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7" name="Rectangle 150"/>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38" name="Freeform 151"/>
            <p:cNvSpPr>
              <a:spLocks noEditPoints="1"/>
            </p:cNvSpPr>
            <p:nvPr/>
          </p:nvSpPr>
          <p:spPr bwMode="auto">
            <a:xfrm>
              <a:off x="530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52"/>
            <p:cNvSpPr>
              <a:spLocks noEditPoints="1"/>
            </p:cNvSpPr>
            <p:nvPr/>
          </p:nvSpPr>
          <p:spPr bwMode="auto">
            <a:xfrm>
              <a:off x="530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53"/>
            <p:cNvSpPr>
              <a:spLocks noEditPoints="1"/>
            </p:cNvSpPr>
            <p:nvPr/>
          </p:nvSpPr>
          <p:spPr bwMode="auto">
            <a:xfrm>
              <a:off x="530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54"/>
            <p:cNvSpPr>
              <a:spLocks noEditPoints="1"/>
            </p:cNvSpPr>
            <p:nvPr/>
          </p:nvSpPr>
          <p:spPr bwMode="auto">
            <a:xfrm>
              <a:off x="530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55"/>
            <p:cNvSpPr>
              <a:spLocks noEditPoints="1"/>
            </p:cNvSpPr>
            <p:nvPr/>
          </p:nvSpPr>
          <p:spPr bwMode="auto">
            <a:xfrm>
              <a:off x="530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56"/>
            <p:cNvSpPr>
              <a:spLocks noEditPoints="1"/>
            </p:cNvSpPr>
            <p:nvPr/>
          </p:nvSpPr>
          <p:spPr bwMode="auto">
            <a:xfrm>
              <a:off x="530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57"/>
            <p:cNvSpPr>
              <a:spLocks noEditPoints="1"/>
            </p:cNvSpPr>
            <p:nvPr/>
          </p:nvSpPr>
          <p:spPr bwMode="auto">
            <a:xfrm>
              <a:off x="530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58"/>
            <p:cNvSpPr>
              <a:spLocks noEditPoints="1"/>
            </p:cNvSpPr>
            <p:nvPr/>
          </p:nvSpPr>
          <p:spPr bwMode="auto">
            <a:xfrm>
              <a:off x="530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59"/>
            <p:cNvSpPr>
              <a:spLocks noEditPoints="1"/>
            </p:cNvSpPr>
            <p:nvPr/>
          </p:nvSpPr>
          <p:spPr bwMode="auto">
            <a:xfrm>
              <a:off x="530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60"/>
            <p:cNvSpPr>
              <a:spLocks noEditPoints="1"/>
            </p:cNvSpPr>
            <p:nvPr/>
          </p:nvSpPr>
          <p:spPr bwMode="auto">
            <a:xfrm>
              <a:off x="530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61"/>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49" name="Freeform 162"/>
            <p:cNvSpPr>
              <a:spLocks/>
            </p:cNvSpPr>
            <p:nvPr/>
          </p:nvSpPr>
          <p:spPr bwMode="auto">
            <a:xfrm>
              <a:off x="349" y="3304"/>
              <a:ext cx="20" cy="10"/>
            </a:xfrm>
            <a:custGeom>
              <a:avLst/>
              <a:gdLst>
                <a:gd name="T0" fmla="*/ 0 w 4"/>
                <a:gd name="T1" fmla="*/ 390625 h 2"/>
                <a:gd name="T2" fmla="*/ 0 w 4"/>
                <a:gd name="T3" fmla="*/ 3906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8355" name="Rectangle 163"/>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8359" name="Rectangle 167"/>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64"/>
          <p:cNvSpPr>
            <a:spLocks noGrp="1" noChangeArrowheads="1"/>
          </p:cNvSpPr>
          <p:nvPr>
            <p:ph type="dt" sz="half" idx="10"/>
          </p:nvPr>
        </p:nvSpPr>
        <p:spPr>
          <a:xfrm>
            <a:off x="301626" y="4686300"/>
            <a:ext cx="2289175" cy="357188"/>
          </a:xfrm>
        </p:spPr>
        <p:txBody>
          <a:bodyPr/>
          <a:lstStyle>
            <a:lvl1pPr>
              <a:defRPr/>
            </a:lvl1pPr>
          </a:lstStyle>
          <a:p>
            <a:pPr>
              <a:defRPr/>
            </a:pPr>
            <a:fld id="{5B9A5D7F-E910-4A32-B853-47E7DD7156EF}" type="datetime1">
              <a:rPr lang="zh-CN" altLang="en-US">
                <a:solidFill>
                  <a:srgbClr val="000000"/>
                </a:solidFill>
              </a:rPr>
              <a:pPr>
                <a:defRPr/>
              </a:pPr>
              <a:t>2017/1/2</a:t>
            </a:fld>
            <a:endParaRPr lang="en-US" altLang="zh-CN">
              <a:solidFill>
                <a:srgbClr val="000000"/>
              </a:solidFill>
            </a:endParaRPr>
          </a:p>
        </p:txBody>
      </p:sp>
      <p:sp>
        <p:nvSpPr>
          <p:cNvPr id="151" name="Rectangle 165"/>
          <p:cNvSpPr>
            <a:spLocks noGrp="1" noChangeArrowheads="1"/>
          </p:cNvSpPr>
          <p:nvPr>
            <p:ph type="ftr" sz="quarter" idx="11"/>
          </p:nvPr>
        </p:nvSpPr>
        <p:spPr>
          <a:xfrm>
            <a:off x="3124200" y="4686300"/>
            <a:ext cx="2895600" cy="357188"/>
          </a:xfrm>
        </p:spPr>
        <p:txBody>
          <a:bodyPr/>
          <a:lstStyle>
            <a:lvl1pPr>
              <a:defRPr/>
            </a:lvl1pPr>
          </a:lstStyle>
          <a:p>
            <a:pPr>
              <a:defRPr/>
            </a:pPr>
            <a:r>
              <a:rPr lang="en-US" altLang="zh-CN">
                <a:solidFill>
                  <a:srgbClr val="000000"/>
                </a:solidFill>
              </a:rPr>
              <a:t>版权所有  谢绝任何形式复制</a:t>
            </a:r>
          </a:p>
        </p:txBody>
      </p:sp>
      <p:sp>
        <p:nvSpPr>
          <p:cNvPr id="152" name="Rectangle 166"/>
          <p:cNvSpPr>
            <a:spLocks noGrp="1" noChangeArrowheads="1"/>
          </p:cNvSpPr>
          <p:nvPr>
            <p:ph type="sldNum" sz="quarter" idx="12"/>
          </p:nvPr>
        </p:nvSpPr>
        <p:spPr>
          <a:xfrm>
            <a:off x="6553201" y="4686300"/>
            <a:ext cx="2289175" cy="357188"/>
          </a:xfrm>
        </p:spPr>
        <p:txBody>
          <a:bodyPr/>
          <a:lstStyle>
            <a:lvl1pPr>
              <a:defRPr/>
            </a:lvl1pPr>
          </a:lstStyle>
          <a:p>
            <a:pPr>
              <a:defRPr/>
            </a:pPr>
            <a:fld id="{4B76D08E-43E4-4E29-8A3E-B70346E4429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2626324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fld id="{7039F266-FA71-44FA-B79E-D38CF99A1687}"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6" name="Rectangle 252"/>
          <p:cNvSpPr>
            <a:spLocks noGrp="1" noChangeArrowheads="1"/>
          </p:cNvSpPr>
          <p:nvPr>
            <p:ph type="sldNum" sz="quarter" idx="12"/>
          </p:nvPr>
        </p:nvSpPr>
        <p:spPr>
          <a:ln/>
        </p:spPr>
        <p:txBody>
          <a:bodyPr/>
          <a:lstStyle>
            <a:lvl1pPr>
              <a:defRPr/>
            </a:lvl1pPr>
          </a:lstStyle>
          <a:p>
            <a:pPr>
              <a:defRPr/>
            </a:pPr>
            <a:fld id="{9E137AC6-A3F2-4BDA-BD18-E2E0A32C39F9}"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7778682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fld id="{BA52A0F1-3176-47D4-894B-20B29CEAD5FE}"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6" name="Rectangle 252"/>
          <p:cNvSpPr>
            <a:spLocks noGrp="1" noChangeArrowheads="1"/>
          </p:cNvSpPr>
          <p:nvPr>
            <p:ph type="sldNum" sz="quarter" idx="12"/>
          </p:nvPr>
        </p:nvSpPr>
        <p:spPr>
          <a:ln/>
        </p:spPr>
        <p:txBody>
          <a:bodyPr/>
          <a:lstStyle>
            <a:lvl1pPr>
              <a:defRPr/>
            </a:lvl1pPr>
          </a:lstStyle>
          <a:p>
            <a:pPr>
              <a:defRPr/>
            </a:pPr>
            <a:fld id="{DBAC83DD-E1B0-40D8-B7A8-1D4C1329B41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10009089"/>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fld id="{3275B085-D43C-4FB3-8DEF-F0CF337C1068}"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7" name="Rectangle 252"/>
          <p:cNvSpPr>
            <a:spLocks noGrp="1" noChangeArrowheads="1"/>
          </p:cNvSpPr>
          <p:nvPr>
            <p:ph type="sldNum" sz="quarter" idx="12"/>
          </p:nvPr>
        </p:nvSpPr>
        <p:spPr>
          <a:ln/>
        </p:spPr>
        <p:txBody>
          <a:bodyPr/>
          <a:lstStyle>
            <a:lvl1pPr>
              <a:defRPr/>
            </a:lvl1pPr>
          </a:lstStyle>
          <a:p>
            <a:pPr>
              <a:defRPr/>
            </a:pPr>
            <a:fld id="{7555F4BF-2A6B-48E2-BBFD-B4B65968E0F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8866320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a:ln/>
        </p:spPr>
        <p:txBody>
          <a:bodyPr/>
          <a:lstStyle>
            <a:lvl1pPr>
              <a:defRPr/>
            </a:lvl1pPr>
          </a:lstStyle>
          <a:p>
            <a:pPr>
              <a:defRPr/>
            </a:pPr>
            <a:fld id="{EA2E491B-B7CA-4827-9384-56FAFDC72799}" type="datetime1">
              <a:rPr lang="zh-CN" altLang="en-US">
                <a:solidFill>
                  <a:srgbClr val="000000"/>
                </a:solidFill>
              </a:rPr>
              <a:pPr>
                <a:defRPr/>
              </a:pPr>
              <a:t>2017/1/2</a:t>
            </a:fld>
            <a:endParaRPr lang="en-US" altLang="zh-CN">
              <a:solidFill>
                <a:srgbClr val="000000"/>
              </a:solidFill>
            </a:endParaRPr>
          </a:p>
        </p:txBody>
      </p:sp>
      <p:sp>
        <p:nvSpPr>
          <p:cNvPr id="8"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9" name="Rectangle 252"/>
          <p:cNvSpPr>
            <a:spLocks noGrp="1" noChangeArrowheads="1"/>
          </p:cNvSpPr>
          <p:nvPr>
            <p:ph type="sldNum" sz="quarter" idx="12"/>
          </p:nvPr>
        </p:nvSpPr>
        <p:spPr>
          <a:ln/>
        </p:spPr>
        <p:txBody>
          <a:bodyPr/>
          <a:lstStyle>
            <a:lvl1pPr>
              <a:defRPr/>
            </a:lvl1pPr>
          </a:lstStyle>
          <a:p>
            <a:pPr>
              <a:defRPr/>
            </a:pPr>
            <a:fld id="{D93D2C52-97D8-4375-AB5D-F553E9C5226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2280549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fld id="{C3E8F8E4-0388-4FD3-9C34-CF7D841AEAF2}" type="datetime1">
              <a:rPr lang="zh-CN" altLang="en-US">
                <a:solidFill>
                  <a:srgbClr val="000000"/>
                </a:solidFill>
              </a:rPr>
              <a:pPr>
                <a:defRPr/>
              </a:pPr>
              <a:t>2017/1/2</a:t>
            </a:fld>
            <a:endParaRPr lang="en-US" altLang="zh-CN">
              <a:solidFill>
                <a:srgbClr val="000000"/>
              </a:solidFill>
            </a:endParaRPr>
          </a:p>
        </p:txBody>
      </p:sp>
      <p:sp>
        <p:nvSpPr>
          <p:cNvPr id="4"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5" name="Rectangle 252"/>
          <p:cNvSpPr>
            <a:spLocks noGrp="1" noChangeArrowheads="1"/>
          </p:cNvSpPr>
          <p:nvPr>
            <p:ph type="sldNum" sz="quarter" idx="12"/>
          </p:nvPr>
        </p:nvSpPr>
        <p:spPr>
          <a:ln/>
        </p:spPr>
        <p:txBody>
          <a:bodyPr/>
          <a:lstStyle>
            <a:lvl1pPr>
              <a:defRPr/>
            </a:lvl1pPr>
          </a:lstStyle>
          <a:p>
            <a:pPr>
              <a:defRPr/>
            </a:pPr>
            <a:fld id="{528AB9B7-D6F8-44BF-830B-B0983E85AE9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9036963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fld id="{B77FBD2F-E664-4404-8A28-59407A00C7CC}" type="datetime1">
              <a:rPr lang="zh-CN" altLang="en-US">
                <a:solidFill>
                  <a:srgbClr val="000000"/>
                </a:solidFill>
              </a:rPr>
              <a:pPr>
                <a:defRPr/>
              </a:pPr>
              <a:t>2017/1/2</a:t>
            </a:fld>
            <a:endParaRPr lang="en-US" altLang="zh-CN">
              <a:solidFill>
                <a:srgbClr val="000000"/>
              </a:solidFill>
            </a:endParaRPr>
          </a:p>
        </p:txBody>
      </p:sp>
      <p:sp>
        <p:nvSpPr>
          <p:cNvPr id="3"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4" name="Rectangle 252"/>
          <p:cNvSpPr>
            <a:spLocks noGrp="1" noChangeArrowheads="1"/>
          </p:cNvSpPr>
          <p:nvPr>
            <p:ph type="sldNum" sz="quarter" idx="12"/>
          </p:nvPr>
        </p:nvSpPr>
        <p:spPr>
          <a:ln/>
        </p:spPr>
        <p:txBody>
          <a:bodyPr/>
          <a:lstStyle>
            <a:lvl1pPr>
              <a:defRPr/>
            </a:lvl1pPr>
          </a:lstStyle>
          <a:p>
            <a:pPr>
              <a:defRPr/>
            </a:pPr>
            <a:fld id="{0A1FD457-F971-45FC-972E-E6A855C8555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207266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fld id="{F2F255C4-14AD-407A-89B3-1C72A435DD08}"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7" name="Rectangle 252"/>
          <p:cNvSpPr>
            <a:spLocks noGrp="1" noChangeArrowheads="1"/>
          </p:cNvSpPr>
          <p:nvPr>
            <p:ph type="sldNum" sz="quarter" idx="12"/>
          </p:nvPr>
        </p:nvSpPr>
        <p:spPr>
          <a:ln/>
        </p:spPr>
        <p:txBody>
          <a:bodyPr/>
          <a:lstStyle>
            <a:lvl1pPr>
              <a:defRPr/>
            </a:lvl1pPr>
          </a:lstStyle>
          <a:p>
            <a:pPr>
              <a:defRPr/>
            </a:pPr>
            <a:fld id="{BB7A80F7-2B1A-48AC-98C6-C8637DC37E6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449481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fld id="{9256199C-129E-4F42-B2A7-58D854877190}" type="datetime1">
              <a:rPr lang="zh-CN" altLang="en-US">
                <a:solidFill>
                  <a:srgbClr val="000000"/>
                </a:solidFill>
              </a:rPr>
              <a:pPr>
                <a:defRPr/>
              </a:pPr>
              <a:t>2017/1/2</a:t>
            </a:fld>
            <a:endParaRPr lang="en-US" altLang="zh-CN">
              <a:solidFill>
                <a:srgbClr val="000000"/>
              </a:solidFill>
            </a:endParaRPr>
          </a:p>
        </p:txBody>
      </p:sp>
      <p:sp>
        <p:nvSpPr>
          <p:cNvPr id="6"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7" name="Rectangle 252"/>
          <p:cNvSpPr>
            <a:spLocks noGrp="1" noChangeArrowheads="1"/>
          </p:cNvSpPr>
          <p:nvPr>
            <p:ph type="sldNum" sz="quarter" idx="12"/>
          </p:nvPr>
        </p:nvSpPr>
        <p:spPr>
          <a:ln/>
        </p:spPr>
        <p:txBody>
          <a:bodyPr/>
          <a:lstStyle>
            <a:lvl1pPr>
              <a:defRPr/>
            </a:lvl1pPr>
          </a:lstStyle>
          <a:p>
            <a:pPr>
              <a:defRPr/>
            </a:pPr>
            <a:fld id="{99F1A101-FD7A-414F-B612-B4082D80E4DB}"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877146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fld id="{70C313B0-B78E-4B61-BCA0-C09B4908FA76}"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6" name="Rectangle 252"/>
          <p:cNvSpPr>
            <a:spLocks noGrp="1" noChangeArrowheads="1"/>
          </p:cNvSpPr>
          <p:nvPr>
            <p:ph type="sldNum" sz="quarter" idx="12"/>
          </p:nvPr>
        </p:nvSpPr>
        <p:spPr>
          <a:ln/>
        </p:spPr>
        <p:txBody>
          <a:bodyPr/>
          <a:lstStyle>
            <a:lvl1pPr>
              <a:defRPr/>
            </a:lvl1pPr>
          </a:lstStyle>
          <a:p>
            <a:pPr>
              <a:defRPr/>
            </a:pPr>
            <a:fld id="{D30968F9-23DD-4403-A3DC-C291F5440D6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2826148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fld id="{FF0F8606-8E5B-403A-9CA2-DFBEB86176A6}" type="datetime1">
              <a:rPr lang="zh-CN" altLang="en-US">
                <a:solidFill>
                  <a:srgbClr val="000000"/>
                </a:solidFill>
              </a:rPr>
              <a:pPr>
                <a:defRPr/>
              </a:pPr>
              <a:t>2017/1/2</a:t>
            </a:fld>
            <a:endParaRPr lang="en-US" altLang="zh-CN">
              <a:solidFill>
                <a:srgbClr val="000000"/>
              </a:solidFill>
            </a:endParaRPr>
          </a:p>
        </p:txBody>
      </p:sp>
      <p:sp>
        <p:nvSpPr>
          <p:cNvPr id="5" name="Rectangle 251"/>
          <p:cNvSpPr>
            <a:spLocks noGrp="1" noChangeArrowheads="1"/>
          </p:cNvSpPr>
          <p:nvPr>
            <p:ph type="ftr" sz="quarter" idx="11"/>
          </p:nvPr>
        </p:nvSpPr>
        <p:spPr>
          <a:ln/>
        </p:spPr>
        <p:txBody>
          <a:bodyPr/>
          <a:lstStyle>
            <a:lvl1pPr>
              <a:defRPr/>
            </a:lvl1pPr>
          </a:lstStyle>
          <a:p>
            <a:pPr>
              <a:defRPr/>
            </a:pPr>
            <a:r>
              <a:rPr lang="en-US" altLang="zh-CN">
                <a:solidFill>
                  <a:srgbClr val="000000"/>
                </a:solidFill>
              </a:rPr>
              <a:t>版权所有  谢绝任何形式复制</a:t>
            </a:r>
          </a:p>
        </p:txBody>
      </p:sp>
      <p:sp>
        <p:nvSpPr>
          <p:cNvPr id="6" name="Rectangle 252"/>
          <p:cNvSpPr>
            <a:spLocks noGrp="1" noChangeArrowheads="1"/>
          </p:cNvSpPr>
          <p:nvPr>
            <p:ph type="sldNum" sz="quarter" idx="12"/>
          </p:nvPr>
        </p:nvSpPr>
        <p:spPr>
          <a:ln/>
        </p:spPr>
        <p:txBody>
          <a:bodyPr/>
          <a:lstStyle>
            <a:lvl1pPr>
              <a:defRPr/>
            </a:lvl1pPr>
          </a:lstStyle>
          <a:p>
            <a:pPr>
              <a:defRPr/>
            </a:pPr>
            <a:fld id="{111A74E9-0FCC-460A-AB3D-6046EBBDD67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529477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B9ED1A5-F007-48D6-9494-1462E1FA113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0359559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85032E9B-98A4-4212-BBCB-6BFB62EE4AA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4335531"/>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29C9380A-525B-4372-95A9-375E8B0ACB2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7148392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2FDC206B-96B6-4320-AD6B-7CCBFA9CA2B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12551334"/>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FFB4A8CA-E0E8-4EFB-A2E9-E3AF15919A8A}"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5407283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CA24DF5D-2CF5-4661-A157-668CB7AEDEA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12570969"/>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26D28488-C2A4-432C-BE8D-D6F02684F4C1}"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46214737"/>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544040A8-40EC-4CB3-A4B0-814BCF5CE2F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1097726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15892E14-4ABC-4279-9461-B8A1D722ECE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6072581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551B1A8-83C3-408D-AD14-304F22003FA9}"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3067806"/>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019C6BB1-4592-4463-B0AF-2AE5FFA59B4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50148424"/>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ACFCF3F-1D2C-4A38-97B4-F6DED5F34D3B}"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74187981"/>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0"/>
            <a:ext cx="4038600" cy="163949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2953942"/>
            <a:ext cx="4038600" cy="16406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pPr>
              <a:defRPr/>
            </a:pPr>
            <a:fld id="{2C7FAB87-6CCA-495F-875F-77B4CA659A66}"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466636970"/>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AndTx" preserve="1">
  <p:cSld name="标题，两项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200150"/>
            <a:ext cx="4038600" cy="163949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57200" y="2953942"/>
            <a:ext cx="4038600" cy="16406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4648200" y="1200151"/>
            <a:ext cx="4038600" cy="33944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pPr>
              <a:defRPr/>
            </a:pPr>
            <a:fld id="{0689F4F9-CED4-4986-9C5D-908E60966DE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1201276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8229600" cy="163949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2953942"/>
            <a:ext cx="8229600" cy="164068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5A1285E4-7393-44DF-BBE5-A3A36DD8E25B}"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036068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3189288" y="228600"/>
            <a:ext cx="11876088" cy="3543300"/>
            <a:chOff x="0" y="0"/>
            <a:chExt cx="7502" cy="2976"/>
          </a:xfrm>
        </p:grpSpPr>
        <p:sp>
          <p:nvSpPr>
            <p:cNvPr id="5" name="Line 3"/>
            <p:cNvSpPr>
              <a:spLocks noChangeShapeType="1"/>
            </p:cNvSpPr>
            <p:nvPr/>
          </p:nvSpPr>
          <p:spPr bwMode="auto">
            <a:xfrm>
              <a:off x="2942" y="1392"/>
              <a:ext cx="456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6" name="AutoShape 4"/>
            <p:cNvSpPr>
              <a:spLocks noChangeArrowheads="1"/>
            </p:cNvSpPr>
            <p:nvPr/>
          </p:nvSpPr>
          <p:spPr bwMode="auto">
            <a:xfrm>
              <a:off x="446" y="672"/>
              <a:ext cx="2294" cy="2304"/>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44080 w 64000"/>
                <a:gd name="T19" fmla="*/ -29639 h 64000"/>
                <a:gd name="T20" fmla="*/ 44080 w 64000"/>
                <a:gd name="T21" fmla="*/ 29639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7" name="AutoShape 5"/>
            <p:cNvSpPr>
              <a:spLocks noChangeArrowheads="1"/>
            </p:cNvSpPr>
            <p:nvPr/>
          </p:nvSpPr>
          <p:spPr bwMode="auto">
            <a:xfrm>
              <a:off x="0" y="0"/>
              <a:ext cx="2544" cy="2544"/>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994 w 64000"/>
                <a:gd name="T19" fmla="*/ -25761 h 64000"/>
                <a:gd name="T20" fmla="*/ 50994 w 64000"/>
                <a:gd name="T21" fmla="*/ 25761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grpSp>
      <p:sp>
        <p:nvSpPr>
          <p:cNvPr id="3078" name="Rectangle 6"/>
          <p:cNvSpPr>
            <a:spLocks noGrp="1" noChangeArrowheads="1"/>
          </p:cNvSpPr>
          <p:nvPr>
            <p:ph type="ctrTitle"/>
          </p:nvPr>
        </p:nvSpPr>
        <p:spPr>
          <a:xfrm>
            <a:off x="1443038" y="739379"/>
            <a:ext cx="7239000" cy="1083469"/>
          </a:xfrm>
        </p:spPr>
        <p:txBody>
          <a:bodyPr/>
          <a:lstStyle>
            <a:lvl1pPr>
              <a:defRPr sz="3000"/>
            </a:lvl1pPr>
          </a:lstStyle>
          <a:p>
            <a:r>
              <a:rPr lang="zh-CN" altLang="en-US"/>
              <a:t>单击此处编辑母版标题样式</a:t>
            </a:r>
          </a:p>
        </p:txBody>
      </p:sp>
      <p:sp>
        <p:nvSpPr>
          <p:cNvPr id="3079" name="Rectangle 7"/>
          <p:cNvSpPr>
            <a:spLocks noGrp="1" noChangeArrowheads="1"/>
          </p:cNvSpPr>
          <p:nvPr>
            <p:ph type="subTitle" idx="1"/>
          </p:nvPr>
        </p:nvSpPr>
        <p:spPr>
          <a:xfrm>
            <a:off x="1443038" y="2570560"/>
            <a:ext cx="7239000" cy="1314450"/>
          </a:xfrm>
        </p:spPr>
        <p:txBody>
          <a:bodyPr/>
          <a:lstStyle>
            <a:lvl1pPr marL="0" indent="0">
              <a:buFont typeface="Wingdings" pitchFamily="2" charset="2"/>
              <a:buNone/>
              <a:defRPr/>
            </a:lvl1pPr>
          </a:lstStyle>
          <a:p>
            <a:r>
              <a:rPr lang="zh-CN" altLang="en-US"/>
              <a:t>单击此处编辑母版副标题样式</a:t>
            </a:r>
          </a:p>
        </p:txBody>
      </p:sp>
      <p:sp>
        <p:nvSpPr>
          <p:cNvPr id="8"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9"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10" name="Rectangle 10"/>
          <p:cNvSpPr>
            <a:spLocks noGrp="1" noChangeArrowheads="1"/>
          </p:cNvSpPr>
          <p:nvPr>
            <p:ph type="sldNum" sz="quarter" idx="12"/>
          </p:nvPr>
        </p:nvSpPr>
        <p:spPr/>
        <p:txBody>
          <a:bodyPr/>
          <a:lstStyle>
            <a:lvl1pPr>
              <a:defRPr/>
            </a:lvl1pPr>
          </a:lstStyle>
          <a:p>
            <a:pPr>
              <a:defRPr/>
            </a:pPr>
            <a:fld id="{E18CB54A-9216-4F75-B13F-8CC7D81F8BB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67826657"/>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6CB00B13-23C2-4DE3-91C9-3876A726653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89043418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45D9E32A-B961-484C-9FC3-8B702ACE662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6399184"/>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0013" y="1370410"/>
            <a:ext cx="3579812"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02225" y="1370410"/>
            <a:ext cx="35814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2E052080-D94F-4A3A-A236-619856F320D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47352347"/>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10"/>
          <p:cNvSpPr>
            <a:spLocks noGrp="1" noChangeArrowheads="1"/>
          </p:cNvSpPr>
          <p:nvPr>
            <p:ph type="sldNum" sz="quarter" idx="12"/>
          </p:nvPr>
        </p:nvSpPr>
        <p:spPr/>
        <p:txBody>
          <a:bodyPr/>
          <a:lstStyle>
            <a:lvl1pPr>
              <a:defRPr/>
            </a:lvl1pPr>
          </a:lstStyle>
          <a:p>
            <a:pPr>
              <a:defRPr/>
            </a:pPr>
            <a:fld id="{124423A1-B15B-4FAC-A8CC-9D95B9E1A99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28970387"/>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10"/>
          <p:cNvSpPr>
            <a:spLocks noGrp="1" noChangeArrowheads="1"/>
          </p:cNvSpPr>
          <p:nvPr>
            <p:ph type="sldNum" sz="quarter" idx="12"/>
          </p:nvPr>
        </p:nvSpPr>
        <p:spPr/>
        <p:txBody>
          <a:bodyPr/>
          <a:lstStyle>
            <a:lvl1pPr>
              <a:defRPr/>
            </a:lvl1pPr>
          </a:lstStyle>
          <a:p>
            <a:pPr>
              <a:defRPr/>
            </a:pPr>
            <a:fld id="{4500FAD5-B10E-4DF4-9DF5-F9F56DB05D8A}"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29422583"/>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10"/>
          <p:cNvSpPr>
            <a:spLocks noGrp="1" noChangeArrowheads="1"/>
          </p:cNvSpPr>
          <p:nvPr>
            <p:ph type="sldNum" sz="quarter" idx="12"/>
          </p:nvPr>
        </p:nvSpPr>
        <p:spPr/>
        <p:txBody>
          <a:bodyPr/>
          <a:lstStyle>
            <a:lvl1pPr>
              <a:defRPr/>
            </a:lvl1pPr>
          </a:lstStyle>
          <a:p>
            <a:pPr>
              <a:defRPr/>
            </a:pPr>
            <a:fld id="{895E014C-7476-4ED5-80FE-49D8879E9929}"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05484439"/>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DFB5EBEA-13A2-4DE5-A391-8A981032437A}"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224700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F4E42A36-D18C-4647-A36C-33FDF0391B1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2050926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62215C5A-FA5D-481C-A64D-12EB7D68ACE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7402393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6413" y="226219"/>
            <a:ext cx="1827212" cy="423029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0013" y="226219"/>
            <a:ext cx="5334000" cy="423029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BD4A560E-5267-452B-A576-292218B923E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51128254"/>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370013" y="226219"/>
            <a:ext cx="7313612"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370013" y="1370410"/>
            <a:ext cx="3579812" cy="3086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02225" y="1370410"/>
            <a:ext cx="3581400" cy="3086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4E279535-334D-4B96-BEFC-B142AB284789}"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38027141"/>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3189288" y="228600"/>
            <a:ext cx="11876088" cy="3543300"/>
            <a:chOff x="0" y="0"/>
            <a:chExt cx="7502" cy="2976"/>
          </a:xfrm>
        </p:grpSpPr>
        <p:sp>
          <p:nvSpPr>
            <p:cNvPr id="5" name="Line 3"/>
            <p:cNvSpPr>
              <a:spLocks noChangeShapeType="1"/>
            </p:cNvSpPr>
            <p:nvPr/>
          </p:nvSpPr>
          <p:spPr bwMode="auto">
            <a:xfrm>
              <a:off x="2942" y="1392"/>
              <a:ext cx="456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6" name="AutoShape 4"/>
            <p:cNvSpPr>
              <a:spLocks noChangeArrowheads="1"/>
            </p:cNvSpPr>
            <p:nvPr/>
          </p:nvSpPr>
          <p:spPr bwMode="auto">
            <a:xfrm>
              <a:off x="446" y="672"/>
              <a:ext cx="2294" cy="2304"/>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44080 w 64000"/>
                <a:gd name="T19" fmla="*/ -29639 h 64000"/>
                <a:gd name="T20" fmla="*/ 44080 w 64000"/>
                <a:gd name="T21" fmla="*/ 29639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7" name="AutoShape 5"/>
            <p:cNvSpPr>
              <a:spLocks noChangeArrowheads="1"/>
            </p:cNvSpPr>
            <p:nvPr/>
          </p:nvSpPr>
          <p:spPr bwMode="auto">
            <a:xfrm>
              <a:off x="0" y="0"/>
              <a:ext cx="2544" cy="2544"/>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994 w 64000"/>
                <a:gd name="T19" fmla="*/ -25761 h 64000"/>
                <a:gd name="T20" fmla="*/ 50994 w 64000"/>
                <a:gd name="T21" fmla="*/ 25761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grpSp>
      <p:sp>
        <p:nvSpPr>
          <p:cNvPr id="5126" name="Rectangle 6"/>
          <p:cNvSpPr>
            <a:spLocks noGrp="1" noChangeArrowheads="1"/>
          </p:cNvSpPr>
          <p:nvPr>
            <p:ph type="ctrTitle"/>
          </p:nvPr>
        </p:nvSpPr>
        <p:spPr>
          <a:xfrm>
            <a:off x="1443038" y="739379"/>
            <a:ext cx="7239000" cy="1083469"/>
          </a:xfrm>
        </p:spPr>
        <p:txBody>
          <a:bodyPr/>
          <a:lstStyle>
            <a:lvl1pPr>
              <a:defRPr sz="3000"/>
            </a:lvl1pPr>
          </a:lstStyle>
          <a:p>
            <a:r>
              <a:rPr lang="zh-CN" altLang="en-US"/>
              <a:t>单击此处编辑母版标题样式</a:t>
            </a:r>
          </a:p>
        </p:txBody>
      </p:sp>
      <p:sp>
        <p:nvSpPr>
          <p:cNvPr id="5127" name="Rectangle 7"/>
          <p:cNvSpPr>
            <a:spLocks noGrp="1" noChangeArrowheads="1"/>
          </p:cNvSpPr>
          <p:nvPr>
            <p:ph type="subTitle" idx="1"/>
          </p:nvPr>
        </p:nvSpPr>
        <p:spPr>
          <a:xfrm>
            <a:off x="1443038" y="2570560"/>
            <a:ext cx="7239000" cy="1314450"/>
          </a:xfrm>
        </p:spPr>
        <p:txBody>
          <a:bodyPr/>
          <a:lstStyle>
            <a:lvl1pPr marL="0" indent="0">
              <a:buFont typeface="Wingdings" pitchFamily="2" charset="2"/>
              <a:buNone/>
              <a:defRPr/>
            </a:lvl1pPr>
          </a:lstStyle>
          <a:p>
            <a:r>
              <a:rPr lang="zh-CN" altLang="en-US"/>
              <a:t>单击此处编辑母版副标题样式</a:t>
            </a:r>
          </a:p>
        </p:txBody>
      </p:sp>
      <p:sp>
        <p:nvSpPr>
          <p:cNvPr id="8"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9"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10" name="Rectangle 10"/>
          <p:cNvSpPr>
            <a:spLocks noGrp="1" noChangeArrowheads="1"/>
          </p:cNvSpPr>
          <p:nvPr>
            <p:ph type="sldNum" sz="quarter" idx="12"/>
          </p:nvPr>
        </p:nvSpPr>
        <p:spPr/>
        <p:txBody>
          <a:bodyPr/>
          <a:lstStyle>
            <a:lvl1pPr>
              <a:defRPr/>
            </a:lvl1pPr>
          </a:lstStyle>
          <a:p>
            <a:pPr>
              <a:defRPr/>
            </a:pPr>
            <a:fld id="{34A8692E-05C4-41E9-9CD1-19F15F0B3C2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8384379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A35E680B-051D-4314-B3FA-18098131249C}"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7875596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314775D2-4AE8-44F9-8B26-812BA9D84BE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23988496"/>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0013" y="1370410"/>
            <a:ext cx="3579812"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02225" y="1370410"/>
            <a:ext cx="3581400" cy="30861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C5A70835-D995-418F-9C86-31AB8E15AE19}"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9748430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10"/>
          <p:cNvSpPr>
            <a:spLocks noGrp="1" noChangeArrowheads="1"/>
          </p:cNvSpPr>
          <p:nvPr>
            <p:ph type="sldNum" sz="quarter" idx="12"/>
          </p:nvPr>
        </p:nvSpPr>
        <p:spPr/>
        <p:txBody>
          <a:bodyPr/>
          <a:lstStyle>
            <a:lvl1pPr>
              <a:defRPr/>
            </a:lvl1pPr>
          </a:lstStyle>
          <a:p>
            <a:pPr>
              <a:defRPr/>
            </a:pPr>
            <a:fld id="{67C2FDF0-D413-415D-A36A-E44860D48AA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25353222"/>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10"/>
          <p:cNvSpPr>
            <a:spLocks noGrp="1" noChangeArrowheads="1"/>
          </p:cNvSpPr>
          <p:nvPr>
            <p:ph type="sldNum" sz="quarter" idx="12"/>
          </p:nvPr>
        </p:nvSpPr>
        <p:spPr/>
        <p:txBody>
          <a:bodyPr/>
          <a:lstStyle>
            <a:lvl1pPr>
              <a:defRPr/>
            </a:lvl1pPr>
          </a:lstStyle>
          <a:p>
            <a:pPr>
              <a:defRPr/>
            </a:pPr>
            <a:fld id="{DF336777-D9D5-4CFB-A59D-6917260A23C4}"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73937833"/>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10"/>
          <p:cNvSpPr>
            <a:spLocks noGrp="1" noChangeArrowheads="1"/>
          </p:cNvSpPr>
          <p:nvPr>
            <p:ph type="sldNum" sz="quarter" idx="12"/>
          </p:nvPr>
        </p:nvSpPr>
        <p:spPr/>
        <p:txBody>
          <a:bodyPr/>
          <a:lstStyle>
            <a:lvl1pPr>
              <a:defRPr/>
            </a:lvl1pPr>
          </a:lstStyle>
          <a:p>
            <a:pPr>
              <a:defRPr/>
            </a:pPr>
            <a:fld id="{B36829B2-1DD0-4186-ADB3-8168FFD15AAE}"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09940270"/>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DF3ADB0A-F92D-4634-9609-1517B5D3D968}"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0053378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10"/>
          <p:cNvSpPr>
            <a:spLocks noGrp="1" noChangeArrowheads="1"/>
          </p:cNvSpPr>
          <p:nvPr>
            <p:ph type="sldNum" sz="quarter" idx="12"/>
          </p:nvPr>
        </p:nvSpPr>
        <p:spPr/>
        <p:txBody>
          <a:bodyPr/>
          <a:lstStyle>
            <a:lvl1pPr>
              <a:defRPr/>
            </a:lvl1pPr>
          </a:lstStyle>
          <a:p>
            <a:pPr>
              <a:defRPr/>
            </a:pPr>
            <a:fld id="{1795B6DB-3C2C-43F9-AD9F-1F747A0BFE7A}"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33184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AD3AB8F6-5F0C-4C5F-B5E0-64F7C915750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83101872"/>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6413" y="226219"/>
            <a:ext cx="1827212" cy="423029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0013" y="226219"/>
            <a:ext cx="5334000" cy="423029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10"/>
          <p:cNvSpPr>
            <a:spLocks noGrp="1" noChangeArrowheads="1"/>
          </p:cNvSpPr>
          <p:nvPr>
            <p:ph type="sldNum" sz="quarter" idx="12"/>
          </p:nvPr>
        </p:nvSpPr>
        <p:spPr/>
        <p:txBody>
          <a:bodyPr/>
          <a:lstStyle>
            <a:lvl1pPr>
              <a:defRPr/>
            </a:lvl1pPr>
          </a:lstStyle>
          <a:p>
            <a:pPr>
              <a:defRPr/>
            </a:pPr>
            <a:fld id="{99AEB52C-EB30-4CFE-A43C-4B8373649B7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3589621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6" Type="http://schemas.openxmlformats.org/officeDocument/2006/relationships/theme" Target="../theme/theme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49"/>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248"/>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418" name="Rectangle 250"/>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ea typeface="宋体" pitchFamily="2" charset="-122"/>
              </a:defRPr>
            </a:lvl1pPr>
          </a:lstStyle>
          <a:p>
            <a:pPr fontAlgn="base">
              <a:spcBef>
                <a:spcPct val="0"/>
              </a:spcBef>
              <a:spcAft>
                <a:spcPct val="0"/>
              </a:spcAft>
              <a:defRPr/>
            </a:pPr>
            <a:fld id="{2267BD87-CE7A-4814-8679-5B90A20627C9}" type="datetime1">
              <a:rPr lang="zh-CN" altLang="en-US">
                <a:solidFill>
                  <a:srgbClr val="000000"/>
                </a:solidFill>
              </a:rPr>
              <a:pPr fontAlgn="base">
                <a:spcBef>
                  <a:spcPct val="0"/>
                </a:spcBef>
                <a:spcAft>
                  <a:spcPct val="0"/>
                </a:spcAft>
                <a:defRPr/>
              </a:pPr>
              <a:t>2017/1/2</a:t>
            </a:fld>
            <a:endParaRPr lang="en-US" altLang="zh-CN">
              <a:solidFill>
                <a:srgbClr val="000000"/>
              </a:solidFill>
            </a:endParaRPr>
          </a:p>
        </p:txBody>
      </p:sp>
      <p:sp>
        <p:nvSpPr>
          <p:cNvPr id="7419" name="Rectangle 251"/>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宋体" pitchFamily="2" charset="-122"/>
              </a:defRPr>
            </a:lvl1pPr>
          </a:lstStyle>
          <a:p>
            <a:pPr fontAlgn="base">
              <a:spcBef>
                <a:spcPct val="0"/>
              </a:spcBef>
              <a:spcAft>
                <a:spcPct val="0"/>
              </a:spcAft>
              <a:defRPr/>
            </a:pPr>
            <a:r>
              <a:rPr lang="en-US" altLang="zh-CN">
                <a:solidFill>
                  <a:srgbClr val="000000"/>
                </a:solidFill>
              </a:rPr>
              <a:t>版权所有  谢绝任何形式复制</a:t>
            </a:r>
          </a:p>
        </p:txBody>
      </p:sp>
      <p:sp>
        <p:nvSpPr>
          <p:cNvPr id="7420" name="Rectangle 252"/>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fontAlgn="base">
              <a:spcBef>
                <a:spcPct val="0"/>
              </a:spcBef>
              <a:spcAft>
                <a:spcPct val="0"/>
              </a:spcAft>
              <a:defRPr/>
            </a:pPr>
            <a:fld id="{AC2EEA1A-E15B-4444-A439-BAA5F0589999}"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2"/>
          <p:cNvGrpSpPr>
            <a:grpSpLocks/>
          </p:cNvGrpSpPr>
          <p:nvPr/>
        </p:nvGrpSpPr>
        <p:grpSpPr bwMode="auto">
          <a:xfrm>
            <a:off x="566738" y="0"/>
            <a:ext cx="7891462" cy="5116116"/>
            <a:chOff x="349" y="23"/>
            <a:chExt cx="4971" cy="4297"/>
          </a:xfrm>
        </p:grpSpPr>
        <p:sp>
          <p:nvSpPr>
            <p:cNvPr id="1032" name="Rectangle 3"/>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33" name="Freeform 4"/>
            <p:cNvSpPr>
              <a:spLocks noEditPoints="1"/>
            </p:cNvSpPr>
            <p:nvPr/>
          </p:nvSpPr>
          <p:spPr bwMode="auto">
            <a:xfrm>
              <a:off x="384"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5"/>
            <p:cNvSpPr>
              <a:spLocks noEditPoints="1"/>
            </p:cNvSpPr>
            <p:nvPr/>
          </p:nvSpPr>
          <p:spPr bwMode="auto">
            <a:xfrm>
              <a:off x="384"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6"/>
            <p:cNvSpPr>
              <a:spLocks noEditPoints="1"/>
            </p:cNvSpPr>
            <p:nvPr/>
          </p:nvSpPr>
          <p:spPr bwMode="auto">
            <a:xfrm>
              <a:off x="384"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7"/>
            <p:cNvSpPr>
              <a:spLocks noEditPoints="1"/>
            </p:cNvSpPr>
            <p:nvPr/>
          </p:nvSpPr>
          <p:spPr bwMode="auto">
            <a:xfrm>
              <a:off x="384"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8"/>
            <p:cNvSpPr>
              <a:spLocks noEditPoints="1"/>
            </p:cNvSpPr>
            <p:nvPr/>
          </p:nvSpPr>
          <p:spPr bwMode="auto">
            <a:xfrm>
              <a:off x="384"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9"/>
            <p:cNvSpPr>
              <a:spLocks noEditPoints="1"/>
            </p:cNvSpPr>
            <p:nvPr/>
          </p:nvSpPr>
          <p:spPr bwMode="auto">
            <a:xfrm>
              <a:off x="384"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0"/>
            <p:cNvSpPr>
              <a:spLocks noEditPoints="1"/>
            </p:cNvSpPr>
            <p:nvPr/>
          </p:nvSpPr>
          <p:spPr bwMode="auto">
            <a:xfrm>
              <a:off x="384"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1"/>
            <p:cNvSpPr>
              <a:spLocks noEditPoints="1"/>
            </p:cNvSpPr>
            <p:nvPr/>
          </p:nvSpPr>
          <p:spPr bwMode="auto">
            <a:xfrm>
              <a:off x="384"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2"/>
            <p:cNvSpPr>
              <a:spLocks noEditPoints="1"/>
            </p:cNvSpPr>
            <p:nvPr/>
          </p:nvSpPr>
          <p:spPr bwMode="auto">
            <a:xfrm>
              <a:off x="384"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3"/>
            <p:cNvSpPr>
              <a:spLocks noEditPoints="1"/>
            </p:cNvSpPr>
            <p:nvPr/>
          </p:nvSpPr>
          <p:spPr bwMode="auto">
            <a:xfrm>
              <a:off x="384"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4"/>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4" name="Rectangle 15"/>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45" name="Freeform 16"/>
            <p:cNvSpPr>
              <a:spLocks noEditPoints="1"/>
            </p:cNvSpPr>
            <p:nvPr/>
          </p:nvSpPr>
          <p:spPr bwMode="auto">
            <a:xfrm>
              <a:off x="82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17"/>
            <p:cNvSpPr>
              <a:spLocks noEditPoints="1"/>
            </p:cNvSpPr>
            <p:nvPr/>
          </p:nvSpPr>
          <p:spPr bwMode="auto">
            <a:xfrm>
              <a:off x="82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18"/>
            <p:cNvSpPr>
              <a:spLocks noEditPoints="1"/>
            </p:cNvSpPr>
            <p:nvPr/>
          </p:nvSpPr>
          <p:spPr bwMode="auto">
            <a:xfrm>
              <a:off x="82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19"/>
            <p:cNvSpPr>
              <a:spLocks noEditPoints="1"/>
            </p:cNvSpPr>
            <p:nvPr/>
          </p:nvSpPr>
          <p:spPr bwMode="auto">
            <a:xfrm>
              <a:off x="82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0"/>
            <p:cNvSpPr>
              <a:spLocks noEditPoints="1"/>
            </p:cNvSpPr>
            <p:nvPr/>
          </p:nvSpPr>
          <p:spPr bwMode="auto">
            <a:xfrm>
              <a:off x="82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1"/>
            <p:cNvSpPr>
              <a:spLocks noEditPoints="1"/>
            </p:cNvSpPr>
            <p:nvPr/>
          </p:nvSpPr>
          <p:spPr bwMode="auto">
            <a:xfrm>
              <a:off x="82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2"/>
            <p:cNvSpPr>
              <a:spLocks noEditPoints="1"/>
            </p:cNvSpPr>
            <p:nvPr/>
          </p:nvSpPr>
          <p:spPr bwMode="auto">
            <a:xfrm>
              <a:off x="82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3"/>
            <p:cNvSpPr>
              <a:spLocks noEditPoints="1"/>
            </p:cNvSpPr>
            <p:nvPr/>
          </p:nvSpPr>
          <p:spPr bwMode="auto">
            <a:xfrm>
              <a:off x="82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4"/>
            <p:cNvSpPr>
              <a:spLocks noEditPoints="1"/>
            </p:cNvSpPr>
            <p:nvPr/>
          </p:nvSpPr>
          <p:spPr bwMode="auto">
            <a:xfrm>
              <a:off x="82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25"/>
            <p:cNvSpPr>
              <a:spLocks noEditPoints="1"/>
            </p:cNvSpPr>
            <p:nvPr/>
          </p:nvSpPr>
          <p:spPr bwMode="auto">
            <a:xfrm>
              <a:off x="82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26"/>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6" name="Rectangle 27"/>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57" name="Freeform 28"/>
            <p:cNvSpPr>
              <a:spLocks noEditPoints="1"/>
            </p:cNvSpPr>
            <p:nvPr/>
          </p:nvSpPr>
          <p:spPr bwMode="auto">
            <a:xfrm>
              <a:off x="127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29"/>
            <p:cNvSpPr>
              <a:spLocks noEditPoints="1"/>
            </p:cNvSpPr>
            <p:nvPr/>
          </p:nvSpPr>
          <p:spPr bwMode="auto">
            <a:xfrm>
              <a:off x="127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0"/>
            <p:cNvSpPr>
              <a:spLocks noEditPoints="1"/>
            </p:cNvSpPr>
            <p:nvPr/>
          </p:nvSpPr>
          <p:spPr bwMode="auto">
            <a:xfrm>
              <a:off x="127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1"/>
            <p:cNvSpPr>
              <a:spLocks noEditPoints="1"/>
            </p:cNvSpPr>
            <p:nvPr/>
          </p:nvSpPr>
          <p:spPr bwMode="auto">
            <a:xfrm>
              <a:off x="127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2"/>
            <p:cNvSpPr>
              <a:spLocks noEditPoints="1"/>
            </p:cNvSpPr>
            <p:nvPr/>
          </p:nvSpPr>
          <p:spPr bwMode="auto">
            <a:xfrm>
              <a:off x="127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3"/>
            <p:cNvSpPr>
              <a:spLocks noEditPoints="1"/>
            </p:cNvSpPr>
            <p:nvPr/>
          </p:nvSpPr>
          <p:spPr bwMode="auto">
            <a:xfrm>
              <a:off x="127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4"/>
            <p:cNvSpPr>
              <a:spLocks noEditPoints="1"/>
            </p:cNvSpPr>
            <p:nvPr/>
          </p:nvSpPr>
          <p:spPr bwMode="auto">
            <a:xfrm>
              <a:off x="127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35"/>
            <p:cNvSpPr>
              <a:spLocks noEditPoints="1"/>
            </p:cNvSpPr>
            <p:nvPr/>
          </p:nvSpPr>
          <p:spPr bwMode="auto">
            <a:xfrm>
              <a:off x="127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36"/>
            <p:cNvSpPr>
              <a:spLocks noEditPoints="1"/>
            </p:cNvSpPr>
            <p:nvPr/>
          </p:nvSpPr>
          <p:spPr bwMode="auto">
            <a:xfrm>
              <a:off x="127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37"/>
            <p:cNvSpPr>
              <a:spLocks noEditPoints="1"/>
            </p:cNvSpPr>
            <p:nvPr/>
          </p:nvSpPr>
          <p:spPr bwMode="auto">
            <a:xfrm>
              <a:off x="127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38"/>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8" name="Rectangle 39"/>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69" name="Freeform 40"/>
            <p:cNvSpPr>
              <a:spLocks noEditPoints="1"/>
            </p:cNvSpPr>
            <p:nvPr/>
          </p:nvSpPr>
          <p:spPr bwMode="auto">
            <a:xfrm>
              <a:off x="1724"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1"/>
            <p:cNvSpPr>
              <a:spLocks noEditPoints="1"/>
            </p:cNvSpPr>
            <p:nvPr/>
          </p:nvSpPr>
          <p:spPr bwMode="auto">
            <a:xfrm>
              <a:off x="1724"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2"/>
            <p:cNvSpPr>
              <a:spLocks noEditPoints="1"/>
            </p:cNvSpPr>
            <p:nvPr/>
          </p:nvSpPr>
          <p:spPr bwMode="auto">
            <a:xfrm>
              <a:off x="1724"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3"/>
            <p:cNvSpPr>
              <a:spLocks noEditPoints="1"/>
            </p:cNvSpPr>
            <p:nvPr/>
          </p:nvSpPr>
          <p:spPr bwMode="auto">
            <a:xfrm>
              <a:off x="1724"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4"/>
            <p:cNvSpPr>
              <a:spLocks noEditPoints="1"/>
            </p:cNvSpPr>
            <p:nvPr/>
          </p:nvSpPr>
          <p:spPr bwMode="auto">
            <a:xfrm>
              <a:off x="1724"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45"/>
            <p:cNvSpPr>
              <a:spLocks noEditPoints="1"/>
            </p:cNvSpPr>
            <p:nvPr/>
          </p:nvSpPr>
          <p:spPr bwMode="auto">
            <a:xfrm>
              <a:off x="1724"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46"/>
            <p:cNvSpPr>
              <a:spLocks noEditPoints="1"/>
            </p:cNvSpPr>
            <p:nvPr/>
          </p:nvSpPr>
          <p:spPr bwMode="auto">
            <a:xfrm>
              <a:off x="1724"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47"/>
            <p:cNvSpPr>
              <a:spLocks noEditPoints="1"/>
            </p:cNvSpPr>
            <p:nvPr/>
          </p:nvSpPr>
          <p:spPr bwMode="auto">
            <a:xfrm>
              <a:off x="1724"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48"/>
            <p:cNvSpPr>
              <a:spLocks noEditPoints="1"/>
            </p:cNvSpPr>
            <p:nvPr/>
          </p:nvSpPr>
          <p:spPr bwMode="auto">
            <a:xfrm>
              <a:off x="1724"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49"/>
            <p:cNvSpPr>
              <a:spLocks noEditPoints="1"/>
            </p:cNvSpPr>
            <p:nvPr/>
          </p:nvSpPr>
          <p:spPr bwMode="auto">
            <a:xfrm>
              <a:off x="1724"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0"/>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0" name="Rectangle 51"/>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81" name="Freeform 52"/>
            <p:cNvSpPr>
              <a:spLocks noEditPoints="1"/>
            </p:cNvSpPr>
            <p:nvPr/>
          </p:nvSpPr>
          <p:spPr bwMode="auto">
            <a:xfrm>
              <a:off x="2169" y="225"/>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3"/>
            <p:cNvSpPr>
              <a:spLocks noEditPoints="1"/>
            </p:cNvSpPr>
            <p:nvPr/>
          </p:nvSpPr>
          <p:spPr bwMode="auto">
            <a:xfrm>
              <a:off x="2169" y="630"/>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4"/>
            <p:cNvSpPr>
              <a:spLocks noEditPoints="1"/>
            </p:cNvSpPr>
            <p:nvPr/>
          </p:nvSpPr>
          <p:spPr bwMode="auto">
            <a:xfrm>
              <a:off x="2169" y="1034"/>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55"/>
            <p:cNvSpPr>
              <a:spLocks noEditPoints="1"/>
            </p:cNvSpPr>
            <p:nvPr/>
          </p:nvSpPr>
          <p:spPr bwMode="auto">
            <a:xfrm>
              <a:off x="2169" y="1438"/>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56"/>
            <p:cNvSpPr>
              <a:spLocks noEditPoints="1"/>
            </p:cNvSpPr>
            <p:nvPr/>
          </p:nvSpPr>
          <p:spPr bwMode="auto">
            <a:xfrm>
              <a:off x="2169" y="1843"/>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57"/>
            <p:cNvSpPr>
              <a:spLocks noEditPoints="1"/>
            </p:cNvSpPr>
            <p:nvPr/>
          </p:nvSpPr>
          <p:spPr bwMode="auto">
            <a:xfrm>
              <a:off x="2169" y="2247"/>
              <a:ext cx="21" cy="304"/>
            </a:xfrm>
            <a:custGeom>
              <a:avLst/>
              <a:gdLst>
                <a:gd name="T0" fmla="*/ 0 w 4"/>
                <a:gd name="T1" fmla="*/ 0 h 60"/>
                <a:gd name="T2" fmla="*/ 0 w 4"/>
                <a:gd name="T3" fmla="*/ 8661279 h 60"/>
                <a:gd name="T4" fmla="*/ 2305716 w 4"/>
                <a:gd name="T5" fmla="*/ 8661279 h 60"/>
                <a:gd name="T6" fmla="*/ 2305716 w 4"/>
                <a:gd name="T7" fmla="*/ 0 h 60"/>
                <a:gd name="T8" fmla="*/ 0 w 4"/>
                <a:gd name="T9" fmla="*/ 0 h 60"/>
                <a:gd name="T10" fmla="*/ 0 w 4"/>
                <a:gd name="T11" fmla="*/ 17409583 h 60"/>
                <a:gd name="T12" fmla="*/ 0 w 4"/>
                <a:gd name="T13" fmla="*/ 26053844 h 60"/>
                <a:gd name="T14" fmla="*/ 2305716 w 4"/>
                <a:gd name="T15" fmla="*/ 26053844 h 60"/>
                <a:gd name="T16" fmla="*/ 2305716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58"/>
            <p:cNvSpPr>
              <a:spLocks noEditPoints="1"/>
            </p:cNvSpPr>
            <p:nvPr/>
          </p:nvSpPr>
          <p:spPr bwMode="auto">
            <a:xfrm>
              <a:off x="2169" y="2652"/>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59"/>
            <p:cNvSpPr>
              <a:spLocks noEditPoints="1"/>
            </p:cNvSpPr>
            <p:nvPr/>
          </p:nvSpPr>
          <p:spPr bwMode="auto">
            <a:xfrm>
              <a:off x="2169" y="3056"/>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0"/>
            <p:cNvSpPr>
              <a:spLocks noEditPoints="1"/>
            </p:cNvSpPr>
            <p:nvPr/>
          </p:nvSpPr>
          <p:spPr bwMode="auto">
            <a:xfrm>
              <a:off x="2169" y="3461"/>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1"/>
            <p:cNvSpPr>
              <a:spLocks noEditPoints="1"/>
            </p:cNvSpPr>
            <p:nvPr/>
          </p:nvSpPr>
          <p:spPr bwMode="auto">
            <a:xfrm>
              <a:off x="2169" y="3865"/>
              <a:ext cx="21" cy="303"/>
            </a:xfrm>
            <a:custGeom>
              <a:avLst/>
              <a:gdLst>
                <a:gd name="T0" fmla="*/ 0 w 4"/>
                <a:gd name="T1" fmla="*/ 0 h 60"/>
                <a:gd name="T2" fmla="*/ 0 w 4"/>
                <a:gd name="T3" fmla="*/ 8460709 h 60"/>
                <a:gd name="T4" fmla="*/ 2305716 w 4"/>
                <a:gd name="T5" fmla="*/ 8460709 h 60"/>
                <a:gd name="T6" fmla="*/ 2305716 w 4"/>
                <a:gd name="T7" fmla="*/ 0 h 60"/>
                <a:gd name="T8" fmla="*/ 0 w 4"/>
                <a:gd name="T9" fmla="*/ 0 h 60"/>
                <a:gd name="T10" fmla="*/ 0 w 4"/>
                <a:gd name="T11" fmla="*/ 16918308 h 60"/>
                <a:gd name="T12" fmla="*/ 0 w 4"/>
                <a:gd name="T13" fmla="*/ 25378381 h 60"/>
                <a:gd name="T14" fmla="*/ 2305716 w 4"/>
                <a:gd name="T15" fmla="*/ 25378381 h 60"/>
                <a:gd name="T16" fmla="*/ 2305716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2"/>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2" name="Rectangle 63"/>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093" name="Freeform 64"/>
            <p:cNvSpPr>
              <a:spLocks noEditPoints="1"/>
            </p:cNvSpPr>
            <p:nvPr/>
          </p:nvSpPr>
          <p:spPr bwMode="auto">
            <a:xfrm>
              <a:off x="262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65"/>
            <p:cNvSpPr>
              <a:spLocks noEditPoints="1"/>
            </p:cNvSpPr>
            <p:nvPr/>
          </p:nvSpPr>
          <p:spPr bwMode="auto">
            <a:xfrm>
              <a:off x="262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66"/>
            <p:cNvSpPr>
              <a:spLocks noEditPoints="1"/>
            </p:cNvSpPr>
            <p:nvPr/>
          </p:nvSpPr>
          <p:spPr bwMode="auto">
            <a:xfrm>
              <a:off x="262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67"/>
            <p:cNvSpPr>
              <a:spLocks noEditPoints="1"/>
            </p:cNvSpPr>
            <p:nvPr/>
          </p:nvSpPr>
          <p:spPr bwMode="auto">
            <a:xfrm>
              <a:off x="262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68"/>
            <p:cNvSpPr>
              <a:spLocks noEditPoints="1"/>
            </p:cNvSpPr>
            <p:nvPr/>
          </p:nvSpPr>
          <p:spPr bwMode="auto">
            <a:xfrm>
              <a:off x="262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69"/>
            <p:cNvSpPr>
              <a:spLocks noEditPoints="1"/>
            </p:cNvSpPr>
            <p:nvPr/>
          </p:nvSpPr>
          <p:spPr bwMode="auto">
            <a:xfrm>
              <a:off x="262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0"/>
            <p:cNvSpPr>
              <a:spLocks noEditPoints="1"/>
            </p:cNvSpPr>
            <p:nvPr/>
          </p:nvSpPr>
          <p:spPr bwMode="auto">
            <a:xfrm>
              <a:off x="262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1"/>
            <p:cNvSpPr>
              <a:spLocks noEditPoints="1"/>
            </p:cNvSpPr>
            <p:nvPr/>
          </p:nvSpPr>
          <p:spPr bwMode="auto">
            <a:xfrm>
              <a:off x="262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2"/>
            <p:cNvSpPr>
              <a:spLocks noEditPoints="1"/>
            </p:cNvSpPr>
            <p:nvPr/>
          </p:nvSpPr>
          <p:spPr bwMode="auto">
            <a:xfrm>
              <a:off x="262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3"/>
            <p:cNvSpPr>
              <a:spLocks noEditPoints="1"/>
            </p:cNvSpPr>
            <p:nvPr/>
          </p:nvSpPr>
          <p:spPr bwMode="auto">
            <a:xfrm>
              <a:off x="262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4"/>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4" name="Rectangle 75"/>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05" name="Freeform 76"/>
            <p:cNvSpPr>
              <a:spLocks noEditPoints="1"/>
            </p:cNvSpPr>
            <p:nvPr/>
          </p:nvSpPr>
          <p:spPr bwMode="auto">
            <a:xfrm>
              <a:off x="3065"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77"/>
            <p:cNvSpPr>
              <a:spLocks noEditPoints="1"/>
            </p:cNvSpPr>
            <p:nvPr/>
          </p:nvSpPr>
          <p:spPr bwMode="auto">
            <a:xfrm>
              <a:off x="3065"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78"/>
            <p:cNvSpPr>
              <a:spLocks noEditPoints="1"/>
            </p:cNvSpPr>
            <p:nvPr/>
          </p:nvSpPr>
          <p:spPr bwMode="auto">
            <a:xfrm>
              <a:off x="3065"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79"/>
            <p:cNvSpPr>
              <a:spLocks noEditPoints="1"/>
            </p:cNvSpPr>
            <p:nvPr/>
          </p:nvSpPr>
          <p:spPr bwMode="auto">
            <a:xfrm>
              <a:off x="3065"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0"/>
            <p:cNvSpPr>
              <a:spLocks noEditPoints="1"/>
            </p:cNvSpPr>
            <p:nvPr/>
          </p:nvSpPr>
          <p:spPr bwMode="auto">
            <a:xfrm>
              <a:off x="3065"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1"/>
            <p:cNvSpPr>
              <a:spLocks noEditPoints="1"/>
            </p:cNvSpPr>
            <p:nvPr/>
          </p:nvSpPr>
          <p:spPr bwMode="auto">
            <a:xfrm>
              <a:off x="3065"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2"/>
            <p:cNvSpPr>
              <a:spLocks noEditPoints="1"/>
            </p:cNvSpPr>
            <p:nvPr/>
          </p:nvSpPr>
          <p:spPr bwMode="auto">
            <a:xfrm>
              <a:off x="3065"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3"/>
            <p:cNvSpPr>
              <a:spLocks noEditPoints="1"/>
            </p:cNvSpPr>
            <p:nvPr/>
          </p:nvSpPr>
          <p:spPr bwMode="auto">
            <a:xfrm>
              <a:off x="3065"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4"/>
            <p:cNvSpPr>
              <a:spLocks noEditPoints="1"/>
            </p:cNvSpPr>
            <p:nvPr/>
          </p:nvSpPr>
          <p:spPr bwMode="auto">
            <a:xfrm>
              <a:off x="3065"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85"/>
            <p:cNvSpPr>
              <a:spLocks noEditPoints="1"/>
            </p:cNvSpPr>
            <p:nvPr/>
          </p:nvSpPr>
          <p:spPr bwMode="auto">
            <a:xfrm>
              <a:off x="3065"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86"/>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6" name="Rectangle 87"/>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17" name="Freeform 88"/>
            <p:cNvSpPr>
              <a:spLocks noEditPoints="1"/>
            </p:cNvSpPr>
            <p:nvPr/>
          </p:nvSpPr>
          <p:spPr bwMode="auto">
            <a:xfrm>
              <a:off x="351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89"/>
            <p:cNvSpPr>
              <a:spLocks noEditPoints="1"/>
            </p:cNvSpPr>
            <p:nvPr/>
          </p:nvSpPr>
          <p:spPr bwMode="auto">
            <a:xfrm>
              <a:off x="351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0"/>
            <p:cNvSpPr>
              <a:spLocks noEditPoints="1"/>
            </p:cNvSpPr>
            <p:nvPr/>
          </p:nvSpPr>
          <p:spPr bwMode="auto">
            <a:xfrm>
              <a:off x="351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1"/>
            <p:cNvSpPr>
              <a:spLocks noEditPoints="1"/>
            </p:cNvSpPr>
            <p:nvPr/>
          </p:nvSpPr>
          <p:spPr bwMode="auto">
            <a:xfrm>
              <a:off x="351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2"/>
            <p:cNvSpPr>
              <a:spLocks noEditPoints="1"/>
            </p:cNvSpPr>
            <p:nvPr/>
          </p:nvSpPr>
          <p:spPr bwMode="auto">
            <a:xfrm>
              <a:off x="351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3"/>
            <p:cNvSpPr>
              <a:spLocks noEditPoints="1"/>
            </p:cNvSpPr>
            <p:nvPr/>
          </p:nvSpPr>
          <p:spPr bwMode="auto">
            <a:xfrm>
              <a:off x="351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4"/>
            <p:cNvSpPr>
              <a:spLocks noEditPoints="1"/>
            </p:cNvSpPr>
            <p:nvPr/>
          </p:nvSpPr>
          <p:spPr bwMode="auto">
            <a:xfrm>
              <a:off x="351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95"/>
            <p:cNvSpPr>
              <a:spLocks noEditPoints="1"/>
            </p:cNvSpPr>
            <p:nvPr/>
          </p:nvSpPr>
          <p:spPr bwMode="auto">
            <a:xfrm>
              <a:off x="351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96"/>
            <p:cNvSpPr>
              <a:spLocks noEditPoints="1"/>
            </p:cNvSpPr>
            <p:nvPr/>
          </p:nvSpPr>
          <p:spPr bwMode="auto">
            <a:xfrm>
              <a:off x="351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97"/>
            <p:cNvSpPr>
              <a:spLocks noEditPoints="1"/>
            </p:cNvSpPr>
            <p:nvPr/>
          </p:nvSpPr>
          <p:spPr bwMode="auto">
            <a:xfrm>
              <a:off x="351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98"/>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8" name="Rectangle 99"/>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29" name="Freeform 100"/>
            <p:cNvSpPr>
              <a:spLocks noEditPoints="1"/>
            </p:cNvSpPr>
            <p:nvPr/>
          </p:nvSpPr>
          <p:spPr bwMode="auto">
            <a:xfrm>
              <a:off x="396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1"/>
            <p:cNvSpPr>
              <a:spLocks noEditPoints="1"/>
            </p:cNvSpPr>
            <p:nvPr/>
          </p:nvSpPr>
          <p:spPr bwMode="auto">
            <a:xfrm>
              <a:off x="396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2"/>
            <p:cNvSpPr>
              <a:spLocks noEditPoints="1"/>
            </p:cNvSpPr>
            <p:nvPr/>
          </p:nvSpPr>
          <p:spPr bwMode="auto">
            <a:xfrm>
              <a:off x="396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3"/>
            <p:cNvSpPr>
              <a:spLocks noEditPoints="1"/>
            </p:cNvSpPr>
            <p:nvPr/>
          </p:nvSpPr>
          <p:spPr bwMode="auto">
            <a:xfrm>
              <a:off x="396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4"/>
            <p:cNvSpPr>
              <a:spLocks noEditPoints="1"/>
            </p:cNvSpPr>
            <p:nvPr/>
          </p:nvSpPr>
          <p:spPr bwMode="auto">
            <a:xfrm>
              <a:off x="396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05"/>
            <p:cNvSpPr>
              <a:spLocks noEditPoints="1"/>
            </p:cNvSpPr>
            <p:nvPr/>
          </p:nvSpPr>
          <p:spPr bwMode="auto">
            <a:xfrm>
              <a:off x="396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06"/>
            <p:cNvSpPr>
              <a:spLocks noEditPoints="1"/>
            </p:cNvSpPr>
            <p:nvPr/>
          </p:nvSpPr>
          <p:spPr bwMode="auto">
            <a:xfrm>
              <a:off x="396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07"/>
            <p:cNvSpPr>
              <a:spLocks noEditPoints="1"/>
            </p:cNvSpPr>
            <p:nvPr/>
          </p:nvSpPr>
          <p:spPr bwMode="auto">
            <a:xfrm>
              <a:off x="396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08"/>
            <p:cNvSpPr>
              <a:spLocks noEditPoints="1"/>
            </p:cNvSpPr>
            <p:nvPr/>
          </p:nvSpPr>
          <p:spPr bwMode="auto">
            <a:xfrm>
              <a:off x="396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09"/>
            <p:cNvSpPr>
              <a:spLocks noEditPoints="1"/>
            </p:cNvSpPr>
            <p:nvPr/>
          </p:nvSpPr>
          <p:spPr bwMode="auto">
            <a:xfrm>
              <a:off x="396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0"/>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0" name="Rectangle 111"/>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41" name="Freeform 112"/>
            <p:cNvSpPr>
              <a:spLocks noEditPoints="1"/>
            </p:cNvSpPr>
            <p:nvPr/>
          </p:nvSpPr>
          <p:spPr bwMode="auto">
            <a:xfrm>
              <a:off x="4405"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3"/>
            <p:cNvSpPr>
              <a:spLocks noEditPoints="1"/>
            </p:cNvSpPr>
            <p:nvPr/>
          </p:nvSpPr>
          <p:spPr bwMode="auto">
            <a:xfrm>
              <a:off x="4405"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4"/>
            <p:cNvSpPr>
              <a:spLocks noEditPoints="1"/>
            </p:cNvSpPr>
            <p:nvPr/>
          </p:nvSpPr>
          <p:spPr bwMode="auto">
            <a:xfrm>
              <a:off x="4405"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15"/>
            <p:cNvSpPr>
              <a:spLocks noEditPoints="1"/>
            </p:cNvSpPr>
            <p:nvPr/>
          </p:nvSpPr>
          <p:spPr bwMode="auto">
            <a:xfrm>
              <a:off x="4405"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16"/>
            <p:cNvSpPr>
              <a:spLocks noEditPoints="1"/>
            </p:cNvSpPr>
            <p:nvPr/>
          </p:nvSpPr>
          <p:spPr bwMode="auto">
            <a:xfrm>
              <a:off x="4405"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17"/>
            <p:cNvSpPr>
              <a:spLocks noEditPoints="1"/>
            </p:cNvSpPr>
            <p:nvPr/>
          </p:nvSpPr>
          <p:spPr bwMode="auto">
            <a:xfrm>
              <a:off x="4405"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18"/>
            <p:cNvSpPr>
              <a:spLocks noEditPoints="1"/>
            </p:cNvSpPr>
            <p:nvPr/>
          </p:nvSpPr>
          <p:spPr bwMode="auto">
            <a:xfrm>
              <a:off x="4405"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19"/>
            <p:cNvSpPr>
              <a:spLocks noEditPoints="1"/>
            </p:cNvSpPr>
            <p:nvPr/>
          </p:nvSpPr>
          <p:spPr bwMode="auto">
            <a:xfrm>
              <a:off x="4405"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0"/>
            <p:cNvSpPr>
              <a:spLocks noEditPoints="1"/>
            </p:cNvSpPr>
            <p:nvPr/>
          </p:nvSpPr>
          <p:spPr bwMode="auto">
            <a:xfrm>
              <a:off x="4405"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1"/>
            <p:cNvSpPr>
              <a:spLocks noEditPoints="1"/>
            </p:cNvSpPr>
            <p:nvPr/>
          </p:nvSpPr>
          <p:spPr bwMode="auto">
            <a:xfrm>
              <a:off x="4405"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2"/>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2" name="Rectangle 123"/>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53" name="Freeform 124"/>
            <p:cNvSpPr>
              <a:spLocks noEditPoints="1"/>
            </p:cNvSpPr>
            <p:nvPr/>
          </p:nvSpPr>
          <p:spPr bwMode="auto">
            <a:xfrm>
              <a:off x="485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25"/>
            <p:cNvSpPr>
              <a:spLocks noEditPoints="1"/>
            </p:cNvSpPr>
            <p:nvPr/>
          </p:nvSpPr>
          <p:spPr bwMode="auto">
            <a:xfrm>
              <a:off x="485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26"/>
            <p:cNvSpPr>
              <a:spLocks noEditPoints="1"/>
            </p:cNvSpPr>
            <p:nvPr/>
          </p:nvSpPr>
          <p:spPr bwMode="auto">
            <a:xfrm>
              <a:off x="485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27"/>
            <p:cNvSpPr>
              <a:spLocks noEditPoints="1"/>
            </p:cNvSpPr>
            <p:nvPr/>
          </p:nvSpPr>
          <p:spPr bwMode="auto">
            <a:xfrm>
              <a:off x="485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28"/>
            <p:cNvSpPr>
              <a:spLocks noEditPoints="1"/>
            </p:cNvSpPr>
            <p:nvPr/>
          </p:nvSpPr>
          <p:spPr bwMode="auto">
            <a:xfrm>
              <a:off x="485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29"/>
            <p:cNvSpPr>
              <a:spLocks noEditPoints="1"/>
            </p:cNvSpPr>
            <p:nvPr/>
          </p:nvSpPr>
          <p:spPr bwMode="auto">
            <a:xfrm>
              <a:off x="485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0"/>
            <p:cNvSpPr>
              <a:spLocks noEditPoints="1"/>
            </p:cNvSpPr>
            <p:nvPr/>
          </p:nvSpPr>
          <p:spPr bwMode="auto">
            <a:xfrm>
              <a:off x="485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1"/>
            <p:cNvSpPr>
              <a:spLocks noEditPoints="1"/>
            </p:cNvSpPr>
            <p:nvPr/>
          </p:nvSpPr>
          <p:spPr bwMode="auto">
            <a:xfrm>
              <a:off x="485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2"/>
            <p:cNvSpPr>
              <a:spLocks noEditPoints="1"/>
            </p:cNvSpPr>
            <p:nvPr/>
          </p:nvSpPr>
          <p:spPr bwMode="auto">
            <a:xfrm>
              <a:off x="485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3"/>
            <p:cNvSpPr>
              <a:spLocks noEditPoints="1"/>
            </p:cNvSpPr>
            <p:nvPr/>
          </p:nvSpPr>
          <p:spPr bwMode="auto">
            <a:xfrm>
              <a:off x="485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4"/>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4" name="Rectangle 135"/>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65" name="Freeform 136"/>
            <p:cNvSpPr>
              <a:spLocks noEditPoints="1"/>
            </p:cNvSpPr>
            <p:nvPr/>
          </p:nvSpPr>
          <p:spPr bwMode="auto">
            <a:xfrm>
              <a:off x="5300" y="225"/>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37"/>
            <p:cNvSpPr>
              <a:spLocks noEditPoints="1"/>
            </p:cNvSpPr>
            <p:nvPr/>
          </p:nvSpPr>
          <p:spPr bwMode="auto">
            <a:xfrm>
              <a:off x="5300" y="630"/>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38"/>
            <p:cNvSpPr>
              <a:spLocks noEditPoints="1"/>
            </p:cNvSpPr>
            <p:nvPr/>
          </p:nvSpPr>
          <p:spPr bwMode="auto">
            <a:xfrm>
              <a:off x="5300" y="1034"/>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39"/>
            <p:cNvSpPr>
              <a:spLocks noEditPoints="1"/>
            </p:cNvSpPr>
            <p:nvPr/>
          </p:nvSpPr>
          <p:spPr bwMode="auto">
            <a:xfrm>
              <a:off x="5300" y="1438"/>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0"/>
            <p:cNvSpPr>
              <a:spLocks noEditPoints="1"/>
            </p:cNvSpPr>
            <p:nvPr/>
          </p:nvSpPr>
          <p:spPr bwMode="auto">
            <a:xfrm>
              <a:off x="5300" y="1843"/>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1"/>
            <p:cNvSpPr>
              <a:spLocks noEditPoints="1"/>
            </p:cNvSpPr>
            <p:nvPr/>
          </p:nvSpPr>
          <p:spPr bwMode="auto">
            <a:xfrm>
              <a:off x="5300" y="2247"/>
              <a:ext cx="20" cy="304"/>
            </a:xfrm>
            <a:custGeom>
              <a:avLst/>
              <a:gdLst>
                <a:gd name="T0" fmla="*/ 0 w 4"/>
                <a:gd name="T1" fmla="*/ 0 h 60"/>
                <a:gd name="T2" fmla="*/ 0 w 4"/>
                <a:gd name="T3" fmla="*/ 8661279 h 60"/>
                <a:gd name="T4" fmla="*/ 1562500 w 4"/>
                <a:gd name="T5" fmla="*/ 8661279 h 60"/>
                <a:gd name="T6" fmla="*/ 1562500 w 4"/>
                <a:gd name="T7" fmla="*/ 0 h 60"/>
                <a:gd name="T8" fmla="*/ 0 w 4"/>
                <a:gd name="T9" fmla="*/ 0 h 60"/>
                <a:gd name="T10" fmla="*/ 0 w 4"/>
                <a:gd name="T11" fmla="*/ 17409583 h 60"/>
                <a:gd name="T12" fmla="*/ 0 w 4"/>
                <a:gd name="T13" fmla="*/ 26053844 h 60"/>
                <a:gd name="T14" fmla="*/ 1562500 w 4"/>
                <a:gd name="T15" fmla="*/ 26053844 h 60"/>
                <a:gd name="T16" fmla="*/ 1562500 w 4"/>
                <a:gd name="T17" fmla="*/ 17409583 h 60"/>
                <a:gd name="T18" fmla="*/ 0 w 4"/>
                <a:gd name="T19" fmla="*/ 1740958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2"/>
            <p:cNvSpPr>
              <a:spLocks noEditPoints="1"/>
            </p:cNvSpPr>
            <p:nvPr/>
          </p:nvSpPr>
          <p:spPr bwMode="auto">
            <a:xfrm>
              <a:off x="5300" y="2652"/>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3"/>
            <p:cNvSpPr>
              <a:spLocks noEditPoints="1"/>
            </p:cNvSpPr>
            <p:nvPr/>
          </p:nvSpPr>
          <p:spPr bwMode="auto">
            <a:xfrm>
              <a:off x="5300" y="3056"/>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4"/>
            <p:cNvSpPr>
              <a:spLocks noEditPoints="1"/>
            </p:cNvSpPr>
            <p:nvPr/>
          </p:nvSpPr>
          <p:spPr bwMode="auto">
            <a:xfrm>
              <a:off x="5300" y="3461"/>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45"/>
            <p:cNvSpPr>
              <a:spLocks noEditPoints="1"/>
            </p:cNvSpPr>
            <p:nvPr/>
          </p:nvSpPr>
          <p:spPr bwMode="auto">
            <a:xfrm>
              <a:off x="5300" y="3865"/>
              <a:ext cx="20" cy="303"/>
            </a:xfrm>
            <a:custGeom>
              <a:avLst/>
              <a:gdLst>
                <a:gd name="T0" fmla="*/ 0 w 4"/>
                <a:gd name="T1" fmla="*/ 0 h 60"/>
                <a:gd name="T2" fmla="*/ 0 w 4"/>
                <a:gd name="T3" fmla="*/ 8460709 h 60"/>
                <a:gd name="T4" fmla="*/ 1562500 w 4"/>
                <a:gd name="T5" fmla="*/ 8460709 h 60"/>
                <a:gd name="T6" fmla="*/ 1562500 w 4"/>
                <a:gd name="T7" fmla="*/ 0 h 60"/>
                <a:gd name="T8" fmla="*/ 0 w 4"/>
                <a:gd name="T9" fmla="*/ 0 h 60"/>
                <a:gd name="T10" fmla="*/ 0 w 4"/>
                <a:gd name="T11" fmla="*/ 16918308 h 60"/>
                <a:gd name="T12" fmla="*/ 0 w 4"/>
                <a:gd name="T13" fmla="*/ 25378381 h 60"/>
                <a:gd name="T14" fmla="*/ 1562500 w 4"/>
                <a:gd name="T15" fmla="*/ 25378381 h 60"/>
                <a:gd name="T16" fmla="*/ 1562500 w 4"/>
                <a:gd name="T17" fmla="*/ 16918308 h 60"/>
                <a:gd name="T18" fmla="*/ 0 w 4"/>
                <a:gd name="T19" fmla="*/ 1691830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46"/>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endParaRPr lang="zh-CN" altLang="en-US" sz="1350" smtClean="0">
                <a:solidFill>
                  <a:srgbClr val="000000"/>
                </a:solidFill>
              </a:endParaRPr>
            </a:p>
          </p:txBody>
        </p:sp>
        <p:sp>
          <p:nvSpPr>
            <p:cNvPr id="1176" name="Freeform 147"/>
            <p:cNvSpPr>
              <a:spLocks/>
            </p:cNvSpPr>
            <p:nvPr/>
          </p:nvSpPr>
          <p:spPr bwMode="auto">
            <a:xfrm>
              <a:off x="349" y="3304"/>
              <a:ext cx="20" cy="10"/>
            </a:xfrm>
            <a:custGeom>
              <a:avLst/>
              <a:gdLst>
                <a:gd name="T0" fmla="*/ 0 w 4"/>
                <a:gd name="T1" fmla="*/ 390625 h 2"/>
                <a:gd name="T2" fmla="*/ 0 w 4"/>
                <a:gd name="T3" fmla="*/ 39062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50039519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hf sldNum="0"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66CCFF"/>
            </a:gs>
            <a:gs pos="50000">
              <a:schemeClr val="bg1"/>
            </a:gs>
            <a:gs pos="100000">
              <a:srgbClr val="66CCFF"/>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a:lvl1pPr>
          </a:lstStyle>
          <a:p>
            <a:pPr fontAlgn="base">
              <a:spcBef>
                <a:spcPct val="0"/>
              </a:spcBef>
              <a:spcAft>
                <a:spcPct val="0"/>
              </a:spcAft>
              <a:defRPr/>
            </a:pPr>
            <a:fld id="{34D5B173-FBDB-40BC-A035-3E70DA873456}"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21393280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ea typeface="+mn-ea"/>
        </a:defRPr>
      </a:lvl2pPr>
      <a:lvl3pPr marL="857250" indent="-171450" algn="l" rtl="0" eaLnBrk="0" fontAlgn="base" hangingPunct="0">
        <a:spcBef>
          <a:spcPct val="20000"/>
        </a:spcBef>
        <a:spcAft>
          <a:spcPct val="0"/>
        </a:spcAft>
        <a:buChar char="•"/>
        <a:defRPr sz="1800">
          <a:solidFill>
            <a:schemeClr val="tx1"/>
          </a:solidFill>
          <a:latin typeface="+mn-lt"/>
          <a:ea typeface="+mn-ea"/>
        </a:defRPr>
      </a:lvl3pPr>
      <a:lvl4pPr marL="1200150" indent="-171450" algn="l" rtl="0" eaLnBrk="0" fontAlgn="base" hangingPunct="0">
        <a:spcBef>
          <a:spcPct val="20000"/>
        </a:spcBef>
        <a:spcAft>
          <a:spcPct val="0"/>
        </a:spcAft>
        <a:buChar char="–"/>
        <a:defRPr sz="1500">
          <a:solidFill>
            <a:schemeClr val="tx1"/>
          </a:solidFill>
          <a:latin typeface="+mn-lt"/>
          <a:ea typeface="+mn-ea"/>
        </a:defRPr>
      </a:lvl4pPr>
      <a:lvl5pPr marL="1543050" indent="-171450" algn="l" rtl="0" eaLnBrk="0" fontAlgn="base" hangingPunct="0">
        <a:spcBef>
          <a:spcPct val="20000"/>
        </a:spcBef>
        <a:spcAft>
          <a:spcPct val="0"/>
        </a:spcAft>
        <a:buChar char="»"/>
        <a:defRPr sz="1500">
          <a:solidFill>
            <a:schemeClr val="tx1"/>
          </a:solidFill>
          <a:latin typeface="+mn-lt"/>
          <a:ea typeface="+mn-ea"/>
        </a:defRPr>
      </a:lvl5pPr>
      <a:lvl6pPr marL="1885950" indent="-171450" algn="l" rtl="0" fontAlgn="base">
        <a:spcBef>
          <a:spcPct val="20000"/>
        </a:spcBef>
        <a:spcAft>
          <a:spcPct val="0"/>
        </a:spcAft>
        <a:buChar char="»"/>
        <a:defRPr sz="1500">
          <a:solidFill>
            <a:schemeClr val="tx1"/>
          </a:solidFill>
          <a:latin typeface="+mn-lt"/>
          <a:ea typeface="+mn-ea"/>
        </a:defRPr>
      </a:lvl6pPr>
      <a:lvl7pPr marL="2228850" indent="-171450" algn="l" rtl="0" fontAlgn="base">
        <a:spcBef>
          <a:spcPct val="20000"/>
        </a:spcBef>
        <a:spcAft>
          <a:spcPct val="0"/>
        </a:spcAft>
        <a:buChar char="»"/>
        <a:defRPr sz="1500">
          <a:solidFill>
            <a:schemeClr val="tx1"/>
          </a:solidFill>
          <a:latin typeface="+mn-lt"/>
          <a:ea typeface="+mn-ea"/>
        </a:defRPr>
      </a:lvl7pPr>
      <a:lvl8pPr marL="2571750" indent="-171450" algn="l" rtl="0" fontAlgn="base">
        <a:spcBef>
          <a:spcPct val="20000"/>
        </a:spcBef>
        <a:spcAft>
          <a:spcPct val="0"/>
        </a:spcAft>
        <a:buChar char="»"/>
        <a:defRPr sz="1500">
          <a:solidFill>
            <a:schemeClr val="tx1"/>
          </a:solidFill>
          <a:latin typeface="+mn-lt"/>
          <a:ea typeface="+mn-ea"/>
        </a:defRPr>
      </a:lvl8pPr>
      <a:lvl9pPr marL="2914650" indent="-171450" algn="l" rtl="0" fontAlgn="base">
        <a:spcBef>
          <a:spcPct val="20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66CCFF"/>
            </a:gs>
            <a:gs pos="50000">
              <a:schemeClr val="bg1"/>
            </a:gs>
            <a:gs pos="100000">
              <a:srgbClr val="66CCFF"/>
            </a:gs>
          </a:gsLst>
          <a:lin ang="2700000" scaled="1"/>
        </a:gra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3205163" y="0"/>
            <a:ext cx="11891963" cy="2857500"/>
            <a:chOff x="0" y="0"/>
            <a:chExt cx="7512" cy="2400"/>
          </a:xfrm>
        </p:grpSpPr>
        <p:sp>
          <p:nvSpPr>
            <p:cNvPr id="2" name="AutoShape 3"/>
            <p:cNvSpPr>
              <a:spLocks noChangeArrowheads="1"/>
            </p:cNvSpPr>
            <p:nvPr/>
          </p:nvSpPr>
          <p:spPr bwMode="auto">
            <a:xfrm>
              <a:off x="0" y="432"/>
              <a:ext cx="2592" cy="1968"/>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296 w 64000"/>
                <a:gd name="T19" fmla="*/ -26244 h 64000"/>
                <a:gd name="T20" fmla="*/ 50296 w 64000"/>
                <a:gd name="T21" fmla="*/ 26244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3" name="AutoShape 4"/>
            <p:cNvSpPr>
              <a:spLocks noChangeArrowheads="1"/>
            </p:cNvSpPr>
            <p:nvPr/>
          </p:nvSpPr>
          <p:spPr bwMode="auto">
            <a:xfrm>
              <a:off x="512" y="0"/>
              <a:ext cx="1939" cy="1987"/>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071 w 64000"/>
                <a:gd name="T19" fmla="*/ -26412 h 64000"/>
                <a:gd name="T20" fmla="*/ 50071 w 64000"/>
                <a:gd name="T21" fmla="*/ 26412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4" name="Line 5"/>
            <p:cNvSpPr>
              <a:spLocks noChangeShapeType="1"/>
            </p:cNvSpPr>
            <p:nvPr/>
          </p:nvSpPr>
          <p:spPr bwMode="auto">
            <a:xfrm>
              <a:off x="2904" y="960"/>
              <a:ext cx="460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grpSp>
      <p:sp>
        <p:nvSpPr>
          <p:cNvPr id="2051" name="Rectangle 6"/>
          <p:cNvSpPr>
            <a:spLocks noGrp="1" noChangeArrowheads="1"/>
          </p:cNvSpPr>
          <p:nvPr>
            <p:ph type="title"/>
          </p:nvPr>
        </p:nvSpPr>
        <p:spPr bwMode="auto">
          <a:xfrm>
            <a:off x="1370013" y="226219"/>
            <a:ext cx="73136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2052" name="Rectangle 7"/>
          <p:cNvSpPr>
            <a:spLocks noGrp="1" noChangeArrowheads="1"/>
          </p:cNvSpPr>
          <p:nvPr>
            <p:ph type="body" idx="1"/>
          </p:nvPr>
        </p:nvSpPr>
        <p:spPr bwMode="auto">
          <a:xfrm>
            <a:off x="1370013" y="1370410"/>
            <a:ext cx="7313612"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6" name="Rectangle 8"/>
          <p:cNvSpPr>
            <a:spLocks noGrp="1" noChangeArrowheads="1"/>
          </p:cNvSpPr>
          <p:nvPr>
            <p:ph type="dt" sz="half" idx="2"/>
          </p:nvPr>
        </p:nvSpPr>
        <p:spPr bwMode="auto">
          <a:xfrm>
            <a:off x="457200" y="4686300"/>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900">
                <a:latin typeface="+mn-lt"/>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2057" name="Rectangle 9"/>
          <p:cNvSpPr>
            <a:spLocks noGrp="1" noChangeArrowheads="1"/>
          </p:cNvSpPr>
          <p:nvPr>
            <p:ph type="ftr" sz="quarter" idx="3"/>
          </p:nvPr>
        </p:nvSpPr>
        <p:spPr bwMode="auto">
          <a:xfrm>
            <a:off x="3124200" y="4686300"/>
            <a:ext cx="2895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900">
                <a:latin typeface="+mn-lt"/>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2058" name="Rectangle 10"/>
          <p:cNvSpPr>
            <a:spLocks noGrp="1" noChangeArrowheads="1"/>
          </p:cNvSpPr>
          <p:nvPr>
            <p:ph type="sldNum" sz="quarter" idx="4"/>
          </p:nvPr>
        </p:nvSpPr>
        <p:spPr bwMode="auto">
          <a:xfrm>
            <a:off x="6553200" y="4686300"/>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900">
                <a:latin typeface="Verdana" panose="020B0604030504040204" pitchFamily="34" charset="0"/>
              </a:defRPr>
            </a:lvl1pPr>
          </a:lstStyle>
          <a:p>
            <a:pPr fontAlgn="base">
              <a:spcBef>
                <a:spcPct val="0"/>
              </a:spcBef>
              <a:spcAft>
                <a:spcPct val="0"/>
              </a:spcAft>
              <a:defRPr/>
            </a:pPr>
            <a:fld id="{3E51114D-44B4-481A-B9B9-B7F54B0D8D3E}"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50395202"/>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ransition/>
  <p:txStyles>
    <p:titleStyle>
      <a:lvl1pPr algn="l" rtl="0" eaLnBrk="0" fontAlgn="base" hangingPunct="0">
        <a:spcBef>
          <a:spcPct val="0"/>
        </a:spcBef>
        <a:spcAft>
          <a:spcPct val="0"/>
        </a:spcAft>
        <a:defRPr sz="2700">
          <a:solidFill>
            <a:schemeClr val="tx2"/>
          </a:solidFill>
          <a:latin typeface="+mj-lt"/>
          <a:ea typeface="+mj-ea"/>
          <a:cs typeface="+mj-cs"/>
        </a:defRPr>
      </a:lvl1pPr>
      <a:lvl2pPr algn="l" rtl="0" eaLnBrk="0" fontAlgn="base" hangingPunct="0">
        <a:spcBef>
          <a:spcPct val="0"/>
        </a:spcBef>
        <a:spcAft>
          <a:spcPct val="0"/>
        </a:spcAft>
        <a:defRPr sz="2700">
          <a:solidFill>
            <a:schemeClr val="tx2"/>
          </a:solidFill>
          <a:latin typeface="Arial" charset="0"/>
          <a:ea typeface="宋体" pitchFamily="2" charset="-122"/>
        </a:defRPr>
      </a:lvl2pPr>
      <a:lvl3pPr algn="l" rtl="0" eaLnBrk="0" fontAlgn="base" hangingPunct="0">
        <a:spcBef>
          <a:spcPct val="0"/>
        </a:spcBef>
        <a:spcAft>
          <a:spcPct val="0"/>
        </a:spcAft>
        <a:defRPr sz="2700">
          <a:solidFill>
            <a:schemeClr val="tx2"/>
          </a:solidFill>
          <a:latin typeface="Arial" charset="0"/>
          <a:ea typeface="宋体" pitchFamily="2" charset="-122"/>
        </a:defRPr>
      </a:lvl3pPr>
      <a:lvl4pPr algn="l" rtl="0" eaLnBrk="0" fontAlgn="base" hangingPunct="0">
        <a:spcBef>
          <a:spcPct val="0"/>
        </a:spcBef>
        <a:spcAft>
          <a:spcPct val="0"/>
        </a:spcAft>
        <a:defRPr sz="2700">
          <a:solidFill>
            <a:schemeClr val="tx2"/>
          </a:solidFill>
          <a:latin typeface="Arial" charset="0"/>
          <a:ea typeface="宋体" pitchFamily="2" charset="-122"/>
        </a:defRPr>
      </a:lvl4pPr>
      <a:lvl5pPr algn="l" rtl="0" eaLnBrk="0" fontAlgn="base" hangingPunct="0">
        <a:spcBef>
          <a:spcPct val="0"/>
        </a:spcBef>
        <a:spcAft>
          <a:spcPct val="0"/>
        </a:spcAft>
        <a:defRPr sz="2700">
          <a:solidFill>
            <a:schemeClr val="tx2"/>
          </a:solidFill>
          <a:latin typeface="Arial" charset="0"/>
          <a:ea typeface="宋体" pitchFamily="2" charset="-122"/>
        </a:defRPr>
      </a:lvl5pPr>
      <a:lvl6pPr marL="342900" algn="l" rtl="0" fontAlgn="base">
        <a:spcBef>
          <a:spcPct val="0"/>
        </a:spcBef>
        <a:spcAft>
          <a:spcPct val="0"/>
        </a:spcAft>
        <a:defRPr sz="2700">
          <a:solidFill>
            <a:schemeClr val="tx2"/>
          </a:solidFill>
          <a:latin typeface="Arial" charset="0"/>
          <a:ea typeface="宋体" pitchFamily="2" charset="-122"/>
        </a:defRPr>
      </a:lvl6pPr>
      <a:lvl7pPr marL="685800" algn="l" rtl="0" fontAlgn="base">
        <a:spcBef>
          <a:spcPct val="0"/>
        </a:spcBef>
        <a:spcAft>
          <a:spcPct val="0"/>
        </a:spcAft>
        <a:defRPr sz="2700">
          <a:solidFill>
            <a:schemeClr val="tx2"/>
          </a:solidFill>
          <a:latin typeface="Arial" charset="0"/>
          <a:ea typeface="宋体" pitchFamily="2" charset="-122"/>
        </a:defRPr>
      </a:lvl7pPr>
      <a:lvl8pPr marL="1028700" algn="l" rtl="0" fontAlgn="base">
        <a:spcBef>
          <a:spcPct val="0"/>
        </a:spcBef>
        <a:spcAft>
          <a:spcPct val="0"/>
        </a:spcAft>
        <a:defRPr sz="2700">
          <a:solidFill>
            <a:schemeClr val="tx2"/>
          </a:solidFill>
          <a:latin typeface="Arial" charset="0"/>
          <a:ea typeface="宋体" pitchFamily="2" charset="-122"/>
        </a:defRPr>
      </a:lvl8pPr>
      <a:lvl9pPr marL="1371600" algn="l" rtl="0" fontAlgn="base">
        <a:spcBef>
          <a:spcPct val="0"/>
        </a:spcBef>
        <a:spcAft>
          <a:spcPct val="0"/>
        </a:spcAft>
        <a:defRPr sz="27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tx2"/>
        </a:buClr>
        <a:buSzPct val="70000"/>
        <a:buFont typeface="Wingdings" panose="05000000000000000000" pitchFamily="2" charset="2"/>
        <a:buChar char="¡"/>
        <a:defRPr sz="2175">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70000"/>
        <a:buFont typeface="Wingdings" panose="05000000000000000000" pitchFamily="2" charset="2"/>
        <a:buChar char="l"/>
        <a:defRPr sz="1875">
          <a:solidFill>
            <a:schemeClr val="tx1"/>
          </a:solidFill>
          <a:latin typeface="+mn-lt"/>
          <a:ea typeface="+mn-ea"/>
        </a:defRPr>
      </a:lvl2pPr>
      <a:lvl3pPr marL="857250" indent="-171450" algn="l" rtl="0" eaLnBrk="0" fontAlgn="base" hangingPunct="0">
        <a:spcBef>
          <a:spcPct val="20000"/>
        </a:spcBef>
        <a:spcAft>
          <a:spcPct val="0"/>
        </a:spcAft>
        <a:buClr>
          <a:schemeClr val="tx2"/>
        </a:buClr>
        <a:buSzPct val="65000"/>
        <a:buFont typeface="Wingdings" panose="05000000000000000000" pitchFamily="2" charset="2"/>
        <a:buChar char="¡"/>
        <a:defRPr sz="1650">
          <a:solidFill>
            <a:schemeClr val="tx1"/>
          </a:solidFill>
          <a:latin typeface="+mn-lt"/>
          <a:ea typeface="+mn-ea"/>
        </a:defRPr>
      </a:lvl3pPr>
      <a:lvl4pPr marL="1200150" indent="-171450" algn="l" rtl="0" eaLnBrk="0" fontAlgn="base" hangingPunct="0">
        <a:spcBef>
          <a:spcPct val="20000"/>
        </a:spcBef>
        <a:spcAft>
          <a:spcPct val="0"/>
        </a:spcAft>
        <a:buClr>
          <a:schemeClr val="accent2"/>
        </a:buClr>
        <a:buSzPct val="70000"/>
        <a:buFont typeface="Wingdings" panose="05000000000000000000" pitchFamily="2" charset="2"/>
        <a:buChar char="l"/>
        <a:defRPr sz="1425">
          <a:solidFill>
            <a:schemeClr val="tx1"/>
          </a:solidFill>
          <a:latin typeface="+mn-lt"/>
          <a:ea typeface="+mn-ea"/>
        </a:defRPr>
      </a:lvl4pPr>
      <a:lvl5pPr marL="1543050" indent="-171450" algn="l" rtl="0" eaLnBrk="0" fontAlgn="base" hangingPunct="0">
        <a:spcBef>
          <a:spcPct val="20000"/>
        </a:spcBef>
        <a:spcAft>
          <a:spcPct val="0"/>
        </a:spcAft>
        <a:buClr>
          <a:schemeClr val="tx2"/>
        </a:buClr>
        <a:buSzPct val="60000"/>
        <a:buFont typeface="Wingdings" panose="05000000000000000000" pitchFamily="2" charset="2"/>
        <a:buChar char="¡"/>
        <a:defRPr sz="1425">
          <a:solidFill>
            <a:schemeClr val="tx1"/>
          </a:solidFill>
          <a:latin typeface="+mn-lt"/>
          <a:ea typeface="+mn-ea"/>
        </a:defRPr>
      </a:lvl5pPr>
      <a:lvl6pPr marL="18859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6pPr>
      <a:lvl7pPr marL="22288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7pPr>
      <a:lvl8pPr marL="25717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8pPr>
      <a:lvl9pPr marL="29146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66CCFF"/>
            </a:gs>
            <a:gs pos="50000">
              <a:schemeClr val="bg1"/>
            </a:gs>
            <a:gs pos="100000">
              <a:srgbClr val="66CCFF"/>
            </a:gs>
          </a:gsLst>
          <a:lin ang="2700000" scaled="1"/>
        </a:gra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3205163" y="0"/>
            <a:ext cx="11891963" cy="2857500"/>
            <a:chOff x="0" y="0"/>
            <a:chExt cx="7512" cy="2400"/>
          </a:xfrm>
        </p:grpSpPr>
        <p:sp>
          <p:nvSpPr>
            <p:cNvPr id="3080" name="AutoShape 3"/>
            <p:cNvSpPr>
              <a:spLocks noChangeArrowheads="1"/>
            </p:cNvSpPr>
            <p:nvPr/>
          </p:nvSpPr>
          <p:spPr bwMode="auto">
            <a:xfrm>
              <a:off x="0" y="432"/>
              <a:ext cx="2592" cy="1968"/>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296 w 64000"/>
                <a:gd name="T19" fmla="*/ -26244 h 64000"/>
                <a:gd name="T20" fmla="*/ 50296 w 64000"/>
                <a:gd name="T21" fmla="*/ 26244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3081" name="AutoShape 4"/>
            <p:cNvSpPr>
              <a:spLocks noChangeArrowheads="1"/>
            </p:cNvSpPr>
            <p:nvPr/>
          </p:nvSpPr>
          <p:spPr bwMode="auto">
            <a:xfrm>
              <a:off x="512" y="0"/>
              <a:ext cx="1939" cy="1987"/>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60000 65536"/>
                <a:gd name="T13" fmla="*/ 0 60000 65536"/>
                <a:gd name="T14" fmla="*/ 0 60000 65536"/>
                <a:gd name="T15" fmla="*/ 0 60000 65536"/>
                <a:gd name="T16" fmla="*/ 0 60000 65536"/>
                <a:gd name="T17" fmla="*/ 0 60000 65536"/>
                <a:gd name="T18" fmla="*/ 50071 w 64000"/>
                <a:gd name="T19" fmla="*/ -26412 h 64000"/>
                <a:gd name="T20" fmla="*/ 50071 w 64000"/>
                <a:gd name="T21" fmla="*/ 26412 h 64000"/>
              </a:gdLst>
              <a:ahLst/>
              <a:cxnLst>
                <a:cxn ang="T12">
                  <a:pos x="T0" y="T1"/>
                </a:cxn>
                <a:cxn ang="T13">
                  <a:pos x="T2" y="T3"/>
                </a:cxn>
                <a:cxn ang="T14">
                  <a:pos x="T4" y="T5"/>
                </a:cxn>
                <a:cxn ang="T15">
                  <a:pos x="T6" y="T7"/>
                </a:cxn>
                <a:cxn ang="T16">
                  <a:pos x="T8" y="T9"/>
                </a:cxn>
                <a:cxn ang="T17">
                  <a:pos x="T10" y="T11"/>
                </a:cxn>
              </a:cxnLst>
              <a:rect l="T18" t="T19" r="T20" b="T21"/>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sp>
          <p:nvSpPr>
            <p:cNvPr id="3082" name="Line 5"/>
            <p:cNvSpPr>
              <a:spLocks noChangeShapeType="1"/>
            </p:cNvSpPr>
            <p:nvPr/>
          </p:nvSpPr>
          <p:spPr bwMode="auto">
            <a:xfrm>
              <a:off x="2904" y="960"/>
              <a:ext cx="4608"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zh-CN" altLang="en-US" sz="1350" smtClean="0">
                <a:solidFill>
                  <a:srgbClr val="000000"/>
                </a:solidFill>
                <a:latin typeface="Arial" panose="020B0604020202020204" pitchFamily="34" charset="0"/>
              </a:endParaRPr>
            </a:p>
          </p:txBody>
        </p:sp>
      </p:grpSp>
      <p:sp>
        <p:nvSpPr>
          <p:cNvPr id="3075" name="Rectangle 6"/>
          <p:cNvSpPr>
            <a:spLocks noGrp="1" noChangeArrowheads="1"/>
          </p:cNvSpPr>
          <p:nvPr>
            <p:ph type="title"/>
          </p:nvPr>
        </p:nvSpPr>
        <p:spPr bwMode="auto">
          <a:xfrm>
            <a:off x="1370013" y="226219"/>
            <a:ext cx="73136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3076" name="Rectangle 7"/>
          <p:cNvSpPr>
            <a:spLocks noGrp="1" noChangeArrowheads="1"/>
          </p:cNvSpPr>
          <p:nvPr>
            <p:ph type="body" idx="1"/>
          </p:nvPr>
        </p:nvSpPr>
        <p:spPr bwMode="auto">
          <a:xfrm>
            <a:off x="1370013" y="1370410"/>
            <a:ext cx="7313612"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4" name="Rectangle 8"/>
          <p:cNvSpPr>
            <a:spLocks noGrp="1" noChangeArrowheads="1"/>
          </p:cNvSpPr>
          <p:nvPr>
            <p:ph type="dt" sz="half" idx="2"/>
          </p:nvPr>
        </p:nvSpPr>
        <p:spPr bwMode="auto">
          <a:xfrm>
            <a:off x="457200" y="4686300"/>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900">
                <a:latin typeface="+mn-lt"/>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4105" name="Rectangle 9"/>
          <p:cNvSpPr>
            <a:spLocks noGrp="1" noChangeArrowheads="1"/>
          </p:cNvSpPr>
          <p:nvPr>
            <p:ph type="ftr" sz="quarter" idx="3"/>
          </p:nvPr>
        </p:nvSpPr>
        <p:spPr bwMode="auto">
          <a:xfrm>
            <a:off x="3124200" y="4686300"/>
            <a:ext cx="2895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900">
                <a:latin typeface="+mn-lt"/>
                <a:ea typeface="宋体" pitchFamily="2" charset="-122"/>
              </a:defRPr>
            </a:lvl1pPr>
          </a:lstStyle>
          <a:p>
            <a:pPr fontAlgn="base">
              <a:spcBef>
                <a:spcPct val="0"/>
              </a:spcBef>
              <a:spcAft>
                <a:spcPct val="0"/>
              </a:spcAft>
              <a:defRPr/>
            </a:pPr>
            <a:endParaRPr lang="en-US" altLang="zh-CN">
              <a:solidFill>
                <a:srgbClr val="000000"/>
              </a:solidFill>
            </a:endParaRPr>
          </a:p>
        </p:txBody>
      </p:sp>
      <p:sp>
        <p:nvSpPr>
          <p:cNvPr id="4106" name="Rectangle 10"/>
          <p:cNvSpPr>
            <a:spLocks noGrp="1" noChangeArrowheads="1"/>
          </p:cNvSpPr>
          <p:nvPr>
            <p:ph type="sldNum" sz="quarter" idx="4"/>
          </p:nvPr>
        </p:nvSpPr>
        <p:spPr bwMode="auto">
          <a:xfrm>
            <a:off x="6553200" y="4686300"/>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900">
                <a:latin typeface="Verdana" panose="020B0604030504040204" pitchFamily="34" charset="0"/>
              </a:defRPr>
            </a:lvl1pPr>
          </a:lstStyle>
          <a:p>
            <a:pPr fontAlgn="base">
              <a:spcBef>
                <a:spcPct val="0"/>
              </a:spcBef>
              <a:spcAft>
                <a:spcPct val="0"/>
              </a:spcAft>
              <a:defRPr/>
            </a:pPr>
            <a:fld id="{EB4827C5-DE8F-4A1C-A328-6BC210ABF4A4}" type="slidenum">
              <a:rPr lang="zh-CN" altLang="en-US">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482811523"/>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ransition/>
  <p:txStyles>
    <p:titleStyle>
      <a:lvl1pPr algn="l" rtl="0" eaLnBrk="0" fontAlgn="base" hangingPunct="0">
        <a:spcBef>
          <a:spcPct val="0"/>
        </a:spcBef>
        <a:spcAft>
          <a:spcPct val="0"/>
        </a:spcAft>
        <a:defRPr sz="2700">
          <a:solidFill>
            <a:schemeClr val="tx2"/>
          </a:solidFill>
          <a:latin typeface="+mj-lt"/>
          <a:ea typeface="+mj-ea"/>
          <a:cs typeface="+mj-cs"/>
        </a:defRPr>
      </a:lvl1pPr>
      <a:lvl2pPr algn="l" rtl="0" eaLnBrk="0" fontAlgn="base" hangingPunct="0">
        <a:spcBef>
          <a:spcPct val="0"/>
        </a:spcBef>
        <a:spcAft>
          <a:spcPct val="0"/>
        </a:spcAft>
        <a:defRPr sz="2700">
          <a:solidFill>
            <a:schemeClr val="tx2"/>
          </a:solidFill>
          <a:latin typeface="Arial" charset="0"/>
          <a:ea typeface="宋体" pitchFamily="2" charset="-122"/>
        </a:defRPr>
      </a:lvl2pPr>
      <a:lvl3pPr algn="l" rtl="0" eaLnBrk="0" fontAlgn="base" hangingPunct="0">
        <a:spcBef>
          <a:spcPct val="0"/>
        </a:spcBef>
        <a:spcAft>
          <a:spcPct val="0"/>
        </a:spcAft>
        <a:defRPr sz="2700">
          <a:solidFill>
            <a:schemeClr val="tx2"/>
          </a:solidFill>
          <a:latin typeface="Arial" charset="0"/>
          <a:ea typeface="宋体" pitchFamily="2" charset="-122"/>
        </a:defRPr>
      </a:lvl3pPr>
      <a:lvl4pPr algn="l" rtl="0" eaLnBrk="0" fontAlgn="base" hangingPunct="0">
        <a:spcBef>
          <a:spcPct val="0"/>
        </a:spcBef>
        <a:spcAft>
          <a:spcPct val="0"/>
        </a:spcAft>
        <a:defRPr sz="2700">
          <a:solidFill>
            <a:schemeClr val="tx2"/>
          </a:solidFill>
          <a:latin typeface="Arial" charset="0"/>
          <a:ea typeface="宋体" pitchFamily="2" charset="-122"/>
        </a:defRPr>
      </a:lvl4pPr>
      <a:lvl5pPr algn="l" rtl="0" eaLnBrk="0" fontAlgn="base" hangingPunct="0">
        <a:spcBef>
          <a:spcPct val="0"/>
        </a:spcBef>
        <a:spcAft>
          <a:spcPct val="0"/>
        </a:spcAft>
        <a:defRPr sz="2700">
          <a:solidFill>
            <a:schemeClr val="tx2"/>
          </a:solidFill>
          <a:latin typeface="Arial" charset="0"/>
          <a:ea typeface="宋体" pitchFamily="2" charset="-122"/>
        </a:defRPr>
      </a:lvl5pPr>
      <a:lvl6pPr marL="342900" algn="l" rtl="0" fontAlgn="base">
        <a:spcBef>
          <a:spcPct val="0"/>
        </a:spcBef>
        <a:spcAft>
          <a:spcPct val="0"/>
        </a:spcAft>
        <a:defRPr sz="2700">
          <a:solidFill>
            <a:schemeClr val="tx2"/>
          </a:solidFill>
          <a:latin typeface="Arial" charset="0"/>
          <a:ea typeface="宋体" pitchFamily="2" charset="-122"/>
        </a:defRPr>
      </a:lvl6pPr>
      <a:lvl7pPr marL="685800" algn="l" rtl="0" fontAlgn="base">
        <a:spcBef>
          <a:spcPct val="0"/>
        </a:spcBef>
        <a:spcAft>
          <a:spcPct val="0"/>
        </a:spcAft>
        <a:defRPr sz="2700">
          <a:solidFill>
            <a:schemeClr val="tx2"/>
          </a:solidFill>
          <a:latin typeface="Arial" charset="0"/>
          <a:ea typeface="宋体" pitchFamily="2" charset="-122"/>
        </a:defRPr>
      </a:lvl7pPr>
      <a:lvl8pPr marL="1028700" algn="l" rtl="0" fontAlgn="base">
        <a:spcBef>
          <a:spcPct val="0"/>
        </a:spcBef>
        <a:spcAft>
          <a:spcPct val="0"/>
        </a:spcAft>
        <a:defRPr sz="2700">
          <a:solidFill>
            <a:schemeClr val="tx2"/>
          </a:solidFill>
          <a:latin typeface="Arial" charset="0"/>
          <a:ea typeface="宋体" pitchFamily="2" charset="-122"/>
        </a:defRPr>
      </a:lvl8pPr>
      <a:lvl9pPr marL="1371600" algn="l" rtl="0" fontAlgn="base">
        <a:spcBef>
          <a:spcPct val="0"/>
        </a:spcBef>
        <a:spcAft>
          <a:spcPct val="0"/>
        </a:spcAft>
        <a:defRPr sz="27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tx2"/>
        </a:buClr>
        <a:buSzPct val="70000"/>
        <a:buFont typeface="Wingdings" panose="05000000000000000000" pitchFamily="2" charset="2"/>
        <a:buChar char="¡"/>
        <a:defRPr sz="2175">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70000"/>
        <a:buFont typeface="Wingdings" panose="05000000000000000000" pitchFamily="2" charset="2"/>
        <a:buChar char="l"/>
        <a:defRPr sz="1875">
          <a:solidFill>
            <a:schemeClr val="tx1"/>
          </a:solidFill>
          <a:latin typeface="+mn-lt"/>
          <a:ea typeface="+mn-ea"/>
        </a:defRPr>
      </a:lvl2pPr>
      <a:lvl3pPr marL="857250" indent="-171450" algn="l" rtl="0" eaLnBrk="0" fontAlgn="base" hangingPunct="0">
        <a:spcBef>
          <a:spcPct val="20000"/>
        </a:spcBef>
        <a:spcAft>
          <a:spcPct val="0"/>
        </a:spcAft>
        <a:buClr>
          <a:schemeClr val="tx2"/>
        </a:buClr>
        <a:buSzPct val="65000"/>
        <a:buFont typeface="Wingdings" panose="05000000000000000000" pitchFamily="2" charset="2"/>
        <a:buChar char="¡"/>
        <a:defRPr sz="1650">
          <a:solidFill>
            <a:schemeClr val="tx1"/>
          </a:solidFill>
          <a:latin typeface="+mn-lt"/>
          <a:ea typeface="+mn-ea"/>
        </a:defRPr>
      </a:lvl3pPr>
      <a:lvl4pPr marL="1200150" indent="-171450" algn="l" rtl="0" eaLnBrk="0" fontAlgn="base" hangingPunct="0">
        <a:spcBef>
          <a:spcPct val="20000"/>
        </a:spcBef>
        <a:spcAft>
          <a:spcPct val="0"/>
        </a:spcAft>
        <a:buClr>
          <a:schemeClr val="accent2"/>
        </a:buClr>
        <a:buSzPct val="70000"/>
        <a:buFont typeface="Wingdings" panose="05000000000000000000" pitchFamily="2" charset="2"/>
        <a:buChar char="l"/>
        <a:defRPr sz="1425">
          <a:solidFill>
            <a:schemeClr val="tx1"/>
          </a:solidFill>
          <a:latin typeface="+mn-lt"/>
          <a:ea typeface="+mn-ea"/>
        </a:defRPr>
      </a:lvl4pPr>
      <a:lvl5pPr marL="1543050" indent="-171450" algn="l" rtl="0" eaLnBrk="0" fontAlgn="base" hangingPunct="0">
        <a:spcBef>
          <a:spcPct val="20000"/>
        </a:spcBef>
        <a:spcAft>
          <a:spcPct val="0"/>
        </a:spcAft>
        <a:buClr>
          <a:schemeClr val="tx2"/>
        </a:buClr>
        <a:buSzPct val="60000"/>
        <a:buFont typeface="Wingdings" panose="05000000000000000000" pitchFamily="2" charset="2"/>
        <a:buChar char="¡"/>
        <a:defRPr sz="1425">
          <a:solidFill>
            <a:schemeClr val="tx1"/>
          </a:solidFill>
          <a:latin typeface="+mn-lt"/>
          <a:ea typeface="+mn-ea"/>
        </a:defRPr>
      </a:lvl5pPr>
      <a:lvl6pPr marL="18859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6pPr>
      <a:lvl7pPr marL="22288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7pPr>
      <a:lvl8pPr marL="25717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8pPr>
      <a:lvl9pPr marL="2914650" indent="-171450" algn="l" rtl="0" fontAlgn="base">
        <a:spcBef>
          <a:spcPct val="20000"/>
        </a:spcBef>
        <a:spcAft>
          <a:spcPct val="0"/>
        </a:spcAft>
        <a:buClr>
          <a:schemeClr val="tx2"/>
        </a:buClr>
        <a:buSzPct val="60000"/>
        <a:buFont typeface="Wingdings" pitchFamily="2" charset="2"/>
        <a:buChar char="¡"/>
        <a:defRPr sz="1425">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4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73.xml"/><Relationship Id="rId1" Type="http://schemas.openxmlformats.org/officeDocument/2006/relationships/tags" Target="../tags/tag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jpeg"/><Relationship Id="rId1" Type="http://schemas.openxmlformats.org/officeDocument/2006/relationships/slideLayout" Target="../slideLayouts/slideLayout5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5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452201620"/>
              </p:ext>
            </p:extLst>
          </p:nvPr>
        </p:nvGraphicFramePr>
        <p:xfrm>
          <a:off x="1547664" y="1491630"/>
          <a:ext cx="6107949" cy="12323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8802556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464469" y="428625"/>
            <a:ext cx="6172200" cy="857250"/>
          </a:xfrm>
        </p:spPr>
        <p:txBody>
          <a:bodyPr/>
          <a:lstStyle/>
          <a:p>
            <a:pPr algn="l" eaLnBrk="1" hangingPunct="1"/>
            <a:r>
              <a:rPr lang="zh-CN" altLang="en-US" sz="2700">
                <a:latin typeface="黑体" panose="02010609060101010101" pitchFamily="49" charset="-122"/>
                <a:ea typeface="黑体" panose="02010609060101010101" pitchFamily="49" charset="-122"/>
              </a:rPr>
              <a:t>五、石油的基本知识</a:t>
            </a:r>
          </a:p>
        </p:txBody>
      </p:sp>
      <p:graphicFrame>
        <p:nvGraphicFramePr>
          <p:cNvPr id="4" name="图示 3"/>
          <p:cNvGraphicFramePr/>
          <p:nvPr>
            <p:extLst>
              <p:ext uri="{D42A27DB-BD31-4B8C-83A1-F6EECF244321}">
                <p14:modId xmlns:p14="http://schemas.microsoft.com/office/powerpoint/2010/main" val="1379336479"/>
              </p:ext>
            </p:extLst>
          </p:nvPr>
        </p:nvGraphicFramePr>
        <p:xfrm>
          <a:off x="467544" y="1779662"/>
          <a:ext cx="8352928" cy="219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91047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500"/>
                                        <p:tgtEl>
                                          <p:spTgt spid="58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Rot="1" noChangeArrowheads="1"/>
          </p:cNvSpPr>
          <p:nvPr>
            <p:ph type="subTitle" idx="1"/>
          </p:nvPr>
        </p:nvSpPr>
        <p:spPr>
          <a:xfrm>
            <a:off x="437456" y="815254"/>
            <a:ext cx="6536531" cy="321469"/>
          </a:xfrm>
        </p:spPr>
        <p:txBody>
          <a:bodyPr/>
          <a:lstStyle/>
          <a:p>
            <a:pPr algn="l" eaLnBrk="1" hangingPunct="1">
              <a:lnSpc>
                <a:spcPct val="80000"/>
              </a:lnSpc>
            </a:pPr>
            <a:r>
              <a:rPr lang="zh-CN" altLang="en-US" sz="2100" b="1" dirty="0">
                <a:latin typeface="黑体" panose="02010609060101010101" pitchFamily="49" charset="-122"/>
                <a:ea typeface="黑体" panose="02010609060101010101" pitchFamily="49" charset="-122"/>
              </a:rPr>
              <a:t>   </a:t>
            </a:r>
            <a:r>
              <a:rPr lang="zh-CN" altLang="en-US" sz="1800" dirty="0">
                <a:latin typeface="Times New Roman" panose="02020603050405020304" pitchFamily="18" charset="0"/>
              </a:rPr>
              <a:t> </a:t>
            </a:r>
            <a:r>
              <a:rPr lang="zh-CN" altLang="en-US" sz="1800" b="1" dirty="0">
                <a:solidFill>
                  <a:srgbClr val="FF0000"/>
                </a:solidFill>
                <a:latin typeface="黑体" panose="02010609060101010101" pitchFamily="49" charset="-122"/>
                <a:ea typeface="黑体" panose="02010609060101010101" pitchFamily="49" charset="-122"/>
              </a:rPr>
              <a:t>石油</a:t>
            </a:r>
            <a:r>
              <a:rPr lang="zh-CN" altLang="en-US" sz="1800" b="1" dirty="0">
                <a:solidFill>
                  <a:srgbClr val="FF3300"/>
                </a:solidFill>
                <a:latin typeface="黑体" panose="02010609060101010101" pitchFamily="49" charset="-122"/>
                <a:ea typeface="黑体" panose="02010609060101010101" pitchFamily="49" charset="-122"/>
              </a:rPr>
              <a:t>由多种元素组成的多种化合物的混合物</a:t>
            </a:r>
            <a:r>
              <a:rPr lang="zh-CN" altLang="en-US" sz="1800" b="1" dirty="0">
                <a:solidFill>
                  <a:srgbClr val="FF0000"/>
                </a:solidFill>
                <a:latin typeface="黑体" panose="02010609060101010101" pitchFamily="49" charset="-122"/>
                <a:ea typeface="黑体" panose="02010609060101010101" pitchFamily="49" charset="-122"/>
              </a:rPr>
              <a:t>。</a:t>
            </a:r>
          </a:p>
          <a:p>
            <a:pPr algn="l" eaLnBrk="1" hangingPunct="1">
              <a:spcBef>
                <a:spcPct val="0"/>
              </a:spcBef>
            </a:pPr>
            <a:r>
              <a:rPr lang="zh-CN" altLang="en-US" sz="1800" b="1" dirty="0">
                <a:solidFill>
                  <a:srgbClr val="000000"/>
                </a:solidFill>
                <a:latin typeface="黑体" panose="02010609060101010101" pitchFamily="49" charset="-122"/>
                <a:ea typeface="黑体" panose="02010609060101010101" pitchFamily="49" charset="-122"/>
              </a:rPr>
              <a:t>    </a:t>
            </a:r>
            <a:endParaRPr lang="zh-CN" altLang="en-US" sz="1800" b="1" dirty="0">
              <a:latin typeface="黑体" panose="02010609060101010101" pitchFamily="49" charset="-122"/>
              <a:ea typeface="黑体" panose="02010609060101010101" pitchFamily="49" charset="-122"/>
            </a:endParaRPr>
          </a:p>
        </p:txBody>
      </p:sp>
      <p:sp>
        <p:nvSpPr>
          <p:cNvPr id="3" name="Rectangle 6"/>
          <p:cNvSpPr txBox="1">
            <a:spLocks noRot="1" noChangeArrowheads="1"/>
          </p:cNvSpPr>
          <p:nvPr/>
        </p:nvSpPr>
        <p:spPr bwMode="auto">
          <a:xfrm>
            <a:off x="467544" y="1232297"/>
            <a:ext cx="8568952" cy="1017984"/>
          </a:xfrm>
          <a:prstGeom prst="rect">
            <a:avLst/>
          </a:prstGeom>
          <a:noFill/>
          <a:ln w="9525">
            <a:noFill/>
            <a:miter lim="800000"/>
            <a:headEnd/>
            <a:tailEnd/>
          </a:ln>
        </p:spPr>
        <p:txBody>
          <a:bodyPr anchor="ctr"/>
          <a:lstStyle/>
          <a:p>
            <a:pPr fontAlgn="base">
              <a:lnSpc>
                <a:spcPct val="80000"/>
              </a:lnSpc>
              <a:spcBef>
                <a:spcPct val="20000"/>
              </a:spcBef>
              <a:spcAft>
                <a:spcPct val="0"/>
              </a:spcAft>
              <a:buClr>
                <a:srgbClr val="0066CC"/>
              </a:buClr>
              <a:buFont typeface="Wingdings" pitchFamily="2" charset="2"/>
              <a:buNone/>
              <a:defRPr/>
            </a:pPr>
            <a:r>
              <a:rPr lang="zh-CN" altLang="en-US" sz="2100" b="1" kern="0" dirty="0">
                <a:solidFill>
                  <a:srgbClr val="000000"/>
                </a:solidFill>
                <a:latin typeface="黑体" pitchFamily="2" charset="-122"/>
                <a:ea typeface="黑体" pitchFamily="2" charset="-122"/>
              </a:rPr>
              <a:t>   </a:t>
            </a:r>
            <a:r>
              <a:rPr lang="zh-CN" altLang="en-US" kern="0" dirty="0">
                <a:solidFill>
                  <a:srgbClr val="FF0000"/>
                </a:solidFill>
                <a:latin typeface="Times New Roman" pitchFamily="18" charset="0"/>
              </a:rPr>
              <a:t> </a:t>
            </a:r>
            <a:r>
              <a:rPr lang="en-US" altLang="zh-CN" b="1" kern="0" dirty="0">
                <a:solidFill>
                  <a:srgbClr val="FF0000"/>
                </a:solidFill>
                <a:latin typeface="黑体" pitchFamily="2" charset="-122"/>
                <a:ea typeface="黑体" pitchFamily="2" charset="-122"/>
              </a:rPr>
              <a:t>1.</a:t>
            </a:r>
            <a:r>
              <a:rPr lang="zh-CN" altLang="en-US" b="1" kern="0" dirty="0">
                <a:solidFill>
                  <a:srgbClr val="FF0000"/>
                </a:solidFill>
                <a:latin typeface="黑体" pitchFamily="2" charset="-122"/>
                <a:ea typeface="黑体" pitchFamily="2" charset="-122"/>
              </a:rPr>
              <a:t>石油的元素组成</a:t>
            </a:r>
          </a:p>
          <a:p>
            <a:pPr fontAlgn="base">
              <a:spcBef>
                <a:spcPct val="0"/>
              </a:spcBef>
              <a:spcAft>
                <a:spcPct val="0"/>
              </a:spcAft>
              <a:buClr>
                <a:srgbClr val="0066CC"/>
              </a:buClr>
              <a:buFont typeface="Wingdings" pitchFamily="2" charset="2"/>
              <a:buNone/>
              <a:defRPr/>
            </a:pPr>
            <a:r>
              <a:rPr lang="zh-CN" altLang="en-US" b="1" kern="0" dirty="0">
                <a:solidFill>
                  <a:srgbClr val="000000"/>
                </a:solidFill>
                <a:latin typeface="黑体" pitchFamily="2" charset="-122"/>
                <a:ea typeface="黑体" pitchFamily="2" charset="-122"/>
              </a:rPr>
              <a:t>    碳（</a:t>
            </a:r>
            <a:r>
              <a:rPr lang="en-US" altLang="zh-CN" b="1" kern="0" dirty="0">
                <a:solidFill>
                  <a:srgbClr val="000000"/>
                </a:solidFill>
                <a:latin typeface="黑体" pitchFamily="2" charset="-122"/>
                <a:ea typeface="黑体" pitchFamily="2" charset="-122"/>
              </a:rPr>
              <a:t>C</a:t>
            </a:r>
            <a:r>
              <a:rPr lang="zh-CN" altLang="en-US" b="1" kern="0" dirty="0">
                <a:solidFill>
                  <a:srgbClr val="000000"/>
                </a:solidFill>
                <a:latin typeface="黑体" pitchFamily="2" charset="-122"/>
                <a:ea typeface="黑体" pitchFamily="2" charset="-122"/>
              </a:rPr>
              <a:t>）、氢（</a:t>
            </a:r>
            <a:r>
              <a:rPr lang="en-US" altLang="zh-CN" b="1" kern="0" dirty="0">
                <a:solidFill>
                  <a:srgbClr val="000000"/>
                </a:solidFill>
                <a:latin typeface="黑体" pitchFamily="2" charset="-122"/>
                <a:ea typeface="黑体" pitchFamily="2" charset="-122"/>
              </a:rPr>
              <a:t>H</a:t>
            </a:r>
            <a:r>
              <a:rPr lang="zh-CN" altLang="en-US" b="1" kern="0" dirty="0">
                <a:solidFill>
                  <a:srgbClr val="000000"/>
                </a:solidFill>
                <a:latin typeface="黑体" pitchFamily="2" charset="-122"/>
                <a:ea typeface="黑体" pitchFamily="2" charset="-122"/>
              </a:rPr>
              <a:t>）、硫（</a:t>
            </a:r>
            <a:r>
              <a:rPr lang="en-US" altLang="zh-CN" b="1" kern="0" dirty="0">
                <a:solidFill>
                  <a:srgbClr val="000000"/>
                </a:solidFill>
                <a:latin typeface="黑体" pitchFamily="2" charset="-122"/>
                <a:ea typeface="黑体" pitchFamily="2" charset="-122"/>
              </a:rPr>
              <a:t>S</a:t>
            </a:r>
            <a:r>
              <a:rPr lang="zh-CN" altLang="en-US" b="1" kern="0" dirty="0">
                <a:solidFill>
                  <a:srgbClr val="000000"/>
                </a:solidFill>
                <a:latin typeface="黑体" pitchFamily="2" charset="-122"/>
                <a:ea typeface="黑体" pitchFamily="2" charset="-122"/>
              </a:rPr>
              <a:t>）、氧（</a:t>
            </a:r>
            <a:r>
              <a:rPr lang="en-US" altLang="zh-CN" b="1" kern="0" dirty="0">
                <a:solidFill>
                  <a:srgbClr val="000000"/>
                </a:solidFill>
                <a:latin typeface="黑体" pitchFamily="2" charset="-122"/>
                <a:ea typeface="黑体" pitchFamily="2" charset="-122"/>
              </a:rPr>
              <a:t>O</a:t>
            </a:r>
            <a:r>
              <a:rPr lang="zh-CN" altLang="en-US" b="1" kern="0" dirty="0">
                <a:solidFill>
                  <a:srgbClr val="000000"/>
                </a:solidFill>
                <a:latin typeface="黑体" pitchFamily="2" charset="-122"/>
                <a:ea typeface="黑体" pitchFamily="2" charset="-122"/>
              </a:rPr>
              <a:t>）、氮（</a:t>
            </a:r>
            <a:r>
              <a:rPr lang="en-US" altLang="zh-CN" b="1" kern="0" dirty="0">
                <a:solidFill>
                  <a:srgbClr val="000000"/>
                </a:solidFill>
                <a:latin typeface="黑体" pitchFamily="2" charset="-122"/>
                <a:ea typeface="黑体" pitchFamily="2" charset="-122"/>
              </a:rPr>
              <a:t>N</a:t>
            </a:r>
            <a:r>
              <a:rPr lang="zh-CN" altLang="en-US" b="1" kern="0" dirty="0">
                <a:solidFill>
                  <a:srgbClr val="000000"/>
                </a:solidFill>
                <a:latin typeface="黑体" pitchFamily="2" charset="-122"/>
                <a:ea typeface="黑体" pitchFamily="2" charset="-122"/>
              </a:rPr>
              <a:t>）五种主要元素组成 ，还有金属元素和其它非金属元素等微量元素。</a:t>
            </a:r>
          </a:p>
        </p:txBody>
      </p:sp>
      <p:sp>
        <p:nvSpPr>
          <p:cNvPr id="4" name="Rectangle 6"/>
          <p:cNvSpPr txBox="1">
            <a:spLocks noRot="1" noChangeArrowheads="1"/>
          </p:cNvSpPr>
          <p:nvPr/>
        </p:nvSpPr>
        <p:spPr bwMode="auto">
          <a:xfrm>
            <a:off x="683568" y="2110544"/>
            <a:ext cx="6536531" cy="696515"/>
          </a:xfrm>
          <a:prstGeom prst="rect">
            <a:avLst/>
          </a:prstGeom>
          <a:noFill/>
          <a:ln w="9525">
            <a:noFill/>
            <a:miter lim="800000"/>
            <a:headEnd/>
            <a:tailEnd/>
          </a:ln>
        </p:spPr>
        <p:txBody>
          <a:bodyPr anchor="ctr"/>
          <a:lstStyle/>
          <a:p>
            <a:pPr fontAlgn="base">
              <a:lnSpc>
                <a:spcPct val="80000"/>
              </a:lnSpc>
              <a:spcBef>
                <a:spcPct val="20000"/>
              </a:spcBef>
              <a:spcAft>
                <a:spcPct val="0"/>
              </a:spcAft>
              <a:buClr>
                <a:srgbClr val="0066CC"/>
              </a:buClr>
              <a:buFont typeface="Wingdings" pitchFamily="2" charset="2"/>
              <a:buNone/>
              <a:defRPr/>
            </a:pPr>
            <a:r>
              <a:rPr lang="en-US" altLang="zh-CN" b="1" kern="0" dirty="0">
                <a:solidFill>
                  <a:srgbClr val="FF0000"/>
                </a:solidFill>
                <a:latin typeface="黑体" pitchFamily="2" charset="-122"/>
                <a:ea typeface="黑体" pitchFamily="2" charset="-122"/>
              </a:rPr>
              <a:t>  2.</a:t>
            </a:r>
            <a:r>
              <a:rPr lang="zh-CN" altLang="en-US" b="1" kern="0" dirty="0">
                <a:solidFill>
                  <a:srgbClr val="FF0000"/>
                </a:solidFill>
                <a:latin typeface="黑体" pitchFamily="2" charset="-122"/>
                <a:ea typeface="黑体" pitchFamily="2" charset="-122"/>
              </a:rPr>
              <a:t> 石油的烃类物质组成</a:t>
            </a:r>
          </a:p>
          <a:p>
            <a:pPr fontAlgn="base">
              <a:spcBef>
                <a:spcPct val="0"/>
              </a:spcBef>
              <a:spcAft>
                <a:spcPct val="0"/>
              </a:spcAft>
              <a:buClr>
                <a:srgbClr val="0066CC"/>
              </a:buClr>
              <a:buFont typeface="Wingdings" pitchFamily="2" charset="2"/>
              <a:buNone/>
              <a:defRPr/>
            </a:pPr>
            <a:r>
              <a:rPr lang="zh-CN" altLang="en-US" b="1" kern="0" dirty="0">
                <a:solidFill>
                  <a:srgbClr val="000000"/>
                </a:solidFill>
                <a:latin typeface="黑体" pitchFamily="2" charset="-122"/>
                <a:ea typeface="黑体" pitchFamily="2" charset="-122"/>
              </a:rPr>
              <a:t>  烷烃、环烷烃和芳香烃，极少量的烯烃。</a:t>
            </a:r>
          </a:p>
        </p:txBody>
      </p:sp>
      <p:sp>
        <p:nvSpPr>
          <p:cNvPr id="5" name="Rectangle 6"/>
          <p:cNvSpPr txBox="1">
            <a:spLocks noRot="1" noChangeArrowheads="1"/>
          </p:cNvSpPr>
          <p:nvPr/>
        </p:nvSpPr>
        <p:spPr bwMode="auto">
          <a:xfrm>
            <a:off x="458483" y="2646325"/>
            <a:ext cx="8424936" cy="964406"/>
          </a:xfrm>
          <a:prstGeom prst="rect">
            <a:avLst/>
          </a:prstGeom>
          <a:noFill/>
          <a:ln w="9525">
            <a:noFill/>
            <a:miter lim="800000"/>
            <a:headEnd/>
            <a:tailEnd/>
          </a:ln>
        </p:spPr>
        <p:txBody>
          <a:bodyPr anchor="ctr"/>
          <a:lstStyle/>
          <a:p>
            <a:pPr fontAlgn="base">
              <a:lnSpc>
                <a:spcPct val="80000"/>
              </a:lnSpc>
              <a:spcBef>
                <a:spcPct val="20000"/>
              </a:spcBef>
              <a:spcAft>
                <a:spcPct val="0"/>
              </a:spcAft>
              <a:buClr>
                <a:srgbClr val="0066CC"/>
              </a:buClr>
              <a:buFont typeface="Wingdings" pitchFamily="2" charset="2"/>
              <a:buNone/>
              <a:defRPr/>
            </a:pPr>
            <a:r>
              <a:rPr lang="en-US" altLang="zh-CN" b="1" kern="0" dirty="0">
                <a:solidFill>
                  <a:srgbClr val="000000"/>
                </a:solidFill>
                <a:latin typeface="黑体" pitchFamily="2" charset="-122"/>
                <a:ea typeface="黑体" pitchFamily="2" charset="-122"/>
              </a:rPr>
              <a:t>    </a:t>
            </a:r>
            <a:r>
              <a:rPr lang="en-US" altLang="zh-CN" b="1" kern="0" dirty="0">
                <a:solidFill>
                  <a:srgbClr val="FF0000"/>
                </a:solidFill>
                <a:latin typeface="黑体" pitchFamily="2" charset="-122"/>
                <a:ea typeface="黑体" pitchFamily="2" charset="-122"/>
              </a:rPr>
              <a:t>3.</a:t>
            </a:r>
            <a:r>
              <a:rPr lang="zh-CN" altLang="en-US" b="1" kern="0" dirty="0">
                <a:solidFill>
                  <a:srgbClr val="FF0000"/>
                </a:solidFill>
                <a:latin typeface="黑体" pitchFamily="2" charset="-122"/>
                <a:ea typeface="黑体" pitchFamily="2" charset="-122"/>
              </a:rPr>
              <a:t>石油的非烃类物质组成</a:t>
            </a:r>
          </a:p>
          <a:p>
            <a:pPr fontAlgn="base">
              <a:spcBef>
                <a:spcPct val="0"/>
              </a:spcBef>
              <a:spcAft>
                <a:spcPct val="0"/>
              </a:spcAft>
              <a:buClr>
                <a:srgbClr val="0066CC"/>
              </a:buClr>
              <a:buFont typeface="Wingdings" pitchFamily="2" charset="2"/>
              <a:buNone/>
              <a:defRPr/>
            </a:pPr>
            <a:r>
              <a:rPr lang="zh-CN" altLang="en-US" b="1" kern="0" dirty="0">
                <a:solidFill>
                  <a:srgbClr val="000000"/>
                </a:solidFill>
                <a:latin typeface="黑体" pitchFamily="2" charset="-122"/>
                <a:ea typeface="黑体" pitchFamily="2" charset="-122"/>
              </a:rPr>
              <a:t>    含硫化合物、含氧化合物、含氮化合物、胶质、沥青质、矿物质等。</a:t>
            </a:r>
          </a:p>
        </p:txBody>
      </p:sp>
    </p:spTree>
    <p:extLst>
      <p:ext uri="{BB962C8B-B14F-4D97-AF65-F5344CB8AC3E}">
        <p14:creationId xmlns:p14="http://schemas.microsoft.com/office/powerpoint/2010/main" val="10968278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xEl>
                                              <p:pRg st="0" end="0"/>
                                            </p:txEl>
                                          </p:spTgt>
                                        </p:tgtEl>
                                        <p:attrNameLst>
                                          <p:attrName>style.visibility</p:attrName>
                                        </p:attrNameLst>
                                      </p:cBhvr>
                                      <p:to>
                                        <p:strVal val="visible"/>
                                      </p:to>
                                    </p:set>
                                    <p:animEffect transition="in" filter="blinds(horizontal)">
                                      <p:cBhvr>
                                        <p:cTn id="7" dur="500"/>
                                        <p:tgtEl>
                                          <p:spTgt spid="30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4">
                                            <p:txEl>
                                              <p:pRg st="1" end="1"/>
                                            </p:txEl>
                                          </p:spTgt>
                                        </p:tgtEl>
                                        <p:attrNameLst>
                                          <p:attrName>style.visibility</p:attrName>
                                        </p:attrNameLst>
                                      </p:cBhvr>
                                      <p:to>
                                        <p:strVal val="visible"/>
                                      </p:to>
                                    </p:set>
                                    <p:animEffect transition="in" filter="blinds(horizontal)">
                                      <p:cBhvr>
                                        <p:cTn id="12" dur="500"/>
                                        <p:tgtEl>
                                          <p:spTgt spid="307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uild="p"/>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147"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969642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160985" y="321469"/>
            <a:ext cx="5485209" cy="857250"/>
          </a:xfrm>
        </p:spPr>
        <p:txBody>
          <a:bodyPr anchor="ctr"/>
          <a:lstStyle/>
          <a:p>
            <a:pPr algn="ctr" eaLnBrk="1" hangingPunct="1"/>
            <a:r>
              <a:rPr lang="zh-CN" altLang="en-US" b="1" dirty="0" smtClean="0">
                <a:solidFill>
                  <a:srgbClr val="FF0000"/>
                </a:solidFill>
                <a:latin typeface="黑体" panose="02010609060101010101" pitchFamily="49" charset="-122"/>
                <a:ea typeface="黑体" panose="02010609060101010101" pitchFamily="49" charset="-122"/>
              </a:rPr>
              <a:t>绪论</a:t>
            </a:r>
          </a:p>
        </p:txBody>
      </p:sp>
      <p:graphicFrame>
        <p:nvGraphicFramePr>
          <p:cNvPr id="11" name="图示 10"/>
          <p:cNvGraphicFramePr/>
          <p:nvPr/>
        </p:nvGraphicFramePr>
        <p:xfrm>
          <a:off x="2268124" y="1446602"/>
          <a:ext cx="4768487" cy="28932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95273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ppt_x"/>
                                          </p:val>
                                        </p:tav>
                                        <p:tav tm="100000">
                                          <p:val>
                                            <p:strVal val="#ppt_x"/>
                                          </p:val>
                                        </p:tav>
                                      </p:tavLst>
                                    </p:anim>
                                    <p:anim calcmode="lin" valueType="num">
                                      <p:cBhvr additive="base">
                                        <p:cTn id="8"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graphicEl>
                                              <a:dgm id="{D1FD34CA-6F26-4CE3-8913-B98207BC86AF}"/>
                                            </p:graphicEl>
                                          </p:spTgt>
                                        </p:tgtEl>
                                        <p:attrNameLst>
                                          <p:attrName>style.visibility</p:attrName>
                                        </p:attrNameLst>
                                      </p:cBhvr>
                                      <p:to>
                                        <p:strVal val="visible"/>
                                      </p:to>
                                    </p:set>
                                    <p:anim calcmode="lin" valueType="num">
                                      <p:cBhvr additive="base">
                                        <p:cTn id="13" dur="500" fill="hold"/>
                                        <p:tgtEl>
                                          <p:spTgt spid="11">
                                            <p:graphicEl>
                                              <a:dgm id="{D1FD34CA-6F26-4CE3-8913-B98207BC86AF}"/>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graphicEl>
                                              <a:dgm id="{D1FD34CA-6F26-4CE3-8913-B98207BC86AF}"/>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graphicEl>
                                              <a:dgm id="{51F9C676-F2E2-4A48-ADEA-279FF8DBAB4D}"/>
                                            </p:graphicEl>
                                          </p:spTgt>
                                        </p:tgtEl>
                                        <p:attrNameLst>
                                          <p:attrName>style.visibility</p:attrName>
                                        </p:attrNameLst>
                                      </p:cBhvr>
                                      <p:to>
                                        <p:strVal val="visible"/>
                                      </p:to>
                                    </p:set>
                                    <p:anim calcmode="lin" valueType="num">
                                      <p:cBhvr additive="base">
                                        <p:cTn id="19" dur="500" fill="hold"/>
                                        <p:tgtEl>
                                          <p:spTgt spid="11">
                                            <p:graphicEl>
                                              <a:dgm id="{51F9C676-F2E2-4A48-ADEA-279FF8DBAB4D}"/>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dgm id="{51F9C676-F2E2-4A48-ADEA-279FF8DBAB4D}"/>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graphicEl>
                                              <a:dgm id="{9DA8130E-D1F8-443F-B88D-3A3C8AB8C5F6}"/>
                                            </p:graphicEl>
                                          </p:spTgt>
                                        </p:tgtEl>
                                        <p:attrNameLst>
                                          <p:attrName>style.visibility</p:attrName>
                                        </p:attrNameLst>
                                      </p:cBhvr>
                                      <p:to>
                                        <p:strVal val="visible"/>
                                      </p:to>
                                    </p:set>
                                    <p:anim calcmode="lin" valueType="num">
                                      <p:cBhvr additive="base">
                                        <p:cTn id="25" dur="500" fill="hold"/>
                                        <p:tgtEl>
                                          <p:spTgt spid="11">
                                            <p:graphicEl>
                                              <a:dgm id="{9DA8130E-D1F8-443F-B88D-3A3C8AB8C5F6}"/>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graphicEl>
                                              <a:dgm id="{9DA8130E-D1F8-443F-B88D-3A3C8AB8C5F6}"/>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graphicEl>
                                              <a:dgm id="{1E2B61BA-8923-483A-AADF-9250F6C5A08F}"/>
                                            </p:graphicEl>
                                          </p:spTgt>
                                        </p:tgtEl>
                                        <p:attrNameLst>
                                          <p:attrName>style.visibility</p:attrName>
                                        </p:attrNameLst>
                                      </p:cBhvr>
                                      <p:to>
                                        <p:strVal val="visible"/>
                                      </p:to>
                                    </p:set>
                                    <p:anim calcmode="lin" valueType="num">
                                      <p:cBhvr additive="base">
                                        <p:cTn id="31" dur="500" fill="hold"/>
                                        <p:tgtEl>
                                          <p:spTgt spid="11">
                                            <p:graphicEl>
                                              <a:dgm id="{1E2B61BA-8923-483A-AADF-9250F6C5A08F}"/>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dgm id="{1E2B61BA-8923-483A-AADF-9250F6C5A08F}"/>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graphicEl>
                                              <a:dgm id="{90B26517-ED80-42B2-8E75-DC5F9EF13FE1}"/>
                                            </p:graphicEl>
                                          </p:spTgt>
                                        </p:tgtEl>
                                        <p:attrNameLst>
                                          <p:attrName>style.visibility</p:attrName>
                                        </p:attrNameLst>
                                      </p:cBhvr>
                                      <p:to>
                                        <p:strVal val="visible"/>
                                      </p:to>
                                    </p:set>
                                    <p:anim calcmode="lin" valueType="num">
                                      <p:cBhvr additive="base">
                                        <p:cTn id="37" dur="500" fill="hold"/>
                                        <p:tgtEl>
                                          <p:spTgt spid="11">
                                            <p:graphicEl>
                                              <a:dgm id="{90B26517-ED80-42B2-8E75-DC5F9EF13FE1}"/>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graphicEl>
                                              <a:dgm id="{90B26517-ED80-42B2-8E75-DC5F9EF13FE1}"/>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Graphic spid="11"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9" name="Rectangle 27"/>
          <p:cNvSpPr>
            <a:spLocks noGrp="1" noChangeArrowheads="1"/>
          </p:cNvSpPr>
          <p:nvPr>
            <p:ph type="title"/>
          </p:nvPr>
        </p:nvSpPr>
        <p:spPr>
          <a:xfrm>
            <a:off x="1571625" y="214313"/>
            <a:ext cx="4728567" cy="857250"/>
          </a:xfrm>
        </p:spPr>
        <p:txBody>
          <a:bodyPr anchor="ctr"/>
          <a:lstStyle/>
          <a:p>
            <a:pPr indent="606029" eaLnBrk="1" hangingPunct="1"/>
            <a:r>
              <a:rPr lang="zh-CN" altLang="en-US" dirty="0" smtClean="0">
                <a:solidFill>
                  <a:srgbClr val="FF0000"/>
                </a:solidFill>
                <a:latin typeface="黑体" panose="02010609060101010101" pitchFamily="49" charset="-122"/>
                <a:ea typeface="黑体" panose="02010609060101010101" pitchFamily="49" charset="-122"/>
              </a:rPr>
              <a:t>一、汽车运行材料概念</a:t>
            </a:r>
          </a:p>
        </p:txBody>
      </p:sp>
      <p:graphicFrame>
        <p:nvGraphicFramePr>
          <p:cNvPr id="29" name="图示 28"/>
          <p:cNvGraphicFramePr/>
          <p:nvPr>
            <p:extLst>
              <p:ext uri="{D42A27DB-BD31-4B8C-83A1-F6EECF244321}">
                <p14:modId xmlns:p14="http://schemas.microsoft.com/office/powerpoint/2010/main" val="1066820565"/>
              </p:ext>
            </p:extLst>
          </p:nvPr>
        </p:nvGraphicFramePr>
        <p:xfrm>
          <a:off x="1187624" y="1851670"/>
          <a:ext cx="7356026" cy="17281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610226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19"/>
                                        </p:tgtEl>
                                        <p:attrNameLst>
                                          <p:attrName>style.visibility</p:attrName>
                                        </p:attrNameLst>
                                      </p:cBhvr>
                                      <p:to>
                                        <p:strVal val="visible"/>
                                      </p:to>
                                    </p:set>
                                    <p:animEffect transition="in" filter="blinds(horizontal)">
                                      <p:cBhvr>
                                        <p:cTn id="7" dur="500"/>
                                        <p:tgtEl>
                                          <p:spTgt spid="8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9" grpId="0"/>
      <p:bldGraphic spid="29"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205979"/>
            <a:ext cx="4402832" cy="857250"/>
          </a:xfrm>
        </p:spPr>
        <p:txBody>
          <a:bodyPr/>
          <a:lstStyle/>
          <a:p>
            <a:pPr algn="l" eaLnBrk="1" hangingPunct="1"/>
            <a:r>
              <a:rPr lang="zh-CN" altLang="en-US" sz="2700" dirty="0">
                <a:solidFill>
                  <a:srgbClr val="FF0000"/>
                </a:solidFill>
                <a:latin typeface="黑体" panose="02010609060101010101" pitchFamily="49" charset="-122"/>
                <a:ea typeface="黑体" panose="02010609060101010101" pitchFamily="49" charset="-122"/>
              </a:rPr>
              <a:t>二、汽车运行材料研究内容</a:t>
            </a:r>
          </a:p>
        </p:txBody>
      </p:sp>
      <p:graphicFrame>
        <p:nvGraphicFramePr>
          <p:cNvPr id="5" name="图示 4"/>
          <p:cNvGraphicFramePr/>
          <p:nvPr>
            <p:extLst>
              <p:ext uri="{D42A27DB-BD31-4B8C-83A1-F6EECF244321}">
                <p14:modId xmlns:p14="http://schemas.microsoft.com/office/powerpoint/2010/main" val="11185773"/>
              </p:ext>
            </p:extLst>
          </p:nvPr>
        </p:nvGraphicFramePr>
        <p:xfrm>
          <a:off x="611560" y="1063229"/>
          <a:ext cx="7848871" cy="3782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79414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linds(horizontal)">
                                      <p:cBhvr>
                                        <p:cTn id="7" dur="500"/>
                                        <p:tgtEl>
                                          <p:spTgt spid="481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67544" y="408682"/>
            <a:ext cx="4402832" cy="637579"/>
          </a:xfrm>
        </p:spPr>
        <p:txBody>
          <a:bodyPr/>
          <a:lstStyle/>
          <a:p>
            <a:pPr algn="l" eaLnBrk="1" hangingPunct="1"/>
            <a:r>
              <a:rPr lang="zh-CN" altLang="en-US" sz="2700" dirty="0">
                <a:solidFill>
                  <a:srgbClr val="FF0000"/>
                </a:solidFill>
                <a:latin typeface="黑体" panose="02010609060101010101" pitchFamily="49" charset="-122"/>
                <a:ea typeface="黑体" panose="02010609060101010101" pitchFamily="49" charset="-122"/>
              </a:rPr>
              <a:t>三、汽车运行材料研究意义</a:t>
            </a:r>
          </a:p>
        </p:txBody>
      </p:sp>
      <p:pic>
        <p:nvPicPr>
          <p:cNvPr id="48132" name="Picture 4" descr="问号"/>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164288" y="727471"/>
            <a:ext cx="1076325" cy="1026319"/>
          </a:xfrm>
          <a:noFill/>
        </p:spPr>
      </p:pic>
      <p:graphicFrame>
        <p:nvGraphicFramePr>
          <p:cNvPr id="6" name="图示 5"/>
          <p:cNvGraphicFramePr/>
          <p:nvPr>
            <p:extLst>
              <p:ext uri="{D42A27DB-BD31-4B8C-83A1-F6EECF244321}">
                <p14:modId xmlns:p14="http://schemas.microsoft.com/office/powerpoint/2010/main" val="1054553208"/>
              </p:ext>
            </p:extLst>
          </p:nvPr>
        </p:nvGraphicFramePr>
        <p:xfrm>
          <a:off x="1115616" y="1240632"/>
          <a:ext cx="6528788" cy="3804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187266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 fill="hold"/>
                                        <p:tgtEl>
                                          <p:spTgt spid="48132"/>
                                        </p:tgtEl>
                                        <p:attrNameLst>
                                          <p:attrName>ppt_w</p:attrName>
                                        </p:attrNameLst>
                                      </p:cBhvr>
                                      <p:tavLst>
                                        <p:tav tm="0">
                                          <p:val>
                                            <p:fltVal val="0"/>
                                          </p:val>
                                        </p:tav>
                                        <p:tav tm="100000">
                                          <p:val>
                                            <p:strVal val="#ppt_w"/>
                                          </p:val>
                                        </p:tav>
                                      </p:tavLst>
                                    </p:anim>
                                    <p:anim calcmode="lin" valueType="num">
                                      <p:cBhvr>
                                        <p:cTn id="8" dur="500" fill="hold"/>
                                        <p:tgtEl>
                                          <p:spTgt spid="48132"/>
                                        </p:tgtEl>
                                        <p:attrNameLst>
                                          <p:attrName>ppt_h</p:attrName>
                                        </p:attrNameLst>
                                      </p:cBhvr>
                                      <p:tavLst>
                                        <p:tav tm="0">
                                          <p:val>
                                            <p:fltVal val="0"/>
                                          </p:val>
                                        </p:tav>
                                        <p:tav tm="100000">
                                          <p:val>
                                            <p:strVal val="#ppt_h"/>
                                          </p:val>
                                        </p:tav>
                                      </p:tavLst>
                                    </p:anim>
                                    <p:anim calcmode="lin" valueType="num">
                                      <p:cBhvr>
                                        <p:cTn id="9" dur="500" fill="hold"/>
                                        <p:tgtEl>
                                          <p:spTgt spid="48132"/>
                                        </p:tgtEl>
                                        <p:attrNameLst>
                                          <p:attrName>style.rotation</p:attrName>
                                        </p:attrNameLst>
                                      </p:cBhvr>
                                      <p:tavLst>
                                        <p:tav tm="0">
                                          <p:val>
                                            <p:fltVal val="360"/>
                                          </p:val>
                                        </p:tav>
                                        <p:tav tm="100000">
                                          <p:val>
                                            <p:fltVal val="0"/>
                                          </p:val>
                                        </p:tav>
                                      </p:tavLst>
                                    </p:anim>
                                    <p:animEffect transition="in" filter="fade">
                                      <p:cBhvr>
                                        <p:cTn id="10" dur="500"/>
                                        <p:tgtEl>
                                          <p:spTgt spid="4813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527448"/>
            <a:ext cx="4168378" cy="504826"/>
          </a:xfrm>
        </p:spPr>
        <p:txBody>
          <a:bodyPr/>
          <a:lstStyle/>
          <a:p>
            <a:pPr algn="l" eaLnBrk="1" hangingPunct="1"/>
            <a:r>
              <a:rPr lang="en-US" altLang="zh-CN" sz="2100" dirty="0" smtClean="0">
                <a:solidFill>
                  <a:srgbClr val="FF0000"/>
                </a:solidFill>
                <a:latin typeface="宋体" panose="02010600030101010101" pitchFamily="2" charset="-122"/>
              </a:rPr>
              <a:t>1. </a:t>
            </a:r>
            <a:r>
              <a:rPr lang="zh-CN" altLang="en-US" sz="2100" dirty="0" smtClean="0">
                <a:solidFill>
                  <a:srgbClr val="FF0000"/>
                </a:solidFill>
                <a:latin typeface="宋体" panose="02010600030101010101" pitchFamily="2" charset="-122"/>
              </a:rPr>
              <a:t>汽车运行材料</a:t>
            </a:r>
            <a:r>
              <a:rPr lang="zh-CN" altLang="en-US" sz="2100" dirty="0">
                <a:solidFill>
                  <a:srgbClr val="FF0000"/>
                </a:solidFill>
                <a:latin typeface="宋体" panose="02010600030101010101" pitchFamily="2" charset="-122"/>
              </a:rPr>
              <a:t>关系到环境保护</a:t>
            </a:r>
          </a:p>
        </p:txBody>
      </p:sp>
      <p:sp>
        <p:nvSpPr>
          <p:cNvPr id="50179" name="Rectangle 4"/>
          <p:cNvSpPr>
            <a:spLocks noGrp="1" noChangeArrowheads="1"/>
          </p:cNvSpPr>
          <p:nvPr>
            <p:ph type="body" sz="half" idx="3"/>
          </p:nvPr>
        </p:nvSpPr>
        <p:spPr>
          <a:xfrm>
            <a:off x="4143375" y="4071937"/>
            <a:ext cx="3357563" cy="406004"/>
          </a:xfrm>
        </p:spPr>
        <p:txBody>
          <a:bodyPr/>
          <a:lstStyle/>
          <a:p>
            <a:pPr eaLnBrk="1" hangingPunct="1">
              <a:buFontTx/>
              <a:buNone/>
            </a:pPr>
            <a:r>
              <a:rPr lang="zh-CN" altLang="en-US" sz="1800">
                <a:ea typeface="楷体_GB2312" pitchFamily="1" charset="-122"/>
              </a:rPr>
              <a:t>          汽车排放污染物</a:t>
            </a:r>
          </a:p>
        </p:txBody>
      </p:sp>
      <p:pic>
        <p:nvPicPr>
          <p:cNvPr id="50180" name="Picture 5" descr="尾气污染"/>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4625578" y="1193007"/>
            <a:ext cx="2946797" cy="2718197"/>
          </a:xfrm>
          <a:noFill/>
        </p:spPr>
      </p:pic>
      <p:sp>
        <p:nvSpPr>
          <p:cNvPr id="50181" name="AutoShape 6"/>
          <p:cNvSpPr>
            <a:spLocks noChangeArrowheads="1"/>
          </p:cNvSpPr>
          <p:nvPr/>
        </p:nvSpPr>
        <p:spPr bwMode="auto">
          <a:xfrm>
            <a:off x="1518047" y="2464594"/>
            <a:ext cx="2786063" cy="1125141"/>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Tx/>
              <a:buNone/>
            </a:pPr>
            <a:r>
              <a:rPr lang="zh-CN" altLang="en-US" sz="1350">
                <a:solidFill>
                  <a:srgbClr val="000000"/>
                </a:solidFill>
              </a:rPr>
              <a:t>城市污染物</a:t>
            </a:r>
          </a:p>
        </p:txBody>
      </p:sp>
    </p:spTree>
    <p:extLst>
      <p:ext uri="{BB962C8B-B14F-4D97-AF65-F5344CB8AC3E}">
        <p14:creationId xmlns:p14="http://schemas.microsoft.com/office/powerpoint/2010/main" val="17521859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05979"/>
            <a:ext cx="4186808" cy="565571"/>
          </a:xfrm>
        </p:spPr>
        <p:txBody>
          <a:bodyPr/>
          <a:lstStyle/>
          <a:p>
            <a:pPr algn="l" eaLnBrk="1" hangingPunct="1"/>
            <a:r>
              <a:rPr lang="en-US" altLang="zh-CN" sz="2100" dirty="0" smtClean="0">
                <a:solidFill>
                  <a:srgbClr val="FF0000"/>
                </a:solidFill>
                <a:latin typeface="宋体" panose="02010600030101010101" pitchFamily="2" charset="-122"/>
              </a:rPr>
              <a:t>2. </a:t>
            </a:r>
            <a:r>
              <a:rPr lang="zh-CN" altLang="en-US" sz="2100" dirty="0">
                <a:solidFill>
                  <a:srgbClr val="FF0000"/>
                </a:solidFill>
                <a:latin typeface="宋体" panose="02010600030101010101" pitchFamily="2" charset="-122"/>
              </a:rPr>
              <a:t>汽车运行材料关系到能源节约</a:t>
            </a:r>
          </a:p>
        </p:txBody>
      </p:sp>
      <p:pic>
        <p:nvPicPr>
          <p:cNvPr id="12" name="Picture 4" descr="中国石油"/>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1454944" y="888206"/>
            <a:ext cx="1402556" cy="1576388"/>
          </a:xfrm>
          <a:noFill/>
        </p:spPr>
      </p:pic>
      <p:pic>
        <p:nvPicPr>
          <p:cNvPr id="13" name="Picture 4"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0891" y="2646760"/>
            <a:ext cx="2101453"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8329" y="1071563"/>
            <a:ext cx="4018359" cy="373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49576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linds(horizontal)">
                                      <p:cBhvr>
                                        <p:cTn id="7" dur="500"/>
                                        <p:tgtEl>
                                          <p:spTgt spid="532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par>
                                <p:cTn id="13" presetID="3" presetClass="entr" presetSubtype="1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nodeType="withEffect">
                                  <p:stCondLst>
                                    <p:cond delay="0"/>
                                  </p:stCondLst>
                                  <p:childTnLst>
                                    <p:set>
                                      <p:cBhvr>
                                        <p:cTn id="17" dur="1" fill="hold">
                                          <p:stCondLst>
                                            <p:cond delay="0"/>
                                          </p:stCondLst>
                                        </p:cTn>
                                        <p:tgtEl>
                                          <p:spTgt spid="51205"/>
                                        </p:tgtEl>
                                        <p:attrNameLst>
                                          <p:attrName>style.visibility</p:attrName>
                                        </p:attrNameLst>
                                      </p:cBhvr>
                                      <p:to>
                                        <p:strVal val="visible"/>
                                      </p:to>
                                    </p:set>
                                    <p:animEffect transition="in" filter="blinds(horizontal)">
                                      <p:cBhvr>
                                        <p:cTn id="18" dur="500"/>
                                        <p:tgtEl>
                                          <p:spTgt spid="51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377124"/>
            <a:ext cx="5698976" cy="565571"/>
          </a:xfrm>
        </p:spPr>
        <p:txBody>
          <a:bodyPr/>
          <a:lstStyle/>
          <a:p>
            <a:pPr eaLnBrk="1" hangingPunct="1"/>
            <a:r>
              <a:rPr lang="en-US" altLang="zh-CN" sz="2100" dirty="0">
                <a:solidFill>
                  <a:srgbClr val="FF0000"/>
                </a:solidFill>
                <a:latin typeface="宋体" panose="02010600030101010101" pitchFamily="2" charset="-122"/>
              </a:rPr>
              <a:t>3</a:t>
            </a:r>
            <a:r>
              <a:rPr lang="en-US" altLang="zh-CN" sz="2100" dirty="0" smtClean="0">
                <a:solidFill>
                  <a:srgbClr val="FF0000"/>
                </a:solidFill>
                <a:latin typeface="宋体" panose="02010600030101010101" pitchFamily="2" charset="-122"/>
              </a:rPr>
              <a:t>. </a:t>
            </a:r>
            <a:r>
              <a:rPr lang="zh-CN" altLang="en-US" sz="2100" dirty="0">
                <a:solidFill>
                  <a:srgbClr val="FF0000"/>
                </a:solidFill>
                <a:latin typeface="宋体" panose="02010600030101010101" pitchFamily="2" charset="-122"/>
              </a:rPr>
              <a:t>汽车运行材料关系到汽车的安全性和可靠性</a:t>
            </a:r>
          </a:p>
        </p:txBody>
      </p:sp>
      <p:sp>
        <p:nvSpPr>
          <p:cNvPr id="52227" name="Rectangle 3"/>
          <p:cNvSpPr>
            <a:spLocks noGrp="1" noChangeArrowheads="1"/>
          </p:cNvSpPr>
          <p:nvPr>
            <p:ph type="body" sz="half" idx="1"/>
          </p:nvPr>
        </p:nvSpPr>
        <p:spPr>
          <a:xfrm>
            <a:off x="4355976" y="2211710"/>
            <a:ext cx="4608512" cy="1224137"/>
          </a:xfrm>
        </p:spPr>
        <p:txBody>
          <a:bodyPr anchor="ctr"/>
          <a:lstStyle/>
          <a:p>
            <a:pPr indent="142875" eaLnBrk="1" hangingPunct="1">
              <a:buNone/>
            </a:pPr>
            <a:r>
              <a:rPr lang="zh-CN" altLang="en-US" sz="2100" dirty="0"/>
              <a:t>     </a:t>
            </a:r>
            <a:r>
              <a:rPr lang="zh-CN" altLang="en-US" sz="1800" dirty="0">
                <a:ea typeface="楷体_GB2312" pitchFamily="1" charset="-122"/>
              </a:rPr>
              <a:t>汽车运行材料的品质是影响汽车技术状况的主要使用因素之一。汽车上的一些机械故障所引发的交通事故往往是由于汽车运行材料选用不当而造成的。</a:t>
            </a:r>
          </a:p>
        </p:txBody>
      </p:sp>
      <p:pic>
        <p:nvPicPr>
          <p:cNvPr id="52228" name="Picture 4" descr="汽车安全"/>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55576" y="942695"/>
            <a:ext cx="3672408" cy="4039038"/>
          </a:xfrm>
          <a:noFill/>
        </p:spPr>
      </p:pic>
    </p:spTree>
    <p:extLst>
      <p:ext uri="{BB962C8B-B14F-4D97-AF65-F5344CB8AC3E}">
        <p14:creationId xmlns:p14="http://schemas.microsoft.com/office/powerpoint/2010/main" val="114628695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464469" y="160735"/>
            <a:ext cx="6172200" cy="857250"/>
          </a:xfrm>
        </p:spPr>
        <p:txBody>
          <a:bodyPr/>
          <a:lstStyle/>
          <a:p>
            <a:pPr algn="l" eaLnBrk="1" hangingPunct="1"/>
            <a:r>
              <a:rPr lang="zh-CN" altLang="en-US" sz="2700">
                <a:latin typeface="黑体" panose="02010609060101010101" pitchFamily="49" charset="-122"/>
                <a:ea typeface="黑体" panose="02010609060101010101" pitchFamily="49" charset="-122"/>
              </a:rPr>
              <a:t>四、汽车运行材料的发展趋势</a:t>
            </a:r>
          </a:p>
        </p:txBody>
      </p:sp>
      <p:sp>
        <p:nvSpPr>
          <p:cNvPr id="55299" name="AutoShape 3"/>
          <p:cNvSpPr>
            <a:spLocks noChangeArrowheads="1"/>
          </p:cNvSpPr>
          <p:nvPr/>
        </p:nvSpPr>
        <p:spPr bwMode="auto">
          <a:xfrm>
            <a:off x="4902994" y="2658666"/>
            <a:ext cx="3078956" cy="701278"/>
          </a:xfrm>
          <a:prstGeom prst="rightArrow">
            <a:avLst>
              <a:gd name="adj1" fmla="val 50000"/>
              <a:gd name="adj2" fmla="val 181006"/>
            </a:avLst>
          </a:prstGeom>
          <a:solidFill>
            <a:schemeClr val="bg1"/>
          </a:solidFill>
          <a:ln w="19050">
            <a:solidFill>
              <a:srgbClr val="CC00FF"/>
            </a:solidFill>
            <a:prstDash val="dash"/>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Tx/>
              <a:buNone/>
            </a:pPr>
            <a:r>
              <a:rPr lang="zh-CN" altLang="en-US" sz="1350">
                <a:solidFill>
                  <a:srgbClr val="0000FF"/>
                </a:solidFill>
              </a:rPr>
              <a:t>标准化、国际化、节能、环保、安全</a:t>
            </a:r>
          </a:p>
        </p:txBody>
      </p:sp>
      <p:sp>
        <p:nvSpPr>
          <p:cNvPr id="55300" name="AutoShape 4"/>
          <p:cNvSpPr>
            <a:spLocks noChangeArrowheads="1"/>
          </p:cNvSpPr>
          <p:nvPr/>
        </p:nvSpPr>
        <p:spPr bwMode="auto">
          <a:xfrm>
            <a:off x="1494235" y="1829992"/>
            <a:ext cx="1026319" cy="486965"/>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a:solidFill>
                  <a:srgbClr val="000000"/>
                </a:solidFill>
              </a:rPr>
              <a:t>车用汽油</a:t>
            </a:r>
          </a:p>
        </p:txBody>
      </p:sp>
      <p:sp>
        <p:nvSpPr>
          <p:cNvPr id="55301" name="AutoShape 5"/>
          <p:cNvSpPr>
            <a:spLocks noChangeArrowheads="1"/>
          </p:cNvSpPr>
          <p:nvPr/>
        </p:nvSpPr>
        <p:spPr bwMode="auto">
          <a:xfrm>
            <a:off x="3481388" y="1757363"/>
            <a:ext cx="1026319" cy="486966"/>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a:solidFill>
                  <a:srgbClr val="000000"/>
                </a:solidFill>
              </a:rPr>
              <a:t>车</a:t>
            </a:r>
            <a:r>
              <a:rPr lang="zh-CN" altLang="en-US" sz="1350" dirty="0" smtClean="0">
                <a:solidFill>
                  <a:srgbClr val="000000"/>
                </a:solidFill>
              </a:rPr>
              <a:t>用</a:t>
            </a:r>
            <a:r>
              <a:rPr lang="zh-CN" altLang="en-US" sz="1350" dirty="0">
                <a:solidFill>
                  <a:srgbClr val="000000"/>
                </a:solidFill>
              </a:rPr>
              <a:t>润滑剂</a:t>
            </a:r>
          </a:p>
        </p:txBody>
      </p:sp>
      <p:sp>
        <p:nvSpPr>
          <p:cNvPr id="55302" name="AutoShape 6"/>
          <p:cNvSpPr>
            <a:spLocks noChangeArrowheads="1"/>
          </p:cNvSpPr>
          <p:nvPr/>
        </p:nvSpPr>
        <p:spPr bwMode="auto">
          <a:xfrm>
            <a:off x="1494235" y="2895600"/>
            <a:ext cx="1026319" cy="486966"/>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a:solidFill>
                  <a:srgbClr val="000000"/>
                </a:solidFill>
              </a:rPr>
              <a:t>车用柴油</a:t>
            </a:r>
          </a:p>
        </p:txBody>
      </p:sp>
      <p:sp>
        <p:nvSpPr>
          <p:cNvPr id="55303" name="AutoShape 7"/>
          <p:cNvSpPr>
            <a:spLocks noChangeArrowheads="1"/>
          </p:cNvSpPr>
          <p:nvPr/>
        </p:nvSpPr>
        <p:spPr bwMode="auto">
          <a:xfrm>
            <a:off x="3524250" y="2895600"/>
            <a:ext cx="1026319" cy="486966"/>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smtClean="0">
                <a:solidFill>
                  <a:srgbClr val="000000"/>
                </a:solidFill>
              </a:rPr>
              <a:t>车用特种液</a:t>
            </a:r>
            <a:endParaRPr lang="zh-CN" altLang="en-US" sz="1350" dirty="0">
              <a:solidFill>
                <a:srgbClr val="000000"/>
              </a:solidFill>
            </a:endParaRPr>
          </a:p>
        </p:txBody>
      </p:sp>
      <p:sp>
        <p:nvSpPr>
          <p:cNvPr id="55304" name="AutoShape 8"/>
          <p:cNvSpPr>
            <a:spLocks noChangeArrowheads="1"/>
          </p:cNvSpPr>
          <p:nvPr/>
        </p:nvSpPr>
        <p:spPr bwMode="auto">
          <a:xfrm>
            <a:off x="3524250" y="3871913"/>
            <a:ext cx="1026319" cy="485775"/>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a:solidFill>
                  <a:srgbClr val="000000"/>
                </a:solidFill>
              </a:rPr>
              <a:t>汽车轮胎</a:t>
            </a:r>
          </a:p>
        </p:txBody>
      </p:sp>
      <p:sp>
        <p:nvSpPr>
          <p:cNvPr id="55305" name="AutoShape 9"/>
          <p:cNvSpPr>
            <a:spLocks noChangeArrowheads="1"/>
          </p:cNvSpPr>
          <p:nvPr/>
        </p:nvSpPr>
        <p:spPr bwMode="auto">
          <a:xfrm>
            <a:off x="1494235" y="3868341"/>
            <a:ext cx="1026319" cy="485775"/>
          </a:xfrm>
          <a:prstGeom prst="flowChartMultidocument">
            <a:avLst/>
          </a:prstGeom>
          <a:gradFill rotWithShape="0">
            <a:gsLst>
              <a:gs pos="0">
                <a:srgbClr val="FFFF66"/>
              </a:gs>
              <a:gs pos="50000">
                <a:schemeClr val="bg1"/>
              </a:gs>
              <a:gs pos="100000">
                <a:srgbClr val="FFFF66"/>
              </a:gs>
            </a:gsLst>
            <a:lin ang="5400000" scaled="1"/>
          </a:gradFill>
          <a:ln w="9525">
            <a:solidFill>
              <a:srgbClr val="FF9900"/>
            </a:solidFill>
            <a:miter lim="800000"/>
            <a:headEnd/>
            <a:tailEnd/>
          </a:ln>
          <a:effectLst/>
        </p:spPr>
        <p:txBody>
          <a:bodyPr wrap="none" anchor="ctr"/>
          <a:lstStyle/>
          <a:p>
            <a:pPr algn="ctr" fontAlgn="base">
              <a:spcBef>
                <a:spcPct val="0"/>
              </a:spcBef>
              <a:spcAft>
                <a:spcPct val="0"/>
              </a:spcAft>
              <a:defRPr/>
            </a:pPr>
            <a:r>
              <a:rPr lang="zh-CN" altLang="en-US" sz="1350" dirty="0">
                <a:solidFill>
                  <a:srgbClr val="000000"/>
                </a:solidFill>
              </a:rPr>
              <a:t>车用替代燃料</a:t>
            </a:r>
          </a:p>
        </p:txBody>
      </p:sp>
    </p:spTree>
    <p:extLst>
      <p:ext uri="{BB962C8B-B14F-4D97-AF65-F5344CB8AC3E}">
        <p14:creationId xmlns:p14="http://schemas.microsoft.com/office/powerpoint/2010/main" val="28647895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500" fill="hold"/>
                                        <p:tgtEl>
                                          <p:spTgt spid="55299"/>
                                        </p:tgtEl>
                                        <p:attrNameLst>
                                          <p:attrName>ppt_x</p:attrName>
                                        </p:attrNameLst>
                                      </p:cBhvr>
                                      <p:tavLst>
                                        <p:tav tm="0">
                                          <p:val>
                                            <p:strVal val="0-#ppt_w/2"/>
                                          </p:val>
                                        </p:tav>
                                        <p:tav tm="100000">
                                          <p:val>
                                            <p:strVal val="#ppt_x"/>
                                          </p:val>
                                        </p:tav>
                                      </p:tavLst>
                                    </p:anim>
                                    <p:anim calcmode="lin" valueType="num">
                                      <p:cBhvr additive="base">
                                        <p:cTn id="8"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5305"/>
                                        </p:tgtEl>
                                        <p:attrNameLst>
                                          <p:attrName>style.visibility</p:attrName>
                                        </p:attrNameLst>
                                      </p:cBhvr>
                                      <p:to>
                                        <p:strVal val="visible"/>
                                      </p:to>
                                    </p:set>
                                    <p:animEffect transition="in" filter="checkerboard(across)">
                                      <p:cBhvr>
                                        <p:cTn id="13" dur="500"/>
                                        <p:tgtEl>
                                          <p:spTgt spid="5530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55302"/>
                                        </p:tgtEl>
                                        <p:attrNameLst>
                                          <p:attrName>style.visibility</p:attrName>
                                        </p:attrNameLst>
                                      </p:cBhvr>
                                      <p:to>
                                        <p:strVal val="visible"/>
                                      </p:to>
                                    </p:set>
                                    <p:animEffect transition="in" filter="checkerboard(across)">
                                      <p:cBhvr>
                                        <p:cTn id="16" dur="500"/>
                                        <p:tgtEl>
                                          <p:spTgt spid="55302"/>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55300"/>
                                        </p:tgtEl>
                                        <p:attrNameLst>
                                          <p:attrName>style.visibility</p:attrName>
                                        </p:attrNameLst>
                                      </p:cBhvr>
                                      <p:to>
                                        <p:strVal val="visible"/>
                                      </p:to>
                                    </p:set>
                                    <p:animEffect transition="in" filter="checkerboard(across)">
                                      <p:cBhvr>
                                        <p:cTn id="19" dur="500"/>
                                        <p:tgtEl>
                                          <p:spTgt spid="5530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55301"/>
                                        </p:tgtEl>
                                        <p:attrNameLst>
                                          <p:attrName>style.visibility</p:attrName>
                                        </p:attrNameLst>
                                      </p:cBhvr>
                                      <p:to>
                                        <p:strVal val="visible"/>
                                      </p:to>
                                    </p:set>
                                    <p:animEffect transition="in" filter="checkerboard(across)">
                                      <p:cBhvr>
                                        <p:cTn id="22" dur="500"/>
                                        <p:tgtEl>
                                          <p:spTgt spid="5530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5303"/>
                                        </p:tgtEl>
                                        <p:attrNameLst>
                                          <p:attrName>style.visibility</p:attrName>
                                        </p:attrNameLst>
                                      </p:cBhvr>
                                      <p:to>
                                        <p:strVal val="visible"/>
                                      </p:to>
                                    </p:set>
                                    <p:animEffect transition="in" filter="checkerboard(across)">
                                      <p:cBhvr>
                                        <p:cTn id="25" dur="500"/>
                                        <p:tgtEl>
                                          <p:spTgt spid="55303"/>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55304"/>
                                        </p:tgtEl>
                                        <p:attrNameLst>
                                          <p:attrName>style.visibility</p:attrName>
                                        </p:attrNameLst>
                                      </p:cBhvr>
                                      <p:to>
                                        <p:strVal val="visible"/>
                                      </p:to>
                                    </p:set>
                                    <p:animEffect transition="in" filter="checkerboard(across)">
                                      <p:cBhvr>
                                        <p:cTn id="28" dur="500"/>
                                        <p:tgtEl>
                                          <p:spTgt spid="55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ldLvl="0" animBg="1" autoUpdateAnimBg="0"/>
      <p:bldP spid="55300" grpId="0" bldLvl="0" animBg="1" autoUpdateAnimBg="0"/>
      <p:bldP spid="55301" grpId="0" bldLvl="0" animBg="1" autoUpdateAnimBg="0"/>
      <p:bldP spid="55302" grpId="0" bldLvl="0" animBg="1" autoUpdateAnimBg="0"/>
      <p:bldP spid="55303" grpId="0" bldLvl="0" animBg="1" autoUpdateAnimBg="0"/>
      <p:bldP spid="55304" grpId="0" bldLvl="0" animBg="1" autoUpdateAnimBg="0"/>
      <p:bldP spid="55305" grpId="0" bldLvl="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8"/>
</p:tagLst>
</file>

<file path=ppt/theme/theme1.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Eclipse_2">
  <a:themeElements>
    <a:clrScheme name="Eclipse_2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_2">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rgbClr val="00FFFF"/>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Eclipse_2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_2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_2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_2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_2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_2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_2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_2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_2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_2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3919</TotalTime>
  <Words>395</Words>
  <Application>Microsoft Office PowerPoint</Application>
  <PresentationFormat>全屏显示(16:9)</PresentationFormat>
  <Paragraphs>41</Paragraphs>
  <Slides>12</Slides>
  <Notes>1</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12</vt:i4>
      </vt:variant>
    </vt:vector>
  </HeadingPairs>
  <TitlesOfParts>
    <vt:vector size="28" baseType="lpstr">
      <vt:lpstr>黑体</vt:lpstr>
      <vt:lpstr>楷体_GB2312</vt:lpstr>
      <vt:lpstr>宋体</vt:lpstr>
      <vt:lpstr>Arial</vt:lpstr>
      <vt:lpstr>Calibri</vt:lpstr>
      <vt:lpstr>Times New Roman</vt:lpstr>
      <vt:lpstr>Verdana</vt:lpstr>
      <vt:lpstr>Wingdings</vt:lpstr>
      <vt:lpstr>Wingdings 2</vt:lpstr>
      <vt:lpstr>汽车运用工程</vt:lpstr>
      <vt:lpstr>1_汽车运用工程</vt:lpstr>
      <vt:lpstr>2_汽车运用工程</vt:lpstr>
      <vt:lpstr>吉祥如意</vt:lpstr>
      <vt:lpstr>默认设计模板</vt:lpstr>
      <vt:lpstr>Eclipse</vt:lpstr>
      <vt:lpstr>Eclipse_2</vt:lpstr>
      <vt:lpstr>PowerPoint 演示文稿</vt:lpstr>
      <vt:lpstr>绪论</vt:lpstr>
      <vt:lpstr>一、汽车运行材料概念</vt:lpstr>
      <vt:lpstr>二、汽车运行材料研究内容</vt:lpstr>
      <vt:lpstr>三、汽车运行材料研究意义</vt:lpstr>
      <vt:lpstr>1. 汽车运行材料关系到环境保护</vt:lpstr>
      <vt:lpstr>2. 汽车运行材料关系到能源节约</vt:lpstr>
      <vt:lpstr>3. 汽车运行材料关系到汽车的安全性和可靠性</vt:lpstr>
      <vt:lpstr>四、汽车运行材料的发展趋势</vt:lpstr>
      <vt:lpstr>五、石油的基本知识</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119</cp:revision>
  <dcterms:created xsi:type="dcterms:W3CDTF">2014-02-17T07:50:13Z</dcterms:created>
  <dcterms:modified xsi:type="dcterms:W3CDTF">2017-01-02T07:37:43Z</dcterms:modified>
</cp:coreProperties>
</file>