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6" r:id="rId2"/>
    <p:sldId id="260" r:id="rId3"/>
    <p:sldId id="310" r:id="rId4"/>
    <p:sldId id="311" r:id="rId5"/>
    <p:sldId id="380" r:id="rId6"/>
    <p:sldId id="381" r:id="rId7"/>
    <p:sldId id="382" r:id="rId8"/>
    <p:sldId id="383" r:id="rId9"/>
    <p:sldId id="384" r:id="rId10"/>
    <p:sldId id="385" r:id="rId11"/>
    <p:sldId id="386" r:id="rId12"/>
    <p:sldId id="387" r:id="rId13"/>
    <p:sldId id="388" r:id="rId14"/>
    <p:sldId id="389" r:id="rId15"/>
    <p:sldId id="390" r:id="rId16"/>
    <p:sldId id="392" r:id="rId17"/>
    <p:sldId id="391" r:id="rId18"/>
    <p:sldId id="393" r:id="rId19"/>
    <p:sldId id="394" r:id="rId20"/>
    <p:sldId id="395" r:id="rId21"/>
    <p:sldId id="396" r:id="rId22"/>
    <p:sldId id="397" r:id="rId23"/>
    <p:sldId id="398" r:id="rId24"/>
    <p:sldId id="399" r:id="rId25"/>
    <p:sldId id="400" r:id="rId26"/>
    <p:sldId id="401" r:id="rId27"/>
    <p:sldId id="402" r:id="rId28"/>
    <p:sldId id="407" r:id="rId29"/>
    <p:sldId id="403" r:id="rId30"/>
    <p:sldId id="404" r:id="rId31"/>
    <p:sldId id="405" r:id="rId32"/>
    <p:sldId id="406" r:id="rId33"/>
    <p:sldId id="379" r:id="rId34"/>
    <p:sldId id="276" r:id="rId35"/>
  </p:sldIdLst>
  <p:sldSz cx="9144000" cy="6858000" type="screen4x3"/>
  <p:notesSz cx="6858000" cy="9144000"/>
  <p:defaultTextStyle>
    <a:defPPr>
      <a:defRPr lang="en-US"/>
    </a:defPPr>
    <a:lvl1pPr algn="r" rtl="0" fontAlgn="base">
      <a:spcBef>
        <a:spcPct val="0"/>
      </a:spcBef>
      <a:spcAft>
        <a:spcPct val="0"/>
      </a:spcAft>
      <a:defRPr b="1" kern="1200">
        <a:solidFill>
          <a:schemeClr val="tx1"/>
        </a:solidFill>
        <a:latin typeface="Arial" charset="0"/>
        <a:ea typeface="+mn-ea"/>
        <a:cs typeface="+mn-cs"/>
      </a:defRPr>
    </a:lvl1pPr>
    <a:lvl2pPr marL="457200" algn="r" rtl="0" fontAlgn="base">
      <a:spcBef>
        <a:spcPct val="0"/>
      </a:spcBef>
      <a:spcAft>
        <a:spcPct val="0"/>
      </a:spcAft>
      <a:defRPr b="1" kern="1200">
        <a:solidFill>
          <a:schemeClr val="tx1"/>
        </a:solidFill>
        <a:latin typeface="Arial" charset="0"/>
        <a:ea typeface="+mn-ea"/>
        <a:cs typeface="+mn-cs"/>
      </a:defRPr>
    </a:lvl2pPr>
    <a:lvl3pPr marL="914400" algn="r" rtl="0" fontAlgn="base">
      <a:spcBef>
        <a:spcPct val="0"/>
      </a:spcBef>
      <a:spcAft>
        <a:spcPct val="0"/>
      </a:spcAft>
      <a:defRPr b="1" kern="1200">
        <a:solidFill>
          <a:schemeClr val="tx1"/>
        </a:solidFill>
        <a:latin typeface="Arial" charset="0"/>
        <a:ea typeface="+mn-ea"/>
        <a:cs typeface="+mn-cs"/>
      </a:defRPr>
    </a:lvl3pPr>
    <a:lvl4pPr marL="1371600" algn="r" rtl="0" fontAlgn="base">
      <a:spcBef>
        <a:spcPct val="0"/>
      </a:spcBef>
      <a:spcAft>
        <a:spcPct val="0"/>
      </a:spcAft>
      <a:defRPr b="1" kern="1200">
        <a:solidFill>
          <a:schemeClr val="tx1"/>
        </a:solidFill>
        <a:latin typeface="Arial" charset="0"/>
        <a:ea typeface="+mn-ea"/>
        <a:cs typeface="+mn-cs"/>
      </a:defRPr>
    </a:lvl4pPr>
    <a:lvl5pPr marL="1828800" algn="r"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333399"/>
    <a:srgbClr val="5F5F5F"/>
    <a:srgbClr val="808080"/>
    <a:srgbClr val="CC0000"/>
    <a:srgbClr val="46ACAE"/>
    <a:srgbClr val="7EA5D0"/>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500" autoAdjust="0"/>
    <p:restoredTop sz="94660" autoAdjust="0"/>
  </p:normalViewPr>
  <p:slideViewPr>
    <p:cSldViewPr>
      <p:cViewPr>
        <p:scale>
          <a:sx n="85" d="100"/>
          <a:sy n="85" d="100"/>
        </p:scale>
        <p:origin x="-1062" y="48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8EDF3131-024C-4883-8DCD-721D5539E319}" type="datetimeFigureOut">
              <a:rPr lang="zh-CN" altLang="en-US"/>
              <a:pPr>
                <a:defRPr/>
              </a:pPr>
              <a:t>2015-7-19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3433167B-169B-4762-ABB8-7E2F0CEF63F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3433167B-169B-4762-ABB8-7E2F0CEF63FD}" type="slidenum">
              <a:rPr lang="zh-CN" altLang="en-US" smtClean="0"/>
              <a:pPr>
                <a:defRPr/>
              </a:pPr>
              <a:t>27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3433167B-169B-4762-ABB8-7E2F0CEF63FD}" type="slidenum">
              <a:rPr lang="zh-CN" altLang="en-US" smtClean="0"/>
              <a:pPr>
                <a:defRPr/>
              </a:pPr>
              <a:t>28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3433167B-169B-4762-ABB8-7E2F0CEF63FD}" type="slidenum">
              <a:rPr lang="zh-CN" altLang="en-US" smtClean="0"/>
              <a:pPr>
                <a:defRPr/>
              </a:pPr>
              <a:t>29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3433167B-169B-4762-ABB8-7E2F0CEF63FD}" type="slidenum">
              <a:rPr lang="zh-CN" altLang="en-US" smtClean="0"/>
              <a:pPr>
                <a:defRPr/>
              </a:pPr>
              <a:t>30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3433167B-169B-4762-ABB8-7E2F0CEF63FD}" type="slidenum">
              <a:rPr lang="zh-CN" altLang="en-US" smtClean="0"/>
              <a:pPr>
                <a:defRPr/>
              </a:pPr>
              <a:t>31</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3433167B-169B-4762-ABB8-7E2F0CEF63FD}" type="slidenum">
              <a:rPr lang="zh-CN" altLang="en-US" smtClean="0"/>
              <a:pPr>
                <a:defRPr/>
              </a:pPr>
              <a:t>32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5" descr="01_back"/>
          <p:cNvPicPr>
            <a:picLocks noChangeAspect="1" noChangeArrowheads="1"/>
          </p:cNvPicPr>
          <p:nvPr/>
        </p:nvPicPr>
        <p:blipFill>
          <a:blip r:embed="rId2" cstate="print"/>
          <a:srcRect/>
          <a:stretch>
            <a:fillRect/>
          </a:stretch>
        </p:blipFill>
        <p:spPr bwMode="auto">
          <a:xfrm>
            <a:off x="228600" y="276225"/>
            <a:ext cx="4876800" cy="6315075"/>
          </a:xfrm>
          <a:prstGeom prst="rect">
            <a:avLst/>
          </a:prstGeom>
          <a:noFill/>
          <a:ln w="9525">
            <a:noFill/>
            <a:miter lim="800000"/>
            <a:headEnd/>
            <a:tailEnd/>
          </a:ln>
        </p:spPr>
      </p:pic>
      <p:pic>
        <p:nvPicPr>
          <p:cNvPr id="5" name="Picture 26" descr="01_icon_f"/>
          <p:cNvPicPr>
            <a:picLocks noChangeAspect="1" noChangeArrowheads="1"/>
          </p:cNvPicPr>
          <p:nvPr/>
        </p:nvPicPr>
        <p:blipFill>
          <a:blip r:embed="rId3" cstate="print"/>
          <a:srcRect/>
          <a:stretch>
            <a:fillRect/>
          </a:stretch>
        </p:blipFill>
        <p:spPr bwMode="auto">
          <a:xfrm>
            <a:off x="2438400" y="3556000"/>
            <a:ext cx="1739900" cy="1739900"/>
          </a:xfrm>
          <a:prstGeom prst="rect">
            <a:avLst/>
          </a:prstGeom>
          <a:noFill/>
          <a:ln w="9525">
            <a:noFill/>
            <a:miter lim="800000"/>
            <a:headEnd/>
            <a:tailEnd/>
          </a:ln>
        </p:spPr>
      </p:pic>
      <p:sp>
        <p:nvSpPr>
          <p:cNvPr id="6" name="Rectangle 27"/>
          <p:cNvSpPr>
            <a:spLocks noChangeArrowheads="1"/>
          </p:cNvSpPr>
          <p:nvPr/>
        </p:nvSpPr>
        <p:spPr bwMode="auto">
          <a:xfrm>
            <a:off x="209550" y="266700"/>
            <a:ext cx="8705850" cy="6324600"/>
          </a:xfrm>
          <a:prstGeom prst="rect">
            <a:avLst/>
          </a:prstGeom>
          <a:noFill/>
          <a:ln w="19050">
            <a:solidFill>
              <a:schemeClr val="accent2"/>
            </a:solidFill>
            <a:miter lim="800000"/>
            <a:headEnd/>
            <a:tailEnd/>
          </a:ln>
          <a:effectLst/>
        </p:spPr>
        <p:txBody>
          <a:bodyPr wrap="none" anchor="ctr"/>
          <a:lstStyle/>
          <a:p>
            <a:pPr>
              <a:defRPr/>
            </a:pPr>
            <a:endParaRPr lang="zh-CN" altLang="en-US">
              <a:ea typeface="宋体" pitchFamily="2" charset="-122"/>
            </a:endParaRPr>
          </a:p>
        </p:txBody>
      </p:sp>
      <p:sp>
        <p:nvSpPr>
          <p:cNvPr id="3074" name="Rectangle 2"/>
          <p:cNvSpPr>
            <a:spLocks noGrp="1" noChangeArrowheads="1"/>
          </p:cNvSpPr>
          <p:nvPr>
            <p:ph type="ctrTitle"/>
          </p:nvPr>
        </p:nvSpPr>
        <p:spPr>
          <a:xfrm>
            <a:off x="3810000" y="4267200"/>
            <a:ext cx="4648200" cy="381000"/>
          </a:xfrm>
        </p:spPr>
        <p:txBody>
          <a:bodyPr/>
          <a:lstStyle>
            <a:lvl1pPr>
              <a:defRPr/>
            </a:lvl1pPr>
          </a:lstStyle>
          <a:p>
            <a:pPr lvl="0"/>
            <a:r>
              <a:rPr lang="zh-CN" altLang="en-US" noProof="0" smtClean="0"/>
              <a:t>单击此处编辑母版标题样式</a:t>
            </a:r>
          </a:p>
        </p:txBody>
      </p:sp>
      <p:sp>
        <p:nvSpPr>
          <p:cNvPr id="3075" name="Rectangle 3"/>
          <p:cNvSpPr>
            <a:spLocks noGrp="1" noChangeArrowheads="1"/>
          </p:cNvSpPr>
          <p:nvPr>
            <p:ph type="subTitle" idx="1"/>
          </p:nvPr>
        </p:nvSpPr>
        <p:spPr>
          <a:xfrm>
            <a:off x="3852863" y="4876800"/>
            <a:ext cx="3048000" cy="304800"/>
          </a:xfrm>
        </p:spPr>
        <p:txBody>
          <a:bodyPr/>
          <a:lstStyle>
            <a:lvl1pPr marL="0" indent="0">
              <a:buFont typeface="Wingdings" pitchFamily="2" charset="2"/>
              <a:buNone/>
              <a:defRPr sz="1200"/>
            </a:lvl1pPr>
          </a:lstStyle>
          <a:p>
            <a:pPr lvl="0"/>
            <a:r>
              <a:rPr lang="zh-CN" altLang="en-US" noProof="0" smtClean="0"/>
              <a:t>单击此处编辑母版副标题样式</a:t>
            </a:r>
          </a:p>
        </p:txBody>
      </p:sp>
      <p:sp>
        <p:nvSpPr>
          <p:cNvPr id="7" name="Rectangle 4"/>
          <p:cNvSpPr>
            <a:spLocks noGrp="1" noChangeArrowheads="1"/>
          </p:cNvSpPr>
          <p:nvPr>
            <p:ph type="dt" sz="half" idx="10"/>
          </p:nvPr>
        </p:nvSpPr>
        <p:spPr>
          <a:xfrm>
            <a:off x="228600" y="6613525"/>
            <a:ext cx="2133600" cy="244475"/>
          </a:xfrm>
        </p:spPr>
        <p:txBody>
          <a:bodyPr/>
          <a:lstStyle>
            <a:lvl1pPr algn="l">
              <a:defRPr b="0">
                <a:solidFill>
                  <a:srgbClr val="000000"/>
                </a:solidFill>
                <a:latin typeface="Arial" charset="0"/>
              </a:defRPr>
            </a:lvl1pPr>
          </a:lstStyle>
          <a:p>
            <a:pPr>
              <a:defRPr/>
            </a:pPr>
            <a:endParaRPr lang="en-US" altLang="zh-CN"/>
          </a:p>
        </p:txBody>
      </p:sp>
      <p:sp>
        <p:nvSpPr>
          <p:cNvPr id="8" name="Rectangle 5"/>
          <p:cNvSpPr>
            <a:spLocks noGrp="1" noChangeArrowheads="1"/>
          </p:cNvSpPr>
          <p:nvPr>
            <p:ph type="ftr" sz="quarter" idx="11"/>
          </p:nvPr>
        </p:nvSpPr>
        <p:spPr>
          <a:xfrm>
            <a:off x="3200400" y="6613525"/>
            <a:ext cx="2895600" cy="244475"/>
          </a:xfrm>
        </p:spPr>
        <p:txBody>
          <a:bodyPr/>
          <a:lstStyle>
            <a:lvl1pPr algn="ctr">
              <a:defRPr sz="1000" b="0" i="0">
                <a:solidFill>
                  <a:srgbClr val="000000"/>
                </a:solidFill>
              </a:defRPr>
            </a:lvl1pPr>
          </a:lstStyle>
          <a:p>
            <a:pPr>
              <a:defRPr/>
            </a:pPr>
            <a:endParaRPr lang="en-US" altLang="zh-CN"/>
          </a:p>
        </p:txBody>
      </p:sp>
      <p:sp>
        <p:nvSpPr>
          <p:cNvPr id="9" name="Rectangle 6"/>
          <p:cNvSpPr>
            <a:spLocks noGrp="1" noChangeArrowheads="1"/>
          </p:cNvSpPr>
          <p:nvPr>
            <p:ph type="sldNum" sz="quarter" idx="12"/>
          </p:nvPr>
        </p:nvSpPr>
        <p:spPr>
          <a:xfrm>
            <a:off x="6781800" y="6613525"/>
            <a:ext cx="2133600" cy="244475"/>
          </a:xfrm>
        </p:spPr>
        <p:txBody>
          <a:bodyPr/>
          <a:lstStyle>
            <a:lvl1pPr algn="r">
              <a:defRPr>
                <a:latin typeface="Arial" charset="0"/>
              </a:defRPr>
            </a:lvl1pPr>
          </a:lstStyle>
          <a:p>
            <a:pPr>
              <a:defRPr/>
            </a:pPr>
            <a:fld id="{EC93A7DB-41BA-4525-A048-E6E1497BC4E2}" type="slidenum">
              <a:rPr lang="zh-CN" altLang="en-US"/>
              <a:pPr>
                <a:defRPr/>
              </a:pPr>
              <a:t>‹#›</a:t>
            </a:fld>
            <a:endParaRPr lang="en-US" altLang="zh-CN"/>
          </a:p>
        </p:txBody>
      </p:sp>
    </p:spTree>
  </p:cSld>
  <p:clrMapOvr>
    <a:masterClrMapping/>
  </p:clrMapOvr>
  <p:transition>
    <p:pull dir="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r>
              <a:rPr lang="en-US" altLang="zh-CN"/>
              <a:t>www.1ppt.com</a:t>
            </a:r>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a:t>LOGO</a:t>
            </a:r>
          </a:p>
        </p:txBody>
      </p:sp>
      <p:sp>
        <p:nvSpPr>
          <p:cNvPr id="6" name="Rectangle 6"/>
          <p:cNvSpPr>
            <a:spLocks noGrp="1" noChangeArrowheads="1"/>
          </p:cNvSpPr>
          <p:nvPr>
            <p:ph type="sldNum" sz="quarter" idx="12"/>
          </p:nvPr>
        </p:nvSpPr>
        <p:spPr>
          <a:ln/>
        </p:spPr>
        <p:txBody>
          <a:bodyPr/>
          <a:lstStyle>
            <a:lvl1pPr>
              <a:defRPr/>
            </a:lvl1pPr>
          </a:lstStyle>
          <a:p>
            <a:pPr>
              <a:defRPr/>
            </a:pPr>
            <a:fld id="{316CE21E-FE96-48BD-8003-3FE72328BD75}" type="slidenum">
              <a:rPr lang="zh-CN" altLang="en-US"/>
              <a:pPr>
                <a:defRPr/>
              </a:pPr>
              <a:t>‹#›</a:t>
            </a:fld>
            <a:endParaRPr lang="en-US" altLang="zh-CN"/>
          </a:p>
        </p:txBody>
      </p:sp>
    </p:spTree>
  </p:cSld>
  <p:clrMapOvr>
    <a:masterClrMapping/>
  </p:clrMapOvr>
  <p:transition>
    <p:pull dir="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93688"/>
            <a:ext cx="2057400" cy="57451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93688"/>
            <a:ext cx="6019800" cy="57451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r>
              <a:rPr lang="en-US" altLang="zh-CN"/>
              <a:t>www.1ppt.com</a:t>
            </a:r>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a:t>LOGO</a:t>
            </a:r>
          </a:p>
        </p:txBody>
      </p:sp>
      <p:sp>
        <p:nvSpPr>
          <p:cNvPr id="6" name="Rectangle 6"/>
          <p:cNvSpPr>
            <a:spLocks noGrp="1" noChangeArrowheads="1"/>
          </p:cNvSpPr>
          <p:nvPr>
            <p:ph type="sldNum" sz="quarter" idx="12"/>
          </p:nvPr>
        </p:nvSpPr>
        <p:spPr>
          <a:ln/>
        </p:spPr>
        <p:txBody>
          <a:bodyPr/>
          <a:lstStyle>
            <a:lvl1pPr>
              <a:defRPr/>
            </a:lvl1pPr>
          </a:lstStyle>
          <a:p>
            <a:pPr>
              <a:defRPr/>
            </a:pPr>
            <a:fld id="{42572A24-93B5-4A29-B52B-9D733E202C1E}" type="slidenum">
              <a:rPr lang="zh-CN" altLang="en-US"/>
              <a:pPr>
                <a:defRPr/>
              </a:pPr>
              <a:t>‹#›</a:t>
            </a:fld>
            <a:endParaRPr lang="en-US" altLang="zh-CN"/>
          </a:p>
        </p:txBody>
      </p:sp>
    </p:spTree>
  </p:cSld>
  <p:clrMapOvr>
    <a:masterClrMapping/>
  </p:clrMapOvr>
  <p:transition>
    <p:pull dir="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85800" y="293688"/>
            <a:ext cx="4648200" cy="563562"/>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143000"/>
            <a:ext cx="8229600" cy="4895850"/>
          </a:xfrm>
        </p:spPr>
        <p:txBody>
          <a:bodyPr/>
          <a:lstStyle/>
          <a:p>
            <a:pPr lvl="0"/>
            <a:endParaRPr lang="zh-CN" alt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r>
              <a:rPr lang="en-US" altLang="zh-CN"/>
              <a:t>www.1ppt.com</a:t>
            </a:r>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a:t>LOGO</a:t>
            </a:r>
          </a:p>
        </p:txBody>
      </p:sp>
      <p:sp>
        <p:nvSpPr>
          <p:cNvPr id="6" name="Rectangle 6"/>
          <p:cNvSpPr>
            <a:spLocks noGrp="1" noChangeArrowheads="1"/>
          </p:cNvSpPr>
          <p:nvPr>
            <p:ph type="sldNum" sz="quarter" idx="12"/>
          </p:nvPr>
        </p:nvSpPr>
        <p:spPr>
          <a:ln/>
        </p:spPr>
        <p:txBody>
          <a:bodyPr/>
          <a:lstStyle>
            <a:lvl1pPr>
              <a:defRPr/>
            </a:lvl1pPr>
          </a:lstStyle>
          <a:p>
            <a:pPr>
              <a:defRPr/>
            </a:pPr>
            <a:fld id="{4017D6F4-9706-4412-B07E-2FCD79D7A348}" type="slidenum">
              <a:rPr lang="zh-CN" altLang="en-US"/>
              <a:pPr>
                <a:defRPr/>
              </a:pPr>
              <a:t>‹#›</a:t>
            </a:fld>
            <a:endParaRPr lang="en-US" altLang="zh-CN"/>
          </a:p>
        </p:txBody>
      </p:sp>
    </p:spTree>
  </p:cSld>
  <p:clrMapOvr>
    <a:masterClrMapping/>
  </p:clrMapOvr>
  <p:transition>
    <p:pull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r>
              <a:rPr lang="en-US" altLang="zh-CN"/>
              <a:t>www.1ppt.com</a:t>
            </a:r>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a:t>LOGO</a:t>
            </a:r>
          </a:p>
        </p:txBody>
      </p:sp>
      <p:sp>
        <p:nvSpPr>
          <p:cNvPr id="6" name="Rectangle 6"/>
          <p:cNvSpPr>
            <a:spLocks noGrp="1" noChangeArrowheads="1"/>
          </p:cNvSpPr>
          <p:nvPr>
            <p:ph type="sldNum" sz="quarter" idx="12"/>
          </p:nvPr>
        </p:nvSpPr>
        <p:spPr>
          <a:ln/>
        </p:spPr>
        <p:txBody>
          <a:bodyPr/>
          <a:lstStyle>
            <a:lvl1pPr>
              <a:defRPr/>
            </a:lvl1pPr>
          </a:lstStyle>
          <a:p>
            <a:pPr>
              <a:defRPr/>
            </a:pPr>
            <a:fld id="{4B30DDE2-90FF-4EEB-AE52-F0438769E55F}" type="slidenum">
              <a:rPr lang="zh-CN" altLang="en-US"/>
              <a:pPr>
                <a:defRPr/>
              </a:pPr>
              <a:t>‹#›</a:t>
            </a:fld>
            <a:endParaRPr lang="en-US" altLang="zh-CN"/>
          </a:p>
        </p:txBody>
      </p:sp>
    </p:spTree>
  </p:cSld>
  <p:clrMapOvr>
    <a:masterClrMapping/>
  </p:clrMapOvr>
  <p:transition>
    <p:pull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r>
              <a:rPr lang="en-US" altLang="zh-CN"/>
              <a:t>www.1ppt.com</a:t>
            </a:r>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a:t>LOGO</a:t>
            </a:r>
          </a:p>
        </p:txBody>
      </p:sp>
      <p:sp>
        <p:nvSpPr>
          <p:cNvPr id="6" name="Rectangle 6"/>
          <p:cNvSpPr>
            <a:spLocks noGrp="1" noChangeArrowheads="1"/>
          </p:cNvSpPr>
          <p:nvPr>
            <p:ph type="sldNum" sz="quarter" idx="12"/>
          </p:nvPr>
        </p:nvSpPr>
        <p:spPr>
          <a:ln/>
        </p:spPr>
        <p:txBody>
          <a:bodyPr/>
          <a:lstStyle>
            <a:lvl1pPr>
              <a:defRPr/>
            </a:lvl1pPr>
          </a:lstStyle>
          <a:p>
            <a:pPr>
              <a:defRPr/>
            </a:pPr>
            <a:fld id="{8134E7E0-8742-44BF-822A-982AA4CABE32}" type="slidenum">
              <a:rPr lang="zh-CN" altLang="en-US"/>
              <a:pPr>
                <a:defRPr/>
              </a:pPr>
              <a:t>‹#›</a:t>
            </a:fld>
            <a:endParaRPr lang="en-US" altLang="zh-CN"/>
          </a:p>
        </p:txBody>
      </p:sp>
    </p:spTree>
  </p:cSld>
  <p:clrMapOvr>
    <a:masterClrMapping/>
  </p:clrMapOvr>
  <p:transition>
    <p:pull dir="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43000"/>
            <a:ext cx="4038600" cy="4895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43000"/>
            <a:ext cx="4038600" cy="4895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r>
              <a:rPr lang="en-US" altLang="zh-CN"/>
              <a:t>www.1ppt.com</a:t>
            </a:r>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zh-CN"/>
              <a:t>LOGO</a:t>
            </a:r>
          </a:p>
        </p:txBody>
      </p:sp>
      <p:sp>
        <p:nvSpPr>
          <p:cNvPr id="7" name="Rectangle 6"/>
          <p:cNvSpPr>
            <a:spLocks noGrp="1" noChangeArrowheads="1"/>
          </p:cNvSpPr>
          <p:nvPr>
            <p:ph type="sldNum" sz="quarter" idx="12"/>
          </p:nvPr>
        </p:nvSpPr>
        <p:spPr>
          <a:ln/>
        </p:spPr>
        <p:txBody>
          <a:bodyPr/>
          <a:lstStyle>
            <a:lvl1pPr>
              <a:defRPr/>
            </a:lvl1pPr>
          </a:lstStyle>
          <a:p>
            <a:pPr>
              <a:defRPr/>
            </a:pPr>
            <a:fld id="{D6480BBC-9BFE-4ADC-8422-C0B3C0808561}" type="slidenum">
              <a:rPr lang="zh-CN" altLang="en-US"/>
              <a:pPr>
                <a:defRPr/>
              </a:pPr>
              <a:t>‹#›</a:t>
            </a:fld>
            <a:endParaRPr lang="en-US" altLang="zh-CN"/>
          </a:p>
        </p:txBody>
      </p:sp>
    </p:spTree>
  </p:cSld>
  <p:clrMapOvr>
    <a:masterClrMapping/>
  </p:clrMapOvr>
  <p:transition>
    <p:pull dir="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r>
              <a:rPr lang="en-US" altLang="zh-CN"/>
              <a:t>www.1ppt.com</a:t>
            </a:r>
          </a:p>
        </p:txBody>
      </p:sp>
      <p:sp>
        <p:nvSpPr>
          <p:cNvPr id="8" name="Rectangle 5"/>
          <p:cNvSpPr>
            <a:spLocks noGrp="1" noChangeArrowheads="1"/>
          </p:cNvSpPr>
          <p:nvPr>
            <p:ph type="ftr" sz="quarter" idx="11"/>
          </p:nvPr>
        </p:nvSpPr>
        <p:spPr>
          <a:ln/>
        </p:spPr>
        <p:txBody>
          <a:bodyPr/>
          <a:lstStyle>
            <a:lvl1pPr>
              <a:defRPr/>
            </a:lvl1pPr>
          </a:lstStyle>
          <a:p>
            <a:pPr>
              <a:defRPr/>
            </a:pPr>
            <a:r>
              <a:rPr lang="en-US" altLang="zh-CN"/>
              <a:t>LOGO</a:t>
            </a:r>
          </a:p>
        </p:txBody>
      </p:sp>
      <p:sp>
        <p:nvSpPr>
          <p:cNvPr id="9" name="Rectangle 6"/>
          <p:cNvSpPr>
            <a:spLocks noGrp="1" noChangeArrowheads="1"/>
          </p:cNvSpPr>
          <p:nvPr>
            <p:ph type="sldNum" sz="quarter" idx="12"/>
          </p:nvPr>
        </p:nvSpPr>
        <p:spPr>
          <a:ln/>
        </p:spPr>
        <p:txBody>
          <a:bodyPr/>
          <a:lstStyle>
            <a:lvl1pPr>
              <a:defRPr/>
            </a:lvl1pPr>
          </a:lstStyle>
          <a:p>
            <a:pPr>
              <a:defRPr/>
            </a:pPr>
            <a:fld id="{59E30F29-B79C-4058-BBA7-07FC0A0FE3E5}" type="slidenum">
              <a:rPr lang="zh-CN" altLang="en-US"/>
              <a:pPr>
                <a:defRPr/>
              </a:pPr>
              <a:t>‹#›</a:t>
            </a:fld>
            <a:endParaRPr lang="en-US" altLang="zh-CN"/>
          </a:p>
        </p:txBody>
      </p:sp>
    </p:spTree>
  </p:cSld>
  <p:clrMapOvr>
    <a:masterClrMapping/>
  </p:clrMapOvr>
  <p:transition>
    <p:pull dir="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r>
              <a:rPr lang="en-US" altLang="zh-CN"/>
              <a:t>www.1ppt.com</a:t>
            </a:r>
          </a:p>
        </p:txBody>
      </p:sp>
      <p:sp>
        <p:nvSpPr>
          <p:cNvPr id="4" name="Rectangle 5"/>
          <p:cNvSpPr>
            <a:spLocks noGrp="1" noChangeArrowheads="1"/>
          </p:cNvSpPr>
          <p:nvPr>
            <p:ph type="ftr" sz="quarter" idx="11"/>
          </p:nvPr>
        </p:nvSpPr>
        <p:spPr>
          <a:ln/>
        </p:spPr>
        <p:txBody>
          <a:bodyPr/>
          <a:lstStyle>
            <a:lvl1pPr>
              <a:defRPr/>
            </a:lvl1pPr>
          </a:lstStyle>
          <a:p>
            <a:pPr>
              <a:defRPr/>
            </a:pPr>
            <a:r>
              <a:rPr lang="en-US" altLang="zh-CN"/>
              <a:t>LOGO</a:t>
            </a:r>
          </a:p>
        </p:txBody>
      </p:sp>
      <p:sp>
        <p:nvSpPr>
          <p:cNvPr id="5" name="Rectangle 6"/>
          <p:cNvSpPr>
            <a:spLocks noGrp="1" noChangeArrowheads="1"/>
          </p:cNvSpPr>
          <p:nvPr>
            <p:ph type="sldNum" sz="quarter" idx="12"/>
          </p:nvPr>
        </p:nvSpPr>
        <p:spPr>
          <a:ln/>
        </p:spPr>
        <p:txBody>
          <a:bodyPr/>
          <a:lstStyle>
            <a:lvl1pPr>
              <a:defRPr/>
            </a:lvl1pPr>
          </a:lstStyle>
          <a:p>
            <a:pPr>
              <a:defRPr/>
            </a:pPr>
            <a:fld id="{FD254AD5-002E-42FB-95CD-2E57A88DC751}" type="slidenum">
              <a:rPr lang="zh-CN" altLang="en-US"/>
              <a:pPr>
                <a:defRPr/>
              </a:pPr>
              <a:t>‹#›</a:t>
            </a:fld>
            <a:endParaRPr lang="en-US" altLang="zh-CN"/>
          </a:p>
        </p:txBody>
      </p:sp>
    </p:spTree>
  </p:cSld>
  <p:clrMapOvr>
    <a:masterClrMapping/>
  </p:clrMapOvr>
  <p:transition>
    <p:pull dir="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altLang="zh-CN"/>
              <a:t>www.1ppt.com</a:t>
            </a:r>
          </a:p>
        </p:txBody>
      </p:sp>
      <p:sp>
        <p:nvSpPr>
          <p:cNvPr id="3" name="Rectangle 5"/>
          <p:cNvSpPr>
            <a:spLocks noGrp="1" noChangeArrowheads="1"/>
          </p:cNvSpPr>
          <p:nvPr>
            <p:ph type="ftr" sz="quarter" idx="11"/>
          </p:nvPr>
        </p:nvSpPr>
        <p:spPr>
          <a:ln/>
        </p:spPr>
        <p:txBody>
          <a:bodyPr/>
          <a:lstStyle>
            <a:lvl1pPr>
              <a:defRPr/>
            </a:lvl1pPr>
          </a:lstStyle>
          <a:p>
            <a:pPr>
              <a:defRPr/>
            </a:pPr>
            <a:r>
              <a:rPr lang="en-US" altLang="zh-CN"/>
              <a:t>LOGO</a:t>
            </a:r>
          </a:p>
        </p:txBody>
      </p:sp>
      <p:sp>
        <p:nvSpPr>
          <p:cNvPr id="4" name="Rectangle 6"/>
          <p:cNvSpPr>
            <a:spLocks noGrp="1" noChangeArrowheads="1"/>
          </p:cNvSpPr>
          <p:nvPr>
            <p:ph type="sldNum" sz="quarter" idx="12"/>
          </p:nvPr>
        </p:nvSpPr>
        <p:spPr>
          <a:ln/>
        </p:spPr>
        <p:txBody>
          <a:bodyPr/>
          <a:lstStyle>
            <a:lvl1pPr>
              <a:defRPr/>
            </a:lvl1pPr>
          </a:lstStyle>
          <a:p>
            <a:pPr>
              <a:defRPr/>
            </a:pPr>
            <a:fld id="{A80385A0-AF05-4DF7-B1FC-CB318184D71F}" type="slidenum">
              <a:rPr lang="zh-CN" altLang="en-US"/>
              <a:pPr>
                <a:defRPr/>
              </a:pPr>
              <a:t>‹#›</a:t>
            </a:fld>
            <a:endParaRPr lang="en-US" altLang="zh-CN"/>
          </a:p>
        </p:txBody>
      </p:sp>
    </p:spTree>
  </p:cSld>
  <p:clrMapOvr>
    <a:masterClrMapping/>
  </p:clrMapOvr>
  <p:transition>
    <p:pull dir="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r>
              <a:rPr lang="en-US" altLang="zh-CN"/>
              <a:t>www.1ppt.com</a:t>
            </a:r>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zh-CN"/>
              <a:t>LOGO</a:t>
            </a:r>
          </a:p>
        </p:txBody>
      </p:sp>
      <p:sp>
        <p:nvSpPr>
          <p:cNvPr id="7" name="Rectangle 6"/>
          <p:cNvSpPr>
            <a:spLocks noGrp="1" noChangeArrowheads="1"/>
          </p:cNvSpPr>
          <p:nvPr>
            <p:ph type="sldNum" sz="quarter" idx="12"/>
          </p:nvPr>
        </p:nvSpPr>
        <p:spPr>
          <a:ln/>
        </p:spPr>
        <p:txBody>
          <a:bodyPr/>
          <a:lstStyle>
            <a:lvl1pPr>
              <a:defRPr/>
            </a:lvl1pPr>
          </a:lstStyle>
          <a:p>
            <a:pPr>
              <a:defRPr/>
            </a:pPr>
            <a:fld id="{530C41F7-1CAB-4B3A-853C-E6EB08554C4A}" type="slidenum">
              <a:rPr lang="zh-CN" altLang="en-US"/>
              <a:pPr>
                <a:defRPr/>
              </a:pPr>
              <a:t>‹#›</a:t>
            </a:fld>
            <a:endParaRPr lang="en-US" altLang="zh-CN"/>
          </a:p>
        </p:txBody>
      </p:sp>
    </p:spTree>
  </p:cSld>
  <p:clrMapOvr>
    <a:masterClrMapping/>
  </p:clrMapOvr>
  <p:transition>
    <p:pull dir="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r>
              <a:rPr lang="en-US" altLang="zh-CN"/>
              <a:t>www.1ppt.com</a:t>
            </a:r>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zh-CN"/>
              <a:t>LOGO</a:t>
            </a:r>
          </a:p>
        </p:txBody>
      </p:sp>
      <p:sp>
        <p:nvSpPr>
          <p:cNvPr id="7" name="Rectangle 6"/>
          <p:cNvSpPr>
            <a:spLocks noGrp="1" noChangeArrowheads="1"/>
          </p:cNvSpPr>
          <p:nvPr>
            <p:ph type="sldNum" sz="quarter" idx="12"/>
          </p:nvPr>
        </p:nvSpPr>
        <p:spPr>
          <a:ln/>
        </p:spPr>
        <p:txBody>
          <a:bodyPr/>
          <a:lstStyle>
            <a:lvl1pPr>
              <a:defRPr/>
            </a:lvl1pPr>
          </a:lstStyle>
          <a:p>
            <a:pPr>
              <a:defRPr/>
            </a:pPr>
            <a:fld id="{9334ED22-DBBD-48DC-8F3D-2D8F71359FAA}" type="slidenum">
              <a:rPr lang="zh-CN" altLang="en-US"/>
              <a:pPr>
                <a:defRPr/>
              </a:pPr>
              <a:t>‹#›</a:t>
            </a:fld>
            <a:endParaRPr lang="en-US" altLang="zh-CN"/>
          </a:p>
        </p:txBody>
      </p:sp>
    </p:spTree>
  </p:cSld>
  <p:clrMapOvr>
    <a:masterClrMapping/>
  </p:clrMapOvr>
  <p:transition>
    <p:pull dir="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1026" name="Rectangle 53"/>
          <p:cNvSpPr>
            <a:spLocks noChangeArrowheads="1"/>
          </p:cNvSpPr>
          <p:nvPr/>
        </p:nvSpPr>
        <p:spPr bwMode="auto">
          <a:xfrm>
            <a:off x="228600" y="552450"/>
            <a:ext cx="8686800" cy="5943600"/>
          </a:xfrm>
          <a:prstGeom prst="rect">
            <a:avLst/>
          </a:prstGeom>
          <a:noFill/>
          <a:ln w="38100">
            <a:solidFill>
              <a:schemeClr val="accent2"/>
            </a:solidFill>
            <a:miter lim="800000"/>
            <a:headEnd/>
            <a:tailEnd/>
          </a:ln>
          <a:effectLst/>
        </p:spPr>
        <p:txBody>
          <a:bodyPr wrap="none" anchor="ctr"/>
          <a:lstStyle/>
          <a:p>
            <a:pPr>
              <a:defRPr/>
            </a:pPr>
            <a:endParaRPr lang="zh-CN" altLang="en-US">
              <a:ea typeface="宋体" pitchFamily="2" charset="-122"/>
            </a:endParaRPr>
          </a:p>
        </p:txBody>
      </p:sp>
      <p:sp>
        <p:nvSpPr>
          <p:cNvPr id="1027" name="Rectangle 55"/>
          <p:cNvSpPr>
            <a:spLocks noChangeArrowheads="1"/>
          </p:cNvSpPr>
          <p:nvPr/>
        </p:nvSpPr>
        <p:spPr bwMode="gray">
          <a:xfrm>
            <a:off x="5715000" y="6191250"/>
            <a:ext cx="3009900" cy="400050"/>
          </a:xfrm>
          <a:prstGeom prst="rect">
            <a:avLst/>
          </a:prstGeom>
          <a:solidFill>
            <a:schemeClr val="bg1"/>
          </a:solidFill>
          <a:ln w="9525">
            <a:noFill/>
            <a:miter lim="800000"/>
            <a:headEnd/>
            <a:tailEnd/>
          </a:ln>
          <a:effectLst/>
        </p:spPr>
        <p:txBody>
          <a:bodyPr wrap="none" anchor="ctr"/>
          <a:lstStyle/>
          <a:p>
            <a:pPr>
              <a:defRPr/>
            </a:pPr>
            <a:endParaRPr lang="zh-CN" altLang="en-US">
              <a:ea typeface="宋体" pitchFamily="2" charset="-122"/>
            </a:endParaRPr>
          </a:p>
        </p:txBody>
      </p:sp>
      <p:sp>
        <p:nvSpPr>
          <p:cNvPr id="1028" name="Rectangle 54"/>
          <p:cNvSpPr>
            <a:spLocks noChangeArrowheads="1"/>
          </p:cNvSpPr>
          <p:nvPr/>
        </p:nvSpPr>
        <p:spPr bwMode="gray">
          <a:xfrm>
            <a:off x="609600" y="152400"/>
            <a:ext cx="5562600" cy="1085850"/>
          </a:xfrm>
          <a:prstGeom prst="rect">
            <a:avLst/>
          </a:prstGeom>
          <a:solidFill>
            <a:schemeClr val="bg1"/>
          </a:solidFill>
          <a:ln w="9525">
            <a:noFill/>
            <a:miter lim="800000"/>
            <a:headEnd/>
            <a:tailEnd/>
          </a:ln>
          <a:effectLst/>
        </p:spPr>
        <p:txBody>
          <a:bodyPr wrap="none" anchor="ctr"/>
          <a:lstStyle/>
          <a:p>
            <a:pPr>
              <a:defRPr/>
            </a:pPr>
            <a:endParaRPr lang="zh-CN" altLang="en-US">
              <a:ea typeface="宋体" pitchFamily="2" charset="-122"/>
            </a:endParaRPr>
          </a:p>
        </p:txBody>
      </p:sp>
      <p:pic>
        <p:nvPicPr>
          <p:cNvPr id="1029" name="Picture 52" descr="01_back_b"/>
          <p:cNvPicPr>
            <a:picLocks noChangeAspect="1" noChangeArrowheads="1"/>
          </p:cNvPicPr>
          <p:nvPr/>
        </p:nvPicPr>
        <p:blipFill>
          <a:blip r:embed="rId14" cstate="print"/>
          <a:srcRect/>
          <a:stretch>
            <a:fillRect/>
          </a:stretch>
        </p:blipFill>
        <p:spPr bwMode="auto">
          <a:xfrm>
            <a:off x="7239000" y="571500"/>
            <a:ext cx="1665288" cy="2152650"/>
          </a:xfrm>
          <a:prstGeom prst="rect">
            <a:avLst/>
          </a:prstGeom>
          <a:noFill/>
          <a:ln w="9525">
            <a:noFill/>
            <a:miter lim="800000"/>
            <a:headEnd/>
            <a:tailEnd/>
          </a:ln>
        </p:spPr>
      </p:pic>
      <p:sp>
        <p:nvSpPr>
          <p:cNvPr id="1030" name="Rectangle 3"/>
          <p:cNvSpPr>
            <a:spLocks noGrp="1" noChangeArrowheads="1"/>
          </p:cNvSpPr>
          <p:nvPr>
            <p:ph type="body" idx="1"/>
          </p:nvPr>
        </p:nvSpPr>
        <p:spPr bwMode="gray">
          <a:xfrm>
            <a:off x="457200" y="1143000"/>
            <a:ext cx="8229600" cy="48958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 name="Rectangle 4"/>
          <p:cNvSpPr>
            <a:spLocks noGrp="1" noChangeArrowheads="1"/>
          </p:cNvSpPr>
          <p:nvPr>
            <p:ph type="dt" sz="half" idx="2"/>
          </p:nvPr>
        </p:nvSpPr>
        <p:spPr bwMode="gray">
          <a:xfrm>
            <a:off x="5638800" y="6343650"/>
            <a:ext cx="2133600" cy="24447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defRPr sz="1000">
                <a:solidFill>
                  <a:srgbClr val="5F5F5F"/>
                </a:solidFill>
                <a:latin typeface="+mn-lt"/>
                <a:ea typeface="宋体" pitchFamily="2" charset="-122"/>
              </a:defRPr>
            </a:lvl1pPr>
          </a:lstStyle>
          <a:p>
            <a:pPr>
              <a:defRPr/>
            </a:pPr>
            <a:r>
              <a:rPr lang="en-US" altLang="zh-CN"/>
              <a:t>www.1ppt.com</a:t>
            </a:r>
          </a:p>
        </p:txBody>
      </p:sp>
      <p:sp>
        <p:nvSpPr>
          <p:cNvPr id="3" name="Rectangle 5"/>
          <p:cNvSpPr>
            <a:spLocks noGrp="1" noChangeArrowheads="1"/>
          </p:cNvSpPr>
          <p:nvPr>
            <p:ph type="ftr" sz="quarter" idx="3"/>
          </p:nvPr>
        </p:nvSpPr>
        <p:spPr bwMode="gray">
          <a:xfrm>
            <a:off x="5791200" y="6238875"/>
            <a:ext cx="2895600" cy="24447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defRPr sz="2000" i="1">
                <a:solidFill>
                  <a:srgbClr val="CC0000"/>
                </a:solidFill>
                <a:ea typeface="宋体" pitchFamily="2" charset="-122"/>
              </a:defRPr>
            </a:lvl1pPr>
          </a:lstStyle>
          <a:p>
            <a:pPr>
              <a:defRPr/>
            </a:pPr>
            <a:r>
              <a:rPr lang="en-US" altLang="zh-CN"/>
              <a:t>LOGO</a:t>
            </a:r>
          </a:p>
        </p:txBody>
      </p:sp>
      <p:sp>
        <p:nvSpPr>
          <p:cNvPr id="4" name="Rectangle 6"/>
          <p:cNvSpPr>
            <a:spLocks noGrp="1" noChangeArrowheads="1"/>
          </p:cNvSpPr>
          <p:nvPr>
            <p:ph type="sldNum" sz="quarter" idx="4"/>
          </p:nvPr>
        </p:nvSpPr>
        <p:spPr bwMode="gray">
          <a:xfrm>
            <a:off x="152400" y="6499225"/>
            <a:ext cx="2133600" cy="24447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l">
              <a:defRPr sz="1000" b="0">
                <a:solidFill>
                  <a:srgbClr val="000000"/>
                </a:solidFill>
                <a:latin typeface="+mn-lt"/>
                <a:ea typeface="宋体" pitchFamily="2" charset="-122"/>
              </a:defRPr>
            </a:lvl1pPr>
          </a:lstStyle>
          <a:p>
            <a:pPr>
              <a:defRPr/>
            </a:pPr>
            <a:fld id="{2222D382-4175-462E-AD94-3E5BE4F269F9}" type="slidenum">
              <a:rPr lang="zh-CN" altLang="en-US"/>
              <a:pPr>
                <a:defRPr/>
              </a:pPr>
              <a:t>‹#›</a:t>
            </a:fld>
            <a:endParaRPr lang="en-US" altLang="zh-CN"/>
          </a:p>
        </p:txBody>
      </p:sp>
      <p:sp>
        <p:nvSpPr>
          <p:cNvPr id="1034" name="Rectangle 2"/>
          <p:cNvSpPr>
            <a:spLocks noGrp="1" noChangeArrowheads="1"/>
          </p:cNvSpPr>
          <p:nvPr>
            <p:ph type="title"/>
          </p:nvPr>
        </p:nvSpPr>
        <p:spPr bwMode="gray">
          <a:xfrm>
            <a:off x="685800" y="293688"/>
            <a:ext cx="4648200" cy="5635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pic>
        <p:nvPicPr>
          <p:cNvPr id="1035" name="Picture 51" descr="01_icon"/>
          <p:cNvPicPr>
            <a:picLocks noChangeAspect="1" noChangeArrowheads="1"/>
          </p:cNvPicPr>
          <p:nvPr/>
        </p:nvPicPr>
        <p:blipFill>
          <a:blip r:embed="rId15" cstate="print"/>
          <a:srcRect/>
          <a:stretch>
            <a:fillRect/>
          </a:stretch>
        </p:blipFill>
        <p:spPr bwMode="auto">
          <a:xfrm>
            <a:off x="5334000" y="171450"/>
            <a:ext cx="749300" cy="9271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38"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Lst>
  <p:transition>
    <p:pull dir="rd"/>
  </p:transition>
  <p:hf sldNum="0" hdr="0"/>
  <p:txStyles>
    <p:titleStyle>
      <a:lvl1pPr algn="l" rtl="0" eaLnBrk="0" fontAlgn="base" hangingPunct="0">
        <a:spcBef>
          <a:spcPct val="0"/>
        </a:spcBef>
        <a:spcAft>
          <a:spcPct val="0"/>
        </a:spcAft>
        <a:defRPr sz="3200" b="1">
          <a:solidFill>
            <a:srgbClr val="000000"/>
          </a:solidFill>
          <a:latin typeface="+mj-lt"/>
          <a:ea typeface="+mj-ea"/>
          <a:cs typeface="+mj-cs"/>
        </a:defRPr>
      </a:lvl1pPr>
      <a:lvl2pPr algn="l" rtl="0" eaLnBrk="0" fontAlgn="base" hangingPunct="0">
        <a:spcBef>
          <a:spcPct val="0"/>
        </a:spcBef>
        <a:spcAft>
          <a:spcPct val="0"/>
        </a:spcAft>
        <a:defRPr sz="3200" b="1">
          <a:solidFill>
            <a:srgbClr val="000000"/>
          </a:solidFill>
          <a:latin typeface="Verdana" pitchFamily="34" charset="0"/>
        </a:defRPr>
      </a:lvl2pPr>
      <a:lvl3pPr algn="l" rtl="0" eaLnBrk="0" fontAlgn="base" hangingPunct="0">
        <a:spcBef>
          <a:spcPct val="0"/>
        </a:spcBef>
        <a:spcAft>
          <a:spcPct val="0"/>
        </a:spcAft>
        <a:defRPr sz="3200" b="1">
          <a:solidFill>
            <a:srgbClr val="000000"/>
          </a:solidFill>
          <a:latin typeface="Verdana" pitchFamily="34" charset="0"/>
        </a:defRPr>
      </a:lvl3pPr>
      <a:lvl4pPr algn="l" rtl="0" eaLnBrk="0" fontAlgn="base" hangingPunct="0">
        <a:spcBef>
          <a:spcPct val="0"/>
        </a:spcBef>
        <a:spcAft>
          <a:spcPct val="0"/>
        </a:spcAft>
        <a:defRPr sz="3200" b="1">
          <a:solidFill>
            <a:srgbClr val="000000"/>
          </a:solidFill>
          <a:latin typeface="Verdana" pitchFamily="34" charset="0"/>
        </a:defRPr>
      </a:lvl4pPr>
      <a:lvl5pPr algn="l" rtl="0" eaLnBrk="0" fontAlgn="base" hangingPunct="0">
        <a:spcBef>
          <a:spcPct val="0"/>
        </a:spcBef>
        <a:spcAft>
          <a:spcPct val="0"/>
        </a:spcAft>
        <a:defRPr sz="3200" b="1">
          <a:solidFill>
            <a:srgbClr val="000000"/>
          </a:solidFill>
          <a:latin typeface="Verdana" pitchFamily="34" charset="0"/>
        </a:defRPr>
      </a:lvl5pPr>
      <a:lvl6pPr marL="457200" algn="l" rtl="0" fontAlgn="base">
        <a:spcBef>
          <a:spcPct val="0"/>
        </a:spcBef>
        <a:spcAft>
          <a:spcPct val="0"/>
        </a:spcAft>
        <a:defRPr sz="3200" b="1">
          <a:solidFill>
            <a:srgbClr val="000000"/>
          </a:solidFill>
          <a:latin typeface="Verdana" pitchFamily="34" charset="0"/>
        </a:defRPr>
      </a:lvl6pPr>
      <a:lvl7pPr marL="914400" algn="l" rtl="0" fontAlgn="base">
        <a:spcBef>
          <a:spcPct val="0"/>
        </a:spcBef>
        <a:spcAft>
          <a:spcPct val="0"/>
        </a:spcAft>
        <a:defRPr sz="3200" b="1">
          <a:solidFill>
            <a:srgbClr val="000000"/>
          </a:solidFill>
          <a:latin typeface="Verdana" pitchFamily="34" charset="0"/>
        </a:defRPr>
      </a:lvl7pPr>
      <a:lvl8pPr marL="1371600" algn="l" rtl="0" fontAlgn="base">
        <a:spcBef>
          <a:spcPct val="0"/>
        </a:spcBef>
        <a:spcAft>
          <a:spcPct val="0"/>
        </a:spcAft>
        <a:defRPr sz="3200" b="1">
          <a:solidFill>
            <a:srgbClr val="000000"/>
          </a:solidFill>
          <a:latin typeface="Verdana" pitchFamily="34" charset="0"/>
        </a:defRPr>
      </a:lvl8pPr>
      <a:lvl9pPr marL="1828800" algn="l" rtl="0" fontAlgn="base">
        <a:spcBef>
          <a:spcPct val="0"/>
        </a:spcBef>
        <a:spcAft>
          <a:spcPct val="0"/>
        </a:spcAft>
        <a:defRPr sz="3200" b="1">
          <a:solidFill>
            <a:srgbClr val="000000"/>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2800" b="1">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Arial" charset="0"/>
        </a:defRPr>
      </a:lvl2pPr>
      <a:lvl3pPr marL="1143000" indent="-228600" algn="l" rtl="0" eaLnBrk="0" fontAlgn="base" hangingPunct="0">
        <a:spcBef>
          <a:spcPct val="20000"/>
        </a:spcBef>
        <a:spcAft>
          <a:spcPct val="0"/>
        </a:spcAft>
        <a:buClr>
          <a:schemeClr val="tx1"/>
        </a:buClr>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995738" y="3933825"/>
            <a:ext cx="4968875" cy="381000"/>
          </a:xfrm>
        </p:spPr>
        <p:txBody>
          <a:bodyPr/>
          <a:lstStyle/>
          <a:p>
            <a:pPr eaLnBrk="1" hangingPunct="1"/>
            <a:r>
              <a:rPr lang="zh-CN" altLang="en-US" sz="4800" smtClean="0">
                <a:ea typeface="宋体" pitchFamily="2" charset="-122"/>
              </a:rPr>
              <a:t>网页设计与制作</a:t>
            </a:r>
            <a:endParaRPr lang="en-US" altLang="zh-CN" sz="4800" smtClean="0">
              <a:ea typeface="宋体" pitchFamily="2" charset="-122"/>
            </a:endParaRPr>
          </a:p>
        </p:txBody>
      </p:sp>
      <p:sp>
        <p:nvSpPr>
          <p:cNvPr id="3075" name="Rectangle 9"/>
          <p:cNvSpPr>
            <a:spLocks noChangeArrowheads="1"/>
          </p:cNvSpPr>
          <p:nvPr/>
        </p:nvSpPr>
        <p:spPr bwMode="gray">
          <a:xfrm>
            <a:off x="3886200" y="4084638"/>
            <a:ext cx="76200" cy="228600"/>
          </a:xfrm>
          <a:prstGeom prst="rect">
            <a:avLst/>
          </a:prstGeom>
          <a:solidFill>
            <a:srgbClr val="333333"/>
          </a:solidFill>
          <a:ln w="9525">
            <a:noFill/>
            <a:miter lim="800000"/>
            <a:headEnd/>
            <a:tailEnd/>
          </a:ln>
        </p:spPr>
        <p:txBody>
          <a:bodyPr wrap="none" anchor="ctr"/>
          <a:lstStyle/>
          <a:p>
            <a:endParaRPr lang="zh-CN" altLang="en-US">
              <a:ea typeface="宋体" pitchFamily="2" charset="-122"/>
            </a:endParaRPr>
          </a:p>
        </p:txBody>
      </p:sp>
    </p:spTree>
  </p:cSld>
  <p:clrMapOvr>
    <a:masterClrMapping/>
  </p:clrMapOvr>
  <p:transition>
    <p:pul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2.1 </a:t>
            </a:r>
            <a:r>
              <a:rPr lang="zh-CN" altLang="zh-CN" sz="2800" dirty="0" smtClean="0"/>
              <a:t>创建本地站点</a:t>
            </a:r>
            <a:endParaRPr lang="zh-CN" altLang="zh-CN" sz="2800" dirty="0" smtClean="0">
              <a:ea typeface="宋体" pitchFamily="2" charset="-122"/>
            </a:endParaRPr>
          </a:p>
        </p:txBody>
      </p:sp>
      <p:sp>
        <p:nvSpPr>
          <p:cNvPr id="6147" name="内容占位符 5"/>
          <p:cNvSpPr>
            <a:spLocks noGrp="1"/>
          </p:cNvSpPr>
          <p:nvPr>
            <p:ph idx="1"/>
          </p:nvPr>
        </p:nvSpPr>
        <p:spPr>
          <a:xfrm>
            <a:off x="611188" y="908050"/>
            <a:ext cx="8209284" cy="5473700"/>
          </a:xfrm>
        </p:spPr>
        <p:txBody>
          <a:bodyPr/>
          <a:lstStyle/>
          <a:p>
            <a:pPr marL="0" indent="719138">
              <a:lnSpc>
                <a:spcPct val="150000"/>
              </a:lnSpc>
              <a:buNone/>
            </a:pPr>
            <a:r>
              <a:rPr lang="en-US" altLang="zh-CN" sz="2400" dirty="0" smtClean="0">
                <a:ea typeface="宋体" pitchFamily="2" charset="-122"/>
              </a:rPr>
              <a:t>2.1.2 </a:t>
            </a:r>
            <a:r>
              <a:rPr lang="zh-CN" altLang="en-US" sz="2400" dirty="0" smtClean="0">
                <a:ea typeface="宋体" pitchFamily="2" charset="-122"/>
              </a:rPr>
              <a:t>创建站点</a:t>
            </a:r>
            <a:endParaRPr lang="en-US" altLang="zh-CN" sz="2400" dirty="0" smtClean="0">
              <a:ea typeface="宋体" pitchFamily="2" charset="-122"/>
            </a:endParaRPr>
          </a:p>
          <a:p>
            <a:pPr marL="0" indent="719138">
              <a:lnSpc>
                <a:spcPct val="150000"/>
              </a:lnSpc>
              <a:buNone/>
            </a:pPr>
            <a:r>
              <a:rPr lang="en-US" altLang="zh-CN" sz="2000" dirty="0" smtClean="0">
                <a:ea typeface="宋体" pitchFamily="2" charset="-122"/>
              </a:rPr>
              <a:t>7.</a:t>
            </a:r>
            <a:r>
              <a:rPr lang="zh-CN" altLang="zh-CN" sz="2000" dirty="0" smtClean="0"/>
              <a:t>新建的站点出现在“文件”面板上</a:t>
            </a:r>
            <a:r>
              <a:rPr lang="zh-CN" altLang="en-US" sz="2000" dirty="0" smtClean="0"/>
              <a:t>。</a:t>
            </a:r>
            <a:endParaRPr lang="zh-CN" altLang="en-US"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pic>
        <p:nvPicPr>
          <p:cNvPr id="5123" name="Picture 3"/>
          <p:cNvPicPr>
            <a:picLocks noChangeAspect="1" noChangeArrowheads="1"/>
          </p:cNvPicPr>
          <p:nvPr/>
        </p:nvPicPr>
        <p:blipFill>
          <a:blip r:embed="rId2" cstate="print"/>
          <a:srcRect/>
          <a:stretch>
            <a:fillRect/>
          </a:stretch>
        </p:blipFill>
        <p:spPr bwMode="auto">
          <a:xfrm>
            <a:off x="2051720" y="2132856"/>
            <a:ext cx="3491086" cy="3960440"/>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2.2 </a:t>
            </a:r>
            <a:r>
              <a:rPr lang="zh-CN" altLang="zh-CN" sz="2800" dirty="0" smtClean="0"/>
              <a:t>管理本地站点</a:t>
            </a:r>
            <a:endParaRPr lang="zh-CN" altLang="zh-CN" sz="2800" dirty="0"/>
          </a:p>
        </p:txBody>
      </p:sp>
      <p:sp>
        <p:nvSpPr>
          <p:cNvPr id="6147" name="内容占位符 5"/>
          <p:cNvSpPr>
            <a:spLocks noGrp="1"/>
          </p:cNvSpPr>
          <p:nvPr>
            <p:ph idx="1"/>
          </p:nvPr>
        </p:nvSpPr>
        <p:spPr>
          <a:xfrm>
            <a:off x="611188" y="908050"/>
            <a:ext cx="8209284" cy="5473700"/>
          </a:xfrm>
        </p:spPr>
        <p:txBody>
          <a:bodyPr/>
          <a:lstStyle/>
          <a:p>
            <a:pPr marL="0" indent="719138">
              <a:lnSpc>
                <a:spcPct val="150000"/>
              </a:lnSpc>
              <a:buNone/>
            </a:pPr>
            <a:r>
              <a:rPr lang="en-US" altLang="zh-CN" sz="2400" dirty="0" smtClean="0">
                <a:ea typeface="宋体" pitchFamily="2" charset="-122"/>
              </a:rPr>
              <a:t>2.2.1 </a:t>
            </a:r>
            <a:r>
              <a:rPr lang="zh-CN" altLang="en-US" sz="2400" dirty="0" smtClean="0">
                <a:ea typeface="宋体" pitchFamily="2" charset="-122"/>
              </a:rPr>
              <a:t>编辑站点</a:t>
            </a:r>
          </a:p>
          <a:p>
            <a:pPr marL="0" indent="719138">
              <a:lnSpc>
                <a:spcPct val="150000"/>
              </a:lnSpc>
              <a:buNone/>
            </a:pPr>
            <a:r>
              <a:rPr lang="en-US" altLang="zh-CN" sz="2000" dirty="0" smtClean="0">
                <a:ea typeface="宋体" pitchFamily="2" charset="-122"/>
              </a:rPr>
              <a:t>1.</a:t>
            </a:r>
            <a:r>
              <a:rPr lang="en-US" altLang="zh-CN" sz="2000" dirty="0" smtClean="0"/>
              <a:t> </a:t>
            </a:r>
            <a:r>
              <a:rPr lang="zh-CN" altLang="zh-CN" sz="2000" dirty="0" smtClean="0"/>
              <a:t>打开本地站点</a:t>
            </a:r>
          </a:p>
          <a:p>
            <a:pPr marL="0" indent="719138">
              <a:lnSpc>
                <a:spcPct val="150000"/>
              </a:lnSpc>
              <a:buNone/>
            </a:pPr>
            <a:endParaRPr lang="zh-CN" altLang="en-US"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pic>
        <p:nvPicPr>
          <p:cNvPr id="2" name="Picture 2"/>
          <p:cNvPicPr>
            <a:picLocks noChangeAspect="1" noChangeArrowheads="1"/>
          </p:cNvPicPr>
          <p:nvPr/>
        </p:nvPicPr>
        <p:blipFill>
          <a:blip r:embed="rId2" cstate="print"/>
          <a:srcRect/>
          <a:stretch>
            <a:fillRect/>
          </a:stretch>
        </p:blipFill>
        <p:spPr bwMode="auto">
          <a:xfrm>
            <a:off x="2699792" y="2276872"/>
            <a:ext cx="3024336" cy="3857310"/>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2.2 </a:t>
            </a:r>
            <a:r>
              <a:rPr lang="zh-CN" altLang="zh-CN" sz="2800" dirty="0" smtClean="0"/>
              <a:t>管理本地站点</a:t>
            </a:r>
            <a:endParaRPr lang="zh-CN" altLang="zh-CN" sz="2800" dirty="0"/>
          </a:p>
        </p:txBody>
      </p:sp>
      <p:sp>
        <p:nvSpPr>
          <p:cNvPr id="6147" name="内容占位符 5"/>
          <p:cNvSpPr>
            <a:spLocks noGrp="1"/>
          </p:cNvSpPr>
          <p:nvPr>
            <p:ph idx="1"/>
          </p:nvPr>
        </p:nvSpPr>
        <p:spPr>
          <a:xfrm>
            <a:off x="611188" y="908050"/>
            <a:ext cx="8209284" cy="5473700"/>
          </a:xfrm>
        </p:spPr>
        <p:txBody>
          <a:bodyPr/>
          <a:lstStyle/>
          <a:p>
            <a:pPr marL="0" indent="719138">
              <a:lnSpc>
                <a:spcPct val="150000"/>
              </a:lnSpc>
              <a:buNone/>
            </a:pPr>
            <a:r>
              <a:rPr lang="en-US" altLang="zh-CN" sz="2400" dirty="0" smtClean="0">
                <a:ea typeface="宋体" pitchFamily="2" charset="-122"/>
              </a:rPr>
              <a:t>2.2.1 </a:t>
            </a:r>
            <a:r>
              <a:rPr lang="zh-CN" altLang="en-US" sz="2400" dirty="0" smtClean="0">
                <a:ea typeface="宋体" pitchFamily="2" charset="-122"/>
              </a:rPr>
              <a:t>编辑站点</a:t>
            </a:r>
          </a:p>
          <a:p>
            <a:pPr marL="0" indent="719138">
              <a:lnSpc>
                <a:spcPct val="150000"/>
              </a:lnSpc>
              <a:buNone/>
            </a:pPr>
            <a:r>
              <a:rPr lang="en-US" altLang="zh-CN" sz="2000" dirty="0" smtClean="0">
                <a:ea typeface="宋体" pitchFamily="2" charset="-122"/>
              </a:rPr>
              <a:t>2. </a:t>
            </a:r>
            <a:r>
              <a:rPr lang="zh-CN" altLang="en-US" sz="2000" dirty="0" smtClean="0">
                <a:ea typeface="宋体" pitchFamily="2" charset="-122"/>
              </a:rPr>
              <a:t>编辑站点</a:t>
            </a:r>
          </a:p>
          <a:p>
            <a:pPr marL="0" indent="719138">
              <a:lnSpc>
                <a:spcPct val="150000"/>
              </a:lnSpc>
              <a:buNone/>
            </a:pPr>
            <a:endParaRPr lang="zh-CN" altLang="en-US"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pic>
        <p:nvPicPr>
          <p:cNvPr id="7170" name="Picture 2"/>
          <p:cNvPicPr>
            <a:picLocks noChangeAspect="1" noChangeArrowheads="1"/>
          </p:cNvPicPr>
          <p:nvPr/>
        </p:nvPicPr>
        <p:blipFill>
          <a:blip r:embed="rId2" cstate="print"/>
          <a:srcRect/>
          <a:stretch>
            <a:fillRect/>
          </a:stretch>
        </p:blipFill>
        <p:spPr bwMode="auto">
          <a:xfrm>
            <a:off x="2411760" y="2492896"/>
            <a:ext cx="4052536" cy="3384376"/>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2.2 </a:t>
            </a:r>
            <a:r>
              <a:rPr lang="zh-CN" altLang="zh-CN" sz="2800" dirty="0" smtClean="0"/>
              <a:t>管理本地站点</a:t>
            </a:r>
            <a:endParaRPr lang="zh-CN" altLang="zh-CN" sz="2800" dirty="0"/>
          </a:p>
        </p:txBody>
      </p:sp>
      <p:sp>
        <p:nvSpPr>
          <p:cNvPr id="6147" name="内容占位符 5"/>
          <p:cNvSpPr>
            <a:spLocks noGrp="1"/>
          </p:cNvSpPr>
          <p:nvPr>
            <p:ph idx="1"/>
          </p:nvPr>
        </p:nvSpPr>
        <p:spPr>
          <a:xfrm>
            <a:off x="611188" y="908050"/>
            <a:ext cx="8209284" cy="5473700"/>
          </a:xfrm>
        </p:spPr>
        <p:txBody>
          <a:bodyPr/>
          <a:lstStyle/>
          <a:p>
            <a:pPr marL="0" indent="719138">
              <a:lnSpc>
                <a:spcPct val="150000"/>
              </a:lnSpc>
              <a:buNone/>
            </a:pPr>
            <a:r>
              <a:rPr lang="en-US" altLang="zh-CN" sz="2400" dirty="0" smtClean="0">
                <a:ea typeface="宋体" pitchFamily="2" charset="-122"/>
              </a:rPr>
              <a:t>2.2.2 </a:t>
            </a:r>
            <a:r>
              <a:rPr lang="zh-CN" altLang="en-US" sz="2400" dirty="0" smtClean="0">
                <a:ea typeface="宋体" pitchFamily="2" charset="-122"/>
              </a:rPr>
              <a:t>复制站点</a:t>
            </a:r>
          </a:p>
          <a:p>
            <a:pPr marL="0" indent="719138">
              <a:lnSpc>
                <a:spcPct val="150000"/>
              </a:lnSpc>
              <a:buNone/>
            </a:pPr>
            <a:r>
              <a:rPr lang="zh-CN" altLang="zh-CN" sz="2000" dirty="0" smtClean="0"/>
              <a:t>启动</a:t>
            </a:r>
            <a:r>
              <a:rPr lang="en-US" altLang="zh-CN" sz="2000" dirty="0" smtClean="0"/>
              <a:t>Dreamweaver CS5.5</a:t>
            </a:r>
            <a:r>
              <a:rPr lang="zh-CN" altLang="zh-CN" sz="2000" dirty="0" smtClean="0"/>
              <a:t>程序，在菜单栏中，单击“站点”中的“管理站点”命令，在“管理站点”对话框中，单击“复制”按钮，就会在列表中出现复制站点</a:t>
            </a:r>
            <a:r>
              <a:rPr lang="zh-CN" altLang="en-US" sz="2000" dirty="0" smtClean="0"/>
              <a:t>。</a:t>
            </a:r>
            <a:endParaRPr lang="zh-CN" altLang="en-US"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pic>
        <p:nvPicPr>
          <p:cNvPr id="8195" name="Picture 3"/>
          <p:cNvPicPr>
            <a:picLocks noChangeAspect="1" noChangeArrowheads="1"/>
          </p:cNvPicPr>
          <p:nvPr/>
        </p:nvPicPr>
        <p:blipFill>
          <a:blip r:embed="rId2" cstate="print"/>
          <a:srcRect/>
          <a:stretch>
            <a:fillRect/>
          </a:stretch>
        </p:blipFill>
        <p:spPr bwMode="auto">
          <a:xfrm>
            <a:off x="3779912" y="2780928"/>
            <a:ext cx="3600400" cy="3528392"/>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2.2 </a:t>
            </a:r>
            <a:r>
              <a:rPr lang="zh-CN" altLang="zh-CN" sz="2800" dirty="0" smtClean="0"/>
              <a:t>管理本地站点</a:t>
            </a:r>
            <a:endParaRPr lang="zh-CN" altLang="zh-CN" sz="2800" dirty="0"/>
          </a:p>
        </p:txBody>
      </p:sp>
      <p:sp>
        <p:nvSpPr>
          <p:cNvPr id="6147" name="内容占位符 5"/>
          <p:cNvSpPr>
            <a:spLocks noGrp="1"/>
          </p:cNvSpPr>
          <p:nvPr>
            <p:ph idx="1"/>
          </p:nvPr>
        </p:nvSpPr>
        <p:spPr>
          <a:xfrm>
            <a:off x="611188" y="908050"/>
            <a:ext cx="8209284" cy="5473700"/>
          </a:xfrm>
        </p:spPr>
        <p:txBody>
          <a:bodyPr/>
          <a:lstStyle/>
          <a:p>
            <a:pPr marL="0" indent="719138">
              <a:lnSpc>
                <a:spcPct val="150000"/>
              </a:lnSpc>
              <a:buNone/>
            </a:pPr>
            <a:r>
              <a:rPr lang="en-US" altLang="zh-CN" sz="2400" dirty="0" smtClean="0">
                <a:ea typeface="宋体" pitchFamily="2" charset="-122"/>
              </a:rPr>
              <a:t>2.2.3 </a:t>
            </a:r>
            <a:r>
              <a:rPr lang="zh-CN" altLang="en-US" sz="2400" dirty="0" smtClean="0">
                <a:ea typeface="宋体" pitchFamily="2" charset="-122"/>
              </a:rPr>
              <a:t>删除站点</a:t>
            </a:r>
          </a:p>
          <a:p>
            <a:pPr marL="0" indent="719138">
              <a:lnSpc>
                <a:spcPct val="150000"/>
              </a:lnSpc>
              <a:buNone/>
            </a:pPr>
            <a:r>
              <a:rPr lang="zh-CN" altLang="en-US" sz="2000" dirty="0" smtClean="0"/>
              <a:t>如果不再需要利用</a:t>
            </a:r>
            <a:r>
              <a:rPr lang="en-US" altLang="zh-CN" sz="2000" dirty="0" smtClean="0"/>
              <a:t>Dreamweaver</a:t>
            </a:r>
            <a:r>
              <a:rPr lang="zh-CN" altLang="en-US" sz="2000" dirty="0" smtClean="0"/>
              <a:t>对某个本地站点进行操作，则可以将其从站点列表中删除。</a:t>
            </a: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pic>
        <p:nvPicPr>
          <p:cNvPr id="9218" name="Picture 2"/>
          <p:cNvPicPr>
            <a:picLocks noChangeAspect="1" noChangeArrowheads="1"/>
          </p:cNvPicPr>
          <p:nvPr/>
        </p:nvPicPr>
        <p:blipFill>
          <a:blip r:embed="rId2" cstate="print"/>
          <a:srcRect/>
          <a:stretch>
            <a:fillRect/>
          </a:stretch>
        </p:blipFill>
        <p:spPr bwMode="auto">
          <a:xfrm>
            <a:off x="2915816" y="2708920"/>
            <a:ext cx="3526247" cy="3456384"/>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2.2 </a:t>
            </a:r>
            <a:r>
              <a:rPr lang="zh-CN" altLang="zh-CN" sz="2800" dirty="0" smtClean="0"/>
              <a:t>管理本地站点</a:t>
            </a:r>
            <a:endParaRPr lang="zh-CN" altLang="zh-CN" sz="2800" dirty="0"/>
          </a:p>
        </p:txBody>
      </p:sp>
      <p:sp>
        <p:nvSpPr>
          <p:cNvPr id="6147" name="内容占位符 5"/>
          <p:cNvSpPr>
            <a:spLocks noGrp="1"/>
          </p:cNvSpPr>
          <p:nvPr>
            <p:ph idx="1"/>
          </p:nvPr>
        </p:nvSpPr>
        <p:spPr>
          <a:xfrm>
            <a:off x="611188" y="908050"/>
            <a:ext cx="8209284" cy="5473700"/>
          </a:xfrm>
        </p:spPr>
        <p:txBody>
          <a:bodyPr/>
          <a:lstStyle/>
          <a:p>
            <a:pPr marL="0" indent="719138">
              <a:lnSpc>
                <a:spcPct val="150000"/>
              </a:lnSpc>
              <a:buNone/>
            </a:pPr>
            <a:r>
              <a:rPr lang="en-US" altLang="zh-CN" sz="2400" dirty="0" smtClean="0">
                <a:ea typeface="宋体" pitchFamily="2" charset="-122"/>
              </a:rPr>
              <a:t>2.2.4 </a:t>
            </a:r>
            <a:r>
              <a:rPr lang="zh-CN" altLang="en-US" sz="2400" dirty="0" smtClean="0">
                <a:ea typeface="宋体" pitchFamily="2" charset="-122"/>
              </a:rPr>
              <a:t>创建文件夹和文件</a:t>
            </a:r>
          </a:p>
          <a:p>
            <a:pPr marL="0" indent="719138">
              <a:lnSpc>
                <a:spcPct val="150000"/>
              </a:lnSpc>
              <a:buNone/>
            </a:pPr>
            <a:r>
              <a:rPr lang="zh-CN" altLang="zh-CN" sz="2000" dirty="0" smtClean="0"/>
              <a:t>打开创建好的站点，在窗口右边的“文件”面板中，使用鼠标右键单击，准备创建文件夹和文件，在弹出快捷菜单中，选择“新建文件夹”选项，即可完成创建文件夹的操作</a:t>
            </a:r>
            <a:r>
              <a:rPr lang="zh-CN" altLang="en-US" sz="2000" dirty="0" smtClean="0"/>
              <a:t>。</a:t>
            </a:r>
            <a:endParaRPr lang="zh-CN" altLang="en-US"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pic>
        <p:nvPicPr>
          <p:cNvPr id="10242" name="Picture 2"/>
          <p:cNvPicPr>
            <a:picLocks noChangeAspect="1" noChangeArrowheads="1"/>
          </p:cNvPicPr>
          <p:nvPr/>
        </p:nvPicPr>
        <p:blipFill>
          <a:blip r:embed="rId2" cstate="print"/>
          <a:srcRect/>
          <a:stretch>
            <a:fillRect/>
          </a:stretch>
        </p:blipFill>
        <p:spPr bwMode="auto">
          <a:xfrm>
            <a:off x="6084168" y="2420888"/>
            <a:ext cx="1656184" cy="4176464"/>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2.2 </a:t>
            </a:r>
            <a:r>
              <a:rPr lang="zh-CN" altLang="zh-CN" sz="2800" dirty="0" smtClean="0"/>
              <a:t>管理本地站点</a:t>
            </a:r>
            <a:endParaRPr lang="zh-CN" altLang="zh-CN" sz="2800" dirty="0"/>
          </a:p>
        </p:txBody>
      </p:sp>
      <p:sp>
        <p:nvSpPr>
          <p:cNvPr id="6147" name="内容占位符 5"/>
          <p:cNvSpPr>
            <a:spLocks noGrp="1"/>
          </p:cNvSpPr>
          <p:nvPr>
            <p:ph idx="1"/>
          </p:nvPr>
        </p:nvSpPr>
        <p:spPr>
          <a:xfrm>
            <a:off x="611188" y="908050"/>
            <a:ext cx="8209284" cy="5473700"/>
          </a:xfrm>
        </p:spPr>
        <p:txBody>
          <a:bodyPr/>
          <a:lstStyle/>
          <a:p>
            <a:pPr marL="0" indent="719138">
              <a:lnSpc>
                <a:spcPct val="150000"/>
              </a:lnSpc>
              <a:buNone/>
            </a:pPr>
            <a:r>
              <a:rPr lang="en-US" altLang="zh-CN" sz="2400" dirty="0" smtClean="0">
                <a:ea typeface="宋体" pitchFamily="2" charset="-122"/>
              </a:rPr>
              <a:t>2.2.4 </a:t>
            </a:r>
            <a:r>
              <a:rPr lang="zh-CN" altLang="en-US" sz="2400" dirty="0" smtClean="0">
                <a:ea typeface="宋体" pitchFamily="2" charset="-122"/>
              </a:rPr>
              <a:t>创建文件夹和文件</a:t>
            </a:r>
          </a:p>
          <a:p>
            <a:pPr marL="0" indent="719138">
              <a:lnSpc>
                <a:spcPct val="150000"/>
              </a:lnSpc>
              <a:buNone/>
            </a:pPr>
            <a:r>
              <a:rPr lang="zh-CN" altLang="en-US" sz="2000" dirty="0" smtClean="0"/>
              <a:t>在“文件”面板中，使用鼠标右键单击，在弹出快捷菜单中，选择“新建文件”选项，即可完成创建文件的操作。</a:t>
            </a: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pic>
        <p:nvPicPr>
          <p:cNvPr id="11266" name="Picture 2"/>
          <p:cNvPicPr>
            <a:picLocks noChangeAspect="1" noChangeArrowheads="1"/>
          </p:cNvPicPr>
          <p:nvPr/>
        </p:nvPicPr>
        <p:blipFill>
          <a:blip r:embed="rId2" cstate="print"/>
          <a:srcRect/>
          <a:stretch>
            <a:fillRect/>
          </a:stretch>
        </p:blipFill>
        <p:spPr bwMode="auto">
          <a:xfrm>
            <a:off x="6156176" y="2060848"/>
            <a:ext cx="1512168" cy="4360937"/>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2.2 </a:t>
            </a:r>
            <a:r>
              <a:rPr lang="zh-CN" altLang="zh-CN" sz="2800" dirty="0" smtClean="0"/>
              <a:t>管理本地站点</a:t>
            </a:r>
            <a:endParaRPr lang="zh-CN" altLang="zh-CN" sz="2800" dirty="0"/>
          </a:p>
        </p:txBody>
      </p:sp>
      <p:sp>
        <p:nvSpPr>
          <p:cNvPr id="6147" name="内容占位符 5"/>
          <p:cNvSpPr>
            <a:spLocks noGrp="1"/>
          </p:cNvSpPr>
          <p:nvPr>
            <p:ph idx="1"/>
          </p:nvPr>
        </p:nvSpPr>
        <p:spPr>
          <a:xfrm>
            <a:off x="611188" y="908050"/>
            <a:ext cx="8209284" cy="5473700"/>
          </a:xfrm>
        </p:spPr>
        <p:txBody>
          <a:bodyPr/>
          <a:lstStyle/>
          <a:p>
            <a:pPr marL="0" indent="719138">
              <a:lnSpc>
                <a:spcPct val="150000"/>
              </a:lnSpc>
              <a:buNone/>
            </a:pPr>
            <a:r>
              <a:rPr lang="en-US" altLang="zh-CN" sz="2400" dirty="0" smtClean="0">
                <a:ea typeface="宋体" pitchFamily="2" charset="-122"/>
              </a:rPr>
              <a:t>2.2.5 </a:t>
            </a:r>
            <a:r>
              <a:rPr lang="zh-CN" altLang="en-US" sz="2400" dirty="0" smtClean="0">
                <a:ea typeface="宋体" pitchFamily="2" charset="-122"/>
              </a:rPr>
              <a:t>文件夹和文件的复制、删除或重命名</a:t>
            </a:r>
          </a:p>
          <a:p>
            <a:pPr marL="0" indent="719138">
              <a:lnSpc>
                <a:spcPct val="150000"/>
              </a:lnSpc>
              <a:buNone/>
            </a:pPr>
            <a:r>
              <a:rPr lang="zh-CN" altLang="en-US" sz="2000" dirty="0" smtClean="0"/>
              <a:t>在“文件”面板中，用鼠标右键单击需要编辑的对象，在弹出的快捷菜单中选择“编辑”命令，在子菜单中选择“剪切”、“拷贝”、“删除”、“复制”或“重命名”命令即可。</a:t>
            </a: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pic>
        <p:nvPicPr>
          <p:cNvPr id="12291" name="Picture 3"/>
          <p:cNvPicPr>
            <a:picLocks noChangeAspect="1" noChangeArrowheads="1"/>
          </p:cNvPicPr>
          <p:nvPr/>
        </p:nvPicPr>
        <p:blipFill>
          <a:blip r:embed="rId2" cstate="print"/>
          <a:srcRect/>
          <a:stretch>
            <a:fillRect/>
          </a:stretch>
        </p:blipFill>
        <p:spPr bwMode="auto">
          <a:xfrm>
            <a:off x="5076056" y="2564904"/>
            <a:ext cx="2457450" cy="3744416"/>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2.2 </a:t>
            </a:r>
            <a:r>
              <a:rPr lang="zh-CN" altLang="zh-CN" sz="2800" dirty="0" smtClean="0"/>
              <a:t>管理本地站点</a:t>
            </a:r>
            <a:endParaRPr lang="zh-CN" altLang="zh-CN" sz="2800" dirty="0"/>
          </a:p>
        </p:txBody>
      </p:sp>
      <p:sp>
        <p:nvSpPr>
          <p:cNvPr id="6147" name="内容占位符 5"/>
          <p:cNvSpPr>
            <a:spLocks noGrp="1"/>
          </p:cNvSpPr>
          <p:nvPr>
            <p:ph idx="1"/>
          </p:nvPr>
        </p:nvSpPr>
        <p:spPr>
          <a:xfrm>
            <a:off x="611188" y="908050"/>
            <a:ext cx="6553100" cy="5473700"/>
          </a:xfrm>
        </p:spPr>
        <p:txBody>
          <a:bodyPr/>
          <a:lstStyle/>
          <a:p>
            <a:pPr marL="0" indent="719138">
              <a:lnSpc>
                <a:spcPct val="150000"/>
              </a:lnSpc>
              <a:buNone/>
            </a:pPr>
            <a:r>
              <a:rPr lang="en-US" altLang="zh-CN" sz="2400" dirty="0" smtClean="0">
                <a:ea typeface="宋体" pitchFamily="2" charset="-122"/>
              </a:rPr>
              <a:t>2.2.6 </a:t>
            </a:r>
            <a:r>
              <a:rPr lang="zh-CN" altLang="en-US" sz="2400" dirty="0" smtClean="0">
                <a:ea typeface="宋体" pitchFamily="2" charset="-122"/>
              </a:rPr>
              <a:t>编辑站点文件</a:t>
            </a:r>
          </a:p>
          <a:p>
            <a:pPr marL="0" indent="719138">
              <a:lnSpc>
                <a:spcPct val="150000"/>
              </a:lnSpc>
              <a:buNone/>
            </a:pPr>
            <a:r>
              <a:rPr lang="zh-CN" altLang="en-US" sz="2000" dirty="0" smtClean="0"/>
              <a:t>要编辑站点文件，可以双击“文件”面板上的该文件图标，如果是</a:t>
            </a:r>
            <a:r>
              <a:rPr lang="en-US" altLang="zh-CN" sz="2000" dirty="0" smtClean="0"/>
              <a:t>HTML</a:t>
            </a:r>
            <a:r>
              <a:rPr lang="zh-CN" altLang="en-US" sz="2000" dirty="0" smtClean="0"/>
              <a:t>文档就会载入</a:t>
            </a:r>
            <a:r>
              <a:rPr lang="en-US" altLang="zh-CN" sz="2000" dirty="0" smtClean="0"/>
              <a:t>Dreamweaver</a:t>
            </a:r>
            <a:r>
              <a:rPr lang="zh-CN" altLang="en-US" sz="2000" dirty="0" smtClean="0"/>
              <a:t>的“文档”窗口，编辑后保存文档，本地站点文件就会得到更新。如果是其他类型的文件，双击后会启动相应外部编辑器，然后可在其中进行编辑。</a:t>
            </a:r>
          </a:p>
          <a:p>
            <a:pPr marL="0" indent="719138">
              <a:lnSpc>
                <a:spcPct val="150000"/>
              </a:lnSpc>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spTree>
  </p:cSld>
  <p:clrMapOvr>
    <a:masterClrMapping/>
  </p:clrMapOvr>
  <p:transition>
    <p:pull dir="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2.3 </a:t>
            </a:r>
            <a:r>
              <a:rPr lang="zh-CN" altLang="zh-CN" sz="2800" dirty="0" smtClean="0"/>
              <a:t>网页的基本操作</a:t>
            </a:r>
            <a:endParaRPr lang="zh-CN" altLang="zh-CN" sz="2800" dirty="0"/>
          </a:p>
        </p:txBody>
      </p:sp>
      <p:sp>
        <p:nvSpPr>
          <p:cNvPr id="6147" name="内容占位符 5"/>
          <p:cNvSpPr>
            <a:spLocks noGrp="1"/>
          </p:cNvSpPr>
          <p:nvPr>
            <p:ph idx="1"/>
          </p:nvPr>
        </p:nvSpPr>
        <p:spPr>
          <a:xfrm>
            <a:off x="611188" y="908050"/>
            <a:ext cx="7633220" cy="5473700"/>
          </a:xfrm>
        </p:spPr>
        <p:txBody>
          <a:bodyPr/>
          <a:lstStyle/>
          <a:p>
            <a:pPr marL="0" indent="719138">
              <a:lnSpc>
                <a:spcPct val="150000"/>
              </a:lnSpc>
              <a:buNone/>
            </a:pPr>
            <a:r>
              <a:rPr lang="en-US" altLang="zh-CN" sz="2400" dirty="0" smtClean="0">
                <a:ea typeface="宋体" pitchFamily="2" charset="-122"/>
              </a:rPr>
              <a:t>2.3.1 </a:t>
            </a:r>
            <a:r>
              <a:rPr lang="zh-CN" altLang="en-US" sz="2400" dirty="0" smtClean="0">
                <a:ea typeface="宋体" pitchFamily="2" charset="-122"/>
              </a:rPr>
              <a:t>新建网页</a:t>
            </a:r>
          </a:p>
          <a:p>
            <a:pPr marL="0" indent="719138">
              <a:lnSpc>
                <a:spcPct val="150000"/>
              </a:lnSpc>
              <a:buNone/>
            </a:pPr>
            <a:r>
              <a:rPr lang="en-US" altLang="zh-CN" sz="2000" dirty="0" smtClean="0"/>
              <a:t>1. </a:t>
            </a:r>
            <a:r>
              <a:rPr lang="zh-CN" altLang="zh-CN" sz="2000" dirty="0" smtClean="0"/>
              <a:t>如果</a:t>
            </a:r>
            <a:r>
              <a:rPr lang="en-US" altLang="zh-CN" sz="2000" dirty="0" smtClean="0"/>
              <a:t>Dreamweaver CS5.5</a:t>
            </a:r>
            <a:r>
              <a:rPr lang="zh-CN" altLang="zh-CN" sz="2000" dirty="0" smtClean="0"/>
              <a:t>运行后显示起始页，则在起始页中直接选择“新建</a:t>
            </a:r>
            <a:r>
              <a:rPr lang="en-US" altLang="zh-CN" sz="2000" dirty="0" smtClean="0"/>
              <a:t>HTML</a:t>
            </a:r>
            <a:r>
              <a:rPr lang="zh-CN" altLang="zh-CN" sz="2000" dirty="0" smtClean="0"/>
              <a:t>文档”。</a:t>
            </a: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pic>
        <p:nvPicPr>
          <p:cNvPr id="13314" name="Picture 2"/>
          <p:cNvPicPr>
            <a:picLocks noChangeAspect="1" noChangeArrowheads="1"/>
          </p:cNvPicPr>
          <p:nvPr/>
        </p:nvPicPr>
        <p:blipFill>
          <a:blip r:embed="rId2" cstate="print"/>
          <a:srcRect/>
          <a:stretch>
            <a:fillRect/>
          </a:stretch>
        </p:blipFill>
        <p:spPr bwMode="auto">
          <a:xfrm>
            <a:off x="5508104" y="2348880"/>
            <a:ext cx="2232248" cy="3744416"/>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539750" y="333375"/>
            <a:ext cx="5038725" cy="563563"/>
          </a:xfrm>
        </p:spPr>
        <p:txBody>
          <a:bodyPr/>
          <a:lstStyle/>
          <a:p>
            <a:pPr eaLnBrk="1" hangingPunct="1"/>
            <a:r>
              <a:rPr lang="zh-CN" altLang="en-US" sz="2800" dirty="0" smtClean="0">
                <a:ea typeface="宋体" pitchFamily="2" charset="-122"/>
              </a:rPr>
              <a:t>第二章 站点的搭建与管理</a:t>
            </a:r>
          </a:p>
        </p:txBody>
      </p:sp>
      <p:sp>
        <p:nvSpPr>
          <p:cNvPr id="4099" name="内容占位符 5"/>
          <p:cNvSpPr>
            <a:spLocks noGrp="1"/>
          </p:cNvSpPr>
          <p:nvPr>
            <p:ph idx="1"/>
          </p:nvPr>
        </p:nvSpPr>
        <p:spPr>
          <a:xfrm>
            <a:off x="323850" y="1484313"/>
            <a:ext cx="7272338" cy="3384550"/>
          </a:xfrm>
        </p:spPr>
        <p:txBody>
          <a:bodyPr/>
          <a:lstStyle/>
          <a:p>
            <a:pPr indent="719138" algn="just">
              <a:lnSpc>
                <a:spcPct val="150000"/>
              </a:lnSpc>
              <a:buNone/>
            </a:pPr>
            <a:r>
              <a:rPr lang="zh-CN" altLang="en-US" sz="2400" dirty="0" smtClean="0">
                <a:ea typeface="宋体" pitchFamily="2" charset="-122"/>
              </a:rPr>
              <a:t>本章通过介绍</a:t>
            </a:r>
            <a:r>
              <a:rPr lang="en-US" altLang="zh-CN" sz="2400" dirty="0" smtClean="0">
                <a:ea typeface="宋体" pitchFamily="2" charset="-122"/>
              </a:rPr>
              <a:t>Dreamweaver CS5.5</a:t>
            </a:r>
            <a:r>
              <a:rPr lang="zh-CN" altLang="en-US" sz="2400" dirty="0" smtClean="0">
                <a:ea typeface="宋体" pitchFamily="2" charset="-122"/>
              </a:rPr>
              <a:t>站点创建、站点管理、创建页面、页面属性设置等知识点，让读者对使用</a:t>
            </a:r>
            <a:r>
              <a:rPr lang="en-US" altLang="zh-CN" sz="2400" dirty="0" smtClean="0">
                <a:ea typeface="宋体" pitchFamily="2" charset="-122"/>
              </a:rPr>
              <a:t>Dreamweaver CS5.5</a:t>
            </a:r>
            <a:r>
              <a:rPr lang="zh-CN" altLang="en-US" sz="2400" dirty="0" smtClean="0">
                <a:ea typeface="宋体" pitchFamily="2" charset="-122"/>
              </a:rPr>
              <a:t>进行网页设计时有一个基本的了解。</a:t>
            </a:r>
          </a:p>
          <a:p>
            <a:pPr indent="719138" algn="just">
              <a:lnSpc>
                <a:spcPct val="150000"/>
              </a:lnSpc>
              <a:buNone/>
            </a:pPr>
            <a:endParaRPr lang="zh-CN" altLang="en-US" sz="2400" dirty="0" smtClean="0">
              <a:ea typeface="宋体" pitchFamily="2" charset="-122"/>
            </a:endParaRPr>
          </a:p>
        </p:txBody>
      </p:sp>
      <p:sp>
        <p:nvSpPr>
          <p:cNvPr id="4100"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spTree>
  </p:cSld>
  <p:clrMapOvr>
    <a:masterClrMapping/>
  </p:clrMapOvr>
  <p:transition>
    <p:push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2.3 </a:t>
            </a:r>
            <a:r>
              <a:rPr lang="zh-CN" altLang="zh-CN" sz="2800" dirty="0" smtClean="0"/>
              <a:t>网页的基本操作</a:t>
            </a:r>
            <a:endParaRPr lang="zh-CN" altLang="zh-CN" sz="2800" dirty="0"/>
          </a:p>
        </p:txBody>
      </p:sp>
      <p:sp>
        <p:nvSpPr>
          <p:cNvPr id="6147" name="内容占位符 5"/>
          <p:cNvSpPr>
            <a:spLocks noGrp="1"/>
          </p:cNvSpPr>
          <p:nvPr>
            <p:ph idx="1"/>
          </p:nvPr>
        </p:nvSpPr>
        <p:spPr>
          <a:xfrm>
            <a:off x="611188" y="908050"/>
            <a:ext cx="7633220" cy="5473700"/>
          </a:xfrm>
        </p:spPr>
        <p:txBody>
          <a:bodyPr/>
          <a:lstStyle/>
          <a:p>
            <a:pPr marL="0" indent="719138">
              <a:lnSpc>
                <a:spcPct val="150000"/>
              </a:lnSpc>
              <a:buNone/>
            </a:pPr>
            <a:r>
              <a:rPr lang="en-US" altLang="zh-CN" sz="2400" dirty="0" smtClean="0">
                <a:ea typeface="宋体" pitchFamily="2" charset="-122"/>
              </a:rPr>
              <a:t>2.3.1 </a:t>
            </a:r>
            <a:r>
              <a:rPr lang="zh-CN" altLang="en-US" sz="2400" dirty="0" smtClean="0">
                <a:ea typeface="宋体" pitchFamily="2" charset="-122"/>
              </a:rPr>
              <a:t>新建网页</a:t>
            </a:r>
          </a:p>
          <a:p>
            <a:pPr marL="0" indent="719138">
              <a:lnSpc>
                <a:spcPct val="150000"/>
              </a:lnSpc>
              <a:buNone/>
            </a:pPr>
            <a:r>
              <a:rPr lang="en-US" altLang="zh-CN" sz="2000" dirty="0" smtClean="0"/>
              <a:t>2. </a:t>
            </a:r>
            <a:r>
              <a:rPr lang="zh-CN" altLang="zh-CN" sz="2000" dirty="0" smtClean="0"/>
              <a:t>如果</a:t>
            </a:r>
            <a:r>
              <a:rPr lang="en-US" altLang="zh-CN" sz="2000" dirty="0" smtClean="0"/>
              <a:t>Dreamweaver CS5.5</a:t>
            </a:r>
            <a:r>
              <a:rPr lang="zh-CN" altLang="zh-CN" sz="2000" dirty="0" smtClean="0"/>
              <a:t>已运行后不显示起始页，则在“文件”菜单选择“新建”命令，打开“新建文档”对话框。在“页面类型”列表框中选择“</a:t>
            </a:r>
            <a:r>
              <a:rPr lang="en-US" altLang="zh-CN" sz="2000" dirty="0" smtClean="0"/>
              <a:t>HTML</a:t>
            </a:r>
            <a:r>
              <a:rPr lang="zh-CN" altLang="zh-CN" sz="2000" dirty="0" smtClean="0"/>
              <a:t>”选项，即创建了一个新的文档。</a:t>
            </a: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pic>
        <p:nvPicPr>
          <p:cNvPr id="14339" name="Picture 3"/>
          <p:cNvPicPr>
            <a:picLocks noChangeAspect="1" noChangeArrowheads="1"/>
          </p:cNvPicPr>
          <p:nvPr/>
        </p:nvPicPr>
        <p:blipFill>
          <a:blip r:embed="rId2" cstate="print"/>
          <a:srcRect/>
          <a:stretch>
            <a:fillRect/>
          </a:stretch>
        </p:blipFill>
        <p:spPr bwMode="auto">
          <a:xfrm>
            <a:off x="2915816" y="2924944"/>
            <a:ext cx="4680520" cy="3456384"/>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2.3 </a:t>
            </a:r>
            <a:r>
              <a:rPr lang="zh-CN" altLang="zh-CN" sz="2800" dirty="0" smtClean="0"/>
              <a:t>网页的基本操作</a:t>
            </a:r>
            <a:endParaRPr lang="zh-CN" altLang="zh-CN" sz="2800" dirty="0"/>
          </a:p>
        </p:txBody>
      </p:sp>
      <p:sp>
        <p:nvSpPr>
          <p:cNvPr id="6147" name="内容占位符 5"/>
          <p:cNvSpPr>
            <a:spLocks noGrp="1"/>
          </p:cNvSpPr>
          <p:nvPr>
            <p:ph idx="1"/>
          </p:nvPr>
        </p:nvSpPr>
        <p:spPr>
          <a:xfrm>
            <a:off x="611188" y="908050"/>
            <a:ext cx="7633220" cy="5473700"/>
          </a:xfrm>
        </p:spPr>
        <p:txBody>
          <a:bodyPr/>
          <a:lstStyle/>
          <a:p>
            <a:pPr marL="0" indent="719138">
              <a:lnSpc>
                <a:spcPct val="150000"/>
              </a:lnSpc>
              <a:buNone/>
            </a:pPr>
            <a:r>
              <a:rPr lang="en-US" altLang="zh-CN" sz="2400" dirty="0" smtClean="0">
                <a:ea typeface="宋体" pitchFamily="2" charset="-122"/>
              </a:rPr>
              <a:t>2.3.2 </a:t>
            </a:r>
            <a:r>
              <a:rPr lang="zh-CN" altLang="en-US" sz="2400" dirty="0" smtClean="0">
                <a:ea typeface="宋体" pitchFamily="2" charset="-122"/>
              </a:rPr>
              <a:t>保存网页</a:t>
            </a:r>
          </a:p>
          <a:p>
            <a:pPr marL="0" indent="719138">
              <a:lnSpc>
                <a:spcPct val="150000"/>
              </a:lnSpc>
              <a:buNone/>
            </a:pPr>
            <a:r>
              <a:rPr lang="en-US" altLang="zh-CN" sz="2000" dirty="0" smtClean="0"/>
              <a:t>1. </a:t>
            </a:r>
            <a:r>
              <a:rPr lang="zh-CN" altLang="zh-CN" sz="2000" dirty="0" smtClean="0"/>
              <a:t>新建</a:t>
            </a:r>
            <a:r>
              <a:rPr lang="zh-CN" altLang="zh-CN" sz="2000" dirty="0" smtClean="0"/>
              <a:t>一个文件后，选择菜单“文件”中的“保存”命令，将打开“另存为”</a:t>
            </a:r>
            <a:r>
              <a:rPr lang="zh-CN" altLang="zh-CN" sz="2000" dirty="0" smtClean="0"/>
              <a:t>对话框</a:t>
            </a:r>
            <a:r>
              <a:rPr lang="zh-CN" altLang="en-US" sz="2000" dirty="0" smtClean="0"/>
              <a:t>。</a:t>
            </a:r>
            <a:endParaRPr lang="en-US" altLang="zh-CN" sz="2000" dirty="0" smtClean="0"/>
          </a:p>
          <a:p>
            <a:pPr marL="0" indent="719138">
              <a:lnSpc>
                <a:spcPct val="150000"/>
              </a:lnSpc>
              <a:buNone/>
            </a:pPr>
            <a:r>
              <a:rPr lang="en-US" altLang="zh-CN" sz="2000" dirty="0" smtClean="0">
                <a:ea typeface="宋体" pitchFamily="2" charset="-122"/>
              </a:rPr>
              <a:t>2. </a:t>
            </a:r>
            <a:r>
              <a:rPr lang="zh-CN" altLang="en-US" sz="2000" dirty="0" smtClean="0">
                <a:ea typeface="宋体" pitchFamily="2" charset="-122"/>
              </a:rPr>
              <a:t>在文档窗口中，也可以直接按</a:t>
            </a:r>
            <a:r>
              <a:rPr lang="en-US" altLang="zh-CN" sz="2000" dirty="0" err="1" smtClean="0">
                <a:ea typeface="宋体" pitchFamily="2" charset="-122"/>
              </a:rPr>
              <a:t>Ctrl+S</a:t>
            </a:r>
            <a:r>
              <a:rPr lang="zh-CN" altLang="en-US" sz="2000" dirty="0" smtClean="0">
                <a:ea typeface="宋体" pitchFamily="2" charset="-122"/>
              </a:rPr>
              <a:t>组合键，打开“另存为”对话框进行网页文件的保存。</a:t>
            </a: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pic>
        <p:nvPicPr>
          <p:cNvPr id="1026" name="Picture 2"/>
          <p:cNvPicPr>
            <a:picLocks noChangeAspect="1" noChangeArrowheads="1"/>
          </p:cNvPicPr>
          <p:nvPr/>
        </p:nvPicPr>
        <p:blipFill>
          <a:blip r:embed="rId2" cstate="print"/>
          <a:srcRect/>
          <a:stretch>
            <a:fillRect/>
          </a:stretch>
        </p:blipFill>
        <p:spPr bwMode="auto">
          <a:xfrm>
            <a:off x="1979712" y="3429000"/>
            <a:ext cx="4320480" cy="2952328"/>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2.3 </a:t>
            </a:r>
            <a:r>
              <a:rPr lang="zh-CN" altLang="zh-CN" sz="2800" dirty="0" smtClean="0"/>
              <a:t>网页的基本操作</a:t>
            </a:r>
            <a:endParaRPr lang="zh-CN" altLang="zh-CN" sz="2800" dirty="0"/>
          </a:p>
        </p:txBody>
      </p:sp>
      <p:sp>
        <p:nvSpPr>
          <p:cNvPr id="6147" name="内容占位符 5"/>
          <p:cNvSpPr>
            <a:spLocks noGrp="1"/>
          </p:cNvSpPr>
          <p:nvPr>
            <p:ph idx="1"/>
          </p:nvPr>
        </p:nvSpPr>
        <p:spPr>
          <a:xfrm>
            <a:off x="611188" y="908050"/>
            <a:ext cx="7633220" cy="5473700"/>
          </a:xfrm>
        </p:spPr>
        <p:txBody>
          <a:bodyPr/>
          <a:lstStyle/>
          <a:p>
            <a:pPr marL="0" indent="719138">
              <a:lnSpc>
                <a:spcPct val="150000"/>
              </a:lnSpc>
              <a:buNone/>
            </a:pPr>
            <a:r>
              <a:rPr lang="en-US" altLang="zh-CN" sz="2400" dirty="0" smtClean="0">
                <a:ea typeface="宋体" pitchFamily="2" charset="-122"/>
              </a:rPr>
              <a:t>2.3.3 </a:t>
            </a:r>
            <a:r>
              <a:rPr lang="zh-CN" altLang="en-US" sz="2400" dirty="0" smtClean="0">
                <a:ea typeface="宋体" pitchFamily="2" charset="-122"/>
              </a:rPr>
              <a:t>打开与</a:t>
            </a:r>
            <a:r>
              <a:rPr lang="zh-CN" altLang="en-US" sz="2400" dirty="0" smtClean="0">
                <a:ea typeface="宋体" pitchFamily="2" charset="-122"/>
              </a:rPr>
              <a:t>关闭网页</a:t>
            </a:r>
          </a:p>
          <a:p>
            <a:pPr marL="0" indent="719138">
              <a:lnSpc>
                <a:spcPct val="150000"/>
              </a:lnSpc>
              <a:buNone/>
            </a:pPr>
            <a:r>
              <a:rPr lang="en-US" altLang="zh-CN" sz="2000" dirty="0" smtClean="0"/>
              <a:t>1.</a:t>
            </a:r>
            <a:r>
              <a:rPr lang="zh-CN" altLang="zh-CN" sz="2000" dirty="0" smtClean="0"/>
              <a:t>启动</a:t>
            </a:r>
            <a:r>
              <a:rPr lang="en-US" altLang="zh-CN" sz="2000" dirty="0" smtClean="0"/>
              <a:t>Dreamweaver CS5.5</a:t>
            </a:r>
            <a:r>
              <a:rPr lang="zh-CN" altLang="zh-CN" sz="2000" dirty="0" smtClean="0"/>
              <a:t>程序，在起始页面中显示了最近编辑过的文件，点击目标文件，即可</a:t>
            </a:r>
            <a:r>
              <a:rPr lang="zh-CN" altLang="zh-CN" sz="2000" dirty="0" smtClean="0"/>
              <a:t>打开</a:t>
            </a:r>
            <a:r>
              <a:rPr lang="zh-CN" altLang="zh-CN" sz="2000" dirty="0" smtClean="0"/>
              <a:t>。</a:t>
            </a: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pic>
        <p:nvPicPr>
          <p:cNvPr id="2051" name="Picture 3"/>
          <p:cNvPicPr>
            <a:picLocks noChangeAspect="1" noChangeArrowheads="1"/>
          </p:cNvPicPr>
          <p:nvPr/>
        </p:nvPicPr>
        <p:blipFill>
          <a:blip r:embed="rId2" cstate="print"/>
          <a:srcRect/>
          <a:stretch>
            <a:fillRect/>
          </a:stretch>
        </p:blipFill>
        <p:spPr bwMode="auto">
          <a:xfrm>
            <a:off x="2267744" y="2492896"/>
            <a:ext cx="5236865" cy="3720341"/>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2.3 </a:t>
            </a:r>
            <a:r>
              <a:rPr lang="zh-CN" altLang="zh-CN" sz="2800" dirty="0" smtClean="0"/>
              <a:t>网页的基本操作</a:t>
            </a:r>
            <a:endParaRPr lang="zh-CN" altLang="zh-CN" sz="2800" dirty="0"/>
          </a:p>
        </p:txBody>
      </p:sp>
      <p:sp>
        <p:nvSpPr>
          <p:cNvPr id="6147" name="内容占位符 5"/>
          <p:cNvSpPr>
            <a:spLocks noGrp="1"/>
          </p:cNvSpPr>
          <p:nvPr>
            <p:ph idx="1"/>
          </p:nvPr>
        </p:nvSpPr>
        <p:spPr>
          <a:xfrm>
            <a:off x="611188" y="908050"/>
            <a:ext cx="7633220" cy="5473700"/>
          </a:xfrm>
        </p:spPr>
        <p:txBody>
          <a:bodyPr/>
          <a:lstStyle/>
          <a:p>
            <a:pPr marL="0" indent="719138">
              <a:lnSpc>
                <a:spcPct val="150000"/>
              </a:lnSpc>
              <a:buNone/>
            </a:pPr>
            <a:r>
              <a:rPr lang="en-US" altLang="zh-CN" sz="2400" dirty="0" smtClean="0">
                <a:ea typeface="宋体" pitchFamily="2" charset="-122"/>
              </a:rPr>
              <a:t>2.3.3 </a:t>
            </a:r>
            <a:r>
              <a:rPr lang="zh-CN" altLang="en-US" sz="2400" dirty="0" smtClean="0">
                <a:ea typeface="宋体" pitchFamily="2" charset="-122"/>
              </a:rPr>
              <a:t>打开与</a:t>
            </a:r>
            <a:r>
              <a:rPr lang="zh-CN" altLang="en-US" sz="2400" dirty="0" smtClean="0">
                <a:ea typeface="宋体" pitchFamily="2" charset="-122"/>
              </a:rPr>
              <a:t>关闭网页</a:t>
            </a:r>
          </a:p>
          <a:p>
            <a:pPr marL="0" indent="719138">
              <a:lnSpc>
                <a:spcPct val="150000"/>
              </a:lnSpc>
              <a:buNone/>
            </a:pPr>
            <a:r>
              <a:rPr lang="en-US" altLang="zh-CN" sz="2000" dirty="0" smtClean="0"/>
              <a:t>2. </a:t>
            </a:r>
            <a:r>
              <a:rPr lang="zh-CN" altLang="en-US" sz="2000" dirty="0" smtClean="0"/>
              <a:t>选择“文件”菜单中“打开”命令，出现“打开”</a:t>
            </a:r>
            <a:r>
              <a:rPr lang="zh-CN" altLang="en-US" sz="2000" dirty="0" smtClean="0"/>
              <a:t>对话框。</a:t>
            </a:r>
            <a:r>
              <a:rPr lang="zh-CN" altLang="en-US" sz="2000" dirty="0" smtClean="0"/>
              <a:t>在“查找范围”下拉列表框中选定要打开文档所在的位置，在“文件名”文本框中输入要打开的文件名或直接在上方的列表框中选中要打开的文件，单击“打开”按钮即可完成文档的打开。</a:t>
            </a: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pic>
        <p:nvPicPr>
          <p:cNvPr id="3074" name="Picture 2"/>
          <p:cNvPicPr>
            <a:picLocks noChangeAspect="1" noChangeArrowheads="1"/>
          </p:cNvPicPr>
          <p:nvPr/>
        </p:nvPicPr>
        <p:blipFill>
          <a:blip r:embed="rId2" cstate="print"/>
          <a:srcRect/>
          <a:stretch>
            <a:fillRect/>
          </a:stretch>
        </p:blipFill>
        <p:spPr bwMode="auto">
          <a:xfrm>
            <a:off x="1835696" y="3446196"/>
            <a:ext cx="4176464" cy="3007140"/>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2.3 </a:t>
            </a:r>
            <a:r>
              <a:rPr lang="zh-CN" altLang="zh-CN" sz="2800" dirty="0" smtClean="0"/>
              <a:t>网页的基本操作</a:t>
            </a:r>
            <a:endParaRPr lang="zh-CN" altLang="zh-CN" sz="2800" dirty="0"/>
          </a:p>
        </p:txBody>
      </p:sp>
      <p:sp>
        <p:nvSpPr>
          <p:cNvPr id="6147" name="内容占位符 5"/>
          <p:cNvSpPr>
            <a:spLocks noGrp="1"/>
          </p:cNvSpPr>
          <p:nvPr>
            <p:ph idx="1"/>
          </p:nvPr>
        </p:nvSpPr>
        <p:spPr>
          <a:xfrm>
            <a:off x="611188" y="908050"/>
            <a:ext cx="7633220" cy="5473700"/>
          </a:xfrm>
        </p:spPr>
        <p:txBody>
          <a:bodyPr/>
          <a:lstStyle/>
          <a:p>
            <a:pPr marL="0" indent="719138">
              <a:lnSpc>
                <a:spcPct val="150000"/>
              </a:lnSpc>
              <a:buNone/>
            </a:pPr>
            <a:r>
              <a:rPr lang="en-US" altLang="zh-CN" sz="2400" dirty="0" smtClean="0">
                <a:ea typeface="宋体" pitchFamily="2" charset="-122"/>
              </a:rPr>
              <a:t>2.3.3 </a:t>
            </a:r>
            <a:r>
              <a:rPr lang="zh-CN" altLang="en-US" sz="2400" dirty="0" smtClean="0">
                <a:ea typeface="宋体" pitchFamily="2" charset="-122"/>
              </a:rPr>
              <a:t>打开与</a:t>
            </a:r>
            <a:r>
              <a:rPr lang="zh-CN" altLang="en-US" sz="2400" dirty="0" smtClean="0">
                <a:ea typeface="宋体" pitchFamily="2" charset="-122"/>
              </a:rPr>
              <a:t>关闭网页</a:t>
            </a:r>
          </a:p>
          <a:p>
            <a:pPr marL="0" indent="719138">
              <a:lnSpc>
                <a:spcPct val="150000"/>
              </a:lnSpc>
              <a:buNone/>
            </a:pPr>
            <a:r>
              <a:rPr lang="en-US" altLang="zh-CN" sz="2000" dirty="0" smtClean="0"/>
              <a:t>3. </a:t>
            </a:r>
            <a:r>
              <a:rPr lang="zh-CN" altLang="en-US" sz="2000" dirty="0" smtClean="0"/>
              <a:t>在文档窗口中，也可以直接按</a:t>
            </a:r>
            <a:r>
              <a:rPr lang="en-US" altLang="zh-CN" sz="2000" dirty="0" err="1" smtClean="0"/>
              <a:t>Ctrl+O</a:t>
            </a:r>
            <a:r>
              <a:rPr lang="zh-CN" altLang="en-US" sz="2000" dirty="0" smtClean="0"/>
              <a:t>组合键，出现“打开”对话框。</a:t>
            </a:r>
          </a:p>
          <a:p>
            <a:pPr marL="0" indent="719138">
              <a:lnSpc>
                <a:spcPct val="150000"/>
              </a:lnSpc>
              <a:buNone/>
            </a:pPr>
            <a:r>
              <a:rPr lang="en-US" altLang="zh-CN" sz="2000" dirty="0" smtClean="0"/>
              <a:t>4. </a:t>
            </a:r>
            <a:r>
              <a:rPr lang="zh-CN" altLang="en-US" sz="2000" dirty="0" smtClean="0"/>
              <a:t>通过“文件”面板打开文档。在“文件”面板中找到相应的文档，双击即可打开</a:t>
            </a:r>
            <a:r>
              <a:rPr lang="zh-CN" altLang="en-US" sz="2000" dirty="0" smtClean="0"/>
              <a:t>。</a:t>
            </a:r>
            <a:endParaRPr lang="zh-CN" altLang="en-US" sz="2000" dirty="0" smtClean="0"/>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pic>
        <p:nvPicPr>
          <p:cNvPr id="4098" name="Picture 2"/>
          <p:cNvPicPr>
            <a:picLocks noChangeAspect="1" noChangeArrowheads="1"/>
          </p:cNvPicPr>
          <p:nvPr/>
        </p:nvPicPr>
        <p:blipFill>
          <a:blip r:embed="rId2" cstate="print"/>
          <a:srcRect/>
          <a:stretch>
            <a:fillRect/>
          </a:stretch>
        </p:blipFill>
        <p:spPr bwMode="auto">
          <a:xfrm>
            <a:off x="3923928" y="3284984"/>
            <a:ext cx="2276475" cy="2857500"/>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2.3 </a:t>
            </a:r>
            <a:r>
              <a:rPr lang="zh-CN" altLang="zh-CN" sz="2800" dirty="0" smtClean="0"/>
              <a:t>网页的基本操作</a:t>
            </a:r>
            <a:endParaRPr lang="zh-CN" altLang="zh-CN" sz="2800" dirty="0"/>
          </a:p>
        </p:txBody>
      </p:sp>
      <p:sp>
        <p:nvSpPr>
          <p:cNvPr id="6147" name="内容占位符 5"/>
          <p:cNvSpPr>
            <a:spLocks noGrp="1"/>
          </p:cNvSpPr>
          <p:nvPr>
            <p:ph idx="1"/>
          </p:nvPr>
        </p:nvSpPr>
        <p:spPr>
          <a:xfrm>
            <a:off x="611188" y="908050"/>
            <a:ext cx="6481092" cy="5473700"/>
          </a:xfrm>
        </p:spPr>
        <p:txBody>
          <a:bodyPr/>
          <a:lstStyle/>
          <a:p>
            <a:pPr marL="0" indent="719138">
              <a:lnSpc>
                <a:spcPct val="150000"/>
              </a:lnSpc>
              <a:buNone/>
            </a:pPr>
            <a:r>
              <a:rPr lang="en-US" altLang="zh-CN" sz="2400" dirty="0" smtClean="0">
                <a:ea typeface="宋体" pitchFamily="2" charset="-122"/>
              </a:rPr>
              <a:t>2.3.3 </a:t>
            </a:r>
            <a:r>
              <a:rPr lang="zh-CN" altLang="en-US" sz="2400" dirty="0" smtClean="0">
                <a:ea typeface="宋体" pitchFamily="2" charset="-122"/>
              </a:rPr>
              <a:t>打开与</a:t>
            </a:r>
            <a:r>
              <a:rPr lang="zh-CN" altLang="en-US" sz="2400" dirty="0" smtClean="0">
                <a:ea typeface="宋体" pitchFamily="2" charset="-122"/>
              </a:rPr>
              <a:t>关闭网页</a:t>
            </a:r>
          </a:p>
          <a:p>
            <a:pPr marL="0" indent="719138">
              <a:lnSpc>
                <a:spcPct val="150000"/>
              </a:lnSpc>
              <a:buNone/>
            </a:pPr>
            <a:r>
              <a:rPr lang="en-US" altLang="zh-CN" sz="2000" dirty="0" smtClean="0"/>
              <a:t>5. </a:t>
            </a:r>
            <a:r>
              <a:rPr lang="zh-CN" altLang="en-US" sz="2000" dirty="0" smtClean="0"/>
              <a:t>选择“文件”菜单中“退出”命令，或者单击</a:t>
            </a:r>
            <a:r>
              <a:rPr lang="en-US" altLang="zh-CN" sz="2000" dirty="0" smtClean="0"/>
              <a:t>Dreamweaver CS5.5</a:t>
            </a:r>
            <a:r>
              <a:rPr lang="zh-CN" altLang="en-US" sz="2000" dirty="0" smtClean="0"/>
              <a:t>窗口右上角上的“关闭”按钮，即可关闭网页，退出</a:t>
            </a:r>
            <a:r>
              <a:rPr lang="en-US" altLang="zh-CN" sz="2000" dirty="0" smtClean="0"/>
              <a:t>Dreamweaver CS5.5</a:t>
            </a:r>
            <a:r>
              <a:rPr lang="zh-CN" altLang="en-US" sz="2000" dirty="0" smtClean="0"/>
              <a:t>程序。</a:t>
            </a: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spTree>
  </p:cSld>
  <p:clrMapOvr>
    <a:masterClrMapping/>
  </p:clrMapOvr>
  <p:transition>
    <p:pull dir="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2.3 </a:t>
            </a:r>
            <a:r>
              <a:rPr lang="zh-CN" altLang="zh-CN" sz="2800" dirty="0" smtClean="0"/>
              <a:t>网页的基本操作</a:t>
            </a:r>
            <a:endParaRPr lang="zh-CN" altLang="zh-CN" sz="2800" dirty="0"/>
          </a:p>
        </p:txBody>
      </p:sp>
      <p:sp>
        <p:nvSpPr>
          <p:cNvPr id="6147" name="内容占位符 5"/>
          <p:cNvSpPr>
            <a:spLocks noGrp="1"/>
          </p:cNvSpPr>
          <p:nvPr>
            <p:ph idx="1"/>
          </p:nvPr>
        </p:nvSpPr>
        <p:spPr>
          <a:xfrm>
            <a:off x="611188" y="908050"/>
            <a:ext cx="7561212" cy="5473700"/>
          </a:xfrm>
        </p:spPr>
        <p:txBody>
          <a:bodyPr/>
          <a:lstStyle/>
          <a:p>
            <a:pPr marL="0" indent="719138">
              <a:lnSpc>
                <a:spcPct val="150000"/>
              </a:lnSpc>
              <a:buNone/>
            </a:pPr>
            <a:r>
              <a:rPr lang="en-US" altLang="zh-CN" sz="2400" dirty="0" smtClean="0">
                <a:ea typeface="宋体" pitchFamily="2" charset="-122"/>
              </a:rPr>
              <a:t>2.3.4 </a:t>
            </a:r>
            <a:r>
              <a:rPr lang="zh-CN" altLang="en-US" sz="2400" dirty="0" smtClean="0">
                <a:ea typeface="宋体" pitchFamily="2" charset="-122"/>
              </a:rPr>
              <a:t>页面属性的设置</a:t>
            </a:r>
          </a:p>
          <a:p>
            <a:pPr marL="0" indent="719138">
              <a:lnSpc>
                <a:spcPct val="150000"/>
              </a:lnSpc>
              <a:buNone/>
            </a:pPr>
            <a:r>
              <a:rPr lang="zh-CN" altLang="en-US" sz="2000" dirty="0" smtClean="0"/>
              <a:t>在正式开始制作网页前，需要对新建的页面进行一些必要的页面属性设置。在编辑窗口下选择“修改”菜单中的“页面属性”，或在工作区单击鼠标右键，在快捷菜单中选择“页面属性”，打开“页面属性”</a:t>
            </a:r>
            <a:r>
              <a:rPr lang="zh-CN" altLang="en-US" sz="2000" dirty="0" smtClean="0"/>
              <a:t>对话框。</a:t>
            </a: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pic>
        <p:nvPicPr>
          <p:cNvPr id="5122" name="Picture 2"/>
          <p:cNvPicPr>
            <a:picLocks noChangeAspect="1" noChangeArrowheads="1"/>
          </p:cNvPicPr>
          <p:nvPr/>
        </p:nvPicPr>
        <p:blipFill>
          <a:blip r:embed="rId2" cstate="print"/>
          <a:srcRect/>
          <a:stretch>
            <a:fillRect/>
          </a:stretch>
        </p:blipFill>
        <p:spPr bwMode="auto">
          <a:xfrm>
            <a:off x="2915816" y="2996952"/>
            <a:ext cx="5629275" cy="3390900"/>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2.3 </a:t>
            </a:r>
            <a:r>
              <a:rPr lang="zh-CN" altLang="zh-CN" sz="2800" dirty="0" smtClean="0"/>
              <a:t>网页的基本操作</a:t>
            </a:r>
            <a:endParaRPr lang="zh-CN" altLang="zh-CN" sz="2800" dirty="0"/>
          </a:p>
        </p:txBody>
      </p:sp>
      <p:sp>
        <p:nvSpPr>
          <p:cNvPr id="6147" name="内容占位符 5"/>
          <p:cNvSpPr>
            <a:spLocks noGrp="1"/>
          </p:cNvSpPr>
          <p:nvPr>
            <p:ph idx="1"/>
          </p:nvPr>
        </p:nvSpPr>
        <p:spPr>
          <a:xfrm>
            <a:off x="611188" y="908050"/>
            <a:ext cx="7129164" cy="5473700"/>
          </a:xfrm>
        </p:spPr>
        <p:txBody>
          <a:bodyPr/>
          <a:lstStyle/>
          <a:p>
            <a:pPr marL="0" indent="719138">
              <a:lnSpc>
                <a:spcPct val="150000"/>
              </a:lnSpc>
              <a:buNone/>
            </a:pPr>
            <a:r>
              <a:rPr lang="en-US" altLang="zh-CN" sz="2400" dirty="0" smtClean="0">
                <a:ea typeface="宋体" pitchFamily="2" charset="-122"/>
              </a:rPr>
              <a:t>2.3.4 </a:t>
            </a:r>
            <a:r>
              <a:rPr lang="zh-CN" altLang="en-US" sz="2400" dirty="0" smtClean="0">
                <a:ea typeface="宋体" pitchFamily="2" charset="-122"/>
              </a:rPr>
              <a:t>页面属性的设置</a:t>
            </a:r>
          </a:p>
          <a:p>
            <a:pPr marL="0" indent="719138">
              <a:lnSpc>
                <a:spcPct val="150000"/>
              </a:lnSpc>
              <a:buNone/>
            </a:pPr>
            <a:r>
              <a:rPr lang="zh-CN" altLang="zh-CN" sz="2000" dirty="0" smtClean="0"/>
              <a:t>“页面属性”对话框中的各选项</a:t>
            </a:r>
            <a:r>
              <a:rPr lang="zh-CN" altLang="zh-CN" sz="2000" dirty="0" smtClean="0"/>
              <a:t>含义</a:t>
            </a:r>
            <a:r>
              <a:rPr lang="zh-CN" altLang="en-US" sz="2000" dirty="0" smtClean="0"/>
              <a:t>：</a:t>
            </a:r>
            <a:endParaRPr lang="en-US" altLang="zh-CN" sz="2000" dirty="0" smtClean="0"/>
          </a:p>
          <a:p>
            <a:pPr marL="0" indent="719138">
              <a:lnSpc>
                <a:spcPct val="150000"/>
              </a:lnSpc>
              <a:buNone/>
            </a:pPr>
            <a:r>
              <a:rPr lang="en-US" altLang="zh-CN" sz="2000" dirty="0" smtClean="0"/>
              <a:t>1. </a:t>
            </a:r>
            <a:r>
              <a:rPr lang="zh-CN" altLang="zh-CN" sz="2000" dirty="0" smtClean="0"/>
              <a:t>外观</a:t>
            </a:r>
            <a:r>
              <a:rPr lang="en-US" altLang="zh-CN" sz="2000" dirty="0" smtClean="0"/>
              <a:t>(CSS)</a:t>
            </a:r>
            <a:r>
              <a:rPr lang="zh-CN" altLang="zh-CN" sz="2000" dirty="0" smtClean="0"/>
              <a:t>：在该选项中可以设置页面的一些基本属性，并且将设置的页面相关属性自动生成为</a:t>
            </a:r>
            <a:r>
              <a:rPr lang="en-US" altLang="zh-CN" sz="2000" dirty="0" smtClean="0"/>
              <a:t>CSS</a:t>
            </a:r>
            <a:r>
              <a:rPr lang="zh-CN" altLang="zh-CN" sz="2000" dirty="0" smtClean="0"/>
              <a:t>样式表写在页面</a:t>
            </a:r>
            <a:r>
              <a:rPr lang="zh-CN" altLang="zh-CN" sz="2000" dirty="0" smtClean="0"/>
              <a:t>头部</a:t>
            </a:r>
            <a:r>
              <a:rPr lang="zh-CN" altLang="en-US" sz="2000" dirty="0" smtClean="0"/>
              <a:t>。</a:t>
            </a: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spTree>
  </p:cSld>
  <p:clrMapOvr>
    <a:masterClrMapping/>
  </p:clrMapOvr>
  <p:transition>
    <p:pull dir="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2.3 </a:t>
            </a:r>
            <a:r>
              <a:rPr lang="zh-CN" altLang="zh-CN" sz="2800" dirty="0" smtClean="0"/>
              <a:t>网页的基本操作</a:t>
            </a:r>
            <a:endParaRPr lang="zh-CN" altLang="zh-CN" sz="2800" dirty="0"/>
          </a:p>
        </p:txBody>
      </p:sp>
      <p:sp>
        <p:nvSpPr>
          <p:cNvPr id="6147" name="内容占位符 5"/>
          <p:cNvSpPr>
            <a:spLocks noGrp="1"/>
          </p:cNvSpPr>
          <p:nvPr>
            <p:ph idx="1"/>
          </p:nvPr>
        </p:nvSpPr>
        <p:spPr>
          <a:xfrm>
            <a:off x="611188" y="908050"/>
            <a:ext cx="7921252" cy="5473700"/>
          </a:xfrm>
        </p:spPr>
        <p:txBody>
          <a:bodyPr/>
          <a:lstStyle/>
          <a:p>
            <a:pPr marL="0" indent="719138">
              <a:buNone/>
            </a:pPr>
            <a:r>
              <a:rPr lang="en-US" altLang="zh-CN" sz="2400" dirty="0" smtClean="0">
                <a:ea typeface="宋体" pitchFamily="2" charset="-122"/>
              </a:rPr>
              <a:t>2.3.4 </a:t>
            </a:r>
            <a:r>
              <a:rPr lang="zh-CN" altLang="en-US" sz="2400" dirty="0" smtClean="0">
                <a:ea typeface="宋体" pitchFamily="2" charset="-122"/>
              </a:rPr>
              <a:t>页面属性的设置</a:t>
            </a:r>
          </a:p>
          <a:p>
            <a:pPr marL="0" indent="719138">
              <a:buNone/>
            </a:pPr>
            <a:r>
              <a:rPr lang="zh-CN" altLang="zh-CN" sz="2000" dirty="0" smtClean="0"/>
              <a:t>“页面属性”对话框中的各选项</a:t>
            </a:r>
            <a:r>
              <a:rPr lang="zh-CN" altLang="zh-CN" sz="2000" dirty="0" smtClean="0"/>
              <a:t>含义</a:t>
            </a:r>
            <a:r>
              <a:rPr lang="zh-CN" altLang="en-US" sz="2000" dirty="0" smtClean="0"/>
              <a:t>：</a:t>
            </a:r>
            <a:endParaRPr lang="en-US" altLang="zh-CN" sz="2000" dirty="0" smtClean="0"/>
          </a:p>
          <a:p>
            <a:pPr marL="0" indent="719138">
              <a:lnSpc>
                <a:spcPct val="150000"/>
              </a:lnSpc>
              <a:buNone/>
            </a:pPr>
            <a:r>
              <a:rPr lang="en-US" altLang="zh-CN" sz="2000" dirty="0" smtClean="0"/>
              <a:t>2</a:t>
            </a:r>
            <a:r>
              <a:rPr lang="en-US" altLang="zh-CN" sz="2000" dirty="0" smtClean="0"/>
              <a:t>. </a:t>
            </a:r>
            <a:r>
              <a:rPr lang="zh-CN" altLang="zh-CN" sz="2000" dirty="0" smtClean="0"/>
              <a:t>外观</a:t>
            </a:r>
            <a:r>
              <a:rPr lang="en-US" altLang="zh-CN" sz="2000" dirty="0" smtClean="0"/>
              <a:t>(HTML)</a:t>
            </a:r>
            <a:r>
              <a:rPr lang="zh-CN" altLang="zh-CN" sz="2000" dirty="0" smtClean="0"/>
              <a:t>：该选项的设置与外观</a:t>
            </a:r>
            <a:r>
              <a:rPr lang="en-US" altLang="zh-CN" sz="2000" dirty="0" smtClean="0"/>
              <a:t>(CSS)</a:t>
            </a:r>
            <a:r>
              <a:rPr lang="zh-CN" altLang="zh-CN" sz="2000" dirty="0" smtClean="0"/>
              <a:t>的设置基本相同，唯一的区别是外观</a:t>
            </a:r>
            <a:r>
              <a:rPr lang="en-US" altLang="zh-CN" sz="2000" dirty="0" smtClean="0"/>
              <a:t>(HTML)</a:t>
            </a:r>
            <a:r>
              <a:rPr lang="zh-CN" altLang="zh-CN" sz="2000" dirty="0" smtClean="0"/>
              <a:t>设置的页面属性将会自动在页面主体标签</a:t>
            </a:r>
            <a:r>
              <a:rPr lang="en-US" altLang="zh-CN" sz="2000" dirty="0" smtClean="0"/>
              <a:t>&lt;body&gt;</a:t>
            </a:r>
            <a:r>
              <a:rPr lang="zh-CN" altLang="zh-CN" sz="2000" dirty="0" smtClean="0"/>
              <a:t>中添加相应的属性设置代码，而不会自动生成</a:t>
            </a:r>
            <a:r>
              <a:rPr lang="en-US" altLang="zh-CN" sz="2000" dirty="0" smtClean="0"/>
              <a:t>CSS</a:t>
            </a:r>
            <a:r>
              <a:rPr lang="zh-CN" altLang="zh-CN" sz="2000" dirty="0" smtClean="0"/>
              <a:t>样式。</a:t>
            </a: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pic>
        <p:nvPicPr>
          <p:cNvPr id="2" name="Picture 2"/>
          <p:cNvPicPr>
            <a:picLocks noChangeAspect="1" noChangeArrowheads="1"/>
          </p:cNvPicPr>
          <p:nvPr/>
        </p:nvPicPr>
        <p:blipFill>
          <a:blip r:embed="rId3" cstate="print"/>
          <a:srcRect/>
          <a:stretch>
            <a:fillRect/>
          </a:stretch>
        </p:blipFill>
        <p:spPr bwMode="auto">
          <a:xfrm>
            <a:off x="1475656" y="3429000"/>
            <a:ext cx="6696744" cy="2952328"/>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2.3 </a:t>
            </a:r>
            <a:r>
              <a:rPr lang="zh-CN" altLang="zh-CN" sz="2800" dirty="0" smtClean="0"/>
              <a:t>网页的基本操作</a:t>
            </a:r>
            <a:endParaRPr lang="zh-CN" altLang="zh-CN" sz="2800" dirty="0"/>
          </a:p>
        </p:txBody>
      </p:sp>
      <p:sp>
        <p:nvSpPr>
          <p:cNvPr id="6147" name="内容占位符 5"/>
          <p:cNvSpPr>
            <a:spLocks noGrp="1"/>
          </p:cNvSpPr>
          <p:nvPr>
            <p:ph idx="1"/>
          </p:nvPr>
        </p:nvSpPr>
        <p:spPr>
          <a:xfrm>
            <a:off x="611188" y="908050"/>
            <a:ext cx="7921252" cy="5473700"/>
          </a:xfrm>
        </p:spPr>
        <p:txBody>
          <a:bodyPr/>
          <a:lstStyle/>
          <a:p>
            <a:pPr marL="0" indent="719138">
              <a:buNone/>
            </a:pPr>
            <a:r>
              <a:rPr lang="en-US" altLang="zh-CN" sz="2400" dirty="0" smtClean="0">
                <a:ea typeface="宋体" pitchFamily="2" charset="-122"/>
              </a:rPr>
              <a:t>2.3.4 </a:t>
            </a:r>
            <a:r>
              <a:rPr lang="zh-CN" altLang="en-US" sz="2400" dirty="0" smtClean="0">
                <a:ea typeface="宋体" pitchFamily="2" charset="-122"/>
              </a:rPr>
              <a:t>页面属性的设置</a:t>
            </a:r>
          </a:p>
          <a:p>
            <a:pPr marL="0" indent="719138">
              <a:lnSpc>
                <a:spcPct val="150000"/>
              </a:lnSpc>
              <a:buNone/>
            </a:pPr>
            <a:r>
              <a:rPr lang="zh-CN" altLang="zh-CN" sz="2000" dirty="0" smtClean="0"/>
              <a:t>“页面属性”对话框中的各选项</a:t>
            </a:r>
            <a:r>
              <a:rPr lang="zh-CN" altLang="zh-CN" sz="2000" dirty="0" smtClean="0"/>
              <a:t>含义</a:t>
            </a:r>
            <a:r>
              <a:rPr lang="zh-CN" altLang="en-US" sz="2000" dirty="0" smtClean="0"/>
              <a:t>：</a:t>
            </a:r>
            <a:endParaRPr lang="en-US" altLang="zh-CN" sz="2000" dirty="0" smtClean="0"/>
          </a:p>
          <a:p>
            <a:pPr marL="0" indent="719138">
              <a:lnSpc>
                <a:spcPct val="150000"/>
              </a:lnSpc>
              <a:buNone/>
            </a:pPr>
            <a:r>
              <a:rPr lang="en-US" altLang="zh-CN" sz="2000" dirty="0" smtClean="0"/>
              <a:t>3. </a:t>
            </a:r>
            <a:r>
              <a:rPr lang="zh-CN" altLang="zh-CN" sz="2000" dirty="0" smtClean="0"/>
              <a:t>链接</a:t>
            </a:r>
            <a:r>
              <a:rPr lang="en-US" altLang="zh-CN" sz="2000" dirty="0" smtClean="0"/>
              <a:t>(CSS)</a:t>
            </a:r>
            <a:r>
              <a:rPr lang="zh-CN" altLang="zh-CN" sz="2000" dirty="0" smtClean="0"/>
              <a:t>：在该选项中可以设置一些与页面的链接效果有关的设置，在设置完成后，同样会将设置的页面相关属性自动生成为</a:t>
            </a:r>
            <a:r>
              <a:rPr lang="en-US" altLang="zh-CN" sz="2000" dirty="0" smtClean="0"/>
              <a:t>CSS</a:t>
            </a:r>
            <a:r>
              <a:rPr lang="zh-CN" altLang="zh-CN" sz="2000" dirty="0" smtClean="0"/>
              <a:t>样式表写在页面</a:t>
            </a:r>
            <a:r>
              <a:rPr lang="zh-CN" altLang="zh-CN" sz="2000" dirty="0" smtClean="0"/>
              <a:t>头部</a:t>
            </a:r>
            <a:r>
              <a:rPr lang="zh-CN" altLang="en-US" sz="2000" dirty="0" smtClean="0"/>
              <a:t>。</a:t>
            </a: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pic>
        <p:nvPicPr>
          <p:cNvPr id="7170" name="Picture 2"/>
          <p:cNvPicPr>
            <a:picLocks noChangeAspect="1" noChangeArrowheads="1"/>
          </p:cNvPicPr>
          <p:nvPr/>
        </p:nvPicPr>
        <p:blipFill>
          <a:blip r:embed="rId3" cstate="print"/>
          <a:srcRect/>
          <a:stretch>
            <a:fillRect/>
          </a:stretch>
        </p:blipFill>
        <p:spPr bwMode="auto">
          <a:xfrm>
            <a:off x="1979712" y="3284984"/>
            <a:ext cx="5091311" cy="3168352"/>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539750" y="333375"/>
            <a:ext cx="5038725" cy="563563"/>
          </a:xfrm>
        </p:spPr>
        <p:txBody>
          <a:bodyPr/>
          <a:lstStyle/>
          <a:p>
            <a:r>
              <a:rPr lang="en-US" altLang="zh-CN" sz="2800" dirty="0" smtClean="0"/>
              <a:t>2.1 </a:t>
            </a:r>
            <a:r>
              <a:rPr lang="zh-CN" altLang="zh-CN" sz="2800" dirty="0" smtClean="0"/>
              <a:t>创建本地站点</a:t>
            </a:r>
            <a:endParaRPr lang="zh-CN" altLang="zh-CN" sz="2800" dirty="0"/>
          </a:p>
        </p:txBody>
      </p:sp>
      <p:sp>
        <p:nvSpPr>
          <p:cNvPr id="5123" name="内容占位符 5"/>
          <p:cNvSpPr>
            <a:spLocks noGrp="1"/>
          </p:cNvSpPr>
          <p:nvPr>
            <p:ph idx="1"/>
          </p:nvPr>
        </p:nvSpPr>
        <p:spPr>
          <a:xfrm>
            <a:off x="611188" y="908050"/>
            <a:ext cx="7561212" cy="5473700"/>
          </a:xfrm>
        </p:spPr>
        <p:txBody>
          <a:bodyPr/>
          <a:lstStyle/>
          <a:p>
            <a:pPr marL="0" indent="719138">
              <a:lnSpc>
                <a:spcPct val="150000"/>
              </a:lnSpc>
              <a:buNone/>
            </a:pPr>
            <a:r>
              <a:rPr lang="en-US" altLang="zh-CN" sz="2400" dirty="0" smtClean="0">
                <a:ea typeface="宋体" pitchFamily="2" charset="-122"/>
              </a:rPr>
              <a:t>2.1.1 </a:t>
            </a:r>
            <a:r>
              <a:rPr lang="zh-CN" altLang="en-US" sz="2400" dirty="0" smtClean="0">
                <a:ea typeface="宋体" pitchFamily="2" charset="-122"/>
              </a:rPr>
              <a:t>规划站点</a:t>
            </a:r>
          </a:p>
          <a:p>
            <a:pPr marL="0" indent="719138">
              <a:lnSpc>
                <a:spcPct val="150000"/>
              </a:lnSpc>
              <a:buNone/>
            </a:pPr>
            <a:r>
              <a:rPr lang="zh-CN" altLang="en-US" sz="2000" dirty="0" smtClean="0">
                <a:ea typeface="宋体" pitchFamily="2" charset="-122"/>
              </a:rPr>
              <a:t>站点中通常包含各种不同类型的文件。</a:t>
            </a:r>
            <a:endParaRPr lang="en-US" altLang="zh-CN" sz="2000" dirty="0" smtClean="0">
              <a:ea typeface="宋体" pitchFamily="2" charset="-122"/>
            </a:endParaRPr>
          </a:p>
          <a:p>
            <a:pPr marL="0" indent="719138">
              <a:lnSpc>
                <a:spcPct val="150000"/>
              </a:lnSpc>
              <a:buNone/>
            </a:pPr>
            <a:r>
              <a:rPr lang="zh-CN" altLang="zh-CN" sz="2000" dirty="0" smtClean="0"/>
              <a:t>规划站点主要包括规划站点的栏目结构和资源结构。</a:t>
            </a:r>
            <a:endParaRPr lang="en-US" altLang="zh-CN" sz="2000" dirty="0" smtClean="0"/>
          </a:p>
          <a:p>
            <a:pPr marL="0" indent="719138">
              <a:lnSpc>
                <a:spcPct val="150000"/>
              </a:lnSpc>
              <a:buNone/>
            </a:pPr>
            <a:r>
              <a:rPr lang="zh-CN" altLang="zh-CN" sz="2000" dirty="0" smtClean="0"/>
              <a:t>规划站点时需要注意：站点文件夹下（包括站点文件夹）的所有子文件夹或文件在命名时需要遵循以下原则：见名识意；采用英文字母或数字命名，不要用汉字。</a:t>
            </a:r>
          </a:p>
          <a:p>
            <a:pPr marL="0" indent="719138">
              <a:lnSpc>
                <a:spcPct val="150000"/>
              </a:lnSpc>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gn="ctr">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5124"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spTree>
  </p:cSld>
  <p:clrMapOvr>
    <a:masterClrMapping/>
  </p:clrMapOvr>
  <p:transition>
    <p:zo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2.3 </a:t>
            </a:r>
            <a:r>
              <a:rPr lang="zh-CN" altLang="zh-CN" sz="2800" dirty="0" smtClean="0"/>
              <a:t>网页的基本操作</a:t>
            </a:r>
            <a:endParaRPr lang="zh-CN" altLang="zh-CN" sz="2800" dirty="0"/>
          </a:p>
        </p:txBody>
      </p:sp>
      <p:sp>
        <p:nvSpPr>
          <p:cNvPr id="6147" name="内容占位符 5"/>
          <p:cNvSpPr>
            <a:spLocks noGrp="1"/>
          </p:cNvSpPr>
          <p:nvPr>
            <p:ph idx="1"/>
          </p:nvPr>
        </p:nvSpPr>
        <p:spPr>
          <a:xfrm>
            <a:off x="611188" y="908050"/>
            <a:ext cx="7921252" cy="5473700"/>
          </a:xfrm>
        </p:spPr>
        <p:txBody>
          <a:bodyPr/>
          <a:lstStyle/>
          <a:p>
            <a:pPr marL="0" indent="719138">
              <a:buNone/>
            </a:pPr>
            <a:r>
              <a:rPr lang="en-US" altLang="zh-CN" sz="2400" dirty="0" smtClean="0">
                <a:ea typeface="宋体" pitchFamily="2" charset="-122"/>
              </a:rPr>
              <a:t>2.3.4 </a:t>
            </a:r>
            <a:r>
              <a:rPr lang="zh-CN" altLang="en-US" sz="2400" dirty="0" smtClean="0">
                <a:ea typeface="宋体" pitchFamily="2" charset="-122"/>
              </a:rPr>
              <a:t>页面属性的设置</a:t>
            </a:r>
          </a:p>
          <a:p>
            <a:pPr marL="0" indent="719138">
              <a:lnSpc>
                <a:spcPct val="150000"/>
              </a:lnSpc>
              <a:buNone/>
            </a:pPr>
            <a:r>
              <a:rPr lang="zh-CN" altLang="zh-CN" sz="2000" dirty="0" smtClean="0"/>
              <a:t>“页面属性”对话框中的各选项</a:t>
            </a:r>
            <a:r>
              <a:rPr lang="zh-CN" altLang="zh-CN" sz="2000" dirty="0" smtClean="0"/>
              <a:t>含义</a:t>
            </a:r>
            <a:r>
              <a:rPr lang="zh-CN" altLang="en-US" sz="2000" dirty="0" smtClean="0"/>
              <a:t>：</a:t>
            </a:r>
            <a:endParaRPr lang="en-US" altLang="zh-CN" sz="2000" dirty="0" smtClean="0"/>
          </a:p>
          <a:p>
            <a:pPr marL="0" indent="719138">
              <a:lnSpc>
                <a:spcPct val="150000"/>
              </a:lnSpc>
              <a:buNone/>
            </a:pPr>
            <a:r>
              <a:rPr lang="en-US" altLang="zh-CN" sz="2000" dirty="0" smtClean="0"/>
              <a:t>4. </a:t>
            </a:r>
            <a:r>
              <a:rPr lang="zh-CN" altLang="zh-CN" sz="2000" dirty="0" smtClean="0"/>
              <a:t>标题</a:t>
            </a:r>
            <a:r>
              <a:rPr lang="en-US" altLang="zh-CN" sz="2000" dirty="0" smtClean="0"/>
              <a:t>(CSS)</a:t>
            </a:r>
            <a:r>
              <a:rPr lang="zh-CN" altLang="zh-CN" sz="2000" dirty="0" smtClean="0"/>
              <a:t>：在该选项中可以设置标题字体等属性</a:t>
            </a:r>
            <a:r>
              <a:rPr lang="zh-CN" altLang="en-US" sz="2000" dirty="0" smtClean="0"/>
              <a:t>。</a:t>
            </a: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pic>
        <p:nvPicPr>
          <p:cNvPr id="8194" name="Picture 2"/>
          <p:cNvPicPr>
            <a:picLocks noChangeAspect="1" noChangeArrowheads="1"/>
          </p:cNvPicPr>
          <p:nvPr/>
        </p:nvPicPr>
        <p:blipFill>
          <a:blip r:embed="rId3" cstate="print"/>
          <a:srcRect/>
          <a:stretch>
            <a:fillRect/>
          </a:stretch>
        </p:blipFill>
        <p:spPr bwMode="auto">
          <a:xfrm>
            <a:off x="1619672" y="2492896"/>
            <a:ext cx="5638800" cy="3816424"/>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2.3 </a:t>
            </a:r>
            <a:r>
              <a:rPr lang="zh-CN" altLang="zh-CN" sz="2800" dirty="0" smtClean="0"/>
              <a:t>网页的基本操作</a:t>
            </a:r>
            <a:endParaRPr lang="zh-CN" altLang="zh-CN" sz="2800" dirty="0"/>
          </a:p>
        </p:txBody>
      </p:sp>
      <p:sp>
        <p:nvSpPr>
          <p:cNvPr id="6147" name="内容占位符 5"/>
          <p:cNvSpPr>
            <a:spLocks noGrp="1"/>
          </p:cNvSpPr>
          <p:nvPr>
            <p:ph idx="1"/>
          </p:nvPr>
        </p:nvSpPr>
        <p:spPr>
          <a:xfrm>
            <a:off x="611188" y="908050"/>
            <a:ext cx="8137276" cy="5473700"/>
          </a:xfrm>
        </p:spPr>
        <p:txBody>
          <a:bodyPr/>
          <a:lstStyle/>
          <a:p>
            <a:pPr marL="0" indent="719138">
              <a:buNone/>
            </a:pPr>
            <a:r>
              <a:rPr lang="en-US" altLang="zh-CN" sz="2400" dirty="0" smtClean="0">
                <a:ea typeface="宋体" pitchFamily="2" charset="-122"/>
              </a:rPr>
              <a:t>2.3.4 </a:t>
            </a:r>
            <a:r>
              <a:rPr lang="zh-CN" altLang="en-US" sz="2400" dirty="0" smtClean="0">
                <a:ea typeface="宋体" pitchFamily="2" charset="-122"/>
              </a:rPr>
              <a:t>页面属性的设置</a:t>
            </a:r>
          </a:p>
          <a:p>
            <a:pPr marL="0" indent="719138">
              <a:lnSpc>
                <a:spcPct val="150000"/>
              </a:lnSpc>
              <a:buNone/>
            </a:pPr>
            <a:r>
              <a:rPr lang="zh-CN" altLang="zh-CN" sz="2000" dirty="0" smtClean="0"/>
              <a:t>“页面属性”对话框中的各选项</a:t>
            </a:r>
            <a:r>
              <a:rPr lang="zh-CN" altLang="zh-CN" sz="2000" dirty="0" smtClean="0"/>
              <a:t>含义</a:t>
            </a:r>
            <a:r>
              <a:rPr lang="zh-CN" altLang="en-US" sz="2000" dirty="0" smtClean="0"/>
              <a:t>：</a:t>
            </a:r>
            <a:endParaRPr lang="en-US" altLang="zh-CN" sz="2000" dirty="0" smtClean="0"/>
          </a:p>
          <a:p>
            <a:pPr marL="0" indent="719138">
              <a:lnSpc>
                <a:spcPct val="150000"/>
              </a:lnSpc>
              <a:buNone/>
            </a:pPr>
            <a:r>
              <a:rPr lang="en-US" altLang="zh-CN" sz="2000" dirty="0" smtClean="0"/>
              <a:t>5. </a:t>
            </a:r>
            <a:r>
              <a:rPr lang="zh-CN" altLang="zh-CN" sz="2000" dirty="0" smtClean="0"/>
              <a:t>标题</a:t>
            </a:r>
            <a:r>
              <a:rPr lang="en-US" altLang="zh-CN" sz="2000" dirty="0" smtClean="0"/>
              <a:t>/</a:t>
            </a:r>
            <a:r>
              <a:rPr lang="zh-CN" altLang="zh-CN" sz="2000" dirty="0" smtClean="0"/>
              <a:t>编码：“标题”显示在浏览器的标题栏和状态栏中，当网页被收藏时，标题显示在收藏夹中。“编码”用来设置当前网页字体采用的编码种类。中国大陆地区一般默认编码为简体中文</a:t>
            </a:r>
            <a:r>
              <a:rPr lang="en-US" altLang="zh-CN" sz="2000" dirty="0" smtClean="0"/>
              <a:t>GB2312 </a:t>
            </a:r>
            <a:r>
              <a:rPr lang="zh-CN" altLang="en-US" sz="2000" dirty="0" smtClean="0"/>
              <a:t>。</a:t>
            </a: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pic>
        <p:nvPicPr>
          <p:cNvPr id="9218" name="Picture 2"/>
          <p:cNvPicPr>
            <a:picLocks noChangeAspect="1" noChangeArrowheads="1"/>
          </p:cNvPicPr>
          <p:nvPr/>
        </p:nvPicPr>
        <p:blipFill>
          <a:blip r:embed="rId3" cstate="print"/>
          <a:srcRect/>
          <a:stretch>
            <a:fillRect/>
          </a:stretch>
        </p:blipFill>
        <p:spPr bwMode="auto">
          <a:xfrm>
            <a:off x="1763688" y="3212976"/>
            <a:ext cx="5544616" cy="3240360"/>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2.3 </a:t>
            </a:r>
            <a:r>
              <a:rPr lang="zh-CN" altLang="zh-CN" sz="2800" dirty="0" smtClean="0"/>
              <a:t>网页的基本操作</a:t>
            </a:r>
            <a:endParaRPr lang="zh-CN" altLang="zh-CN" sz="2800" dirty="0"/>
          </a:p>
        </p:txBody>
      </p:sp>
      <p:sp>
        <p:nvSpPr>
          <p:cNvPr id="6147" name="内容占位符 5"/>
          <p:cNvSpPr>
            <a:spLocks noGrp="1"/>
          </p:cNvSpPr>
          <p:nvPr>
            <p:ph idx="1"/>
          </p:nvPr>
        </p:nvSpPr>
        <p:spPr>
          <a:xfrm>
            <a:off x="611188" y="908050"/>
            <a:ext cx="7561212" cy="5473700"/>
          </a:xfrm>
        </p:spPr>
        <p:txBody>
          <a:bodyPr/>
          <a:lstStyle/>
          <a:p>
            <a:pPr marL="0" indent="719138">
              <a:buNone/>
            </a:pPr>
            <a:r>
              <a:rPr lang="en-US" altLang="zh-CN" sz="2400" dirty="0" smtClean="0">
                <a:ea typeface="宋体" pitchFamily="2" charset="-122"/>
              </a:rPr>
              <a:t>2.3.4 </a:t>
            </a:r>
            <a:r>
              <a:rPr lang="zh-CN" altLang="en-US" sz="2400" dirty="0" smtClean="0">
                <a:ea typeface="宋体" pitchFamily="2" charset="-122"/>
              </a:rPr>
              <a:t>页面属性的设置</a:t>
            </a:r>
          </a:p>
          <a:p>
            <a:pPr marL="0" indent="719138">
              <a:lnSpc>
                <a:spcPct val="150000"/>
              </a:lnSpc>
              <a:buNone/>
            </a:pPr>
            <a:r>
              <a:rPr lang="zh-CN" altLang="zh-CN" sz="2000" dirty="0" smtClean="0"/>
              <a:t>“页面属性”对话框中的各选项</a:t>
            </a:r>
            <a:r>
              <a:rPr lang="zh-CN" altLang="zh-CN" sz="2000" dirty="0" smtClean="0"/>
              <a:t>含义</a:t>
            </a:r>
            <a:r>
              <a:rPr lang="zh-CN" altLang="en-US" sz="2000" dirty="0" smtClean="0"/>
              <a:t>：</a:t>
            </a:r>
            <a:endParaRPr lang="en-US" altLang="zh-CN" sz="2000" dirty="0" smtClean="0"/>
          </a:p>
          <a:p>
            <a:pPr marL="0" indent="719138">
              <a:lnSpc>
                <a:spcPct val="150000"/>
              </a:lnSpc>
              <a:buNone/>
            </a:pPr>
            <a:r>
              <a:rPr lang="en-US" altLang="zh-CN" sz="2000" dirty="0" smtClean="0"/>
              <a:t>6. </a:t>
            </a:r>
            <a:r>
              <a:rPr lang="zh-CN" altLang="zh-CN" sz="2000" dirty="0" smtClean="0"/>
              <a:t>跟踪图像：进行网页制作时插入用作参考的图像文件，如网页效果图等</a:t>
            </a:r>
            <a:r>
              <a:rPr lang="zh-CN" altLang="en-US" sz="2000" dirty="0" smtClean="0"/>
              <a:t>。</a:t>
            </a: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pic>
        <p:nvPicPr>
          <p:cNvPr id="10242" name="Picture 2"/>
          <p:cNvPicPr>
            <a:picLocks noChangeAspect="1" noChangeArrowheads="1"/>
          </p:cNvPicPr>
          <p:nvPr/>
        </p:nvPicPr>
        <p:blipFill>
          <a:blip r:embed="rId3" cstate="print"/>
          <a:srcRect/>
          <a:stretch>
            <a:fillRect/>
          </a:stretch>
        </p:blipFill>
        <p:spPr bwMode="auto">
          <a:xfrm>
            <a:off x="1763688" y="2852936"/>
            <a:ext cx="5760640" cy="3609076"/>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539750" y="333375"/>
            <a:ext cx="5038725" cy="563563"/>
          </a:xfrm>
        </p:spPr>
        <p:txBody>
          <a:bodyPr/>
          <a:lstStyle/>
          <a:p>
            <a:r>
              <a:rPr lang="zh-CN" altLang="en-US" sz="2800" smtClean="0">
                <a:ea typeface="宋体" pitchFamily="2" charset="-122"/>
              </a:rPr>
              <a:t>小结</a:t>
            </a:r>
          </a:p>
        </p:txBody>
      </p:sp>
      <p:sp>
        <p:nvSpPr>
          <p:cNvPr id="71683" name="内容占位符 5"/>
          <p:cNvSpPr>
            <a:spLocks noGrp="1"/>
          </p:cNvSpPr>
          <p:nvPr>
            <p:ph idx="1"/>
          </p:nvPr>
        </p:nvSpPr>
        <p:spPr>
          <a:xfrm>
            <a:off x="755650" y="1484313"/>
            <a:ext cx="6984702" cy="4033837"/>
          </a:xfrm>
        </p:spPr>
        <p:txBody>
          <a:bodyPr/>
          <a:lstStyle/>
          <a:p>
            <a:pPr marL="0" indent="719138">
              <a:lnSpc>
                <a:spcPct val="150000"/>
              </a:lnSpc>
              <a:buNone/>
            </a:pPr>
            <a:r>
              <a:rPr lang="zh-CN" altLang="en-US" sz="2400" dirty="0" smtClean="0">
                <a:ea typeface="宋体" pitchFamily="2" charset="-122"/>
              </a:rPr>
              <a:t>本章重点介绍了利用</a:t>
            </a:r>
            <a:r>
              <a:rPr lang="en-US" altLang="zh-CN" sz="2400" dirty="0" smtClean="0">
                <a:ea typeface="宋体" pitchFamily="2" charset="-122"/>
              </a:rPr>
              <a:t>Dreamweaver CS5.5</a:t>
            </a:r>
            <a:r>
              <a:rPr lang="zh-CN" altLang="en-US" sz="2400" dirty="0" smtClean="0">
                <a:ea typeface="宋体" pitchFamily="2" charset="-122"/>
              </a:rPr>
              <a:t>进行站点、页面等的创建和管理流程，为下一步网页制作打下良好的基础。</a:t>
            </a: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en-US"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gn="ctr">
              <a:lnSpc>
                <a:spcPct val="150000"/>
              </a:lnSpc>
              <a:buFont typeface="Wingdings" pitchFamily="2" charset="2"/>
              <a:buNone/>
            </a:pPr>
            <a:endParaRPr lang="en-US" altLang="zh-CN" sz="2000" dirty="0" smtClean="0">
              <a:ea typeface="宋体" pitchFamily="2" charset="-122"/>
            </a:endParaRPr>
          </a:p>
          <a:p>
            <a:pPr marL="0" indent="719138" algn="ctr">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71684"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spTree>
  </p:cSld>
  <p:clrMapOvr>
    <a:masterClrMapping/>
  </p:clrMapOvr>
  <p:transition>
    <p:push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1" name="WordArt 5"/>
          <p:cNvSpPr>
            <a:spLocks noChangeArrowheads="1" noChangeShapeType="1" noTextEdit="1"/>
          </p:cNvSpPr>
          <p:nvPr/>
        </p:nvSpPr>
        <p:spPr bwMode="gray">
          <a:xfrm>
            <a:off x="4114800" y="4114800"/>
            <a:ext cx="4343400" cy="533400"/>
          </a:xfrm>
          <a:prstGeom prst="rect">
            <a:avLst/>
          </a:prstGeom>
        </p:spPr>
        <p:txBody>
          <a:bodyPr wrap="none" fromWordArt="1">
            <a:prstTxWarp prst="textDeflate">
              <a:avLst>
                <a:gd name="adj" fmla="val 0"/>
              </a:avLst>
            </a:prstTxWarp>
          </a:bodyPr>
          <a:lstStyle/>
          <a:p>
            <a:pPr algn="ctr"/>
            <a:r>
              <a:rPr lang="en-US" altLang="zh-CN" sz="3600" kern="10">
                <a:ln w="19050">
                  <a:solidFill>
                    <a:srgbClr val="FFFFFF"/>
                  </a:solidFill>
                  <a:round/>
                  <a:headEnd/>
                  <a:tailEnd/>
                </a:ln>
                <a:gradFill rotWithShape="1">
                  <a:gsLst>
                    <a:gs pos="0">
                      <a:schemeClr val="tx2"/>
                    </a:gs>
                    <a:gs pos="100000">
                      <a:schemeClr val="accent1"/>
                    </a:gs>
                  </a:gsLst>
                  <a:lin ang="0" scaled="1"/>
                </a:gradFill>
                <a:effectLst>
                  <a:outerShdw dist="53882" dir="2700000" algn="ctr" rotWithShape="0">
                    <a:schemeClr val="tx1">
                      <a:alpha val="50000"/>
                    </a:schemeClr>
                  </a:outerShdw>
                </a:effectLst>
                <a:latin typeface="Arial"/>
                <a:cs typeface="Arial"/>
              </a:rPr>
              <a:t>Thank You !</a:t>
            </a:r>
            <a:endParaRPr lang="zh-CN" altLang="en-US" sz="3600" kern="10">
              <a:ln w="19050">
                <a:solidFill>
                  <a:srgbClr val="FFFFFF"/>
                </a:solidFill>
                <a:round/>
                <a:headEnd/>
                <a:tailEnd/>
              </a:ln>
              <a:gradFill rotWithShape="1">
                <a:gsLst>
                  <a:gs pos="0">
                    <a:schemeClr val="tx2"/>
                  </a:gs>
                  <a:gs pos="100000">
                    <a:schemeClr val="accent1"/>
                  </a:gs>
                </a:gsLst>
                <a:lin ang="0" scaled="1"/>
              </a:gradFill>
              <a:effectLst>
                <a:outerShdw dist="53882" dir="2700000" algn="ctr" rotWithShape="0">
                  <a:schemeClr val="tx1">
                    <a:alpha val="50000"/>
                  </a:schemeClr>
                </a:outerShdw>
              </a:effectLst>
              <a:latin typeface="Arial"/>
              <a:cs typeface="Arial"/>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86021"/>
                                        </p:tgtEl>
                                        <p:attrNameLst>
                                          <p:attrName>style.visibility</p:attrName>
                                        </p:attrNameLst>
                                      </p:cBhvr>
                                      <p:to>
                                        <p:strVal val="visible"/>
                                      </p:to>
                                    </p:set>
                                    <p:anim calcmode="lin" valueType="num">
                                      <p:cBhvr>
                                        <p:cTn id="7" dur="500" fill="hold"/>
                                        <p:tgtEl>
                                          <p:spTgt spid="86021"/>
                                        </p:tgtEl>
                                        <p:attrNameLst>
                                          <p:attrName>ppt_w</p:attrName>
                                        </p:attrNameLst>
                                      </p:cBhvr>
                                      <p:tavLst>
                                        <p:tav tm="0">
                                          <p:val>
                                            <p:fltVal val="0"/>
                                          </p:val>
                                        </p:tav>
                                        <p:tav tm="100000">
                                          <p:val>
                                            <p:strVal val="#ppt_w"/>
                                          </p:val>
                                        </p:tav>
                                      </p:tavLst>
                                    </p:anim>
                                    <p:anim calcmode="lin" valueType="num">
                                      <p:cBhvr>
                                        <p:cTn id="8" dur="500" fill="hold"/>
                                        <p:tgtEl>
                                          <p:spTgt spid="86021"/>
                                        </p:tgtEl>
                                        <p:attrNameLst>
                                          <p:attrName>ppt_h</p:attrName>
                                        </p:attrNameLst>
                                      </p:cBhvr>
                                      <p:tavLst>
                                        <p:tav tm="0">
                                          <p:val>
                                            <p:fltVal val="0"/>
                                          </p:val>
                                        </p:tav>
                                        <p:tav tm="100000">
                                          <p:val>
                                            <p:strVal val="#ppt_h"/>
                                          </p:val>
                                        </p:tav>
                                      </p:tavLst>
                                    </p:anim>
                                    <p:animEffect transition="in" filter="fade">
                                      <p:cBhvr>
                                        <p:cTn id="9" dur="500"/>
                                        <p:tgtEl>
                                          <p:spTgt spid="860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2.1 </a:t>
            </a:r>
            <a:r>
              <a:rPr lang="zh-CN" altLang="zh-CN" sz="2800" dirty="0" smtClean="0"/>
              <a:t>创建本地站点</a:t>
            </a:r>
            <a:endParaRPr lang="zh-CN" altLang="zh-CN" sz="2800" dirty="0" smtClean="0">
              <a:ea typeface="宋体" pitchFamily="2" charset="-122"/>
            </a:endParaRPr>
          </a:p>
        </p:txBody>
      </p:sp>
      <p:sp>
        <p:nvSpPr>
          <p:cNvPr id="6147" name="内容占位符 5"/>
          <p:cNvSpPr>
            <a:spLocks noGrp="1"/>
          </p:cNvSpPr>
          <p:nvPr>
            <p:ph idx="1"/>
          </p:nvPr>
        </p:nvSpPr>
        <p:spPr>
          <a:xfrm>
            <a:off x="611188" y="908050"/>
            <a:ext cx="8209284" cy="5473700"/>
          </a:xfrm>
        </p:spPr>
        <p:txBody>
          <a:bodyPr/>
          <a:lstStyle/>
          <a:p>
            <a:pPr marL="0" indent="719138">
              <a:lnSpc>
                <a:spcPct val="150000"/>
              </a:lnSpc>
              <a:buNone/>
            </a:pPr>
            <a:r>
              <a:rPr lang="en-US" altLang="zh-CN" sz="2400" dirty="0" smtClean="0">
                <a:ea typeface="宋体" pitchFamily="2" charset="-122"/>
              </a:rPr>
              <a:t>2.1.2 </a:t>
            </a:r>
            <a:r>
              <a:rPr lang="zh-CN" altLang="en-US" sz="2400" dirty="0" smtClean="0">
                <a:ea typeface="宋体" pitchFamily="2" charset="-122"/>
              </a:rPr>
              <a:t>创建站点</a:t>
            </a:r>
            <a:endParaRPr lang="en-US" altLang="zh-CN" sz="2400" dirty="0" smtClean="0">
              <a:ea typeface="宋体" pitchFamily="2" charset="-122"/>
            </a:endParaRPr>
          </a:p>
          <a:p>
            <a:pPr marL="0" indent="719138">
              <a:lnSpc>
                <a:spcPct val="150000"/>
              </a:lnSpc>
              <a:buNone/>
            </a:pPr>
            <a:r>
              <a:rPr lang="en-US" altLang="zh-CN" sz="2000" dirty="0" smtClean="0">
                <a:ea typeface="宋体" pitchFamily="2" charset="-122"/>
              </a:rPr>
              <a:t>1.</a:t>
            </a:r>
            <a:r>
              <a:rPr lang="zh-CN" altLang="en-US" sz="2000" dirty="0" smtClean="0">
                <a:ea typeface="宋体" pitchFamily="2" charset="-122"/>
              </a:rPr>
              <a:t>启动</a:t>
            </a:r>
            <a:r>
              <a:rPr lang="en-US" altLang="zh-CN" sz="2000" dirty="0" smtClean="0">
                <a:ea typeface="宋体" pitchFamily="2" charset="-122"/>
              </a:rPr>
              <a:t>Dreamweaver CS5.5</a:t>
            </a:r>
            <a:r>
              <a:rPr lang="zh-CN" altLang="en-US" sz="2000" dirty="0" smtClean="0">
                <a:ea typeface="宋体" pitchFamily="2" charset="-122"/>
              </a:rPr>
              <a:t>程序，单击菜单“站点”中的“管理站点”命令，弹出“管理站点”对话框。</a:t>
            </a: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pic>
        <p:nvPicPr>
          <p:cNvPr id="6150" name="Picture 6"/>
          <p:cNvPicPr>
            <a:picLocks noChangeAspect="1" noChangeArrowheads="1"/>
          </p:cNvPicPr>
          <p:nvPr/>
        </p:nvPicPr>
        <p:blipFill>
          <a:blip r:embed="rId2" cstate="print"/>
          <a:srcRect/>
          <a:stretch>
            <a:fillRect/>
          </a:stretch>
        </p:blipFill>
        <p:spPr bwMode="auto">
          <a:xfrm>
            <a:off x="1331640" y="2492896"/>
            <a:ext cx="6554019" cy="3888432"/>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2.1 </a:t>
            </a:r>
            <a:r>
              <a:rPr lang="zh-CN" altLang="zh-CN" sz="2800" dirty="0" smtClean="0"/>
              <a:t>创建本地站点</a:t>
            </a:r>
            <a:endParaRPr lang="zh-CN" altLang="zh-CN" sz="2800" dirty="0" smtClean="0">
              <a:ea typeface="宋体" pitchFamily="2" charset="-122"/>
            </a:endParaRPr>
          </a:p>
        </p:txBody>
      </p:sp>
      <p:sp>
        <p:nvSpPr>
          <p:cNvPr id="6147" name="内容占位符 5"/>
          <p:cNvSpPr>
            <a:spLocks noGrp="1"/>
          </p:cNvSpPr>
          <p:nvPr>
            <p:ph idx="1"/>
          </p:nvPr>
        </p:nvSpPr>
        <p:spPr>
          <a:xfrm>
            <a:off x="611188" y="908050"/>
            <a:ext cx="8209284" cy="5473700"/>
          </a:xfrm>
        </p:spPr>
        <p:txBody>
          <a:bodyPr/>
          <a:lstStyle/>
          <a:p>
            <a:pPr marL="0" indent="719138">
              <a:lnSpc>
                <a:spcPct val="150000"/>
              </a:lnSpc>
              <a:buNone/>
            </a:pPr>
            <a:r>
              <a:rPr lang="en-US" altLang="zh-CN" sz="2400" dirty="0" smtClean="0">
                <a:ea typeface="宋体" pitchFamily="2" charset="-122"/>
              </a:rPr>
              <a:t>2.1.2 </a:t>
            </a:r>
            <a:r>
              <a:rPr lang="zh-CN" altLang="en-US" sz="2400" dirty="0" smtClean="0">
                <a:ea typeface="宋体" pitchFamily="2" charset="-122"/>
              </a:rPr>
              <a:t>创建站点</a:t>
            </a:r>
            <a:endParaRPr lang="en-US" altLang="zh-CN" sz="2400" dirty="0" smtClean="0">
              <a:ea typeface="宋体" pitchFamily="2" charset="-122"/>
            </a:endParaRPr>
          </a:p>
          <a:p>
            <a:pPr marL="0" indent="719138">
              <a:lnSpc>
                <a:spcPct val="150000"/>
              </a:lnSpc>
              <a:buNone/>
            </a:pPr>
            <a:r>
              <a:rPr lang="en-US" altLang="zh-CN" sz="2000" dirty="0" smtClean="0">
                <a:ea typeface="宋体" pitchFamily="2" charset="-122"/>
              </a:rPr>
              <a:t>2. </a:t>
            </a:r>
            <a:r>
              <a:rPr lang="zh-CN" altLang="en-US" sz="2000" dirty="0" smtClean="0">
                <a:ea typeface="宋体" pitchFamily="2" charset="-122"/>
              </a:rPr>
              <a:t>单击“新建”按钮，弹出“站点设置对象”对话框，在“站点名称”文本框中输入要起的站点名称，在“本地站点文件夹”文本框中输入已建好的本地站点文件夹的正确路径名称。</a:t>
            </a: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pic>
        <p:nvPicPr>
          <p:cNvPr id="89090" name="Picture 2"/>
          <p:cNvPicPr>
            <a:picLocks noChangeAspect="1" noChangeArrowheads="1"/>
          </p:cNvPicPr>
          <p:nvPr/>
        </p:nvPicPr>
        <p:blipFill>
          <a:blip r:embed="rId2" cstate="print"/>
          <a:srcRect/>
          <a:stretch>
            <a:fillRect/>
          </a:stretch>
        </p:blipFill>
        <p:spPr bwMode="auto">
          <a:xfrm>
            <a:off x="1331640" y="2924944"/>
            <a:ext cx="6539483" cy="3456384"/>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2.1 </a:t>
            </a:r>
            <a:r>
              <a:rPr lang="zh-CN" altLang="zh-CN" sz="2800" dirty="0" smtClean="0"/>
              <a:t>创建本地站点</a:t>
            </a:r>
            <a:endParaRPr lang="zh-CN" altLang="zh-CN" sz="2800" dirty="0" smtClean="0">
              <a:ea typeface="宋体" pitchFamily="2" charset="-122"/>
            </a:endParaRPr>
          </a:p>
        </p:txBody>
      </p:sp>
      <p:sp>
        <p:nvSpPr>
          <p:cNvPr id="6147" name="内容占位符 5"/>
          <p:cNvSpPr>
            <a:spLocks noGrp="1"/>
          </p:cNvSpPr>
          <p:nvPr>
            <p:ph idx="1"/>
          </p:nvPr>
        </p:nvSpPr>
        <p:spPr>
          <a:xfrm>
            <a:off x="611188" y="908050"/>
            <a:ext cx="8209284" cy="5473700"/>
          </a:xfrm>
        </p:spPr>
        <p:txBody>
          <a:bodyPr/>
          <a:lstStyle/>
          <a:p>
            <a:pPr marL="0" indent="719138">
              <a:lnSpc>
                <a:spcPct val="150000"/>
              </a:lnSpc>
              <a:buNone/>
            </a:pPr>
            <a:r>
              <a:rPr lang="en-US" altLang="zh-CN" sz="2400" dirty="0" smtClean="0">
                <a:ea typeface="宋体" pitchFamily="2" charset="-122"/>
              </a:rPr>
              <a:t>2.1.2 </a:t>
            </a:r>
            <a:r>
              <a:rPr lang="zh-CN" altLang="en-US" sz="2400" dirty="0" smtClean="0">
                <a:ea typeface="宋体" pitchFamily="2" charset="-122"/>
              </a:rPr>
              <a:t>创建站点</a:t>
            </a:r>
            <a:endParaRPr lang="en-US" altLang="zh-CN" sz="2400" dirty="0" smtClean="0">
              <a:ea typeface="宋体" pitchFamily="2" charset="-122"/>
            </a:endParaRPr>
          </a:p>
          <a:p>
            <a:pPr marL="0" indent="719138">
              <a:lnSpc>
                <a:spcPct val="150000"/>
              </a:lnSpc>
              <a:buNone/>
            </a:pPr>
            <a:r>
              <a:rPr lang="en-US" altLang="zh-CN" sz="2000" dirty="0" smtClean="0"/>
              <a:t>3. </a:t>
            </a:r>
            <a:r>
              <a:rPr lang="zh-CN" altLang="zh-CN" sz="2000" dirty="0" smtClean="0"/>
              <a:t>站点的名称和存储的文件夹设置好之后，可以对站点的</a:t>
            </a:r>
            <a:r>
              <a:rPr lang="zh-CN" altLang="en-US" sz="2000" dirty="0" smtClean="0"/>
              <a:t>“</a:t>
            </a:r>
            <a:r>
              <a:rPr lang="zh-CN" altLang="zh-CN" sz="2000" dirty="0" smtClean="0"/>
              <a:t>服务器”类别进行设置，用户指定远程服务器和测试服务器。</a:t>
            </a: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pic>
        <p:nvPicPr>
          <p:cNvPr id="1026" name="Picture 2"/>
          <p:cNvPicPr>
            <a:picLocks noChangeAspect="1" noChangeArrowheads="1"/>
          </p:cNvPicPr>
          <p:nvPr/>
        </p:nvPicPr>
        <p:blipFill>
          <a:blip r:embed="rId2" cstate="print"/>
          <a:srcRect/>
          <a:stretch>
            <a:fillRect/>
          </a:stretch>
        </p:blipFill>
        <p:spPr bwMode="auto">
          <a:xfrm>
            <a:off x="1907704" y="2780928"/>
            <a:ext cx="5641479" cy="3634335"/>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2.1 </a:t>
            </a:r>
            <a:r>
              <a:rPr lang="zh-CN" altLang="zh-CN" sz="2800" dirty="0" smtClean="0"/>
              <a:t>创建本地站点</a:t>
            </a:r>
            <a:endParaRPr lang="zh-CN" altLang="zh-CN" sz="2800" dirty="0" smtClean="0">
              <a:ea typeface="宋体" pitchFamily="2" charset="-122"/>
            </a:endParaRPr>
          </a:p>
        </p:txBody>
      </p:sp>
      <p:sp>
        <p:nvSpPr>
          <p:cNvPr id="6147" name="内容占位符 5"/>
          <p:cNvSpPr>
            <a:spLocks noGrp="1"/>
          </p:cNvSpPr>
          <p:nvPr>
            <p:ph idx="1"/>
          </p:nvPr>
        </p:nvSpPr>
        <p:spPr>
          <a:xfrm>
            <a:off x="611188" y="908050"/>
            <a:ext cx="8209284" cy="5473700"/>
          </a:xfrm>
        </p:spPr>
        <p:txBody>
          <a:bodyPr/>
          <a:lstStyle/>
          <a:p>
            <a:pPr marL="0" indent="719138">
              <a:lnSpc>
                <a:spcPct val="150000"/>
              </a:lnSpc>
              <a:buNone/>
            </a:pPr>
            <a:r>
              <a:rPr lang="en-US" altLang="zh-CN" sz="2400" dirty="0" smtClean="0">
                <a:ea typeface="宋体" pitchFamily="2" charset="-122"/>
              </a:rPr>
              <a:t>2.1.2 </a:t>
            </a:r>
            <a:r>
              <a:rPr lang="zh-CN" altLang="en-US" sz="2400" dirty="0" smtClean="0">
                <a:ea typeface="宋体" pitchFamily="2" charset="-122"/>
              </a:rPr>
              <a:t>创建站点</a:t>
            </a:r>
            <a:endParaRPr lang="en-US" altLang="zh-CN" sz="2400" dirty="0" smtClean="0">
              <a:ea typeface="宋体" pitchFamily="2" charset="-122"/>
            </a:endParaRPr>
          </a:p>
          <a:p>
            <a:pPr marL="0" indent="719138">
              <a:lnSpc>
                <a:spcPct val="150000"/>
              </a:lnSpc>
              <a:buNone/>
            </a:pPr>
            <a:r>
              <a:rPr lang="en-US" altLang="zh-CN" sz="2000" dirty="0" smtClean="0">
                <a:ea typeface="宋体" pitchFamily="2" charset="-122"/>
              </a:rPr>
              <a:t>4. </a:t>
            </a:r>
            <a:r>
              <a:rPr lang="zh-CN" altLang="en-US" sz="2000" dirty="0" smtClean="0">
                <a:ea typeface="宋体" pitchFamily="2" charset="-122"/>
              </a:rPr>
              <a:t>设置“版本控制”选项，用户可以设置使用</a:t>
            </a:r>
            <a:r>
              <a:rPr lang="en-US" altLang="zh-CN" sz="2000" dirty="0" smtClean="0">
                <a:ea typeface="宋体" pitchFamily="2" charset="-122"/>
              </a:rPr>
              <a:t>Subversion</a:t>
            </a:r>
            <a:r>
              <a:rPr lang="zh-CN" altLang="en-US" sz="2000" dirty="0" smtClean="0">
                <a:ea typeface="宋体" pitchFamily="2" charset="-122"/>
              </a:rPr>
              <a:t>获取和存回文件。</a:t>
            </a: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pic>
        <p:nvPicPr>
          <p:cNvPr id="2050" name="Picture 2"/>
          <p:cNvPicPr>
            <a:picLocks noChangeAspect="1" noChangeArrowheads="1"/>
          </p:cNvPicPr>
          <p:nvPr/>
        </p:nvPicPr>
        <p:blipFill>
          <a:blip r:embed="rId2" cstate="print"/>
          <a:srcRect/>
          <a:stretch>
            <a:fillRect/>
          </a:stretch>
        </p:blipFill>
        <p:spPr bwMode="auto">
          <a:xfrm>
            <a:off x="2483768" y="2060848"/>
            <a:ext cx="6192688" cy="4320480"/>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2.1 </a:t>
            </a:r>
            <a:r>
              <a:rPr lang="zh-CN" altLang="zh-CN" sz="2800" dirty="0" smtClean="0"/>
              <a:t>创建本地站点</a:t>
            </a:r>
            <a:endParaRPr lang="zh-CN" altLang="zh-CN" sz="2800" dirty="0" smtClean="0">
              <a:ea typeface="宋体" pitchFamily="2" charset="-122"/>
            </a:endParaRPr>
          </a:p>
        </p:txBody>
      </p:sp>
      <p:sp>
        <p:nvSpPr>
          <p:cNvPr id="6147" name="内容占位符 5"/>
          <p:cNvSpPr>
            <a:spLocks noGrp="1"/>
          </p:cNvSpPr>
          <p:nvPr>
            <p:ph idx="1"/>
          </p:nvPr>
        </p:nvSpPr>
        <p:spPr>
          <a:xfrm>
            <a:off x="611188" y="908050"/>
            <a:ext cx="8209284" cy="5473700"/>
          </a:xfrm>
        </p:spPr>
        <p:txBody>
          <a:bodyPr/>
          <a:lstStyle/>
          <a:p>
            <a:pPr marL="0" indent="719138">
              <a:lnSpc>
                <a:spcPct val="150000"/>
              </a:lnSpc>
              <a:buNone/>
            </a:pPr>
            <a:r>
              <a:rPr lang="en-US" altLang="zh-CN" sz="2400" dirty="0" smtClean="0">
                <a:ea typeface="宋体" pitchFamily="2" charset="-122"/>
              </a:rPr>
              <a:t>2.1.2 </a:t>
            </a:r>
            <a:r>
              <a:rPr lang="zh-CN" altLang="en-US" sz="2400" dirty="0" smtClean="0">
                <a:ea typeface="宋体" pitchFamily="2" charset="-122"/>
              </a:rPr>
              <a:t>创建站点</a:t>
            </a:r>
            <a:endParaRPr lang="en-US" altLang="zh-CN" sz="2400" dirty="0" smtClean="0">
              <a:ea typeface="宋体" pitchFamily="2" charset="-122"/>
            </a:endParaRPr>
          </a:p>
          <a:p>
            <a:pPr marL="0" indent="719138">
              <a:lnSpc>
                <a:spcPct val="150000"/>
              </a:lnSpc>
              <a:buNone/>
            </a:pPr>
            <a:r>
              <a:rPr lang="en-US" altLang="zh-CN" sz="2000" dirty="0" smtClean="0"/>
              <a:t>5. </a:t>
            </a:r>
            <a:r>
              <a:rPr lang="zh-CN" altLang="zh-CN" sz="2000" dirty="0" smtClean="0"/>
              <a:t>单击“高级设置”选项卡，包含“本地信息”、“遮盖”、“设计备注”、“文件视图列”、“</a:t>
            </a:r>
            <a:r>
              <a:rPr lang="en-US" altLang="zh-CN" sz="2000" dirty="0" smtClean="0"/>
              <a:t>Contribute</a:t>
            </a:r>
            <a:r>
              <a:rPr lang="zh-CN" altLang="zh-CN" sz="2000" dirty="0" smtClean="0"/>
              <a:t>”、模板和“</a:t>
            </a:r>
            <a:r>
              <a:rPr lang="en-US" altLang="zh-CN" sz="2000" dirty="0" smtClean="0"/>
              <a:t>Spry</a:t>
            </a:r>
            <a:r>
              <a:rPr lang="zh-CN" altLang="zh-CN" sz="2000" dirty="0" smtClean="0"/>
              <a:t>”选项。</a:t>
            </a: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pic>
        <p:nvPicPr>
          <p:cNvPr id="3074" name="Picture 2"/>
          <p:cNvPicPr>
            <a:picLocks noChangeAspect="1" noChangeArrowheads="1"/>
          </p:cNvPicPr>
          <p:nvPr/>
        </p:nvPicPr>
        <p:blipFill>
          <a:blip r:embed="rId2" cstate="print"/>
          <a:srcRect/>
          <a:stretch>
            <a:fillRect/>
          </a:stretch>
        </p:blipFill>
        <p:spPr bwMode="auto">
          <a:xfrm>
            <a:off x="1619672" y="2420888"/>
            <a:ext cx="6136010" cy="3985707"/>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750" y="333375"/>
            <a:ext cx="5038725" cy="563563"/>
          </a:xfrm>
        </p:spPr>
        <p:txBody>
          <a:bodyPr/>
          <a:lstStyle/>
          <a:p>
            <a:r>
              <a:rPr lang="en-US" altLang="zh-CN" sz="2800" dirty="0" smtClean="0"/>
              <a:t>2.1 </a:t>
            </a:r>
            <a:r>
              <a:rPr lang="zh-CN" altLang="zh-CN" sz="2800" dirty="0" smtClean="0"/>
              <a:t>创建本地站点</a:t>
            </a:r>
            <a:endParaRPr lang="zh-CN" altLang="zh-CN" sz="2800" dirty="0" smtClean="0">
              <a:ea typeface="宋体" pitchFamily="2" charset="-122"/>
            </a:endParaRPr>
          </a:p>
        </p:txBody>
      </p:sp>
      <p:sp>
        <p:nvSpPr>
          <p:cNvPr id="6147" name="内容占位符 5"/>
          <p:cNvSpPr>
            <a:spLocks noGrp="1"/>
          </p:cNvSpPr>
          <p:nvPr>
            <p:ph idx="1"/>
          </p:nvPr>
        </p:nvSpPr>
        <p:spPr>
          <a:xfrm>
            <a:off x="611188" y="908050"/>
            <a:ext cx="8209284" cy="5473700"/>
          </a:xfrm>
        </p:spPr>
        <p:txBody>
          <a:bodyPr/>
          <a:lstStyle/>
          <a:p>
            <a:pPr marL="0" indent="719138">
              <a:lnSpc>
                <a:spcPct val="150000"/>
              </a:lnSpc>
              <a:buNone/>
            </a:pPr>
            <a:r>
              <a:rPr lang="en-US" altLang="zh-CN" sz="2400" dirty="0" smtClean="0">
                <a:ea typeface="宋体" pitchFamily="2" charset="-122"/>
              </a:rPr>
              <a:t>2.1.2 </a:t>
            </a:r>
            <a:r>
              <a:rPr lang="zh-CN" altLang="en-US" sz="2400" dirty="0" smtClean="0">
                <a:ea typeface="宋体" pitchFamily="2" charset="-122"/>
              </a:rPr>
              <a:t>创建站点</a:t>
            </a:r>
            <a:endParaRPr lang="en-US" altLang="zh-CN" sz="2400" dirty="0" smtClean="0">
              <a:ea typeface="宋体" pitchFamily="2" charset="-122"/>
            </a:endParaRPr>
          </a:p>
          <a:p>
            <a:pPr marL="0" indent="719138">
              <a:lnSpc>
                <a:spcPct val="150000"/>
              </a:lnSpc>
              <a:buNone/>
            </a:pPr>
            <a:r>
              <a:rPr lang="en-US" altLang="zh-CN" sz="2000" dirty="0" smtClean="0">
                <a:ea typeface="宋体" pitchFamily="2" charset="-122"/>
              </a:rPr>
              <a:t>6.</a:t>
            </a:r>
            <a:r>
              <a:rPr lang="zh-CN" altLang="en-US" sz="2000" dirty="0" smtClean="0">
                <a:ea typeface="宋体" pitchFamily="2" charset="-122"/>
              </a:rPr>
              <a:t>返回“管理站点”对话框。此时新建的站点出现在对话框中。</a:t>
            </a: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en-US" altLang="zh-CN" sz="2000" dirty="0" smtClean="0">
              <a:ea typeface="宋体" pitchFamily="2" charset="-122"/>
            </a:endParaRPr>
          </a:p>
          <a:p>
            <a:pPr marL="0" indent="719138">
              <a:lnSpc>
                <a:spcPct val="150000"/>
              </a:lnSpc>
              <a:buFont typeface="Wingdings" pitchFamily="2" charset="2"/>
              <a:buNone/>
            </a:pPr>
            <a:endParaRPr lang="zh-CN" altLang="zh-CN" sz="2000" dirty="0" smtClean="0">
              <a:ea typeface="宋体" pitchFamily="2" charset="-122"/>
            </a:endParaRPr>
          </a:p>
          <a:p>
            <a:pPr marL="0" indent="719138">
              <a:lnSpc>
                <a:spcPct val="150000"/>
              </a:lnSpc>
              <a:buFont typeface="Wingdings" pitchFamily="2" charset="2"/>
              <a:buNone/>
            </a:pPr>
            <a:endParaRPr lang="zh-CN" altLang="zh-CN" sz="2400" dirty="0" smtClean="0">
              <a:ea typeface="宋体" pitchFamily="2" charset="-122"/>
            </a:endParaRPr>
          </a:p>
        </p:txBody>
      </p:sp>
      <p:sp>
        <p:nvSpPr>
          <p:cNvPr id="6148" name="AutoShape 8"/>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pic>
        <p:nvPicPr>
          <p:cNvPr id="4098" name="Picture 2"/>
          <p:cNvPicPr>
            <a:picLocks noChangeAspect="1" noChangeArrowheads="1"/>
          </p:cNvPicPr>
          <p:nvPr/>
        </p:nvPicPr>
        <p:blipFill>
          <a:blip r:embed="rId2" cstate="print"/>
          <a:srcRect/>
          <a:stretch>
            <a:fillRect/>
          </a:stretch>
        </p:blipFill>
        <p:spPr bwMode="auto">
          <a:xfrm>
            <a:off x="2411760" y="2348880"/>
            <a:ext cx="4240128" cy="3528392"/>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theme/theme1.xml><?xml version="1.0" encoding="utf-8"?>
<a:theme xmlns:a="http://schemas.openxmlformats.org/drawingml/2006/main" name="漂亮的几何型体PPT模板">
  <a:themeElements>
    <a:clrScheme name="漂亮的几何型体PPT模板 3">
      <a:dk1>
        <a:srgbClr val="000000"/>
      </a:dk1>
      <a:lt1>
        <a:srgbClr val="FFFFFF"/>
      </a:lt1>
      <a:dk2>
        <a:srgbClr val="702424"/>
      </a:dk2>
      <a:lt2>
        <a:srgbClr val="C0C0C0"/>
      </a:lt2>
      <a:accent1>
        <a:srgbClr val="5EB4B4"/>
      </a:accent1>
      <a:accent2>
        <a:srgbClr val="E49514"/>
      </a:accent2>
      <a:accent3>
        <a:srgbClr val="FFFFFF"/>
      </a:accent3>
      <a:accent4>
        <a:srgbClr val="000000"/>
      </a:accent4>
      <a:accent5>
        <a:srgbClr val="B6D6D6"/>
      </a:accent5>
      <a:accent6>
        <a:srgbClr val="CF8711"/>
      </a:accent6>
      <a:hlink>
        <a:srgbClr val="6E9349"/>
      </a:hlink>
      <a:folHlink>
        <a:srgbClr val="90A8B0"/>
      </a:folHlink>
    </a:clrScheme>
    <a:fontScheme name="漂亮的几何型体PPT模板">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漂亮的几何型体PPT模板 1">
        <a:dk1>
          <a:srgbClr val="003366"/>
        </a:dk1>
        <a:lt1>
          <a:srgbClr val="FFFFFF"/>
        </a:lt1>
        <a:dk2>
          <a:srgbClr val="51A0B9"/>
        </a:dk2>
        <a:lt2>
          <a:srgbClr val="DDDDDD"/>
        </a:lt2>
        <a:accent1>
          <a:srgbClr val="438ACB"/>
        </a:accent1>
        <a:accent2>
          <a:srgbClr val="77AE26"/>
        </a:accent2>
        <a:accent3>
          <a:srgbClr val="FFFFFF"/>
        </a:accent3>
        <a:accent4>
          <a:srgbClr val="002A56"/>
        </a:accent4>
        <a:accent5>
          <a:srgbClr val="B0C4E2"/>
        </a:accent5>
        <a:accent6>
          <a:srgbClr val="6B9D21"/>
        </a:accent6>
        <a:hlink>
          <a:srgbClr val="6E815B"/>
        </a:hlink>
        <a:folHlink>
          <a:srgbClr val="90A8B0"/>
        </a:folHlink>
      </a:clrScheme>
      <a:clrMap bg1="lt1" tx1="dk1" bg2="lt2" tx2="dk2" accent1="accent1" accent2="accent2" accent3="accent3" accent4="accent4" accent5="accent5" accent6="accent6" hlink="hlink" folHlink="folHlink"/>
    </a:extraClrScheme>
    <a:extraClrScheme>
      <a:clrScheme name="漂亮的几何型体PPT模板 2">
        <a:dk1>
          <a:srgbClr val="30311D"/>
        </a:dk1>
        <a:lt1>
          <a:srgbClr val="FFFFFF"/>
        </a:lt1>
        <a:dk2>
          <a:srgbClr val="5B583B"/>
        </a:dk2>
        <a:lt2>
          <a:srgbClr val="DDDDDD"/>
        </a:lt2>
        <a:accent1>
          <a:srgbClr val="855BC3"/>
        </a:accent1>
        <a:accent2>
          <a:srgbClr val="5595C1"/>
        </a:accent2>
        <a:accent3>
          <a:srgbClr val="FFFFFF"/>
        </a:accent3>
        <a:accent4>
          <a:srgbClr val="272817"/>
        </a:accent4>
        <a:accent5>
          <a:srgbClr val="C2B5DE"/>
        </a:accent5>
        <a:accent6>
          <a:srgbClr val="4C87AF"/>
        </a:accent6>
        <a:hlink>
          <a:srgbClr val="557B97"/>
        </a:hlink>
        <a:folHlink>
          <a:srgbClr val="A1A18B"/>
        </a:folHlink>
      </a:clrScheme>
      <a:clrMap bg1="lt1" tx1="dk1" bg2="lt2" tx2="dk2" accent1="accent1" accent2="accent2" accent3="accent3" accent4="accent4" accent5="accent5" accent6="accent6" hlink="hlink" folHlink="folHlink"/>
    </a:extraClrScheme>
    <a:extraClrScheme>
      <a:clrScheme name="漂亮的几何型体PPT模板 3">
        <a:dk1>
          <a:srgbClr val="000000"/>
        </a:dk1>
        <a:lt1>
          <a:srgbClr val="FFFFFF"/>
        </a:lt1>
        <a:dk2>
          <a:srgbClr val="702424"/>
        </a:dk2>
        <a:lt2>
          <a:srgbClr val="C0C0C0"/>
        </a:lt2>
        <a:accent1>
          <a:srgbClr val="5EB4B4"/>
        </a:accent1>
        <a:accent2>
          <a:srgbClr val="E49514"/>
        </a:accent2>
        <a:accent3>
          <a:srgbClr val="FFFFFF"/>
        </a:accent3>
        <a:accent4>
          <a:srgbClr val="000000"/>
        </a:accent4>
        <a:accent5>
          <a:srgbClr val="B6D6D6"/>
        </a:accent5>
        <a:accent6>
          <a:srgbClr val="CF8711"/>
        </a:accent6>
        <a:hlink>
          <a:srgbClr val="6E9349"/>
        </a:hlink>
        <a:folHlink>
          <a:srgbClr val="90A8B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漂亮的几何型体PPT模板</Template>
  <TotalTime>289</TotalTime>
  <Words>1414</Words>
  <Application>Microsoft Office PowerPoint</Application>
  <PresentationFormat>全屏显示(4:3)</PresentationFormat>
  <Paragraphs>226</Paragraphs>
  <Slides>34</Slides>
  <Notes>6</Notes>
  <HiddenSlides>0</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漂亮的几何型体PPT模板</vt:lpstr>
      <vt:lpstr>网页设计与制作</vt:lpstr>
      <vt:lpstr>第二章 站点的搭建与管理</vt:lpstr>
      <vt:lpstr>2.1 创建本地站点</vt:lpstr>
      <vt:lpstr>2.1 创建本地站点</vt:lpstr>
      <vt:lpstr>2.1 创建本地站点</vt:lpstr>
      <vt:lpstr>2.1 创建本地站点</vt:lpstr>
      <vt:lpstr>2.1 创建本地站点</vt:lpstr>
      <vt:lpstr>2.1 创建本地站点</vt:lpstr>
      <vt:lpstr>2.1 创建本地站点</vt:lpstr>
      <vt:lpstr>2.1 创建本地站点</vt:lpstr>
      <vt:lpstr>2.2 管理本地站点</vt:lpstr>
      <vt:lpstr>2.2 管理本地站点</vt:lpstr>
      <vt:lpstr>2.2 管理本地站点</vt:lpstr>
      <vt:lpstr>2.2 管理本地站点</vt:lpstr>
      <vt:lpstr>2.2 管理本地站点</vt:lpstr>
      <vt:lpstr>2.2 管理本地站点</vt:lpstr>
      <vt:lpstr>2.2 管理本地站点</vt:lpstr>
      <vt:lpstr>2.2 管理本地站点</vt:lpstr>
      <vt:lpstr>2.3 网页的基本操作</vt:lpstr>
      <vt:lpstr>2.3 网页的基本操作</vt:lpstr>
      <vt:lpstr>2.3 网页的基本操作</vt:lpstr>
      <vt:lpstr>2.3 网页的基本操作</vt:lpstr>
      <vt:lpstr>2.3 网页的基本操作</vt:lpstr>
      <vt:lpstr>2.3 网页的基本操作</vt:lpstr>
      <vt:lpstr>2.3 网页的基本操作</vt:lpstr>
      <vt:lpstr>2.3 网页的基本操作</vt:lpstr>
      <vt:lpstr>2.3 网页的基本操作</vt:lpstr>
      <vt:lpstr>2.3 网页的基本操作</vt:lpstr>
      <vt:lpstr>2.3 网页的基本操作</vt:lpstr>
      <vt:lpstr>2.3 网页的基本操作</vt:lpstr>
      <vt:lpstr>2.3 网页的基本操作</vt:lpstr>
      <vt:lpstr>2.3 网页的基本操作</vt:lpstr>
      <vt:lpstr>小结</vt:lpstr>
      <vt:lpstr>幻灯片 34</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keke</dc:creator>
  <cp:lastModifiedBy>User</cp:lastModifiedBy>
  <cp:revision>111</cp:revision>
  <dcterms:created xsi:type="dcterms:W3CDTF">2008-07-12T08:20:50Z</dcterms:created>
  <dcterms:modified xsi:type="dcterms:W3CDTF">2015-07-19T07:01:55Z</dcterms:modified>
</cp:coreProperties>
</file>