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8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0" autoAdjust="0"/>
  </p:normalViewPr>
  <p:slideViewPr>
    <p:cSldViewPr snapToGrid="0"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9" cy="72008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Friday, December 19,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Friday, December 19,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时空旅行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虫洞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理论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/>
              <a:t>虫洞模型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穿过虫洞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6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虫洞理论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1935</a:t>
            </a:r>
            <a:r>
              <a:rPr lang="zh-CN" altLang="en-US" sz="3200" dirty="0"/>
              <a:t>年</a:t>
            </a:r>
            <a:r>
              <a:rPr lang="zh-CN" altLang="en-US" sz="3200" dirty="0" smtClean="0"/>
              <a:t>，阿尔伯特</a:t>
            </a:r>
            <a:r>
              <a:rPr lang="en-US" altLang="zh-CN" sz="3200" dirty="0"/>
              <a:t>·</a:t>
            </a:r>
            <a:r>
              <a:rPr lang="zh-CN" altLang="en-US" sz="3200" dirty="0"/>
              <a:t>爱因斯坦和纳森</a:t>
            </a:r>
            <a:r>
              <a:rPr lang="en-US" altLang="zh-CN" sz="3200" dirty="0"/>
              <a:t>·</a:t>
            </a:r>
            <a:r>
              <a:rPr lang="zh-CN" altLang="en-US" sz="3200" dirty="0"/>
              <a:t>罗森通过广义相对论预测出宇宙中可能存在连接时空的“桥”。</a:t>
            </a:r>
          </a:p>
          <a:p>
            <a:r>
              <a:rPr lang="zh-CN" altLang="en-US" sz="3200" dirty="0"/>
              <a:t>这些爱因斯坦</a:t>
            </a:r>
            <a:r>
              <a:rPr lang="en-US" altLang="zh-CN" sz="3200" dirty="0"/>
              <a:t>-</a:t>
            </a:r>
            <a:r>
              <a:rPr lang="zh-CN" altLang="en-US" sz="3200" dirty="0" smtClean="0"/>
              <a:t>罗森桥</a:t>
            </a:r>
            <a:r>
              <a:rPr lang="zh-CN" altLang="en-US" dirty="0"/>
              <a:t>（</a:t>
            </a:r>
            <a:r>
              <a:rPr lang="zh-CN" altLang="en-US" sz="3200" dirty="0" smtClean="0"/>
              <a:t>或称虫洞）通过</a:t>
            </a:r>
            <a:r>
              <a:rPr lang="zh-CN" altLang="en-US" sz="3200" dirty="0"/>
              <a:t>连接两个不同的时空点，理论上可能创造出一条减少时空旅行</a:t>
            </a:r>
            <a:r>
              <a:rPr lang="zh-CN" altLang="en-US" sz="3200"/>
              <a:t>时</a:t>
            </a:r>
            <a:r>
              <a:rPr lang="zh-CN" altLang="en-US" sz="3200" smtClean="0"/>
              <a:t>间或缩短</a:t>
            </a:r>
            <a:r>
              <a:rPr lang="zh-CN" altLang="en-US" sz="3200" dirty="0"/>
              <a:t>其距离的捷径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6125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199" y="1276039"/>
            <a:ext cx="2321170" cy="728607"/>
          </a:xfrm>
        </p:spPr>
        <p:txBody>
          <a:bodyPr>
            <a:noAutofit/>
          </a:bodyPr>
          <a:lstStyle/>
          <a:p>
            <a:r>
              <a:rPr lang="zh-CN" altLang="en-US" sz="4000" dirty="0"/>
              <a:t>虫洞模型</a:t>
            </a:r>
          </a:p>
        </p:txBody>
      </p:sp>
      <p:pic>
        <p:nvPicPr>
          <p:cNvPr id="8" name="内容占位符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62" y="1528763"/>
            <a:ext cx="5476875" cy="4105275"/>
          </a:xfrm>
          <a:prstGeom prst="rect">
            <a:avLst/>
          </a:prstGeo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761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穿过</a:t>
            </a:r>
            <a:r>
              <a:rPr lang="zh-CN" altLang="en-US" dirty="0"/>
              <a:t>虫</a:t>
            </a:r>
            <a:r>
              <a:rPr lang="zh-CN" altLang="en-US" dirty="0" smtClean="0"/>
              <a:t>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科幻电影充斥</a:t>
            </a:r>
            <a:r>
              <a:rPr lang="zh-CN" altLang="en-US" sz="3200" dirty="0"/>
              <a:t>着</a:t>
            </a:r>
            <a:r>
              <a:rPr lang="zh-CN" altLang="en-US" sz="3200" dirty="0" smtClean="0"/>
              <a:t>各种穿过</a:t>
            </a:r>
            <a:r>
              <a:rPr lang="zh-CN" altLang="en-US" sz="3200" dirty="0"/>
              <a:t>虫洞进行时空旅行的</a:t>
            </a:r>
            <a:r>
              <a:rPr lang="zh-CN" altLang="en-US" sz="3200" dirty="0" smtClean="0"/>
              <a:t>桥段，但是</a:t>
            </a:r>
            <a:r>
              <a:rPr lang="zh-CN" altLang="en-US" sz="3200" dirty="0"/>
              <a:t>现实中这类</a:t>
            </a:r>
            <a:r>
              <a:rPr lang="zh-CN" altLang="en-US" sz="3200" dirty="0" smtClean="0"/>
              <a:t>旅行非常困难，</a:t>
            </a:r>
            <a:r>
              <a:rPr lang="zh-CN" altLang="en-US" sz="3200" dirty="0"/>
              <a:t>而且并</a:t>
            </a:r>
            <a:r>
              <a:rPr lang="zh-CN" altLang="en-US" sz="3200" dirty="0" smtClean="0"/>
              <a:t>不只因为</a:t>
            </a:r>
            <a:r>
              <a:rPr lang="zh-CN" altLang="en-US" sz="3200" dirty="0"/>
              <a:t>我们还未观测到一个虫洞。</a:t>
            </a:r>
          </a:p>
          <a:p>
            <a:r>
              <a:rPr lang="zh-CN" altLang="en-US" sz="3200" dirty="0"/>
              <a:t>首要问题是虫洞的大小。</a:t>
            </a:r>
          </a:p>
          <a:p>
            <a:r>
              <a:rPr lang="zh-CN" altLang="en-US" dirty="0"/>
              <a:t>其次是虫洞的稳定性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6928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61</TotalTime>
  <Words>130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透明</vt:lpstr>
      <vt:lpstr>时空旅行</vt:lpstr>
      <vt:lpstr>虫洞理论</vt:lpstr>
      <vt:lpstr>虫洞模型</vt:lpstr>
      <vt:lpstr>穿过虫洞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时空旅行</dc:title>
  <dc:creator>Windows 用户</dc:creator>
  <cp:lastModifiedBy>Windows 用户</cp:lastModifiedBy>
  <cp:revision>8</cp:revision>
  <dcterms:created xsi:type="dcterms:W3CDTF">2014-12-19T01:42:37Z</dcterms:created>
  <dcterms:modified xsi:type="dcterms:W3CDTF">2014-12-19T05:30:35Z</dcterms:modified>
</cp:coreProperties>
</file>