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8C6F880-4D7D-4703-85C9-FF1FAD1C5ACF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509D563-5AB7-4486-9E3D-41BCB6CDE8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89F20-A0E0-4EFC-B33D-BDEB816656AA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CAA37-B6EC-41B1-92E0-27621C6B63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667E5-7AA0-43E8-B7FD-E0A5E1B9F207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3AE40-A3E9-493F-8044-8549A58620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B59F7-C2D8-49D9-9EB3-FD4F15FDB4B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D5CD5-1220-4573-9F2A-08E3D85593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BBF55B-96C6-4C93-9BC8-0968549D04A5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FDAC9D-AD4F-4D37-BDF7-C8FAE302C2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7475FBD-45AD-49A9-B9D0-11F47B1CCC0F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1D3534-18C3-4BBA-BBD4-FCB8AD96A7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FA3292-1AB1-4ACA-8F20-66079FE0113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F9412C-BEDE-43DC-8B0B-BEC87F815C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EAB0B1-52E1-4A5E-9C34-EBE43C751AB8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52EB8A-5214-47FC-B60B-8D41AABCEC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6C550-3FC5-4579-A8B0-084A565B070D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98A03-FB74-4ED0-B418-37583EECD8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FB853F-CD7C-4FB0-93C8-55DEDE2D8484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B84BAD-3F1B-484C-AD5E-F745C0C1B8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9A78613-DC72-4856-9D56-7DFDE419A390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2FB0F20-6610-4465-AC09-46B5BE31AA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FA96C806-5329-4182-88F2-D30B24987E72}" type="datetimeFigureOut">
              <a:rPr lang="zh-CN" altLang="en-US"/>
              <a:pPr>
                <a:defRPr/>
              </a:pPr>
              <a:t>2015/11/20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A9228D31-E9BC-417C-8719-896950C8CD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0" r:id="rId2"/>
    <p:sldLayoutId id="2147483685" r:id="rId3"/>
    <p:sldLayoutId id="2147483686" r:id="rId4"/>
    <p:sldLayoutId id="2147483687" r:id="rId5"/>
    <p:sldLayoutId id="2147483688" r:id="rId6"/>
    <p:sldLayoutId id="2147483681" r:id="rId7"/>
    <p:sldLayoutId id="2147483689" r:id="rId8"/>
    <p:sldLayoutId id="2147483690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 eaLnBrk="1" hangingPunct="1"/>
            <a:endParaRPr lang="zh-CN" altLang="en-US" smtClean="0"/>
          </a:p>
        </p:txBody>
      </p:sp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1547813" y="1628775"/>
            <a:ext cx="5616575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65048" bIns="165048" anchor="ctr">
            <a:spAutoFit/>
          </a:bodyPr>
          <a:lstStyle/>
          <a:p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实训八  射极跟随器</a:t>
            </a:r>
          </a:p>
          <a:p>
            <a:endParaRPr lang="zh-CN" altLang="en-US" sz="4800" b="1" dirty="0"/>
          </a:p>
          <a:p>
            <a:pPr eaLnBrk="0" hangingPunct="0"/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>
          <a:xfrm>
            <a:off x="457200" y="1481138"/>
            <a:ext cx="8435975" cy="4525962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．掌握射极跟随器的特性及测试方法。 </a:t>
            </a:r>
          </a:p>
          <a:p>
            <a:endParaRPr lang="zh-CN" altLang="en-US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．进一步学习放大器各项参数的测试方法。 </a:t>
            </a:r>
          </a:p>
          <a:p>
            <a:endParaRPr lang="zh-CN" altLang="en-US" dirty="0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en-US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一、实训</a:t>
            </a:r>
            <a:r>
              <a:rPr lang="zh-CN" altLang="zh-CN" sz="3600" dirty="0" smtClean="0"/>
              <a:t>目的</a:t>
            </a:r>
            <a:endParaRPr lang="zh-CN" altLang="en-US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．＋</a:t>
            </a:r>
            <a:r>
              <a:rPr lang="en-US" altLang="zh-CN" smtClean="0"/>
              <a:t>12V</a:t>
            </a:r>
            <a:r>
              <a:rPr lang="zh-CN" altLang="en-US" smtClean="0"/>
              <a:t>直流电源　　        </a:t>
            </a:r>
          </a:p>
          <a:p>
            <a:r>
              <a:rPr lang="en-US" altLang="zh-CN" smtClean="0"/>
              <a:t>2</a:t>
            </a:r>
            <a:r>
              <a:rPr lang="zh-CN" altLang="en-US" smtClean="0"/>
              <a:t>．信号源</a:t>
            </a:r>
          </a:p>
          <a:p>
            <a:r>
              <a:rPr lang="en-US" altLang="zh-CN" smtClean="0"/>
              <a:t>3</a:t>
            </a:r>
            <a:r>
              <a:rPr lang="zh-CN" altLang="en-US" smtClean="0"/>
              <a:t>．双踪示波器　　          </a:t>
            </a:r>
          </a:p>
          <a:p>
            <a:r>
              <a:rPr lang="en-US" altLang="zh-CN" smtClean="0"/>
              <a:t>4</a:t>
            </a:r>
            <a:r>
              <a:rPr lang="zh-CN" altLang="en-US" smtClean="0"/>
              <a:t>．直流电压表</a:t>
            </a:r>
          </a:p>
          <a:p>
            <a:r>
              <a:rPr lang="en-US" altLang="zh-CN" smtClean="0"/>
              <a:t>5</a:t>
            </a:r>
            <a:r>
              <a:rPr lang="zh-CN" altLang="en-US" smtClean="0"/>
              <a:t>．</a:t>
            </a:r>
            <a:r>
              <a:rPr lang="en-US" altLang="zh-CN" smtClean="0"/>
              <a:t>3DG12×1 (β</a:t>
            </a:r>
            <a:r>
              <a:rPr lang="zh-CN" altLang="en-US" smtClean="0"/>
              <a:t>＝</a:t>
            </a:r>
            <a:r>
              <a:rPr lang="en-US" altLang="zh-CN" smtClean="0"/>
              <a:t>50</a:t>
            </a:r>
            <a:r>
              <a:rPr lang="zh-CN" altLang="en-US" smtClean="0"/>
              <a:t>～</a:t>
            </a:r>
            <a:r>
              <a:rPr lang="en-US" altLang="zh-CN" smtClean="0"/>
              <a:t>100)</a:t>
            </a:r>
            <a:r>
              <a:rPr lang="zh-CN" altLang="en-US" smtClean="0"/>
              <a:t>或</a:t>
            </a:r>
            <a:r>
              <a:rPr lang="en-US" altLang="zh-CN" smtClean="0"/>
              <a:t>9011    </a:t>
            </a:r>
          </a:p>
          <a:p>
            <a:r>
              <a:rPr lang="en-US" altLang="zh-CN" smtClean="0"/>
              <a:t>6</a:t>
            </a:r>
            <a:r>
              <a:rPr lang="zh-CN" altLang="en-US" smtClean="0"/>
              <a:t>．交流毫伏表</a:t>
            </a:r>
          </a:p>
          <a:p>
            <a:r>
              <a:rPr lang="en-US" altLang="zh-CN" smtClean="0"/>
              <a:t>7</a:t>
            </a:r>
            <a:r>
              <a:rPr lang="zh-CN" altLang="en-US" smtClean="0"/>
              <a:t>．电阻器、电容器若干</a:t>
            </a:r>
            <a:endParaRPr lang="zh-CN" altLang="zh-CN" smtClean="0"/>
          </a:p>
          <a:p>
            <a:pPr eaLnBrk="1" hangingPunct="1">
              <a:lnSpc>
                <a:spcPct val="200000"/>
              </a:lnSpc>
              <a:buFont typeface="Wingdings 3" pitchFamily="18" charset="2"/>
              <a:buNone/>
            </a:pPr>
            <a:endParaRPr lang="zh-CN" altLang="zh-CN" smtClean="0"/>
          </a:p>
          <a:p>
            <a:pPr eaLnBrk="1" hangingPunct="1">
              <a:lnSpc>
                <a:spcPct val="200000"/>
              </a:lnSpc>
            </a:pPr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3600" dirty="0"/>
              <a:t>二、实训设备与器件</a:t>
            </a:r>
            <a:endParaRPr lang="zh-CN" altLang="en-US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zh-CN" b="1" smtClean="0"/>
              <a:t>．</a:t>
            </a:r>
            <a:r>
              <a:rPr lang="zh-CN" altLang="en-US" b="1" smtClean="0"/>
              <a:t>射极跟随器电路</a:t>
            </a:r>
            <a:r>
              <a:rPr lang="zh-CN" altLang="en-US" smtClean="0"/>
              <a:t> </a:t>
            </a:r>
            <a:endParaRPr lang="zh-CN" altLang="en-US" b="1" smtClean="0"/>
          </a:p>
          <a:p>
            <a:pPr eaLnBrk="1" hangingPunct="1"/>
            <a:endParaRPr lang="zh-CN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三、</a:t>
            </a:r>
            <a:r>
              <a:rPr lang="zh-CN" altLang="zh-CN" sz="3600" dirty="0"/>
              <a:t>实训内容与步骤</a:t>
            </a:r>
            <a:endParaRPr lang="zh-CN" altLang="en-US" sz="3600" dirty="0"/>
          </a:p>
        </p:txBody>
      </p:sp>
      <p:sp>
        <p:nvSpPr>
          <p:cNvPr id="1639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16393" name="Picture 9" descr="截图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420938"/>
            <a:ext cx="60483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．记录、整理实验结果，按格式填写实训报告。</a:t>
            </a:r>
          </a:p>
          <a:p>
            <a:endParaRPr lang="zh-CN" altLang="en-US" smtClean="0"/>
          </a:p>
          <a:p>
            <a:r>
              <a:rPr lang="en-US" altLang="zh-CN" smtClean="0"/>
              <a:t>2</a:t>
            </a:r>
            <a:r>
              <a:rPr lang="zh-CN" altLang="en-US" smtClean="0"/>
              <a:t>．根据实验数据分析射极跟随器的性能和特点。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dirty="0"/>
              <a:t>四</a:t>
            </a:r>
            <a:r>
              <a:rPr lang="zh-CN" altLang="zh-CN" sz="3600" dirty="0"/>
              <a:t>、实训总结</a:t>
            </a:r>
            <a:endParaRPr lang="zh-CN" altLang="en-US" sz="3600" dirty="0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</TotalTime>
  <Words>97</Words>
  <Application>Microsoft Office PowerPoint</Application>
  <PresentationFormat>全屏显示(4:3)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聚合</vt:lpstr>
      <vt:lpstr>幻灯片 1</vt:lpstr>
      <vt:lpstr>一、实训目的</vt:lpstr>
      <vt:lpstr>二、实训设备与器件</vt:lpstr>
      <vt:lpstr>三、实训内容与步骤</vt:lpstr>
      <vt:lpstr>四、实训总结</vt:lpstr>
    </vt:vector>
  </TitlesOfParts>
  <Company>JL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肖杨</dc:creator>
  <cp:lastModifiedBy>gsc</cp:lastModifiedBy>
  <cp:revision>8</cp:revision>
  <dcterms:created xsi:type="dcterms:W3CDTF">2015-11-13T06:18:01Z</dcterms:created>
  <dcterms:modified xsi:type="dcterms:W3CDTF">2015-11-20T05:56:31Z</dcterms:modified>
</cp:coreProperties>
</file>