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23523E5-7EF0-4BA2-9CAD-BB9065FAF33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5CCB750-B5E6-4A46-A43D-02CE6A6C7A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9EA46-5D74-4EE1-A460-FDB951058361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15DB7-4997-421E-B924-B96DD946D7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18993-3A8B-4E9E-A0CB-6DAD8D858AD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2961D-885E-435B-87CD-7D32961BA7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6CD0F-BFDB-4F14-95DE-E315A2EDBD4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E228F-D43A-40DB-A2D5-017F254FC9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F43692-AE9B-4AFD-9C92-561BC7CDC32B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CCE9B2-A6A5-4A81-AADB-69D94D8868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C099484-2E8D-4DFD-9954-42418CBA256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382B24-3B22-47BC-B497-2800214FC3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149EB0-E6D7-4FA5-B50F-BFA35F25AD7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F5FBCE-49E3-4D04-8A62-207D1C9E90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BA5927B-85C3-43E0-B7F9-27F64EBB190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72C3D8-7C07-4FF6-A235-7E1B683BD5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8F1D1-2724-42AA-9A52-56A0532AA54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901CD-0246-466A-AA80-F587A63614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C9C7BC-C084-429D-8156-CC1C42F1842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882FE49-EBAA-4555-A7DA-285331CA82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802B6C9-4E4D-45E3-BD3F-E47724D4FEA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311DDA6F-AA14-48AA-B04A-88EBBDE228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158013A9-AADA-43A0-8D72-862A5C1EA3E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2C518C19-1E13-4524-8413-D4DE0ABB93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6" r:id="rId4"/>
    <p:sldLayoutId id="2147483687" r:id="rId5"/>
    <p:sldLayoutId id="2147483688" r:id="rId6"/>
    <p:sldLayoutId id="2147483682" r:id="rId7"/>
    <p:sldLayoutId id="2147483689" r:id="rId8"/>
    <p:sldLayoutId id="2147483690" r:id="rId9"/>
    <p:sldLayoutId id="2147483681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zh-CN" altLang="en-US" smtClean="0"/>
          </a:p>
        </p:txBody>
      </p:sp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1475656" y="1484784"/>
            <a:ext cx="6130204" cy="2276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215832" bIns="209484" anchor="ctr">
            <a:spAutoFit/>
          </a:bodyPr>
          <a:lstStyle/>
          <a:p>
            <a:pPr algn="ctr"/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综合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设计四  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电子秒表设计</a:t>
            </a:r>
          </a:p>
          <a:p>
            <a:endParaRPr lang="zh-CN" altLang="en-US" sz="4000" b="1" dirty="0"/>
          </a:p>
          <a:p>
            <a:pPr eaLnBrk="0" hangingPunct="0"/>
            <a:endParaRPr lang="zh-CN" altLang="en-US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4525962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．学习数字电路中基本</a:t>
            </a:r>
            <a:r>
              <a:rPr lang="en-US" altLang="zh-CN" dirty="0" smtClean="0"/>
              <a:t>RS</a:t>
            </a:r>
            <a:r>
              <a:rPr lang="zh-CN" altLang="en-US" dirty="0" smtClean="0"/>
              <a:t>触发器、单稳态触发器、时钟发生器及计数、译码显示等单元电路的综合应用。</a:t>
            </a:r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．学习电子秒表的调试方法。</a:t>
            </a:r>
            <a:endParaRPr lang="zh-CN" altLang="zh-CN" dirty="0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539750" y="1196975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</a:t>
            </a:r>
            <a:r>
              <a:rPr lang="zh-CN" altLang="en-US" dirty="0" smtClean="0"/>
              <a:t>．数字电子技术实验箱或实验台	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2</a:t>
            </a:r>
            <a:r>
              <a:rPr lang="zh-CN" altLang="en-US" dirty="0" smtClean="0"/>
              <a:t>．双踪示波器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3</a:t>
            </a:r>
            <a:r>
              <a:rPr lang="zh-CN" altLang="en-US" dirty="0" smtClean="0"/>
              <a:t>．直流数字电压表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4</a:t>
            </a:r>
            <a:r>
              <a:rPr lang="zh-CN" altLang="en-US" dirty="0" smtClean="0"/>
              <a:t>．数字频率计	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5</a:t>
            </a:r>
            <a:r>
              <a:rPr lang="zh-CN" altLang="en-US" dirty="0" smtClean="0"/>
              <a:t>．</a:t>
            </a:r>
            <a:r>
              <a:rPr lang="en-US" altLang="zh-CN" dirty="0" smtClean="0"/>
              <a:t>74LS00×2  555×1  74LS196×3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6</a:t>
            </a:r>
            <a:r>
              <a:rPr lang="zh-CN" altLang="en-US" dirty="0" smtClean="0"/>
              <a:t>．电位器、电阻、电容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26690" y="268139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整体电路设计原理</a:t>
            </a:r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1966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2627313" y="2205038"/>
          <a:ext cx="4248150" cy="3705225"/>
        </p:xfrm>
        <a:graphic>
          <a:graphicData uri="http://schemas.openxmlformats.org/presentationml/2006/ole">
            <p:oleObj spid="_x0000_s16391" name="位图图像" r:id="rId3" imgW="4476190" imgH="3905795" progId="PBrush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smtClean="0"/>
              <a:t>1</a:t>
            </a:r>
            <a:r>
              <a:rPr lang="zh-CN" altLang="en-US" smtClean="0"/>
              <a:t>．总结电子秒表整个调试过程。</a:t>
            </a:r>
          </a:p>
          <a:p>
            <a:pPr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en-US" smtClean="0"/>
              <a:t>．分析调试中发现的问题及故障排除方法。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39</TotalTime>
  <Words>99</Words>
  <Application>Microsoft Office PowerPoint</Application>
  <PresentationFormat>全屏显示(4:3)</PresentationFormat>
  <Paragraphs>16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聚合</vt:lpstr>
      <vt:lpstr>位图图像</vt:lpstr>
      <vt:lpstr>幻灯片 1</vt:lpstr>
      <vt:lpstr>一、实训目的</vt:lpstr>
      <vt:lpstr>二、实训设备与器件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9</cp:revision>
  <dcterms:created xsi:type="dcterms:W3CDTF">2015-11-13T06:18:01Z</dcterms:created>
  <dcterms:modified xsi:type="dcterms:W3CDTF">2015-11-20T06:43:38Z</dcterms:modified>
</cp:coreProperties>
</file>