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906A90A-0C72-41F9-85E3-CAB43283514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29C9FFA-4888-4127-B173-FF0A00770E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684BD-A79D-4514-8521-D3C54F3AD9DF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62D48-CDC7-45D9-B536-F0083AF359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111F1-8E44-4083-96C3-36500FF796B3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43A4E-A8B8-4039-AC04-34E0673CED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2D8D9-CC41-4798-9754-27B32A1B1CC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1534C-3856-41B8-891A-C986CF128C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9F5ACB-B462-4392-9B2F-58FEF36633F0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EB6BB7-9276-49EF-A1C6-6CDA2F26F1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729C8C-D799-45B0-AF95-91B7CB57BBB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152E8D-BCF2-43AE-A8B1-232E2A0124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EC69532-FAB7-44A5-A18C-20086ECEEA3B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BBDB8C-2B8C-468F-A8FE-A21EE20D2D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11DBA14-F137-493C-9FF0-92D866A038A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FE9E449-0E26-4D60-92E7-59114C31AF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987CF-60D5-461F-AB75-61F627BA28E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11896-A126-4F28-881B-9E685A4745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65A972-4A96-4068-95CD-E7D66068FF3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5728B8-358A-479C-8A3E-3F56023C9E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B57B770-CE67-4671-9632-6BE3DCC6FF63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9ACEA21-F04C-4699-9D8A-859180BE01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B7A1B602-A348-4DA0-BBF7-88DC901C710B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5E54E7A3-0409-4594-93A7-BECB95B8DD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0" r:id="rId2"/>
    <p:sldLayoutId id="2147483685" r:id="rId3"/>
    <p:sldLayoutId id="2147483686" r:id="rId4"/>
    <p:sldLayoutId id="2147483687" r:id="rId5"/>
    <p:sldLayoutId id="2147483688" r:id="rId6"/>
    <p:sldLayoutId id="2147483681" r:id="rId7"/>
    <p:sldLayoutId id="2147483689" r:id="rId8"/>
    <p:sldLayoutId id="2147483690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95536" y="2132856"/>
            <a:ext cx="8229600" cy="11430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zh-CN" altLang="en-US" sz="5300" dirty="0" smtClean="0">
                <a:latin typeface="宋体" charset="-122"/>
                <a:ea typeface="宋体" charset="-122"/>
              </a:rPr>
              <a:t>实训二  常用电子仪器的使用</a:t>
            </a:r>
            <a:r>
              <a:rPr lang="zh-CN" altLang="en-US" sz="4000" dirty="0" smtClean="0">
                <a:latin typeface="宋体" charset="-122"/>
                <a:ea typeface="宋体" charset="-122"/>
              </a:rPr>
              <a:t/>
            </a:r>
            <a:br>
              <a:rPr lang="zh-CN" altLang="en-US" sz="4000" dirty="0" smtClean="0">
                <a:latin typeface="宋体" charset="-122"/>
                <a:ea typeface="宋体" charset="-122"/>
              </a:rPr>
            </a:br>
            <a:endParaRPr lang="zh-CN" altLang="en-US" dirty="0" smtClean="0">
              <a:effectLst/>
            </a:endParaRPr>
          </a:p>
        </p:txBody>
      </p:sp>
      <p:sp>
        <p:nvSpPr>
          <p:cNvPr id="26627" name="Rectangle 3"/>
          <p:cNvSpPr>
            <a:spLocks noGrp="1"/>
          </p:cNvSpPr>
          <p:nvPr>
            <p:ph type="body" idx="4294967295"/>
          </p:nvPr>
        </p:nvSpPr>
        <p:spPr>
          <a:xfrm>
            <a:off x="467544" y="3861048"/>
            <a:ext cx="8229600" cy="2376488"/>
          </a:xfrm>
        </p:spPr>
        <p:txBody>
          <a:bodyPr/>
          <a:lstStyle/>
          <a:p>
            <a:pPr algn="ctr">
              <a:buFont typeface="Wingdings 3" pitchFamily="18" charset="2"/>
              <a:buNone/>
            </a:pPr>
            <a:endParaRPr lang="zh-CN" altLang="en-US" sz="4400" b="1" dirty="0" smtClean="0">
              <a:latin typeface="宋体" charset="-122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altLang="zh-CN" dirty="0" smtClean="0"/>
              <a:t>1</a:t>
            </a:r>
            <a:r>
              <a:rPr lang="zh-CN" altLang="zh-CN" dirty="0" smtClean="0"/>
              <a:t>．学习电子电路实验中常用的电子仪器：示波器、信号发生器、交流毫伏表等的主要技术指标、性能及正确使用方法。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/>
              <a:t>2</a:t>
            </a:r>
            <a:r>
              <a:rPr lang="zh-CN" altLang="zh-CN" dirty="0" smtClean="0"/>
              <a:t>．</a:t>
            </a:r>
            <a:r>
              <a:rPr lang="zh-CN" altLang="en-US" dirty="0" smtClean="0"/>
              <a:t>初步掌握用双踪示波器观察正弦信号波形和读取波形参数的方法</a:t>
            </a:r>
            <a:r>
              <a:rPr lang="zh-CN" altLang="zh-CN" dirty="0" smtClean="0"/>
              <a:t>。</a:t>
            </a:r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1</a:t>
            </a:r>
            <a:r>
              <a:rPr lang="zh-CN" altLang="zh-CN" smtClean="0"/>
              <a:t>．</a:t>
            </a:r>
            <a:r>
              <a:rPr lang="zh-CN" altLang="en-US" smtClean="0"/>
              <a:t>信号源 </a:t>
            </a:r>
            <a:r>
              <a:rPr lang="en-US" altLang="zh-CN" smtClean="0"/>
              <a:t>	</a:t>
            </a:r>
            <a:endParaRPr lang="zh-CN" altLang="zh-CN" smtClean="0"/>
          </a:p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2</a:t>
            </a:r>
            <a:r>
              <a:rPr lang="zh-CN" altLang="zh-CN" smtClean="0"/>
              <a:t>．</a:t>
            </a:r>
            <a:r>
              <a:rPr lang="zh-CN" altLang="en-US" smtClean="0"/>
              <a:t>双踪示波器 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mtClean="0"/>
              <a:t>3</a:t>
            </a:r>
            <a:r>
              <a:rPr lang="en-US" altLang="zh-CN" smtClean="0"/>
              <a:t>.  </a:t>
            </a:r>
            <a:r>
              <a:rPr lang="zh-CN" altLang="en-US" smtClean="0"/>
              <a:t>交流毫伏表 </a:t>
            </a:r>
            <a:endParaRPr lang="zh-CN" altLang="zh-CN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smtClean="0"/>
          </a:p>
          <a:p>
            <a:pPr eaLnBrk="1" hangingPunct="1">
              <a:lnSpc>
                <a:spcPct val="200000"/>
              </a:lnSpc>
            </a:pPr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zh-CN" b="1" smtClean="0"/>
              <a:t>．</a:t>
            </a:r>
            <a:r>
              <a:rPr lang="zh-CN" altLang="en-US" b="1" smtClean="0"/>
              <a:t>仪器仪表连接图</a:t>
            </a:r>
            <a:endParaRPr lang="zh-CN" altLang="zh-CN" smtClean="0"/>
          </a:p>
          <a:p>
            <a:pPr eaLnBrk="1" hangingPunct="1"/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1331913" y="2205038"/>
          <a:ext cx="6769100" cy="3205162"/>
        </p:xfrm>
        <a:graphic>
          <a:graphicData uri="http://schemas.openxmlformats.org/presentationml/2006/ole">
            <p:oleObj spid="_x0000_s16388" r:id="rId3" imgW="8943975" imgH="4991100" progId="">
              <p:embed/>
            </p:oleObj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</a:t>
            </a:r>
            <a:r>
              <a:rPr lang="zh-CN" altLang="zh-CN" smtClean="0"/>
              <a:t>．记录、整理实验结果，按格式填写实训报告。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2</a:t>
            </a:r>
            <a:r>
              <a:rPr lang="zh-CN" altLang="zh-CN" smtClean="0"/>
              <a:t>．</a:t>
            </a:r>
            <a:r>
              <a:rPr lang="zh-CN" altLang="en-US" smtClean="0"/>
              <a:t>分析实验数据。 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</TotalTime>
  <Words>111</Words>
  <Application>Microsoft Office PowerPoint</Application>
  <PresentationFormat>全屏显示(4:3)</PresentationFormat>
  <Paragraphs>13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聚合</vt:lpstr>
      <vt:lpstr>实训二  常用电子仪器的使用 </vt:lpstr>
      <vt:lpstr>一、实训目的</vt:lpstr>
      <vt:lpstr>二、实训设备与器件</vt:lpstr>
      <vt:lpstr>三、实训内容与步骤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8</cp:revision>
  <dcterms:created xsi:type="dcterms:W3CDTF">2015-11-13T06:18:01Z</dcterms:created>
  <dcterms:modified xsi:type="dcterms:W3CDTF">2015-11-20T05:33:46Z</dcterms:modified>
</cp:coreProperties>
</file>