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8" r:id="rId3"/>
    <p:sldId id="259" r:id="rId4"/>
    <p:sldId id="260" r:id="rId5"/>
    <p:sldId id="264" r:id="rId6"/>
    <p:sldId id="265" r:id="rId7"/>
    <p:sldId id="266" r:id="rId8"/>
    <p:sldId id="26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9BCA03D-22A3-4966-B5EA-0595869D907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8B22CF8-F891-4806-9994-795D043D5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D65AD-CD70-41A9-8A09-D744DFF1032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F9A9B-68EA-4B92-A59D-49A82450CB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56BDB-08C3-4D5B-ACE6-F3C0846A174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4607A-F1DD-44EE-95B4-1B2B1B3025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D7BD6-8393-412F-8401-1C058E20960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3E800-BD17-4DBB-9B11-CB7EED86E7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D29221-797B-4915-A2C3-03B28BFEDF5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01862A-1E0D-4117-8C6A-3D3A4D15BF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28DCD2-E08E-4F05-A6DC-019B5162116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7FFA24-1918-43E6-B0DA-F27236D910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014D61-E301-4543-A83A-C6412C76FA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19EC08C-2EB2-4A40-83C8-3143B6EFE2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58975B-9AC1-434D-8EBD-7DCDDE9119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875878-41F8-454F-8A42-1BE2AAA2DD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268A0-7464-4122-9CB9-4601CADFC8B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3AC0D-ECEF-481D-8827-87B578D05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AE2705-B675-405D-A2F3-5EBFE1269FD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686877-7BB4-43E3-8173-40CAF9DDB6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9671D88-5627-4777-A46C-19FB05A5D64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E8C1FBD-E58F-495C-8E19-99C9E9C90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6B18D80B-F94B-4C3C-9183-2150549A614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EBF27486-AE8F-4035-AE18-EE15CC9E4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ffectLst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2420938"/>
            <a:ext cx="8229600" cy="1587500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实训三 半导体二极管的识别与检测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认识、识别半导体二极管</a:t>
            </a:r>
            <a:r>
              <a:rPr lang="zh-CN" altLang="zh-CN" dirty="0" smtClean="0"/>
              <a:t>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学会半导体二极管的检测</a:t>
            </a:r>
            <a:r>
              <a:rPr lang="zh-CN" altLang="zh-CN" dirty="0" smtClean="0"/>
              <a:t>。</a:t>
            </a:r>
            <a:endParaRPr lang="zh-CN" altLang="en-US" dirty="0" smtClean="0"/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．了解半导体二极管的封装。</a:t>
            </a: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万用表 </a:t>
            </a:r>
            <a:r>
              <a:rPr lang="en-US" altLang="zh-CN" smtClean="0"/>
              <a:t>	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半导体二极管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．直流稳压电源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4</a:t>
            </a:r>
            <a:r>
              <a:rPr lang="zh-CN" altLang="en-US" smtClean="0"/>
              <a:t>．电阻器</a:t>
            </a:r>
            <a:r>
              <a:rPr lang="en-US" altLang="zh-CN" smtClean="0"/>
              <a:t>620Ω/0.5W</a:t>
            </a:r>
            <a:r>
              <a:rPr lang="zh-CN" altLang="en-US" smtClean="0"/>
              <a:t>、电位器</a:t>
            </a:r>
            <a:r>
              <a:rPr lang="en-US" altLang="zh-CN" smtClean="0"/>
              <a:t>220Ω/1W 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二极管的识别与检测</a:t>
            </a:r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）从外观上识别</a:t>
            </a:r>
          </a:p>
          <a:p>
            <a:r>
              <a:rPr lang="zh-CN" altLang="en-US" dirty="0" smtClean="0"/>
              <a:t>二极管的正、负极一般都在外形上标出，有的直接标注了二极管的图形符号，可以直接判断其正、负极，有的二极管在负极端标有色点。比较常用的普通二极管是在负极端用标注环标出负极。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二极管的识别与检测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）使用万用表判断</a:t>
            </a:r>
          </a:p>
          <a:p>
            <a:r>
              <a:rPr lang="zh-CN" altLang="en-US" dirty="0" smtClean="0"/>
              <a:t>用万用表的</a:t>
            </a:r>
            <a:r>
              <a:rPr lang="en-US" altLang="zh-CN" dirty="0" smtClean="0"/>
              <a:t>R×100Ω</a:t>
            </a:r>
            <a:r>
              <a:rPr lang="zh-CN" altLang="en-US" dirty="0" smtClean="0"/>
              <a:t>档或</a:t>
            </a:r>
            <a:r>
              <a:rPr lang="en-US" altLang="zh-CN" dirty="0" smtClean="0"/>
              <a:t>R×1kΩ</a:t>
            </a:r>
            <a:r>
              <a:rPr lang="zh-CN" altLang="en-US" dirty="0" smtClean="0"/>
              <a:t>档可判断二极管的极性。将红、黑表笔同时搭接二极管的两个引脚，观察万用表指针的偏转情况，然后对调表笔，重新测量，两次测量中，指针偏转大的一次，黑表笔所接的引脚是二极管的正极，红表笔所接的引脚是二极管的负极。</a:t>
            </a:r>
          </a:p>
        </p:txBody>
      </p:sp>
      <p:pic>
        <p:nvPicPr>
          <p:cNvPr id="27651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二极管的识别与检测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）二极管的检测</a:t>
            </a:r>
          </a:p>
          <a:p>
            <a:r>
              <a:rPr lang="zh-CN" altLang="en-US" dirty="0" smtClean="0"/>
              <a:t>使用万用表除了可以判断二极管的极性外，还可以检测二极管的好坏。</a:t>
            </a:r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先将万用表转到欧姆档的</a:t>
            </a:r>
            <a:r>
              <a:rPr lang="en-US" altLang="zh-CN" dirty="0" smtClean="0"/>
              <a:t>R×100Ω</a:t>
            </a:r>
            <a:r>
              <a:rPr lang="zh-CN" altLang="en-US" dirty="0" smtClean="0"/>
              <a:t>档或</a:t>
            </a:r>
            <a:r>
              <a:rPr lang="en-US" altLang="zh-CN" dirty="0" smtClean="0"/>
              <a:t>R×1kΩ</a:t>
            </a:r>
            <a:r>
              <a:rPr lang="zh-CN" altLang="en-US" dirty="0" smtClean="0"/>
              <a:t>档，然后将黑表笔接二极管的一个极，红表笔接另一极，若万用表指示的电阻比较小（通常为</a:t>
            </a:r>
            <a:r>
              <a:rPr lang="en-US" altLang="zh-CN" dirty="0" smtClean="0"/>
              <a:t>100Ω</a:t>
            </a:r>
            <a:r>
              <a:rPr lang="zh-CN" altLang="en-US" dirty="0" smtClean="0"/>
              <a:t>～</a:t>
            </a:r>
            <a:r>
              <a:rPr lang="en-US" altLang="zh-CN" dirty="0" smtClean="0"/>
              <a:t>200Ω</a:t>
            </a:r>
            <a:r>
              <a:rPr lang="zh-CN" altLang="en-US" dirty="0" smtClean="0"/>
              <a:t>）而将红黑表笔对调后，万用表指示的电阻比较大（通常约几百</a:t>
            </a:r>
            <a:r>
              <a:rPr lang="en-US" altLang="zh-CN" dirty="0" err="1" smtClean="0"/>
              <a:t>kΩ</a:t>
            </a:r>
            <a:r>
              <a:rPr lang="zh-CN" altLang="en-US" dirty="0" smtClean="0"/>
              <a:t>）则说明二极管是好的。</a:t>
            </a:r>
          </a:p>
        </p:txBody>
      </p:sp>
      <p:pic>
        <p:nvPicPr>
          <p:cNvPr id="28675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二极管的识别与检测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）二极管的检测</a:t>
            </a:r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如正反向电阻均为无穷大，则表明二极管内部断路；如正反向电阻均为零，则表明二极管内部短路；如正反向电阻值接近，则表明二极管性能严重恶化。 </a:t>
            </a:r>
          </a:p>
        </p:txBody>
      </p:sp>
      <p:pic>
        <p:nvPicPr>
          <p:cNvPr id="29699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zh-CN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二极管的参数测试。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</TotalTime>
  <Words>394</Words>
  <Application>Microsoft Office PowerPoint</Application>
  <PresentationFormat>全屏显示(4:3)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聚合</vt:lpstr>
      <vt:lpstr>幻灯片 1</vt:lpstr>
      <vt:lpstr>一、实训目的</vt:lpstr>
      <vt:lpstr>二、实训设备与器件</vt:lpstr>
      <vt:lpstr>三、实训内容与步骤</vt:lpstr>
      <vt:lpstr>幻灯片 5</vt:lpstr>
      <vt:lpstr>幻灯片 6</vt:lpstr>
      <vt:lpstr>幻灯片 7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2015-11-20T05:58:44Z</dcterms:modified>
</cp:coreProperties>
</file>