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photoAlbum layout="4pic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1EEA9-E755-4068-93EB-EBA083F191E7}" type="datetimeFigureOut">
              <a:rPr lang="zh-CN" altLang="en-US" smtClean="0"/>
              <a:t>2013-5-24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28005-ED0E-466D-8790-EE1A08F383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1EEA9-E755-4068-93EB-EBA083F191E7}" type="datetimeFigureOut">
              <a:rPr lang="zh-CN" altLang="en-US" smtClean="0"/>
              <a:t>2013-5-24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28005-ED0E-466D-8790-EE1A08F383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215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1EEA9-E755-4068-93EB-EBA083F191E7}" type="datetimeFigureOut">
              <a:rPr lang="zh-CN" altLang="en-US" smtClean="0"/>
              <a:t>2013-5-24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28005-ED0E-466D-8790-EE1A08F383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006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1EEA9-E755-4068-93EB-EBA083F191E7}" type="datetimeFigureOut">
              <a:rPr lang="zh-CN" altLang="en-US" smtClean="0"/>
              <a:t>2013-5-24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28005-ED0E-466D-8790-EE1A08F383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381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1EEA9-E755-4068-93EB-EBA083F191E7}" type="datetimeFigureOut">
              <a:rPr lang="zh-CN" altLang="en-US" smtClean="0"/>
              <a:t>2013-5-24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28005-ED0E-466D-8790-EE1A08F383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705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1EEA9-E755-4068-93EB-EBA083F191E7}" type="datetimeFigureOut">
              <a:rPr lang="zh-CN" altLang="en-US" smtClean="0"/>
              <a:t>2013-5-24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28005-ED0E-466D-8790-EE1A08F383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578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1EEA9-E755-4068-93EB-EBA083F191E7}" type="datetimeFigureOut">
              <a:rPr lang="zh-CN" altLang="en-US" smtClean="0"/>
              <a:t>2013-5-24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28005-ED0E-466D-8790-EE1A08F383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234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1EEA9-E755-4068-93EB-EBA083F191E7}" type="datetimeFigureOut">
              <a:rPr lang="zh-CN" altLang="en-US" smtClean="0"/>
              <a:t>2013-5-24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28005-ED0E-466D-8790-EE1A08F383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155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1EEA9-E755-4068-93EB-EBA083F191E7}" type="datetimeFigureOut">
              <a:rPr lang="zh-CN" altLang="en-US" smtClean="0"/>
              <a:t>2013-5-24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28005-ED0E-466D-8790-EE1A08F383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285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1EEA9-E755-4068-93EB-EBA083F191E7}" type="datetimeFigureOut">
              <a:rPr lang="zh-CN" altLang="en-US" smtClean="0"/>
              <a:t>2013-5-24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28005-ED0E-466D-8790-EE1A08F383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29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1EEA9-E755-4068-93EB-EBA083F191E7}" type="datetimeFigureOut">
              <a:rPr lang="zh-CN" altLang="en-US" smtClean="0"/>
              <a:t>2013-5-24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28005-ED0E-466D-8790-EE1A08F383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000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1EEA9-E755-4068-93EB-EBA083F191E7}" type="datetimeFigureOut">
              <a:rPr lang="zh-CN" altLang="en-US" smtClean="0"/>
              <a:t>2013-5-24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28005-ED0E-466D-8790-EE1A08F383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889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088261" y="2967335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/>
            </a:prstTxWarp>
            <a:spAutoFit/>
          </a:bodyPr>
          <a:lstStyle/>
          <a:p>
            <a:pPr algn="ctr"/>
            <a:r>
              <a:rPr lang="zh-CN" alt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风景展示</a:t>
            </a:r>
            <a:endParaRPr lang="zh-CN" alt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6559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SC009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IMG_0962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SDC10863a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SDC10947a"/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62407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</Words>
  <Application>Microsoft Office PowerPoint</Application>
  <PresentationFormat>全屏显示(4:3)</PresentationFormat>
  <Paragraphs>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相册</dc:title>
  <dc:creator>微软用户</dc:creator>
  <cp:lastModifiedBy>微软用户</cp:lastModifiedBy>
  <cp:revision>3</cp:revision>
  <dcterms:created xsi:type="dcterms:W3CDTF">2013-05-23T07:07:51Z</dcterms:created>
  <dcterms:modified xsi:type="dcterms:W3CDTF">2013-05-24T06:18:10Z</dcterms:modified>
</cp:coreProperties>
</file>