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D6AD49B-017C-4207-8FDE-AB39B259F8F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4D8A888-807E-4B8E-B245-67D3E2C888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BE1A4-D2E6-4730-98D3-387E39F8089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54085-DB87-415B-BB0B-F0163645D0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F1427-D31D-4762-A92A-210B8EAA24C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B3AB3-FFDF-4204-B6DF-A1FF95930F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9D2F2-66E8-4D21-9967-D4CCB930598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166FC-3058-4053-AE17-3B5616E2BC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61B362-3A99-49F6-BD39-AF8F1E0E0E47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105B557-D2E8-4943-93EF-4C06D626AE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A0DE9E-D2DE-4382-88C3-938A6E69C84D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282A0A-6E98-4EEF-8B67-BDC953F704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7439A2-C2FE-47CB-8F68-AE1F7C693F22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F49A70-DED7-4D06-93F1-F06CD514D9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239480-536A-4E11-9776-C99971A517D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8DE576-1C96-44B5-9BDB-A9E38AEB96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9E882-70F1-4CBE-BC56-1B8E5522224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7401-2217-4FEB-A2DB-CC01717ED7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F40F24-E1A3-4FC9-98DC-15B53F5A8392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07BFF5-F978-4AA3-91ED-E61930FDC8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3DAEAED-67FA-4AFE-A8D1-26FA86F031D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D241D28-3E99-43D0-BD6E-D340E60BA4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FF9391C8-38C4-4520-9CBD-FFFFC25B325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A9CDB976-8726-4D21-9107-79A4A7D915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0" r:id="rId2"/>
    <p:sldLayoutId id="2147483685" r:id="rId3"/>
    <p:sldLayoutId id="2147483686" r:id="rId4"/>
    <p:sldLayoutId id="2147483687" r:id="rId5"/>
    <p:sldLayoutId id="2147483688" r:id="rId6"/>
    <p:sldLayoutId id="2147483681" r:id="rId7"/>
    <p:sldLayoutId id="2147483689" r:id="rId8"/>
    <p:sldLayoutId id="2147483690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 bwMode="auto">
          <a:xfrm>
            <a:off x="714348" y="2928934"/>
            <a:ext cx="7772400" cy="115412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zh-CN" altLang="zh-CN" sz="4900" dirty="0" smtClean="0"/>
              <a:t>实训十二 直流稳压电源</a:t>
            </a:r>
            <a:br>
              <a:rPr lang="zh-CN" altLang="zh-CN" sz="4900" dirty="0" smtClean="0"/>
            </a:br>
            <a:endParaRPr lang="zh-CN" altLang="zh-CN" sz="4900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435975" cy="4525962"/>
          </a:xfrm>
        </p:spPr>
        <p:txBody>
          <a:bodyPr/>
          <a:lstStyle/>
          <a:p>
            <a:r>
              <a:rPr lang="en-US" altLang="zh-CN" dirty="0" smtClean="0">
                <a:latin typeface="+mn-ea"/>
              </a:rPr>
              <a:t>1</a:t>
            </a:r>
            <a:r>
              <a:rPr lang="zh-CN" altLang="zh-CN" dirty="0" smtClean="0">
                <a:latin typeface="+mn-ea"/>
              </a:rPr>
              <a:t>．研究单相桥式整流、电容滤波电路的特性。</a:t>
            </a:r>
            <a:endParaRPr lang="en-US" altLang="zh-CN" dirty="0" smtClean="0">
              <a:latin typeface="+mn-ea"/>
            </a:endParaRPr>
          </a:p>
          <a:p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2</a:t>
            </a:r>
            <a:r>
              <a:rPr lang="zh-CN" altLang="zh-CN" dirty="0" smtClean="0">
                <a:latin typeface="+mn-ea"/>
              </a:rPr>
              <a:t>．掌握串联型晶体管稳压电源主要技术指标的测试</a:t>
            </a:r>
            <a:r>
              <a:rPr lang="en-US" altLang="zh-CN" dirty="0" smtClean="0">
                <a:latin typeface="+mn-ea"/>
              </a:rPr>
              <a:t> </a:t>
            </a:r>
            <a:r>
              <a:rPr lang="zh-CN" altLang="zh-CN" dirty="0" smtClean="0">
                <a:latin typeface="+mn-ea"/>
              </a:rPr>
              <a:t>方法。</a:t>
            </a:r>
          </a:p>
          <a:p>
            <a:pPr eaLnBrk="1" hangingPunct="1">
              <a:lnSpc>
                <a:spcPct val="200000"/>
              </a:lnSpc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一、实训</a:t>
            </a:r>
            <a:r>
              <a:rPr lang="zh-CN" altLang="zh-CN" sz="3600" dirty="0" smtClean="0"/>
              <a:t>目的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+mn-ea"/>
              </a:rPr>
              <a:t>1</a:t>
            </a:r>
            <a:r>
              <a:rPr lang="zh-CN" altLang="zh-CN" dirty="0" smtClean="0">
                <a:latin typeface="+mn-ea"/>
              </a:rPr>
              <a:t>．可调交流电源</a:t>
            </a:r>
            <a:r>
              <a:rPr lang="en-US" altLang="zh-CN" dirty="0" smtClean="0">
                <a:latin typeface="+mn-ea"/>
              </a:rPr>
              <a:t>    </a:t>
            </a:r>
          </a:p>
          <a:p>
            <a:r>
              <a:rPr lang="en-US" altLang="zh-CN" dirty="0" smtClean="0">
                <a:latin typeface="+mn-ea"/>
              </a:rPr>
              <a:t>2</a:t>
            </a:r>
            <a:r>
              <a:rPr lang="zh-CN" altLang="zh-CN" dirty="0" smtClean="0">
                <a:latin typeface="+mn-ea"/>
              </a:rPr>
              <a:t>．示波器</a:t>
            </a:r>
            <a:r>
              <a:rPr lang="en-US" altLang="zh-CN" dirty="0" smtClean="0">
                <a:latin typeface="+mn-ea"/>
              </a:rPr>
              <a:t>  </a:t>
            </a:r>
          </a:p>
          <a:p>
            <a:r>
              <a:rPr lang="en-US" altLang="zh-CN" dirty="0" smtClean="0">
                <a:latin typeface="+mn-ea"/>
              </a:rPr>
              <a:t>3</a:t>
            </a:r>
            <a:r>
              <a:rPr lang="zh-CN" altLang="zh-CN" dirty="0" smtClean="0">
                <a:latin typeface="+mn-ea"/>
              </a:rPr>
              <a:t>．交流毫伏表</a:t>
            </a:r>
            <a:r>
              <a:rPr lang="en-US" altLang="zh-CN" dirty="0" smtClean="0">
                <a:latin typeface="+mn-ea"/>
              </a:rPr>
              <a:t>                </a:t>
            </a:r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4</a:t>
            </a:r>
            <a:r>
              <a:rPr lang="zh-CN" altLang="zh-CN" dirty="0" smtClean="0">
                <a:latin typeface="+mn-ea"/>
              </a:rPr>
              <a:t>．直流电压表、毫安表</a:t>
            </a:r>
            <a:r>
              <a:rPr lang="en-US" altLang="zh-CN" dirty="0" smtClean="0">
                <a:latin typeface="+mn-ea"/>
              </a:rPr>
              <a:t>    </a:t>
            </a:r>
          </a:p>
          <a:p>
            <a:r>
              <a:rPr lang="en-US" altLang="zh-CN" dirty="0" smtClean="0">
                <a:latin typeface="+mn-ea"/>
              </a:rPr>
              <a:t>5</a:t>
            </a:r>
            <a:r>
              <a:rPr lang="zh-CN" altLang="zh-CN" dirty="0" smtClean="0">
                <a:latin typeface="+mn-ea"/>
              </a:rPr>
              <a:t>．滑线变阻器</a:t>
            </a:r>
            <a:r>
              <a:rPr lang="en-US" altLang="zh-CN" dirty="0" smtClean="0">
                <a:latin typeface="+mn-ea"/>
              </a:rPr>
              <a:t>   </a:t>
            </a:r>
          </a:p>
          <a:p>
            <a:r>
              <a:rPr lang="en-US" altLang="zh-CN" dirty="0" smtClean="0">
                <a:latin typeface="+mn-ea"/>
              </a:rPr>
              <a:t>6</a:t>
            </a:r>
            <a:r>
              <a:rPr lang="zh-CN" altLang="zh-CN" dirty="0" smtClean="0">
                <a:latin typeface="+mn-ea"/>
              </a:rPr>
              <a:t>．二极管、电容等</a:t>
            </a:r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二、实训设备与器件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</a:t>
            </a:r>
            <a:r>
              <a:rPr lang="zh-CN" altLang="en-US" sz="3600" dirty="0" smtClean="0"/>
              <a:t>、</a:t>
            </a:r>
            <a:r>
              <a:rPr lang="zh-CN" altLang="zh-CN" sz="3600" dirty="0" smtClean="0"/>
              <a:t>实训内容与步骤</a:t>
            </a:r>
            <a:endParaRPr lang="zh-CN" altLang="en-US" sz="3600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428728" y="1428736"/>
          <a:ext cx="6357982" cy="4143404"/>
        </p:xfrm>
        <a:graphic>
          <a:graphicData uri="http://schemas.openxmlformats.org/presentationml/2006/ole">
            <p:oleObj spid="_x0000_s3075" r:id="rId3" imgW="13020675" imgH="6334125" progId="">
              <p:embed/>
            </p:oleObj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1</a:t>
            </a:r>
            <a:r>
              <a:rPr lang="zh-CN" altLang="zh-CN" dirty="0" smtClean="0"/>
              <a:t>．记录、整理实验结果，按格式填写实训报告。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 smtClean="0"/>
              <a:t>2</a:t>
            </a:r>
            <a:r>
              <a:rPr lang="zh-CN" altLang="zh-CN" dirty="0" smtClean="0"/>
              <a:t>．</a:t>
            </a:r>
            <a:r>
              <a:rPr lang="zh-CN" altLang="en-US" dirty="0" smtClean="0"/>
              <a:t>分析实验数据。 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四</a:t>
            </a:r>
            <a:r>
              <a:rPr lang="zh-CN" altLang="zh-CN" sz="3600" dirty="0"/>
              <a:t>、实训总结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45</TotalTime>
  <Words>99</Words>
  <Application>Microsoft Office PowerPoint</Application>
  <PresentationFormat>全屏显示(4:3)</PresentationFormat>
  <Paragraphs>17</Paragraphs>
  <Slides>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聚合</vt:lpstr>
      <vt:lpstr>    实训十二 直流稳压电源 </vt:lpstr>
      <vt:lpstr>一、实训目的</vt:lpstr>
      <vt:lpstr>二、实训设备与器件</vt:lpstr>
      <vt:lpstr>三、实训内容与步骤</vt:lpstr>
      <vt:lpstr>四、实训总结</vt:lpstr>
    </vt:vector>
  </TitlesOfParts>
  <Company>JL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肖杨</dc:creator>
  <cp:lastModifiedBy>gsc</cp:lastModifiedBy>
  <cp:revision>10</cp:revision>
  <dcterms:created xsi:type="dcterms:W3CDTF">2015-11-13T06:18:01Z</dcterms:created>
  <dcterms:modified xsi:type="dcterms:W3CDTF">2015-11-20T05:46:56Z</dcterms:modified>
</cp:coreProperties>
</file>