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26" y="-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8761-27D8-4C26-9118-E522ACBC2982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A1C61-E32D-4FAD-A4EF-BF7036BC74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641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8761-27D8-4C26-9118-E522ACBC2982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A1C61-E32D-4FAD-A4EF-BF7036BC74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321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8761-27D8-4C26-9118-E522ACBC2982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A1C61-E32D-4FAD-A4EF-BF7036BC74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246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8761-27D8-4C26-9118-E522ACBC2982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A1C61-E32D-4FAD-A4EF-BF7036BC74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311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8761-27D8-4C26-9118-E522ACBC2982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A1C61-E32D-4FAD-A4EF-BF7036BC74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476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8761-27D8-4C26-9118-E522ACBC2982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A1C61-E32D-4FAD-A4EF-BF7036BC74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524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8761-27D8-4C26-9118-E522ACBC2982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A1C61-E32D-4FAD-A4EF-BF7036BC74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230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8761-27D8-4C26-9118-E522ACBC2982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A1C61-E32D-4FAD-A4EF-BF7036BC74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629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8761-27D8-4C26-9118-E522ACBC2982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A1C61-E32D-4FAD-A4EF-BF7036BC74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508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8761-27D8-4C26-9118-E522ACBC2982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A1C61-E32D-4FAD-A4EF-BF7036BC74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119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8761-27D8-4C26-9118-E522ACBC2982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A1C61-E32D-4FAD-A4EF-BF7036BC74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235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48761-27D8-4C26-9118-E522ACBC2982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7A1C61-E32D-4FAD-A4EF-BF7036BC74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401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/>
              <a:t>传感器与综合控制技术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7160" y="401598"/>
            <a:ext cx="6888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高等职业教育“十三五”规划教材（物联网应用技术系列）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9014460" y="5911215"/>
            <a:ext cx="2667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中国水利水电出版社</a:t>
            </a:r>
            <a:endParaRPr lang="zh-CN" altLang="en-US" sz="20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300" y="5827455"/>
            <a:ext cx="609600" cy="51435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2150410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12.5</a:t>
            </a:r>
            <a:r>
              <a:rPr lang="zh-CN" altLang="zh-CN" b="1" dirty="0"/>
              <a:t>霍尔传感器模块简</a:t>
            </a:r>
            <a:r>
              <a:rPr lang="zh-CN" altLang="zh-CN" b="1" dirty="0" smtClean="0"/>
              <a:t>介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532130" y="2543120"/>
            <a:ext cx="3373948" cy="2804132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4731026" y="2543120"/>
            <a:ext cx="6871252" cy="302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514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2474278"/>
            <a:ext cx="9144000" cy="1655762"/>
          </a:xfrm>
        </p:spPr>
        <p:txBody>
          <a:bodyPr>
            <a:normAutofit/>
          </a:bodyPr>
          <a:lstStyle/>
          <a:p>
            <a:r>
              <a:rPr lang="zh-CN" altLang="zh-CN" sz="3600" b="1" dirty="0"/>
              <a:t>第十二章：其他传感器模块简</a:t>
            </a:r>
            <a:r>
              <a:rPr lang="zh-CN" altLang="zh-CN" sz="3600" b="1" dirty="0" smtClean="0"/>
              <a:t>介</a:t>
            </a:r>
            <a:endParaRPr lang="zh-CN" altLang="zh-CN" sz="3600" b="1" dirty="0"/>
          </a:p>
        </p:txBody>
      </p:sp>
    </p:spTree>
    <p:extLst>
      <p:ext uri="{BB962C8B-B14F-4D97-AF65-F5344CB8AC3E}">
        <p14:creationId xmlns:p14="http://schemas.microsoft.com/office/powerpoint/2010/main" val="2395179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825625"/>
            <a:ext cx="10949609" cy="4704384"/>
          </a:xfrm>
        </p:spPr>
        <p:txBody>
          <a:bodyPr>
            <a:normAutofit fontScale="92500" lnSpcReduction="10000"/>
          </a:bodyPr>
          <a:lstStyle/>
          <a:p>
            <a:r>
              <a:rPr lang="zh-CN" altLang="zh-CN" dirty="0"/>
              <a:t>通过对前面总计十一章的学习，读者应当初步了解一个具有计算机干预能力的测控系统的开发过程，实际应用当中还有很多其他外围传感器可以使用。本章的目标是简要介绍这些传感器模块，并给出一些合适的设计。</a:t>
            </a:r>
          </a:p>
          <a:p>
            <a:r>
              <a:rPr lang="zh-CN" altLang="zh-CN" dirty="0"/>
              <a:t>本章的主要顺序为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光</a:t>
            </a:r>
            <a:r>
              <a:rPr lang="zh-CN" altLang="zh-CN" dirty="0"/>
              <a:t>照度传感器介</a:t>
            </a:r>
            <a:r>
              <a:rPr lang="zh-CN" altLang="zh-CN" dirty="0" smtClean="0"/>
              <a:t>绍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温</a:t>
            </a:r>
            <a:r>
              <a:rPr lang="zh-CN" altLang="zh-CN" dirty="0"/>
              <a:t>湿度传感器介</a:t>
            </a:r>
            <a:r>
              <a:rPr lang="zh-CN" altLang="zh-CN" dirty="0" smtClean="0"/>
              <a:t>绍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烟</a:t>
            </a:r>
            <a:r>
              <a:rPr lang="zh-CN" altLang="zh-CN" dirty="0"/>
              <a:t>雾传感器介</a:t>
            </a:r>
            <a:r>
              <a:rPr lang="zh-CN" altLang="zh-CN" dirty="0" smtClean="0"/>
              <a:t>绍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超</a:t>
            </a:r>
            <a:r>
              <a:rPr lang="zh-CN" altLang="zh-CN" dirty="0"/>
              <a:t>声波传感器介</a:t>
            </a:r>
            <a:r>
              <a:rPr lang="zh-CN" altLang="zh-CN" dirty="0" smtClean="0"/>
              <a:t>绍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红</a:t>
            </a:r>
            <a:r>
              <a:rPr lang="zh-CN" altLang="zh-CN" dirty="0"/>
              <a:t>外传感器介</a:t>
            </a:r>
            <a:r>
              <a:rPr lang="zh-CN" altLang="zh-CN" dirty="0" smtClean="0"/>
              <a:t>绍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霍</a:t>
            </a:r>
            <a:r>
              <a:rPr lang="zh-CN" altLang="zh-CN" dirty="0"/>
              <a:t>尔传感器介</a:t>
            </a:r>
            <a:r>
              <a:rPr lang="zh-CN" altLang="zh-CN" dirty="0" smtClean="0"/>
              <a:t>绍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9411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本章重点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	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zh-CN" altLang="zh-CN" dirty="0" smtClean="0"/>
              <a:t>本</a:t>
            </a:r>
            <a:r>
              <a:rPr lang="zh-CN" altLang="zh-CN" dirty="0"/>
              <a:t>章的内容均为了解性质的知识，读者如果有更加深入的需求，应当查看更专业的文献来进行应用系统外围模块的设计与实现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680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12.1</a:t>
            </a:r>
            <a:r>
              <a:rPr lang="zh-CN" altLang="zh-CN" b="1" dirty="0"/>
              <a:t>光照度传感器模块简介</a:t>
            </a:r>
          </a:p>
          <a:p>
            <a:r>
              <a:rPr lang="en-US" altLang="zh-CN" b="1" dirty="0"/>
              <a:t>12.2</a:t>
            </a:r>
            <a:r>
              <a:rPr lang="zh-CN" altLang="zh-CN" b="1" dirty="0"/>
              <a:t>温湿度传感器模块简介</a:t>
            </a:r>
          </a:p>
          <a:p>
            <a:r>
              <a:rPr lang="en-US" altLang="zh-CN" b="1" dirty="0"/>
              <a:t>12.3</a:t>
            </a:r>
            <a:r>
              <a:rPr lang="zh-CN" altLang="zh-CN" b="1" dirty="0"/>
              <a:t>烟雾传感器模块简介</a:t>
            </a:r>
          </a:p>
          <a:p>
            <a:r>
              <a:rPr lang="en-US" altLang="zh-CN" b="1" dirty="0"/>
              <a:t>12.4</a:t>
            </a:r>
            <a:r>
              <a:rPr lang="zh-CN" altLang="zh-CN" b="1" dirty="0"/>
              <a:t>超声波传感器模块简介</a:t>
            </a:r>
          </a:p>
          <a:p>
            <a:r>
              <a:rPr lang="en-US" altLang="zh-CN" b="1" dirty="0"/>
              <a:t>12.5</a:t>
            </a:r>
            <a:r>
              <a:rPr lang="zh-CN" altLang="zh-CN" b="1" dirty="0"/>
              <a:t>霍尔传感器模块简介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3380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12.1</a:t>
            </a:r>
            <a:r>
              <a:rPr lang="zh-CN" altLang="zh-CN" b="1" dirty="0"/>
              <a:t>光照度传感器模块简</a:t>
            </a:r>
            <a:r>
              <a:rPr lang="zh-CN" altLang="zh-CN" b="1" dirty="0" smtClean="0"/>
              <a:t>介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679174" y="3172779"/>
            <a:ext cx="3604591" cy="2253987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053" y="2107096"/>
            <a:ext cx="6937512" cy="44726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906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12.2</a:t>
            </a:r>
            <a:r>
              <a:rPr lang="zh-CN" altLang="zh-CN" b="1" dirty="0"/>
              <a:t>温湿度传感器模块简</a:t>
            </a:r>
            <a:r>
              <a:rPr lang="zh-CN" altLang="zh-CN" b="1" dirty="0" smtClean="0"/>
              <a:t>介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618599" y="2655376"/>
            <a:ext cx="2482409" cy="2373823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5326518" y="2326419"/>
            <a:ext cx="6027282" cy="316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394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12.3</a:t>
            </a:r>
            <a:r>
              <a:rPr lang="zh-CN" altLang="zh-CN" b="1" dirty="0"/>
              <a:t>烟雾传感器模块简</a:t>
            </a:r>
            <a:r>
              <a:rPr lang="zh-CN" altLang="zh-CN" b="1" dirty="0" smtClean="0"/>
              <a:t>介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551593" y="3287989"/>
            <a:ext cx="2400328" cy="2039620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3359454" y="2989814"/>
            <a:ext cx="8438294" cy="3410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4423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12.4</a:t>
            </a:r>
            <a:r>
              <a:rPr lang="zh-CN" altLang="zh-CN" b="1" dirty="0"/>
              <a:t>超声波传感器模块简</a:t>
            </a:r>
            <a:r>
              <a:rPr lang="zh-CN" altLang="zh-CN" b="1" dirty="0" smtClean="0"/>
              <a:t>介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353570" y="1940049"/>
            <a:ext cx="3295015" cy="202374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353570" y="4213155"/>
            <a:ext cx="3418205" cy="219138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522" y="1610139"/>
            <a:ext cx="5589877" cy="50428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4074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140</Words>
  <Application>Microsoft Office PowerPoint</Application>
  <PresentationFormat>自定义</PresentationFormat>
  <Paragraphs>28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传感器与综合控制技术</vt:lpstr>
      <vt:lpstr>PowerPoint 演示文稿</vt:lpstr>
      <vt:lpstr>Introduction</vt:lpstr>
      <vt:lpstr>本章重点</vt:lpstr>
      <vt:lpstr>目录</vt:lpstr>
      <vt:lpstr>12.1光照度传感器模块简介</vt:lpstr>
      <vt:lpstr>12.2温湿度传感器模块简介</vt:lpstr>
      <vt:lpstr>12.3烟雾传感器模块简介</vt:lpstr>
      <vt:lpstr>12.4超声波传感器模块简介</vt:lpstr>
      <vt:lpstr>12.5霍尔传感器模块简介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传感器与综合控制技术</dc:title>
  <dc:creator>Administrator</dc:creator>
  <cp:lastModifiedBy>微软用户</cp:lastModifiedBy>
  <cp:revision>4</cp:revision>
  <dcterms:created xsi:type="dcterms:W3CDTF">2017-02-11T14:16:40Z</dcterms:created>
  <dcterms:modified xsi:type="dcterms:W3CDTF">2017-02-15T01:46:50Z</dcterms:modified>
</cp:coreProperties>
</file>