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73" r:id="rId4"/>
    <p:sldMasterId id="2147483685" r:id="rId5"/>
    <p:sldMasterId id="2147483698" r:id="rId6"/>
    <p:sldMasterId id="2147483712" r:id="rId7"/>
  </p:sldMasterIdLst>
  <p:notesMasterIdLst>
    <p:notesMasterId r:id="rId53"/>
  </p:notesMasterIdLst>
  <p:handoutMasterIdLst>
    <p:handoutMasterId r:id="rId54"/>
  </p:handoutMasterIdLst>
  <p:sldIdLst>
    <p:sldId id="304" r:id="rId8"/>
    <p:sldId id="369" r:id="rId9"/>
    <p:sldId id="259" r:id="rId10"/>
    <p:sldId id="257" r:id="rId11"/>
    <p:sldId id="307" r:id="rId12"/>
    <p:sldId id="469" r:id="rId13"/>
    <p:sldId id="470" r:id="rId14"/>
    <p:sldId id="471" r:id="rId15"/>
    <p:sldId id="472" r:id="rId16"/>
    <p:sldId id="473" r:id="rId17"/>
    <p:sldId id="474" r:id="rId18"/>
    <p:sldId id="475" r:id="rId19"/>
    <p:sldId id="476" r:id="rId20"/>
    <p:sldId id="477" r:id="rId21"/>
    <p:sldId id="478" r:id="rId22"/>
    <p:sldId id="479" r:id="rId23"/>
    <p:sldId id="480" r:id="rId24"/>
    <p:sldId id="481" r:id="rId25"/>
    <p:sldId id="482" r:id="rId26"/>
    <p:sldId id="483" r:id="rId27"/>
    <p:sldId id="484" r:id="rId28"/>
    <p:sldId id="485" r:id="rId29"/>
    <p:sldId id="486" r:id="rId30"/>
    <p:sldId id="487" r:id="rId31"/>
    <p:sldId id="488" r:id="rId32"/>
    <p:sldId id="489" r:id="rId33"/>
    <p:sldId id="490" r:id="rId34"/>
    <p:sldId id="491" r:id="rId35"/>
    <p:sldId id="492" r:id="rId36"/>
    <p:sldId id="493" r:id="rId37"/>
    <p:sldId id="494" r:id="rId38"/>
    <p:sldId id="495" r:id="rId39"/>
    <p:sldId id="496" r:id="rId40"/>
    <p:sldId id="497" r:id="rId41"/>
    <p:sldId id="498" r:id="rId42"/>
    <p:sldId id="499" r:id="rId43"/>
    <p:sldId id="500" r:id="rId44"/>
    <p:sldId id="501" r:id="rId45"/>
    <p:sldId id="502" r:id="rId46"/>
    <p:sldId id="503" r:id="rId47"/>
    <p:sldId id="504" r:id="rId48"/>
    <p:sldId id="505" r:id="rId49"/>
    <p:sldId id="506" r:id="rId50"/>
    <p:sldId id="507" r:id="rId51"/>
    <p:sldId id="508" r:id="rId52"/>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CC00FF"/>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209"/>
        <p:guide pos="2989"/>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2.xml"/><Relationship Id="rId8" Type="http://schemas.openxmlformats.org/officeDocument/2006/relationships/slide" Target="slides/slide1.xml"/><Relationship Id="rId7" Type="http://schemas.openxmlformats.org/officeDocument/2006/relationships/slideMaster" Target="slideMasters/slideMaster6.xml"/><Relationship Id="rId6" Type="http://schemas.openxmlformats.org/officeDocument/2006/relationships/slideMaster" Target="slideMasters/slideMaster5.xml"/><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handoutMaster" Target="handoutMasters/handoutMaster1.xml"/><Relationship Id="rId53" Type="http://schemas.openxmlformats.org/officeDocument/2006/relationships/notesMaster" Target="notesMasters/notesMaster1.xml"/><Relationship Id="rId52" Type="http://schemas.openxmlformats.org/officeDocument/2006/relationships/slide" Target="slides/slide45.xml"/><Relationship Id="rId51" Type="http://schemas.openxmlformats.org/officeDocument/2006/relationships/slide" Target="slides/slide44.xml"/><Relationship Id="rId50" Type="http://schemas.openxmlformats.org/officeDocument/2006/relationships/slide" Target="slides/slide43.xml"/><Relationship Id="rId5" Type="http://schemas.openxmlformats.org/officeDocument/2006/relationships/slideMaster" Target="slideMasters/slideMaster4.xml"/><Relationship Id="rId49" Type="http://schemas.openxmlformats.org/officeDocument/2006/relationships/slide" Target="slides/slide42.xml"/><Relationship Id="rId48" Type="http://schemas.openxmlformats.org/officeDocument/2006/relationships/slide" Target="slides/slide41.xml"/><Relationship Id="rId47" Type="http://schemas.openxmlformats.org/officeDocument/2006/relationships/slide" Target="slides/slide40.xml"/><Relationship Id="rId46" Type="http://schemas.openxmlformats.org/officeDocument/2006/relationships/slide" Target="slides/slide39.xml"/><Relationship Id="rId45" Type="http://schemas.openxmlformats.org/officeDocument/2006/relationships/slide" Target="slides/slide38.xml"/><Relationship Id="rId44" Type="http://schemas.openxmlformats.org/officeDocument/2006/relationships/slide" Target="slides/slide37.xml"/><Relationship Id="rId43" Type="http://schemas.openxmlformats.org/officeDocument/2006/relationships/slide" Target="slides/slide36.xml"/><Relationship Id="rId42" Type="http://schemas.openxmlformats.org/officeDocument/2006/relationships/slide" Target="slides/slide35.xml"/><Relationship Id="rId41" Type="http://schemas.openxmlformats.org/officeDocument/2006/relationships/slide" Target="slides/slide34.xml"/><Relationship Id="rId40" Type="http://schemas.openxmlformats.org/officeDocument/2006/relationships/slide" Target="slides/slide33.xml"/><Relationship Id="rId4" Type="http://schemas.openxmlformats.org/officeDocument/2006/relationships/slideMaster" Target="slideMasters/slideMaster3.xml"/><Relationship Id="rId39" Type="http://schemas.openxmlformats.org/officeDocument/2006/relationships/slide" Target="slides/slide32.xml"/><Relationship Id="rId38" Type="http://schemas.openxmlformats.org/officeDocument/2006/relationships/slide" Target="slides/slide31.xml"/><Relationship Id="rId37" Type="http://schemas.openxmlformats.org/officeDocument/2006/relationships/slide" Target="slides/slide30.xml"/><Relationship Id="rId36" Type="http://schemas.openxmlformats.org/officeDocument/2006/relationships/slide" Target="slides/slide29.xml"/><Relationship Id="rId35" Type="http://schemas.openxmlformats.org/officeDocument/2006/relationships/slide" Target="slides/slide28.xml"/><Relationship Id="rId34" Type="http://schemas.openxmlformats.org/officeDocument/2006/relationships/slide" Target="slides/slide27.xml"/><Relationship Id="rId33" Type="http://schemas.openxmlformats.org/officeDocument/2006/relationships/slide" Target="slides/slide26.xml"/><Relationship Id="rId32" Type="http://schemas.openxmlformats.org/officeDocument/2006/relationships/slide" Target="slides/slide25.xml"/><Relationship Id="rId31" Type="http://schemas.openxmlformats.org/officeDocument/2006/relationships/slide" Target="slides/slide24.xml"/><Relationship Id="rId30" Type="http://schemas.openxmlformats.org/officeDocument/2006/relationships/slide" Target="slides/slide23.xml"/><Relationship Id="rId3" Type="http://schemas.openxmlformats.org/officeDocument/2006/relationships/slideMaster" Target="slideMasters/slideMaster2.xml"/><Relationship Id="rId29" Type="http://schemas.openxmlformats.org/officeDocument/2006/relationships/slide" Target="slides/slide22.xml"/><Relationship Id="rId28" Type="http://schemas.openxmlformats.org/officeDocument/2006/relationships/slide" Target="slides/slide21.xml"/><Relationship Id="rId27" Type="http://schemas.openxmlformats.org/officeDocument/2006/relationships/slide" Target="slides/slide20.xml"/><Relationship Id="rId26" Type="http://schemas.openxmlformats.org/officeDocument/2006/relationships/slide" Target="slides/slide19.xml"/><Relationship Id="rId25" Type="http://schemas.openxmlformats.org/officeDocument/2006/relationships/slide" Target="slides/slide18.xml"/><Relationship Id="rId24" Type="http://schemas.openxmlformats.org/officeDocument/2006/relationships/slide" Target="slides/slide17.xml"/><Relationship Id="rId23" Type="http://schemas.openxmlformats.org/officeDocument/2006/relationships/slide" Target="slides/slide16.xml"/><Relationship Id="rId22" Type="http://schemas.openxmlformats.org/officeDocument/2006/relationships/slide" Target="slides/slide15.xml"/><Relationship Id="rId21" Type="http://schemas.openxmlformats.org/officeDocument/2006/relationships/slide" Target="slides/slide14.xml"/><Relationship Id="rId20" Type="http://schemas.openxmlformats.org/officeDocument/2006/relationships/slide" Target="slides/slide13.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slide" Target="slides/slide7.xml"/><Relationship Id="rId13" Type="http://schemas.openxmlformats.org/officeDocument/2006/relationships/slide" Target="slides/slide6.xml"/><Relationship Id="rId12" Type="http://schemas.openxmlformats.org/officeDocument/2006/relationships/slide" Target="slides/slide5.xml"/><Relationship Id="rId11" Type="http://schemas.openxmlformats.org/officeDocument/2006/relationships/slide" Target="slides/slide4.xml"/><Relationship Id="rId10" Type="http://schemas.openxmlformats.org/officeDocument/2006/relationships/slide" Target="slides/slide3.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146" name="页眉占位符 6145"/>
          <p:cNvSpPr>
            <a:spLocks noGrp="1"/>
          </p:cNvSpPr>
          <p:nvPr>
            <p:ph type="hdr" sz="quarter"/>
          </p:nvPr>
        </p:nvSpPr>
        <p:spPr>
          <a:xfrm>
            <a:off x="0" y="0"/>
            <a:ext cx="2971800" cy="457200"/>
          </a:xfrm>
          <a:prstGeom prst="rect">
            <a:avLst/>
          </a:prstGeom>
          <a:noFill/>
          <a:ln w="9525">
            <a:noFill/>
          </a:ln>
        </p:spPr>
        <p:txBody>
          <a:bodyPr/>
          <a:p>
            <a:pPr lvl="0" fontAlgn="base"/>
            <a:endParaRPr lang="zh-CN" sz="1200" strike="noStrike" noProof="1">
              <a:ea typeface="宋体" panose="02010600030101010101" pitchFamily="2" charset="-122"/>
            </a:endParaRPr>
          </a:p>
        </p:txBody>
      </p:sp>
      <p:sp>
        <p:nvSpPr>
          <p:cNvPr id="6147" name="日期占位符 6146"/>
          <p:cNvSpPr>
            <a:spLocks noGrp="1"/>
          </p:cNvSpPr>
          <p:nvPr>
            <p:ph type="dt" idx="1"/>
          </p:nvPr>
        </p:nvSpPr>
        <p:spPr>
          <a:xfrm>
            <a:off x="3884613" y="0"/>
            <a:ext cx="2971800" cy="457200"/>
          </a:xfrm>
          <a:prstGeom prst="rect">
            <a:avLst/>
          </a:prstGeom>
          <a:noFill/>
          <a:ln w="9525">
            <a:noFill/>
          </a:ln>
        </p:spPr>
        <p:txBody>
          <a:bodyPr/>
          <a:p>
            <a:pPr lvl="0" algn="r" fontAlgn="base"/>
            <a:endParaRPr lang="zh-CN" altLang="en-US" sz="1200" strike="noStrike" noProof="1">
              <a:ea typeface="宋体" panose="02010600030101010101" pitchFamily="2" charset="-122"/>
            </a:endParaRPr>
          </a:p>
        </p:txBody>
      </p:sp>
      <p:sp>
        <p:nvSpPr>
          <p:cNvPr id="6148" name="幻灯片图像占位符 6147"/>
          <p:cNvSpPr>
            <a:spLocks noGrp="1" noRot="1"/>
          </p:cNvSpPr>
          <p:nvPr>
            <p:ph type="sldImg"/>
          </p:nvPr>
        </p:nvSpPr>
        <p:spPr>
          <a:xfrm>
            <a:off x="1143000" y="685800"/>
            <a:ext cx="4572000" cy="3429000"/>
          </a:xfrm>
          <a:prstGeom prst="rect">
            <a:avLst/>
          </a:prstGeom>
          <a:noFill/>
          <a:ln w="9525">
            <a:noFill/>
          </a:ln>
        </p:spPr>
      </p:sp>
      <p:sp>
        <p:nvSpPr>
          <p:cNvPr id="6149" name="文本占位符 6148"/>
          <p:cNvSpPr>
            <a:spLocks noGrp="1" noRot="1"/>
          </p:cNvSpPr>
          <p:nvPr>
            <p:ph type="body" sz="quarter"/>
          </p:nvPr>
        </p:nvSpPr>
        <p:spPr>
          <a:xfrm>
            <a:off x="685800" y="4343400"/>
            <a:ext cx="5486400" cy="4114800"/>
          </a:xfrm>
          <a:prstGeom prst="rect">
            <a:avLst/>
          </a:prstGeom>
          <a:noFill/>
          <a:ln w="9525">
            <a:noFill/>
          </a:ln>
        </p:spPr>
        <p:txBody>
          <a:bodyPr anchor="ctr"/>
          <a:p>
            <a:pPr lvl="0" indent="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150" name="页脚占位符 6149"/>
          <p:cNvSpPr>
            <a:spLocks noGrp="1"/>
          </p:cNvSpPr>
          <p:nvPr>
            <p:ph type="ftr" sz="quarter" idx="4"/>
          </p:nvPr>
        </p:nvSpPr>
        <p:spPr>
          <a:xfrm>
            <a:off x="0" y="8685213"/>
            <a:ext cx="2971800" cy="457200"/>
          </a:xfrm>
          <a:prstGeom prst="rect">
            <a:avLst/>
          </a:prstGeom>
          <a:noFill/>
          <a:ln w="9525">
            <a:noFill/>
          </a:ln>
        </p:spPr>
        <p:txBody>
          <a:bodyPr anchor="b"/>
          <a:p>
            <a:pPr lvl="0" fontAlgn="base"/>
            <a:endParaRPr lang="zh-CN" sz="1200" strike="noStrike" noProof="1">
              <a:ea typeface="宋体" panose="02010600030101010101" pitchFamily="2" charset="-122"/>
            </a:endParaRPr>
          </a:p>
        </p:txBody>
      </p:sp>
      <p:sp>
        <p:nvSpPr>
          <p:cNvPr id="6151" name="灯片编号占位符 6150"/>
          <p:cNvSpPr>
            <a:spLocks noGrp="1"/>
          </p:cNvSpPr>
          <p:nvPr>
            <p:ph type="sldNum" sz="quarter" idx="5"/>
          </p:nvPr>
        </p:nvSpPr>
        <p:spPr>
          <a:xfrm>
            <a:off x="3884613" y="8685213"/>
            <a:ext cx="2971800" cy="457200"/>
          </a:xfrm>
          <a:prstGeom prst="rect">
            <a:avLst/>
          </a:prstGeom>
          <a:noFill/>
          <a:ln w="9525">
            <a:noFill/>
          </a:ln>
        </p:spPr>
        <p:txBody>
          <a:bodyPr anchor="b"/>
          <a:p>
            <a:pPr lvl="0" algn="r" fontAlgn="base"/>
            <a:fld id="{9A0DB2DC-4C9A-4742-B13C-FB6460FD3503}" type="slidenum">
              <a:rPr lang="zh-CN" sz="1200" strike="noStrike" noProof="1">
                <a:latin typeface="Arial" panose="020B0604020202020204" pitchFamily="34" charset="0"/>
                <a:ea typeface="宋体" panose="02010600030101010101" pitchFamily="2" charset="-122"/>
                <a:cs typeface="+mn-ea"/>
              </a:rPr>
            </a:fld>
            <a:endParaRPr lang="zh-CN" sz="1200" strike="noStrike" noProof="1">
              <a:ea typeface="宋体"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marL="0" lvl="0"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1pPr>
    <a:lvl2pPr marL="457200" lvl="1"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2pPr>
    <a:lvl3pPr marL="914400" lvl="2"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3pPr>
    <a:lvl4pPr marL="1371600" lvl="3"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4pPr>
    <a:lvl5pPr marL="1828800" lvl="4"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5pPr>
    <a:lvl6pPr marL="2286000" lvl="5"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6pPr>
    <a:lvl7pPr marL="2743200" lvl="6"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7pPr>
    <a:lvl8pPr marL="3200400" lvl="7"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8pPr>
    <a:lvl9pPr marL="3657600" lvl="8"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sp>
        <p:nvSpPr>
          <p:cNvPr id="4098" name="矩形 2049"/>
          <p:cNvSpPr/>
          <p:nvPr/>
        </p:nvSpPr>
        <p:spPr>
          <a:xfrm>
            <a:off x="1588" y="3498850"/>
            <a:ext cx="9142412" cy="1301750"/>
          </a:xfrm>
          <a:prstGeom prst="rect">
            <a:avLst/>
          </a:prstGeom>
          <a:gradFill rotWithShape="1">
            <a:gsLst>
              <a:gs pos="0">
                <a:schemeClr val="accent2"/>
              </a:gs>
              <a:gs pos="100000">
                <a:srgbClr val="FFFFFF"/>
              </a:gs>
            </a:gsLst>
            <a:lin ang="5400000" scaled="1"/>
            <a:tileRect/>
          </a:gradFill>
          <a:ln w="9525">
            <a:noFill/>
          </a:ln>
        </p:spPr>
        <p:txBody>
          <a:bodyPr anchor="t"/>
          <a:p>
            <a:pPr lvl="0" indent="0"/>
            <a:endParaRPr lang="zh-CN" altLang="en-US"/>
          </a:p>
        </p:txBody>
      </p:sp>
      <p:sp>
        <p:nvSpPr>
          <p:cNvPr id="4099" name="矩形 2050"/>
          <p:cNvSpPr/>
          <p:nvPr/>
        </p:nvSpPr>
        <p:spPr>
          <a:xfrm>
            <a:off x="0" y="2373313"/>
            <a:ext cx="9144000" cy="1071562"/>
          </a:xfrm>
          <a:prstGeom prst="rect">
            <a:avLst/>
          </a:prstGeom>
          <a:gradFill rotWithShape="1">
            <a:gsLst>
              <a:gs pos="0">
                <a:schemeClr val="accent1"/>
              </a:gs>
              <a:gs pos="100000">
                <a:srgbClr val="174362"/>
              </a:gs>
            </a:gsLst>
            <a:lin ang="5400000" scaled="1"/>
            <a:tileRect/>
          </a:gradFill>
          <a:ln w="9525">
            <a:noFill/>
          </a:ln>
        </p:spPr>
        <p:txBody>
          <a:bodyPr anchor="t"/>
          <a:p>
            <a:pPr lvl="0" indent="0"/>
            <a:endParaRPr lang="zh-CN" altLang="en-US"/>
          </a:p>
        </p:txBody>
      </p:sp>
      <p:sp>
        <p:nvSpPr>
          <p:cNvPr id="4100" name="圆角矩形 2051"/>
          <p:cNvSpPr/>
          <p:nvPr/>
        </p:nvSpPr>
        <p:spPr>
          <a:xfrm>
            <a:off x="787400" y="2730500"/>
            <a:ext cx="7620000" cy="1143000"/>
          </a:xfrm>
          <a:prstGeom prst="roundRect">
            <a:avLst>
              <a:gd name="adj" fmla="val 38449"/>
            </a:avLst>
          </a:prstGeom>
          <a:solidFill>
            <a:schemeClr val="bg1"/>
          </a:solidFill>
          <a:ln w="25400" cap="flat" cmpd="sng">
            <a:solidFill>
              <a:srgbClr val="000080"/>
            </a:solidFill>
            <a:prstDash val="solid"/>
            <a:round/>
            <a:headEnd type="none" w="med" len="med"/>
            <a:tailEnd type="none" w="med" len="med"/>
          </a:ln>
        </p:spPr>
        <p:txBody>
          <a:bodyPr anchor="t"/>
          <a:p>
            <a:pPr lvl="0" indent="0"/>
            <a:endParaRPr lang="zh-CN" altLang="en-US"/>
          </a:p>
        </p:txBody>
      </p:sp>
      <p:sp>
        <p:nvSpPr>
          <p:cNvPr id="4101" name="矩形 2052"/>
          <p:cNvSpPr/>
          <p:nvPr/>
        </p:nvSpPr>
        <p:spPr>
          <a:xfrm>
            <a:off x="2133600" y="4724400"/>
            <a:ext cx="4495800" cy="762000"/>
          </a:xfrm>
          <a:prstGeom prst="rect">
            <a:avLst/>
          </a:prstGeom>
          <a:noFill/>
          <a:ln w="9525">
            <a:noFill/>
          </a:ln>
        </p:spPr>
        <p:txBody>
          <a:bodyPr anchor="t"/>
          <a:p>
            <a:pPr lvl="0" indent="0" algn="l" eaLnBrk="0" hangingPunct="0"/>
            <a:endParaRPr lang="zh-CN" altLang="en-US">
              <a:ea typeface="宋体" panose="02010600030101010101" pitchFamily="2" charset="-122"/>
            </a:endParaRPr>
          </a:p>
        </p:txBody>
      </p:sp>
      <p:sp>
        <p:nvSpPr>
          <p:cNvPr id="4102" name="矩形 2054"/>
          <p:cNvSpPr/>
          <p:nvPr/>
        </p:nvSpPr>
        <p:spPr>
          <a:xfrm>
            <a:off x="1588" y="0"/>
            <a:ext cx="9142412" cy="2362200"/>
          </a:xfrm>
          <a:prstGeom prst="rect">
            <a:avLst/>
          </a:prstGeom>
          <a:gradFill rotWithShape="1">
            <a:gsLst>
              <a:gs pos="0">
                <a:schemeClr val="accent2"/>
              </a:gs>
              <a:gs pos="100000">
                <a:srgbClr val="FFFFFF"/>
              </a:gs>
            </a:gsLst>
            <a:lin ang="5400000" scaled="1"/>
            <a:tileRect/>
          </a:gradFill>
          <a:ln w="9525">
            <a:noFill/>
          </a:ln>
        </p:spPr>
        <p:txBody>
          <a:bodyPr anchor="t"/>
          <a:p>
            <a:pPr lvl="0" indent="0"/>
            <a:endParaRPr lang="zh-CN" altLang="en-US"/>
          </a:p>
        </p:txBody>
      </p:sp>
      <p:sp>
        <p:nvSpPr>
          <p:cNvPr id="2054" name="灯片编号占位符 2053"/>
          <p:cNvSpPr>
            <a:spLocks noGrp="1"/>
          </p:cNvSpPr>
          <p:nvPr>
            <p:ph type="sldNum" sz="quarter" idx="4"/>
          </p:nvPr>
        </p:nvSpPr>
        <p:spPr>
          <a:xfrm>
            <a:off x="7010400" y="6324600"/>
            <a:ext cx="2133600" cy="533400"/>
          </a:xfrm>
          <a:prstGeom prst="rect">
            <a:avLst/>
          </a:prstGeom>
          <a:noFill/>
          <a:ln w="9525">
            <a:noFill/>
          </a:ln>
        </p:spPr>
        <p:txBody>
          <a:bodyPr anchor="t"/>
          <a:p>
            <a:pPr eaLnBrk="1" fontAlgn="base" hangingPunct="1"/>
            <a:fld id="{9A0DB2DC-4C9A-4742-B13C-FB6460FD3503}" type="slidenum">
              <a:rPr lang="zh-CN" noProof="1">
                <a:latin typeface="Arial" panose="020B0604020202020204" pitchFamily="34" charset="0"/>
                <a:ea typeface="宋体" panose="02010600030101010101" pitchFamily="2" charset="-122"/>
                <a:cs typeface="+mn-ea"/>
              </a:rPr>
            </a:fld>
            <a:endParaRPr lang="zh-CN" noProof="1">
              <a:ea typeface="宋体" panose="02010600030101010101" pitchFamily="2" charset="-122"/>
            </a:endParaRPr>
          </a:p>
        </p:txBody>
      </p:sp>
    </p:spTree>
  </p:cSld>
  <p:clrMapOvr>
    <a:masterClrMapping/>
  </p:clrMapOvr>
  <p:hf sldNum="0" hdr="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365125"/>
            <a:ext cx="2057400" cy="5959475"/>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365125"/>
            <a:ext cx="6052930" cy="595947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dgm" preserve="1">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SmartArt 占位符 2"/>
          <p:cNvSpPr>
            <a:spLocks noGrp="1"/>
          </p:cNvSpPr>
          <p:nvPr>
            <p:ph type="pic" idx="1"/>
          </p:nvPr>
        </p:nvSpPr>
        <p:spPr/>
        <p:txBody>
          <a:bodyPr/>
          <a:lstStyle/>
          <a:p>
            <a:pPr fontAlgn="base"/>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a:p>
        </p:txBody>
      </p:sp>
      <p:sp>
        <p:nvSpPr>
          <p:cNvPr id="5" name="页脚占位符 4"/>
          <p:cNvSpPr>
            <a:spLocks noGrp="1"/>
          </p:cNvSpPr>
          <p:nvPr>
            <p:ph type="ftr" sz="quarter" idx="11"/>
          </p:nvPr>
        </p:nvSpPr>
        <p:spPr/>
        <p:txBody>
          <a:bodyPr/>
          <a:p>
            <a:pPr lvl="0" eaLnBrk="1" fontAlgn="base" hangingPunct="1"/>
            <a:endParaRPr lang="zh-CN" strike="noStrike" noProof="1"/>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a:p>
        </p:txBody>
      </p:sp>
      <p:sp>
        <p:nvSpPr>
          <p:cNvPr id="5" name="页脚占位符 4"/>
          <p:cNvSpPr>
            <a:spLocks noGrp="1"/>
          </p:cNvSpPr>
          <p:nvPr>
            <p:ph type="ftr" sz="quarter" idx="11"/>
          </p:nvPr>
        </p:nvSpPr>
        <p:spPr/>
        <p:txBody>
          <a:bodyPr/>
          <a:p>
            <a:pPr lvl="0" eaLnBrk="1" fontAlgn="base" hangingPunct="1"/>
            <a:endParaRPr lang="zh-CN" strike="noStrike" noProof="1"/>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eaLnBrk="1" fontAlgn="base" hangingPunct="1"/>
            <a:endParaRPr lang="zh-CN" altLang="en-US" strike="noStrike" noProof="1"/>
          </a:p>
        </p:txBody>
      </p:sp>
      <p:sp>
        <p:nvSpPr>
          <p:cNvPr id="5" name="页脚占位符 4"/>
          <p:cNvSpPr>
            <a:spLocks noGrp="1"/>
          </p:cNvSpPr>
          <p:nvPr>
            <p:ph type="ftr" sz="quarter" idx="11"/>
          </p:nvPr>
        </p:nvSpPr>
        <p:spPr/>
        <p:txBody>
          <a:bodyPr/>
          <a:p>
            <a:pPr lvl="0" eaLnBrk="1" fontAlgn="base" hangingPunct="1"/>
            <a:endParaRPr lang="zh-CN" strike="noStrike" noProof="1"/>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eaLnBrk="1" fontAlgn="base" hangingPunct="1"/>
            <a:endParaRPr lang="zh-CN" altLang="en-US" strike="noStrike" noProof="1"/>
          </a:p>
        </p:txBody>
      </p:sp>
      <p:sp>
        <p:nvSpPr>
          <p:cNvPr id="6" name="页脚占位符 5"/>
          <p:cNvSpPr>
            <a:spLocks noGrp="1"/>
          </p:cNvSpPr>
          <p:nvPr>
            <p:ph type="ftr" sz="quarter" idx="11"/>
          </p:nvPr>
        </p:nvSpPr>
        <p:spPr/>
        <p:txBody>
          <a:bodyPr/>
          <a:p>
            <a:pPr lvl="0" eaLnBrk="1" fontAlgn="base" hangingPunct="1"/>
            <a:endParaRPr lang="zh-CN" strike="noStrike" noProof="1"/>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eaLnBrk="1" fontAlgn="base" hangingPunct="1"/>
            <a:endParaRPr lang="zh-CN" altLang="en-US" strike="noStrike" noProof="1"/>
          </a:p>
        </p:txBody>
      </p:sp>
      <p:sp>
        <p:nvSpPr>
          <p:cNvPr id="8" name="页脚占位符 7"/>
          <p:cNvSpPr>
            <a:spLocks noGrp="1"/>
          </p:cNvSpPr>
          <p:nvPr>
            <p:ph type="ftr" sz="quarter" idx="11"/>
          </p:nvPr>
        </p:nvSpPr>
        <p:spPr/>
        <p:txBody>
          <a:bodyPr/>
          <a:p>
            <a:pPr lvl="0" eaLnBrk="1" fontAlgn="base" hangingPunct="1"/>
            <a:endParaRPr lang="zh-CN" strike="noStrike" noProof="1"/>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eaLnBrk="1" fontAlgn="base" hangingPunct="1"/>
            <a:endParaRPr lang="zh-CN" altLang="en-US" strike="noStrike" noProof="1"/>
          </a:p>
        </p:txBody>
      </p:sp>
      <p:sp>
        <p:nvSpPr>
          <p:cNvPr id="4" name="页脚占位符 3"/>
          <p:cNvSpPr>
            <a:spLocks noGrp="1"/>
          </p:cNvSpPr>
          <p:nvPr>
            <p:ph type="ftr" sz="quarter" idx="11"/>
          </p:nvPr>
        </p:nvSpPr>
        <p:spPr/>
        <p:txBody>
          <a:bodyPr/>
          <a:p>
            <a:pPr lvl="0" eaLnBrk="1" fontAlgn="base" hangingPunct="1"/>
            <a:endParaRPr lang="zh-CN" strike="noStrike" noProof="1"/>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eaLnBrk="1" fontAlgn="base" hangingPunct="1"/>
            <a:endParaRPr lang="zh-CN" altLang="en-US" strike="noStrike" noProof="1"/>
          </a:p>
        </p:txBody>
      </p:sp>
      <p:sp>
        <p:nvSpPr>
          <p:cNvPr id="3" name="页脚占位符 2"/>
          <p:cNvSpPr>
            <a:spLocks noGrp="1"/>
          </p:cNvSpPr>
          <p:nvPr>
            <p:ph type="ftr" sz="quarter" idx="11"/>
          </p:nvPr>
        </p:nvSpPr>
        <p:spPr/>
        <p:txBody>
          <a:bodyPr/>
          <a:p>
            <a:pPr lvl="0" eaLnBrk="1" fontAlgn="base" hangingPunct="1"/>
            <a:endParaRPr lang="zh-CN" strike="noStrike" noProof="1"/>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zh-CN" altLang="en-US" strike="noStrike" noProof="1"/>
          </a:p>
        </p:txBody>
      </p:sp>
      <p:sp>
        <p:nvSpPr>
          <p:cNvPr id="6" name="页脚占位符 5"/>
          <p:cNvSpPr>
            <a:spLocks noGrp="1"/>
          </p:cNvSpPr>
          <p:nvPr>
            <p:ph type="ftr" sz="quarter" idx="11"/>
          </p:nvPr>
        </p:nvSpPr>
        <p:spPr/>
        <p:txBody>
          <a:bodyPr/>
          <a:p>
            <a:pPr lvl="0" eaLnBrk="1" fontAlgn="base" hangingPunct="1"/>
            <a:endParaRPr lang="zh-CN" strike="noStrike" noProof="1"/>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zh-CN" altLang="en-US" strike="noStrike" noProof="1"/>
          </a:p>
        </p:txBody>
      </p:sp>
      <p:sp>
        <p:nvSpPr>
          <p:cNvPr id="6" name="页脚占位符 5"/>
          <p:cNvSpPr>
            <a:spLocks noGrp="1"/>
          </p:cNvSpPr>
          <p:nvPr>
            <p:ph type="ftr" sz="quarter" idx="11"/>
          </p:nvPr>
        </p:nvSpPr>
        <p:spPr/>
        <p:txBody>
          <a:bodyPr/>
          <a:p>
            <a:pPr lvl="0" eaLnBrk="1" fontAlgn="base" hangingPunct="1"/>
            <a:endParaRPr lang="zh-CN" strike="noStrike" noProof="1"/>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a:p>
        </p:txBody>
      </p:sp>
      <p:sp>
        <p:nvSpPr>
          <p:cNvPr id="5" name="页脚占位符 4"/>
          <p:cNvSpPr>
            <a:spLocks noGrp="1"/>
          </p:cNvSpPr>
          <p:nvPr>
            <p:ph type="ftr" sz="quarter" idx="11"/>
          </p:nvPr>
        </p:nvSpPr>
        <p:spPr/>
        <p:txBody>
          <a:bodyPr/>
          <a:p>
            <a:pPr lvl="0" eaLnBrk="1" fontAlgn="base" hangingPunct="1"/>
            <a:endParaRPr lang="zh-CN" strike="noStrike" noProof="1"/>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a:p>
        </p:txBody>
      </p:sp>
      <p:sp>
        <p:nvSpPr>
          <p:cNvPr id="5" name="页脚占位符 4"/>
          <p:cNvSpPr>
            <a:spLocks noGrp="1"/>
          </p:cNvSpPr>
          <p:nvPr>
            <p:ph type="ftr" sz="quarter" idx="11"/>
          </p:nvPr>
        </p:nvSpPr>
        <p:spPr/>
        <p:txBody>
          <a:bodyPr/>
          <a:p>
            <a:pPr lvl="0" eaLnBrk="1" fontAlgn="base" hangingPunct="1"/>
            <a:endParaRPr lang="zh-CN" strike="noStrike" noProof="1"/>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sp>
        <p:nvSpPr>
          <p:cNvPr id="5122" name="矩形 5121"/>
          <p:cNvSpPr/>
          <p:nvPr/>
        </p:nvSpPr>
        <p:spPr>
          <a:xfrm>
            <a:off x="1588" y="3803650"/>
            <a:ext cx="9142412" cy="1301750"/>
          </a:xfrm>
          <a:prstGeom prst="rect">
            <a:avLst/>
          </a:prstGeom>
          <a:gradFill rotWithShape="1">
            <a:gsLst>
              <a:gs pos="0">
                <a:schemeClr val="accent2"/>
              </a:gs>
              <a:gs pos="100000">
                <a:srgbClr val="FFFFFF"/>
              </a:gs>
            </a:gsLst>
            <a:lin ang="5400000" scaled="1"/>
            <a:tileRect/>
          </a:gradFill>
          <a:ln w="9525">
            <a:noFill/>
          </a:ln>
        </p:spPr>
        <p:txBody>
          <a:bodyPr anchor="t"/>
          <a:p>
            <a:pPr lvl="0" indent="0"/>
            <a:endParaRPr lang="zh-CN" altLang="en-US">
              <a:latin typeface="Arial" panose="020B0604020202020204" pitchFamily="34" charset="0"/>
            </a:endParaRPr>
          </a:p>
        </p:txBody>
      </p:sp>
      <p:sp>
        <p:nvSpPr>
          <p:cNvPr id="5123" name="矩形 5122"/>
          <p:cNvSpPr/>
          <p:nvPr/>
        </p:nvSpPr>
        <p:spPr>
          <a:xfrm>
            <a:off x="0" y="2678113"/>
            <a:ext cx="9144000" cy="1071562"/>
          </a:xfrm>
          <a:prstGeom prst="rect">
            <a:avLst/>
          </a:prstGeom>
          <a:gradFill rotWithShape="1">
            <a:gsLst>
              <a:gs pos="0">
                <a:schemeClr val="accent1"/>
              </a:gs>
              <a:gs pos="100000">
                <a:srgbClr val="174362"/>
              </a:gs>
            </a:gsLst>
            <a:lin ang="5400000" scaled="1"/>
            <a:tileRect/>
          </a:gradFill>
          <a:ln w="9525">
            <a:noFill/>
          </a:ln>
        </p:spPr>
        <p:txBody>
          <a:bodyPr anchor="t"/>
          <a:p>
            <a:pPr lvl="0" indent="0"/>
            <a:endParaRPr lang="zh-CN" altLang="en-US">
              <a:latin typeface="Arial" panose="020B0604020202020204" pitchFamily="34" charset="0"/>
            </a:endParaRPr>
          </a:p>
        </p:txBody>
      </p:sp>
      <p:sp>
        <p:nvSpPr>
          <p:cNvPr id="5124" name="圆角矩形 5124"/>
          <p:cNvSpPr/>
          <p:nvPr/>
        </p:nvSpPr>
        <p:spPr>
          <a:xfrm>
            <a:off x="787400" y="3035300"/>
            <a:ext cx="7620000" cy="1143000"/>
          </a:xfrm>
          <a:prstGeom prst="roundRect">
            <a:avLst>
              <a:gd name="adj" fmla="val 38449"/>
            </a:avLst>
          </a:prstGeom>
          <a:solidFill>
            <a:schemeClr val="bg1"/>
          </a:solidFill>
          <a:ln w="9525">
            <a:noFill/>
          </a:ln>
        </p:spPr>
        <p:txBody>
          <a:bodyPr anchor="t"/>
          <a:p>
            <a:pPr lvl="0" indent="0"/>
            <a:endParaRPr lang="zh-CN" altLang="en-US">
              <a:latin typeface="Arial" panose="020B0604020202020204" pitchFamily="34" charset="0"/>
            </a:endParaRPr>
          </a:p>
        </p:txBody>
      </p:sp>
      <p:sp>
        <p:nvSpPr>
          <p:cNvPr id="5125" name="矩形 5125"/>
          <p:cNvSpPr/>
          <p:nvPr/>
        </p:nvSpPr>
        <p:spPr>
          <a:xfrm>
            <a:off x="1168400" y="3238500"/>
            <a:ext cx="6858000" cy="838200"/>
          </a:xfrm>
          <a:prstGeom prst="rect">
            <a:avLst/>
          </a:prstGeom>
          <a:noFill/>
          <a:ln w="9525">
            <a:noFill/>
          </a:ln>
        </p:spPr>
        <p:txBody>
          <a:bodyPr anchor="t"/>
          <a:p>
            <a:pPr lvl="0" indent="0" algn="l"/>
            <a:r>
              <a:rPr lang="zh-CN" altLang="en-US">
                <a:latin typeface="Arial" panose="020B0604020202020204" pitchFamily="34" charset="0"/>
                <a:ea typeface="宋体" panose="02010600030101010101" pitchFamily="2" charset="-122"/>
              </a:rPr>
              <a:t>第</a:t>
            </a:r>
            <a:r>
              <a:rPr lang="en-US" altLang="zh-CN">
                <a:latin typeface="Arial" panose="020B0604020202020204" pitchFamily="34" charset="0"/>
                <a:ea typeface="宋体" panose="02010600030101010101" pitchFamily="2" charset="-122"/>
              </a:rPr>
              <a:t>1</a:t>
            </a:r>
            <a:r>
              <a:rPr lang="zh-CN" altLang="en-US">
                <a:latin typeface="Arial" panose="020B0604020202020204" pitchFamily="34" charset="0"/>
                <a:ea typeface="宋体" panose="02010600030101010101" pitchFamily="2" charset="-122"/>
              </a:rPr>
              <a:t>章 电子商务案例分析模型</a:t>
            </a:r>
            <a:endParaRPr lang="zh-CN" altLang="en-US">
              <a:latin typeface="Arial" panose="020B0604020202020204" pitchFamily="34" charset="0"/>
              <a:ea typeface="宋体" panose="02010600030101010101" pitchFamily="2" charset="-122"/>
            </a:endParaRPr>
          </a:p>
        </p:txBody>
      </p:sp>
      <p:sp>
        <p:nvSpPr>
          <p:cNvPr id="5126" name="矩形 5126"/>
          <p:cNvSpPr/>
          <p:nvPr/>
        </p:nvSpPr>
        <p:spPr>
          <a:xfrm>
            <a:off x="0" y="2678113"/>
            <a:ext cx="9144000" cy="1071562"/>
          </a:xfrm>
          <a:prstGeom prst="rect">
            <a:avLst/>
          </a:prstGeom>
          <a:gradFill rotWithShape="1">
            <a:gsLst>
              <a:gs pos="0">
                <a:schemeClr val="accent1"/>
              </a:gs>
              <a:gs pos="100000">
                <a:srgbClr val="174362"/>
              </a:gs>
            </a:gsLst>
            <a:lin ang="5400000" scaled="1"/>
            <a:tileRect/>
          </a:gradFill>
          <a:ln w="9525">
            <a:noFill/>
          </a:ln>
        </p:spPr>
        <p:txBody>
          <a:bodyPr anchor="t"/>
          <a:p>
            <a:pPr lvl="0" indent="0"/>
            <a:endParaRPr lang="zh-CN" altLang="en-US">
              <a:latin typeface="Arial" panose="020B0604020202020204" pitchFamily="34" charset="0"/>
            </a:endParaRPr>
          </a:p>
        </p:txBody>
      </p:sp>
      <p:sp>
        <p:nvSpPr>
          <p:cNvPr id="5127" name="矩形 5127"/>
          <p:cNvSpPr/>
          <p:nvPr/>
        </p:nvSpPr>
        <p:spPr>
          <a:xfrm>
            <a:off x="1168400" y="3238500"/>
            <a:ext cx="6858000" cy="838200"/>
          </a:xfrm>
          <a:prstGeom prst="rect">
            <a:avLst/>
          </a:prstGeom>
          <a:noFill/>
          <a:ln w="9525">
            <a:noFill/>
          </a:ln>
        </p:spPr>
        <p:txBody>
          <a:bodyPr anchor="t"/>
          <a:p>
            <a:pPr lvl="0" indent="0" algn="l" eaLnBrk="0" hangingPunct="0"/>
            <a:r>
              <a:rPr lang="zh-CN" altLang="en-US">
                <a:latin typeface="Arial" panose="020B0604020202020204" pitchFamily="34" charset="0"/>
                <a:ea typeface="宋体" panose="02010600030101010101" pitchFamily="2" charset="-122"/>
              </a:rPr>
              <a:t>第</a:t>
            </a:r>
            <a:r>
              <a:rPr lang="en-US" altLang="zh-CN">
                <a:latin typeface="Arial" panose="020B0604020202020204" pitchFamily="34" charset="0"/>
                <a:ea typeface="宋体" panose="02010600030101010101" pitchFamily="2" charset="-122"/>
              </a:rPr>
              <a:t>1</a:t>
            </a:r>
            <a:r>
              <a:rPr lang="zh-CN" altLang="en-US">
                <a:latin typeface="Arial" panose="020B0604020202020204" pitchFamily="34" charset="0"/>
                <a:ea typeface="宋体" panose="02010600030101010101" pitchFamily="2" charset="-122"/>
              </a:rPr>
              <a:t>章 电子商务案例分析模型</a:t>
            </a:r>
            <a:endParaRPr lang="zh-CN" altLang="en-US">
              <a:latin typeface="Arial" panose="020B0604020202020204" pitchFamily="34" charset="0"/>
              <a:ea typeface="宋体" panose="02010600030101010101" pitchFamily="2" charset="-122"/>
            </a:endParaRPr>
          </a:p>
        </p:txBody>
      </p:sp>
      <p:pic>
        <p:nvPicPr>
          <p:cNvPr id="5128" name="图片 5128"/>
          <p:cNvPicPr>
            <a:picLocks noChangeAspect="1"/>
          </p:cNvPicPr>
          <p:nvPr/>
        </p:nvPicPr>
        <p:blipFill>
          <a:blip r:embed="rId2"/>
          <a:stretch>
            <a:fillRect/>
          </a:stretch>
        </p:blipFill>
        <p:spPr>
          <a:xfrm>
            <a:off x="0" y="0"/>
            <a:ext cx="9144000" cy="2622550"/>
          </a:xfrm>
          <a:prstGeom prst="rect">
            <a:avLst/>
          </a:prstGeom>
          <a:noFill/>
          <a:ln w="9525">
            <a:noFill/>
          </a:ln>
        </p:spPr>
      </p:pic>
      <p:sp>
        <p:nvSpPr>
          <p:cNvPr id="2" name="灯片编号占位符 5123"/>
          <p:cNvSpPr>
            <a:spLocks noGrp="1"/>
          </p:cNvSpPr>
          <p:nvPr>
            <p:ph type="sldNum" sz="quarter" idx="4"/>
          </p:nvPr>
        </p:nvSpPr>
        <p:spPr>
          <a:xfrm>
            <a:off x="8305800" y="6438900"/>
            <a:ext cx="685800" cy="381000"/>
          </a:xfrm>
          <a:prstGeom prst="rect">
            <a:avLst/>
          </a:prstGeom>
          <a:noFill/>
          <a:ln w="9525">
            <a:noFill/>
          </a:ln>
        </p:spPr>
        <p:txBody>
          <a:bodyPr anchor="t"/>
          <a:p>
            <a:pPr eaLnBrk="1" fontAlgn="base" hangingPunct="1"/>
            <a:fld id="{9A0DB2DC-4C9A-4742-B13C-FB6460FD3503}" type="slidenum">
              <a:rPr lang="zh-CN" sz="1200" noProof="1">
                <a:latin typeface="Arial" panose="020B0604020202020204" pitchFamily="34" charset="0"/>
                <a:ea typeface="宋体" panose="02010600030101010101" pitchFamily="2" charset="-122"/>
                <a:cs typeface="+mn-ea"/>
              </a:rPr>
            </a:fld>
            <a:endParaRPr lang="zh-CN" sz="1200" noProof="1">
              <a:ea typeface="宋体" panose="02010600030101010101" pitchFamily="2" charset="-122"/>
            </a:endParaRPr>
          </a:p>
        </p:txBody>
      </p:sp>
    </p:spTree>
  </p:cSld>
  <p:clrMapOvr>
    <a:masterClrMapping/>
  </p:clrMapOvr>
  <p:hf sldNum="0" hdr="0"/>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19200"/>
            <a:ext cx="4032504" cy="51054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219200"/>
            <a:ext cx="4032504" cy="51054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灯片编号占位符 4"/>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灯片编号占位符 6"/>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灯片编号占位符 2"/>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374650"/>
            <a:ext cx="2057400" cy="59499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374650"/>
            <a:ext cx="6052930" cy="594995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sp>
        <p:nvSpPr>
          <p:cNvPr id="4098" name="矩形 2049"/>
          <p:cNvSpPr/>
          <p:nvPr/>
        </p:nvSpPr>
        <p:spPr>
          <a:xfrm>
            <a:off x="1588" y="3498850"/>
            <a:ext cx="9142412" cy="1301750"/>
          </a:xfrm>
          <a:prstGeom prst="rect">
            <a:avLst/>
          </a:prstGeom>
          <a:gradFill rotWithShape="1">
            <a:gsLst>
              <a:gs pos="0">
                <a:schemeClr val="accent2"/>
              </a:gs>
              <a:gs pos="100000">
                <a:srgbClr val="FFFFFF"/>
              </a:gs>
            </a:gsLst>
            <a:lin ang="5400000" scaled="1"/>
            <a:tileRect/>
          </a:gradFill>
          <a:ln w="9525">
            <a:noFill/>
          </a:ln>
        </p:spPr>
        <p:txBody>
          <a:bodyPr anchor="t"/>
          <a:p>
            <a:pPr lvl="0" indent="0"/>
            <a:endParaRPr lang="zh-CN" altLang="en-US"/>
          </a:p>
        </p:txBody>
      </p:sp>
      <p:sp>
        <p:nvSpPr>
          <p:cNvPr id="4099" name="矩形 2050"/>
          <p:cNvSpPr/>
          <p:nvPr/>
        </p:nvSpPr>
        <p:spPr>
          <a:xfrm>
            <a:off x="0" y="2373313"/>
            <a:ext cx="9144000" cy="1071562"/>
          </a:xfrm>
          <a:prstGeom prst="rect">
            <a:avLst/>
          </a:prstGeom>
          <a:gradFill rotWithShape="1">
            <a:gsLst>
              <a:gs pos="0">
                <a:schemeClr val="accent1"/>
              </a:gs>
              <a:gs pos="100000">
                <a:srgbClr val="174362"/>
              </a:gs>
            </a:gsLst>
            <a:lin ang="5400000" scaled="1"/>
            <a:tileRect/>
          </a:gradFill>
          <a:ln w="9525">
            <a:noFill/>
          </a:ln>
        </p:spPr>
        <p:txBody>
          <a:bodyPr anchor="t"/>
          <a:p>
            <a:pPr lvl="0" indent="0"/>
            <a:endParaRPr lang="zh-CN" altLang="en-US"/>
          </a:p>
        </p:txBody>
      </p:sp>
      <p:sp>
        <p:nvSpPr>
          <p:cNvPr id="4100" name="圆角矩形 2051"/>
          <p:cNvSpPr/>
          <p:nvPr/>
        </p:nvSpPr>
        <p:spPr>
          <a:xfrm>
            <a:off x="787400" y="2730500"/>
            <a:ext cx="7620000" cy="1143000"/>
          </a:xfrm>
          <a:prstGeom prst="roundRect">
            <a:avLst>
              <a:gd name="adj" fmla="val 38449"/>
            </a:avLst>
          </a:prstGeom>
          <a:solidFill>
            <a:schemeClr val="bg1"/>
          </a:solidFill>
          <a:ln w="25400" cap="flat" cmpd="sng">
            <a:solidFill>
              <a:srgbClr val="000080"/>
            </a:solidFill>
            <a:prstDash val="solid"/>
            <a:round/>
            <a:headEnd type="none" w="med" len="med"/>
            <a:tailEnd type="none" w="med" len="med"/>
          </a:ln>
        </p:spPr>
        <p:txBody>
          <a:bodyPr anchor="t"/>
          <a:p>
            <a:pPr lvl="0" indent="0"/>
            <a:endParaRPr lang="zh-CN" altLang="en-US"/>
          </a:p>
        </p:txBody>
      </p:sp>
      <p:sp>
        <p:nvSpPr>
          <p:cNvPr id="4101" name="矩形 2052"/>
          <p:cNvSpPr/>
          <p:nvPr/>
        </p:nvSpPr>
        <p:spPr>
          <a:xfrm>
            <a:off x="2133600" y="4724400"/>
            <a:ext cx="4495800" cy="762000"/>
          </a:xfrm>
          <a:prstGeom prst="rect">
            <a:avLst/>
          </a:prstGeom>
          <a:noFill/>
          <a:ln w="9525">
            <a:noFill/>
          </a:ln>
        </p:spPr>
        <p:txBody>
          <a:bodyPr anchor="t"/>
          <a:p>
            <a:pPr lvl="0" indent="0" algn="l" eaLnBrk="0" hangingPunct="0"/>
            <a:endParaRPr lang="zh-CN" altLang="en-US">
              <a:ea typeface="宋体" panose="02010600030101010101" pitchFamily="2" charset="-122"/>
            </a:endParaRPr>
          </a:p>
        </p:txBody>
      </p:sp>
      <p:sp>
        <p:nvSpPr>
          <p:cNvPr id="4102" name="矩形 2054"/>
          <p:cNvSpPr/>
          <p:nvPr/>
        </p:nvSpPr>
        <p:spPr>
          <a:xfrm>
            <a:off x="1588" y="0"/>
            <a:ext cx="9142412" cy="2362200"/>
          </a:xfrm>
          <a:prstGeom prst="rect">
            <a:avLst/>
          </a:prstGeom>
          <a:gradFill rotWithShape="1">
            <a:gsLst>
              <a:gs pos="0">
                <a:schemeClr val="accent2"/>
              </a:gs>
              <a:gs pos="100000">
                <a:srgbClr val="FFFFFF"/>
              </a:gs>
            </a:gsLst>
            <a:lin ang="5400000" scaled="1"/>
            <a:tileRect/>
          </a:gradFill>
          <a:ln w="9525">
            <a:noFill/>
          </a:ln>
        </p:spPr>
        <p:txBody>
          <a:bodyPr anchor="t"/>
          <a:p>
            <a:pPr lvl="0" indent="0"/>
            <a:endParaRPr lang="zh-CN" altLang="en-US"/>
          </a:p>
        </p:txBody>
      </p:sp>
      <p:sp>
        <p:nvSpPr>
          <p:cNvPr id="2054" name="灯片编号占位符 2053"/>
          <p:cNvSpPr>
            <a:spLocks noGrp="1"/>
          </p:cNvSpPr>
          <p:nvPr>
            <p:ph type="sldNum" sz="quarter" idx="4"/>
          </p:nvPr>
        </p:nvSpPr>
        <p:spPr>
          <a:xfrm>
            <a:off x="7010400" y="6324600"/>
            <a:ext cx="2133600" cy="533400"/>
          </a:xfrm>
          <a:prstGeom prst="rect">
            <a:avLst/>
          </a:prstGeom>
          <a:noFill/>
          <a:ln w="9525">
            <a:noFill/>
          </a:ln>
        </p:spPr>
        <p:txBody>
          <a:bodyPr anchor="t"/>
          <a:p>
            <a:pPr eaLnBrk="1" fontAlgn="base" hangingPunct="1"/>
            <a:fld id="{9A0DB2DC-4C9A-4742-B13C-FB6460FD3503}" type="slidenum">
              <a:rPr lang="zh-CN" noProof="1">
                <a:latin typeface="Arial" panose="020B0604020202020204" pitchFamily="34" charset="0"/>
                <a:ea typeface="宋体" panose="02010600030101010101" pitchFamily="2" charset="-122"/>
                <a:cs typeface="+mn-ea"/>
              </a:rPr>
            </a:fld>
            <a:endParaRPr lang="zh-CN" noProof="1">
              <a:ea typeface="宋体" panose="02010600030101010101" pitchFamily="2" charset="-122"/>
            </a:endParaRPr>
          </a:p>
        </p:txBody>
      </p:sp>
    </p:spTree>
  </p:cSld>
  <p:clrMapOvr>
    <a:masterClrMapping/>
  </p:clrMapOvr>
  <p:hf sldNum="0" hdr="0"/>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19200"/>
            <a:ext cx="4032504" cy="51054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219200"/>
            <a:ext cx="4032504" cy="51054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灯片编号占位符 4"/>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灯片编号占位符 6"/>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19200"/>
            <a:ext cx="4032504" cy="51054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219200"/>
            <a:ext cx="4032504" cy="51054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灯片编号占位符 4"/>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灯片编号占位符 2"/>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365125"/>
            <a:ext cx="2057400" cy="5959475"/>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365125"/>
            <a:ext cx="6052930" cy="595947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dgm" preserve="1">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SmartArt 占位符 2"/>
          <p:cNvSpPr>
            <a:spLocks noGrp="1"/>
          </p:cNvSpPr>
          <p:nvPr>
            <p:ph type="pic" idx="1"/>
          </p:nvPr>
        </p:nvSpPr>
        <p:spPr/>
        <p:txBody>
          <a:bodyPr/>
          <a:lstStyle/>
          <a:p>
            <a:pPr fontAlgn="base"/>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p>
            <a:endParaRPr lang="zh-CN" altLang="en-US"/>
          </a:p>
        </p:txBody>
      </p:sp>
      <p:sp>
        <p:nvSpPr>
          <p:cNvPr id="6" name="灯片编号占位符 5"/>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hf sldNum="0"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p>
            <a:endParaRPr lang="zh-CN" altLang="en-US"/>
          </a:p>
        </p:txBody>
      </p:sp>
      <p:sp>
        <p:nvSpPr>
          <p:cNvPr id="6" name="灯片编号占位符 5"/>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hf sldNum="0"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p>
            <a:endParaRPr lang="zh-CN" altLang="en-US"/>
          </a:p>
        </p:txBody>
      </p:sp>
      <p:sp>
        <p:nvSpPr>
          <p:cNvPr id="6" name="灯片编号占位符 5"/>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灯片编号占位符 6"/>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11188" y="1268413"/>
            <a:ext cx="3919537" cy="256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83125" y="1268413"/>
            <a:ext cx="3921125" cy="256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p>
            <a:endParaRPr lang="zh-CN" altLang="en-US"/>
          </a:p>
        </p:txBody>
      </p:sp>
      <p:sp>
        <p:nvSpPr>
          <p:cNvPr id="7" name="灯片编号占位符 6"/>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hf sldNum="0" hdr="0" ftr="0" dt="0"/>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p>
            <a:endParaRPr lang="zh-CN" altLang="en-US"/>
          </a:p>
        </p:txBody>
      </p:sp>
      <p:sp>
        <p:nvSpPr>
          <p:cNvPr id="9" name="灯片编号占位符 8"/>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hf sldNum="0" hdr="0" ftr="0" dt="0"/>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p>
            <a:endParaRPr lang="zh-CN" altLang="en-US"/>
          </a:p>
        </p:txBody>
      </p:sp>
      <p:sp>
        <p:nvSpPr>
          <p:cNvPr id="5" name="灯片编号占位符 4"/>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hf sldNum="0" hdr="0" ftr="0" dt="0"/>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p>
            <a:endParaRPr lang="zh-CN" altLang="en-US"/>
          </a:p>
        </p:txBody>
      </p:sp>
      <p:sp>
        <p:nvSpPr>
          <p:cNvPr id="4" name="灯片编号占位符 3"/>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hf sldNum="0"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27D5130A-F483-4294-9781-8D20A14E803A}" type="datetime1">
              <a:rPr kumimoji="0"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en-US" altLang="zh-CN" sz="1400" strike="noStrike" noProof="1" dirty="0">
                <a:latin typeface="Tahoma" panose="020B0604030504040204" pitchFamily="34" charset="0"/>
                <a:ea typeface="宋体" panose="02010600030101010101" pitchFamily="2" charset="-122"/>
                <a:cs typeface="+mn-ea"/>
              </a:rPr>
            </a:fld>
            <a:endParaRPr lang="en-US" altLang="zh-CN" sz="1400" strike="noStrike" noProof="1" dirty="0">
              <a:latin typeface="Tahoma" panose="020B0604030504040204" pitchFamily="34" charset="0"/>
              <a:ea typeface="宋体" panose="02010600030101010101" pitchFamily="2" charset="-122"/>
            </a:endParaRPr>
          </a:p>
        </p:txBody>
      </p:sp>
    </p:spTree>
  </p:cSld>
  <p:clrMapOvr>
    <a:masterClrMapping/>
  </p:clrMapOvr>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sp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20000"/>
              </a:lnSpc>
              <a:spcBef>
                <a:spcPct val="20000"/>
              </a:spcBef>
              <a:spcAft>
                <a:spcPct val="0"/>
              </a:spcAft>
              <a:buClr>
                <a:schemeClr val="folHlink"/>
              </a:buClr>
              <a:buSzPct val="60000"/>
              <a:buFont typeface="Wingdings" panose="05000000000000000000" pitchFamily="2" charset="2"/>
              <a:buNone/>
              <a:defRPr/>
            </a:pPr>
            <a:endParaRPr kumimoji="0" lang="zh-CN" altLang="en-US" sz="3200" b="1" i="0" u="none" strike="noStrike" kern="0" cap="none" spc="0" normalizeH="0" baseline="0" noProof="0" smtClean="0">
              <a:ln>
                <a:noFill/>
              </a:ln>
              <a:solidFill>
                <a:schemeClr val="tx1"/>
              </a:solidFill>
              <a:effectLst>
                <a:outerShdw blurRad="38100" dist="38100" dir="2700000" algn="tl">
                  <a:srgbClr val="C0C0C0"/>
                </a:outerShdw>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p>
            <a:endParaRPr lang="zh-CN" altLang="en-US"/>
          </a:p>
        </p:txBody>
      </p:sp>
      <p:sp>
        <p:nvSpPr>
          <p:cNvPr id="7" name="灯片编号占位符 6"/>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hf sldNum="0" hdr="0" ftr="0" dt="0"/>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27D5130A-F483-4294-9781-8D20A14E803A}" type="datetime1">
              <a:rPr kumimoji="0"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en-US" altLang="zh-CN" sz="1400" strike="noStrike" noProof="1" dirty="0">
                <a:latin typeface="Tahoma" panose="020B0604030504040204" pitchFamily="34" charset="0"/>
                <a:ea typeface="宋体" panose="02010600030101010101" pitchFamily="2" charset="-122"/>
                <a:cs typeface="+mn-ea"/>
              </a:rPr>
            </a:fld>
            <a:endParaRPr lang="en-US" altLang="zh-CN" sz="1400" strike="noStrike" noProof="1" dirty="0">
              <a:latin typeface="Tahoma" panose="020B0604030504040204" pitchFamily="34" charset="0"/>
              <a:ea typeface="宋体" panose="02010600030101010101" pitchFamily="2" charset="-122"/>
            </a:endParaRPr>
          </a:p>
        </p:txBody>
      </p:sp>
    </p:spTree>
  </p:cSld>
  <p:clrMapOvr>
    <a:masterClrMapping/>
  </p:clrMapOvr>
  <p:hf sldNum="0" hdr="0" ftr="0" dt="0"/>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61175" y="214313"/>
            <a:ext cx="2082800" cy="36195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11188" y="214313"/>
            <a:ext cx="6097587" cy="36195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p>
            <a:endParaRPr lang="zh-CN" altLang="en-US"/>
          </a:p>
        </p:txBody>
      </p:sp>
      <p:sp>
        <p:nvSpPr>
          <p:cNvPr id="6" name="灯片编号占位符 5"/>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hf sldNum="0" hdr="0" ftr="0" dt="0"/>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showMasterPhAnim="0" showMasterSp="0">
  <p:cSld name="1_标题幻灯片">
    <p:bg>
      <p:bgPr>
        <a:solidFill>
          <a:schemeClr val="bg1"/>
        </a:solidFill>
        <a:effectLst/>
      </p:bgPr>
    </p:bg>
    <p:spTree>
      <p:nvGrpSpPr>
        <p:cNvPr id="1" name=""/>
        <p:cNvGrpSpPr/>
        <p:nvPr/>
      </p:nvGrpSpPr>
      <p:grpSpPr/>
      <p:sp>
        <p:nvSpPr>
          <p:cNvPr id="2054" name="灯片编号占位符 2053"/>
          <p:cNvSpPr>
            <a:spLocks noGrp="1"/>
          </p:cNvSpPr>
          <p:nvPr>
            <p:ph type="sldNum" sz="quarter" idx="4"/>
          </p:nvPr>
        </p:nvSpPr>
        <p:spPr>
          <a:xfrm>
            <a:off x="7010400" y="6324600"/>
            <a:ext cx="2133600" cy="533400"/>
          </a:xfrm>
          <a:prstGeom prst="rect">
            <a:avLst/>
          </a:prstGeom>
          <a:noFill/>
          <a:ln w="9525">
            <a:noFill/>
          </a:ln>
        </p:spPr>
        <p:txBody>
          <a:bodyPr anchor="t"/>
          <a:p>
            <a:pPr eaLnBrk="1" fontAlgn="base" hangingPunct="1"/>
            <a:fld id="{9A0DB2DC-4C9A-4742-B13C-FB6460FD3503}" type="slidenum">
              <a:rPr lang="zh-CN" noProof="1">
                <a:latin typeface="Arial" panose="020B0604020202020204" pitchFamily="34" charset="0"/>
                <a:ea typeface="宋体" panose="02010600030101010101" pitchFamily="2" charset="-122"/>
                <a:cs typeface="+mn-ea"/>
              </a:rPr>
            </a:fld>
            <a:endParaRPr lang="zh-CN" noProof="1">
              <a:ea typeface="宋体" panose="02010600030101010101" pitchFamily="2" charset="-122"/>
            </a:endParaRPr>
          </a:p>
        </p:txBody>
      </p:sp>
    </p:spTree>
  </p:cSld>
  <p:clrMapOvr>
    <a:masterClrMapping/>
  </p:clrMapOvr>
  <p:hf sldNum="0" hdr="0"/>
</p:sldLayout>
</file>

<file path=ppt/slideLayouts/slideLayout59.xml><?xml version="1.0" encoding="utf-8"?>
<p:sldLayout xmlns:a="http://schemas.openxmlformats.org/drawingml/2006/main" xmlns:r="http://schemas.openxmlformats.org/officeDocument/2006/relationships" xmlns:p="http://schemas.openxmlformats.org/presentationml/2006/main" type="dgm" preserve="1">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SmartArt 占位符 2"/>
          <p:cNvSpPr>
            <a:spLocks noGrp="1"/>
          </p:cNvSpPr>
          <p:nvPr>
            <p:ph type="pic" idx="1"/>
          </p:nvPr>
        </p:nvSpPr>
        <p:spPr/>
        <p:txBody>
          <a:bodyPr/>
          <a:lstStyle/>
          <a:p>
            <a:pPr fontAlgn="base"/>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灯片编号占位符 2"/>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fld>
            <a:endParaRPr lang="zh-CN" altLang="en-US" sz="1400" strike="noStrike" noProof="1" dirty="0">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fld>
            <a:endParaRPr lang="zh-CN" altLang="en-US" sz="1400" strike="noStrike" noProof="1" dirty="0">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fld>
            <a:endParaRPr lang="zh-CN" altLang="en-US" sz="1400" strike="noStrike" noProof="1" dirty="0">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fld>
            <a:endParaRPr lang="zh-CN" altLang="en-US" sz="1400" strike="noStrike" noProof="1" dirty="0">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9" name="灯片编号占位符 8"/>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fld>
            <a:endParaRPr lang="zh-CN" altLang="en-US" sz="1400" strike="noStrike" noProof="1" dirty="0">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5" name="灯片编号占位符 4"/>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fld>
            <a:endParaRPr lang="zh-CN" altLang="en-US" sz="1400" strike="noStrike" noProof="1" dirty="0">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4" name="灯片编号占位符 3"/>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fld>
            <a:endParaRPr lang="zh-CN" altLang="en-US" sz="1400" strike="noStrike" noProof="1" dirty="0">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fld>
            <a:endParaRPr lang="zh-CN" altLang="en-US" sz="1400" strike="noStrike" noProof="1" dirty="0">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fld>
            <a:endParaRPr lang="zh-CN" altLang="en-US" sz="1400" strike="noStrike" noProof="1" dirty="0">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fld>
            <a:endParaRPr lang="zh-CN" altLang="en-US" sz="1400" strike="noStrike" noProof="1" dirty="0">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fld>
            <a:endParaRPr lang="zh-CN" altLang="en-US" sz="1400" strike="noStrike" noProof="1" dirty="0">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3" Type="http://schemas.openxmlformats.org/officeDocument/2006/relationships/theme" Target="../theme/theme2.xml"/><Relationship Id="rId12" Type="http://schemas.openxmlformats.org/officeDocument/2006/relationships/image" Target="../media/image1.png"/><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2.xml"/><Relationship Id="rId8" Type="http://schemas.openxmlformats.org/officeDocument/2006/relationships/slideLayout" Target="../slideLayouts/slideLayout31.xml"/><Relationship Id="rId7" Type="http://schemas.openxmlformats.org/officeDocument/2006/relationships/slideLayout" Target="../slideLayouts/slideLayout30.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 Id="rId3" Type="http://schemas.openxmlformats.org/officeDocument/2006/relationships/slideLayout" Target="../slideLayouts/slideLayout26.xml"/><Relationship Id="rId2" Type="http://schemas.openxmlformats.org/officeDocument/2006/relationships/slideLayout" Target="../slideLayouts/slideLayout25.xml"/><Relationship Id="rId13" Type="http://schemas.openxmlformats.org/officeDocument/2006/relationships/theme" Target="../theme/theme3.xml"/><Relationship Id="rId12" Type="http://schemas.openxmlformats.org/officeDocument/2006/relationships/image" Target="../media/image1.png"/><Relationship Id="rId11" Type="http://schemas.openxmlformats.org/officeDocument/2006/relationships/slideLayout" Target="../slideLayouts/slideLayout34.xml"/><Relationship Id="rId10" Type="http://schemas.openxmlformats.org/officeDocument/2006/relationships/slideLayout" Target="../slideLayouts/slideLayout33.xml"/><Relationship Id="rId1"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3.xml"/><Relationship Id="rId8" Type="http://schemas.openxmlformats.org/officeDocument/2006/relationships/slideLayout" Target="../slideLayouts/slideLayout42.xml"/><Relationship Id="rId7" Type="http://schemas.openxmlformats.org/officeDocument/2006/relationships/slideLayout" Target="../slideLayouts/slideLayout41.xml"/><Relationship Id="rId6" Type="http://schemas.openxmlformats.org/officeDocument/2006/relationships/slideLayout" Target="../slideLayouts/slideLayout40.xml"/><Relationship Id="rId5" Type="http://schemas.openxmlformats.org/officeDocument/2006/relationships/slideLayout" Target="../slideLayouts/slideLayout39.xml"/><Relationship Id="rId4" Type="http://schemas.openxmlformats.org/officeDocument/2006/relationships/slideLayout" Target="../slideLayouts/slideLayout38.xml"/><Relationship Id="rId3" Type="http://schemas.openxmlformats.org/officeDocument/2006/relationships/slideLayout" Target="../slideLayouts/slideLayout37.xml"/><Relationship Id="rId2" Type="http://schemas.openxmlformats.org/officeDocument/2006/relationships/slideLayout" Target="../slideLayouts/slideLayout36.xml"/><Relationship Id="rId14" Type="http://schemas.openxmlformats.org/officeDocument/2006/relationships/theme" Target="../theme/theme4.xml"/><Relationship Id="rId13" Type="http://schemas.openxmlformats.org/officeDocument/2006/relationships/image" Target="../media/image1.png"/><Relationship Id="rId12" Type="http://schemas.openxmlformats.org/officeDocument/2006/relationships/slideLayout" Target="../slideLayouts/slideLayout46.xml"/><Relationship Id="rId11" Type="http://schemas.openxmlformats.org/officeDocument/2006/relationships/slideLayout" Target="../slideLayouts/slideLayout45.xml"/><Relationship Id="rId10" Type="http://schemas.openxmlformats.org/officeDocument/2006/relationships/slideLayout" Target="../slideLayouts/slideLayout44.xml"/><Relationship Id="rId1" Type="http://schemas.openxmlformats.org/officeDocument/2006/relationships/slideLayout" Target="../slideLayouts/slideLayout35.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5.xml"/><Relationship Id="rId8" Type="http://schemas.openxmlformats.org/officeDocument/2006/relationships/slideLayout" Target="../slideLayouts/slideLayout54.xml"/><Relationship Id="rId7" Type="http://schemas.openxmlformats.org/officeDocument/2006/relationships/slideLayout" Target="../slideLayouts/slideLayout53.xml"/><Relationship Id="rId6" Type="http://schemas.openxmlformats.org/officeDocument/2006/relationships/slideLayout" Target="../slideLayouts/slideLayout52.xml"/><Relationship Id="rId5" Type="http://schemas.openxmlformats.org/officeDocument/2006/relationships/slideLayout" Target="../slideLayouts/slideLayout51.xml"/><Relationship Id="rId4" Type="http://schemas.openxmlformats.org/officeDocument/2006/relationships/slideLayout" Target="../slideLayouts/slideLayout50.xml"/><Relationship Id="rId3" Type="http://schemas.openxmlformats.org/officeDocument/2006/relationships/slideLayout" Target="../slideLayouts/slideLayout49.xml"/><Relationship Id="rId2" Type="http://schemas.openxmlformats.org/officeDocument/2006/relationships/slideLayout" Target="../slideLayouts/slideLayout48.xml"/><Relationship Id="rId14" Type="http://schemas.openxmlformats.org/officeDocument/2006/relationships/theme" Target="../theme/theme5.xml"/><Relationship Id="rId13" Type="http://schemas.openxmlformats.org/officeDocument/2006/relationships/slideLayout" Target="../slideLayouts/slideLayout59.xml"/><Relationship Id="rId12" Type="http://schemas.openxmlformats.org/officeDocument/2006/relationships/slideLayout" Target="../slideLayouts/slideLayout58.xml"/><Relationship Id="rId11" Type="http://schemas.openxmlformats.org/officeDocument/2006/relationships/slideLayout" Target="../slideLayouts/slideLayout57.xml"/><Relationship Id="rId10" Type="http://schemas.openxmlformats.org/officeDocument/2006/relationships/slideLayout" Target="../slideLayouts/slideLayout56.xml"/><Relationship Id="rId1" Type="http://schemas.openxmlformats.org/officeDocument/2006/relationships/slideLayout" Target="../slideLayouts/slideLayout47.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8.xml"/><Relationship Id="rId8" Type="http://schemas.openxmlformats.org/officeDocument/2006/relationships/slideLayout" Target="../slideLayouts/slideLayout67.xml"/><Relationship Id="rId7" Type="http://schemas.openxmlformats.org/officeDocument/2006/relationships/slideLayout" Target="../slideLayouts/slideLayout66.xml"/><Relationship Id="rId6" Type="http://schemas.openxmlformats.org/officeDocument/2006/relationships/slideLayout" Target="../slideLayouts/slideLayout65.xml"/><Relationship Id="rId5" Type="http://schemas.openxmlformats.org/officeDocument/2006/relationships/slideLayout" Target="../slideLayouts/slideLayout64.xml"/><Relationship Id="rId4" Type="http://schemas.openxmlformats.org/officeDocument/2006/relationships/slideLayout" Target="../slideLayouts/slideLayout63.xml"/><Relationship Id="rId3" Type="http://schemas.openxmlformats.org/officeDocument/2006/relationships/slideLayout" Target="../slideLayouts/slideLayout62.xml"/><Relationship Id="rId2" Type="http://schemas.openxmlformats.org/officeDocument/2006/relationships/slideLayout" Target="../slideLayouts/slideLayout61.xml"/><Relationship Id="rId12" Type="http://schemas.openxmlformats.org/officeDocument/2006/relationships/theme" Target="../theme/theme6.xml"/><Relationship Id="rId11" Type="http://schemas.openxmlformats.org/officeDocument/2006/relationships/slideLayout" Target="../slideLayouts/slideLayout70.xml"/><Relationship Id="rId10" Type="http://schemas.openxmlformats.org/officeDocument/2006/relationships/slideLayout" Target="../slideLayouts/slideLayout69.xml"/><Relationship Id="rId1" Type="http://schemas.openxmlformats.org/officeDocument/2006/relationships/slideLayout" Target="../slideLayouts/slideLayout6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1026" name="图片 1025"/>
          <p:cNvPicPr>
            <a:picLocks noChangeAspect="1"/>
          </p:cNvPicPr>
          <p:nvPr/>
        </p:nvPicPr>
        <p:blipFill>
          <a:blip r:embed="rId13"/>
          <a:stretch>
            <a:fillRect/>
          </a:stretch>
        </p:blipFill>
        <p:spPr>
          <a:xfrm>
            <a:off x="-11112" y="0"/>
            <a:ext cx="9155112" cy="609600"/>
          </a:xfrm>
          <a:prstGeom prst="rect">
            <a:avLst/>
          </a:prstGeom>
          <a:noFill/>
          <a:ln w="9525">
            <a:noFill/>
          </a:ln>
        </p:spPr>
      </p:pic>
      <p:sp>
        <p:nvSpPr>
          <p:cNvPr id="1027" name="矩形 1026"/>
          <p:cNvSpPr/>
          <p:nvPr/>
        </p:nvSpPr>
        <p:spPr>
          <a:xfrm>
            <a:off x="1588" y="762000"/>
            <a:ext cx="9142412" cy="1366838"/>
          </a:xfrm>
          <a:prstGeom prst="rect">
            <a:avLst/>
          </a:prstGeom>
          <a:gradFill rotWithShape="0">
            <a:gsLst>
              <a:gs pos="0">
                <a:schemeClr val="accent2"/>
              </a:gs>
              <a:gs pos="100000">
                <a:srgbClr val="FFFFFF"/>
              </a:gs>
            </a:gsLst>
            <a:lin ang="5400000" scaled="1"/>
            <a:tileRect/>
          </a:gradFill>
          <a:ln w="9525">
            <a:noFill/>
          </a:ln>
        </p:spPr>
        <p:txBody>
          <a:bodyPr anchor="t"/>
          <a:p>
            <a:pPr lvl="0" indent="0" algn="ctr"/>
            <a:endParaRPr lang="zh-CN" altLang="en-US">
              <a:latin typeface="Arial" panose="020B0604020202020204" pitchFamily="34" charset="0"/>
              <a:ea typeface="Arial" panose="020B0604020202020204" pitchFamily="34" charset="0"/>
            </a:endParaRPr>
          </a:p>
        </p:txBody>
      </p:sp>
      <p:sp>
        <p:nvSpPr>
          <p:cNvPr id="1028" name="矩形 1027"/>
          <p:cNvSpPr/>
          <p:nvPr/>
        </p:nvSpPr>
        <p:spPr>
          <a:xfrm>
            <a:off x="0" y="641350"/>
            <a:ext cx="9144000" cy="92075"/>
          </a:xfrm>
          <a:prstGeom prst="rect">
            <a:avLst/>
          </a:prstGeom>
          <a:gradFill rotWithShape="1">
            <a:gsLst>
              <a:gs pos="0">
                <a:schemeClr val="accent1"/>
              </a:gs>
              <a:gs pos="100000">
                <a:srgbClr val="174362"/>
              </a:gs>
            </a:gsLst>
            <a:lin ang="5400000" scaled="1"/>
            <a:tileRect/>
          </a:gradFill>
          <a:ln w="9525">
            <a:noFill/>
          </a:ln>
        </p:spPr>
        <p:txBody>
          <a:bodyPr anchor="t"/>
          <a:p>
            <a:pPr lvl="0" indent="0" algn="ctr"/>
            <a:endParaRPr lang="zh-CN" altLang="en-US">
              <a:latin typeface="Arial" panose="020B0604020202020204" pitchFamily="34" charset="0"/>
              <a:ea typeface="Arial" panose="020B0604020202020204" pitchFamily="34" charset="0"/>
            </a:endParaRPr>
          </a:p>
        </p:txBody>
      </p:sp>
      <p:sp>
        <p:nvSpPr>
          <p:cNvPr id="1029" name="文本占位符 1028"/>
          <p:cNvSpPr>
            <a:spLocks noGrp="1"/>
          </p:cNvSpPr>
          <p:nvPr>
            <p:ph type="body"/>
          </p:nvPr>
        </p:nvSpPr>
        <p:spPr>
          <a:xfrm>
            <a:off x="457200" y="1219200"/>
            <a:ext cx="8229600" cy="5105400"/>
          </a:xfrm>
          <a:prstGeom prst="rect">
            <a:avLst/>
          </a:prstGeom>
          <a:noFill/>
          <a:ln w="9525">
            <a:noFill/>
          </a:ln>
        </p:spPr>
        <p:txBody>
          <a:bodyPr anchor="t"/>
          <a:p>
            <a:pPr lvl="0" indent="-342900"/>
            <a:r>
              <a:rPr lang="en-US" altLang="zh-CN"/>
              <a:t>Click to edit Master text styles</a:t>
            </a:r>
            <a:endParaRPr lang="en-US" altLang="zh-CN"/>
          </a:p>
          <a:p>
            <a:pPr lvl="1" indent="-285750"/>
            <a:r>
              <a:rPr lang="en-US" altLang="zh-CN"/>
              <a:t>Second level</a:t>
            </a:r>
            <a:endParaRPr lang="en-US" altLang="zh-CN"/>
          </a:p>
          <a:p>
            <a:pPr lvl="2" indent="-228600"/>
            <a:r>
              <a:rPr lang="en-US" altLang="zh-CN"/>
              <a:t>Third level</a:t>
            </a:r>
            <a:endParaRPr lang="en-US" altLang="zh-CN"/>
          </a:p>
          <a:p>
            <a:pPr lvl="3" indent="-228600"/>
            <a:r>
              <a:rPr lang="en-US" altLang="zh-CN"/>
              <a:t>Fourth level</a:t>
            </a:r>
            <a:endParaRPr lang="en-US" altLang="zh-CN"/>
          </a:p>
          <a:p>
            <a:pPr lvl="4" indent="-228600"/>
            <a:r>
              <a:rPr lang="en-US" altLang="zh-CN"/>
              <a:t>Fifth level</a:t>
            </a:r>
            <a:endParaRPr lang="en-US" altLang="zh-CN"/>
          </a:p>
        </p:txBody>
      </p:sp>
      <p:sp>
        <p:nvSpPr>
          <p:cNvPr id="1030" name="灯片编号占位符 1029"/>
          <p:cNvSpPr>
            <a:spLocks noGrp="1"/>
          </p:cNvSpPr>
          <p:nvPr>
            <p:ph type="sldNum" sz="quarter" idx="4"/>
          </p:nvPr>
        </p:nvSpPr>
        <p:spPr>
          <a:xfrm>
            <a:off x="6934200" y="6537325"/>
            <a:ext cx="2133600" cy="320675"/>
          </a:xfrm>
          <a:prstGeom prst="rect">
            <a:avLst/>
          </a:prstGeom>
          <a:noFill/>
          <a:ln w="9525">
            <a:noFill/>
          </a:ln>
        </p:spPr>
        <p:txBody>
          <a:bodyPr/>
          <a:lstStyle>
            <a:lvl1pPr algn="r">
              <a:defRPr sz="1400">
                <a:ea typeface="宋体" panose="02010600030101010101" pitchFamily="2" charset="-122"/>
              </a:defRPr>
            </a:lvl1pPr>
          </a:lstStyle>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
        <p:nvSpPr>
          <p:cNvPr id="1031" name="新月形 1030"/>
          <p:cNvSpPr/>
          <p:nvPr/>
        </p:nvSpPr>
        <p:spPr>
          <a:xfrm rot="5400000">
            <a:off x="8229600" y="-609600"/>
            <a:ext cx="304800" cy="1524000"/>
          </a:xfrm>
          <a:prstGeom prst="moon">
            <a:avLst>
              <a:gd name="adj" fmla="val 21208"/>
            </a:avLst>
          </a:prstGeom>
          <a:solidFill>
            <a:schemeClr val="tx1"/>
          </a:solidFill>
          <a:ln w="9525">
            <a:noFill/>
          </a:ln>
        </p:spPr>
        <p:txBody>
          <a:bodyPr anchor="t"/>
          <a:p>
            <a:pPr lvl="0" indent="0" algn="ctr"/>
            <a:endParaRPr lang="zh-CN" altLang="en-US">
              <a:latin typeface="Arial" panose="020B0604020202020204" pitchFamily="34" charset="0"/>
              <a:ea typeface="Arial" panose="020B0604020202020204" pitchFamily="34" charset="0"/>
            </a:endParaRPr>
          </a:p>
        </p:txBody>
      </p:sp>
      <p:sp>
        <p:nvSpPr>
          <p:cNvPr id="1032" name="矩形 1031"/>
          <p:cNvSpPr/>
          <p:nvPr/>
        </p:nvSpPr>
        <p:spPr>
          <a:xfrm>
            <a:off x="7315200" y="152400"/>
            <a:ext cx="1905000" cy="533400"/>
          </a:xfrm>
          <a:prstGeom prst="rect">
            <a:avLst/>
          </a:prstGeom>
          <a:noFill/>
          <a:ln w="9525">
            <a:noFill/>
          </a:ln>
        </p:spPr>
        <p:txBody>
          <a:bodyPr anchor="t"/>
          <a:p>
            <a:pPr marL="342900" lvl="0" indent="-342900" algn="ctr">
              <a:spcBef>
                <a:spcPct val="20000"/>
              </a:spcBef>
              <a:buClr>
                <a:schemeClr val="tx2"/>
              </a:buClr>
              <a:buFont typeface="Wingdings" panose="05000000000000000000" pitchFamily="2" charset="2"/>
              <a:buNone/>
            </a:pPr>
            <a:r>
              <a:rPr lang="en-US" altLang="zh-CN" sz="800">
                <a:latin typeface="Arial" panose="020B0604020202020204" pitchFamily="34" charset="0"/>
                <a:ea typeface="Arial" panose="020B0604020202020204" pitchFamily="34" charset="0"/>
              </a:rPr>
              <a:t>《</a:t>
            </a:r>
            <a:r>
              <a:rPr lang="zh-CN" altLang="en-US" sz="800">
                <a:latin typeface="Arial" panose="020B0604020202020204" pitchFamily="34" charset="0"/>
                <a:ea typeface="Arial" panose="020B0604020202020204" pitchFamily="34" charset="0"/>
              </a:rPr>
              <a:t>电子商务安全与支付</a:t>
            </a:r>
            <a:r>
              <a:rPr lang="en-US" altLang="zh-CN" sz="800">
                <a:latin typeface="Arial" panose="020B0604020202020204" pitchFamily="34" charset="0"/>
                <a:ea typeface="Arial" panose="020B0604020202020204" pitchFamily="34" charset="0"/>
              </a:rPr>
              <a:t>》</a:t>
            </a:r>
            <a:endParaRPr lang="en-US" altLang="zh-CN" sz="800">
              <a:latin typeface="Arial" panose="020B0604020202020204" pitchFamily="34" charset="0"/>
              <a:ea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3600" b="0" i="0" u="none" kern="1200" baseline="0">
          <a:solidFill>
            <a:schemeClr val="bg1"/>
          </a:solidFill>
          <a:latin typeface="+mj-lt"/>
          <a:ea typeface="+mj-ea"/>
          <a:cs typeface="+mj-cs"/>
        </a:defRPr>
      </a:lvl1pPr>
    </p:titleStyle>
    <p:bodyStyle>
      <a:lvl1pPr marL="342900" lvl="0" indent="-342900" algn="ctr" defTabSz="914400" eaLnBrk="1" fontAlgn="base" latinLnBrk="0" hangingPunct="1">
        <a:lnSpc>
          <a:spcPct val="100000"/>
        </a:lnSpc>
        <a:spcBef>
          <a:spcPct val="20000"/>
        </a:spcBef>
        <a:spcAft>
          <a:spcPct val="0"/>
        </a:spcAft>
        <a:buClr>
          <a:schemeClr val="tx2"/>
        </a:buClr>
        <a:buFont typeface="Wingdings" panose="05000000000000000000" pitchFamily="2" charset="2"/>
        <a:buNone/>
        <a:defRPr sz="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accent1"/>
        </a:buClr>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标题 3073"/>
          <p:cNvSpPr>
            <a:spLocks noGrp="1"/>
          </p:cNvSpPr>
          <p:nvPr>
            <p:ph type="title"/>
          </p:nvPr>
        </p:nvSpPr>
        <p:spPr>
          <a:xfrm>
            <a:off x="457200" y="274638"/>
            <a:ext cx="8229600" cy="1143000"/>
          </a:xfrm>
          <a:prstGeom prst="rect">
            <a:avLst/>
          </a:prstGeom>
          <a:noFill/>
          <a:ln w="9525">
            <a:noFill/>
          </a:ln>
        </p:spPr>
        <p:txBody>
          <a:bodyPr anchor="ctr"/>
          <a:p>
            <a:pPr lvl="0" indent="0"/>
            <a:r>
              <a:rPr lang="zh-CN" altLang="en-US"/>
              <a:t>单击此处编辑母版标题样式</a:t>
            </a:r>
            <a:endParaRPr lang="zh-CN" altLang="en-US"/>
          </a:p>
        </p:txBody>
      </p:sp>
      <p:sp>
        <p:nvSpPr>
          <p:cNvPr id="2051" name="文本占位符 3074"/>
          <p:cNvSpPr>
            <a:spLocks noGrp="1"/>
          </p:cNvSpPr>
          <p:nvPr>
            <p:ph type="body"/>
          </p:nvPr>
        </p:nvSpPr>
        <p:spPr>
          <a:xfrm>
            <a:off x="457200" y="1600200"/>
            <a:ext cx="8229600" cy="4525963"/>
          </a:xfrm>
          <a:prstGeom prst="rect">
            <a:avLst/>
          </a:prstGeom>
          <a:noFill/>
          <a:ln w="9525">
            <a:noFill/>
          </a:ln>
        </p:spPr>
        <p:txBody>
          <a:bodyPr anchor="t"/>
          <a:p>
            <a:pPr lvl="0" indent="-34290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3076" name="日期占位符 3075"/>
          <p:cNvSpPr>
            <a:spLocks noGrp="1"/>
          </p:cNvSpPr>
          <p:nvPr>
            <p:ph type="dt" sz="half" idx="2"/>
          </p:nvPr>
        </p:nvSpPr>
        <p:spPr>
          <a:xfrm>
            <a:off x="457200" y="6245225"/>
            <a:ext cx="2133600" cy="476250"/>
          </a:xfrm>
          <a:prstGeom prst="rect">
            <a:avLst/>
          </a:prstGeom>
          <a:noFill/>
          <a:ln w="9525">
            <a:noFill/>
          </a:ln>
        </p:spPr>
        <p:txBody>
          <a:bodyPr/>
          <a:lstStyle>
            <a:lvl1pPr>
              <a:defRPr sz="1400">
                <a:ea typeface="宋体" panose="02010600030101010101" pitchFamily="2" charset="-122"/>
              </a:defRPr>
            </a:lvl1pPr>
          </a:lstStyle>
          <a:p>
            <a:pPr lvl="0" eaLnBrk="1" fontAlgn="base" hangingPunct="1"/>
            <a:endParaRPr lang="zh-CN" altLang="en-US" strike="noStrike" noProof="1"/>
          </a:p>
        </p:txBody>
      </p:sp>
      <p:sp>
        <p:nvSpPr>
          <p:cNvPr id="3077" name="页脚占位符 3076"/>
          <p:cNvSpPr>
            <a:spLocks noGrp="1"/>
          </p:cNvSpPr>
          <p:nvPr>
            <p:ph type="ftr" sz="quarter" idx="3"/>
          </p:nvPr>
        </p:nvSpPr>
        <p:spPr>
          <a:xfrm>
            <a:off x="3124200" y="6245225"/>
            <a:ext cx="2895600" cy="476250"/>
          </a:xfrm>
          <a:prstGeom prst="rect">
            <a:avLst/>
          </a:prstGeom>
          <a:noFill/>
          <a:ln w="9525">
            <a:noFill/>
          </a:ln>
        </p:spPr>
        <p:txBody>
          <a:bodyPr/>
          <a:lstStyle>
            <a:lvl1pPr algn="ctr">
              <a:defRPr sz="1400">
                <a:ea typeface="宋体" panose="02010600030101010101" pitchFamily="2" charset="-122"/>
              </a:defRPr>
            </a:lvl1pPr>
          </a:lstStyle>
          <a:p>
            <a:pPr lvl="0" eaLnBrk="1" fontAlgn="base" hangingPunct="1"/>
            <a:endParaRPr lang="zh-CN" strike="noStrike" noProof="1"/>
          </a:p>
        </p:txBody>
      </p:sp>
      <p:sp>
        <p:nvSpPr>
          <p:cNvPr id="3078" name="灯片编号占位符 3077"/>
          <p:cNvSpPr>
            <a:spLocks noGrp="1"/>
          </p:cNvSpPr>
          <p:nvPr>
            <p:ph type="sldNum" sz="quarter" idx="4"/>
          </p:nvPr>
        </p:nvSpPr>
        <p:spPr>
          <a:xfrm>
            <a:off x="6553200" y="6245225"/>
            <a:ext cx="2133600" cy="476250"/>
          </a:xfrm>
          <a:prstGeom prst="rect">
            <a:avLst/>
          </a:prstGeom>
          <a:noFill/>
          <a:ln w="9525">
            <a:noFill/>
          </a:ln>
        </p:spPr>
        <p:txBody>
          <a:bodyPr/>
          <a:lstStyle>
            <a:lvl1pPr algn="r">
              <a:defRPr sz="1400">
                <a:ea typeface="宋体" panose="02010600030101010101" pitchFamily="2" charset="-122"/>
              </a:defRPr>
            </a:lvl1pPr>
          </a:lstStyle>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
        <p:nvSpPr>
          <p:cNvPr id="2055" name="矩形 3078"/>
          <p:cNvSpPr/>
          <p:nvPr/>
        </p:nvSpPr>
        <p:spPr>
          <a:xfrm>
            <a:off x="0" y="641350"/>
            <a:ext cx="9144000" cy="92075"/>
          </a:xfrm>
          <a:prstGeom prst="rect">
            <a:avLst/>
          </a:prstGeom>
          <a:gradFill rotWithShape="1">
            <a:gsLst>
              <a:gs pos="0">
                <a:schemeClr val="accent1"/>
              </a:gs>
              <a:gs pos="100000">
                <a:srgbClr val="576869"/>
              </a:gs>
            </a:gsLst>
            <a:lin ang="5400000" scaled="1"/>
            <a:tileRect/>
          </a:gradFill>
          <a:ln w="9525">
            <a:noFill/>
          </a:ln>
        </p:spPr>
        <p:txBody>
          <a:bodyPr anchor="t"/>
          <a:p>
            <a:pPr lvl="0" indent="0" algn="ctr"/>
            <a:endParaRPr lang="zh-CN" altLang="en-US">
              <a:latin typeface="Arial" panose="020B0604020202020204" pitchFamily="34" charset="0"/>
              <a:ea typeface="宋体" panose="02010600030101010101" pitchFamily="2" charset="-122"/>
            </a:endParaRPr>
          </a:p>
        </p:txBody>
      </p:sp>
      <p:sp>
        <p:nvSpPr>
          <p:cNvPr id="2056" name="矩形 3079"/>
          <p:cNvSpPr/>
          <p:nvPr/>
        </p:nvSpPr>
        <p:spPr>
          <a:xfrm>
            <a:off x="1588" y="766763"/>
            <a:ext cx="9142412" cy="1366837"/>
          </a:xfrm>
          <a:prstGeom prst="rect">
            <a:avLst/>
          </a:prstGeom>
          <a:gradFill rotWithShape="0">
            <a:gsLst>
              <a:gs pos="0">
                <a:schemeClr val="accent2"/>
              </a:gs>
              <a:gs pos="100000">
                <a:srgbClr val="FFFFFF"/>
              </a:gs>
            </a:gsLst>
            <a:lin ang="5400000" scaled="1"/>
            <a:tileRect/>
          </a:gradFill>
          <a:ln w="9525">
            <a:noFill/>
          </a:ln>
        </p:spPr>
        <p:txBody>
          <a:bodyPr anchor="t"/>
          <a:p>
            <a:pPr lvl="0" indent="0" algn="ctr"/>
            <a:endParaRPr lang="zh-CN" altLang="en-US">
              <a:latin typeface="Arial" panose="020B0604020202020204" pitchFamily="34" charset="0"/>
              <a:ea typeface="宋体" panose="02010600030101010101" pitchFamily="2" charset="-122"/>
            </a:endParaRPr>
          </a:p>
        </p:txBody>
      </p:sp>
      <p:sp>
        <p:nvSpPr>
          <p:cNvPr id="2057" name="圆角矩形 3080"/>
          <p:cNvSpPr/>
          <p:nvPr/>
        </p:nvSpPr>
        <p:spPr>
          <a:xfrm>
            <a:off x="457200" y="304800"/>
            <a:ext cx="6184900" cy="644525"/>
          </a:xfrm>
          <a:prstGeom prst="roundRect">
            <a:avLst>
              <a:gd name="adj" fmla="val 41870"/>
            </a:avLst>
          </a:prstGeom>
          <a:solidFill>
            <a:srgbClr val="FF00FF"/>
          </a:solidFill>
          <a:ln w="38100" cap="flat" cmpd="sng">
            <a:solidFill>
              <a:schemeClr val="bg1"/>
            </a:solidFill>
            <a:prstDash val="solid"/>
            <a:round/>
            <a:headEnd type="none" w="med" len="med"/>
            <a:tailEnd type="none" w="med" len="med"/>
          </a:ln>
        </p:spPr>
        <p:txBody>
          <a:bodyPr anchor="t"/>
          <a:p>
            <a:pPr lvl="0" indent="0" algn="ctr"/>
            <a:endParaRPr lang="zh-CN" altLang="en-US">
              <a:latin typeface="Arial" panose="020B0604020202020204" pitchFamily="34" charset="0"/>
              <a:ea typeface="宋体" panose="02010600030101010101" pitchFamily="2" charset="-122"/>
            </a:endParaRPr>
          </a:p>
        </p:txBody>
      </p:sp>
      <p:sp>
        <p:nvSpPr>
          <p:cNvPr id="2058" name="矩形 3081"/>
          <p:cNvSpPr/>
          <p:nvPr/>
        </p:nvSpPr>
        <p:spPr>
          <a:xfrm>
            <a:off x="457200" y="1219200"/>
            <a:ext cx="8229600" cy="5105400"/>
          </a:xfrm>
          <a:prstGeom prst="rect">
            <a:avLst/>
          </a:prstGeom>
          <a:noFill/>
          <a:ln w="9525">
            <a:noFill/>
          </a:ln>
        </p:spPr>
        <p:txBody>
          <a:bodyPr anchor="t"/>
          <a:p>
            <a:pPr marL="342900" lvl="0" indent="-342900" algn="l">
              <a:spcBef>
                <a:spcPct val="20000"/>
              </a:spcBef>
              <a:buChar char="•"/>
            </a:pPr>
            <a:r>
              <a:rPr lang="en-US" altLang="zh-CN" sz="3200">
                <a:latin typeface="Arial" panose="020B0604020202020204" pitchFamily="34" charset="0"/>
                <a:ea typeface="宋体" panose="02010600030101010101" pitchFamily="2" charset="-122"/>
              </a:rPr>
              <a:t>Click to edit Master text styles</a:t>
            </a:r>
            <a:endParaRPr lang="en-US" altLang="zh-CN" sz="3200">
              <a:latin typeface="Arial" panose="020B0604020202020204" pitchFamily="34" charset="0"/>
              <a:ea typeface="宋体" panose="02010600030101010101" pitchFamily="2" charset="-122"/>
            </a:endParaRPr>
          </a:p>
          <a:p>
            <a:pPr marL="342900" lvl="0" indent="-342900" algn="l">
              <a:spcBef>
                <a:spcPct val="20000"/>
              </a:spcBef>
              <a:buChar char="•"/>
            </a:pPr>
            <a:r>
              <a:rPr lang="en-US" altLang="zh-CN" sz="3200">
                <a:latin typeface="Arial" panose="020B0604020202020204" pitchFamily="34" charset="0"/>
                <a:ea typeface="宋体" panose="02010600030101010101" pitchFamily="2" charset="-122"/>
              </a:rPr>
              <a:t>Second level</a:t>
            </a:r>
            <a:endParaRPr lang="en-US" altLang="zh-CN" sz="3200">
              <a:latin typeface="Arial" panose="020B0604020202020204" pitchFamily="34" charset="0"/>
              <a:ea typeface="宋体" panose="02010600030101010101" pitchFamily="2" charset="-122"/>
            </a:endParaRPr>
          </a:p>
          <a:p>
            <a:pPr marL="342900" lvl="0" indent="-342900" algn="l">
              <a:spcBef>
                <a:spcPct val="20000"/>
              </a:spcBef>
              <a:buChar char="•"/>
            </a:pPr>
            <a:r>
              <a:rPr lang="en-US" altLang="zh-CN" sz="3200">
                <a:latin typeface="Arial" panose="020B0604020202020204" pitchFamily="34" charset="0"/>
                <a:ea typeface="宋体" panose="02010600030101010101" pitchFamily="2" charset="-122"/>
              </a:rPr>
              <a:t>Third level</a:t>
            </a:r>
            <a:endParaRPr lang="en-US" altLang="zh-CN" sz="3200">
              <a:latin typeface="Arial" panose="020B0604020202020204" pitchFamily="34" charset="0"/>
              <a:ea typeface="宋体" panose="02010600030101010101" pitchFamily="2" charset="-122"/>
            </a:endParaRPr>
          </a:p>
          <a:p>
            <a:pPr marL="342900" lvl="0" indent="-342900" algn="l">
              <a:spcBef>
                <a:spcPct val="20000"/>
              </a:spcBef>
              <a:buChar char="•"/>
            </a:pPr>
            <a:r>
              <a:rPr lang="en-US" altLang="zh-CN" sz="3200">
                <a:latin typeface="Arial" panose="020B0604020202020204" pitchFamily="34" charset="0"/>
                <a:ea typeface="宋体" panose="02010600030101010101" pitchFamily="2" charset="-122"/>
              </a:rPr>
              <a:t>Fourth level</a:t>
            </a:r>
            <a:endParaRPr lang="en-US" altLang="zh-CN" sz="3200">
              <a:latin typeface="Arial" panose="020B0604020202020204" pitchFamily="34" charset="0"/>
              <a:ea typeface="宋体" panose="02010600030101010101" pitchFamily="2" charset="-122"/>
            </a:endParaRPr>
          </a:p>
          <a:p>
            <a:pPr marL="342900" lvl="0" indent="-342900" algn="l">
              <a:spcBef>
                <a:spcPct val="20000"/>
              </a:spcBef>
              <a:buChar char="•"/>
            </a:pPr>
            <a:r>
              <a:rPr lang="en-US" altLang="zh-CN" sz="3200">
                <a:latin typeface="Arial" panose="020B0604020202020204" pitchFamily="34" charset="0"/>
                <a:ea typeface="宋体" panose="02010600030101010101" pitchFamily="2" charset="-122"/>
              </a:rPr>
              <a:t>Fifth level</a:t>
            </a:r>
            <a:endParaRPr lang="en-US" altLang="zh-CN" sz="3200">
              <a:latin typeface="Arial" panose="020B0604020202020204" pitchFamily="34" charset="0"/>
              <a:ea typeface="宋体" panose="02010600030101010101" pitchFamily="2" charset="-122"/>
            </a:endParaRPr>
          </a:p>
        </p:txBody>
      </p:sp>
      <p:sp>
        <p:nvSpPr>
          <p:cNvPr id="2059" name="矩形 3082"/>
          <p:cNvSpPr/>
          <p:nvPr/>
        </p:nvSpPr>
        <p:spPr>
          <a:xfrm>
            <a:off x="457200" y="6400800"/>
            <a:ext cx="2133600" cy="320675"/>
          </a:xfrm>
          <a:prstGeom prst="rect">
            <a:avLst/>
          </a:prstGeom>
          <a:noFill/>
          <a:ln w="9525">
            <a:noFill/>
          </a:ln>
        </p:spPr>
        <p:txBody>
          <a:bodyPr anchor="t"/>
          <a:p>
            <a:pPr lvl="0" indent="0" algn="l"/>
            <a:endParaRPr lang="zh-CN" altLang="en-US" sz="1400">
              <a:latin typeface="Arial" panose="020B0604020202020204" pitchFamily="34" charset="0"/>
              <a:ea typeface="宋体" panose="02010600030101010101" pitchFamily="2" charset="-122"/>
            </a:endParaRPr>
          </a:p>
        </p:txBody>
      </p:sp>
      <p:sp>
        <p:nvSpPr>
          <p:cNvPr id="2060" name="矩形 3083"/>
          <p:cNvSpPr/>
          <p:nvPr/>
        </p:nvSpPr>
        <p:spPr>
          <a:xfrm>
            <a:off x="3124200" y="6400800"/>
            <a:ext cx="2895600" cy="320675"/>
          </a:xfrm>
          <a:prstGeom prst="rect">
            <a:avLst/>
          </a:prstGeom>
          <a:noFill/>
          <a:ln w="9525">
            <a:noFill/>
          </a:ln>
        </p:spPr>
        <p:txBody>
          <a:bodyPr anchor="t"/>
          <a:p>
            <a:pPr lvl="0" indent="0" algn="ctr"/>
            <a:r>
              <a:rPr lang="en-US" altLang="zh-CN" sz="1400">
                <a:latin typeface="Arial" panose="020B0604020202020204" pitchFamily="34" charset="0"/>
                <a:ea typeface="宋体" panose="02010600030101010101" pitchFamily="2" charset="-122"/>
              </a:rPr>
              <a:t>© All Rights Reserved.</a:t>
            </a:r>
            <a:endParaRPr lang="en-US" altLang="zh-CN" sz="1400">
              <a:latin typeface="Arial" panose="020B0604020202020204" pitchFamily="34" charset="0"/>
              <a:ea typeface="宋体" panose="02010600030101010101" pitchFamily="2" charset="-122"/>
            </a:endParaRPr>
          </a:p>
        </p:txBody>
      </p:sp>
      <p:sp>
        <p:nvSpPr>
          <p:cNvPr id="2061" name="矩形 3084"/>
          <p:cNvSpPr/>
          <p:nvPr/>
        </p:nvSpPr>
        <p:spPr>
          <a:xfrm>
            <a:off x="6553200" y="6400800"/>
            <a:ext cx="2133600" cy="320675"/>
          </a:xfrm>
          <a:prstGeom prst="rect">
            <a:avLst/>
          </a:prstGeom>
          <a:noFill/>
          <a:ln w="9525">
            <a:noFill/>
          </a:ln>
        </p:spPr>
        <p:txBody>
          <a:bodyPr anchor="t"/>
          <a:p>
            <a:pPr lvl="0" indent="0" algn="r"/>
            <a:fld id="{9A0DB2DC-4C9A-4742-B13C-FB6460FD3503}" type="slidenum">
              <a:rPr lang="zh-CN" altLang="en-US" sz="1400">
                <a:latin typeface="Arial" panose="020B0604020202020204" pitchFamily="34" charset="0"/>
                <a:ea typeface="宋体" panose="02010600030101010101" pitchFamily="2" charset="-122"/>
              </a:rPr>
            </a:fld>
            <a:endParaRPr lang="zh-CN" altLang="en-US" sz="1400">
              <a:latin typeface="Arial" panose="020B0604020202020204" pitchFamily="34" charset="0"/>
              <a:ea typeface="宋体" panose="02010600030101010101" pitchFamily="2" charset="-122"/>
            </a:endParaRPr>
          </a:p>
        </p:txBody>
      </p:sp>
      <p:sp>
        <p:nvSpPr>
          <p:cNvPr id="2062" name="矩形 3085"/>
          <p:cNvSpPr/>
          <p:nvPr/>
        </p:nvSpPr>
        <p:spPr>
          <a:xfrm>
            <a:off x="838200" y="609600"/>
            <a:ext cx="2743200" cy="563563"/>
          </a:xfrm>
          <a:prstGeom prst="rect">
            <a:avLst/>
          </a:prstGeom>
          <a:noFill/>
          <a:ln w="9525">
            <a:noFill/>
          </a:ln>
        </p:spPr>
        <p:txBody>
          <a:bodyPr anchor="ctr"/>
          <a:p>
            <a:pPr lvl="0" indent="0" algn="ctr">
              <a:buClr>
                <a:srgbClr val="000000"/>
              </a:buClr>
            </a:pPr>
            <a:r>
              <a:rPr lang="en-US" altLang="zh-CN" sz="4400">
                <a:solidFill>
                  <a:schemeClr val="tx2"/>
                </a:solidFill>
                <a:latin typeface="Arial" panose="020B0604020202020204" pitchFamily="34" charset="0"/>
                <a:ea typeface="宋体" panose="02010600030101010101" pitchFamily="2" charset="-122"/>
              </a:rPr>
              <a:t>Click to edit Master title style</a:t>
            </a:r>
            <a:endParaRPr lang="en-US" altLang="zh-CN" sz="4400">
              <a:solidFill>
                <a:schemeClr val="tx2"/>
              </a:solidFill>
              <a:latin typeface="Arial" panose="020B0604020202020204" pitchFamily="34" charset="0"/>
              <a:ea typeface="宋体" panose="02010600030101010101" pitchFamily="2" charset="-122"/>
            </a:endParaRPr>
          </a:p>
        </p:txBody>
      </p:sp>
      <p:pic>
        <p:nvPicPr>
          <p:cNvPr id="2063" name="图片 3086"/>
          <p:cNvPicPr>
            <a:picLocks noChangeAspect="1"/>
          </p:cNvPicPr>
          <p:nvPr/>
        </p:nvPicPr>
        <p:blipFill>
          <a:blip r:embed="rId12"/>
          <a:stretch>
            <a:fillRect/>
          </a:stretch>
        </p:blipFill>
        <p:spPr>
          <a:xfrm>
            <a:off x="-11112" y="0"/>
            <a:ext cx="9155112" cy="6096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3074" name="图片 4097"/>
          <p:cNvPicPr>
            <a:picLocks noChangeAspect="1"/>
          </p:cNvPicPr>
          <p:nvPr/>
        </p:nvPicPr>
        <p:blipFill>
          <a:blip r:embed="rId12"/>
          <a:stretch>
            <a:fillRect/>
          </a:stretch>
        </p:blipFill>
        <p:spPr>
          <a:xfrm>
            <a:off x="-11112" y="0"/>
            <a:ext cx="9155112" cy="609600"/>
          </a:xfrm>
          <a:prstGeom prst="rect">
            <a:avLst/>
          </a:prstGeom>
          <a:noFill/>
          <a:ln w="9525">
            <a:noFill/>
          </a:ln>
        </p:spPr>
      </p:pic>
      <p:sp>
        <p:nvSpPr>
          <p:cNvPr id="3075" name="矩形 4098"/>
          <p:cNvSpPr/>
          <p:nvPr/>
        </p:nvSpPr>
        <p:spPr>
          <a:xfrm>
            <a:off x="1588" y="762000"/>
            <a:ext cx="9142412" cy="1366838"/>
          </a:xfrm>
          <a:prstGeom prst="rect">
            <a:avLst/>
          </a:prstGeom>
          <a:gradFill rotWithShape="0">
            <a:gsLst>
              <a:gs pos="0">
                <a:schemeClr val="accent2"/>
              </a:gs>
              <a:gs pos="100000">
                <a:srgbClr val="FFFFFF"/>
              </a:gs>
            </a:gsLst>
            <a:lin ang="5400000" scaled="1"/>
            <a:tileRect/>
          </a:gradFill>
          <a:ln w="9525">
            <a:noFill/>
          </a:ln>
        </p:spPr>
        <p:txBody>
          <a:bodyPr anchor="t"/>
          <a:p>
            <a:pPr lvl="0" indent="0" algn="ctr"/>
            <a:endParaRPr lang="zh-CN" altLang="en-US">
              <a:latin typeface="Arial" panose="020B0604020202020204" pitchFamily="34" charset="0"/>
              <a:ea typeface="Arial" panose="020B0604020202020204" pitchFamily="34" charset="0"/>
            </a:endParaRPr>
          </a:p>
        </p:txBody>
      </p:sp>
      <p:sp>
        <p:nvSpPr>
          <p:cNvPr id="3076" name="矩形 4099"/>
          <p:cNvSpPr/>
          <p:nvPr/>
        </p:nvSpPr>
        <p:spPr>
          <a:xfrm>
            <a:off x="0" y="641350"/>
            <a:ext cx="9144000" cy="92075"/>
          </a:xfrm>
          <a:prstGeom prst="rect">
            <a:avLst/>
          </a:prstGeom>
          <a:gradFill rotWithShape="1">
            <a:gsLst>
              <a:gs pos="0">
                <a:schemeClr val="accent1"/>
              </a:gs>
              <a:gs pos="100000">
                <a:srgbClr val="174362"/>
              </a:gs>
            </a:gsLst>
            <a:lin ang="5400000" scaled="1"/>
            <a:tileRect/>
          </a:gradFill>
          <a:ln w="9525">
            <a:noFill/>
          </a:ln>
        </p:spPr>
        <p:txBody>
          <a:bodyPr anchor="t"/>
          <a:p>
            <a:pPr lvl="0" indent="0" algn="ctr"/>
            <a:endParaRPr lang="zh-CN" altLang="en-US">
              <a:latin typeface="Arial" panose="020B0604020202020204" pitchFamily="34" charset="0"/>
              <a:ea typeface="Arial" panose="020B0604020202020204" pitchFamily="34" charset="0"/>
            </a:endParaRPr>
          </a:p>
        </p:txBody>
      </p:sp>
      <p:sp>
        <p:nvSpPr>
          <p:cNvPr id="3077" name="文本占位符 4100"/>
          <p:cNvSpPr>
            <a:spLocks noGrp="1"/>
          </p:cNvSpPr>
          <p:nvPr>
            <p:ph type="body"/>
          </p:nvPr>
        </p:nvSpPr>
        <p:spPr>
          <a:xfrm>
            <a:off x="457200" y="1219200"/>
            <a:ext cx="8229600" cy="5105400"/>
          </a:xfrm>
          <a:prstGeom prst="rect">
            <a:avLst/>
          </a:prstGeom>
          <a:noFill/>
          <a:ln w="9525">
            <a:noFill/>
          </a:ln>
        </p:spPr>
        <p:txBody>
          <a:bodyPr anchor="t"/>
          <a:p>
            <a:pPr lvl="0" indent="-342900"/>
            <a:r>
              <a:rPr lang="en-US" altLang="zh-CN"/>
              <a:t>Click to edit Master text styles</a:t>
            </a:r>
            <a:endParaRPr lang="en-US" altLang="zh-CN"/>
          </a:p>
          <a:p>
            <a:pPr lvl="1" indent="-285750"/>
            <a:r>
              <a:rPr lang="en-US" altLang="zh-CN"/>
              <a:t>Second level</a:t>
            </a:r>
            <a:endParaRPr lang="en-US" altLang="zh-CN"/>
          </a:p>
          <a:p>
            <a:pPr lvl="2" indent="-228600"/>
            <a:r>
              <a:rPr lang="en-US" altLang="zh-CN"/>
              <a:t>Third level</a:t>
            </a:r>
            <a:endParaRPr lang="en-US" altLang="zh-CN"/>
          </a:p>
          <a:p>
            <a:pPr lvl="3" indent="-228600"/>
            <a:r>
              <a:rPr lang="en-US" altLang="zh-CN"/>
              <a:t>Fourth level</a:t>
            </a:r>
            <a:endParaRPr lang="en-US" altLang="zh-CN"/>
          </a:p>
          <a:p>
            <a:pPr lvl="4" indent="-228600"/>
            <a:r>
              <a:rPr lang="en-US" altLang="zh-CN"/>
              <a:t>Fifth level</a:t>
            </a:r>
            <a:endParaRPr lang="en-US" altLang="zh-CN"/>
          </a:p>
        </p:txBody>
      </p:sp>
      <p:sp>
        <p:nvSpPr>
          <p:cNvPr id="4102" name="灯片编号占位符 4101"/>
          <p:cNvSpPr>
            <a:spLocks noGrp="1"/>
          </p:cNvSpPr>
          <p:nvPr>
            <p:ph type="sldNum" sz="quarter" idx="4"/>
          </p:nvPr>
        </p:nvSpPr>
        <p:spPr>
          <a:xfrm>
            <a:off x="6858000" y="6537325"/>
            <a:ext cx="2133600" cy="320675"/>
          </a:xfrm>
          <a:prstGeom prst="rect">
            <a:avLst/>
          </a:prstGeom>
          <a:noFill/>
          <a:ln w="9525">
            <a:noFill/>
          </a:ln>
        </p:spPr>
        <p:txBody>
          <a:bodyPr/>
          <a:lstStyle>
            <a:lvl1pPr algn="r">
              <a:defRPr sz="1400">
                <a:ea typeface="宋体" panose="02010600030101010101" pitchFamily="2" charset="-122"/>
              </a:defRPr>
            </a:lvl1pPr>
          </a:lstStyle>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
        <p:nvSpPr>
          <p:cNvPr id="3079" name="标题 4102"/>
          <p:cNvSpPr>
            <a:spLocks noGrp="1"/>
          </p:cNvSpPr>
          <p:nvPr>
            <p:ph type="title"/>
          </p:nvPr>
        </p:nvSpPr>
        <p:spPr>
          <a:xfrm>
            <a:off x="838200" y="374650"/>
            <a:ext cx="2667000" cy="563563"/>
          </a:xfrm>
          <a:prstGeom prst="rect">
            <a:avLst/>
          </a:prstGeom>
          <a:noFill/>
          <a:ln w="9525">
            <a:noFill/>
          </a:ln>
        </p:spPr>
        <p:txBody>
          <a:bodyPr anchor="ctr"/>
          <a:p>
            <a:pPr lvl="0" indent="0"/>
            <a:endParaRPr lang="zh-CN" altLang="en-US"/>
          </a:p>
        </p:txBody>
      </p:sp>
      <p:sp>
        <p:nvSpPr>
          <p:cNvPr id="3080" name="新月形 4103"/>
          <p:cNvSpPr/>
          <p:nvPr/>
        </p:nvSpPr>
        <p:spPr>
          <a:xfrm rot="5400000">
            <a:off x="8115300" y="-571500"/>
            <a:ext cx="381000" cy="1524000"/>
          </a:xfrm>
          <a:prstGeom prst="moon">
            <a:avLst>
              <a:gd name="adj" fmla="val 21208"/>
            </a:avLst>
          </a:prstGeom>
          <a:solidFill>
            <a:schemeClr val="tx1"/>
          </a:solidFill>
          <a:ln w="9525">
            <a:noFill/>
          </a:ln>
        </p:spPr>
        <p:txBody>
          <a:bodyPr anchor="t"/>
          <a:p>
            <a:pPr lvl="0" indent="0" algn="ctr"/>
            <a:endParaRPr lang="zh-CN" altLang="en-US">
              <a:latin typeface="Arial" panose="020B0604020202020204" pitchFamily="34" charset="0"/>
              <a:ea typeface="Arial" panose="020B0604020202020204" pitchFamily="34" charset="0"/>
            </a:endParaRPr>
          </a:p>
        </p:txBody>
      </p:sp>
      <p:sp>
        <p:nvSpPr>
          <p:cNvPr id="3081" name="矩形 4104"/>
          <p:cNvSpPr/>
          <p:nvPr/>
        </p:nvSpPr>
        <p:spPr>
          <a:xfrm>
            <a:off x="7239000" y="152400"/>
            <a:ext cx="1981200" cy="533400"/>
          </a:xfrm>
          <a:prstGeom prst="rect">
            <a:avLst/>
          </a:prstGeom>
          <a:noFill/>
          <a:ln w="9525">
            <a:noFill/>
          </a:ln>
        </p:spPr>
        <p:txBody>
          <a:bodyPr anchor="t"/>
          <a:p>
            <a:pPr marL="342900" lvl="0" indent="-342900" algn="ctr">
              <a:spcBef>
                <a:spcPct val="20000"/>
              </a:spcBef>
              <a:buClr>
                <a:schemeClr val="tx2"/>
              </a:buClr>
              <a:buFont typeface="Wingdings" panose="05000000000000000000" pitchFamily="2" charset="2"/>
              <a:buNone/>
            </a:pPr>
            <a:r>
              <a:rPr lang="en-US" altLang="zh-CN" sz="800">
                <a:latin typeface="Arial" panose="020B0604020202020204" pitchFamily="34" charset="0"/>
                <a:ea typeface="Arial" panose="020B0604020202020204" pitchFamily="34" charset="0"/>
              </a:rPr>
              <a:t>《</a:t>
            </a:r>
            <a:r>
              <a:rPr lang="zh-CN" altLang="en-US" sz="800">
                <a:latin typeface="Arial" panose="020B0604020202020204" pitchFamily="34" charset="0"/>
                <a:ea typeface="Arial" panose="020B0604020202020204" pitchFamily="34" charset="0"/>
              </a:rPr>
              <a:t>电子商务安全与支付</a:t>
            </a:r>
            <a:r>
              <a:rPr lang="en-US" altLang="zh-CN" sz="800">
                <a:latin typeface="Arial" panose="020B0604020202020204" pitchFamily="34" charset="0"/>
                <a:ea typeface="Arial" panose="020B0604020202020204" pitchFamily="34" charset="0"/>
              </a:rPr>
              <a:t>》</a:t>
            </a:r>
            <a:endParaRPr lang="en-US" altLang="zh-CN" sz="800">
              <a:latin typeface="Arial" panose="020B0604020202020204" pitchFamily="34" charset="0"/>
              <a:ea typeface="Arial" panose="020B0604020202020204" pitchFamily="34" charset="0"/>
            </a:endParaRPr>
          </a:p>
        </p:txBody>
      </p:sp>
      <p:sp>
        <p:nvSpPr>
          <p:cNvPr id="3082" name="圆角矩形 4105"/>
          <p:cNvSpPr/>
          <p:nvPr/>
        </p:nvSpPr>
        <p:spPr>
          <a:xfrm>
            <a:off x="381000" y="304800"/>
            <a:ext cx="5859463" cy="644525"/>
          </a:xfrm>
          <a:prstGeom prst="roundRect">
            <a:avLst>
              <a:gd name="adj" fmla="val 41870"/>
            </a:avLst>
          </a:prstGeom>
          <a:gradFill rotWithShape="1">
            <a:gsLst>
              <a:gs pos="0">
                <a:srgbClr val="06224B"/>
              </a:gs>
              <a:gs pos="100000">
                <a:schemeClr val="tx2"/>
              </a:gs>
            </a:gsLst>
            <a:lin ang="0" scaled="1"/>
            <a:tileRect/>
          </a:gradFill>
          <a:ln w="38100" cap="flat" cmpd="sng">
            <a:solidFill>
              <a:schemeClr val="bg1"/>
            </a:solidFill>
            <a:prstDash val="solid"/>
            <a:round/>
            <a:headEnd type="none" w="med" len="med"/>
            <a:tailEnd type="none" w="med" len="med"/>
          </a:ln>
        </p:spPr>
        <p:txBody>
          <a:bodyPr anchor="t"/>
          <a:p>
            <a:pPr lvl="0" indent="0" algn="ctr"/>
            <a:endParaRPr lang="zh-CN" altLang="en-US">
              <a:latin typeface="Arial" panose="020B0604020202020204" pitchFamily="34" charset="0"/>
              <a:ea typeface="Arial" panose="020B0604020202020204" pitchFamily="34" charset="0"/>
            </a:endParaRPr>
          </a:p>
        </p:txBody>
      </p:sp>
      <p:sp>
        <p:nvSpPr>
          <p:cNvPr id="3083" name="矩形 4106"/>
          <p:cNvSpPr/>
          <p:nvPr/>
        </p:nvSpPr>
        <p:spPr>
          <a:xfrm>
            <a:off x="608013" y="361950"/>
            <a:ext cx="2895600" cy="563563"/>
          </a:xfrm>
          <a:prstGeom prst="rect">
            <a:avLst/>
          </a:prstGeom>
          <a:noFill/>
          <a:ln w="9525">
            <a:noFill/>
          </a:ln>
        </p:spPr>
        <p:txBody>
          <a:bodyPr anchor="ctr"/>
          <a:p>
            <a:pPr lvl="0" indent="0" algn="ctr">
              <a:buClr>
                <a:srgbClr val="000000"/>
              </a:buClr>
            </a:pPr>
            <a:endParaRPr lang="zh-CN" altLang="en-US" sz="3600">
              <a:solidFill>
                <a:schemeClr val="bg1"/>
              </a:solidFill>
              <a:latin typeface="Arial" panose="020B0604020202020204" pitchFamily="34" charset="0"/>
              <a:ea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3600" b="0" i="0" u="none" kern="1200" baseline="0">
          <a:solidFill>
            <a:schemeClr val="bg1"/>
          </a:solidFill>
          <a:latin typeface="+mj-lt"/>
          <a:ea typeface="+mj-ea"/>
          <a:cs typeface="+mj-cs"/>
        </a:defRPr>
      </a:lvl1pPr>
    </p:titleStyle>
    <p:bodyStyle>
      <a:lvl1pPr marL="342900" lvl="0" indent="-342900" algn="ctr" defTabSz="914400" eaLnBrk="1" fontAlgn="base" latinLnBrk="0" hangingPunct="1">
        <a:lnSpc>
          <a:spcPct val="100000"/>
        </a:lnSpc>
        <a:spcBef>
          <a:spcPct val="20000"/>
        </a:spcBef>
        <a:spcAft>
          <a:spcPct val="0"/>
        </a:spcAft>
        <a:buClr>
          <a:schemeClr val="tx2"/>
        </a:buClr>
        <a:buFont typeface="Wingdings" panose="05000000000000000000" pitchFamily="2" charset="2"/>
        <a:buNone/>
        <a:defRPr sz="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accent1"/>
        </a:buClr>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1026" name="图片 1025"/>
          <p:cNvPicPr>
            <a:picLocks noChangeAspect="1"/>
          </p:cNvPicPr>
          <p:nvPr/>
        </p:nvPicPr>
        <p:blipFill>
          <a:blip r:embed="rId13"/>
          <a:stretch>
            <a:fillRect/>
          </a:stretch>
        </p:blipFill>
        <p:spPr>
          <a:xfrm>
            <a:off x="-11112" y="0"/>
            <a:ext cx="9155112" cy="609600"/>
          </a:xfrm>
          <a:prstGeom prst="rect">
            <a:avLst/>
          </a:prstGeom>
          <a:noFill/>
          <a:ln w="9525">
            <a:noFill/>
          </a:ln>
        </p:spPr>
      </p:pic>
      <p:sp>
        <p:nvSpPr>
          <p:cNvPr id="1027" name="矩形 1026"/>
          <p:cNvSpPr/>
          <p:nvPr/>
        </p:nvSpPr>
        <p:spPr>
          <a:xfrm>
            <a:off x="1588" y="762000"/>
            <a:ext cx="9142412" cy="1366838"/>
          </a:xfrm>
          <a:prstGeom prst="rect">
            <a:avLst/>
          </a:prstGeom>
          <a:gradFill rotWithShape="0">
            <a:gsLst>
              <a:gs pos="0">
                <a:schemeClr val="accent2"/>
              </a:gs>
              <a:gs pos="100000">
                <a:srgbClr val="FFFFFF"/>
              </a:gs>
            </a:gsLst>
            <a:lin ang="5400000" scaled="1"/>
            <a:tileRect/>
          </a:gradFill>
          <a:ln w="9525">
            <a:noFill/>
          </a:ln>
        </p:spPr>
        <p:txBody>
          <a:bodyPr anchor="t"/>
          <a:p>
            <a:pPr lvl="0" indent="0" algn="ctr"/>
            <a:endParaRPr lang="zh-CN" altLang="en-US">
              <a:latin typeface="Arial" panose="020B0604020202020204" pitchFamily="34" charset="0"/>
              <a:ea typeface="Arial" panose="020B0604020202020204" pitchFamily="34" charset="0"/>
            </a:endParaRPr>
          </a:p>
        </p:txBody>
      </p:sp>
      <p:sp>
        <p:nvSpPr>
          <p:cNvPr id="1028" name="矩形 1027"/>
          <p:cNvSpPr/>
          <p:nvPr/>
        </p:nvSpPr>
        <p:spPr>
          <a:xfrm>
            <a:off x="0" y="641350"/>
            <a:ext cx="9144000" cy="92075"/>
          </a:xfrm>
          <a:prstGeom prst="rect">
            <a:avLst/>
          </a:prstGeom>
          <a:gradFill rotWithShape="1">
            <a:gsLst>
              <a:gs pos="0">
                <a:schemeClr val="accent1"/>
              </a:gs>
              <a:gs pos="100000">
                <a:srgbClr val="174362"/>
              </a:gs>
            </a:gsLst>
            <a:lin ang="5400000" scaled="1"/>
            <a:tileRect/>
          </a:gradFill>
          <a:ln w="9525">
            <a:noFill/>
          </a:ln>
        </p:spPr>
        <p:txBody>
          <a:bodyPr anchor="t"/>
          <a:p>
            <a:pPr lvl="0" indent="0" algn="ctr"/>
            <a:endParaRPr lang="zh-CN" altLang="en-US">
              <a:latin typeface="Arial" panose="020B0604020202020204" pitchFamily="34" charset="0"/>
              <a:ea typeface="Arial" panose="020B0604020202020204" pitchFamily="34" charset="0"/>
            </a:endParaRPr>
          </a:p>
        </p:txBody>
      </p:sp>
      <p:sp>
        <p:nvSpPr>
          <p:cNvPr id="1029" name="文本占位符 1028"/>
          <p:cNvSpPr>
            <a:spLocks noGrp="1"/>
          </p:cNvSpPr>
          <p:nvPr>
            <p:ph type="body"/>
          </p:nvPr>
        </p:nvSpPr>
        <p:spPr>
          <a:xfrm>
            <a:off x="457200" y="1219200"/>
            <a:ext cx="8229600" cy="5105400"/>
          </a:xfrm>
          <a:prstGeom prst="rect">
            <a:avLst/>
          </a:prstGeom>
          <a:noFill/>
          <a:ln w="9525">
            <a:noFill/>
          </a:ln>
        </p:spPr>
        <p:txBody>
          <a:bodyPr anchor="t"/>
          <a:p>
            <a:pPr lvl="0" indent="-342900"/>
            <a:r>
              <a:rPr lang="en-US" altLang="zh-CN"/>
              <a:t>Click to edit Master text styles</a:t>
            </a:r>
            <a:endParaRPr lang="en-US" altLang="zh-CN"/>
          </a:p>
          <a:p>
            <a:pPr lvl="1" indent="-285750"/>
            <a:r>
              <a:rPr lang="en-US" altLang="zh-CN"/>
              <a:t>Second level</a:t>
            </a:r>
            <a:endParaRPr lang="en-US" altLang="zh-CN"/>
          </a:p>
          <a:p>
            <a:pPr lvl="2" indent="-228600"/>
            <a:r>
              <a:rPr lang="en-US" altLang="zh-CN"/>
              <a:t>Third level</a:t>
            </a:r>
            <a:endParaRPr lang="en-US" altLang="zh-CN"/>
          </a:p>
          <a:p>
            <a:pPr lvl="3" indent="-228600"/>
            <a:r>
              <a:rPr lang="en-US" altLang="zh-CN"/>
              <a:t>Fourth level</a:t>
            </a:r>
            <a:endParaRPr lang="en-US" altLang="zh-CN"/>
          </a:p>
          <a:p>
            <a:pPr lvl="4" indent="-228600"/>
            <a:r>
              <a:rPr lang="en-US" altLang="zh-CN"/>
              <a:t>Fifth level</a:t>
            </a:r>
            <a:endParaRPr lang="en-US" altLang="zh-CN"/>
          </a:p>
        </p:txBody>
      </p:sp>
      <p:sp>
        <p:nvSpPr>
          <p:cNvPr id="1030" name="灯片编号占位符 1029"/>
          <p:cNvSpPr>
            <a:spLocks noGrp="1"/>
          </p:cNvSpPr>
          <p:nvPr>
            <p:ph type="sldNum" sz="quarter" idx="4"/>
          </p:nvPr>
        </p:nvSpPr>
        <p:spPr>
          <a:xfrm>
            <a:off x="6934200" y="6537325"/>
            <a:ext cx="2133600" cy="320675"/>
          </a:xfrm>
          <a:prstGeom prst="rect">
            <a:avLst/>
          </a:prstGeom>
          <a:noFill/>
          <a:ln w="9525">
            <a:noFill/>
          </a:ln>
        </p:spPr>
        <p:txBody>
          <a:bodyPr/>
          <a:lstStyle>
            <a:lvl1pPr algn="r">
              <a:defRPr sz="1400">
                <a:ea typeface="宋体" panose="02010600030101010101" pitchFamily="2" charset="-122"/>
              </a:defRPr>
            </a:lvl1pPr>
          </a:lstStyle>
          <a:p>
            <a:pPr lvl="0" eaLnBrk="1" fontAlgn="base" hangingPunct="1"/>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
        <p:nvSpPr>
          <p:cNvPr id="1031" name="新月形 1030"/>
          <p:cNvSpPr/>
          <p:nvPr/>
        </p:nvSpPr>
        <p:spPr>
          <a:xfrm rot="5400000">
            <a:off x="8229600" y="-609600"/>
            <a:ext cx="304800" cy="1524000"/>
          </a:xfrm>
          <a:prstGeom prst="moon">
            <a:avLst>
              <a:gd name="adj" fmla="val 21208"/>
            </a:avLst>
          </a:prstGeom>
          <a:solidFill>
            <a:schemeClr val="tx1"/>
          </a:solidFill>
          <a:ln w="9525">
            <a:noFill/>
          </a:ln>
        </p:spPr>
        <p:txBody>
          <a:bodyPr anchor="t"/>
          <a:p>
            <a:pPr lvl="0" indent="0" algn="ctr"/>
            <a:endParaRPr lang="zh-CN" altLang="en-US">
              <a:latin typeface="Arial" panose="020B0604020202020204" pitchFamily="34" charset="0"/>
              <a:ea typeface="Arial" panose="020B0604020202020204" pitchFamily="34" charset="0"/>
            </a:endParaRPr>
          </a:p>
        </p:txBody>
      </p:sp>
      <p:sp>
        <p:nvSpPr>
          <p:cNvPr id="1032" name="矩形 1031"/>
          <p:cNvSpPr/>
          <p:nvPr/>
        </p:nvSpPr>
        <p:spPr>
          <a:xfrm>
            <a:off x="7315200" y="152400"/>
            <a:ext cx="1905000" cy="533400"/>
          </a:xfrm>
          <a:prstGeom prst="rect">
            <a:avLst/>
          </a:prstGeom>
          <a:noFill/>
          <a:ln w="9525">
            <a:noFill/>
          </a:ln>
        </p:spPr>
        <p:txBody>
          <a:bodyPr anchor="t"/>
          <a:p>
            <a:pPr marL="342900" lvl="0" indent="-342900" algn="ctr">
              <a:spcBef>
                <a:spcPct val="20000"/>
              </a:spcBef>
              <a:buClr>
                <a:schemeClr val="tx2"/>
              </a:buClr>
              <a:buFont typeface="Wingdings" panose="05000000000000000000" pitchFamily="2" charset="2"/>
              <a:buNone/>
            </a:pPr>
            <a:r>
              <a:rPr lang="en-US" altLang="zh-CN" sz="800">
                <a:latin typeface="Arial" panose="020B0604020202020204" pitchFamily="34" charset="0"/>
                <a:ea typeface="Arial" panose="020B0604020202020204" pitchFamily="34" charset="0"/>
              </a:rPr>
              <a:t>《</a:t>
            </a:r>
            <a:r>
              <a:rPr lang="zh-CN" altLang="en-US" sz="800">
                <a:latin typeface="Arial" panose="020B0604020202020204" pitchFamily="34" charset="0"/>
                <a:ea typeface="Arial" panose="020B0604020202020204" pitchFamily="34" charset="0"/>
              </a:rPr>
              <a:t>电子商务安全与支付</a:t>
            </a:r>
            <a:r>
              <a:rPr lang="en-US" altLang="zh-CN" sz="800">
                <a:latin typeface="Arial" panose="020B0604020202020204" pitchFamily="34" charset="0"/>
                <a:ea typeface="Arial" panose="020B0604020202020204" pitchFamily="34" charset="0"/>
              </a:rPr>
              <a:t>》</a:t>
            </a:r>
            <a:endParaRPr lang="en-US" altLang="zh-CN" sz="800">
              <a:latin typeface="Arial" panose="020B0604020202020204" pitchFamily="34" charset="0"/>
              <a:ea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Lst>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3600" b="0" i="0" u="none" kern="1200" baseline="0">
          <a:solidFill>
            <a:schemeClr val="bg1"/>
          </a:solidFill>
          <a:latin typeface="+mj-lt"/>
          <a:ea typeface="+mj-ea"/>
          <a:cs typeface="+mj-cs"/>
        </a:defRPr>
      </a:lvl1pPr>
    </p:titleStyle>
    <p:bodyStyle>
      <a:lvl1pPr marL="342900" lvl="0" indent="-342900" algn="ctr" defTabSz="914400" eaLnBrk="1" fontAlgn="base" latinLnBrk="0" hangingPunct="1">
        <a:lnSpc>
          <a:spcPct val="100000"/>
        </a:lnSpc>
        <a:spcBef>
          <a:spcPct val="20000"/>
        </a:spcBef>
        <a:spcAft>
          <a:spcPct val="0"/>
        </a:spcAft>
        <a:buClr>
          <a:schemeClr val="tx2"/>
        </a:buClr>
        <a:buFont typeface="Wingdings" panose="05000000000000000000" pitchFamily="2" charset="2"/>
        <a:buNone/>
        <a:defRPr sz="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accent1"/>
        </a:buClr>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Rectangle 2"/>
          <p:cNvSpPr/>
          <p:nvPr/>
        </p:nvSpPr>
        <p:spPr>
          <a:xfrm>
            <a:off x="417513" y="252413"/>
            <a:ext cx="438150" cy="474662"/>
          </a:xfrm>
          <a:prstGeom prst="rect">
            <a:avLst/>
          </a:prstGeom>
          <a:solidFill>
            <a:schemeClr val="accent2"/>
          </a:solidFill>
          <a:ln w="9525">
            <a:noFill/>
          </a:ln>
        </p:spPr>
        <p:txBody>
          <a:bodyPr wrap="none" anchor="ctr"/>
          <a:p>
            <a:pPr lvl="0" indent="0" algn="ctr"/>
            <a:endParaRPr lang="zh-CN" altLang="en-US" sz="2400" dirty="0">
              <a:latin typeface="Tahoma" panose="020B0604030504040204" pitchFamily="34" charset="0"/>
              <a:ea typeface="宋体" panose="02010600030101010101" pitchFamily="2" charset="-122"/>
            </a:endParaRPr>
          </a:p>
        </p:txBody>
      </p:sp>
      <p:sp>
        <p:nvSpPr>
          <p:cNvPr id="1027" name="Rectangle 3"/>
          <p:cNvSpPr/>
          <p:nvPr/>
        </p:nvSpPr>
        <p:spPr>
          <a:xfrm>
            <a:off x="800100" y="252413"/>
            <a:ext cx="328613" cy="474662"/>
          </a:xfrm>
          <a:prstGeom prst="rect">
            <a:avLst/>
          </a:prstGeom>
          <a:gradFill rotWithShape="0">
            <a:gsLst>
              <a:gs pos="0">
                <a:schemeClr val="accent2"/>
              </a:gs>
              <a:gs pos="100000">
                <a:schemeClr val="bg1"/>
              </a:gs>
            </a:gsLst>
            <a:lin ang="0" scaled="1"/>
            <a:tileRect/>
          </a:gradFill>
          <a:ln w="9525">
            <a:noFill/>
          </a:ln>
        </p:spPr>
        <p:txBody>
          <a:bodyPr wrap="none" anchor="ctr"/>
          <a:p>
            <a:pPr lvl="0" indent="0" algn="ctr"/>
            <a:endParaRPr lang="zh-CN" altLang="en-US" sz="2400" dirty="0">
              <a:latin typeface="Tahoma" panose="020B0604030504040204" pitchFamily="34" charset="0"/>
              <a:ea typeface="宋体" panose="02010600030101010101" pitchFamily="2" charset="-122"/>
            </a:endParaRPr>
          </a:p>
        </p:txBody>
      </p:sp>
      <p:sp>
        <p:nvSpPr>
          <p:cNvPr id="1028" name="Rectangle 4"/>
          <p:cNvSpPr/>
          <p:nvPr/>
        </p:nvSpPr>
        <p:spPr>
          <a:xfrm>
            <a:off x="541338" y="674688"/>
            <a:ext cx="422275" cy="474662"/>
          </a:xfrm>
          <a:prstGeom prst="rect">
            <a:avLst/>
          </a:prstGeom>
          <a:solidFill>
            <a:schemeClr val="folHlink"/>
          </a:solidFill>
          <a:ln w="9525">
            <a:noFill/>
          </a:ln>
        </p:spPr>
        <p:txBody>
          <a:bodyPr wrap="none" anchor="ctr"/>
          <a:p>
            <a:pPr lvl="0" indent="0" algn="ctr"/>
            <a:endParaRPr lang="zh-CN" altLang="en-US" sz="2400" dirty="0">
              <a:latin typeface="Tahoma" panose="020B0604030504040204" pitchFamily="34" charset="0"/>
              <a:ea typeface="宋体" panose="02010600030101010101" pitchFamily="2" charset="-122"/>
            </a:endParaRPr>
          </a:p>
        </p:txBody>
      </p:sp>
      <p:sp>
        <p:nvSpPr>
          <p:cNvPr id="1029" name="Rectangle 5"/>
          <p:cNvSpPr/>
          <p:nvPr/>
        </p:nvSpPr>
        <p:spPr>
          <a:xfrm>
            <a:off x="911225" y="674688"/>
            <a:ext cx="368300" cy="474662"/>
          </a:xfrm>
          <a:prstGeom prst="rect">
            <a:avLst/>
          </a:prstGeom>
          <a:gradFill rotWithShape="0">
            <a:gsLst>
              <a:gs pos="0">
                <a:schemeClr val="folHlink"/>
              </a:gs>
              <a:gs pos="100000">
                <a:schemeClr val="bg1"/>
              </a:gs>
            </a:gsLst>
            <a:lin ang="0" scaled="1"/>
            <a:tileRect/>
          </a:gradFill>
          <a:ln w="9525">
            <a:noFill/>
          </a:ln>
        </p:spPr>
        <p:txBody>
          <a:bodyPr wrap="none" anchor="ctr"/>
          <a:p>
            <a:pPr lvl="0" indent="0" algn="ctr"/>
            <a:endParaRPr lang="zh-CN" altLang="en-US" sz="2400" dirty="0">
              <a:latin typeface="Tahoma" panose="020B0604030504040204" pitchFamily="34" charset="0"/>
              <a:ea typeface="宋体" panose="02010600030101010101" pitchFamily="2" charset="-122"/>
            </a:endParaRPr>
          </a:p>
        </p:txBody>
      </p:sp>
      <p:sp>
        <p:nvSpPr>
          <p:cNvPr id="1030" name="Rectangle 6"/>
          <p:cNvSpPr/>
          <p:nvPr/>
        </p:nvSpPr>
        <p:spPr>
          <a:xfrm>
            <a:off x="127000" y="601663"/>
            <a:ext cx="560388" cy="422275"/>
          </a:xfrm>
          <a:prstGeom prst="rect">
            <a:avLst/>
          </a:prstGeom>
          <a:gradFill rotWithShape="0">
            <a:gsLst>
              <a:gs pos="0">
                <a:schemeClr val="bg1"/>
              </a:gs>
              <a:gs pos="100000">
                <a:schemeClr val="hlink"/>
              </a:gs>
            </a:gsLst>
            <a:lin ang="18900000" scaled="1"/>
            <a:tileRect/>
          </a:gradFill>
          <a:ln w="9525">
            <a:noFill/>
          </a:ln>
        </p:spPr>
        <p:txBody>
          <a:bodyPr wrap="none" anchor="ctr"/>
          <a:p>
            <a:pPr lvl="0" indent="0" algn="ctr"/>
            <a:endParaRPr lang="zh-CN" altLang="en-US" sz="2400" dirty="0">
              <a:latin typeface="Tahoma" panose="020B0604030504040204" pitchFamily="34" charset="0"/>
              <a:ea typeface="宋体" panose="02010600030101010101" pitchFamily="2" charset="-122"/>
            </a:endParaRPr>
          </a:p>
        </p:txBody>
      </p:sp>
      <p:sp>
        <p:nvSpPr>
          <p:cNvPr id="1031" name="Rectangle 7"/>
          <p:cNvSpPr/>
          <p:nvPr/>
        </p:nvSpPr>
        <p:spPr>
          <a:xfrm>
            <a:off x="762000" y="144463"/>
            <a:ext cx="31750" cy="1052512"/>
          </a:xfrm>
          <a:prstGeom prst="rect">
            <a:avLst/>
          </a:prstGeom>
          <a:solidFill>
            <a:schemeClr val="bg2"/>
          </a:solidFill>
          <a:ln w="9525">
            <a:noFill/>
          </a:ln>
        </p:spPr>
        <p:txBody>
          <a:bodyPr wrap="none" anchor="ctr"/>
          <a:p>
            <a:pPr lvl="0" indent="0" algn="ctr"/>
            <a:endParaRPr lang="zh-CN" altLang="en-US" sz="2400" dirty="0">
              <a:latin typeface="Tahoma" panose="020B0604030504040204" pitchFamily="34" charset="0"/>
              <a:ea typeface="宋体" panose="02010600030101010101" pitchFamily="2" charset="-122"/>
            </a:endParaRPr>
          </a:p>
        </p:txBody>
      </p:sp>
      <p:sp>
        <p:nvSpPr>
          <p:cNvPr id="1032" name="Rectangle 8"/>
          <p:cNvSpPr/>
          <p:nvPr/>
        </p:nvSpPr>
        <p:spPr>
          <a:xfrm>
            <a:off x="442913" y="935038"/>
            <a:ext cx="8226425" cy="31750"/>
          </a:xfrm>
          <a:prstGeom prst="rect">
            <a:avLst/>
          </a:prstGeom>
          <a:gradFill rotWithShape="0">
            <a:gsLst>
              <a:gs pos="0">
                <a:schemeClr val="bg2"/>
              </a:gs>
              <a:gs pos="100000">
                <a:schemeClr val="bg1"/>
              </a:gs>
            </a:gsLst>
            <a:lin ang="0" scaled="1"/>
            <a:tileRect/>
          </a:gradFill>
          <a:ln w="9525">
            <a:noFill/>
          </a:ln>
        </p:spPr>
        <p:txBody>
          <a:bodyPr wrap="none" anchor="ctr"/>
          <a:p>
            <a:pPr lvl="0" indent="0" algn="ctr"/>
            <a:endParaRPr lang="zh-CN" altLang="en-US" sz="2400" dirty="0">
              <a:latin typeface="Tahoma" panose="020B0604030504040204" pitchFamily="34" charset="0"/>
              <a:ea typeface="宋体" panose="02010600030101010101" pitchFamily="2" charset="-122"/>
            </a:endParaRPr>
          </a:p>
        </p:txBody>
      </p:sp>
      <p:sp>
        <p:nvSpPr>
          <p:cNvPr id="751625" name="Rectangle 9"/>
          <p:cNvSpPr>
            <a:spLocks noGrp="1" noChangeArrowheads="1"/>
          </p:cNvSpPr>
          <p:nvPr>
            <p:ph type="title"/>
          </p:nvPr>
        </p:nvSpPr>
        <p:spPr bwMode="auto">
          <a:xfrm>
            <a:off x="1150938" y="214313"/>
            <a:ext cx="7793038" cy="622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p>
            <a:pPr lvl="0" fontAlgn="base"/>
            <a:r>
              <a:rPr lang="zh-CN" altLang="en-US" strike="noStrike" noProof="1" smtClean="0"/>
              <a:t>单击此处编辑母版标题样式</a:t>
            </a:r>
            <a:endParaRPr lang="zh-CN" altLang="en-US" strike="noStrike" noProof="1" smtClean="0"/>
          </a:p>
        </p:txBody>
      </p:sp>
      <p:sp>
        <p:nvSpPr>
          <p:cNvPr id="751626" name="Rectangle 10"/>
          <p:cNvSpPr>
            <a:spLocks noGrp="1" noChangeArrowheads="1"/>
          </p:cNvSpPr>
          <p:nvPr>
            <p:ph type="body" idx="1"/>
          </p:nvPr>
        </p:nvSpPr>
        <p:spPr bwMode="auto">
          <a:xfrm>
            <a:off x="611188" y="1268413"/>
            <a:ext cx="7993063" cy="256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spAutoFit/>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smtClean="0"/>
          </a:p>
        </p:txBody>
      </p:sp>
      <p:sp>
        <p:nvSpPr>
          <p:cNvPr id="751627" name="Rectangle 11"/>
          <p:cNvSpPr>
            <a:spLocks noGrp="1" noChangeArrowheads="1"/>
          </p:cNvSpPr>
          <p:nvPr>
            <p:ph type="dt" sz="half" idx="2"/>
          </p:nvPr>
        </p:nvSpPr>
        <p:spPr bwMode="auto">
          <a:xfrm>
            <a:off x="107950" y="6308725"/>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400">
                <a:latin typeface="+mn-lt"/>
                <a:ea typeface="宋体" panose="02010600030101010101" pitchFamily="2" charset="-122"/>
              </a:defRPr>
            </a:lvl1pPr>
          </a:lstStyle>
          <a:p>
            <a:fld id="{82F288E0-7875-42C4-84C8-98DBBD3BF4D2}" type="datetimeFigureOut">
              <a:rPr lang="zh-CN" altLang="en-US" smtClean="0"/>
            </a:fld>
            <a:endParaRPr lang="zh-CN" altLang="en-US"/>
          </a:p>
        </p:txBody>
      </p:sp>
      <p:sp>
        <p:nvSpPr>
          <p:cNvPr id="751628" name="Rectangle 12"/>
          <p:cNvSpPr>
            <a:spLocks noGrp="1" noChangeArrowheads="1"/>
          </p:cNvSpPr>
          <p:nvPr>
            <p:ph type="ftr" sz="quarter" idx="3"/>
          </p:nvPr>
        </p:nvSpPr>
        <p:spPr bwMode="auto">
          <a:xfrm>
            <a:off x="3657600" y="6243638"/>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ctr">
              <a:defRPr sz="1400">
                <a:latin typeface="+mn-lt"/>
                <a:ea typeface="宋体" panose="02010600030101010101" pitchFamily="2" charset="-122"/>
              </a:defRPr>
            </a:lvl1pPr>
          </a:lstStyle>
          <a:p>
            <a:endParaRPr lang="zh-CN" altLang="en-US"/>
          </a:p>
        </p:txBody>
      </p:sp>
      <p:sp>
        <p:nvSpPr>
          <p:cNvPr id="751629" name="Rectangle 13"/>
          <p:cNvSpPr>
            <a:spLocks noGrp="1" noChangeArrowheads="1"/>
          </p:cNvSpPr>
          <p:nvPr>
            <p:ph type="sldNum" sz="quarter" idx="4"/>
          </p:nvPr>
        </p:nvSpPr>
        <p:spPr bwMode="auto">
          <a:xfrm>
            <a:off x="7204075" y="635635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Lst>
  <p:hf sldNum="0" hdr="0" ftr="0" dt="0"/>
  <p:txStyles>
    <p:titleStyle>
      <a:lvl1pPr algn="l" rtl="0" fontAlgn="base">
        <a:spcBef>
          <a:spcPct val="0"/>
        </a:spcBef>
        <a:spcAft>
          <a:spcPct val="0"/>
        </a:spcAft>
        <a:defRPr sz="3600" b="1">
          <a:solidFill>
            <a:schemeClr val="tx2"/>
          </a:solidFill>
          <a:effectLst>
            <a:outerShdw blurRad="38100" dist="38100" dir="2700000" algn="tl">
              <a:srgbClr val="C0C0C0"/>
            </a:outerShdw>
          </a:effectLst>
          <a:latin typeface="+mj-lt"/>
          <a:ea typeface="+mj-ea"/>
          <a:cs typeface="+mj-cs"/>
        </a:defRPr>
      </a:lvl1pPr>
      <a:lvl2pPr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itchFamily="49" charset="-122"/>
        </a:defRPr>
      </a:lvl2pPr>
      <a:lvl3pPr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itchFamily="49" charset="-122"/>
        </a:defRPr>
      </a:lvl3pPr>
      <a:lvl4pPr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itchFamily="49" charset="-122"/>
        </a:defRPr>
      </a:lvl4pPr>
      <a:lvl5pPr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itchFamily="49" charset="-122"/>
        </a:defRPr>
      </a:lvl5pPr>
      <a:lvl6pPr marL="457200"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itchFamily="49" charset="-122"/>
        </a:defRPr>
      </a:lvl6pPr>
      <a:lvl7pPr marL="914400"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itchFamily="49" charset="-122"/>
        </a:defRPr>
      </a:lvl7pPr>
      <a:lvl8pPr marL="1371600"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itchFamily="49" charset="-122"/>
        </a:defRPr>
      </a:lvl8pPr>
      <a:lvl9pPr marL="1828800"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itchFamily="49" charset="-122"/>
        </a:defRPr>
      </a:lvl9pPr>
    </p:titleStyle>
    <p:bodyStyle>
      <a:lvl1pPr marL="342900" indent="-342900" algn="l" rtl="0" fontAlgn="base">
        <a:lnSpc>
          <a:spcPct val="120000"/>
        </a:lnSpc>
        <a:spcBef>
          <a:spcPct val="20000"/>
        </a:spcBef>
        <a:spcAft>
          <a:spcPct val="0"/>
        </a:spcAft>
        <a:buClr>
          <a:schemeClr val="folHlink"/>
        </a:buClr>
        <a:buSzPct val="60000"/>
        <a:buFont typeface="Wingdings" panose="05000000000000000000" pitchFamily="2" charset="2"/>
        <a:defRPr sz="2800" b="1">
          <a:solidFill>
            <a:schemeClr val="tx1"/>
          </a:solidFill>
          <a:effectLst>
            <a:outerShdw blurRad="38100" dist="38100" dir="2700000" algn="tl">
              <a:srgbClr val="C0C0C0"/>
            </a:outerShdw>
          </a:effectLst>
          <a:latin typeface="+mn-lt"/>
          <a:ea typeface="+mn-ea"/>
          <a:cs typeface="+mn-cs"/>
        </a:defRPr>
      </a:lvl1pPr>
      <a:lvl2pPr marL="742950" indent="-285750" algn="l" rtl="0" fontAlgn="base">
        <a:lnSpc>
          <a:spcPct val="120000"/>
        </a:lnSpc>
        <a:spcBef>
          <a:spcPct val="20000"/>
        </a:spcBef>
        <a:spcAft>
          <a:spcPct val="0"/>
        </a:spcAft>
        <a:buClr>
          <a:schemeClr val="hlink"/>
        </a:buClr>
        <a:buSzPct val="55000"/>
        <a:buFont typeface="Wingdings" panose="05000000000000000000" pitchFamily="2" charset="2"/>
        <a:buChar char="n"/>
        <a:defRPr sz="2800" b="1">
          <a:solidFill>
            <a:schemeClr val="tx1"/>
          </a:solidFill>
          <a:effectLst>
            <a:outerShdw blurRad="38100" dist="38100" dir="2700000" algn="tl">
              <a:srgbClr val="C0C0C0"/>
            </a:outerShdw>
          </a:effectLst>
          <a:latin typeface="+mn-lt"/>
          <a:ea typeface="+mn-ea"/>
        </a:defRPr>
      </a:lvl2pPr>
      <a:lvl3pPr marL="1143000" indent="-228600" algn="l" rtl="0" fontAlgn="base">
        <a:lnSpc>
          <a:spcPct val="120000"/>
        </a:lnSpc>
        <a:spcBef>
          <a:spcPct val="20000"/>
        </a:spcBef>
        <a:spcAft>
          <a:spcPct val="0"/>
        </a:spcAft>
        <a:buClr>
          <a:schemeClr val="folHlink"/>
        </a:buClr>
        <a:buSzPct val="50000"/>
        <a:buFont typeface="Wingdings" panose="05000000000000000000" pitchFamily="2" charset="2"/>
        <a:buChar char="n"/>
        <a:defRPr sz="2400" b="1">
          <a:solidFill>
            <a:schemeClr val="tx1"/>
          </a:solidFill>
          <a:effectLst>
            <a:outerShdw blurRad="38100" dist="38100" dir="2700000" algn="tl">
              <a:srgbClr val="C0C0C0"/>
            </a:outerShdw>
          </a:effectLst>
          <a:latin typeface="+mn-lt"/>
          <a:ea typeface="+mn-ea"/>
        </a:defRPr>
      </a:lvl3pPr>
      <a:lvl4pPr marL="1600200" indent="-228600" algn="l" rtl="0" fontAlgn="base">
        <a:lnSpc>
          <a:spcPct val="120000"/>
        </a:lnSpc>
        <a:spcBef>
          <a:spcPct val="20000"/>
        </a:spcBef>
        <a:spcAft>
          <a:spcPct val="0"/>
        </a:spcAft>
        <a:buClr>
          <a:schemeClr val="accent2"/>
        </a:buClr>
        <a:buSzPct val="55000"/>
        <a:buFont typeface="Wingdings" panose="05000000000000000000" pitchFamily="2" charset="2"/>
        <a:buChar char="n"/>
        <a:defRPr sz="2000" b="1">
          <a:solidFill>
            <a:schemeClr val="tx1"/>
          </a:solidFill>
          <a:effectLst>
            <a:outerShdw blurRad="38100" dist="38100" dir="2700000" algn="tl">
              <a:srgbClr val="C0C0C0"/>
            </a:outerShdw>
          </a:effectLst>
          <a:latin typeface="+mn-lt"/>
          <a:ea typeface="+mn-ea"/>
        </a:defRPr>
      </a:lvl4pPr>
      <a:lvl5pPr marL="2057400" indent="-228600" algn="l" rtl="0" fontAlgn="base">
        <a:lnSpc>
          <a:spcPct val="120000"/>
        </a:lnSpc>
        <a:spcBef>
          <a:spcPct val="20000"/>
        </a:spcBef>
        <a:spcAft>
          <a:spcPct val="0"/>
        </a:spcAft>
        <a:buClr>
          <a:schemeClr val="accent1"/>
        </a:buClr>
        <a:buSzPct val="50000"/>
        <a:buFont typeface="Wingdings" panose="05000000000000000000" pitchFamily="2" charset="2"/>
        <a:buChar char="n"/>
        <a:defRPr sz="2000" b="1">
          <a:solidFill>
            <a:schemeClr val="tx1"/>
          </a:solidFill>
          <a:effectLst>
            <a:outerShdw blurRad="38100" dist="38100" dir="2700000" algn="tl">
              <a:srgbClr val="C0C0C0"/>
            </a:outerShdw>
          </a:effectLst>
          <a:latin typeface="+mn-lt"/>
          <a:ea typeface="+mn-ea"/>
        </a:defRPr>
      </a:lvl5pPr>
      <a:lvl6pPr marL="2514600" indent="-228600" algn="l" rtl="0" fontAlgn="base">
        <a:lnSpc>
          <a:spcPct val="120000"/>
        </a:lnSpc>
        <a:spcBef>
          <a:spcPct val="20000"/>
        </a:spcBef>
        <a:spcAft>
          <a:spcPct val="0"/>
        </a:spcAft>
        <a:buClr>
          <a:schemeClr val="accent1"/>
        </a:buClr>
        <a:buSzPct val="50000"/>
        <a:buFont typeface="Wingdings" panose="05000000000000000000" pitchFamily="2" charset="2"/>
        <a:buChar char="n"/>
        <a:defRPr sz="2000" b="1">
          <a:solidFill>
            <a:schemeClr val="tx1"/>
          </a:solidFill>
          <a:effectLst>
            <a:outerShdw blurRad="38100" dist="38100" dir="2700000" algn="tl">
              <a:srgbClr val="C0C0C0"/>
            </a:outerShdw>
          </a:effectLst>
          <a:latin typeface="+mn-lt"/>
          <a:ea typeface="+mn-ea"/>
        </a:defRPr>
      </a:lvl6pPr>
      <a:lvl7pPr marL="2971800" indent="-228600" algn="l" rtl="0" fontAlgn="base">
        <a:lnSpc>
          <a:spcPct val="120000"/>
        </a:lnSpc>
        <a:spcBef>
          <a:spcPct val="20000"/>
        </a:spcBef>
        <a:spcAft>
          <a:spcPct val="0"/>
        </a:spcAft>
        <a:buClr>
          <a:schemeClr val="accent1"/>
        </a:buClr>
        <a:buSzPct val="50000"/>
        <a:buFont typeface="Wingdings" panose="05000000000000000000" pitchFamily="2" charset="2"/>
        <a:buChar char="n"/>
        <a:defRPr sz="2000" b="1">
          <a:solidFill>
            <a:schemeClr val="tx1"/>
          </a:solidFill>
          <a:effectLst>
            <a:outerShdw blurRad="38100" dist="38100" dir="2700000" algn="tl">
              <a:srgbClr val="C0C0C0"/>
            </a:outerShdw>
          </a:effectLst>
          <a:latin typeface="+mn-lt"/>
          <a:ea typeface="+mn-ea"/>
        </a:defRPr>
      </a:lvl7pPr>
      <a:lvl8pPr marL="3429000" indent="-228600" algn="l" rtl="0" fontAlgn="base">
        <a:lnSpc>
          <a:spcPct val="120000"/>
        </a:lnSpc>
        <a:spcBef>
          <a:spcPct val="20000"/>
        </a:spcBef>
        <a:spcAft>
          <a:spcPct val="0"/>
        </a:spcAft>
        <a:buClr>
          <a:schemeClr val="accent1"/>
        </a:buClr>
        <a:buSzPct val="50000"/>
        <a:buFont typeface="Wingdings" panose="05000000000000000000" pitchFamily="2" charset="2"/>
        <a:buChar char="n"/>
        <a:defRPr sz="2000" b="1">
          <a:solidFill>
            <a:schemeClr val="tx1"/>
          </a:solidFill>
          <a:effectLst>
            <a:outerShdw blurRad="38100" dist="38100" dir="2700000" algn="tl">
              <a:srgbClr val="C0C0C0"/>
            </a:outerShdw>
          </a:effectLst>
          <a:latin typeface="+mn-lt"/>
          <a:ea typeface="+mn-ea"/>
        </a:defRPr>
      </a:lvl8pPr>
      <a:lvl9pPr marL="3886200" indent="-228600" algn="l" rtl="0" fontAlgn="base">
        <a:lnSpc>
          <a:spcPct val="120000"/>
        </a:lnSpc>
        <a:spcBef>
          <a:spcPct val="20000"/>
        </a:spcBef>
        <a:spcAft>
          <a:spcPct val="0"/>
        </a:spcAft>
        <a:buClr>
          <a:schemeClr val="accent1"/>
        </a:buClr>
        <a:buSzPct val="50000"/>
        <a:buFont typeface="Wingdings" panose="05000000000000000000" pitchFamily="2" charset="2"/>
        <a:buChar char="n"/>
        <a:defRPr sz="2000" b="1">
          <a:solidFill>
            <a:schemeClr val="tx1"/>
          </a:solidFill>
          <a:effectLst>
            <a:outerShdw blurRad="38100" dist="38100" dir="2700000" algn="tl">
              <a:srgbClr val="C0C0C0"/>
            </a:outerShdw>
          </a:effectLst>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Rectangle 2"/>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2051" name="Rectangle 3"/>
          <p:cNvSpPr>
            <a:spLocks noGrp="1"/>
          </p:cNvSpPr>
          <p:nvPr>
            <p:ph type="body"/>
          </p:nvPr>
        </p:nvSpPr>
        <p:spPr>
          <a:xfrm>
            <a:off x="457200" y="1600200"/>
            <a:ext cx="8229600" cy="4525963"/>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783364"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kumimoji="1" sz="1400">
                <a:latin typeface="Times New Roman" panose="02020603050405020304" pitchFamily="2"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783365"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kumimoji="1" sz="1400">
                <a:latin typeface="Times New Roman" panose="02020603050405020304" pitchFamily="2" charset="0"/>
                <a:ea typeface="+mn-ea"/>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783366"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fld>
            <a:endParaRPr lang="zh-CN" altLang="en-US" sz="1400" strike="noStrike" noProof="1" dirty="0">
              <a:latin typeface="Times New Roman" panose="02020603050405020304" pitchFamily="2"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Lst>
  <p:hf sldNum="0" hdr="0" ftr="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59.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7169"/>
          <p:cNvSpPr/>
          <p:nvPr>
            <p:ph type="ctrTitle" idx="4294967295"/>
          </p:nvPr>
        </p:nvSpPr>
        <p:spPr>
          <a:xfrm>
            <a:off x="1450340" y="2800350"/>
            <a:ext cx="6915150" cy="699770"/>
          </a:xfrm>
          <a:prstGeom prst="rect">
            <a:avLst/>
          </a:prstGeom>
          <a:noFill/>
          <a:ln w="9525">
            <a:noFill/>
          </a:ln>
        </p:spPr>
        <p:txBody>
          <a:bodyPr anchor="t"/>
          <a:lstStyle>
            <a:lvl1pPr lvl="0">
              <a:defRPr kern="1200"/>
            </a:lvl1pPr>
          </a:lstStyle>
          <a:p>
            <a:pPr lvl="0" indent="0"/>
            <a:r>
              <a:rPr b="1">
                <a:solidFill>
                  <a:srgbClr val="000000"/>
                </a:solidFill>
                <a:latin typeface="黑体" panose="02010609060101010101" pitchFamily="2" charset="-122"/>
                <a:ea typeface="黑体" panose="02010609060101010101" pitchFamily="2" charset="-122"/>
              </a:rPr>
              <a:t>第3章 计算机操作系统的安全</a:t>
            </a:r>
            <a:endParaRPr b="1">
              <a:solidFill>
                <a:srgbClr val="000000"/>
              </a:solidFill>
              <a:latin typeface="黑体" panose="02010609060101010101" pitchFamily="2" charset="-122"/>
              <a:ea typeface="黑体" panose="02010609060101010101" pitchFamily="2" charset="-122"/>
            </a:endParaRPr>
          </a:p>
        </p:txBody>
      </p:sp>
      <p:sp>
        <p:nvSpPr>
          <p:cNvPr id="7172" name="文本框 7172"/>
          <p:cNvSpPr txBox="1"/>
          <p:nvPr/>
        </p:nvSpPr>
        <p:spPr>
          <a:xfrm>
            <a:off x="184150" y="158750"/>
            <a:ext cx="5619115" cy="548640"/>
          </a:xfrm>
          <a:prstGeom prst="rect">
            <a:avLst/>
          </a:prstGeom>
          <a:noFill/>
          <a:ln w="9525">
            <a:noFill/>
          </a:ln>
        </p:spPr>
        <p:txBody>
          <a:bodyPr wrap="square" anchor="t">
            <a:spAutoFit/>
          </a:bodyPr>
          <a:p>
            <a:pPr lvl="0" indent="0" algn="l">
              <a:lnSpc>
                <a:spcPct val="150000"/>
              </a:lnSpc>
            </a:pPr>
            <a:r>
              <a:rPr lang="en-US" altLang="zh-CN" sz="2000" b="1">
                <a:solidFill>
                  <a:srgbClr val="FE3520"/>
                </a:solidFill>
                <a:latin typeface="华文细黑" pitchFamily="2" charset="-122"/>
                <a:ea typeface="华文细黑" pitchFamily="2" charset="-122"/>
              </a:rPr>
              <a:t>《</a:t>
            </a:r>
            <a:r>
              <a:rPr lang="zh-CN" altLang="en-US" sz="2000" b="1">
                <a:solidFill>
                  <a:srgbClr val="FE3520"/>
                </a:solidFill>
                <a:latin typeface="华文细黑" pitchFamily="2" charset="-122"/>
                <a:ea typeface="华文细黑" pitchFamily="2" charset="-122"/>
              </a:rPr>
              <a:t>电子商务安全与支付</a:t>
            </a:r>
            <a:r>
              <a:rPr lang="en-US" altLang="zh-CN" sz="2000" b="1">
                <a:solidFill>
                  <a:srgbClr val="FE3520"/>
                </a:solidFill>
                <a:latin typeface="华文细黑" pitchFamily="2" charset="-122"/>
                <a:ea typeface="华文细黑" pitchFamily="2" charset="-122"/>
              </a:rPr>
              <a:t>(</a:t>
            </a:r>
            <a:r>
              <a:rPr lang="zh-CN" altLang="zh-CN" sz="2000" b="1">
                <a:solidFill>
                  <a:srgbClr val="FE3520"/>
                </a:solidFill>
                <a:latin typeface="华文细黑" pitchFamily="2" charset="-122"/>
                <a:ea typeface="华文细黑" pitchFamily="2" charset="-122"/>
              </a:rPr>
              <a:t>第二版</a:t>
            </a:r>
            <a:r>
              <a:rPr lang="en-US" altLang="zh-CN" sz="2000" b="1">
                <a:solidFill>
                  <a:srgbClr val="FE3520"/>
                </a:solidFill>
                <a:latin typeface="华文细黑" pitchFamily="2" charset="-122"/>
                <a:ea typeface="华文细黑" pitchFamily="2" charset="-122"/>
              </a:rPr>
              <a:t>)》</a:t>
            </a:r>
            <a:r>
              <a:rPr lang="zh-CN" altLang="en-US" sz="2000" b="1">
                <a:solidFill>
                  <a:srgbClr val="FE3520"/>
                </a:solidFill>
                <a:latin typeface="华文细黑" pitchFamily="2" charset="-122"/>
                <a:ea typeface="华文细黑" pitchFamily="2" charset="-122"/>
              </a:rPr>
              <a:t>课程教学</a:t>
            </a:r>
            <a:r>
              <a:rPr lang="en-US" altLang="zh-CN" sz="2000" b="1">
                <a:solidFill>
                  <a:srgbClr val="FE3520"/>
                </a:solidFill>
                <a:latin typeface="华文细黑" pitchFamily="2" charset="-122"/>
                <a:ea typeface="华文细黑" pitchFamily="2" charset="-122"/>
              </a:rPr>
              <a:t>PPT</a:t>
            </a:r>
            <a:endParaRPr lang="en-US" altLang="zh-CN" sz="2000" b="1">
              <a:solidFill>
                <a:srgbClr val="FE3520"/>
              </a:solidFill>
              <a:latin typeface="华文细黑" pitchFamily="2" charset="-122"/>
              <a:ea typeface="华文细黑"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0190" y="1676400"/>
            <a:ext cx="7969250" cy="3505200"/>
          </a:xfrm>
          <a:prstGeom prst="rect">
            <a:avLst/>
          </a:prstGeom>
          <a:noFill/>
          <a:ln w="9525">
            <a:noFill/>
          </a:ln>
        </p:spPr>
        <p:txBody>
          <a:bodyPr wrap="square">
            <a:spAutoFit/>
          </a:bodyPr>
          <a:p>
            <a:pPr marL="0" indent="0" algn="l"/>
            <a:r>
              <a:rPr lang="zh-CN" altLang="en-US" sz="2800" b="1" u="none">
                <a:latin typeface="楷体_GB2312" pitchFamily="1" charset="-122"/>
                <a:ea typeface="楷体_GB2312" pitchFamily="1" charset="-122"/>
                <a:cs typeface="+mn-ea"/>
              </a:rPr>
              <a:t>3.2.2  文件系统安全</a:t>
            </a:r>
            <a:endParaRPr lang="zh-CN" altLang="en-US" sz="2800" b="1" u="none">
              <a:latin typeface="楷体_GB2312" pitchFamily="1" charset="-122"/>
              <a:ea typeface="楷体_GB2312" pitchFamily="1" charset="-122"/>
              <a:cs typeface="+mn-ea"/>
            </a:endParaRPr>
          </a:p>
          <a:p>
            <a:pPr marL="914400" lvl="2" indent="0" algn="l"/>
            <a:r>
              <a:rPr lang="zh-CN" altLang="en-US" sz="2800" b="1">
                <a:latin typeface="楷体_GB2312" pitchFamily="1" charset="-122"/>
                <a:ea typeface="楷体_GB2312" pitchFamily="1" charset="-122"/>
                <a:cs typeface="+mn-ea"/>
              </a:rPr>
              <a:t>1．UNIX文件系统概述</a:t>
            </a:r>
            <a:endParaRPr lang="zh-CN" altLang="en-US" sz="2800" b="1">
              <a:latin typeface="楷体_GB2312" pitchFamily="1" charset="-122"/>
              <a:ea typeface="楷体_GB2312" pitchFamily="1" charset="-122"/>
              <a:cs typeface="+mn-ea"/>
            </a:endParaRPr>
          </a:p>
          <a:p>
            <a:pPr marL="914400" lvl="2" indent="0" algn="l"/>
            <a:r>
              <a:rPr lang="zh-CN" altLang="en-US" sz="2800" b="1">
                <a:latin typeface="楷体_GB2312" pitchFamily="1" charset="-122"/>
                <a:ea typeface="楷体_GB2312" pitchFamily="1" charset="-122"/>
                <a:cs typeface="+mn-ea"/>
              </a:rPr>
              <a:t>2．文件许可权</a:t>
            </a:r>
            <a:endParaRPr lang="zh-CN" altLang="en-US" sz="2800" b="1">
              <a:latin typeface="楷体_GB2312" pitchFamily="1" charset="-122"/>
              <a:ea typeface="楷体_GB2312" pitchFamily="1" charset="-122"/>
              <a:cs typeface="+mn-ea"/>
            </a:endParaRPr>
          </a:p>
          <a:p>
            <a:pPr marL="914400" lvl="2" indent="0" algn="l"/>
            <a:r>
              <a:rPr lang="zh-CN" altLang="en-US" sz="2800" b="1">
                <a:latin typeface="楷体_GB2312" pitchFamily="1" charset="-122"/>
                <a:ea typeface="楷体_GB2312" pitchFamily="1" charset="-122"/>
                <a:cs typeface="+mn-ea"/>
              </a:rPr>
              <a:t>3．目录许可权</a:t>
            </a:r>
            <a:endParaRPr lang="zh-CN" altLang="en-US" sz="2800" b="1">
              <a:latin typeface="楷体_GB2312" pitchFamily="1" charset="-122"/>
              <a:ea typeface="楷体_GB2312" pitchFamily="1" charset="-122"/>
              <a:cs typeface="+mn-ea"/>
            </a:endParaRPr>
          </a:p>
          <a:p>
            <a:pPr marL="914400" lvl="2" indent="0" algn="l"/>
            <a:r>
              <a:rPr lang="zh-CN" altLang="en-US" sz="2800" b="1">
                <a:latin typeface="楷体_GB2312" pitchFamily="1" charset="-122"/>
                <a:ea typeface="楷体_GB2312" pitchFamily="1" charset="-122"/>
                <a:cs typeface="+mn-ea"/>
              </a:rPr>
              <a:t>4．设备文件的安全考虑</a:t>
            </a:r>
            <a:endParaRPr lang="zh-CN" altLang="en-US" sz="2800" b="1">
              <a:latin typeface="楷体_GB2312" pitchFamily="1" charset="-122"/>
              <a:ea typeface="楷体_GB2312" pitchFamily="1" charset="-122"/>
              <a:cs typeface="+mn-ea"/>
            </a:endParaRPr>
          </a:p>
          <a:p>
            <a:pPr marL="914400" lvl="2" indent="0" algn="l"/>
            <a:r>
              <a:rPr lang="zh-CN" altLang="en-US" sz="2800" b="1">
                <a:latin typeface="楷体_GB2312" pitchFamily="1" charset="-122"/>
                <a:ea typeface="楷体_GB2312" pitchFamily="1" charset="-122"/>
                <a:cs typeface="+mn-ea"/>
              </a:rPr>
              <a:t>5．安装和拆卸文件系统</a:t>
            </a:r>
            <a:endParaRPr lang="zh-CN" altLang="en-US" sz="2800" b="1">
              <a:latin typeface="楷体_GB2312" pitchFamily="1" charset="-122"/>
              <a:ea typeface="楷体_GB2312" pitchFamily="1" charset="-122"/>
              <a:cs typeface="+mn-ea"/>
            </a:endParaRPr>
          </a:p>
          <a:p>
            <a:pPr marL="914400" lvl="2" indent="0" algn="l"/>
            <a:r>
              <a:rPr lang="zh-CN" altLang="en-US" sz="2800" b="1">
                <a:latin typeface="楷体_GB2312" pitchFamily="1" charset="-122"/>
                <a:ea typeface="楷体_GB2312" pitchFamily="1" charset="-122"/>
                <a:cs typeface="+mn-ea"/>
              </a:rPr>
              <a:t>6．文件系统安全性检查</a:t>
            </a:r>
            <a:endParaRPr lang="zh-CN" altLang="en-US" sz="2800" b="1">
              <a:latin typeface="楷体_GB2312" pitchFamily="1" charset="-122"/>
              <a:ea typeface="楷体_GB2312" pitchFamily="1" charset="-122"/>
              <a:cs typeface="+mn-ea"/>
            </a:endParaRPr>
          </a:p>
          <a:p>
            <a:pPr marL="0" indent="0" algn="l"/>
            <a:endParaRPr lang="zh-CN" altLang="en-US" sz="2800" b="1">
              <a:latin typeface="楷体_GB2312" pitchFamily="1" charset="-122"/>
              <a:ea typeface="楷体_GB2312" pitchFamily="1" charset="-122"/>
              <a:cs typeface="+mn-ea"/>
            </a:endParaRPr>
          </a:p>
        </p:txBody>
      </p:sp>
      <p:sp>
        <p:nvSpPr>
          <p:cNvPr id="9" name="文本框 8"/>
          <p:cNvSpPr txBox="1"/>
          <p:nvPr/>
        </p:nvSpPr>
        <p:spPr>
          <a:xfrm>
            <a:off x="1064895" y="101600"/>
            <a:ext cx="6116955" cy="641985"/>
          </a:xfrm>
          <a:prstGeom prst="rect">
            <a:avLst/>
          </a:prstGeom>
          <a:noFill/>
        </p:spPr>
        <p:txBody>
          <a:bodyPr wrap="non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第3章 计算机操作系统的安全</a:t>
            </a:r>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6680" y="1151890"/>
            <a:ext cx="8773160" cy="5212080"/>
          </a:xfrm>
          <a:prstGeom prst="rect">
            <a:avLst/>
          </a:prstGeom>
          <a:noFill/>
          <a:ln w="9525">
            <a:noFill/>
          </a:ln>
        </p:spPr>
        <p:txBody>
          <a:bodyPr wrap="square">
            <a:spAutoFit/>
          </a:bodyPr>
          <a:p>
            <a:pPr marL="0" indent="0" algn="l"/>
            <a:r>
              <a:rPr lang="zh-CN" altLang="en-US" sz="2400" b="1" u="none">
                <a:latin typeface="楷体_GB2312" pitchFamily="1" charset="-122"/>
                <a:ea typeface="楷体_GB2312" pitchFamily="1" charset="-122"/>
                <a:cs typeface="+mn-ea"/>
              </a:rPr>
              <a:t>3.2.3  系统管理员的安全策略</a:t>
            </a:r>
            <a:endParaRPr lang="zh-CN" altLang="en-US" sz="2400" b="1" u="none">
              <a:latin typeface="楷体_GB2312" pitchFamily="1" charset="-122"/>
              <a:ea typeface="楷体_GB2312" pitchFamily="1" charset="-122"/>
              <a:cs typeface="+mn-ea"/>
            </a:endParaRPr>
          </a:p>
          <a:p>
            <a:pPr marL="914400" lvl="2" indent="0" algn="l"/>
            <a:r>
              <a:rPr lang="zh-CN" altLang="en-US" sz="2400" b="1">
                <a:latin typeface="楷体_GB2312" pitchFamily="1" charset="-122"/>
                <a:ea typeface="楷体_GB2312" pitchFamily="1" charset="-122"/>
                <a:cs typeface="+mn-ea"/>
              </a:rPr>
              <a:t>1．加强系统管理员的安全意识</a:t>
            </a:r>
            <a:endParaRPr lang="zh-CN" altLang="en-US" sz="2400" b="1">
              <a:latin typeface="楷体_GB2312" pitchFamily="1" charset="-122"/>
              <a:ea typeface="楷体_GB2312" pitchFamily="1" charset="-122"/>
              <a:cs typeface="+mn-ea"/>
            </a:endParaRPr>
          </a:p>
          <a:p>
            <a:pPr marL="914400" lvl="2" indent="0" algn="l"/>
            <a:r>
              <a:rPr lang="zh-CN" altLang="en-US" sz="2400" b="1">
                <a:latin typeface="楷体_GB2312" pitchFamily="1" charset="-122"/>
                <a:ea typeface="楷体_GB2312" pitchFamily="1" charset="-122"/>
                <a:cs typeface="+mn-ea"/>
              </a:rPr>
              <a:t>（1）保持系统管理员个人的登录安全。</a:t>
            </a:r>
            <a:endParaRPr lang="zh-CN" altLang="en-US" sz="2400" b="1">
              <a:latin typeface="楷体_GB2312" pitchFamily="1" charset="-122"/>
              <a:ea typeface="楷体_GB2312" pitchFamily="1" charset="-122"/>
              <a:cs typeface="+mn-ea"/>
            </a:endParaRPr>
          </a:p>
          <a:p>
            <a:pPr marL="1371600" lvl="3" indent="0" algn="l"/>
            <a:r>
              <a:rPr lang="zh-CN" altLang="en-US" sz="2400" b="1">
                <a:latin typeface="楷体_GB2312" pitchFamily="1" charset="-122"/>
                <a:ea typeface="楷体_GB2312" pitchFamily="1" charset="-122"/>
                <a:cs typeface="+mn-ea"/>
              </a:rPr>
              <a:t>1）不要作为 root或以自己的登录账户运行其他用户的程序，首先用su命令进入用户的账户。</a:t>
            </a:r>
            <a:endParaRPr lang="zh-CN" altLang="en-US" sz="2400" b="1">
              <a:latin typeface="楷体_GB2312" pitchFamily="1" charset="-122"/>
              <a:ea typeface="楷体_GB2312" pitchFamily="1" charset="-122"/>
              <a:cs typeface="+mn-ea"/>
            </a:endParaRPr>
          </a:p>
          <a:p>
            <a:pPr marL="1371600" lvl="3" indent="0" algn="l"/>
            <a:r>
              <a:rPr lang="zh-CN" altLang="en-US" sz="2400" b="1">
                <a:latin typeface="楷体_GB2312" pitchFamily="1" charset="-122"/>
                <a:ea typeface="楷体_GB2312" pitchFamily="1" charset="-122"/>
                <a:cs typeface="+mn-ea"/>
              </a:rPr>
              <a:t>2）绝不要把当前工作目录放在PATH路径表的前边，那样实际是招引特洛伊木马。当系统管理员用su命令进入root时，他的PATH将会改变，就让PATH保持原样，以避免特洛伊木马的侵入。</a:t>
            </a:r>
            <a:endParaRPr lang="zh-CN" altLang="en-US" sz="2400" b="1">
              <a:latin typeface="楷体_GB2312" pitchFamily="1" charset="-122"/>
              <a:ea typeface="楷体_GB2312" pitchFamily="1" charset="-122"/>
              <a:cs typeface="+mn-ea"/>
            </a:endParaRPr>
          </a:p>
          <a:p>
            <a:pPr marL="1371600" lvl="3" indent="0" algn="l"/>
            <a:r>
              <a:rPr lang="zh-CN" altLang="en-US" sz="2400" b="1">
                <a:latin typeface="楷体_GB2312" pitchFamily="1" charset="-122"/>
                <a:ea typeface="楷体_GB2312" pitchFamily="1" charset="-122"/>
                <a:cs typeface="+mn-ea"/>
              </a:rPr>
              <a:t>3）敲入/bin/su执行su命令。若有su源码，将其改成必须用全路径名运行（即su要确认argv［0］的头一个字符是“/”才运行）。随着时间的推移，用户和管理员将养成敲入/bin/su的习惯。</a:t>
            </a:r>
            <a:endParaRPr lang="zh-CN" altLang="en-US" sz="2400" b="1">
              <a:latin typeface="楷体_GB2312" pitchFamily="1" charset="-122"/>
              <a:ea typeface="楷体_GB2312" pitchFamily="1" charset="-122"/>
              <a:cs typeface="+mn-ea"/>
            </a:endParaRPr>
          </a:p>
          <a:p>
            <a:pPr marL="0" indent="0" algn="l"/>
            <a:endParaRPr lang="zh-CN" altLang="en-US" sz="2400" b="1">
              <a:latin typeface="楷体_GB2312" pitchFamily="1" charset="-122"/>
              <a:ea typeface="楷体_GB2312" pitchFamily="1" charset="-122"/>
              <a:cs typeface="+mn-ea"/>
            </a:endParaRPr>
          </a:p>
        </p:txBody>
      </p:sp>
      <p:sp>
        <p:nvSpPr>
          <p:cNvPr id="9" name="文本框 8"/>
          <p:cNvSpPr txBox="1"/>
          <p:nvPr/>
        </p:nvSpPr>
        <p:spPr>
          <a:xfrm>
            <a:off x="1064895" y="101600"/>
            <a:ext cx="6116955" cy="641985"/>
          </a:xfrm>
          <a:prstGeom prst="rect">
            <a:avLst/>
          </a:prstGeom>
          <a:noFill/>
        </p:spPr>
        <p:txBody>
          <a:bodyPr wrap="non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第3章 计算机操作系统的安全</a:t>
            </a: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60985" y="1323975"/>
            <a:ext cx="8773160" cy="4480560"/>
          </a:xfrm>
          <a:prstGeom prst="rect">
            <a:avLst/>
          </a:prstGeom>
          <a:noFill/>
          <a:ln w="9525">
            <a:noFill/>
          </a:ln>
        </p:spPr>
        <p:txBody>
          <a:bodyPr wrap="square">
            <a:spAutoFit/>
          </a:bodyPr>
          <a:p>
            <a:pPr marL="0" indent="0" algn="l"/>
            <a:r>
              <a:rPr lang="zh-CN" altLang="en-US" sz="2400" b="1">
                <a:latin typeface="楷体_GB2312" pitchFamily="1" charset="-122"/>
                <a:ea typeface="楷体_GB2312" pitchFamily="1" charset="-122"/>
                <a:cs typeface="+mn-ea"/>
              </a:rPr>
              <a:t>4）不要未注销账户就离开终端，特别是作为root用户时更不能这样。当系统管理员作为root用户时，命令提示符是“#”，这个提示符对某些人来说可能是个红灯标志。</a:t>
            </a:r>
            <a:endParaRPr lang="zh-CN" altLang="en-US" sz="2400" b="1">
              <a:latin typeface="楷体_GB2312" pitchFamily="1" charset="-122"/>
              <a:ea typeface="楷体_GB2312" pitchFamily="1" charset="-122"/>
              <a:cs typeface="+mn-ea"/>
            </a:endParaRPr>
          </a:p>
          <a:p>
            <a:pPr marL="0" indent="0" algn="l"/>
            <a:r>
              <a:rPr lang="zh-CN" altLang="en-US" sz="2400" b="1">
                <a:latin typeface="楷体_GB2312" pitchFamily="1" charset="-122"/>
                <a:ea typeface="楷体_GB2312" pitchFamily="1" charset="-122"/>
                <a:cs typeface="+mn-ea"/>
              </a:rPr>
              <a:t>5）不允许root在除控制台外的任何终端登录（这是login编译时的选项），如果有login源码，就将登录名root改成别的名，使破坏者不能在root登录名下猜测各种可能的口令，从而非法进入root的账户。</a:t>
            </a:r>
            <a:endParaRPr lang="zh-CN" altLang="en-US" sz="2400" b="1">
              <a:latin typeface="楷体_GB2312" pitchFamily="1" charset="-122"/>
              <a:ea typeface="楷体_GB2312" pitchFamily="1" charset="-122"/>
              <a:cs typeface="+mn-ea"/>
            </a:endParaRPr>
          </a:p>
          <a:p>
            <a:pPr marL="0" indent="0" algn="l"/>
            <a:r>
              <a:rPr lang="zh-CN" altLang="en-US" sz="2400" b="1">
                <a:latin typeface="楷体_GB2312" pitchFamily="1" charset="-122"/>
                <a:ea typeface="楷体_GB2312" pitchFamily="1" charset="-122"/>
                <a:cs typeface="+mn-ea"/>
              </a:rPr>
              <a:t>6）经常改变root的口令。</a:t>
            </a:r>
            <a:endParaRPr lang="zh-CN" altLang="en-US" sz="2400" b="1">
              <a:latin typeface="楷体_GB2312" pitchFamily="1" charset="-122"/>
              <a:ea typeface="楷体_GB2312" pitchFamily="1" charset="-122"/>
              <a:cs typeface="+mn-ea"/>
            </a:endParaRPr>
          </a:p>
          <a:p>
            <a:pPr marL="0" indent="0" algn="l"/>
            <a:r>
              <a:rPr lang="zh-CN" altLang="en-US" sz="2400" b="1">
                <a:latin typeface="楷体_GB2312" pitchFamily="1" charset="-122"/>
                <a:ea typeface="楷体_GB2312" pitchFamily="1" charset="-122"/>
                <a:cs typeface="+mn-ea"/>
              </a:rPr>
              <a:t>7）确认su命令记下的企图运行su的记录/usr/adm/sulog，该记录文件的许可方式是600，并属root所有。这是非法者喜欢选择来替换成特洛伊木马的文件。8）不要让某人作为root运行，哪怕是几分钟，即使有系统管理员在一旁注视着也不行。</a:t>
            </a:r>
            <a:endParaRPr lang="zh-CN" altLang="en-US" sz="2400" b="1">
              <a:latin typeface="楷体_GB2312" pitchFamily="1" charset="-122"/>
              <a:ea typeface="楷体_GB2312" pitchFamily="1" charset="-122"/>
              <a:cs typeface="+mn-ea"/>
            </a:endParaRPr>
          </a:p>
        </p:txBody>
      </p:sp>
      <p:sp>
        <p:nvSpPr>
          <p:cNvPr id="9" name="文本框 8"/>
          <p:cNvSpPr txBox="1"/>
          <p:nvPr/>
        </p:nvSpPr>
        <p:spPr>
          <a:xfrm>
            <a:off x="1249680" y="247015"/>
            <a:ext cx="611695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第3章 计算机操作系统的安全</a:t>
            </a: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矩形 11265"/>
          <p:cNvSpPr/>
          <p:nvPr/>
        </p:nvSpPr>
        <p:spPr>
          <a:xfrm>
            <a:off x="805815" y="-297815"/>
            <a:ext cx="6858000" cy="1199515"/>
          </a:xfrm>
          <a:prstGeom prst="rect">
            <a:avLst/>
          </a:prstGeom>
          <a:noFill/>
          <a:ln w="9525">
            <a:noFill/>
          </a:ln>
        </p:spPr>
        <p:txBody>
          <a:bodyPr wrap="square" tIns="317400" bIns="212658" anchor="t">
            <a:spAutoFit/>
          </a:bodyPr>
          <a:p>
            <a:pPr lvl="0" indent="0" algn="ctr">
              <a:buClr>
                <a:srgbClr val="000000"/>
              </a:buClr>
            </a:pPr>
            <a:r>
              <a:rPr lang="en-US" altLang="zh-CN" sz="4400" b="1">
                <a:solidFill>
                  <a:schemeClr val="bg1"/>
                </a:solidFill>
                <a:latin typeface="宋体" panose="02010600030101010101" pitchFamily="2" charset="-122"/>
                <a:ea typeface="宋体" panose="02010600030101010101" pitchFamily="2" charset="-122"/>
              </a:rPr>
              <a:t>3.2  </a:t>
            </a:r>
            <a:r>
              <a:rPr lang="zh-CN" altLang="en-US" sz="4400" b="1">
                <a:solidFill>
                  <a:schemeClr val="bg1"/>
                </a:solidFill>
                <a:latin typeface="宋体" panose="02010600030101010101" pitchFamily="2" charset="-122"/>
                <a:ea typeface="宋体" panose="02010600030101010101" pitchFamily="2" charset="-122"/>
              </a:rPr>
              <a:t>UNIX系统的安全性</a:t>
            </a:r>
            <a:endParaRPr lang="zh-CN" altLang="en-US" sz="4400" b="1">
              <a:solidFill>
                <a:schemeClr val="bg1"/>
              </a:solidFill>
              <a:latin typeface="宋体" panose="02010600030101010101" pitchFamily="2" charset="-122"/>
              <a:ea typeface="宋体" panose="02010600030101010101" pitchFamily="2" charset="-122"/>
            </a:endParaRPr>
          </a:p>
        </p:txBody>
      </p:sp>
      <p:sp>
        <p:nvSpPr>
          <p:cNvPr id="100" name="文本框 99"/>
          <p:cNvSpPr txBox="1"/>
          <p:nvPr/>
        </p:nvSpPr>
        <p:spPr>
          <a:xfrm>
            <a:off x="303530" y="1086485"/>
            <a:ext cx="8773160" cy="4846320"/>
          </a:xfrm>
          <a:prstGeom prst="rect">
            <a:avLst/>
          </a:prstGeom>
          <a:noFill/>
          <a:ln w="9525">
            <a:noFill/>
          </a:ln>
        </p:spPr>
        <p:txBody>
          <a:bodyPr wrap="square">
            <a:spAutoFit/>
          </a:bodyPr>
          <a:p>
            <a:pPr marL="0" indent="0" algn="l"/>
            <a:r>
              <a:rPr lang="zh-CN" altLang="en-US" sz="2400" b="1">
                <a:latin typeface="楷体_GB2312" pitchFamily="1" charset="-122"/>
                <a:ea typeface="楷体_GB2312" pitchFamily="1" charset="-122"/>
                <a:cs typeface="+mn-ea"/>
              </a:rPr>
              <a:t>2）保持整个系统的安全。</a:t>
            </a:r>
            <a:endParaRPr lang="zh-CN" altLang="en-US" sz="2400" b="1">
              <a:latin typeface="楷体_GB2312" pitchFamily="1" charset="-122"/>
              <a:ea typeface="楷体_GB2312" pitchFamily="1" charset="-122"/>
              <a:cs typeface="+mn-ea"/>
            </a:endParaRPr>
          </a:p>
          <a:p>
            <a:pPr marL="457200" lvl="1" indent="0" algn="l"/>
            <a:r>
              <a:rPr lang="zh-CN" altLang="en-US" sz="2400" b="1">
                <a:latin typeface="楷体_GB2312" pitchFamily="1" charset="-122"/>
                <a:ea typeface="楷体_GB2312" pitchFamily="1" charset="-122"/>
                <a:cs typeface="+mn-ea"/>
              </a:rPr>
              <a:t>1）保持账号安全。记录本系统的用户及其授权使用的系统；查出久未使用的登录户，并取消该账户；确保没有无口令的登录账户。</a:t>
            </a:r>
            <a:endParaRPr lang="zh-CN" altLang="en-US" sz="2400" b="1">
              <a:latin typeface="楷体_GB2312" pitchFamily="1" charset="-122"/>
              <a:ea typeface="楷体_GB2312" pitchFamily="1" charset="-122"/>
              <a:cs typeface="+mn-ea"/>
            </a:endParaRPr>
          </a:p>
          <a:p>
            <a:pPr marL="457200" lvl="1" indent="0" algn="l"/>
            <a:r>
              <a:rPr lang="zh-CN" altLang="en-US" sz="2400" b="1">
                <a:latin typeface="楷体_GB2312" pitchFamily="1" charset="-122"/>
                <a:ea typeface="楷体_GB2312" pitchFamily="1" charset="-122"/>
                <a:cs typeface="+mn-ea"/>
              </a:rPr>
              <a:t>2）保持口令安全。</a:t>
            </a:r>
            <a:endParaRPr lang="zh-CN" altLang="en-US" sz="2400" b="1">
              <a:latin typeface="楷体_GB2312" pitchFamily="1" charset="-122"/>
              <a:ea typeface="楷体_GB2312" pitchFamily="1" charset="-122"/>
              <a:cs typeface="+mn-ea"/>
            </a:endParaRPr>
          </a:p>
          <a:p>
            <a:pPr marL="457200" lvl="1" indent="0" algn="l"/>
            <a:r>
              <a:rPr lang="zh-CN" altLang="en-US" sz="2400" b="1">
                <a:latin typeface="楷体_GB2312" pitchFamily="1" charset="-122"/>
                <a:ea typeface="楷体_GB2312" pitchFamily="1" charset="-122"/>
                <a:cs typeface="+mn-ea"/>
              </a:rPr>
              <a:t>3）设置口令时效。如果能存取UNIX的源码，将加密口令和信息移到仅对root可读的文件中，并修改系统的口令处理子程序，这样可增加口令的安全性。修改passwd，使passwd 能删去口令打头和末尾的数字，然后根据spell词典和/etc/passwd中用户的个人信息检查用户的新口令，也检查用户新口令中子串等于登录名的情况。如果新口令是spell词典中的单词，或/etc/passwd中的入口项的某项值，或是登录名的子串，passwd将不允许用户改变口令。</a:t>
            </a:r>
            <a:endParaRPr lang="zh-CN" altLang="en-US" sz="2400" b="1">
              <a:latin typeface="楷体_GB2312" pitchFamily="1" charset="-122"/>
              <a:ea typeface="楷体_GB2312" pitchFamily="1" charset="-122"/>
              <a:cs typeface="+mn-ea"/>
            </a:endParaRPr>
          </a:p>
        </p:txBody>
      </p:sp>
      <p:sp>
        <p:nvSpPr>
          <p:cNvPr id="9" name="文本框 8"/>
          <p:cNvSpPr txBox="1"/>
          <p:nvPr/>
        </p:nvSpPr>
        <p:spPr>
          <a:xfrm>
            <a:off x="1249680" y="247015"/>
            <a:ext cx="611695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第3章 计算机操作系统的安全</a:t>
            </a:r>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34315" y="1192530"/>
            <a:ext cx="8773160" cy="3749040"/>
          </a:xfrm>
          <a:prstGeom prst="rect">
            <a:avLst/>
          </a:prstGeom>
          <a:noFill/>
          <a:ln w="9525">
            <a:noFill/>
          </a:ln>
        </p:spPr>
        <p:txBody>
          <a:bodyPr wrap="square">
            <a:spAutoFit/>
          </a:bodyPr>
          <a:p>
            <a:pPr marL="0" indent="0" algn="l"/>
            <a:r>
              <a:rPr lang="zh-CN" altLang="en-US" sz="2400" b="1">
                <a:latin typeface="楷体_GB2312" pitchFamily="1" charset="-122"/>
                <a:ea typeface="楷体_GB2312" pitchFamily="1" charset="-122"/>
                <a:cs typeface="+mn-ea"/>
              </a:rPr>
              <a:t>4）保持文件系统安全。检查所有系统文件的存取许可，任何具有SUID许可的程序都是非法者想偷换的选择对象；要特别注意设备文件的存取许可；要审查用户目录中具有系统ID/系统小组的SUID/SGID许可的文件；在未检查用户的文件系统的SUID/SGID程序和设备文件之前，不要安装用户的文件系统；将磁盘的备份存放在安全的地方。</a:t>
            </a:r>
            <a:endParaRPr lang="zh-CN" altLang="en-US" sz="2400" b="1">
              <a:latin typeface="楷体_GB2312" pitchFamily="1" charset="-122"/>
              <a:ea typeface="楷体_GB2312" pitchFamily="1" charset="-122"/>
              <a:cs typeface="+mn-ea"/>
            </a:endParaRPr>
          </a:p>
          <a:p>
            <a:pPr marL="0" indent="0" algn="l"/>
            <a:r>
              <a:rPr lang="zh-CN" altLang="en-US" sz="2400" b="1">
                <a:latin typeface="楷体_GB2312" pitchFamily="1" charset="-122"/>
                <a:ea typeface="楷体_GB2312" pitchFamily="1" charset="-122"/>
                <a:cs typeface="+mn-ea"/>
              </a:rPr>
              <a:t>5）启动记账系统。</a:t>
            </a:r>
            <a:endParaRPr lang="zh-CN" altLang="en-US" sz="2400" b="1">
              <a:latin typeface="楷体_GB2312" pitchFamily="1" charset="-122"/>
              <a:ea typeface="楷体_GB2312" pitchFamily="1" charset="-122"/>
              <a:cs typeface="+mn-ea"/>
            </a:endParaRPr>
          </a:p>
          <a:p>
            <a:pPr marL="0" indent="0" algn="l"/>
            <a:r>
              <a:rPr lang="zh-CN" altLang="en-US" sz="2400" b="1">
                <a:latin typeface="楷体_GB2312" pitchFamily="1" charset="-122"/>
                <a:ea typeface="楷体_GB2312" pitchFamily="1" charset="-122"/>
                <a:cs typeface="+mn-ea"/>
              </a:rPr>
              <a:t>6）查出不寻常的系统使用情况，如大量地占用磁盘、大量地使用CPU时间、大量的进程、大量地使用su的企图、大量无效的登录、大量的到某一系统的网络传输、奇怪的uucp 请求等。</a:t>
            </a:r>
            <a:endParaRPr lang="zh-CN" altLang="en-US" sz="2400" b="1">
              <a:latin typeface="楷体_GB2312" pitchFamily="1" charset="-122"/>
              <a:ea typeface="楷体_GB2312" pitchFamily="1" charset="-122"/>
              <a:cs typeface="+mn-ea"/>
            </a:endParaRPr>
          </a:p>
        </p:txBody>
      </p:sp>
      <p:sp>
        <p:nvSpPr>
          <p:cNvPr id="9" name="文本框 8"/>
          <p:cNvSpPr txBox="1"/>
          <p:nvPr/>
        </p:nvSpPr>
        <p:spPr>
          <a:xfrm>
            <a:off x="1249680" y="247015"/>
            <a:ext cx="611695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第3章 计算机操作系统的安全</a:t>
            </a: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21615" y="1463040"/>
            <a:ext cx="8773160" cy="3931920"/>
          </a:xfrm>
          <a:prstGeom prst="rect">
            <a:avLst/>
          </a:prstGeom>
          <a:noFill/>
          <a:ln w="9525">
            <a:noFill/>
          </a:ln>
        </p:spPr>
        <p:txBody>
          <a:bodyPr wrap="square">
            <a:spAutoFit/>
          </a:bodyPr>
          <a:p>
            <a:pPr marL="0" indent="0" algn="l"/>
            <a:r>
              <a:rPr lang="zh-CN" altLang="en-US" sz="2800" b="1">
                <a:latin typeface="楷体_GB2312" pitchFamily="1" charset="-122"/>
                <a:ea typeface="楷体_GB2312" pitchFamily="1" charset="-122"/>
                <a:cs typeface="+mn-ea"/>
              </a:rPr>
              <a:t>7）修改Shell，使其等待了一定时间而无任务时终止运行。                    </a:t>
            </a:r>
            <a:endParaRPr lang="zh-CN" altLang="en-US" sz="28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8）修改login，使其打印出用户登录的最后时间，三次无效登录后，将通信线挂起，以便系统管理员能检查出是否有人试图非法进入系统。确保login不让root在除控制台外的任何地方登录。</a:t>
            </a:r>
            <a:endParaRPr lang="zh-CN" altLang="en-US" sz="28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9）修改su，使得只有root能通过su进入某一户头。</a:t>
            </a:r>
            <a:endParaRPr lang="zh-CN" altLang="en-US" sz="28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10）当安装来源不可靠的软件时，要检查源码和 makefile文件，查看特殊的子程序调用或命令。</a:t>
            </a:r>
            <a:endParaRPr lang="zh-CN" altLang="en-US" sz="2800" b="1">
              <a:latin typeface="楷体_GB2312" pitchFamily="1" charset="-122"/>
              <a:ea typeface="楷体_GB2312" pitchFamily="1" charset="-122"/>
              <a:cs typeface="+mn-ea"/>
            </a:endParaRPr>
          </a:p>
        </p:txBody>
      </p:sp>
      <p:sp>
        <p:nvSpPr>
          <p:cNvPr id="9" name="文本框 8"/>
          <p:cNvSpPr txBox="1"/>
          <p:nvPr/>
        </p:nvSpPr>
        <p:spPr>
          <a:xfrm>
            <a:off x="1249680" y="247015"/>
            <a:ext cx="611695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第3章 计算机操作系统的安全</a:t>
            </a:r>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21615" y="1463040"/>
            <a:ext cx="8773160" cy="3931920"/>
          </a:xfrm>
          <a:prstGeom prst="rect">
            <a:avLst/>
          </a:prstGeom>
          <a:noFill/>
          <a:ln w="9525">
            <a:noFill/>
          </a:ln>
        </p:spPr>
        <p:txBody>
          <a:bodyPr wrap="square">
            <a:spAutoFit/>
          </a:bodyPr>
          <a:p>
            <a:pPr marL="0" indent="0" algn="l"/>
            <a:r>
              <a:rPr lang="zh-CN" altLang="en-US" sz="2800" b="1">
                <a:latin typeface="楷体_GB2312" pitchFamily="1" charset="-122"/>
                <a:ea typeface="楷体_GB2312" pitchFamily="1" charset="-122"/>
                <a:cs typeface="+mn-ea"/>
              </a:rPr>
              <a:t>2．加强用户安全意识</a:t>
            </a:r>
            <a:endParaRPr lang="zh-CN" altLang="en-US" sz="2800" b="1">
              <a:latin typeface="楷体_GB2312" pitchFamily="1" charset="-122"/>
              <a:ea typeface="楷体_GB2312" pitchFamily="1" charset="-122"/>
              <a:cs typeface="+mn-ea"/>
            </a:endParaRPr>
          </a:p>
          <a:p>
            <a:pPr marL="457200" lvl="1" indent="0" algn="l"/>
            <a:r>
              <a:rPr lang="zh-CN" altLang="en-US" sz="2800" b="1">
                <a:latin typeface="楷体_GB2312" pitchFamily="1" charset="-122"/>
                <a:ea typeface="楷体_GB2312" pitchFamily="1" charset="-122"/>
                <a:cs typeface="+mn-ea"/>
              </a:rPr>
              <a:t>UNIX系统管理员的职责之一是保证用户安全，这其中一部分工作是由用户的管理部门来完成的，但是系统管理员作为系统运行的主要负责人，有责任发现和报告系统的安全问题。避免系统安全事故的方法是预防性的。当用户登录时，其shell在给出提示前先执行/etc/profile文件，要确保该文件中的PATH指定最后搜索当前工作目录，这样将减少用户运行特洛伊木马的机会。</a:t>
            </a:r>
            <a:endParaRPr lang="zh-CN" altLang="en-US" sz="2800" b="1">
              <a:latin typeface="楷体_GB2312" pitchFamily="1" charset="-122"/>
              <a:ea typeface="楷体_GB2312" pitchFamily="1" charset="-122"/>
              <a:cs typeface="+mn-ea"/>
            </a:endParaRPr>
          </a:p>
        </p:txBody>
      </p:sp>
      <p:sp>
        <p:nvSpPr>
          <p:cNvPr id="9" name="文本框 8"/>
          <p:cNvSpPr txBox="1"/>
          <p:nvPr/>
        </p:nvSpPr>
        <p:spPr>
          <a:xfrm>
            <a:off x="1315720" y="269875"/>
            <a:ext cx="611695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第3章 计算机操作系统的安全</a:t>
            </a:r>
            <a:endParaRPr lang="zh-CN"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30200" y="1178560"/>
            <a:ext cx="8773160" cy="4480560"/>
          </a:xfrm>
          <a:prstGeom prst="rect">
            <a:avLst/>
          </a:prstGeom>
          <a:noFill/>
          <a:ln w="9525">
            <a:noFill/>
          </a:ln>
        </p:spPr>
        <p:txBody>
          <a:bodyPr wrap="square">
            <a:spAutoFit/>
          </a:bodyPr>
          <a:p>
            <a:pPr marL="0" indent="0" algn="l"/>
            <a:r>
              <a:rPr lang="zh-CN" altLang="en-US" sz="2400" b="1">
                <a:latin typeface="楷体_GB2312" pitchFamily="1" charset="-122"/>
                <a:ea typeface="楷体_GB2312" pitchFamily="1" charset="-122"/>
                <a:cs typeface="+mn-ea"/>
              </a:rPr>
              <a:t>3.3.1 Windows NT 的安全性</a:t>
            </a:r>
            <a:endParaRPr lang="zh-CN" altLang="en-US" sz="2400" b="1">
              <a:latin typeface="楷体_GB2312" pitchFamily="1" charset="-122"/>
              <a:ea typeface="楷体_GB2312" pitchFamily="1" charset="-122"/>
              <a:cs typeface="+mn-ea"/>
            </a:endParaRPr>
          </a:p>
          <a:p>
            <a:pPr marL="457200" lvl="1" indent="0" algn="l"/>
            <a:r>
              <a:rPr lang="zh-CN" altLang="en-US" sz="2400" b="1">
                <a:latin typeface="楷体_GB2312" pitchFamily="1" charset="-122"/>
                <a:ea typeface="楷体_GB2312" pitchFamily="1" charset="-122"/>
                <a:cs typeface="+mn-ea"/>
              </a:rPr>
              <a:t>1．Windows NT的安全模型</a:t>
            </a:r>
            <a:endParaRPr lang="zh-CN" altLang="en-US" sz="2400" b="1">
              <a:latin typeface="楷体_GB2312" pitchFamily="1" charset="-122"/>
              <a:ea typeface="楷体_GB2312" pitchFamily="1" charset="-122"/>
              <a:cs typeface="+mn-ea"/>
            </a:endParaRPr>
          </a:p>
          <a:p>
            <a:pPr marL="457200" lvl="1" indent="0" algn="l"/>
            <a:r>
              <a:rPr lang="zh-CN" altLang="en-US" sz="2400" b="1">
                <a:latin typeface="楷体_GB2312" pitchFamily="1" charset="-122"/>
                <a:ea typeface="楷体_GB2312" pitchFamily="1" charset="-122"/>
                <a:cs typeface="+mn-ea"/>
              </a:rPr>
              <a:t>在Windows NT最初的设计规格书中，安全性就已经包括并渗透在整个操作系统中了。在用户能对Windows NT的任一资源进行访问前，他们必须首先登录并被Windows NT 所确认，且在工作站和服务器层次中都要求有确认机制工作。</a:t>
            </a:r>
            <a:endParaRPr lang="zh-CN" altLang="en-US" sz="2400" b="1">
              <a:latin typeface="楷体_GB2312" pitchFamily="1" charset="-122"/>
              <a:ea typeface="楷体_GB2312" pitchFamily="1" charset="-122"/>
              <a:cs typeface="+mn-ea"/>
            </a:endParaRPr>
          </a:p>
          <a:p>
            <a:pPr marL="457200" lvl="1" indent="0" algn="l"/>
            <a:r>
              <a:rPr lang="zh-CN" altLang="en-US" sz="2400" b="1">
                <a:latin typeface="楷体_GB2312" pitchFamily="1" charset="-122"/>
                <a:ea typeface="楷体_GB2312" pitchFamily="1" charset="-122"/>
                <a:cs typeface="+mn-ea"/>
              </a:rPr>
              <a:t>2．Windows NT 4.0的安全服务</a:t>
            </a:r>
            <a:endParaRPr lang="zh-CN" altLang="en-US" sz="2400" b="1">
              <a:latin typeface="楷体_GB2312" pitchFamily="1" charset="-122"/>
              <a:ea typeface="楷体_GB2312" pitchFamily="1" charset="-122"/>
              <a:cs typeface="+mn-ea"/>
            </a:endParaRPr>
          </a:p>
          <a:p>
            <a:pPr marL="457200" lvl="1" indent="0" algn="l"/>
            <a:r>
              <a:rPr lang="zh-CN" altLang="en-US" sz="2400" b="1">
                <a:latin typeface="楷体_GB2312" pitchFamily="1" charset="-122"/>
                <a:ea typeface="楷体_GB2312" pitchFamily="1" charset="-122"/>
                <a:cs typeface="+mn-ea"/>
              </a:rPr>
              <a:t>（1）验证服务（2）访问控制（3）责任</a:t>
            </a:r>
            <a:endParaRPr lang="zh-CN" altLang="en-US" sz="2400" b="1">
              <a:latin typeface="楷体_GB2312" pitchFamily="1" charset="-122"/>
              <a:ea typeface="楷体_GB2312" pitchFamily="1" charset="-122"/>
              <a:cs typeface="+mn-ea"/>
            </a:endParaRPr>
          </a:p>
          <a:p>
            <a:pPr marL="457200" lvl="1" indent="0" algn="l"/>
            <a:r>
              <a:rPr lang="zh-CN" altLang="en-US" sz="2400" b="1">
                <a:latin typeface="楷体_GB2312" pitchFamily="1" charset="-122"/>
                <a:ea typeface="楷体_GB2312" pitchFamily="1" charset="-122"/>
                <a:cs typeface="+mn-ea"/>
              </a:rPr>
              <a:t>（4）审核（5）安全分区（6）完整性（7）机密性</a:t>
            </a:r>
            <a:endParaRPr lang="zh-CN" altLang="en-US" sz="2400" b="1">
              <a:latin typeface="楷体_GB2312" pitchFamily="1" charset="-122"/>
              <a:ea typeface="楷体_GB2312" pitchFamily="1" charset="-122"/>
              <a:cs typeface="+mn-ea"/>
            </a:endParaRPr>
          </a:p>
          <a:p>
            <a:pPr marL="0" lvl="0" indent="0" algn="l"/>
            <a:r>
              <a:rPr lang="zh-CN" altLang="en-US" sz="2400" b="1">
                <a:latin typeface="楷体_GB2312" pitchFamily="1" charset="-122"/>
                <a:ea typeface="楷体_GB2312" pitchFamily="1" charset="-122"/>
                <a:cs typeface="+mn-ea"/>
              </a:rPr>
              <a:t>3.3.2  Windows 2003的安全性</a:t>
            </a:r>
            <a:endParaRPr lang="zh-CN" altLang="en-US" sz="2400" b="1">
              <a:latin typeface="楷体_GB2312" pitchFamily="1" charset="-122"/>
              <a:ea typeface="楷体_GB2312" pitchFamily="1" charset="-122"/>
              <a:cs typeface="+mn-ea"/>
            </a:endParaRPr>
          </a:p>
          <a:p>
            <a:pPr marL="0" lvl="0" indent="0" algn="l"/>
            <a:r>
              <a:rPr lang="zh-CN" altLang="en-US" sz="2400" b="1">
                <a:latin typeface="楷体_GB2312" pitchFamily="1" charset="-122"/>
                <a:ea typeface="楷体_GB2312" pitchFamily="1" charset="-122"/>
                <a:cs typeface="+mn-ea"/>
              </a:rPr>
              <a:t>1．Windows 2003的安全模型</a:t>
            </a:r>
            <a:endParaRPr lang="zh-CN" altLang="en-US" sz="2400" b="1">
              <a:latin typeface="楷体_GB2312" pitchFamily="1" charset="-122"/>
              <a:ea typeface="楷体_GB2312" pitchFamily="1" charset="-122"/>
              <a:cs typeface="+mn-ea"/>
            </a:endParaRPr>
          </a:p>
          <a:p>
            <a:pPr marL="0" lvl="0" indent="0" algn="l"/>
            <a:r>
              <a:rPr lang="zh-CN" altLang="en-US" sz="2400" b="1">
                <a:latin typeface="楷体_GB2312" pitchFamily="1" charset="-122"/>
                <a:ea typeface="楷体_GB2312" pitchFamily="1" charset="-122"/>
                <a:cs typeface="+mn-ea"/>
              </a:rPr>
              <a:t>Windows 2003安全模型的主要功能是用户身份验证和访问控制。</a:t>
            </a:r>
            <a:endParaRPr lang="zh-CN" altLang="en-US" sz="2400" b="1">
              <a:latin typeface="楷体_GB2312" pitchFamily="1" charset="-122"/>
              <a:ea typeface="楷体_GB2312" pitchFamily="1" charset="-122"/>
              <a:cs typeface="+mn-ea"/>
            </a:endParaRPr>
          </a:p>
        </p:txBody>
      </p:sp>
      <p:sp>
        <p:nvSpPr>
          <p:cNvPr id="9" name="文本框 8"/>
          <p:cNvSpPr txBox="1"/>
          <p:nvPr/>
        </p:nvSpPr>
        <p:spPr>
          <a:xfrm>
            <a:off x="1249680" y="247015"/>
            <a:ext cx="611695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第3章 计算机操作系统的安全</a:t>
            </a:r>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85420" y="1139190"/>
            <a:ext cx="8773160" cy="5638800"/>
          </a:xfrm>
          <a:prstGeom prst="rect">
            <a:avLst/>
          </a:prstGeom>
          <a:noFill/>
          <a:ln w="9525">
            <a:noFill/>
          </a:ln>
        </p:spPr>
        <p:txBody>
          <a:bodyPr wrap="square">
            <a:spAutoFit/>
          </a:bodyPr>
          <a:p>
            <a:pPr marL="0" indent="0" algn="l"/>
            <a:r>
              <a:rPr lang="zh-CN" altLang="en-US" sz="2800" b="1">
                <a:latin typeface="楷体_GB2312" pitchFamily="1" charset="-122"/>
                <a:ea typeface="楷体_GB2312" pitchFamily="1" charset="-122"/>
                <a:cs typeface="+mn-ea"/>
              </a:rPr>
              <a:t>（1）用户身份验证。</a:t>
            </a:r>
            <a:endParaRPr lang="zh-CN" altLang="en-US" sz="28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（2）基于对象的访问控制。</a:t>
            </a:r>
            <a:endParaRPr lang="zh-CN" altLang="en-US" sz="28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（3）Active Directory 和安全性。</a:t>
            </a:r>
            <a:endParaRPr lang="zh-CN" altLang="en-US" sz="28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2．Windows 2003的安全特性</a:t>
            </a:r>
            <a:endParaRPr lang="zh-CN" altLang="en-US" sz="28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Windows 2003实现了如下特性：数据安全性、企业间通信的安全性、企业和Internet的单点安全登录以及易用和良好扩展性的安全管理。</a:t>
            </a:r>
            <a:endParaRPr lang="zh-CN" altLang="en-US" sz="2800" b="1">
              <a:latin typeface="楷体_GB2312" pitchFamily="1" charset="-122"/>
              <a:ea typeface="楷体_GB2312" pitchFamily="1" charset="-122"/>
              <a:cs typeface="+mn-ea"/>
            </a:endParaRPr>
          </a:p>
          <a:p>
            <a:pPr marL="457200" lvl="1" indent="0" algn="l"/>
            <a:r>
              <a:rPr lang="zh-CN" altLang="en-US" sz="2800" b="1">
                <a:latin typeface="楷体_GB2312" pitchFamily="1" charset="-122"/>
                <a:ea typeface="楷体_GB2312" pitchFamily="1" charset="-122"/>
                <a:cs typeface="+mn-ea"/>
              </a:rPr>
              <a:t>（1）数据安全性。Windows 2003所提供的保证数据保密性和完整性的特性主要表现在以下3个方面： </a:t>
            </a:r>
            <a:endParaRPr lang="zh-CN" altLang="en-US" sz="2800" b="1">
              <a:latin typeface="楷体_GB2312" pitchFamily="1" charset="-122"/>
              <a:ea typeface="楷体_GB2312" pitchFamily="1" charset="-122"/>
              <a:cs typeface="+mn-ea"/>
            </a:endParaRPr>
          </a:p>
          <a:p>
            <a:pPr marL="457200" lvl="1" indent="0" algn="l"/>
            <a:r>
              <a:rPr lang="zh-CN" altLang="en-US" sz="2800" b="1">
                <a:latin typeface="楷体_GB2312" pitchFamily="1" charset="-122"/>
                <a:ea typeface="楷体_GB2312" pitchFamily="1" charset="-122"/>
                <a:cs typeface="+mn-ea"/>
              </a:rPr>
              <a:t>1）用户登录时的安全性。</a:t>
            </a:r>
            <a:endParaRPr lang="zh-CN" altLang="en-US" sz="2800" b="1">
              <a:latin typeface="楷体_GB2312" pitchFamily="1" charset="-122"/>
              <a:ea typeface="楷体_GB2312" pitchFamily="1" charset="-122"/>
              <a:cs typeface="+mn-ea"/>
            </a:endParaRPr>
          </a:p>
          <a:p>
            <a:pPr marL="457200" lvl="1" indent="0" algn="l"/>
            <a:r>
              <a:rPr lang="zh-CN" altLang="en-US" sz="2800" b="1">
                <a:latin typeface="楷体_GB2312" pitchFamily="1" charset="-122"/>
                <a:ea typeface="楷体_GB2312" pitchFamily="1" charset="-122"/>
                <a:cs typeface="+mn-ea"/>
              </a:rPr>
              <a:t>2）网络数据的保护。</a:t>
            </a:r>
            <a:endParaRPr lang="zh-CN" altLang="en-US" sz="2800" b="1">
              <a:latin typeface="楷体_GB2312" pitchFamily="1" charset="-122"/>
              <a:ea typeface="楷体_GB2312" pitchFamily="1" charset="-122"/>
              <a:cs typeface="+mn-ea"/>
            </a:endParaRPr>
          </a:p>
          <a:p>
            <a:pPr marL="457200" lvl="1" indent="0" algn="l"/>
            <a:r>
              <a:rPr lang="zh-CN" altLang="en-US" sz="2800" b="1">
                <a:latin typeface="楷体_GB2312" pitchFamily="1" charset="-122"/>
                <a:ea typeface="楷体_GB2312" pitchFamily="1" charset="-122"/>
                <a:cs typeface="+mn-ea"/>
              </a:rPr>
              <a:t>3）存储数据的保护。</a:t>
            </a:r>
            <a:endParaRPr lang="zh-CN" altLang="en-US" sz="2800" b="1">
              <a:latin typeface="楷体_GB2312" pitchFamily="1" charset="-122"/>
              <a:ea typeface="楷体_GB2312" pitchFamily="1" charset="-122"/>
              <a:cs typeface="+mn-ea"/>
            </a:endParaRPr>
          </a:p>
          <a:p>
            <a:pPr marL="457200" lvl="1" indent="0" algn="l"/>
            <a:endParaRPr lang="zh-CN" altLang="en-US" sz="2800" b="1">
              <a:latin typeface="楷体_GB2312" pitchFamily="1" charset="-122"/>
              <a:ea typeface="楷体_GB2312" pitchFamily="1" charset="-122"/>
              <a:cs typeface="+mn-ea"/>
            </a:endParaRPr>
          </a:p>
        </p:txBody>
      </p:sp>
      <p:sp>
        <p:nvSpPr>
          <p:cNvPr id="9" name="文本框 8"/>
          <p:cNvSpPr txBox="1"/>
          <p:nvPr/>
        </p:nvSpPr>
        <p:spPr>
          <a:xfrm>
            <a:off x="1249680" y="247015"/>
            <a:ext cx="611695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第3章 计算机操作系统的安全</a:t>
            </a:r>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6995" y="1152525"/>
            <a:ext cx="8970645" cy="4846320"/>
          </a:xfrm>
          <a:prstGeom prst="rect">
            <a:avLst/>
          </a:prstGeom>
          <a:noFill/>
          <a:ln w="9525">
            <a:noFill/>
          </a:ln>
        </p:spPr>
        <p:txBody>
          <a:bodyPr wrap="square">
            <a:spAutoFit/>
          </a:bodyPr>
          <a:p>
            <a:pPr marL="0" indent="0" algn="l"/>
            <a:r>
              <a:rPr lang="zh-CN" altLang="en-US" sz="2400" b="1">
                <a:latin typeface="楷体_GB2312" pitchFamily="1" charset="-122"/>
                <a:ea typeface="楷体_GB2312" pitchFamily="1" charset="-122"/>
                <a:cs typeface="+mn-ea"/>
              </a:rPr>
              <a:t>（2）企业间通信的安全性。</a:t>
            </a:r>
            <a:endParaRPr lang="zh-CN" altLang="en-US" sz="2400" b="1">
              <a:latin typeface="楷体_GB2312" pitchFamily="1" charset="-122"/>
              <a:ea typeface="楷体_GB2312" pitchFamily="1" charset="-122"/>
              <a:cs typeface="+mn-ea"/>
            </a:endParaRPr>
          </a:p>
          <a:p>
            <a:pPr marL="457200" lvl="1" indent="0" algn="l"/>
            <a:r>
              <a:rPr lang="zh-CN" altLang="en-US" sz="2400" b="1">
                <a:latin typeface="楷体_GB2312" pitchFamily="1" charset="-122"/>
                <a:ea typeface="楷体_GB2312" pitchFamily="1" charset="-122"/>
                <a:cs typeface="+mn-ea"/>
              </a:rPr>
              <a:t>Windows 2003为不同企业之间的通信提供了多种安全协议和用户模式的内置的集成支持，它的实现可以从以下3种方式中选择：</a:t>
            </a:r>
            <a:endParaRPr lang="zh-CN" altLang="en-US" sz="2400" b="1">
              <a:latin typeface="楷体_GB2312" pitchFamily="1" charset="-122"/>
              <a:ea typeface="楷体_GB2312" pitchFamily="1" charset="-122"/>
              <a:cs typeface="+mn-ea"/>
            </a:endParaRPr>
          </a:p>
          <a:p>
            <a:pPr marL="457200" lvl="1" indent="0" algn="l"/>
            <a:r>
              <a:rPr lang="zh-CN" altLang="en-US" sz="2400" b="1">
                <a:latin typeface="楷体_GB2312" pitchFamily="1" charset="-122"/>
                <a:ea typeface="楷体_GB2312" pitchFamily="1" charset="-122"/>
                <a:cs typeface="+mn-ea"/>
              </a:rPr>
              <a:t>1）在目录服务中创建专门为外部企业开设的用户账号。</a:t>
            </a:r>
            <a:endParaRPr lang="zh-CN" altLang="en-US" sz="2400" b="1">
              <a:latin typeface="楷体_GB2312" pitchFamily="1" charset="-122"/>
              <a:ea typeface="楷体_GB2312" pitchFamily="1" charset="-122"/>
              <a:cs typeface="+mn-ea"/>
            </a:endParaRPr>
          </a:p>
          <a:p>
            <a:pPr marL="457200" lvl="1" indent="0" algn="l"/>
            <a:r>
              <a:rPr lang="zh-CN" altLang="en-US" sz="2400" b="1">
                <a:latin typeface="楷体_GB2312" pitchFamily="1" charset="-122"/>
                <a:ea typeface="楷体_GB2312" pitchFamily="1" charset="-122"/>
                <a:cs typeface="+mn-ea"/>
              </a:rPr>
              <a:t>2）建立域之间的信任关系。</a:t>
            </a:r>
            <a:endParaRPr lang="zh-CN" altLang="en-US" sz="2400" b="1">
              <a:latin typeface="楷体_GB2312" pitchFamily="1" charset="-122"/>
              <a:ea typeface="楷体_GB2312" pitchFamily="1" charset="-122"/>
              <a:cs typeface="+mn-ea"/>
            </a:endParaRPr>
          </a:p>
          <a:p>
            <a:pPr marL="457200" lvl="1" indent="0" algn="l"/>
            <a:r>
              <a:rPr lang="zh-CN" altLang="en-US" sz="2400" b="1">
                <a:latin typeface="楷体_GB2312" pitchFamily="1" charset="-122"/>
                <a:ea typeface="楷体_GB2312" pitchFamily="1" charset="-122"/>
                <a:cs typeface="+mn-ea"/>
              </a:rPr>
              <a:t>3）公用密钥体制。</a:t>
            </a:r>
            <a:endParaRPr lang="zh-CN" altLang="en-US" sz="2400" b="1">
              <a:latin typeface="楷体_GB2312" pitchFamily="1" charset="-122"/>
              <a:ea typeface="楷体_GB2312" pitchFamily="1" charset="-122"/>
              <a:cs typeface="+mn-ea"/>
            </a:endParaRPr>
          </a:p>
          <a:p>
            <a:pPr marL="0" lvl="0" indent="0" algn="l"/>
            <a:r>
              <a:rPr lang="zh-CN" altLang="en-US" sz="2400" b="1">
                <a:latin typeface="楷体_GB2312" pitchFamily="1" charset="-122"/>
                <a:ea typeface="楷体_GB2312" pitchFamily="1" charset="-122"/>
                <a:cs typeface="+mn-ea"/>
              </a:rPr>
              <a:t>（3）企业和Internet的单点安全登录。</a:t>
            </a:r>
            <a:endParaRPr lang="zh-CN" altLang="en-US" sz="2400" b="1">
              <a:latin typeface="楷体_GB2312" pitchFamily="1" charset="-122"/>
              <a:ea typeface="楷体_GB2312" pitchFamily="1" charset="-122"/>
              <a:cs typeface="+mn-ea"/>
            </a:endParaRPr>
          </a:p>
          <a:p>
            <a:pPr marL="0" lvl="0" indent="0" algn="l"/>
            <a:r>
              <a:rPr lang="zh-CN" altLang="en-US" sz="2400" b="1">
                <a:latin typeface="楷体_GB2312" pitchFamily="1" charset="-122"/>
                <a:ea typeface="楷体_GB2312" pitchFamily="1" charset="-122"/>
                <a:cs typeface="+mn-ea"/>
              </a:rPr>
              <a:t>（4）易用的管理性和高扩展性。</a:t>
            </a:r>
            <a:endParaRPr lang="zh-CN" altLang="en-US" sz="2400" b="1">
              <a:latin typeface="楷体_GB2312" pitchFamily="1" charset="-122"/>
              <a:ea typeface="楷体_GB2312" pitchFamily="1" charset="-122"/>
              <a:cs typeface="+mn-ea"/>
            </a:endParaRPr>
          </a:p>
          <a:p>
            <a:pPr marL="0" lvl="0" indent="0" algn="l"/>
            <a:r>
              <a:rPr lang="zh-CN" altLang="en-US" sz="2400" b="1">
                <a:latin typeface="楷体_GB2312" pitchFamily="1" charset="-122"/>
                <a:ea typeface="楷体_GB2312" pitchFamily="1" charset="-122"/>
                <a:cs typeface="+mn-ea"/>
              </a:rPr>
              <a:t>安全性管理的扩展性表现为，在活动目录中可以创建非常巨大的用户结构，用户可以根据需要访问目录中存储的所有信息，但是用户所在的域或组织单元仍然是安全性的边界，对访问的权限进行管制。</a:t>
            </a:r>
            <a:endParaRPr lang="zh-CN" altLang="en-US" sz="2400" b="1">
              <a:latin typeface="楷体_GB2312" pitchFamily="1" charset="-122"/>
              <a:ea typeface="楷体_GB2312" pitchFamily="1" charset="-122"/>
              <a:cs typeface="+mn-ea"/>
            </a:endParaRPr>
          </a:p>
        </p:txBody>
      </p:sp>
      <p:sp>
        <p:nvSpPr>
          <p:cNvPr id="9" name="文本框 8"/>
          <p:cNvSpPr txBox="1"/>
          <p:nvPr/>
        </p:nvSpPr>
        <p:spPr>
          <a:xfrm>
            <a:off x="1249680" y="247015"/>
            <a:ext cx="611695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第3章 计算机操作系统的安全</a:t>
            </a: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217" name="组合 9217"/>
          <p:cNvGrpSpPr/>
          <p:nvPr/>
        </p:nvGrpSpPr>
        <p:grpSpPr>
          <a:xfrm>
            <a:off x="1762125" y="1628775"/>
            <a:ext cx="838200" cy="665163"/>
            <a:chOff x="0" y="0"/>
            <a:chExt cx="1549" cy="1351"/>
          </a:xfrm>
        </p:grpSpPr>
        <p:sp>
          <p:nvSpPr>
            <p:cNvPr id="9218" name="六边形 9218"/>
            <p:cNvSpPr/>
            <p:nvPr/>
          </p:nvSpPr>
          <p:spPr>
            <a:xfrm>
              <a:off x="13" y="23"/>
              <a:ext cx="1536" cy="1328"/>
            </a:xfrm>
            <a:prstGeom prst="hexagon">
              <a:avLst>
                <a:gd name="adj" fmla="val 28915"/>
                <a:gd name="vf" fmla="val 115470"/>
              </a:avLst>
            </a:prstGeom>
            <a:solidFill>
              <a:srgbClr val="808080"/>
            </a:solidFill>
            <a:ln w="9525">
              <a:noFill/>
            </a:ln>
          </p:spPr>
          <p:txBody>
            <a:bodyPr anchor="t"/>
            <a:p>
              <a:pPr lvl="0" indent="0" algn="ctr"/>
              <a:endParaRPr lang="zh-CN" altLang="en-US">
                <a:latin typeface="Arial" panose="020B0604020202020204" pitchFamily="34" charset="0"/>
                <a:ea typeface="Arial" panose="020B0604020202020204" pitchFamily="34" charset="0"/>
              </a:endParaRPr>
            </a:p>
          </p:txBody>
        </p:sp>
        <p:sp>
          <p:nvSpPr>
            <p:cNvPr id="9219" name="六边形 9219"/>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nchor="t"/>
            <a:p>
              <a:pPr lvl="0" indent="0" algn="ctr"/>
              <a:endParaRPr lang="zh-CN" altLang="en-US">
                <a:latin typeface="Arial" panose="020B0604020202020204" pitchFamily="34" charset="0"/>
                <a:ea typeface="Arial" panose="020B0604020202020204" pitchFamily="34" charset="0"/>
              </a:endParaRPr>
            </a:p>
          </p:txBody>
        </p:sp>
        <p:sp>
          <p:nvSpPr>
            <p:cNvPr id="9220" name="六边形 9220"/>
            <p:cNvSpPr/>
            <p:nvPr/>
          </p:nvSpPr>
          <p:spPr>
            <a:xfrm>
              <a:off x="90" y="80"/>
              <a:ext cx="1350" cy="1168"/>
            </a:xfrm>
            <a:prstGeom prst="hexagon">
              <a:avLst>
                <a:gd name="adj" fmla="val 28895"/>
                <a:gd name="vf" fmla="val 115470"/>
              </a:avLst>
            </a:prstGeom>
            <a:gradFill rotWithShape="1">
              <a:gsLst>
                <a:gs pos="0">
                  <a:srgbClr val="335555"/>
                </a:gs>
                <a:gs pos="100000">
                  <a:schemeClr val="hlink"/>
                </a:gs>
              </a:gsLst>
              <a:lin ang="2700000" scaled="1"/>
              <a:tileRect/>
            </a:gradFill>
            <a:ln w="9525" cap="flat" cmpd="sng">
              <a:solidFill>
                <a:schemeClr val="tx1"/>
              </a:solidFill>
              <a:prstDash val="solid"/>
              <a:miter/>
              <a:headEnd type="none" w="med" len="med"/>
              <a:tailEnd type="none" w="med" len="med"/>
            </a:ln>
          </p:spPr>
          <p:txBody>
            <a:bodyPr anchor="t"/>
            <a:p>
              <a:pPr lvl="0" indent="0" algn="ctr"/>
              <a:endParaRPr lang="zh-CN" altLang="en-US">
                <a:latin typeface="Arial" panose="020B0604020202020204" pitchFamily="34" charset="0"/>
                <a:ea typeface="Arial" panose="020B0604020202020204" pitchFamily="34" charset="0"/>
              </a:endParaRPr>
            </a:p>
          </p:txBody>
        </p:sp>
      </p:grpSp>
      <p:grpSp>
        <p:nvGrpSpPr>
          <p:cNvPr id="9221" name="组合 9221"/>
          <p:cNvGrpSpPr/>
          <p:nvPr/>
        </p:nvGrpSpPr>
        <p:grpSpPr>
          <a:xfrm>
            <a:off x="1762125" y="2594293"/>
            <a:ext cx="838200" cy="685800"/>
            <a:chOff x="0" y="0"/>
            <a:chExt cx="1549" cy="1351"/>
          </a:xfrm>
        </p:grpSpPr>
        <p:sp>
          <p:nvSpPr>
            <p:cNvPr id="9222" name="六边形 9222"/>
            <p:cNvSpPr/>
            <p:nvPr/>
          </p:nvSpPr>
          <p:spPr>
            <a:xfrm>
              <a:off x="13" y="23"/>
              <a:ext cx="1536" cy="1328"/>
            </a:xfrm>
            <a:prstGeom prst="hexagon">
              <a:avLst>
                <a:gd name="adj" fmla="val 28915"/>
                <a:gd name="vf" fmla="val 115470"/>
              </a:avLst>
            </a:prstGeom>
            <a:solidFill>
              <a:srgbClr val="808080"/>
            </a:solidFill>
            <a:ln w="9525">
              <a:noFill/>
            </a:ln>
          </p:spPr>
          <p:txBody>
            <a:bodyPr anchor="t"/>
            <a:p>
              <a:pPr lvl="0" indent="0" algn="ctr"/>
              <a:endParaRPr lang="zh-CN" altLang="en-US">
                <a:latin typeface="Arial" panose="020B0604020202020204" pitchFamily="34" charset="0"/>
                <a:ea typeface="Arial" panose="020B0604020202020204" pitchFamily="34" charset="0"/>
              </a:endParaRPr>
            </a:p>
          </p:txBody>
        </p:sp>
        <p:sp>
          <p:nvSpPr>
            <p:cNvPr id="9223" name="六边形 9223"/>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nchor="t"/>
            <a:p>
              <a:pPr lvl="0" indent="0" algn="ctr"/>
              <a:endParaRPr lang="zh-CN" altLang="en-US">
                <a:latin typeface="Arial" panose="020B0604020202020204" pitchFamily="34" charset="0"/>
                <a:ea typeface="Arial" panose="020B0604020202020204" pitchFamily="34" charset="0"/>
              </a:endParaRPr>
            </a:p>
          </p:txBody>
        </p:sp>
        <p:sp>
          <p:nvSpPr>
            <p:cNvPr id="9224" name="六边形 9224"/>
            <p:cNvSpPr/>
            <p:nvPr/>
          </p:nvSpPr>
          <p:spPr>
            <a:xfrm>
              <a:off x="90" y="80"/>
              <a:ext cx="1350" cy="1168"/>
            </a:xfrm>
            <a:prstGeom prst="hexagon">
              <a:avLst>
                <a:gd name="adj" fmla="val 28895"/>
                <a:gd name="vf" fmla="val 115470"/>
              </a:avLst>
            </a:prstGeom>
            <a:gradFill rotWithShape="1">
              <a:gsLst>
                <a:gs pos="0">
                  <a:srgbClr val="174362"/>
                </a:gs>
                <a:gs pos="100000">
                  <a:schemeClr val="accent1"/>
                </a:gs>
              </a:gsLst>
              <a:lin ang="2700000" scaled="1"/>
              <a:tileRect/>
            </a:gradFill>
            <a:ln w="9525" cap="flat" cmpd="sng">
              <a:solidFill>
                <a:schemeClr val="tx1"/>
              </a:solidFill>
              <a:prstDash val="solid"/>
              <a:miter/>
              <a:headEnd type="none" w="med" len="med"/>
              <a:tailEnd type="none" w="med" len="med"/>
            </a:ln>
          </p:spPr>
          <p:txBody>
            <a:bodyPr anchor="t"/>
            <a:p>
              <a:pPr lvl="0" indent="0" algn="ctr"/>
              <a:endParaRPr lang="zh-CN" altLang="en-US">
                <a:latin typeface="Arial" panose="020B0604020202020204" pitchFamily="34" charset="0"/>
                <a:ea typeface="Arial" panose="020B0604020202020204" pitchFamily="34" charset="0"/>
              </a:endParaRPr>
            </a:p>
          </p:txBody>
        </p:sp>
      </p:grpSp>
      <p:sp>
        <p:nvSpPr>
          <p:cNvPr id="9225" name="直接连接符 9225"/>
          <p:cNvSpPr/>
          <p:nvPr/>
        </p:nvSpPr>
        <p:spPr>
          <a:xfrm>
            <a:off x="2371725" y="2238375"/>
            <a:ext cx="4800600" cy="0"/>
          </a:xfrm>
          <a:prstGeom prst="line">
            <a:avLst/>
          </a:prstGeom>
          <a:ln w="25400" cap="flat" cmpd="sng">
            <a:solidFill>
              <a:schemeClr val="tx1"/>
            </a:solidFill>
            <a:prstDash val="sysDot"/>
            <a:round/>
            <a:headEnd type="none" w="med" len="med"/>
            <a:tailEnd type="oval" w="med" len="med"/>
          </a:ln>
        </p:spPr>
      </p:sp>
      <p:sp>
        <p:nvSpPr>
          <p:cNvPr id="9226" name="文本框 9226"/>
          <p:cNvSpPr txBox="1"/>
          <p:nvPr/>
        </p:nvSpPr>
        <p:spPr>
          <a:xfrm>
            <a:off x="2700338" y="1725613"/>
            <a:ext cx="4638675" cy="518160"/>
          </a:xfrm>
          <a:prstGeom prst="rect">
            <a:avLst/>
          </a:prstGeom>
          <a:noFill/>
          <a:ln w="9525">
            <a:noFill/>
          </a:ln>
        </p:spPr>
        <p:txBody>
          <a:bodyPr anchor="t">
            <a:spAutoFit/>
          </a:bodyPr>
          <a:p>
            <a:pPr lvl="0" indent="0" algn="l" eaLnBrk="0" hangingPunct="0"/>
            <a:r>
              <a:rPr lang="en-US" altLang="zh-CN" sz="2800" b="1">
                <a:solidFill>
                  <a:srgbClr val="000000"/>
                </a:solidFill>
                <a:latin typeface="Times New Roman" panose="02020603050405020304" pitchFamily="2" charset="0"/>
                <a:ea typeface="黑体" panose="02010609060101010101" pitchFamily="2" charset="-122"/>
                <a:hlinkClick r:id="rId1" action="ppaction://hlinksldjump"/>
              </a:rPr>
              <a:t> </a:t>
            </a:r>
            <a:r>
              <a:rPr lang="zh-CN" altLang="en-US" sz="2800" b="1">
                <a:solidFill>
                  <a:srgbClr val="000000"/>
                </a:solidFill>
                <a:latin typeface="Times New Roman" panose="02020603050405020304" pitchFamily="2" charset="0"/>
                <a:ea typeface="黑体" panose="02010609060101010101" pitchFamily="2" charset="-122"/>
              </a:rPr>
              <a:t>操作系统安全性概述</a:t>
            </a:r>
            <a:endParaRPr lang="zh-CN" altLang="en-US" sz="2800" b="1">
              <a:solidFill>
                <a:srgbClr val="000000"/>
              </a:solidFill>
              <a:latin typeface="Times New Roman" panose="02020603050405020304" pitchFamily="2" charset="0"/>
              <a:ea typeface="黑体" panose="02010609060101010101" pitchFamily="2" charset="-122"/>
            </a:endParaRPr>
          </a:p>
        </p:txBody>
      </p:sp>
      <p:sp>
        <p:nvSpPr>
          <p:cNvPr id="9227" name="文本框 9227"/>
          <p:cNvSpPr txBox="1"/>
          <p:nvPr/>
        </p:nvSpPr>
        <p:spPr>
          <a:xfrm>
            <a:off x="1838325" y="1704975"/>
            <a:ext cx="715963" cy="518160"/>
          </a:xfrm>
          <a:prstGeom prst="rect">
            <a:avLst/>
          </a:prstGeom>
          <a:noFill/>
          <a:ln w="9525">
            <a:noFill/>
          </a:ln>
        </p:spPr>
        <p:txBody>
          <a:bodyPr anchor="t">
            <a:spAutoFit/>
          </a:bodyPr>
          <a:p>
            <a:pPr lvl="0" indent="0" algn="ctr" eaLnBrk="0" hangingPunct="0"/>
            <a:r>
              <a:rPr lang="en-US" altLang="zh-CN" sz="2800" b="1">
                <a:solidFill>
                  <a:schemeClr val="bg1"/>
                </a:solidFill>
                <a:latin typeface="Arial" panose="020B0604020202020204" pitchFamily="34" charset="0"/>
                <a:ea typeface="宋体" panose="02010600030101010101" pitchFamily="2" charset="-122"/>
              </a:rPr>
              <a:t>3.1</a:t>
            </a:r>
            <a:endParaRPr lang="en-US" altLang="zh-CN" sz="2800" b="1">
              <a:solidFill>
                <a:schemeClr val="bg1"/>
              </a:solidFill>
              <a:latin typeface="Arial" panose="020B0604020202020204" pitchFamily="34" charset="0"/>
              <a:ea typeface="宋体" panose="02010600030101010101" pitchFamily="2" charset="-122"/>
            </a:endParaRPr>
          </a:p>
        </p:txBody>
      </p:sp>
      <p:sp>
        <p:nvSpPr>
          <p:cNvPr id="9228" name="直接连接符 9228"/>
          <p:cNvSpPr/>
          <p:nvPr/>
        </p:nvSpPr>
        <p:spPr>
          <a:xfrm>
            <a:off x="2371725" y="3203893"/>
            <a:ext cx="4800600" cy="0"/>
          </a:xfrm>
          <a:prstGeom prst="line">
            <a:avLst/>
          </a:prstGeom>
          <a:ln w="25400" cap="flat" cmpd="sng">
            <a:solidFill>
              <a:schemeClr val="tx1"/>
            </a:solidFill>
            <a:prstDash val="sysDot"/>
            <a:round/>
            <a:headEnd type="none" w="med" len="med"/>
            <a:tailEnd type="oval" w="med" len="med"/>
          </a:ln>
        </p:spPr>
      </p:sp>
      <p:sp>
        <p:nvSpPr>
          <p:cNvPr id="9229" name="文本框 9229"/>
          <p:cNvSpPr txBox="1"/>
          <p:nvPr/>
        </p:nvSpPr>
        <p:spPr>
          <a:xfrm>
            <a:off x="2811780" y="3505835"/>
            <a:ext cx="4377690" cy="518160"/>
          </a:xfrm>
          <a:prstGeom prst="rect">
            <a:avLst/>
          </a:prstGeom>
          <a:noFill/>
          <a:ln w="9525">
            <a:noFill/>
          </a:ln>
        </p:spPr>
        <p:txBody>
          <a:bodyPr wrap="square" anchor="t">
            <a:spAutoFit/>
          </a:bodyPr>
          <a:p>
            <a:pPr lvl="0" indent="0" algn="l"/>
            <a:r>
              <a:rPr lang="zh-CN" altLang="en-US" sz="2800" b="1">
                <a:solidFill>
                  <a:srgbClr val="000000"/>
                </a:solidFill>
                <a:latin typeface="Times New Roman" panose="02020603050405020304" pitchFamily="2" charset="0"/>
                <a:ea typeface="黑体" panose="02010609060101010101" pitchFamily="2" charset="-122"/>
              </a:rPr>
              <a:t>Windows系统的安全性</a:t>
            </a:r>
            <a:endParaRPr lang="zh-CN" altLang="en-US" sz="2800" b="1">
              <a:solidFill>
                <a:srgbClr val="000000"/>
              </a:solidFill>
              <a:latin typeface="Times New Roman" panose="02020603050405020304" pitchFamily="2" charset="0"/>
              <a:ea typeface="黑体" panose="02010609060101010101" pitchFamily="2" charset="-122"/>
            </a:endParaRPr>
          </a:p>
        </p:txBody>
      </p:sp>
      <p:sp>
        <p:nvSpPr>
          <p:cNvPr id="9230" name="文本框 9230"/>
          <p:cNvSpPr txBox="1"/>
          <p:nvPr/>
        </p:nvSpPr>
        <p:spPr>
          <a:xfrm>
            <a:off x="1831975" y="2670493"/>
            <a:ext cx="679450" cy="518160"/>
          </a:xfrm>
          <a:prstGeom prst="rect">
            <a:avLst/>
          </a:prstGeom>
          <a:noFill/>
          <a:ln w="9525">
            <a:noFill/>
          </a:ln>
        </p:spPr>
        <p:txBody>
          <a:bodyPr wrap="square" anchor="t">
            <a:spAutoFit/>
          </a:bodyPr>
          <a:p>
            <a:pPr lvl="0" indent="0" algn="ctr" eaLnBrk="0" hangingPunct="0"/>
            <a:r>
              <a:rPr lang="en-US" altLang="zh-CN" sz="2800" b="1">
                <a:solidFill>
                  <a:schemeClr val="bg1"/>
                </a:solidFill>
                <a:latin typeface="Arial" panose="020B0604020202020204" pitchFamily="34" charset="0"/>
                <a:ea typeface="宋体" panose="02010600030101010101" pitchFamily="2" charset="-122"/>
              </a:rPr>
              <a:t>3.2</a:t>
            </a:r>
            <a:endParaRPr lang="en-US" altLang="zh-CN" sz="2800" b="1">
              <a:solidFill>
                <a:schemeClr val="bg1"/>
              </a:solidFill>
              <a:latin typeface="Arial" panose="020B0604020202020204" pitchFamily="34" charset="0"/>
              <a:ea typeface="宋体" panose="02010600030101010101" pitchFamily="2" charset="-122"/>
            </a:endParaRPr>
          </a:p>
        </p:txBody>
      </p:sp>
      <p:grpSp>
        <p:nvGrpSpPr>
          <p:cNvPr id="9231" name="组合 9231"/>
          <p:cNvGrpSpPr/>
          <p:nvPr/>
        </p:nvGrpSpPr>
        <p:grpSpPr>
          <a:xfrm>
            <a:off x="1762125" y="3445193"/>
            <a:ext cx="838200" cy="719137"/>
            <a:chOff x="0" y="0"/>
            <a:chExt cx="1549" cy="1351"/>
          </a:xfrm>
        </p:grpSpPr>
        <p:sp>
          <p:nvSpPr>
            <p:cNvPr id="9232" name="六边形 9232"/>
            <p:cNvSpPr/>
            <p:nvPr/>
          </p:nvSpPr>
          <p:spPr>
            <a:xfrm>
              <a:off x="13" y="23"/>
              <a:ext cx="1536" cy="1328"/>
            </a:xfrm>
            <a:prstGeom prst="hexagon">
              <a:avLst>
                <a:gd name="adj" fmla="val 28915"/>
                <a:gd name="vf" fmla="val 115470"/>
              </a:avLst>
            </a:prstGeom>
            <a:solidFill>
              <a:srgbClr val="808080"/>
            </a:solidFill>
            <a:ln w="9525">
              <a:noFill/>
            </a:ln>
          </p:spPr>
          <p:txBody>
            <a:bodyPr anchor="t"/>
            <a:p>
              <a:pPr lvl="0" indent="0" algn="ctr"/>
              <a:endParaRPr lang="zh-CN" altLang="en-US">
                <a:latin typeface="Arial" panose="020B0604020202020204" pitchFamily="34" charset="0"/>
                <a:ea typeface="Arial" panose="020B0604020202020204" pitchFamily="34" charset="0"/>
              </a:endParaRPr>
            </a:p>
          </p:txBody>
        </p:sp>
        <p:sp>
          <p:nvSpPr>
            <p:cNvPr id="9233" name="六边形 9233"/>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nchor="t"/>
            <a:p>
              <a:pPr lvl="0" indent="0" algn="ctr"/>
              <a:endParaRPr lang="zh-CN" altLang="en-US">
                <a:latin typeface="Arial" panose="020B0604020202020204" pitchFamily="34" charset="0"/>
                <a:ea typeface="Arial" panose="020B0604020202020204" pitchFamily="34" charset="0"/>
              </a:endParaRPr>
            </a:p>
          </p:txBody>
        </p:sp>
        <p:sp>
          <p:nvSpPr>
            <p:cNvPr id="9234" name="六边形 9234"/>
            <p:cNvSpPr/>
            <p:nvPr/>
          </p:nvSpPr>
          <p:spPr>
            <a:xfrm>
              <a:off x="90" y="80"/>
              <a:ext cx="1350" cy="1168"/>
            </a:xfrm>
            <a:prstGeom prst="hexagon">
              <a:avLst>
                <a:gd name="adj" fmla="val 28895"/>
                <a:gd name="vf" fmla="val 115470"/>
              </a:avLst>
            </a:prstGeom>
            <a:gradFill rotWithShape="1">
              <a:gsLst>
                <a:gs pos="0">
                  <a:srgbClr val="335555"/>
                </a:gs>
                <a:gs pos="100000">
                  <a:schemeClr val="hlink"/>
                </a:gs>
              </a:gsLst>
              <a:lin ang="2700000" scaled="1"/>
              <a:tileRect/>
            </a:gradFill>
            <a:ln w="9525" cap="flat" cmpd="sng">
              <a:solidFill>
                <a:schemeClr val="tx1"/>
              </a:solidFill>
              <a:prstDash val="solid"/>
              <a:miter/>
              <a:headEnd type="none" w="med" len="med"/>
              <a:tailEnd type="none" w="med" len="med"/>
            </a:ln>
          </p:spPr>
          <p:txBody>
            <a:bodyPr anchor="t"/>
            <a:p>
              <a:pPr lvl="0" indent="0" algn="ctr"/>
              <a:endParaRPr lang="zh-CN" altLang="en-US">
                <a:latin typeface="Arial" panose="020B0604020202020204" pitchFamily="34" charset="0"/>
                <a:ea typeface="Arial" panose="020B0604020202020204" pitchFamily="34" charset="0"/>
              </a:endParaRPr>
            </a:p>
          </p:txBody>
        </p:sp>
      </p:grpSp>
      <p:sp>
        <p:nvSpPr>
          <p:cNvPr id="9235" name="直接连接符 9235"/>
          <p:cNvSpPr/>
          <p:nvPr/>
        </p:nvSpPr>
        <p:spPr>
          <a:xfrm>
            <a:off x="2371725" y="4108768"/>
            <a:ext cx="4800600" cy="0"/>
          </a:xfrm>
          <a:prstGeom prst="line">
            <a:avLst/>
          </a:prstGeom>
          <a:ln w="25400" cap="flat" cmpd="sng">
            <a:solidFill>
              <a:schemeClr val="tx1"/>
            </a:solidFill>
            <a:prstDash val="sysDot"/>
            <a:round/>
            <a:headEnd type="none" w="med" len="med"/>
            <a:tailEnd type="oval" w="med" len="med"/>
          </a:ln>
        </p:spPr>
      </p:sp>
      <p:sp>
        <p:nvSpPr>
          <p:cNvPr id="9236" name="文本框 9236"/>
          <p:cNvSpPr txBox="1"/>
          <p:nvPr/>
        </p:nvSpPr>
        <p:spPr>
          <a:xfrm>
            <a:off x="2600325" y="2505393"/>
            <a:ext cx="5305425" cy="518160"/>
          </a:xfrm>
          <a:prstGeom prst="rect">
            <a:avLst/>
          </a:prstGeom>
          <a:noFill/>
          <a:ln w="9525">
            <a:noFill/>
          </a:ln>
        </p:spPr>
        <p:txBody>
          <a:bodyPr anchor="t">
            <a:spAutoFit/>
          </a:bodyPr>
          <a:p>
            <a:pPr lvl="0" indent="0" algn="l"/>
            <a:r>
              <a:rPr lang="en-US" altLang="zh-CN" sz="2800" b="1">
                <a:solidFill>
                  <a:srgbClr val="000000"/>
                </a:solidFill>
                <a:latin typeface="Times New Roman" panose="02020603050405020304" pitchFamily="2" charset="0"/>
                <a:ea typeface="黑体" panose="02010609060101010101" pitchFamily="2" charset="-122"/>
              </a:rPr>
              <a:t>  </a:t>
            </a:r>
            <a:r>
              <a:rPr lang="zh-CN" altLang="en-US" sz="2800" b="1">
                <a:solidFill>
                  <a:srgbClr val="000000"/>
                </a:solidFill>
                <a:latin typeface="Times New Roman" panose="02020603050405020304" pitchFamily="2" charset="0"/>
                <a:ea typeface="黑体" panose="02010609060101010101" pitchFamily="2" charset="-122"/>
              </a:rPr>
              <a:t>UNIX系统的安全性</a:t>
            </a:r>
            <a:endParaRPr lang="zh-CN" altLang="en-US" sz="2800" b="1">
              <a:solidFill>
                <a:srgbClr val="000000"/>
              </a:solidFill>
              <a:latin typeface="Times New Roman" panose="02020603050405020304" pitchFamily="2" charset="0"/>
              <a:ea typeface="黑体" panose="02010609060101010101" pitchFamily="2" charset="-122"/>
            </a:endParaRPr>
          </a:p>
        </p:txBody>
      </p:sp>
      <p:sp>
        <p:nvSpPr>
          <p:cNvPr id="9237" name="文本框 9237"/>
          <p:cNvSpPr txBox="1"/>
          <p:nvPr/>
        </p:nvSpPr>
        <p:spPr>
          <a:xfrm>
            <a:off x="1820545" y="3521393"/>
            <a:ext cx="676910" cy="518160"/>
          </a:xfrm>
          <a:prstGeom prst="rect">
            <a:avLst/>
          </a:prstGeom>
          <a:noFill/>
          <a:ln w="9525">
            <a:noFill/>
          </a:ln>
        </p:spPr>
        <p:txBody>
          <a:bodyPr wrap="none" anchor="t">
            <a:spAutoFit/>
          </a:bodyPr>
          <a:p>
            <a:pPr lvl="0" indent="0" algn="ctr" eaLnBrk="0" hangingPunct="0"/>
            <a:r>
              <a:rPr lang="en-US" altLang="zh-CN" sz="2800" b="1">
                <a:solidFill>
                  <a:schemeClr val="bg1"/>
                </a:solidFill>
                <a:latin typeface="Arial" panose="020B0604020202020204" pitchFamily="34" charset="0"/>
                <a:ea typeface="宋体" panose="02010600030101010101" pitchFamily="2" charset="-122"/>
              </a:rPr>
              <a:t>3.3</a:t>
            </a:r>
            <a:endParaRPr lang="en-US" altLang="zh-CN" sz="2800" b="1">
              <a:solidFill>
                <a:schemeClr val="bg1"/>
              </a:solidFill>
              <a:latin typeface="Arial" panose="020B0604020202020204" pitchFamily="34" charset="0"/>
              <a:ea typeface="宋体" panose="02010600030101010101" pitchFamily="2" charset="-122"/>
            </a:endParaRPr>
          </a:p>
        </p:txBody>
      </p:sp>
      <p:grpSp>
        <p:nvGrpSpPr>
          <p:cNvPr id="9239" name="组合 9239"/>
          <p:cNvGrpSpPr/>
          <p:nvPr/>
        </p:nvGrpSpPr>
        <p:grpSpPr>
          <a:xfrm>
            <a:off x="1762125" y="4334193"/>
            <a:ext cx="838200" cy="685800"/>
            <a:chOff x="0" y="0"/>
            <a:chExt cx="1549" cy="1351"/>
          </a:xfrm>
        </p:grpSpPr>
        <p:sp>
          <p:nvSpPr>
            <p:cNvPr id="9240" name="六边形 9240"/>
            <p:cNvSpPr/>
            <p:nvPr/>
          </p:nvSpPr>
          <p:spPr>
            <a:xfrm>
              <a:off x="13" y="23"/>
              <a:ext cx="1536" cy="1328"/>
            </a:xfrm>
            <a:prstGeom prst="hexagon">
              <a:avLst>
                <a:gd name="adj" fmla="val 28915"/>
                <a:gd name="vf" fmla="val 115470"/>
              </a:avLst>
            </a:prstGeom>
            <a:solidFill>
              <a:srgbClr val="808080"/>
            </a:solidFill>
            <a:ln w="9525">
              <a:noFill/>
            </a:ln>
          </p:spPr>
          <p:txBody>
            <a:bodyPr anchor="t"/>
            <a:p>
              <a:pPr lvl="0" indent="0" algn="ctr"/>
              <a:endParaRPr lang="zh-CN" altLang="en-US">
                <a:latin typeface="Arial" panose="020B0604020202020204" pitchFamily="34" charset="0"/>
                <a:ea typeface="Arial" panose="020B0604020202020204" pitchFamily="34" charset="0"/>
              </a:endParaRPr>
            </a:p>
          </p:txBody>
        </p:sp>
        <p:sp>
          <p:nvSpPr>
            <p:cNvPr id="9241" name="六边形 9241"/>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nchor="t"/>
            <a:p>
              <a:pPr lvl="0" indent="0" algn="ctr"/>
              <a:endParaRPr lang="zh-CN" altLang="en-US">
                <a:latin typeface="Arial" panose="020B0604020202020204" pitchFamily="34" charset="0"/>
                <a:ea typeface="Arial" panose="020B0604020202020204" pitchFamily="34" charset="0"/>
              </a:endParaRPr>
            </a:p>
          </p:txBody>
        </p:sp>
        <p:sp>
          <p:nvSpPr>
            <p:cNvPr id="9242" name="六边形 9242"/>
            <p:cNvSpPr/>
            <p:nvPr/>
          </p:nvSpPr>
          <p:spPr>
            <a:xfrm>
              <a:off x="90" y="80"/>
              <a:ext cx="1350" cy="1168"/>
            </a:xfrm>
            <a:prstGeom prst="hexagon">
              <a:avLst>
                <a:gd name="adj" fmla="val 28895"/>
                <a:gd name="vf" fmla="val 115470"/>
              </a:avLst>
            </a:prstGeom>
            <a:gradFill rotWithShape="1">
              <a:gsLst>
                <a:gs pos="0">
                  <a:srgbClr val="174362"/>
                </a:gs>
                <a:gs pos="100000">
                  <a:schemeClr val="accent1"/>
                </a:gs>
              </a:gsLst>
              <a:lin ang="2700000" scaled="1"/>
              <a:tileRect/>
            </a:gradFill>
            <a:ln w="9525" cap="flat" cmpd="sng">
              <a:solidFill>
                <a:schemeClr val="tx1"/>
              </a:solidFill>
              <a:prstDash val="solid"/>
              <a:miter/>
              <a:headEnd type="none" w="med" len="med"/>
              <a:tailEnd type="none" w="med" len="med"/>
            </a:ln>
          </p:spPr>
          <p:txBody>
            <a:bodyPr anchor="t"/>
            <a:p>
              <a:pPr lvl="0" indent="0" algn="ctr"/>
              <a:endParaRPr lang="zh-CN" altLang="en-US">
                <a:latin typeface="Arial" panose="020B0604020202020204" pitchFamily="34" charset="0"/>
                <a:ea typeface="Arial" panose="020B0604020202020204" pitchFamily="34" charset="0"/>
              </a:endParaRPr>
            </a:p>
          </p:txBody>
        </p:sp>
      </p:grpSp>
      <p:sp>
        <p:nvSpPr>
          <p:cNvPr id="9243" name="直接连接符 9243"/>
          <p:cNvSpPr/>
          <p:nvPr/>
        </p:nvSpPr>
        <p:spPr>
          <a:xfrm>
            <a:off x="2371725" y="4958080"/>
            <a:ext cx="4800600" cy="0"/>
          </a:xfrm>
          <a:prstGeom prst="line">
            <a:avLst/>
          </a:prstGeom>
          <a:ln w="25400" cap="flat" cmpd="sng">
            <a:solidFill>
              <a:schemeClr val="tx1"/>
            </a:solidFill>
            <a:prstDash val="sysDot"/>
            <a:round/>
            <a:headEnd type="none" w="med" len="med"/>
            <a:tailEnd type="oval" w="med" len="med"/>
          </a:ln>
        </p:spPr>
      </p:sp>
      <p:sp>
        <p:nvSpPr>
          <p:cNvPr id="9244" name="文本框 9244"/>
          <p:cNvSpPr txBox="1"/>
          <p:nvPr/>
        </p:nvSpPr>
        <p:spPr>
          <a:xfrm>
            <a:off x="2268855" y="4440555"/>
            <a:ext cx="5460365" cy="518160"/>
          </a:xfrm>
          <a:prstGeom prst="rect">
            <a:avLst/>
          </a:prstGeom>
          <a:noFill/>
          <a:ln w="9525">
            <a:noFill/>
          </a:ln>
        </p:spPr>
        <p:txBody>
          <a:bodyPr wrap="square" anchor="t">
            <a:spAutoFit/>
          </a:bodyPr>
          <a:p>
            <a:pPr lvl="0" indent="0" algn="ctr"/>
            <a:r>
              <a:rPr lang="zh-CN" altLang="en-US" sz="2800" b="1">
                <a:solidFill>
                  <a:srgbClr val="000000"/>
                </a:solidFill>
                <a:latin typeface="Times New Roman" panose="02020603050405020304" pitchFamily="2" charset="0"/>
                <a:ea typeface="黑体" panose="02010609060101010101" pitchFamily="2" charset="-122"/>
              </a:rPr>
              <a:t>常见的操作系统安全漏洞</a:t>
            </a:r>
            <a:endParaRPr lang="zh-CN" altLang="en-US" sz="2800" b="1">
              <a:solidFill>
                <a:srgbClr val="000000"/>
              </a:solidFill>
              <a:latin typeface="Times New Roman" panose="02020603050405020304" pitchFamily="2" charset="0"/>
              <a:ea typeface="黑体" panose="02010609060101010101" pitchFamily="2" charset="-122"/>
            </a:endParaRPr>
          </a:p>
        </p:txBody>
      </p:sp>
      <p:sp>
        <p:nvSpPr>
          <p:cNvPr id="9245" name="文本框 9245"/>
          <p:cNvSpPr txBox="1"/>
          <p:nvPr/>
        </p:nvSpPr>
        <p:spPr>
          <a:xfrm>
            <a:off x="1833245" y="4410393"/>
            <a:ext cx="676910" cy="518160"/>
          </a:xfrm>
          <a:prstGeom prst="rect">
            <a:avLst/>
          </a:prstGeom>
          <a:noFill/>
          <a:ln w="9525">
            <a:noFill/>
          </a:ln>
        </p:spPr>
        <p:txBody>
          <a:bodyPr wrap="none" anchor="t">
            <a:spAutoFit/>
          </a:bodyPr>
          <a:p>
            <a:pPr lvl="0" indent="0" algn="ctr" eaLnBrk="0" hangingPunct="0"/>
            <a:r>
              <a:rPr lang="en-US" altLang="zh-CN" sz="2800" b="1">
                <a:solidFill>
                  <a:schemeClr val="bg1"/>
                </a:solidFill>
                <a:latin typeface="Arial" panose="020B0604020202020204" pitchFamily="34" charset="0"/>
                <a:ea typeface="宋体" panose="02010600030101010101" pitchFamily="2" charset="-122"/>
              </a:rPr>
              <a:t>3.4</a:t>
            </a:r>
            <a:endParaRPr lang="en-US" altLang="zh-CN" sz="2800" b="1">
              <a:solidFill>
                <a:schemeClr val="bg1"/>
              </a:solidFill>
              <a:latin typeface="Arial" panose="020B0604020202020204" pitchFamily="34" charset="0"/>
              <a:ea typeface="宋体" panose="02010600030101010101" pitchFamily="2" charset="-122"/>
            </a:endParaRPr>
          </a:p>
        </p:txBody>
      </p:sp>
      <p:sp>
        <p:nvSpPr>
          <p:cNvPr id="9246" name="标题 9246"/>
          <p:cNvSpPr>
            <a:spLocks noGrp="1"/>
          </p:cNvSpPr>
          <p:nvPr>
            <p:ph type="title"/>
          </p:nvPr>
        </p:nvSpPr>
        <p:spPr>
          <a:prstGeom prst="rect">
            <a:avLst/>
          </a:prstGeom>
          <a:noFill/>
          <a:ln>
            <a:noFill/>
          </a:ln>
        </p:spPr>
        <p:txBody>
          <a:bodyPr anchor="t"/>
          <a:p>
            <a:r>
              <a:rPr lang="zh-CN" altLang="en-US">
                <a:ea typeface="宋体" panose="02010600030101010101" pitchFamily="2" charset="-122"/>
              </a:rPr>
              <a:t>本章目录</a:t>
            </a:r>
            <a:endParaRPr lang="zh-CN" altLang="en-US">
              <a:ea typeface="宋体" panose="02010600030101010101" pitchFamily="2" charset="-122"/>
            </a:endParaRPr>
          </a:p>
        </p:txBody>
      </p:sp>
      <p:grpSp>
        <p:nvGrpSpPr>
          <p:cNvPr id="4" name="组合 9239"/>
          <p:cNvGrpSpPr/>
          <p:nvPr/>
        </p:nvGrpSpPr>
        <p:grpSpPr>
          <a:xfrm>
            <a:off x="1750695" y="5255578"/>
            <a:ext cx="838200" cy="685800"/>
            <a:chOff x="0" y="0"/>
            <a:chExt cx="1549" cy="1351"/>
          </a:xfrm>
        </p:grpSpPr>
        <p:sp>
          <p:nvSpPr>
            <p:cNvPr id="5" name="六边形 9240"/>
            <p:cNvSpPr/>
            <p:nvPr/>
          </p:nvSpPr>
          <p:spPr>
            <a:xfrm>
              <a:off x="13" y="23"/>
              <a:ext cx="1536" cy="1328"/>
            </a:xfrm>
            <a:prstGeom prst="hexagon">
              <a:avLst>
                <a:gd name="adj" fmla="val 28915"/>
                <a:gd name="vf" fmla="val 115470"/>
              </a:avLst>
            </a:prstGeom>
            <a:solidFill>
              <a:srgbClr val="808080"/>
            </a:solidFill>
            <a:ln w="9525">
              <a:noFill/>
            </a:ln>
          </p:spPr>
          <p:txBody>
            <a:bodyPr anchor="t"/>
            <a:p>
              <a:pPr lvl="0" indent="0" algn="ctr"/>
              <a:endParaRPr lang="zh-CN" altLang="en-US">
                <a:latin typeface="Arial" panose="020B0604020202020204" pitchFamily="34" charset="0"/>
                <a:ea typeface="Arial" panose="020B0604020202020204" pitchFamily="34" charset="0"/>
              </a:endParaRPr>
            </a:p>
          </p:txBody>
        </p:sp>
        <p:sp>
          <p:nvSpPr>
            <p:cNvPr id="6" name="六边形 9241"/>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nchor="t"/>
            <a:p>
              <a:pPr lvl="0" indent="0" algn="ctr"/>
              <a:endParaRPr lang="zh-CN" altLang="en-US">
                <a:latin typeface="Arial" panose="020B0604020202020204" pitchFamily="34" charset="0"/>
                <a:ea typeface="Arial" panose="020B0604020202020204" pitchFamily="34" charset="0"/>
              </a:endParaRPr>
            </a:p>
          </p:txBody>
        </p:sp>
        <p:sp>
          <p:nvSpPr>
            <p:cNvPr id="7" name="六边形 9242"/>
            <p:cNvSpPr/>
            <p:nvPr/>
          </p:nvSpPr>
          <p:spPr>
            <a:xfrm>
              <a:off x="90" y="80"/>
              <a:ext cx="1350" cy="1168"/>
            </a:xfrm>
            <a:prstGeom prst="hexagon">
              <a:avLst>
                <a:gd name="adj" fmla="val 28895"/>
                <a:gd name="vf" fmla="val 115470"/>
              </a:avLst>
            </a:prstGeom>
            <a:gradFill rotWithShape="1">
              <a:gsLst>
                <a:gs pos="0">
                  <a:srgbClr val="174362"/>
                </a:gs>
                <a:gs pos="100000">
                  <a:schemeClr val="accent1"/>
                </a:gs>
              </a:gsLst>
              <a:lin ang="2700000" scaled="1"/>
              <a:tileRect/>
            </a:gradFill>
            <a:ln w="9525" cap="flat" cmpd="sng">
              <a:solidFill>
                <a:schemeClr val="tx1"/>
              </a:solidFill>
              <a:prstDash val="solid"/>
              <a:miter/>
              <a:headEnd type="none" w="med" len="med"/>
              <a:tailEnd type="none" w="med" len="med"/>
            </a:ln>
          </p:spPr>
          <p:txBody>
            <a:bodyPr anchor="t"/>
            <a:p>
              <a:pPr lvl="0" indent="0" algn="ctr"/>
              <a:endParaRPr lang="zh-CN" altLang="en-US">
                <a:latin typeface="Arial" panose="020B0604020202020204" pitchFamily="34" charset="0"/>
                <a:ea typeface="Arial" panose="020B0604020202020204" pitchFamily="34" charset="0"/>
              </a:endParaRPr>
            </a:p>
          </p:txBody>
        </p:sp>
      </p:grpSp>
      <p:sp>
        <p:nvSpPr>
          <p:cNvPr id="8" name="直接连接符 9243"/>
          <p:cNvSpPr/>
          <p:nvPr/>
        </p:nvSpPr>
        <p:spPr>
          <a:xfrm>
            <a:off x="2360295" y="5879465"/>
            <a:ext cx="4800600" cy="0"/>
          </a:xfrm>
          <a:prstGeom prst="line">
            <a:avLst/>
          </a:prstGeom>
          <a:ln w="25400" cap="flat" cmpd="sng">
            <a:solidFill>
              <a:schemeClr val="tx1"/>
            </a:solidFill>
            <a:prstDash val="sysDot"/>
            <a:round/>
            <a:headEnd type="none" w="med" len="med"/>
            <a:tailEnd type="oval" w="med" len="med"/>
          </a:ln>
        </p:spPr>
      </p:sp>
      <p:sp>
        <p:nvSpPr>
          <p:cNvPr id="9" name="文本框 9244"/>
          <p:cNvSpPr txBox="1"/>
          <p:nvPr/>
        </p:nvSpPr>
        <p:spPr>
          <a:xfrm>
            <a:off x="2360295" y="5370830"/>
            <a:ext cx="5460365" cy="518160"/>
          </a:xfrm>
          <a:prstGeom prst="rect">
            <a:avLst/>
          </a:prstGeom>
          <a:noFill/>
          <a:ln w="9525">
            <a:noFill/>
          </a:ln>
        </p:spPr>
        <p:txBody>
          <a:bodyPr wrap="square" anchor="t">
            <a:spAutoFit/>
          </a:bodyPr>
          <a:p>
            <a:pPr lvl="0" indent="0" algn="ctr"/>
            <a:r>
              <a:rPr lang="zh-CN" altLang="en-US" sz="2800" b="1">
                <a:solidFill>
                  <a:srgbClr val="000000"/>
                </a:solidFill>
                <a:latin typeface="Times New Roman" panose="02020603050405020304" pitchFamily="2" charset="0"/>
                <a:ea typeface="黑体" panose="02010609060101010101" pitchFamily="2" charset="-122"/>
              </a:rPr>
              <a:t>病毒及恶意软件清除与防御技术</a:t>
            </a:r>
            <a:endParaRPr lang="zh-CN" altLang="en-US" sz="2800" b="1">
              <a:solidFill>
                <a:srgbClr val="000000"/>
              </a:solidFill>
              <a:latin typeface="Times New Roman" panose="02020603050405020304" pitchFamily="2" charset="0"/>
              <a:ea typeface="黑体" panose="02010609060101010101" pitchFamily="2" charset="-122"/>
            </a:endParaRPr>
          </a:p>
        </p:txBody>
      </p:sp>
      <p:sp>
        <p:nvSpPr>
          <p:cNvPr id="10" name="文本框 9245"/>
          <p:cNvSpPr txBox="1"/>
          <p:nvPr/>
        </p:nvSpPr>
        <p:spPr>
          <a:xfrm>
            <a:off x="1821815" y="5331778"/>
            <a:ext cx="676910" cy="518160"/>
          </a:xfrm>
          <a:prstGeom prst="rect">
            <a:avLst/>
          </a:prstGeom>
          <a:noFill/>
          <a:ln w="9525">
            <a:noFill/>
          </a:ln>
        </p:spPr>
        <p:txBody>
          <a:bodyPr wrap="none" anchor="t">
            <a:spAutoFit/>
          </a:bodyPr>
          <a:p>
            <a:pPr lvl="0" indent="0" algn="ctr" eaLnBrk="0" hangingPunct="0"/>
            <a:r>
              <a:rPr lang="en-US" altLang="zh-CN" sz="2800" b="1">
                <a:solidFill>
                  <a:schemeClr val="bg1"/>
                </a:solidFill>
                <a:latin typeface="Arial" panose="020B0604020202020204" pitchFamily="34" charset="0"/>
                <a:ea typeface="宋体" panose="02010600030101010101" pitchFamily="2" charset="-122"/>
              </a:rPr>
              <a:t>3.5</a:t>
            </a:r>
            <a:endParaRPr lang="en-US" altLang="zh-CN" sz="2800" b="1">
              <a:solidFill>
                <a:schemeClr val="bg1"/>
              </a:solidFill>
              <a:latin typeface="Arial" panose="020B0604020202020204" pitchFamily="34" charset="0"/>
              <a:ea typeface="宋体" panose="0201060003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22555" y="1495425"/>
            <a:ext cx="8970645" cy="4114800"/>
          </a:xfrm>
          <a:prstGeom prst="rect">
            <a:avLst/>
          </a:prstGeom>
          <a:noFill/>
          <a:ln w="9525">
            <a:noFill/>
          </a:ln>
        </p:spPr>
        <p:txBody>
          <a:bodyPr wrap="square">
            <a:spAutoFit/>
          </a:bodyPr>
          <a:p>
            <a:pPr marL="0" indent="0" algn="l"/>
            <a:r>
              <a:rPr lang="zh-CN" altLang="en-US" sz="2400" b="1">
                <a:latin typeface="楷体_GB2312" pitchFamily="1" charset="-122"/>
                <a:ea typeface="楷体_GB2312" pitchFamily="1" charset="-122"/>
                <a:cs typeface="+mn-ea"/>
              </a:rPr>
              <a:t>3.4.1 影响所有系统的漏洞</a:t>
            </a:r>
            <a:endParaRPr lang="zh-CN" altLang="en-US" sz="2400" b="1">
              <a:latin typeface="楷体_GB2312" pitchFamily="1" charset="-122"/>
              <a:ea typeface="楷体_GB2312" pitchFamily="1" charset="-122"/>
              <a:cs typeface="+mn-ea"/>
            </a:endParaRPr>
          </a:p>
          <a:p>
            <a:pPr marL="457200" lvl="1" indent="0" algn="l"/>
            <a:r>
              <a:rPr lang="zh-CN" altLang="en-US" sz="2400" b="1">
                <a:latin typeface="楷体_GB2312" pitchFamily="1" charset="-122"/>
                <a:ea typeface="楷体_GB2312" pitchFamily="1" charset="-122"/>
                <a:cs typeface="+mn-ea"/>
              </a:rPr>
              <a:t>1．操作系统和应用软件的默认安装</a:t>
            </a:r>
            <a:endParaRPr lang="zh-CN" altLang="en-US" sz="2400" b="1">
              <a:latin typeface="楷体_GB2312" pitchFamily="1" charset="-122"/>
              <a:ea typeface="楷体_GB2312" pitchFamily="1" charset="-122"/>
              <a:cs typeface="+mn-ea"/>
            </a:endParaRPr>
          </a:p>
          <a:p>
            <a:pPr marL="457200" lvl="1" indent="0" algn="l"/>
            <a:r>
              <a:rPr lang="zh-CN" altLang="en-US" sz="2400" b="1">
                <a:latin typeface="楷体_GB2312" pitchFamily="1" charset="-122"/>
                <a:ea typeface="楷体_GB2312" pitchFamily="1" charset="-122"/>
                <a:cs typeface="+mn-ea"/>
              </a:rPr>
              <a:t>（1）受影响的系统：大多数操作系统和应用程序。请注意，几乎所有的第三方Web服务器扩展都存在这样的样本文件，它们中间的大多数是极度危险的。</a:t>
            </a:r>
            <a:endParaRPr lang="zh-CN" altLang="en-US" sz="2400" b="1">
              <a:latin typeface="楷体_GB2312" pitchFamily="1" charset="-122"/>
              <a:ea typeface="楷体_GB2312" pitchFamily="1" charset="-122"/>
              <a:cs typeface="+mn-ea"/>
            </a:endParaRPr>
          </a:p>
          <a:p>
            <a:pPr marL="457200" lvl="1" indent="0" algn="l"/>
            <a:r>
              <a:rPr lang="zh-CN" altLang="en-US" sz="2400" b="1">
                <a:latin typeface="楷体_GB2312" pitchFamily="1" charset="-122"/>
                <a:ea typeface="楷体_GB2312" pitchFamily="1" charset="-122"/>
                <a:cs typeface="+mn-ea"/>
              </a:rPr>
              <a:t>（2）如何判断是否易受攻击。</a:t>
            </a:r>
            <a:endParaRPr lang="zh-CN" altLang="en-US" sz="2400" b="1">
              <a:latin typeface="楷体_GB2312" pitchFamily="1" charset="-122"/>
              <a:ea typeface="楷体_GB2312" pitchFamily="1" charset="-122"/>
              <a:cs typeface="+mn-ea"/>
            </a:endParaRPr>
          </a:p>
          <a:p>
            <a:pPr marL="457200" lvl="1" indent="0" algn="l"/>
            <a:r>
              <a:rPr lang="zh-CN" altLang="en-US" sz="2400" b="1">
                <a:latin typeface="楷体_GB2312" pitchFamily="1" charset="-122"/>
                <a:ea typeface="楷体_GB2312" pitchFamily="1" charset="-122"/>
                <a:cs typeface="+mn-ea"/>
              </a:rPr>
              <a:t>（3）如何防范。卸载不必要的软件，关掉不需要的服务和额外的端口。这会是一个枯燥而且耗费时间的工作。正是由于这个原因，许多大型组织都为他们使用的所有操作系统和应用软件开发了标准安装指南。这些指南包括了为使系统有效运作所需的最少的系统特性的安装。</a:t>
            </a:r>
            <a:endParaRPr lang="zh-CN" altLang="en-US" sz="2400" b="1">
              <a:latin typeface="楷体_GB2312" pitchFamily="1" charset="-122"/>
              <a:ea typeface="楷体_GB2312" pitchFamily="1" charset="-122"/>
              <a:cs typeface="+mn-ea"/>
            </a:endParaRPr>
          </a:p>
        </p:txBody>
      </p:sp>
      <p:sp>
        <p:nvSpPr>
          <p:cNvPr id="9" name="文本框 8"/>
          <p:cNvSpPr txBox="1"/>
          <p:nvPr/>
        </p:nvSpPr>
        <p:spPr>
          <a:xfrm>
            <a:off x="1249680" y="247015"/>
            <a:ext cx="611695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第3章 计算机操作系统的安全</a:t>
            </a:r>
            <a:endParaRPr lang="zh-CN"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22555" y="1521460"/>
            <a:ext cx="8970645" cy="4358640"/>
          </a:xfrm>
          <a:prstGeom prst="rect">
            <a:avLst/>
          </a:prstGeom>
          <a:noFill/>
          <a:ln w="9525">
            <a:noFill/>
          </a:ln>
        </p:spPr>
        <p:txBody>
          <a:bodyPr wrap="square">
            <a:spAutoFit/>
          </a:bodyPr>
          <a:p>
            <a:pPr marL="0" indent="0" algn="l"/>
            <a:r>
              <a:rPr lang="zh-CN" altLang="en-US" sz="2800" b="1">
                <a:latin typeface="楷体_GB2312" pitchFamily="1" charset="-122"/>
                <a:ea typeface="楷体_GB2312" pitchFamily="1" charset="-122"/>
                <a:cs typeface="+mn-ea"/>
              </a:rPr>
              <a:t>2．没有口令或使用弱口令的账号</a:t>
            </a:r>
            <a:endParaRPr lang="zh-CN" altLang="en-US" sz="28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（1）受影响的系统：所有通过用户ID和口令进行认证的操作系统或应用程序。</a:t>
            </a:r>
            <a:endParaRPr lang="zh-CN" altLang="en-US" sz="28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（2）如何判断是否易受攻击。</a:t>
            </a:r>
            <a:endParaRPr lang="zh-CN" altLang="en-US" sz="28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3）如何防范。应采取两个步骤以消除口令漏洞。第一步，所有没有口令的账号应被删除或加上一个账号，所有弱口令应被加强。可悲的是，当用户被要求改变或加强他们的弱口令时，他们经常又选择一个容易猜测的。这就导致了第二步，用户的口令在被修改后，应加以确认。可以用程序来拒绝任何不符合安全策略的口令。</a:t>
            </a:r>
            <a:endParaRPr lang="zh-CN" altLang="en-US" sz="2800" b="1">
              <a:latin typeface="楷体_GB2312" pitchFamily="1" charset="-122"/>
              <a:ea typeface="楷体_GB2312" pitchFamily="1" charset="-122"/>
              <a:cs typeface="+mn-ea"/>
            </a:endParaRPr>
          </a:p>
        </p:txBody>
      </p:sp>
      <p:sp>
        <p:nvSpPr>
          <p:cNvPr id="9" name="文本框 8"/>
          <p:cNvSpPr txBox="1"/>
          <p:nvPr/>
        </p:nvSpPr>
        <p:spPr>
          <a:xfrm>
            <a:off x="1249680" y="247015"/>
            <a:ext cx="611695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第3章 计算机操作系统的安全</a:t>
            </a:r>
            <a:endParaRPr lang="zh-CN"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37490" y="1165860"/>
            <a:ext cx="8970645" cy="4785360"/>
          </a:xfrm>
          <a:prstGeom prst="rect">
            <a:avLst/>
          </a:prstGeom>
          <a:noFill/>
          <a:ln w="9525">
            <a:noFill/>
          </a:ln>
        </p:spPr>
        <p:txBody>
          <a:bodyPr wrap="square">
            <a:spAutoFit/>
          </a:bodyPr>
          <a:p>
            <a:pPr marL="0" indent="0" algn="l"/>
            <a:r>
              <a:rPr lang="zh-CN" altLang="en-US" sz="2800" b="1">
                <a:latin typeface="楷体_GB2312" pitchFamily="1" charset="-122"/>
                <a:ea typeface="楷体_GB2312" pitchFamily="1" charset="-122"/>
                <a:cs typeface="+mn-ea"/>
              </a:rPr>
              <a:t>3．没有备份或备份不完整</a:t>
            </a:r>
            <a:endParaRPr lang="zh-CN" altLang="en-US" sz="28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（1）受影响的系统：任何运行紧要任务的系统。</a:t>
            </a:r>
            <a:endParaRPr lang="zh-CN" altLang="en-US" sz="28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（2）如何判断是否易受攻击。</a:t>
            </a:r>
            <a:endParaRPr lang="zh-CN" altLang="en-US" sz="28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（3）如何防范。</a:t>
            </a:r>
            <a:endParaRPr lang="zh-CN" altLang="en-US" sz="28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4．大量打开的端口</a:t>
            </a:r>
            <a:endParaRPr lang="zh-CN" altLang="en-US" sz="28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（1）受影响的系统：大多数操作系统。</a:t>
            </a:r>
            <a:endParaRPr lang="zh-CN" altLang="en-US" sz="28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（2）如何判断是否易受攻击。</a:t>
            </a:r>
            <a:endParaRPr lang="zh-CN" altLang="en-US" sz="28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（3）如何防范。</a:t>
            </a:r>
            <a:endParaRPr lang="zh-CN" altLang="en-US" sz="28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5．没有过滤地址不正确的包</a:t>
            </a:r>
            <a:endParaRPr lang="zh-CN" altLang="en-US" sz="28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6．不存在或不完整的日志</a:t>
            </a:r>
            <a:endParaRPr lang="zh-CN" altLang="en-US" sz="28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7．易被攻击的CGI程序</a:t>
            </a:r>
            <a:endParaRPr lang="zh-CN" altLang="en-US" sz="2800" b="1">
              <a:latin typeface="楷体_GB2312" pitchFamily="1" charset="-122"/>
              <a:ea typeface="楷体_GB2312" pitchFamily="1" charset="-122"/>
              <a:cs typeface="+mn-ea"/>
            </a:endParaRPr>
          </a:p>
        </p:txBody>
      </p:sp>
      <p:sp>
        <p:nvSpPr>
          <p:cNvPr id="9" name="文本框 8"/>
          <p:cNvSpPr txBox="1"/>
          <p:nvPr/>
        </p:nvSpPr>
        <p:spPr>
          <a:xfrm>
            <a:off x="1249680" y="247015"/>
            <a:ext cx="611695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第3章 计算机操作系统的安全</a:t>
            </a:r>
            <a:endParaRPr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6995" y="1297940"/>
            <a:ext cx="8970645" cy="3505200"/>
          </a:xfrm>
          <a:prstGeom prst="rect">
            <a:avLst/>
          </a:prstGeom>
          <a:noFill/>
          <a:ln w="9525">
            <a:noFill/>
          </a:ln>
        </p:spPr>
        <p:txBody>
          <a:bodyPr wrap="square">
            <a:spAutoFit/>
          </a:bodyPr>
          <a:p>
            <a:pPr marL="0" indent="0" algn="l"/>
            <a:r>
              <a:rPr lang="zh-CN" altLang="en-US" sz="2800" b="1">
                <a:latin typeface="楷体_GB2312" pitchFamily="1" charset="-122"/>
                <a:ea typeface="楷体_GB2312" pitchFamily="1" charset="-122"/>
                <a:cs typeface="+mn-ea"/>
              </a:rPr>
              <a:t>3.4.2 最危险的Windows系统漏洞</a:t>
            </a:r>
            <a:endParaRPr lang="zh-CN" altLang="en-US" sz="28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1．Unicode漏洞</a:t>
            </a:r>
            <a:endParaRPr lang="zh-CN" altLang="en-US" sz="28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（3）若网络内存在Unicode漏洞，为避免这一类攻击，可采取如下方法进行补救：</a:t>
            </a:r>
            <a:endParaRPr lang="zh-CN" altLang="en-US" sz="28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①限制网络用户访问和调用cmd命令的权限；</a:t>
            </a:r>
            <a:endParaRPr lang="zh-CN" altLang="en-US" sz="28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②若没必要使用script和MSADC目录，将其删除或改名；</a:t>
            </a:r>
            <a:endParaRPr lang="zh-CN" altLang="en-US" sz="28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③安装Windows 系统时不要使用默认路径；</a:t>
            </a:r>
            <a:endParaRPr lang="zh-CN" altLang="en-US" sz="28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④应下载Microsoft IIS的最新补丁。</a:t>
            </a:r>
            <a:endParaRPr lang="zh-CN" altLang="en-US" sz="2800" b="1">
              <a:latin typeface="楷体_GB2312" pitchFamily="1" charset="-122"/>
              <a:ea typeface="楷体_GB2312" pitchFamily="1" charset="-122"/>
              <a:cs typeface="+mn-ea"/>
            </a:endParaRPr>
          </a:p>
        </p:txBody>
      </p:sp>
      <p:sp>
        <p:nvSpPr>
          <p:cNvPr id="9" name="文本框 8"/>
          <p:cNvSpPr txBox="1"/>
          <p:nvPr/>
        </p:nvSpPr>
        <p:spPr>
          <a:xfrm>
            <a:off x="1249680" y="247015"/>
            <a:ext cx="611695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第3章 计算机操作系统的安全</a:t>
            </a:r>
            <a:endParaRPr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6995" y="1046480"/>
            <a:ext cx="8970645" cy="6065520"/>
          </a:xfrm>
          <a:prstGeom prst="rect">
            <a:avLst/>
          </a:prstGeom>
          <a:noFill/>
          <a:ln w="9525">
            <a:noFill/>
          </a:ln>
        </p:spPr>
        <p:txBody>
          <a:bodyPr wrap="square">
            <a:spAutoFit/>
          </a:bodyPr>
          <a:p>
            <a:pPr marL="0" indent="0" algn="l"/>
            <a:r>
              <a:rPr lang="zh-CN" altLang="en-US" sz="2800" b="1">
                <a:latin typeface="楷体_GB2312" pitchFamily="1" charset="-122"/>
                <a:ea typeface="楷体_GB2312" pitchFamily="1" charset="-122"/>
                <a:cs typeface="+mn-ea"/>
              </a:rPr>
              <a:t>3.4.2 最危险的Windows系统漏洞</a:t>
            </a:r>
            <a:endParaRPr lang="zh-CN" altLang="en-US" sz="28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1．Unicode漏洞</a:t>
            </a:r>
            <a:endParaRPr lang="zh-CN" altLang="en-US" sz="28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（3）若网络内存在Unicode漏洞，为避免这一类攻击，可采取如下方法进行补救：</a:t>
            </a:r>
            <a:endParaRPr lang="zh-CN" altLang="en-US" sz="28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①限制网络用户访问和调用cmd命令的权限；</a:t>
            </a:r>
            <a:endParaRPr lang="zh-CN" altLang="en-US" sz="28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②若没必要使用script和MSADC目录，将其删除或改名；</a:t>
            </a:r>
            <a:endParaRPr lang="zh-CN" altLang="en-US" sz="28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③安装Windows 系统时不要使用默认路径；</a:t>
            </a:r>
            <a:endParaRPr lang="zh-CN" altLang="en-US" sz="28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④应下载Microsoft IIS的最新补丁。</a:t>
            </a:r>
            <a:endParaRPr lang="zh-CN" altLang="en-US" sz="2800" b="1">
              <a:latin typeface="楷体_GB2312" pitchFamily="1" charset="-122"/>
              <a:ea typeface="楷体_GB2312" pitchFamily="1" charset="-122"/>
              <a:cs typeface="+mn-ea"/>
            </a:endParaRPr>
          </a:p>
          <a:p>
            <a:pPr marL="0" indent="0" algn="l"/>
            <a:endParaRPr lang="zh-CN" altLang="en-US" sz="28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2．ISAPI缓冲区扩展溢出</a:t>
            </a:r>
            <a:endParaRPr lang="zh-CN" altLang="en-US" sz="28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3．IIS RDS（Microsoft Remote Data Services）的使用</a:t>
            </a:r>
            <a:endParaRPr lang="zh-CN" altLang="en-US" sz="28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4．NetBIOS——为保护的Windows网络共享</a:t>
            </a:r>
            <a:endParaRPr lang="zh-CN" altLang="en-US" sz="2800" b="1">
              <a:latin typeface="楷体_GB2312" pitchFamily="1" charset="-122"/>
              <a:ea typeface="楷体_GB2312" pitchFamily="1" charset="-122"/>
              <a:cs typeface="+mn-ea"/>
            </a:endParaRPr>
          </a:p>
          <a:p>
            <a:pPr marL="0" indent="0" algn="l"/>
            <a:endParaRPr lang="zh-CN" altLang="en-US" sz="2800" b="1">
              <a:latin typeface="楷体_GB2312" pitchFamily="1" charset="-122"/>
              <a:ea typeface="楷体_GB2312" pitchFamily="1" charset="-122"/>
              <a:cs typeface="+mn-ea"/>
            </a:endParaRPr>
          </a:p>
        </p:txBody>
      </p:sp>
      <p:sp>
        <p:nvSpPr>
          <p:cNvPr id="9" name="文本框 8"/>
          <p:cNvSpPr txBox="1"/>
          <p:nvPr/>
        </p:nvSpPr>
        <p:spPr>
          <a:xfrm>
            <a:off x="1249680" y="247015"/>
            <a:ext cx="611695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第3章 计算机操作系统的安全</a:t>
            </a:r>
            <a:endParaRPr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01295" y="994410"/>
            <a:ext cx="8970645" cy="5212080"/>
          </a:xfrm>
          <a:prstGeom prst="rect">
            <a:avLst/>
          </a:prstGeom>
          <a:noFill/>
          <a:ln w="9525">
            <a:noFill/>
          </a:ln>
        </p:spPr>
        <p:txBody>
          <a:bodyPr wrap="square">
            <a:spAutoFit/>
          </a:bodyPr>
          <a:p>
            <a:pPr marL="0" indent="0" algn="l"/>
            <a:r>
              <a:rPr lang="zh-CN" altLang="en-US" sz="2800" b="1">
                <a:latin typeface="楷体_GB2312" pitchFamily="1" charset="-122"/>
                <a:ea typeface="楷体_GB2312" pitchFamily="1" charset="-122"/>
                <a:cs typeface="+mn-ea"/>
              </a:rPr>
              <a:t>3.4.2 最危险的Windows系统漏洞</a:t>
            </a:r>
            <a:endParaRPr lang="zh-CN" altLang="en-US" sz="28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5．通过空对话连接造成的信息泄露</a:t>
            </a:r>
            <a:endParaRPr lang="zh-CN" altLang="en-US" sz="28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6．Weak、hashing in SAM（LM hash）</a:t>
            </a:r>
            <a:endParaRPr lang="zh-CN" altLang="en-US" sz="28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3.4.3 UNIX系统漏洞</a:t>
            </a:r>
            <a:endParaRPr lang="zh-CN" altLang="en-US" sz="2800" b="1">
              <a:latin typeface="楷体_GB2312" pitchFamily="1" charset="-122"/>
              <a:ea typeface="楷体_GB2312" pitchFamily="1" charset="-122"/>
              <a:cs typeface="+mn-ea"/>
            </a:endParaRPr>
          </a:p>
          <a:p>
            <a:pPr marL="457200" lvl="1" indent="0" algn="l"/>
            <a:r>
              <a:rPr lang="zh-CN" altLang="en-US" sz="2800" b="1">
                <a:latin typeface="楷体_GB2312" pitchFamily="1" charset="-122"/>
                <a:ea typeface="楷体_GB2312" pitchFamily="1" charset="-122"/>
                <a:cs typeface="+mn-ea"/>
              </a:rPr>
              <a:t>1．RPC服务缓冲区溢出</a:t>
            </a:r>
            <a:endParaRPr lang="zh-CN" altLang="en-US" sz="2800" b="1">
              <a:latin typeface="楷体_GB2312" pitchFamily="1" charset="-122"/>
              <a:ea typeface="楷体_GB2312" pitchFamily="1" charset="-122"/>
              <a:cs typeface="+mn-ea"/>
            </a:endParaRPr>
          </a:p>
          <a:p>
            <a:pPr marL="457200" lvl="1" indent="0" algn="l"/>
            <a:r>
              <a:rPr lang="zh-CN" altLang="en-US" sz="2800" b="1">
                <a:latin typeface="楷体_GB2312" pitchFamily="1" charset="-122"/>
                <a:ea typeface="楷体_GB2312" pitchFamily="1" charset="-122"/>
                <a:cs typeface="+mn-ea"/>
              </a:rPr>
              <a:t>2．Sendmail漏洞  </a:t>
            </a:r>
            <a:endParaRPr lang="zh-CN" altLang="en-US" sz="2800" b="1">
              <a:latin typeface="楷体_GB2312" pitchFamily="1" charset="-122"/>
              <a:ea typeface="楷体_GB2312" pitchFamily="1" charset="-122"/>
              <a:cs typeface="+mn-ea"/>
            </a:endParaRPr>
          </a:p>
          <a:p>
            <a:pPr marL="457200" lvl="1" indent="0" algn="l"/>
            <a:r>
              <a:rPr lang="zh-CN" altLang="en-US" sz="2800" b="1">
                <a:latin typeface="楷体_GB2312" pitchFamily="1" charset="-122"/>
                <a:ea typeface="楷体_GB2312" pitchFamily="1" charset="-122"/>
                <a:cs typeface="+mn-ea"/>
              </a:rPr>
              <a:t>3．BIND脆弱性</a:t>
            </a:r>
            <a:endParaRPr lang="zh-CN" altLang="en-US" sz="2800" b="1">
              <a:latin typeface="楷体_GB2312" pitchFamily="1" charset="-122"/>
              <a:ea typeface="楷体_GB2312" pitchFamily="1" charset="-122"/>
              <a:cs typeface="+mn-ea"/>
            </a:endParaRPr>
          </a:p>
          <a:p>
            <a:pPr marL="457200" lvl="1" indent="0" algn="l"/>
            <a:r>
              <a:rPr lang="zh-CN" altLang="en-US" sz="2800" b="1">
                <a:latin typeface="楷体_GB2312" pitchFamily="1" charset="-122"/>
                <a:ea typeface="楷体_GB2312" pitchFamily="1" charset="-122"/>
                <a:cs typeface="+mn-ea"/>
              </a:rPr>
              <a:t>4．R命令 </a:t>
            </a:r>
            <a:endParaRPr lang="zh-CN" altLang="en-US" sz="2800" b="1">
              <a:latin typeface="楷体_GB2312" pitchFamily="1" charset="-122"/>
              <a:ea typeface="楷体_GB2312" pitchFamily="1" charset="-122"/>
              <a:cs typeface="+mn-ea"/>
            </a:endParaRPr>
          </a:p>
          <a:p>
            <a:pPr marL="457200" lvl="1" indent="0" algn="l"/>
            <a:r>
              <a:rPr lang="zh-CN" altLang="en-US" sz="2800" b="1">
                <a:latin typeface="楷体_GB2312" pitchFamily="1" charset="-122"/>
                <a:ea typeface="楷体_GB2312" pitchFamily="1" charset="-122"/>
                <a:cs typeface="+mn-ea"/>
              </a:rPr>
              <a:t>5．LPD</a:t>
            </a:r>
            <a:endParaRPr lang="zh-CN" altLang="en-US" sz="2800" b="1">
              <a:latin typeface="楷体_GB2312" pitchFamily="1" charset="-122"/>
              <a:ea typeface="楷体_GB2312" pitchFamily="1" charset="-122"/>
              <a:cs typeface="+mn-ea"/>
            </a:endParaRPr>
          </a:p>
          <a:p>
            <a:pPr marL="457200" lvl="1" indent="0" algn="l"/>
            <a:r>
              <a:rPr lang="zh-CN" altLang="en-US" sz="2800" b="1">
                <a:latin typeface="楷体_GB2312" pitchFamily="1" charset="-122"/>
                <a:ea typeface="楷体_GB2312" pitchFamily="1" charset="-122"/>
                <a:cs typeface="+mn-ea"/>
              </a:rPr>
              <a:t>6．Sadmind和Mountd</a:t>
            </a:r>
            <a:endParaRPr lang="zh-CN" altLang="en-US" sz="2800" b="1">
              <a:latin typeface="楷体_GB2312" pitchFamily="1" charset="-122"/>
              <a:ea typeface="楷体_GB2312" pitchFamily="1" charset="-122"/>
              <a:cs typeface="+mn-ea"/>
            </a:endParaRPr>
          </a:p>
          <a:p>
            <a:pPr marL="457200" lvl="1" indent="0" algn="l"/>
            <a:r>
              <a:rPr lang="zh-CN" altLang="en-US" sz="2800" b="1">
                <a:latin typeface="楷体_GB2312" pitchFamily="1" charset="-122"/>
                <a:ea typeface="楷体_GB2312" pitchFamily="1" charset="-122"/>
                <a:cs typeface="+mn-ea"/>
              </a:rPr>
              <a:t>7．默认SNMP字串</a:t>
            </a:r>
            <a:endParaRPr lang="zh-CN" altLang="en-US" sz="2800" b="1">
              <a:latin typeface="楷体_GB2312" pitchFamily="1" charset="-122"/>
              <a:ea typeface="楷体_GB2312" pitchFamily="1" charset="-122"/>
              <a:cs typeface="+mn-ea"/>
            </a:endParaRPr>
          </a:p>
          <a:p>
            <a:pPr marL="457200" lvl="1" indent="0" algn="l"/>
            <a:endParaRPr lang="zh-CN" altLang="en-US" sz="2800" b="1">
              <a:latin typeface="楷体_GB2312" pitchFamily="1" charset="-122"/>
              <a:ea typeface="楷体_GB2312" pitchFamily="1" charset="-122"/>
              <a:cs typeface="+mn-ea"/>
            </a:endParaRPr>
          </a:p>
        </p:txBody>
      </p:sp>
      <p:sp>
        <p:nvSpPr>
          <p:cNvPr id="9" name="文本框 8"/>
          <p:cNvSpPr txBox="1"/>
          <p:nvPr/>
        </p:nvSpPr>
        <p:spPr>
          <a:xfrm>
            <a:off x="1249680" y="247015"/>
            <a:ext cx="611695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第3章 计算机操作系统的安全</a:t>
            </a:r>
            <a:endParaRPr lang="zh-CN"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84150" y="1059815"/>
            <a:ext cx="8970645" cy="5638800"/>
          </a:xfrm>
          <a:prstGeom prst="rect">
            <a:avLst/>
          </a:prstGeom>
          <a:noFill/>
          <a:ln w="9525">
            <a:noFill/>
          </a:ln>
        </p:spPr>
        <p:txBody>
          <a:bodyPr wrap="square">
            <a:spAutoFit/>
          </a:bodyPr>
          <a:p>
            <a:pPr marL="0" indent="0" algn="l"/>
            <a:r>
              <a:rPr lang="zh-CN" altLang="en-US" sz="2800" b="1">
                <a:latin typeface="楷体_GB2312" pitchFamily="1" charset="-122"/>
                <a:ea typeface="楷体_GB2312" pitchFamily="1" charset="-122"/>
                <a:cs typeface="+mn-ea"/>
              </a:rPr>
              <a:t>3.5.1 病毒的定义</a:t>
            </a:r>
            <a:endParaRPr lang="zh-CN" altLang="en-US" sz="28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计算机病毒是一个程序，一段可执行码，对计算机的正常使用进行破坏，使得计算机无法正常使用甚至整个操作系统或者计算机硬盘损坏。就像生物病毒一样，计算机病毒有独特的复制能力。</a:t>
            </a:r>
            <a:endParaRPr lang="zh-CN" altLang="en-US" sz="28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3.5.2 病毒的危害</a:t>
            </a:r>
            <a:endParaRPr lang="zh-CN" altLang="en-US" sz="28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计算机病毒的危害主要是指它对计算机软件系统和硬件系统的破坏，按破坏的性质分有如下几种情况：</a:t>
            </a:r>
            <a:endParaRPr lang="zh-CN" altLang="en-US" sz="28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（1）系统速度变慢甚至资源耗尽而死机。</a:t>
            </a:r>
            <a:endParaRPr lang="zh-CN" altLang="en-US" sz="28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（2）硬盘容量减少。</a:t>
            </a:r>
            <a:endParaRPr lang="zh-CN" altLang="en-US" sz="28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（3）网络系统崩溃。</a:t>
            </a:r>
            <a:endParaRPr lang="zh-CN" altLang="en-US" sz="28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（4）数据破坏和硬件损坏。</a:t>
            </a:r>
            <a:endParaRPr lang="zh-CN" altLang="en-US" sz="2800" b="1">
              <a:latin typeface="楷体_GB2312" pitchFamily="1" charset="-122"/>
              <a:ea typeface="楷体_GB2312" pitchFamily="1" charset="-122"/>
              <a:cs typeface="+mn-ea"/>
            </a:endParaRPr>
          </a:p>
          <a:p>
            <a:pPr marL="0" indent="0" algn="l"/>
            <a:endParaRPr lang="zh-CN" altLang="en-US" sz="2800" b="1">
              <a:latin typeface="楷体_GB2312" pitchFamily="1" charset="-122"/>
              <a:ea typeface="楷体_GB2312" pitchFamily="1" charset="-122"/>
              <a:cs typeface="+mn-ea"/>
            </a:endParaRPr>
          </a:p>
        </p:txBody>
      </p:sp>
      <p:sp>
        <p:nvSpPr>
          <p:cNvPr id="9" name="文本框 8"/>
          <p:cNvSpPr txBox="1"/>
          <p:nvPr/>
        </p:nvSpPr>
        <p:spPr>
          <a:xfrm>
            <a:off x="1249680" y="247015"/>
            <a:ext cx="611695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第3章 计算机操作系统的安全</a:t>
            </a:r>
            <a:endParaRPr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85420" y="1296670"/>
            <a:ext cx="7771130" cy="3931920"/>
          </a:xfrm>
          <a:prstGeom prst="rect">
            <a:avLst/>
          </a:prstGeom>
          <a:noFill/>
          <a:ln w="9525">
            <a:noFill/>
          </a:ln>
        </p:spPr>
        <p:txBody>
          <a:bodyPr wrap="square">
            <a:spAutoFit/>
          </a:bodyPr>
          <a:p>
            <a:pPr marL="0" indent="0" algn="l"/>
            <a:r>
              <a:rPr lang="zh-CN" altLang="en-US" sz="2800" b="1">
                <a:latin typeface="楷体_GB2312" pitchFamily="1" charset="-122"/>
                <a:ea typeface="楷体_GB2312" pitchFamily="1" charset="-122"/>
                <a:cs typeface="+mn-ea"/>
              </a:rPr>
              <a:t>3.5.3 病毒的分类</a:t>
            </a:r>
            <a:endParaRPr lang="zh-CN" altLang="en-US" sz="28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计算机病毒主要有以下几种类型：</a:t>
            </a:r>
            <a:endParaRPr lang="zh-CN" altLang="en-US" sz="28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（1）文件型病毒。</a:t>
            </a:r>
            <a:endParaRPr lang="zh-CN" altLang="en-US" sz="28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（2）引导扇区病毒。</a:t>
            </a:r>
            <a:endParaRPr lang="zh-CN" altLang="en-US" sz="28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（3）混合型病毒。</a:t>
            </a:r>
            <a:endParaRPr lang="zh-CN" altLang="en-US" sz="28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（4）宏病毒。</a:t>
            </a:r>
            <a:endParaRPr lang="zh-CN" altLang="en-US" sz="28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（5）木马病毒。</a:t>
            </a:r>
            <a:endParaRPr lang="zh-CN" altLang="en-US" sz="28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（6）蠕虫病毒。</a:t>
            </a:r>
            <a:endParaRPr lang="zh-CN" altLang="en-US" sz="28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（7）网页病毒。</a:t>
            </a:r>
            <a:endParaRPr lang="zh-CN" altLang="en-US" sz="2800" b="1">
              <a:latin typeface="楷体_GB2312" pitchFamily="1" charset="-122"/>
              <a:ea typeface="楷体_GB2312" pitchFamily="1" charset="-122"/>
              <a:cs typeface="+mn-ea"/>
            </a:endParaRPr>
          </a:p>
        </p:txBody>
      </p:sp>
      <p:sp>
        <p:nvSpPr>
          <p:cNvPr id="9" name="文本框 8"/>
          <p:cNvSpPr txBox="1"/>
          <p:nvPr/>
        </p:nvSpPr>
        <p:spPr>
          <a:xfrm>
            <a:off x="1249680" y="247015"/>
            <a:ext cx="611695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第3章 计算机操作系统的安全</a:t>
            </a:r>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6360" y="1297305"/>
            <a:ext cx="8970645" cy="4846320"/>
          </a:xfrm>
          <a:prstGeom prst="rect">
            <a:avLst/>
          </a:prstGeom>
          <a:noFill/>
          <a:ln w="9525">
            <a:noFill/>
          </a:ln>
        </p:spPr>
        <p:txBody>
          <a:bodyPr wrap="square">
            <a:spAutoFit/>
          </a:bodyPr>
          <a:p>
            <a:pPr marL="0" indent="0" algn="l"/>
            <a:r>
              <a:rPr lang="zh-CN" altLang="en-US" sz="2400" b="1">
                <a:latin typeface="楷体_GB2312" pitchFamily="1" charset="-122"/>
                <a:ea typeface="楷体_GB2312" pitchFamily="1" charset="-122"/>
                <a:cs typeface="+mn-ea"/>
              </a:rPr>
              <a:t>3.5.4 病毒的传播途径</a:t>
            </a:r>
            <a:endParaRPr lang="zh-CN" altLang="en-US" sz="2400" b="1">
              <a:latin typeface="楷体_GB2312" pitchFamily="1" charset="-122"/>
              <a:ea typeface="楷体_GB2312" pitchFamily="1" charset="-122"/>
              <a:cs typeface="+mn-ea"/>
            </a:endParaRPr>
          </a:p>
          <a:p>
            <a:pPr marL="0" indent="0" algn="l"/>
            <a:r>
              <a:rPr lang="zh-CN" altLang="en-US" sz="2400" b="1">
                <a:latin typeface="楷体_GB2312" pitchFamily="1" charset="-122"/>
                <a:ea typeface="楷体_GB2312" pitchFamily="1" charset="-122"/>
                <a:cs typeface="+mn-ea"/>
              </a:rPr>
              <a:t>正所谓病从口入，掌握病毒的传播途径有利于更好地防毒。</a:t>
            </a:r>
            <a:endParaRPr lang="zh-CN" altLang="en-US" sz="2400" b="1">
              <a:latin typeface="楷体_GB2312" pitchFamily="1" charset="-122"/>
              <a:ea typeface="楷体_GB2312" pitchFamily="1" charset="-122"/>
              <a:cs typeface="+mn-ea"/>
            </a:endParaRPr>
          </a:p>
          <a:p>
            <a:pPr marL="0" indent="0" algn="l"/>
            <a:r>
              <a:rPr lang="zh-CN" altLang="en-US" sz="2400" b="1">
                <a:latin typeface="楷体_GB2312" pitchFamily="1" charset="-122"/>
                <a:ea typeface="楷体_GB2312" pitchFamily="1" charset="-122"/>
                <a:cs typeface="+mn-ea"/>
              </a:rPr>
              <a:t>1．软盘或光盘传播      2．网络传播</a:t>
            </a:r>
            <a:endParaRPr lang="zh-CN" altLang="en-US" sz="2400" b="1">
              <a:latin typeface="楷体_GB2312" pitchFamily="1" charset="-122"/>
              <a:ea typeface="楷体_GB2312" pitchFamily="1" charset="-122"/>
              <a:cs typeface="+mn-ea"/>
            </a:endParaRPr>
          </a:p>
          <a:p>
            <a:pPr marL="0" indent="0" algn="l"/>
            <a:r>
              <a:rPr lang="zh-CN" altLang="en-US" sz="2400" b="1">
                <a:latin typeface="楷体_GB2312" pitchFamily="1" charset="-122"/>
                <a:ea typeface="楷体_GB2312" pitchFamily="1" charset="-122"/>
                <a:cs typeface="+mn-ea"/>
              </a:rPr>
              <a:t>3.5.5 特洛伊木马</a:t>
            </a:r>
            <a:endParaRPr lang="zh-CN" altLang="en-US" sz="2400" b="1">
              <a:latin typeface="楷体_GB2312" pitchFamily="1" charset="-122"/>
              <a:ea typeface="楷体_GB2312" pitchFamily="1" charset="-122"/>
              <a:cs typeface="+mn-ea"/>
            </a:endParaRPr>
          </a:p>
          <a:p>
            <a:pPr marL="0" indent="0" algn="l"/>
            <a:r>
              <a:rPr lang="zh-CN" altLang="en-US" sz="2400" b="1">
                <a:latin typeface="楷体_GB2312" pitchFamily="1" charset="-122"/>
                <a:ea typeface="楷体_GB2312" pitchFamily="1" charset="-122"/>
                <a:cs typeface="+mn-ea"/>
              </a:rPr>
              <a:t>一、特洛伊木马的概念：</a:t>
            </a:r>
            <a:endParaRPr lang="zh-CN" altLang="en-US" sz="2400" b="1">
              <a:latin typeface="楷体_GB2312" pitchFamily="1" charset="-122"/>
              <a:ea typeface="楷体_GB2312" pitchFamily="1" charset="-122"/>
              <a:cs typeface="+mn-ea"/>
            </a:endParaRPr>
          </a:p>
          <a:p>
            <a:pPr marL="0" indent="0" algn="l"/>
            <a:r>
              <a:rPr lang="zh-CN" altLang="en-US" sz="2400" b="1">
                <a:latin typeface="楷体_GB2312" pitchFamily="1" charset="-122"/>
                <a:ea typeface="楷体_GB2312" pitchFamily="1" charset="-122"/>
                <a:cs typeface="+mn-ea"/>
              </a:rPr>
              <a:t>特洛伊木马实际上是一个远程控制程序，属于客户机/服务器模式。它主要分为两大部分，即客户端程序和服务端程序。其原理是一台主机提供服务（服务器），另一台主机接受服务（客户机），作为服务器的主机一般会打开一个设置好的端口进行监听。如果有客户机向服务器的这端提出连接请求，服务器上的响应程序就会自动运行来应答客户机的请求。客户端就可以通过这种方式实现对服务端的控制，进行一些非法操作，例如窃取口令、修改文件、登录修改注册表等。</a:t>
            </a:r>
            <a:endParaRPr lang="zh-CN" altLang="en-US" sz="2400" b="1">
              <a:latin typeface="楷体_GB2312" pitchFamily="1" charset="-122"/>
              <a:ea typeface="楷体_GB2312" pitchFamily="1" charset="-122"/>
              <a:cs typeface="+mn-ea"/>
            </a:endParaRPr>
          </a:p>
        </p:txBody>
      </p:sp>
      <p:sp>
        <p:nvSpPr>
          <p:cNvPr id="9" name="文本框 8"/>
          <p:cNvSpPr txBox="1"/>
          <p:nvPr/>
        </p:nvSpPr>
        <p:spPr>
          <a:xfrm>
            <a:off x="1249680" y="247015"/>
            <a:ext cx="611695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第3章 计算机操作系统的安全</a:t>
            </a:r>
            <a:endParaRPr lang="zh-CN"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6995" y="1125855"/>
            <a:ext cx="8970645" cy="4541520"/>
          </a:xfrm>
          <a:prstGeom prst="rect">
            <a:avLst/>
          </a:prstGeom>
          <a:noFill/>
          <a:ln w="9525">
            <a:noFill/>
          </a:ln>
        </p:spPr>
        <p:txBody>
          <a:bodyPr wrap="square">
            <a:spAutoFit/>
          </a:bodyPr>
          <a:p>
            <a:pPr marL="0" indent="0" algn="l"/>
            <a:r>
              <a:rPr lang="zh-CN" altLang="en-US" sz="2800" b="1">
                <a:latin typeface="楷体_GB2312" pitchFamily="1" charset="-122"/>
                <a:ea typeface="楷体_GB2312" pitchFamily="1" charset="-122"/>
                <a:cs typeface="+mn-ea"/>
              </a:rPr>
              <a:t>二、木马程序的特点：</a:t>
            </a:r>
            <a:endParaRPr lang="zh-CN" altLang="en-US" sz="2800" b="1">
              <a:latin typeface="楷体_GB2312" pitchFamily="1" charset="-122"/>
              <a:ea typeface="楷体_GB2312" pitchFamily="1" charset="-122"/>
              <a:cs typeface="+mn-ea"/>
            </a:endParaRPr>
          </a:p>
          <a:p>
            <a:pPr marL="0" indent="0" algn="l"/>
            <a:r>
              <a:rPr lang="zh-CN" altLang="en-US" sz="2400" b="1">
                <a:latin typeface="楷体_GB2312" pitchFamily="1" charset="-122"/>
                <a:ea typeface="楷体_GB2312" pitchFamily="1" charset="-122"/>
                <a:cs typeface="+mn-ea"/>
              </a:rPr>
              <a:t>（1）隐蔽性。木马程序的服务器端软件在运行的时候总是用各种手段隐藏自己，例如修改注册表和ini文件以便机器在每次启动后自动运行木马程序。还有一些把服务端程序与正常程序编译在一起，当你启动某个软件时，木马也入侵了系统。还有一些木马可以自定义通信端口，当然这样可以使木马更加隐秘。更改Server端的图标，让它看起来像个ZIP或图片文件。</a:t>
            </a:r>
            <a:endParaRPr lang="zh-CN" altLang="en-US" sz="2400" b="1">
              <a:latin typeface="楷体_GB2312" pitchFamily="1" charset="-122"/>
              <a:ea typeface="楷体_GB2312" pitchFamily="1" charset="-122"/>
              <a:cs typeface="+mn-ea"/>
            </a:endParaRPr>
          </a:p>
          <a:p>
            <a:pPr marL="0" indent="0" algn="l"/>
            <a:r>
              <a:rPr lang="zh-CN" altLang="en-US" sz="2400" b="1">
                <a:latin typeface="楷体_GB2312" pitchFamily="1" charset="-122"/>
                <a:ea typeface="楷体_GB2312" pitchFamily="1" charset="-122"/>
                <a:cs typeface="+mn-ea"/>
              </a:rPr>
              <a:t>（2）功能特殊性。通常木马的功能都是十分特殊的，除了普通的文件操作以外，还有一些木马具有搜索Cache中的口令、设置口令、扫描IP发现中招的机器、键盘记录、远程操作注册表以及颠倒屏幕、锁定鼠标等比较特殊的功能。</a:t>
            </a:r>
            <a:endParaRPr lang="zh-CN" altLang="en-US" sz="2400" b="1">
              <a:latin typeface="楷体_GB2312" pitchFamily="1" charset="-122"/>
              <a:ea typeface="楷体_GB2312" pitchFamily="1" charset="-122"/>
              <a:cs typeface="+mn-ea"/>
            </a:endParaRPr>
          </a:p>
          <a:p>
            <a:pPr marL="0" indent="0" algn="l"/>
            <a:endParaRPr lang="zh-CN" altLang="en-US" sz="2400" b="1">
              <a:latin typeface="楷体_GB2312" pitchFamily="1" charset="-122"/>
              <a:ea typeface="楷体_GB2312" pitchFamily="1" charset="-122"/>
              <a:cs typeface="+mn-ea"/>
            </a:endParaRPr>
          </a:p>
        </p:txBody>
      </p:sp>
      <p:sp>
        <p:nvSpPr>
          <p:cNvPr id="9" name="文本框 8"/>
          <p:cNvSpPr txBox="1"/>
          <p:nvPr/>
        </p:nvSpPr>
        <p:spPr>
          <a:xfrm>
            <a:off x="1249680" y="247015"/>
            <a:ext cx="611695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第3章 计算机操作系统的安全</a:t>
            </a:r>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矩形 11266"/>
          <p:cNvSpPr/>
          <p:nvPr/>
        </p:nvSpPr>
        <p:spPr>
          <a:xfrm>
            <a:off x="323850" y="901700"/>
            <a:ext cx="8496300" cy="5835650"/>
          </a:xfrm>
          <a:prstGeom prst="rect">
            <a:avLst/>
          </a:prstGeom>
          <a:noFill/>
          <a:ln w="9525">
            <a:noFill/>
          </a:ln>
        </p:spPr>
        <p:txBody>
          <a:bodyPr tIns="114264" bIns="114264" anchor="t">
            <a:spAutoFit/>
          </a:bodyPr>
          <a:p>
            <a:pPr lvl="0" indent="0" algn="just">
              <a:buClr>
                <a:srgbClr val="000000"/>
              </a:buClr>
            </a:pPr>
            <a:r>
              <a:rPr lang="zh-CN" altLang="en-US" sz="3200" b="1">
                <a:solidFill>
                  <a:schemeClr val="tx1"/>
                </a:solidFill>
                <a:latin typeface="宋体" panose="02010600030101010101" pitchFamily="2" charset="-122"/>
                <a:ea typeface="宋体" panose="02010600030101010101" pitchFamily="2" charset="-122"/>
              </a:rPr>
              <a:t>3.1.1 操作系统安全性设计的原则</a:t>
            </a:r>
            <a:endParaRPr lang="zh-CN" altLang="en-US" sz="3200" b="1">
              <a:solidFill>
                <a:schemeClr val="tx1"/>
              </a:solidFill>
              <a:latin typeface="宋体" panose="02010600030101010101" pitchFamily="2" charset="-122"/>
              <a:ea typeface="宋体" panose="02010600030101010101" pitchFamily="2" charset="-122"/>
            </a:endParaRPr>
          </a:p>
          <a:p>
            <a:pPr lvl="0" indent="0" algn="l" eaLnBrk="0" hangingPunct="0">
              <a:buClr>
                <a:srgbClr val="000000"/>
              </a:buClr>
            </a:pPr>
            <a:r>
              <a:rPr lang="zh-CN" altLang="en-US" sz="2800" b="1">
                <a:latin typeface="楷体_GB2312" pitchFamily="1" charset="-122"/>
                <a:ea typeface="楷体_GB2312" pitchFamily="1" charset="-122"/>
              </a:rPr>
              <a:t>在操作系统平台的安全性设计方面，Saltzer和Schroeder提出了一些基本原则：</a:t>
            </a:r>
            <a:endParaRPr lang="zh-CN" altLang="en-US" sz="2800" b="1">
              <a:latin typeface="楷体_GB2312" pitchFamily="1" charset="-122"/>
              <a:ea typeface="楷体_GB2312" pitchFamily="1" charset="-122"/>
            </a:endParaRPr>
          </a:p>
          <a:p>
            <a:pPr lvl="0" indent="0" algn="l" eaLnBrk="0" hangingPunct="0">
              <a:buClr>
                <a:srgbClr val="000000"/>
              </a:buClr>
            </a:pPr>
            <a:r>
              <a:rPr lang="zh-CN" altLang="en-US" sz="2800" b="1">
                <a:latin typeface="楷体_GB2312" pitchFamily="1" charset="-122"/>
                <a:ea typeface="楷体_GB2312" pitchFamily="1" charset="-122"/>
              </a:rPr>
              <a:t>（1）操作系统设计必须公开。认为入侵者由于不知道系统的工作原理而会减少入侵可能性的想法是错误的，这样只能迷惑管理者。</a:t>
            </a:r>
            <a:endParaRPr lang="zh-CN" altLang="en-US" sz="2800" b="1">
              <a:latin typeface="楷体_GB2312" pitchFamily="1" charset="-122"/>
              <a:ea typeface="楷体_GB2312" pitchFamily="1" charset="-122"/>
            </a:endParaRPr>
          </a:p>
          <a:p>
            <a:pPr lvl="0" indent="0" algn="l" eaLnBrk="0" hangingPunct="0">
              <a:buClr>
                <a:srgbClr val="000000"/>
              </a:buClr>
            </a:pPr>
            <a:r>
              <a:rPr lang="zh-CN" altLang="en-US" sz="2800" b="1">
                <a:latin typeface="楷体_GB2312" pitchFamily="1" charset="-122"/>
                <a:ea typeface="楷体_GB2312" pitchFamily="1" charset="-122"/>
              </a:rPr>
              <a:t>（2）默认情况应是拒绝访问。合法访问被拒绝的情况比未授权访问被允许的情况更容易获知。 </a:t>
            </a:r>
            <a:endParaRPr lang="zh-CN" altLang="en-US" sz="2800" b="1">
              <a:latin typeface="楷体_GB2312" pitchFamily="1" charset="-122"/>
              <a:ea typeface="楷体_GB2312" pitchFamily="1" charset="-122"/>
            </a:endParaRPr>
          </a:p>
          <a:p>
            <a:pPr lvl="0" indent="0" algn="l" eaLnBrk="0" hangingPunct="0">
              <a:buClr>
                <a:srgbClr val="000000"/>
              </a:buClr>
            </a:pPr>
            <a:r>
              <a:rPr lang="zh-CN" altLang="en-US" sz="2800" b="1">
                <a:latin typeface="楷体_GB2312" pitchFamily="1" charset="-122"/>
                <a:ea typeface="楷体_GB2312" pitchFamily="1" charset="-122"/>
              </a:rPr>
              <a:t>（3）检查操作的当前授权信息。系统不应只检查访问是否允许，然后只根据第一次的检查结果而不理会后续的操作。</a:t>
            </a:r>
            <a:endParaRPr lang="zh-CN" altLang="en-US" sz="2800" b="1">
              <a:latin typeface="楷体_GB2312" pitchFamily="1" charset="-122"/>
              <a:ea typeface="楷体_GB2312" pitchFamily="1" charset="-122"/>
            </a:endParaRPr>
          </a:p>
          <a:p>
            <a:pPr lvl="0" indent="0" algn="l" eaLnBrk="0" hangingPunct="0">
              <a:buClr>
                <a:srgbClr val="000000"/>
              </a:buClr>
            </a:pPr>
            <a:r>
              <a:rPr lang="zh-CN" altLang="en-US" sz="2800" b="1">
                <a:latin typeface="楷体_GB2312" pitchFamily="1" charset="-122"/>
                <a:ea typeface="楷体_GB2312" pitchFamily="1" charset="-122"/>
              </a:rPr>
              <a:t>（4）为每个进程赋予可能的最小权限。每个进程只应当具备完成其特定功能的最小权限。</a:t>
            </a:r>
            <a:endParaRPr lang="zh-CN" altLang="en-US" sz="2800" b="1">
              <a:latin typeface="楷体_GB2312" pitchFamily="1" charset="-122"/>
              <a:ea typeface="楷体_GB2312" pitchFamily="1" charset="-122"/>
            </a:endParaRPr>
          </a:p>
        </p:txBody>
      </p:sp>
      <p:sp>
        <p:nvSpPr>
          <p:cNvPr id="2" name="文本框 1"/>
          <p:cNvSpPr txBox="1"/>
          <p:nvPr/>
        </p:nvSpPr>
        <p:spPr>
          <a:xfrm>
            <a:off x="1046480" y="168275"/>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第3章 计算机操作系统的安全</a:t>
            </a:r>
            <a:endParaRPr lang="zh-CN" altLang="en-US" sz="4400" b="1">
              <a:latin typeface="宋体" panose="02010600030101010101" pitchFamily="2" charset="-122"/>
              <a:ea typeface="宋体" panose="02010600030101010101" pitchFamily="2"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6995" y="1125855"/>
            <a:ext cx="8970645" cy="5699760"/>
          </a:xfrm>
          <a:prstGeom prst="rect">
            <a:avLst/>
          </a:prstGeom>
          <a:noFill/>
          <a:ln w="9525">
            <a:noFill/>
          </a:ln>
        </p:spPr>
        <p:txBody>
          <a:bodyPr wrap="square">
            <a:spAutoFit/>
          </a:bodyPr>
          <a:p>
            <a:pPr marL="0" indent="0" algn="l"/>
            <a:r>
              <a:rPr lang="zh-CN" altLang="en-US" sz="2800" b="1">
                <a:latin typeface="楷体_GB2312" pitchFamily="1" charset="-122"/>
                <a:ea typeface="楷体_GB2312" pitchFamily="1" charset="-122"/>
                <a:cs typeface="+mn-ea"/>
              </a:rPr>
              <a:t>三、木马程序的实现</a:t>
            </a:r>
            <a:endParaRPr lang="zh-CN" altLang="en-US" sz="2800" b="1">
              <a:latin typeface="楷体_GB2312" pitchFamily="1" charset="-122"/>
              <a:ea typeface="楷体_GB2312" pitchFamily="1" charset="-122"/>
              <a:cs typeface="+mn-ea"/>
            </a:endParaRPr>
          </a:p>
          <a:p>
            <a:pPr marL="0" indent="0" algn="l"/>
            <a:r>
              <a:rPr lang="zh-CN" altLang="en-US" sz="2400" b="1">
                <a:latin typeface="楷体_GB2312" pitchFamily="1" charset="-122"/>
                <a:ea typeface="楷体_GB2312" pitchFamily="1" charset="-122"/>
                <a:cs typeface="+mn-ea"/>
              </a:rPr>
              <a:t>木马程序要想实现对目标系统的攻击和控制必须要做到以下几点：</a:t>
            </a:r>
            <a:endParaRPr lang="zh-CN" altLang="en-US" sz="2400" b="1">
              <a:latin typeface="楷体_GB2312" pitchFamily="1" charset="-122"/>
              <a:ea typeface="楷体_GB2312" pitchFamily="1" charset="-122"/>
              <a:cs typeface="+mn-ea"/>
            </a:endParaRPr>
          </a:p>
          <a:p>
            <a:pPr marL="0" indent="0" algn="l"/>
            <a:r>
              <a:rPr lang="zh-CN" altLang="en-US" sz="2400" b="1">
                <a:latin typeface="楷体_GB2312" pitchFamily="1" charset="-122"/>
                <a:ea typeface="楷体_GB2312" pitchFamily="1" charset="-122"/>
                <a:cs typeface="+mn-ea"/>
              </a:rPr>
              <a:t>（1）配置木马。配置木马主要是为了实现以下两个目的：</a:t>
            </a:r>
            <a:endParaRPr lang="zh-CN" altLang="en-US" sz="2400" b="1">
              <a:latin typeface="楷体_GB2312" pitchFamily="1" charset="-122"/>
              <a:ea typeface="楷体_GB2312" pitchFamily="1" charset="-122"/>
              <a:cs typeface="+mn-ea"/>
            </a:endParaRPr>
          </a:p>
          <a:p>
            <a:pPr marL="0" indent="0" algn="l"/>
            <a:r>
              <a:rPr lang="zh-CN" altLang="en-US" sz="2400" b="1">
                <a:latin typeface="楷体_GB2312" pitchFamily="1" charset="-122"/>
                <a:ea typeface="楷体_GB2312" pitchFamily="1" charset="-122"/>
                <a:cs typeface="+mn-ea"/>
              </a:rPr>
              <a:t>木马程序伪装。</a:t>
            </a:r>
            <a:endParaRPr lang="zh-CN" altLang="en-US" sz="2400" b="1">
              <a:latin typeface="楷体_GB2312" pitchFamily="1" charset="-122"/>
              <a:ea typeface="楷体_GB2312" pitchFamily="1" charset="-122"/>
              <a:cs typeface="+mn-ea"/>
            </a:endParaRPr>
          </a:p>
          <a:p>
            <a:pPr marL="0" indent="0" algn="l"/>
            <a:r>
              <a:rPr lang="zh-CN" altLang="en-US" sz="2400" b="1">
                <a:latin typeface="楷体_GB2312" pitchFamily="1" charset="-122"/>
                <a:ea typeface="楷体_GB2312" pitchFamily="1" charset="-122"/>
                <a:cs typeface="+mn-ea"/>
              </a:rPr>
              <a:t>信息接收。</a:t>
            </a:r>
            <a:endParaRPr lang="zh-CN" altLang="en-US" sz="2400" b="1">
              <a:latin typeface="楷体_GB2312" pitchFamily="1" charset="-122"/>
              <a:ea typeface="楷体_GB2312" pitchFamily="1" charset="-122"/>
              <a:cs typeface="+mn-ea"/>
            </a:endParaRPr>
          </a:p>
          <a:p>
            <a:pPr marL="0" indent="0" algn="l"/>
            <a:r>
              <a:rPr lang="zh-CN" altLang="en-US" sz="2400" b="1">
                <a:latin typeface="楷体_GB2312" pitchFamily="1" charset="-122"/>
                <a:ea typeface="楷体_GB2312" pitchFamily="1" charset="-122"/>
                <a:cs typeface="+mn-ea"/>
              </a:rPr>
              <a:t>（2）传播木马。</a:t>
            </a:r>
            <a:endParaRPr lang="zh-CN" altLang="en-US" sz="2400" b="1">
              <a:latin typeface="楷体_GB2312" pitchFamily="1" charset="-122"/>
              <a:ea typeface="楷体_GB2312" pitchFamily="1" charset="-122"/>
              <a:cs typeface="+mn-ea"/>
            </a:endParaRPr>
          </a:p>
          <a:p>
            <a:pPr marL="0" indent="0" algn="l"/>
            <a:r>
              <a:rPr lang="zh-CN" altLang="en-US" sz="2400" b="1">
                <a:latin typeface="楷体_GB2312" pitchFamily="1" charset="-122"/>
                <a:ea typeface="楷体_GB2312" pitchFamily="1" charset="-122"/>
                <a:cs typeface="+mn-ea"/>
              </a:rPr>
              <a:t>（3）自动激活木马。</a:t>
            </a:r>
            <a:endParaRPr lang="zh-CN" altLang="en-US" sz="2400" b="1">
              <a:latin typeface="楷体_GB2312" pitchFamily="1" charset="-122"/>
              <a:ea typeface="楷体_GB2312" pitchFamily="1" charset="-122"/>
              <a:cs typeface="+mn-ea"/>
            </a:endParaRPr>
          </a:p>
          <a:p>
            <a:pPr marL="0" indent="0" algn="l"/>
            <a:r>
              <a:rPr lang="zh-CN" altLang="en-US" sz="2400" b="1">
                <a:latin typeface="楷体_GB2312" pitchFamily="1" charset="-122"/>
                <a:ea typeface="楷体_GB2312" pitchFamily="1" charset="-122"/>
                <a:cs typeface="+mn-ea"/>
              </a:rPr>
              <a:t>（4）远程控制。</a:t>
            </a:r>
            <a:endParaRPr lang="zh-CN" altLang="en-US" sz="2400" b="1">
              <a:latin typeface="楷体_GB2312" pitchFamily="1" charset="-122"/>
              <a:ea typeface="楷体_GB2312" pitchFamily="1" charset="-122"/>
              <a:cs typeface="+mn-ea"/>
            </a:endParaRPr>
          </a:p>
          <a:p>
            <a:pPr marL="0" indent="0" algn="l"/>
            <a:r>
              <a:rPr lang="zh-CN" altLang="en-US" sz="2800" b="1">
                <a:latin typeface="楷体_GB2312" pitchFamily="1" charset="-122"/>
                <a:ea typeface="楷体_GB2312" pitchFamily="1" charset="-122"/>
                <a:cs typeface="+mn-ea"/>
              </a:rPr>
              <a:t>四、木马的发现和清除</a:t>
            </a:r>
            <a:endParaRPr lang="zh-CN" altLang="en-US" sz="2800" b="1">
              <a:latin typeface="楷体_GB2312" pitchFamily="1" charset="-122"/>
              <a:ea typeface="楷体_GB2312" pitchFamily="1" charset="-122"/>
              <a:cs typeface="+mn-ea"/>
            </a:endParaRPr>
          </a:p>
          <a:p>
            <a:pPr marL="0" indent="0" algn="l"/>
            <a:r>
              <a:rPr lang="zh-CN" altLang="en-US" sz="2400" b="1">
                <a:latin typeface="楷体_GB2312" pitchFamily="1" charset="-122"/>
                <a:ea typeface="楷体_GB2312" pitchFamily="1" charset="-122"/>
                <a:cs typeface="+mn-ea"/>
              </a:rPr>
              <a:t>发现并清除木马的方法包括：</a:t>
            </a:r>
            <a:endParaRPr lang="zh-CN" altLang="en-US" sz="2400" b="1">
              <a:latin typeface="楷体_GB2312" pitchFamily="1" charset="-122"/>
              <a:ea typeface="楷体_GB2312" pitchFamily="1" charset="-122"/>
              <a:cs typeface="+mn-ea"/>
            </a:endParaRPr>
          </a:p>
          <a:p>
            <a:pPr marL="0" indent="0" algn="l"/>
            <a:r>
              <a:rPr lang="zh-CN" altLang="en-US" sz="2400" b="1">
                <a:latin typeface="楷体_GB2312" pitchFamily="1" charset="-122"/>
                <a:ea typeface="楷体_GB2312" pitchFamily="1" charset="-122"/>
                <a:cs typeface="+mn-ea"/>
              </a:rPr>
              <a:t>（1）扫描端口。（2）查看异常连接。</a:t>
            </a:r>
            <a:endParaRPr lang="zh-CN" altLang="en-US" sz="2400" b="1">
              <a:latin typeface="楷体_GB2312" pitchFamily="1" charset="-122"/>
              <a:ea typeface="楷体_GB2312" pitchFamily="1" charset="-122"/>
              <a:cs typeface="+mn-ea"/>
            </a:endParaRPr>
          </a:p>
          <a:p>
            <a:pPr marL="0" indent="0" algn="l"/>
            <a:r>
              <a:rPr lang="zh-CN" altLang="en-US" sz="2400" b="1">
                <a:latin typeface="楷体_GB2312" pitchFamily="1" charset="-122"/>
                <a:ea typeface="楷体_GB2312" pitchFamily="1" charset="-122"/>
                <a:cs typeface="+mn-ea"/>
              </a:rPr>
              <a:t>（3）观察易潜伏木马程序的目录。（4）检查注册表。</a:t>
            </a:r>
            <a:endParaRPr lang="zh-CN" altLang="en-US" sz="2400" b="1">
              <a:latin typeface="楷体_GB2312" pitchFamily="1" charset="-122"/>
              <a:ea typeface="楷体_GB2312" pitchFamily="1" charset="-122"/>
              <a:cs typeface="+mn-ea"/>
            </a:endParaRPr>
          </a:p>
          <a:p>
            <a:pPr marL="0" indent="0" algn="l"/>
            <a:r>
              <a:rPr lang="zh-CN" altLang="en-US" sz="2400" b="1">
                <a:latin typeface="楷体_GB2312" pitchFamily="1" charset="-122"/>
                <a:ea typeface="楷体_GB2312" pitchFamily="1" charset="-122"/>
                <a:cs typeface="+mn-ea"/>
              </a:rPr>
              <a:t>（5）查看是否有陌生进程。（6）使用杀毒软件扫描系统。</a:t>
            </a:r>
            <a:endParaRPr lang="zh-CN" altLang="en-US" sz="2400" b="1">
              <a:latin typeface="楷体_GB2312" pitchFamily="1" charset="-122"/>
              <a:ea typeface="楷体_GB2312" pitchFamily="1" charset="-122"/>
              <a:cs typeface="+mn-ea"/>
            </a:endParaRPr>
          </a:p>
          <a:p>
            <a:pPr marL="0" indent="0" algn="l"/>
            <a:r>
              <a:rPr lang="zh-CN" altLang="en-US" sz="2400" b="1">
                <a:latin typeface="楷体_GB2312" pitchFamily="1" charset="-122"/>
                <a:ea typeface="楷体_GB2312" pitchFamily="1" charset="-122"/>
                <a:cs typeface="+mn-ea"/>
              </a:rPr>
              <a:t>（7）提高防范意识。</a:t>
            </a:r>
            <a:endParaRPr lang="zh-CN" altLang="en-US" sz="2400" b="1">
              <a:latin typeface="楷体_GB2312" pitchFamily="1" charset="-122"/>
              <a:ea typeface="楷体_GB2312" pitchFamily="1" charset="-122"/>
              <a:cs typeface="+mn-ea"/>
            </a:endParaRPr>
          </a:p>
          <a:p>
            <a:pPr marL="0" indent="0" algn="l"/>
            <a:endParaRPr lang="zh-CN" altLang="en-US" sz="2400" b="1">
              <a:latin typeface="楷体_GB2312" pitchFamily="1" charset="-122"/>
              <a:ea typeface="楷体_GB2312" pitchFamily="1" charset="-122"/>
              <a:cs typeface="+mn-ea"/>
            </a:endParaRPr>
          </a:p>
        </p:txBody>
      </p:sp>
      <p:sp>
        <p:nvSpPr>
          <p:cNvPr id="9" name="文本框 8"/>
          <p:cNvSpPr txBox="1"/>
          <p:nvPr/>
        </p:nvSpPr>
        <p:spPr>
          <a:xfrm>
            <a:off x="1249680" y="247015"/>
            <a:ext cx="611695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第3章 计算机操作系统的安全</a:t>
            </a:r>
            <a:endParaRPr lang="zh-CN"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6995" y="1125855"/>
            <a:ext cx="8970645" cy="4175760"/>
          </a:xfrm>
          <a:prstGeom prst="rect">
            <a:avLst/>
          </a:prstGeom>
          <a:noFill/>
          <a:ln w="9525">
            <a:noFill/>
          </a:ln>
        </p:spPr>
        <p:txBody>
          <a:bodyPr wrap="square">
            <a:spAutoFit/>
          </a:bodyPr>
          <a:p>
            <a:pPr marL="0" indent="0" algn="l"/>
            <a:r>
              <a:rPr lang="zh-CN" altLang="en-US" sz="2800" b="1">
                <a:latin typeface="楷体_GB2312" pitchFamily="1" charset="-122"/>
                <a:ea typeface="楷体_GB2312" pitchFamily="1" charset="-122"/>
                <a:cs typeface="+mn-ea"/>
              </a:rPr>
              <a:t>3.5.6 恶意软件</a:t>
            </a:r>
            <a:endParaRPr lang="zh-CN" altLang="en-US" sz="2800" b="1">
              <a:latin typeface="楷体_GB2312" pitchFamily="1" charset="-122"/>
              <a:ea typeface="楷体_GB2312" pitchFamily="1" charset="-122"/>
              <a:cs typeface="+mn-ea"/>
            </a:endParaRPr>
          </a:p>
          <a:p>
            <a:pPr marL="0" indent="0" algn="l"/>
            <a:r>
              <a:rPr lang="zh-CN" altLang="en-US" sz="2400" b="1">
                <a:latin typeface="楷体_GB2312" pitchFamily="1" charset="-122"/>
                <a:ea typeface="楷体_GB2312" pitchFamily="1" charset="-122"/>
                <a:cs typeface="+mn-ea"/>
              </a:rPr>
              <a:t>一、恶意软件的概念</a:t>
            </a:r>
            <a:endParaRPr lang="zh-CN" altLang="en-US" sz="2400" b="1">
              <a:latin typeface="楷体_GB2312" pitchFamily="1" charset="-122"/>
              <a:ea typeface="楷体_GB2312" pitchFamily="1" charset="-122"/>
              <a:cs typeface="+mn-ea"/>
            </a:endParaRPr>
          </a:p>
          <a:p>
            <a:pPr marL="0" indent="0" algn="l"/>
            <a:r>
              <a:rPr lang="zh-CN" altLang="en-US" sz="2400" b="1">
                <a:latin typeface="楷体_GB2312" pitchFamily="1" charset="-122"/>
                <a:ea typeface="楷体_GB2312" pitchFamily="1" charset="-122"/>
                <a:cs typeface="+mn-ea"/>
              </a:rPr>
              <a:t>   “恶意软件”用作一个集合名词，来指代故意在计算机系统上执行恶意任务的病毒、蠕虫和特洛伊木马。网络用户在浏览一些恶意网站或者从不安全的站点下载游戏或其他程序时，往往会连恶意程序一并带入自己的计算机，而用户本人对此毫不知情。直到有恶意广告不断弹出或恶意网站自动出现时，用户才有可能发觉计算机已“中毒”。在恶意软件未被发现的这段时间，用户网上的所有敏感资料都有可能被盗走，如银行账户信息、信用卡密码等。这些让受害者的计算机不断弹出色情网站或者是恶意广告的程序就叫做恶意软件。</a:t>
            </a:r>
            <a:endParaRPr lang="zh-CN" altLang="en-US" sz="2400" b="1">
              <a:latin typeface="楷体_GB2312" pitchFamily="1" charset="-122"/>
              <a:ea typeface="楷体_GB2312" pitchFamily="1" charset="-122"/>
              <a:cs typeface="+mn-ea"/>
            </a:endParaRPr>
          </a:p>
        </p:txBody>
      </p:sp>
      <p:sp>
        <p:nvSpPr>
          <p:cNvPr id="9" name="文本框 8"/>
          <p:cNvSpPr txBox="1"/>
          <p:nvPr/>
        </p:nvSpPr>
        <p:spPr>
          <a:xfrm>
            <a:off x="1249680" y="247015"/>
            <a:ext cx="611695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第3章 计算机操作系统的安全</a:t>
            </a:r>
            <a:endParaRPr lang="zh-CN" alt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6995" y="1125855"/>
            <a:ext cx="8970645" cy="4541520"/>
          </a:xfrm>
          <a:prstGeom prst="rect">
            <a:avLst/>
          </a:prstGeom>
          <a:noFill/>
          <a:ln w="9525">
            <a:noFill/>
          </a:ln>
        </p:spPr>
        <p:txBody>
          <a:bodyPr wrap="square">
            <a:spAutoFit/>
          </a:bodyPr>
          <a:p>
            <a:pPr marL="0" indent="0" algn="l"/>
            <a:r>
              <a:rPr lang="zh-CN" altLang="en-US" sz="2800" b="1">
                <a:latin typeface="楷体_GB2312" pitchFamily="1" charset="-122"/>
                <a:ea typeface="楷体_GB2312" pitchFamily="1" charset="-122"/>
                <a:cs typeface="+mn-ea"/>
              </a:rPr>
              <a:t>3.5.6 恶意软件</a:t>
            </a:r>
            <a:endParaRPr lang="zh-CN" altLang="en-US" sz="2800" b="1">
              <a:latin typeface="楷体_GB2312" pitchFamily="1" charset="-122"/>
              <a:ea typeface="楷体_GB2312" pitchFamily="1" charset="-122"/>
              <a:cs typeface="+mn-ea"/>
            </a:endParaRPr>
          </a:p>
          <a:p>
            <a:pPr marL="0" indent="0" algn="l"/>
            <a:r>
              <a:rPr lang="zh-CN" altLang="en-US" sz="2400" b="1">
                <a:latin typeface="楷体_GB2312" pitchFamily="1" charset="-122"/>
                <a:ea typeface="楷体_GB2312" pitchFamily="1" charset="-122"/>
                <a:cs typeface="+mn-ea"/>
              </a:rPr>
              <a:t>二、恶意软件的特征</a:t>
            </a:r>
            <a:endParaRPr lang="zh-CN" altLang="en-US" sz="2400" b="1">
              <a:latin typeface="楷体_GB2312" pitchFamily="1" charset="-122"/>
              <a:ea typeface="楷体_GB2312" pitchFamily="1" charset="-122"/>
              <a:cs typeface="+mn-ea"/>
            </a:endParaRPr>
          </a:p>
          <a:p>
            <a:pPr marL="0" indent="0" algn="l"/>
            <a:r>
              <a:rPr lang="zh-CN" altLang="en-US" sz="2400" b="1">
                <a:latin typeface="楷体_GB2312" pitchFamily="1" charset="-122"/>
                <a:ea typeface="楷体_GB2312" pitchFamily="1" charset="-122"/>
                <a:cs typeface="+mn-ea"/>
              </a:rPr>
              <a:t>恶意软件具有以下8大特征：</a:t>
            </a:r>
            <a:endParaRPr lang="zh-CN" altLang="en-US" sz="2400" b="1">
              <a:latin typeface="楷体_GB2312" pitchFamily="1" charset="-122"/>
              <a:ea typeface="楷体_GB2312" pitchFamily="1" charset="-122"/>
              <a:cs typeface="+mn-ea"/>
            </a:endParaRPr>
          </a:p>
          <a:p>
            <a:pPr marL="0" indent="0" algn="l"/>
            <a:r>
              <a:rPr lang="zh-CN" altLang="en-US" sz="2400" b="1">
                <a:latin typeface="楷体_GB2312" pitchFamily="1" charset="-122"/>
                <a:ea typeface="楷体_GB2312" pitchFamily="1" charset="-122"/>
                <a:cs typeface="+mn-ea"/>
              </a:rPr>
              <a:t>①强制安装（指未明确提示用户或未经用户许可，在用户计算机或其他终端上安装软件的行为）；</a:t>
            </a:r>
            <a:endParaRPr lang="zh-CN" altLang="en-US" sz="2400" b="1">
              <a:latin typeface="楷体_GB2312" pitchFamily="1" charset="-122"/>
              <a:ea typeface="楷体_GB2312" pitchFamily="1" charset="-122"/>
              <a:cs typeface="+mn-ea"/>
            </a:endParaRPr>
          </a:p>
          <a:p>
            <a:pPr marL="0" indent="0" algn="l"/>
            <a:r>
              <a:rPr lang="zh-CN" altLang="en-US" sz="2400" b="1">
                <a:latin typeface="楷体_GB2312" pitchFamily="1" charset="-122"/>
                <a:ea typeface="楷体_GB2312" pitchFamily="1" charset="-122"/>
                <a:cs typeface="+mn-ea"/>
              </a:rPr>
              <a:t>②难以卸载（指未提供通用的卸载方式或不受其他软件影响和人为破坏的情况下卸载后仍然有活动程序的行为）；</a:t>
            </a:r>
            <a:endParaRPr lang="zh-CN" altLang="en-US" sz="2400" b="1">
              <a:latin typeface="楷体_GB2312" pitchFamily="1" charset="-122"/>
              <a:ea typeface="楷体_GB2312" pitchFamily="1" charset="-122"/>
              <a:cs typeface="+mn-ea"/>
            </a:endParaRPr>
          </a:p>
          <a:p>
            <a:pPr marL="0" indent="0" algn="l"/>
            <a:r>
              <a:rPr lang="zh-CN" altLang="en-US" sz="2400" b="1">
                <a:latin typeface="楷体_GB2312" pitchFamily="1" charset="-122"/>
                <a:ea typeface="楷体_GB2312" pitchFamily="1" charset="-122"/>
                <a:cs typeface="+mn-ea"/>
              </a:rPr>
              <a:t>③浏览器劫持（指未经用户许可，修改用户浏览器或相关设置，迫使用户访问特定网站或导致用户无法正常上网的行为）：</a:t>
            </a:r>
            <a:endParaRPr lang="zh-CN" altLang="en-US" sz="2400" b="1">
              <a:latin typeface="楷体_GB2312" pitchFamily="1" charset="-122"/>
              <a:ea typeface="楷体_GB2312" pitchFamily="1" charset="-122"/>
              <a:cs typeface="+mn-ea"/>
            </a:endParaRPr>
          </a:p>
          <a:p>
            <a:pPr marL="0" indent="0" algn="l"/>
            <a:r>
              <a:rPr lang="zh-CN" altLang="en-US" sz="2400" b="1">
                <a:latin typeface="楷体_GB2312" pitchFamily="1" charset="-122"/>
                <a:ea typeface="楷体_GB2312" pitchFamily="1" charset="-122"/>
                <a:cs typeface="+mn-ea"/>
              </a:rPr>
              <a:t>④广告弹出（指未明确提示用户或未经用户许可，利用安装在用户计算机或其他终端上的软件弹出广告的行为）；</a:t>
            </a:r>
            <a:endParaRPr lang="zh-CN" altLang="en-US" sz="2400" b="1">
              <a:latin typeface="楷体_GB2312" pitchFamily="1" charset="-122"/>
              <a:ea typeface="楷体_GB2312" pitchFamily="1" charset="-122"/>
              <a:cs typeface="+mn-ea"/>
            </a:endParaRPr>
          </a:p>
          <a:p>
            <a:pPr marL="0" indent="0" algn="l"/>
            <a:endParaRPr lang="zh-CN" altLang="en-US" sz="2400" b="1">
              <a:latin typeface="楷体_GB2312" pitchFamily="1" charset="-122"/>
              <a:ea typeface="楷体_GB2312" pitchFamily="1" charset="-122"/>
              <a:cs typeface="+mn-ea"/>
            </a:endParaRPr>
          </a:p>
        </p:txBody>
      </p:sp>
      <p:sp>
        <p:nvSpPr>
          <p:cNvPr id="9" name="文本框 8"/>
          <p:cNvSpPr txBox="1"/>
          <p:nvPr/>
        </p:nvSpPr>
        <p:spPr>
          <a:xfrm>
            <a:off x="1249680" y="247015"/>
            <a:ext cx="611695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第3章 计算机操作系统的安全</a:t>
            </a:r>
            <a:endParaRPr lang="zh-CN" alt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6995" y="1587500"/>
            <a:ext cx="8970645" cy="3017520"/>
          </a:xfrm>
          <a:prstGeom prst="rect">
            <a:avLst/>
          </a:prstGeom>
          <a:noFill/>
          <a:ln w="9525">
            <a:noFill/>
          </a:ln>
        </p:spPr>
        <p:txBody>
          <a:bodyPr wrap="square">
            <a:spAutoFit/>
          </a:bodyPr>
          <a:p>
            <a:pPr marL="914400" lvl="2" indent="0" algn="l"/>
            <a:r>
              <a:rPr lang="zh-CN" altLang="en-US" sz="2400" b="1">
                <a:latin typeface="楷体_GB2312" pitchFamily="1" charset="-122"/>
                <a:ea typeface="楷体_GB2312" pitchFamily="1" charset="-122"/>
                <a:cs typeface="+mn-ea"/>
              </a:rPr>
              <a:t>⑤恶意收集用户信息（指未明确提示用户或未经用户许可，恶意收集用户信息的行为）；</a:t>
            </a:r>
            <a:endParaRPr lang="zh-CN" altLang="en-US" sz="2400" b="1">
              <a:latin typeface="楷体_GB2312" pitchFamily="1" charset="-122"/>
              <a:ea typeface="楷体_GB2312" pitchFamily="1" charset="-122"/>
              <a:cs typeface="+mn-ea"/>
            </a:endParaRPr>
          </a:p>
          <a:p>
            <a:pPr marL="914400" lvl="2" indent="0" algn="l"/>
            <a:r>
              <a:rPr lang="zh-CN" altLang="en-US" sz="2400" b="1">
                <a:latin typeface="楷体_GB2312" pitchFamily="1" charset="-122"/>
                <a:ea typeface="楷体_GB2312" pitchFamily="1" charset="-122"/>
                <a:cs typeface="+mn-ea"/>
              </a:rPr>
              <a:t>⑥恶意卸载（指未明确提示用户或未经用户许可误导、欺骗用户卸载其他软件的行为）；</a:t>
            </a:r>
            <a:endParaRPr lang="zh-CN" altLang="en-US" sz="2400" b="1">
              <a:latin typeface="楷体_GB2312" pitchFamily="1" charset="-122"/>
              <a:ea typeface="楷体_GB2312" pitchFamily="1" charset="-122"/>
              <a:cs typeface="+mn-ea"/>
            </a:endParaRPr>
          </a:p>
          <a:p>
            <a:pPr marL="914400" lvl="2" indent="0" algn="l"/>
            <a:r>
              <a:rPr lang="zh-CN" altLang="en-US" sz="2400" b="1">
                <a:latin typeface="楷体_GB2312" pitchFamily="1" charset="-122"/>
                <a:ea typeface="楷体_GB2312" pitchFamily="1" charset="-122"/>
                <a:cs typeface="+mn-ea"/>
              </a:rPr>
              <a:t>⑦恶意捆绑（指在软件中捆绑已被认定为恶意软件的行为）；</a:t>
            </a:r>
            <a:endParaRPr lang="zh-CN" altLang="en-US" sz="2400" b="1">
              <a:latin typeface="楷体_GB2312" pitchFamily="1" charset="-122"/>
              <a:ea typeface="楷体_GB2312" pitchFamily="1" charset="-122"/>
              <a:cs typeface="+mn-ea"/>
            </a:endParaRPr>
          </a:p>
          <a:p>
            <a:pPr marL="914400" lvl="2" indent="0" algn="l"/>
            <a:r>
              <a:rPr lang="zh-CN" altLang="en-US" sz="2400" b="1">
                <a:latin typeface="楷体_GB2312" pitchFamily="1" charset="-122"/>
                <a:ea typeface="楷体_GB2312" pitchFamily="1" charset="-122"/>
                <a:cs typeface="+mn-ea"/>
              </a:rPr>
              <a:t>⑧其他侵害用户软件安装、使用和卸载知情权、选择权的恶意行为。</a:t>
            </a:r>
            <a:endParaRPr lang="zh-CN" altLang="en-US" sz="2400" b="1">
              <a:latin typeface="楷体_GB2312" pitchFamily="1" charset="-122"/>
              <a:ea typeface="楷体_GB2312" pitchFamily="1" charset="-122"/>
              <a:cs typeface="+mn-ea"/>
            </a:endParaRPr>
          </a:p>
        </p:txBody>
      </p:sp>
      <p:sp>
        <p:nvSpPr>
          <p:cNvPr id="9" name="文本框 8"/>
          <p:cNvSpPr txBox="1"/>
          <p:nvPr/>
        </p:nvSpPr>
        <p:spPr>
          <a:xfrm>
            <a:off x="1249680" y="247015"/>
            <a:ext cx="611695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第3章 计算机操作系统的安全</a:t>
            </a:r>
            <a:endParaRPr lang="zh-CN" alt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6995" y="1587500"/>
            <a:ext cx="8970645" cy="3749040"/>
          </a:xfrm>
          <a:prstGeom prst="rect">
            <a:avLst/>
          </a:prstGeom>
          <a:noFill/>
          <a:ln w="9525">
            <a:noFill/>
          </a:ln>
        </p:spPr>
        <p:txBody>
          <a:bodyPr wrap="square">
            <a:spAutoFit/>
          </a:bodyPr>
          <a:p>
            <a:pPr marL="0" lvl="0" indent="0" algn="l"/>
            <a:r>
              <a:rPr lang="zh-CN" altLang="en-US" sz="2400" b="1">
                <a:latin typeface="楷体_GB2312" pitchFamily="1" charset="-122"/>
                <a:ea typeface="楷体_GB2312" pitchFamily="1" charset="-122"/>
                <a:cs typeface="+mn-ea"/>
              </a:rPr>
              <a:t>三、恶意软件的传播方式</a:t>
            </a:r>
            <a:endParaRPr lang="zh-CN" altLang="en-US" sz="2400" b="1">
              <a:latin typeface="楷体_GB2312" pitchFamily="1" charset="-122"/>
              <a:ea typeface="楷体_GB2312" pitchFamily="1" charset="-122"/>
              <a:cs typeface="+mn-ea"/>
            </a:endParaRPr>
          </a:p>
          <a:p>
            <a:pPr marL="457200" lvl="1" indent="0" algn="l"/>
            <a:r>
              <a:rPr lang="zh-CN" altLang="en-US" sz="2400" b="1">
                <a:latin typeface="楷体_GB2312" pitchFamily="1" charset="-122"/>
                <a:ea typeface="楷体_GB2312" pitchFamily="1" charset="-122"/>
                <a:cs typeface="+mn-ea"/>
              </a:rPr>
              <a:t>入侵者在网上传播恶意软件的新方式是通过“推动下载”。</a:t>
            </a:r>
            <a:endParaRPr lang="zh-CN" altLang="en-US" sz="2400" b="1">
              <a:latin typeface="楷体_GB2312" pitchFamily="1" charset="-122"/>
              <a:ea typeface="楷体_GB2312" pitchFamily="1" charset="-122"/>
              <a:cs typeface="+mn-ea"/>
            </a:endParaRPr>
          </a:p>
          <a:p>
            <a:pPr marL="457200" lvl="1" indent="0" algn="l"/>
            <a:r>
              <a:rPr lang="zh-CN" altLang="en-US" sz="2400" b="1">
                <a:latin typeface="楷体_GB2312" pitchFamily="1" charset="-122"/>
                <a:ea typeface="楷体_GB2312" pitchFamily="1" charset="-122"/>
                <a:cs typeface="+mn-ea"/>
              </a:rPr>
              <a:t>另一个被入侵者所使用的方法是制作出很多带有数以千计的被Google搜索引擎编录的关键字的页面，然后简单地等待访问这些页面的人就成，所以当你进行一个正常搜索你需要的东西时候，并且单击一个跟其他搜索结果相似的链接，你的计算机事实上就被感染了。但由一个漏洞脚本而导致的感染并不会让你感觉到或者看到计算机屏幕上有任何异常。</a:t>
            </a:r>
            <a:endParaRPr lang="zh-CN" altLang="en-US" sz="2400" b="1">
              <a:latin typeface="楷体_GB2312" pitchFamily="1" charset="-122"/>
              <a:ea typeface="楷体_GB2312" pitchFamily="1" charset="-122"/>
              <a:cs typeface="+mn-ea"/>
            </a:endParaRPr>
          </a:p>
          <a:p>
            <a:pPr marL="457200" lvl="1" indent="0" algn="l"/>
            <a:r>
              <a:rPr lang="zh-CN" altLang="en-US" sz="2400" b="1">
                <a:latin typeface="楷体_GB2312" pitchFamily="1" charset="-122"/>
                <a:ea typeface="楷体_GB2312" pitchFamily="1" charset="-122"/>
                <a:cs typeface="+mn-ea"/>
              </a:rPr>
              <a:t>第三种扩散恶意软件的方式是入侵者攻入一些大型访问量的站点。</a:t>
            </a:r>
            <a:endParaRPr lang="zh-CN" altLang="en-US" sz="2400" b="1">
              <a:latin typeface="楷体_GB2312" pitchFamily="1" charset="-122"/>
              <a:ea typeface="楷体_GB2312" pitchFamily="1" charset="-122"/>
              <a:cs typeface="+mn-ea"/>
            </a:endParaRPr>
          </a:p>
        </p:txBody>
      </p:sp>
      <p:sp>
        <p:nvSpPr>
          <p:cNvPr id="9" name="文本框 8"/>
          <p:cNvSpPr txBox="1"/>
          <p:nvPr/>
        </p:nvSpPr>
        <p:spPr>
          <a:xfrm>
            <a:off x="1249680" y="247015"/>
            <a:ext cx="611695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第3章 计算机操作系统的安全</a:t>
            </a:r>
            <a:endParaRPr lang="zh-CN" alt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6995" y="1587500"/>
            <a:ext cx="8970645" cy="2651760"/>
          </a:xfrm>
          <a:prstGeom prst="rect">
            <a:avLst/>
          </a:prstGeom>
          <a:noFill/>
          <a:ln w="9525">
            <a:noFill/>
          </a:ln>
        </p:spPr>
        <p:txBody>
          <a:bodyPr wrap="square">
            <a:spAutoFit/>
          </a:bodyPr>
          <a:p>
            <a:pPr marL="0" lvl="0" indent="0" algn="l"/>
            <a:r>
              <a:rPr lang="zh-CN" altLang="en-US" sz="2400" b="1">
                <a:latin typeface="楷体_GB2312" pitchFamily="1" charset="-122"/>
                <a:ea typeface="楷体_GB2312" pitchFamily="1" charset="-122"/>
                <a:cs typeface="+mn-ea"/>
              </a:rPr>
              <a:t>四、恶意软件的清除与防御</a:t>
            </a:r>
            <a:endParaRPr lang="zh-CN" altLang="en-US" sz="2400" b="1">
              <a:latin typeface="楷体_GB2312" pitchFamily="1" charset="-122"/>
              <a:ea typeface="楷体_GB2312" pitchFamily="1" charset="-122"/>
              <a:cs typeface="+mn-ea"/>
            </a:endParaRPr>
          </a:p>
          <a:p>
            <a:pPr marL="457200" lvl="1" indent="0" algn="l"/>
            <a:r>
              <a:rPr lang="zh-CN" altLang="en-US" sz="2400" b="1">
                <a:latin typeface="楷体_GB2312" pitchFamily="1" charset="-122"/>
                <a:ea typeface="楷体_GB2312" pitchFamily="1" charset="-122"/>
                <a:cs typeface="+mn-ea"/>
              </a:rPr>
              <a:t>假设计算机上已经有了恶意软件，根据经验，恶意软件都会想利用IE进行捆绑，所以恶意软件的清除步骤如下。</a:t>
            </a:r>
            <a:endParaRPr lang="zh-CN" altLang="en-US" sz="2400" b="1">
              <a:latin typeface="楷体_GB2312" pitchFamily="1" charset="-122"/>
              <a:ea typeface="楷体_GB2312" pitchFamily="1" charset="-122"/>
              <a:cs typeface="+mn-ea"/>
            </a:endParaRPr>
          </a:p>
          <a:p>
            <a:pPr marL="457200" lvl="1" indent="0" algn="l"/>
            <a:r>
              <a:rPr lang="zh-CN" altLang="en-US" sz="2400" b="1">
                <a:latin typeface="楷体_GB2312" pitchFamily="1" charset="-122"/>
                <a:ea typeface="楷体_GB2312" pitchFamily="1" charset="-122"/>
                <a:cs typeface="+mn-ea"/>
              </a:rPr>
              <a:t>（1）可以通过IE中插件管理来定位恶意软件的位置。</a:t>
            </a:r>
            <a:endParaRPr lang="zh-CN" altLang="en-US" sz="2400" b="1">
              <a:latin typeface="楷体_GB2312" pitchFamily="1" charset="-122"/>
              <a:ea typeface="楷体_GB2312" pitchFamily="1" charset="-122"/>
              <a:cs typeface="+mn-ea"/>
            </a:endParaRPr>
          </a:p>
          <a:p>
            <a:pPr marL="457200" lvl="1" indent="0" algn="l"/>
            <a:r>
              <a:rPr lang="zh-CN" altLang="en-US" sz="2400" b="1">
                <a:latin typeface="楷体_GB2312" pitchFamily="1" charset="-122"/>
                <a:ea typeface="楷体_GB2312" pitchFamily="1" charset="-122"/>
                <a:cs typeface="+mn-ea"/>
              </a:rPr>
              <a:t>（2）记录下刚才被怀疑为恶意软件的插件（dll文件）的名字，然后到搜索中对系统进行搜索。</a:t>
            </a:r>
            <a:endParaRPr lang="zh-CN" altLang="en-US" sz="2400" b="1">
              <a:latin typeface="楷体_GB2312" pitchFamily="1" charset="-122"/>
              <a:ea typeface="楷体_GB2312" pitchFamily="1" charset="-122"/>
              <a:cs typeface="+mn-ea"/>
            </a:endParaRPr>
          </a:p>
          <a:p>
            <a:pPr marL="457200" lvl="1" indent="0" algn="l"/>
            <a:r>
              <a:rPr lang="zh-CN" altLang="en-US" sz="2400" b="1">
                <a:latin typeface="楷体_GB2312" pitchFamily="1" charset="-122"/>
                <a:ea typeface="楷体_GB2312" pitchFamily="1" charset="-122"/>
                <a:cs typeface="+mn-ea"/>
              </a:rPr>
              <a:t>（3）使用专门的清除恶意软件的软件进行操作。</a:t>
            </a:r>
            <a:endParaRPr lang="zh-CN" altLang="en-US" sz="2400" b="1">
              <a:latin typeface="楷体_GB2312" pitchFamily="1" charset="-122"/>
              <a:ea typeface="楷体_GB2312" pitchFamily="1" charset="-122"/>
              <a:cs typeface="+mn-ea"/>
            </a:endParaRPr>
          </a:p>
        </p:txBody>
      </p:sp>
      <p:sp>
        <p:nvSpPr>
          <p:cNvPr id="9" name="文本框 8"/>
          <p:cNvSpPr txBox="1"/>
          <p:nvPr/>
        </p:nvSpPr>
        <p:spPr>
          <a:xfrm>
            <a:off x="1249680" y="247015"/>
            <a:ext cx="611695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第3章 计算机操作系统的安全</a:t>
            </a:r>
            <a:endParaRPr lang="zh-CN" alt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6995" y="1587500"/>
            <a:ext cx="8970645" cy="3749040"/>
          </a:xfrm>
          <a:prstGeom prst="rect">
            <a:avLst/>
          </a:prstGeom>
          <a:noFill/>
          <a:ln w="9525">
            <a:noFill/>
          </a:ln>
        </p:spPr>
        <p:txBody>
          <a:bodyPr wrap="square">
            <a:spAutoFit/>
          </a:bodyPr>
          <a:p>
            <a:pPr marL="0" lvl="0" indent="0" algn="l"/>
            <a:r>
              <a:rPr lang="zh-CN" altLang="en-US" sz="2400" b="1">
                <a:latin typeface="楷体_GB2312" pitchFamily="1" charset="-122"/>
                <a:ea typeface="楷体_GB2312" pitchFamily="1" charset="-122"/>
                <a:cs typeface="+mn-ea"/>
              </a:rPr>
              <a:t>3.5.7 恶意代码</a:t>
            </a:r>
            <a:endParaRPr lang="zh-CN" altLang="en-US" sz="2400" b="1">
              <a:latin typeface="楷体_GB2312" pitchFamily="1" charset="-122"/>
              <a:ea typeface="楷体_GB2312" pitchFamily="1" charset="-122"/>
              <a:cs typeface="+mn-ea"/>
            </a:endParaRPr>
          </a:p>
          <a:p>
            <a:pPr marL="457200" lvl="1" indent="0" algn="l"/>
            <a:r>
              <a:rPr lang="zh-CN" altLang="en-US" sz="2400" b="1">
                <a:latin typeface="楷体_GB2312" pitchFamily="1" charset="-122"/>
                <a:ea typeface="楷体_GB2312" pitchFamily="1" charset="-122"/>
                <a:cs typeface="+mn-ea"/>
              </a:rPr>
              <a:t>一、恶意代码简介</a:t>
            </a:r>
            <a:endParaRPr lang="zh-CN" altLang="en-US" sz="2400" b="1">
              <a:latin typeface="楷体_GB2312" pitchFamily="1" charset="-122"/>
              <a:ea typeface="楷体_GB2312" pitchFamily="1" charset="-122"/>
              <a:cs typeface="+mn-ea"/>
            </a:endParaRPr>
          </a:p>
          <a:p>
            <a:pPr marL="457200" lvl="1" indent="0" algn="l"/>
            <a:r>
              <a:rPr lang="zh-CN" altLang="en-US" sz="2400" b="1">
                <a:latin typeface="楷体_GB2312" pitchFamily="1" charset="-122"/>
                <a:ea typeface="楷体_GB2312" pitchFamily="1" charset="-122"/>
                <a:cs typeface="+mn-ea"/>
              </a:rPr>
              <a:t>1.恶意代码的定义</a:t>
            </a:r>
            <a:endParaRPr lang="zh-CN" altLang="en-US" sz="2400" b="1">
              <a:latin typeface="楷体_GB2312" pitchFamily="1" charset="-122"/>
              <a:ea typeface="楷体_GB2312" pitchFamily="1" charset="-122"/>
              <a:cs typeface="+mn-ea"/>
            </a:endParaRPr>
          </a:p>
          <a:p>
            <a:pPr marL="457200" lvl="1" indent="0" algn="l"/>
            <a:r>
              <a:rPr lang="zh-CN" altLang="en-US" sz="2400" b="1">
                <a:latin typeface="楷体_GB2312" pitchFamily="1" charset="-122"/>
                <a:ea typeface="楷体_GB2312" pitchFamily="1" charset="-122"/>
                <a:cs typeface="+mn-ea"/>
              </a:rPr>
              <a:t>恶意代码（Malicious Code）主要是指故意执行危害信息安全的恶意任务的代码，它们一般潜伏在受害计算机系统中，实施破坏或窃取信息等不良活动，并应用或尝试以各种方式侵入计算机或网络系统，干扰或阻碍系统的正常工作，甚至对重要信息进行泄露和篡改，从而达到破坏被感染计算机数据、运行具有入侵性或破坏性的程序、破坏被感染计算机数据的安全性和完整性的目的。</a:t>
            </a:r>
            <a:endParaRPr lang="zh-CN" altLang="en-US" sz="2400" b="1">
              <a:latin typeface="楷体_GB2312" pitchFamily="1" charset="-122"/>
              <a:ea typeface="楷体_GB2312" pitchFamily="1" charset="-122"/>
              <a:cs typeface="+mn-ea"/>
            </a:endParaRPr>
          </a:p>
        </p:txBody>
      </p:sp>
      <p:sp>
        <p:nvSpPr>
          <p:cNvPr id="9" name="文本框 8"/>
          <p:cNvSpPr txBox="1"/>
          <p:nvPr/>
        </p:nvSpPr>
        <p:spPr>
          <a:xfrm>
            <a:off x="1249680" y="247015"/>
            <a:ext cx="611695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第3章 计算机操作系统的安全</a:t>
            </a:r>
            <a:endParaRPr lang="zh-CN" alt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6995" y="1587500"/>
            <a:ext cx="8970645" cy="4846320"/>
          </a:xfrm>
          <a:prstGeom prst="rect">
            <a:avLst/>
          </a:prstGeom>
          <a:noFill/>
          <a:ln w="9525">
            <a:noFill/>
          </a:ln>
        </p:spPr>
        <p:txBody>
          <a:bodyPr wrap="square">
            <a:spAutoFit/>
          </a:bodyPr>
          <a:p>
            <a:pPr marL="0" lvl="0" indent="0" algn="l"/>
            <a:r>
              <a:rPr lang="zh-CN" altLang="en-US" sz="2400" b="1">
                <a:latin typeface="楷体_GB2312" pitchFamily="1" charset="-122"/>
                <a:ea typeface="楷体_GB2312" pitchFamily="1" charset="-122"/>
                <a:cs typeface="+mn-ea"/>
              </a:rPr>
              <a:t>3.5.7 恶意代码</a:t>
            </a:r>
            <a:endParaRPr lang="zh-CN" altLang="en-US" sz="2400" b="1">
              <a:latin typeface="楷体_GB2312" pitchFamily="1" charset="-122"/>
              <a:ea typeface="楷体_GB2312" pitchFamily="1" charset="-122"/>
              <a:cs typeface="+mn-ea"/>
            </a:endParaRPr>
          </a:p>
          <a:p>
            <a:pPr marL="457200" lvl="1" indent="0" algn="l"/>
            <a:r>
              <a:rPr lang="zh-CN" altLang="en-US" sz="2400" b="1">
                <a:latin typeface="楷体_GB2312" pitchFamily="1" charset="-122"/>
                <a:ea typeface="楷体_GB2312" pitchFamily="1" charset="-122"/>
                <a:cs typeface="+mn-ea"/>
              </a:rPr>
              <a:t>一、恶意代码简介</a:t>
            </a:r>
            <a:endParaRPr lang="zh-CN" altLang="en-US" sz="2400" b="1">
              <a:latin typeface="楷体_GB2312" pitchFamily="1" charset="-122"/>
              <a:ea typeface="楷体_GB2312" pitchFamily="1" charset="-122"/>
              <a:cs typeface="+mn-ea"/>
            </a:endParaRPr>
          </a:p>
          <a:p>
            <a:pPr marL="457200" lvl="1" indent="0" algn="l"/>
            <a:r>
              <a:rPr lang="zh-CN" altLang="en-US" sz="2400" b="1">
                <a:latin typeface="楷体_GB2312" pitchFamily="1" charset="-122"/>
                <a:ea typeface="楷体_GB2312" pitchFamily="1" charset="-122"/>
                <a:cs typeface="+mn-ea"/>
              </a:rPr>
              <a:t>2.恶意代码的命名规则</a:t>
            </a:r>
            <a:endParaRPr lang="zh-CN" altLang="en-US" sz="2400" b="1">
              <a:latin typeface="楷体_GB2312" pitchFamily="1" charset="-122"/>
              <a:ea typeface="楷体_GB2312" pitchFamily="1" charset="-122"/>
              <a:cs typeface="+mn-ea"/>
            </a:endParaRPr>
          </a:p>
          <a:p>
            <a:pPr marL="457200" lvl="1" indent="0" algn="l"/>
            <a:r>
              <a:rPr lang="zh-CN" altLang="en-US" sz="2400" b="1">
                <a:latin typeface="楷体_GB2312" pitchFamily="1" charset="-122"/>
                <a:ea typeface="楷体_GB2312" pitchFamily="1" charset="-122"/>
                <a:cs typeface="+mn-ea"/>
              </a:rPr>
              <a:t>在各个反病毒机构内部都有一个类似的命名机制，一般格式为：</a:t>
            </a:r>
            <a:endParaRPr lang="zh-CN" altLang="en-US" sz="2400" b="1">
              <a:latin typeface="楷体_GB2312" pitchFamily="1" charset="-122"/>
              <a:ea typeface="楷体_GB2312" pitchFamily="1" charset="-122"/>
              <a:cs typeface="+mn-ea"/>
            </a:endParaRPr>
          </a:p>
          <a:p>
            <a:pPr marL="457200" lvl="1" indent="0" algn="l"/>
            <a:r>
              <a:rPr lang="zh-CN" altLang="en-US" sz="2400" b="1">
                <a:latin typeface="楷体_GB2312" pitchFamily="1" charset="-122"/>
                <a:ea typeface="楷体_GB2312" pitchFamily="1" charset="-122"/>
                <a:cs typeface="+mn-ea"/>
              </a:rPr>
              <a:t>    &lt;病毒前缀&gt;．&lt;病毒名&gt;．&lt;病毒后缀&gt;</a:t>
            </a:r>
            <a:endParaRPr lang="zh-CN" altLang="en-US" sz="2400" b="1">
              <a:latin typeface="楷体_GB2312" pitchFamily="1" charset="-122"/>
              <a:ea typeface="楷体_GB2312" pitchFamily="1" charset="-122"/>
              <a:cs typeface="+mn-ea"/>
            </a:endParaRPr>
          </a:p>
          <a:p>
            <a:pPr marL="457200" lvl="1" indent="0" algn="l"/>
            <a:r>
              <a:rPr lang="zh-CN" altLang="en-US" sz="2400" b="1">
                <a:latin typeface="楷体_GB2312" pitchFamily="1" charset="-122"/>
                <a:ea typeface="楷体_GB2312" pitchFamily="1" charset="-122"/>
                <a:cs typeface="+mn-ea"/>
              </a:rPr>
              <a:t>（1）病毒前缀</a:t>
            </a:r>
            <a:endParaRPr lang="zh-CN" altLang="en-US" sz="2400" b="1">
              <a:latin typeface="楷体_GB2312" pitchFamily="1" charset="-122"/>
              <a:ea typeface="楷体_GB2312" pitchFamily="1" charset="-122"/>
              <a:cs typeface="+mn-ea"/>
            </a:endParaRPr>
          </a:p>
          <a:p>
            <a:pPr marL="457200" lvl="1" indent="0" algn="l"/>
            <a:r>
              <a:rPr lang="zh-CN" altLang="en-US" sz="2400" b="1">
                <a:latin typeface="楷体_GB2312" pitchFamily="1" charset="-122"/>
                <a:ea typeface="楷体_GB2312" pitchFamily="1" charset="-122"/>
                <a:cs typeface="+mn-ea"/>
              </a:rPr>
              <a:t>病毒前缀是指一个病毒的种类，它是用来区别病毒的种族分类的。不同种类的病毒，其前缀也是不同的。比如常见的木马病毒的前缀Trojan，蠕虫病毒的前缀是Worm等。常见的病毒前缀有：</a:t>
            </a:r>
            <a:endParaRPr lang="zh-CN" altLang="en-US" sz="2400" b="1">
              <a:latin typeface="楷体_GB2312" pitchFamily="1" charset="-122"/>
              <a:ea typeface="楷体_GB2312" pitchFamily="1" charset="-122"/>
              <a:cs typeface="+mn-ea"/>
            </a:endParaRPr>
          </a:p>
          <a:p>
            <a:pPr marL="457200" lvl="1" indent="0" algn="l"/>
            <a:r>
              <a:rPr lang="zh-CN" altLang="en-US" sz="2400" b="1">
                <a:latin typeface="楷体_GB2312" pitchFamily="1" charset="-122"/>
                <a:ea typeface="楷体_GB2312" pitchFamily="1" charset="-122"/>
                <a:cs typeface="+mn-ea"/>
              </a:rPr>
              <a:t>①系统病毒</a:t>
            </a:r>
            <a:r>
              <a:rPr lang="en-US" altLang="zh-CN" sz="2400" b="1">
                <a:latin typeface="楷体_GB2312" pitchFamily="1" charset="-122"/>
                <a:ea typeface="楷体_GB2312" pitchFamily="1" charset="-122"/>
                <a:cs typeface="+mn-ea"/>
              </a:rPr>
              <a:t>	</a:t>
            </a:r>
            <a:r>
              <a:rPr lang="zh-CN" altLang="en-US" sz="2400" b="1">
                <a:latin typeface="楷体_GB2312" pitchFamily="1" charset="-122"/>
                <a:ea typeface="楷体_GB2312" pitchFamily="1" charset="-122"/>
                <a:cs typeface="+mn-ea"/>
              </a:rPr>
              <a:t>②蠕虫病毒</a:t>
            </a:r>
            <a:r>
              <a:rPr lang="en-US" altLang="zh-CN" sz="2400" b="1">
                <a:latin typeface="楷体_GB2312" pitchFamily="1" charset="-122"/>
                <a:ea typeface="楷体_GB2312" pitchFamily="1" charset="-122"/>
                <a:cs typeface="+mn-ea"/>
              </a:rPr>
              <a:t>	</a:t>
            </a:r>
            <a:r>
              <a:rPr lang="zh-CN" altLang="en-US" sz="2400" b="1">
                <a:latin typeface="楷体_GB2312" pitchFamily="1" charset="-122"/>
                <a:ea typeface="楷体_GB2312" pitchFamily="1" charset="-122"/>
                <a:cs typeface="+mn-ea"/>
              </a:rPr>
              <a:t>③木马</a:t>
            </a:r>
            <a:r>
              <a:rPr lang="en-US" altLang="zh-CN" sz="2400" b="1">
                <a:latin typeface="楷体_GB2312" pitchFamily="1" charset="-122"/>
                <a:ea typeface="楷体_GB2312" pitchFamily="1" charset="-122"/>
                <a:cs typeface="+mn-ea"/>
              </a:rPr>
              <a:t>	④脚本病毒</a:t>
            </a:r>
            <a:endParaRPr lang="en-US" altLang="zh-CN" sz="2400" b="1">
              <a:latin typeface="楷体_GB2312" pitchFamily="1" charset="-122"/>
              <a:ea typeface="楷体_GB2312" pitchFamily="1" charset="-122"/>
              <a:cs typeface="+mn-ea"/>
            </a:endParaRPr>
          </a:p>
          <a:p>
            <a:pPr marL="457200" lvl="1" indent="0" algn="l"/>
            <a:r>
              <a:rPr lang="en-US" altLang="zh-CN" sz="2400" b="1">
                <a:latin typeface="楷体_GB2312" pitchFamily="1" charset="-122"/>
                <a:ea typeface="楷体_GB2312" pitchFamily="1" charset="-122"/>
                <a:cs typeface="+mn-ea"/>
              </a:rPr>
              <a:t>⑤宏病毒		⑥后门	⑦病毒种植程序病毒</a:t>
            </a:r>
            <a:endParaRPr lang="en-US" altLang="zh-CN" sz="2400" b="1">
              <a:latin typeface="楷体_GB2312" pitchFamily="1" charset="-122"/>
              <a:ea typeface="楷体_GB2312" pitchFamily="1" charset="-122"/>
              <a:cs typeface="+mn-ea"/>
            </a:endParaRPr>
          </a:p>
          <a:p>
            <a:pPr marL="457200" lvl="1" indent="0" algn="l"/>
            <a:r>
              <a:rPr lang="en-US" altLang="zh-CN" sz="2400" b="1">
                <a:latin typeface="楷体_GB2312" pitchFamily="1" charset="-122"/>
                <a:ea typeface="楷体_GB2312" pitchFamily="1" charset="-122"/>
                <a:cs typeface="+mn-ea"/>
              </a:rPr>
              <a:t>⑧破坏性程序病毒	⑨玩笑病毒	⑩捆绑机病毒</a:t>
            </a:r>
            <a:endParaRPr lang="en-US" altLang="zh-CN" sz="2400" b="1">
              <a:latin typeface="楷体_GB2312" pitchFamily="1" charset="-122"/>
              <a:ea typeface="楷体_GB2312" pitchFamily="1" charset="-122"/>
              <a:cs typeface="+mn-ea"/>
            </a:endParaRPr>
          </a:p>
        </p:txBody>
      </p:sp>
      <p:sp>
        <p:nvSpPr>
          <p:cNvPr id="9" name="文本框 8"/>
          <p:cNvSpPr txBox="1"/>
          <p:nvPr/>
        </p:nvSpPr>
        <p:spPr>
          <a:xfrm>
            <a:off x="1249680" y="247015"/>
            <a:ext cx="611695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第3章 计算机操作系统的安全</a:t>
            </a:r>
            <a:endParaRPr lang="zh-CN" alt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6995" y="1587500"/>
            <a:ext cx="8970645" cy="3017520"/>
          </a:xfrm>
          <a:prstGeom prst="rect">
            <a:avLst/>
          </a:prstGeom>
          <a:noFill/>
          <a:ln w="9525">
            <a:noFill/>
          </a:ln>
        </p:spPr>
        <p:txBody>
          <a:bodyPr wrap="square">
            <a:spAutoFit/>
          </a:bodyPr>
          <a:p>
            <a:pPr marL="0" lvl="0" indent="0" algn="l"/>
            <a:r>
              <a:rPr lang="zh-CN" altLang="en-US" sz="2400" b="1">
                <a:latin typeface="楷体_GB2312" pitchFamily="1" charset="-122"/>
                <a:ea typeface="楷体_GB2312" pitchFamily="1" charset="-122"/>
                <a:cs typeface="+mn-ea"/>
              </a:rPr>
              <a:t>（2）病毒名</a:t>
            </a:r>
            <a:endParaRPr lang="zh-CN" altLang="en-US" sz="2400" b="1">
              <a:latin typeface="楷体_GB2312" pitchFamily="1" charset="-122"/>
              <a:ea typeface="楷体_GB2312" pitchFamily="1" charset="-122"/>
              <a:cs typeface="+mn-ea"/>
            </a:endParaRPr>
          </a:p>
          <a:p>
            <a:pPr marL="0" lvl="0" indent="0" algn="l"/>
            <a:r>
              <a:rPr lang="zh-CN" altLang="en-US" sz="2400" b="1">
                <a:latin typeface="楷体_GB2312" pitchFamily="1" charset="-122"/>
                <a:ea typeface="楷体_GB2312" pitchFamily="1" charset="-122"/>
                <a:cs typeface="+mn-ea"/>
              </a:rPr>
              <a:t>病毒名是指一个病毒的家族特征，是用来区别和标识病毒家族的，如以前著名的CIH病毒的家族名都是统一的“CIH”，振荡波蠕虫病毒的家族名是“Sasser”。</a:t>
            </a:r>
            <a:endParaRPr lang="zh-CN" altLang="en-US" sz="2400" b="1">
              <a:latin typeface="楷体_GB2312" pitchFamily="1" charset="-122"/>
              <a:ea typeface="楷体_GB2312" pitchFamily="1" charset="-122"/>
              <a:cs typeface="+mn-ea"/>
            </a:endParaRPr>
          </a:p>
          <a:p>
            <a:pPr marL="0" lvl="0" indent="0" algn="l"/>
            <a:r>
              <a:rPr lang="zh-CN" altLang="en-US" sz="2400" b="1">
                <a:latin typeface="楷体_GB2312" pitchFamily="1" charset="-122"/>
                <a:ea typeface="楷体_GB2312" pitchFamily="1" charset="-122"/>
                <a:cs typeface="+mn-ea"/>
              </a:rPr>
              <a:t>（3）病毒后缀</a:t>
            </a:r>
            <a:endParaRPr lang="zh-CN" altLang="en-US" sz="2400" b="1">
              <a:latin typeface="楷体_GB2312" pitchFamily="1" charset="-122"/>
              <a:ea typeface="楷体_GB2312" pitchFamily="1" charset="-122"/>
              <a:cs typeface="+mn-ea"/>
            </a:endParaRPr>
          </a:p>
          <a:p>
            <a:pPr marL="0" lvl="0" indent="0" algn="l"/>
            <a:r>
              <a:rPr lang="zh-CN" altLang="en-US" sz="2400" b="1">
                <a:latin typeface="楷体_GB2312" pitchFamily="1" charset="-122"/>
                <a:ea typeface="楷体_GB2312" pitchFamily="1" charset="-122"/>
                <a:cs typeface="+mn-ea"/>
              </a:rPr>
              <a:t>病毒后缀是指一个病毒的变种特征，是用来区别具体某个家族病毒的某个变种的。一般都采用英文字母来表示，如Worm.Sasser.b就是指振荡波蠕虫病毒的变种B，因此一般称为“振荡波变种B”。</a:t>
            </a:r>
            <a:endParaRPr lang="zh-CN" altLang="en-US" sz="2400" b="1">
              <a:latin typeface="楷体_GB2312" pitchFamily="1" charset="-122"/>
              <a:ea typeface="楷体_GB2312" pitchFamily="1" charset="-122"/>
              <a:cs typeface="+mn-ea"/>
            </a:endParaRPr>
          </a:p>
        </p:txBody>
      </p:sp>
      <p:sp>
        <p:nvSpPr>
          <p:cNvPr id="9" name="文本框 8"/>
          <p:cNvSpPr txBox="1"/>
          <p:nvPr/>
        </p:nvSpPr>
        <p:spPr>
          <a:xfrm>
            <a:off x="1249680" y="247015"/>
            <a:ext cx="611695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第3章 计算机操作系统的安全</a:t>
            </a:r>
            <a:endParaRPr lang="zh-CN" alt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6995" y="1587500"/>
            <a:ext cx="8970645" cy="3017520"/>
          </a:xfrm>
          <a:prstGeom prst="rect">
            <a:avLst/>
          </a:prstGeom>
          <a:noFill/>
          <a:ln w="9525">
            <a:noFill/>
          </a:ln>
        </p:spPr>
        <p:txBody>
          <a:bodyPr wrap="square">
            <a:spAutoFit/>
          </a:bodyPr>
          <a:p>
            <a:pPr marL="0" lvl="0" indent="0" algn="l"/>
            <a:r>
              <a:rPr lang="zh-CN" altLang="en-US" sz="2400" b="1">
                <a:latin typeface="楷体_GB2312" pitchFamily="1" charset="-122"/>
                <a:ea typeface="楷体_GB2312" pitchFamily="1" charset="-122"/>
                <a:cs typeface="+mn-ea"/>
              </a:rPr>
              <a:t>3.恶意代码的危害</a:t>
            </a:r>
            <a:endParaRPr lang="zh-CN" altLang="en-US" sz="2400" b="1">
              <a:latin typeface="楷体_GB2312" pitchFamily="1" charset="-122"/>
              <a:ea typeface="楷体_GB2312" pitchFamily="1" charset="-122"/>
              <a:cs typeface="+mn-ea"/>
            </a:endParaRPr>
          </a:p>
          <a:p>
            <a:pPr marL="0" lvl="0" indent="0" algn="l"/>
            <a:r>
              <a:rPr lang="zh-CN" altLang="en-US" sz="2400" b="1">
                <a:latin typeface="楷体_GB2312" pitchFamily="1" charset="-122"/>
                <a:ea typeface="楷体_GB2312" pitchFamily="1" charset="-122"/>
                <a:cs typeface="+mn-ea"/>
              </a:rPr>
              <a:t>目前，恶意代码的危害主要表现在以下几个方面：</a:t>
            </a:r>
            <a:endParaRPr lang="zh-CN" altLang="en-US" sz="2400" b="1">
              <a:latin typeface="楷体_GB2312" pitchFamily="1" charset="-122"/>
              <a:ea typeface="楷体_GB2312" pitchFamily="1" charset="-122"/>
              <a:cs typeface="+mn-ea"/>
            </a:endParaRPr>
          </a:p>
          <a:p>
            <a:pPr marL="0" lvl="0" indent="0" algn="l"/>
            <a:r>
              <a:rPr lang="zh-CN" altLang="en-US" sz="2400" b="1">
                <a:latin typeface="楷体_GB2312" pitchFamily="1" charset="-122"/>
                <a:ea typeface="楷体_GB2312" pitchFamily="1" charset="-122"/>
                <a:cs typeface="+mn-ea"/>
              </a:rPr>
              <a:t>（1）破坏数据</a:t>
            </a:r>
            <a:r>
              <a:rPr lang="en-US" altLang="zh-CN" sz="2400" b="1">
                <a:latin typeface="楷体_GB2312" pitchFamily="1" charset="-122"/>
                <a:ea typeface="楷体_GB2312" pitchFamily="1" charset="-122"/>
                <a:cs typeface="+mn-ea"/>
              </a:rPr>
              <a:t>（2）占用磁盘存储空间（3）抢占系统资源</a:t>
            </a:r>
            <a:endParaRPr lang="en-US" altLang="zh-CN" sz="2400" b="1">
              <a:latin typeface="楷体_GB2312" pitchFamily="1" charset="-122"/>
              <a:ea typeface="楷体_GB2312" pitchFamily="1" charset="-122"/>
              <a:cs typeface="+mn-ea"/>
            </a:endParaRPr>
          </a:p>
          <a:p>
            <a:pPr marL="0" lvl="0" indent="0" algn="l"/>
            <a:r>
              <a:rPr lang="en-US" altLang="zh-CN" sz="2400" b="1">
                <a:latin typeface="楷体_GB2312" pitchFamily="1" charset="-122"/>
                <a:ea typeface="楷体_GB2312" pitchFamily="1" charset="-122"/>
                <a:cs typeface="+mn-ea"/>
              </a:rPr>
              <a:t>（4）影响计算机运行速度	</a:t>
            </a:r>
            <a:endParaRPr lang="en-US" altLang="zh-CN" sz="2400" b="1">
              <a:latin typeface="楷体_GB2312" pitchFamily="1" charset="-122"/>
              <a:ea typeface="楷体_GB2312" pitchFamily="1" charset="-122"/>
              <a:cs typeface="+mn-ea"/>
            </a:endParaRPr>
          </a:p>
          <a:p>
            <a:pPr marL="0" lvl="0" indent="0" algn="l"/>
            <a:r>
              <a:rPr lang="en-US" altLang="zh-CN" sz="2400" b="1">
                <a:latin typeface="楷体_GB2312" pitchFamily="1" charset="-122"/>
                <a:ea typeface="楷体_GB2312" pitchFamily="1" charset="-122"/>
                <a:cs typeface="+mn-ea"/>
              </a:rPr>
              <a:t>4.恶意代码的种类</a:t>
            </a:r>
            <a:endParaRPr lang="en-US" altLang="zh-CN" sz="2400" b="1">
              <a:latin typeface="楷体_GB2312" pitchFamily="1" charset="-122"/>
              <a:ea typeface="楷体_GB2312" pitchFamily="1" charset="-122"/>
              <a:cs typeface="+mn-ea"/>
            </a:endParaRPr>
          </a:p>
          <a:p>
            <a:pPr marL="0" lvl="0" indent="0" algn="l"/>
            <a:r>
              <a:rPr lang="zh-CN" altLang="en-US" sz="2400" b="1">
                <a:latin typeface="楷体_GB2312" pitchFamily="1" charset="-122"/>
                <a:ea typeface="楷体_GB2312" pitchFamily="1" charset="-122"/>
                <a:cs typeface="+mn-ea"/>
              </a:rPr>
              <a:t>（</a:t>
            </a:r>
            <a:r>
              <a:rPr lang="en-US" altLang="zh-CN" sz="2400" b="1">
                <a:latin typeface="楷体_GB2312" pitchFamily="1" charset="-122"/>
                <a:ea typeface="楷体_GB2312" pitchFamily="1" charset="-122"/>
                <a:cs typeface="+mn-ea"/>
              </a:rPr>
              <a:t>1</a:t>
            </a:r>
            <a:r>
              <a:rPr lang="zh-CN" altLang="en-US" sz="2400" b="1">
                <a:latin typeface="楷体_GB2312" pitchFamily="1" charset="-122"/>
                <a:ea typeface="楷体_GB2312" pitchFamily="1" charset="-122"/>
                <a:cs typeface="+mn-ea"/>
              </a:rPr>
              <a:t>）</a:t>
            </a:r>
            <a:r>
              <a:rPr lang="en-US" altLang="zh-CN" sz="2400" b="1">
                <a:latin typeface="楷体_GB2312" pitchFamily="1" charset="-122"/>
                <a:ea typeface="楷体_GB2312" pitchFamily="1" charset="-122"/>
                <a:cs typeface="+mn-ea"/>
              </a:rPr>
              <a:t>计算机病毒（2）网络蠕虫（3）逻辑炸弹（4）特洛伊木马</a:t>
            </a:r>
            <a:endParaRPr lang="en-US" altLang="zh-CN" sz="2400" b="1">
              <a:latin typeface="楷体_GB2312" pitchFamily="1" charset="-122"/>
              <a:ea typeface="楷体_GB2312" pitchFamily="1" charset="-122"/>
              <a:cs typeface="+mn-ea"/>
            </a:endParaRPr>
          </a:p>
          <a:p>
            <a:pPr marL="0" lvl="0" indent="0" algn="l"/>
            <a:r>
              <a:rPr lang="en-US" altLang="zh-CN" sz="2400" b="1">
                <a:latin typeface="楷体_GB2312" pitchFamily="1" charset="-122"/>
                <a:ea typeface="楷体_GB2312" pitchFamily="1" charset="-122"/>
                <a:cs typeface="+mn-ea"/>
              </a:rPr>
              <a:t>（5）漏洞利用（6）下载器（7）流氓软件（8）玩笑程序</a:t>
            </a:r>
            <a:endParaRPr lang="en-US" altLang="zh-CN" sz="2400" b="1">
              <a:latin typeface="楷体_GB2312" pitchFamily="1" charset="-122"/>
              <a:ea typeface="楷体_GB2312" pitchFamily="1" charset="-122"/>
              <a:cs typeface="+mn-ea"/>
            </a:endParaRPr>
          </a:p>
          <a:p>
            <a:pPr marL="0" lvl="0" indent="0" algn="l"/>
            <a:r>
              <a:rPr lang="en-US" altLang="zh-CN" sz="2400" b="1">
                <a:latin typeface="楷体_GB2312" pitchFamily="1" charset="-122"/>
                <a:ea typeface="楷体_GB2312" pitchFamily="1" charset="-122"/>
                <a:cs typeface="+mn-ea"/>
              </a:rPr>
              <a:t>（9）恶意网页代码</a:t>
            </a:r>
            <a:endParaRPr lang="en-US" altLang="zh-CN" sz="2400" b="1">
              <a:latin typeface="楷体_GB2312" pitchFamily="1" charset="-122"/>
              <a:ea typeface="楷体_GB2312" pitchFamily="1" charset="-122"/>
              <a:cs typeface="+mn-ea"/>
            </a:endParaRPr>
          </a:p>
        </p:txBody>
      </p:sp>
      <p:sp>
        <p:nvSpPr>
          <p:cNvPr id="9" name="文本框 8"/>
          <p:cNvSpPr txBox="1"/>
          <p:nvPr/>
        </p:nvSpPr>
        <p:spPr>
          <a:xfrm>
            <a:off x="1249680" y="247015"/>
            <a:ext cx="611695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第3章 计算机操作系统的安全</a:t>
            </a: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矩形 12289"/>
          <p:cNvSpPr/>
          <p:nvPr/>
        </p:nvSpPr>
        <p:spPr>
          <a:xfrm>
            <a:off x="395288" y="1557338"/>
            <a:ext cx="8459787" cy="518160"/>
          </a:xfrm>
          <a:prstGeom prst="rect">
            <a:avLst/>
          </a:prstGeom>
          <a:noFill/>
          <a:ln w="9525">
            <a:noFill/>
          </a:ln>
        </p:spPr>
        <p:txBody>
          <a:bodyPr anchor="t">
            <a:spAutoFit/>
          </a:bodyPr>
          <a:p>
            <a:pPr lvl="0" indent="0" algn="l" eaLnBrk="0" hangingPunct="0">
              <a:spcBef>
                <a:spcPct val="50000"/>
              </a:spcBef>
              <a:buClr>
                <a:srgbClr val="000000"/>
              </a:buClr>
            </a:pPr>
            <a:r>
              <a:rPr lang="en-US" altLang="zh-CN" sz="2800" b="1">
                <a:solidFill>
                  <a:schemeClr val="bg1"/>
                </a:solidFill>
                <a:latin typeface="Times New Roman" panose="02020603050405020304" pitchFamily="2" charset="0"/>
                <a:ea typeface="宋体" panose="02010600030101010101" pitchFamily="2" charset="-122"/>
              </a:rPr>
              <a:t>       </a:t>
            </a:r>
            <a:endParaRPr lang="zh-CN" altLang="en-US" b="1">
              <a:latin typeface="Arial" panose="020B0604020202020204" pitchFamily="34" charset="0"/>
              <a:ea typeface="楷体_GB2312" pitchFamily="1" charset="-122"/>
            </a:endParaRPr>
          </a:p>
        </p:txBody>
      </p:sp>
      <p:sp>
        <p:nvSpPr>
          <p:cNvPr id="11265" name="矩形 11265"/>
          <p:cNvSpPr/>
          <p:nvPr/>
        </p:nvSpPr>
        <p:spPr>
          <a:xfrm>
            <a:off x="805815" y="-297815"/>
            <a:ext cx="6858000" cy="1199515"/>
          </a:xfrm>
          <a:prstGeom prst="rect">
            <a:avLst/>
          </a:prstGeom>
          <a:noFill/>
          <a:ln w="9525">
            <a:noFill/>
          </a:ln>
        </p:spPr>
        <p:txBody>
          <a:bodyPr wrap="square" tIns="317400" bIns="212658" anchor="t">
            <a:spAutoFit/>
          </a:bodyPr>
          <a:p>
            <a:pPr lvl="0" indent="0" algn="ctr">
              <a:buClr>
                <a:srgbClr val="000000"/>
              </a:buClr>
            </a:pPr>
            <a:r>
              <a:rPr lang="en-US" altLang="zh-CN" sz="4400" b="1">
                <a:solidFill>
                  <a:schemeClr val="bg1"/>
                </a:solidFill>
                <a:latin typeface="宋体" panose="02010600030101010101" pitchFamily="2" charset="-122"/>
                <a:ea typeface="宋体" panose="02010600030101010101" pitchFamily="2" charset="-122"/>
              </a:rPr>
              <a:t>3.1  </a:t>
            </a:r>
            <a:r>
              <a:rPr lang="zh-CN" altLang="en-US" sz="4400" b="1">
                <a:solidFill>
                  <a:schemeClr val="bg1"/>
                </a:solidFill>
                <a:latin typeface="宋体" panose="02010600030101010101" pitchFamily="2" charset="-122"/>
                <a:ea typeface="宋体" panose="02010600030101010101" pitchFamily="2" charset="-122"/>
              </a:rPr>
              <a:t>操作系统安全性概述</a:t>
            </a:r>
            <a:endParaRPr lang="zh-CN" altLang="en-US" sz="4400">
              <a:solidFill>
                <a:schemeClr val="bg1"/>
              </a:solidFill>
              <a:latin typeface="宋体" panose="02010600030101010101" pitchFamily="2" charset="-122"/>
              <a:ea typeface="宋体" panose="02010600030101010101" pitchFamily="2" charset="-122"/>
            </a:endParaRPr>
          </a:p>
        </p:txBody>
      </p:sp>
      <p:sp>
        <p:nvSpPr>
          <p:cNvPr id="100" name="文本框 99"/>
          <p:cNvSpPr txBox="1"/>
          <p:nvPr/>
        </p:nvSpPr>
        <p:spPr>
          <a:xfrm>
            <a:off x="708025" y="901700"/>
            <a:ext cx="7727315" cy="5638800"/>
          </a:xfrm>
          <a:prstGeom prst="rect">
            <a:avLst/>
          </a:prstGeom>
          <a:noFill/>
          <a:ln w="9525">
            <a:noFill/>
          </a:ln>
        </p:spPr>
        <p:txBody>
          <a:bodyPr wrap="square">
            <a:spAutoFit/>
          </a:bodyPr>
          <a:p>
            <a:pPr marL="0" indent="266700" algn="l"/>
            <a:r>
              <a:rPr lang="zh-CN" altLang="en-US" sz="2800" b="1" u="none">
                <a:latin typeface="楷体_GB2312" pitchFamily="1" charset="-122"/>
                <a:ea typeface="楷体_GB2312" pitchFamily="1" charset="-122"/>
                <a:cs typeface="+mn-ea"/>
              </a:rPr>
              <a:t>3.1.2  操作系统的安全服务</a:t>
            </a:r>
            <a:endParaRPr lang="zh-CN" altLang="en-US" sz="2800" b="1" u="none">
              <a:latin typeface="楷体_GB2312" pitchFamily="1" charset="-122"/>
              <a:ea typeface="楷体_GB2312" pitchFamily="1" charset="-122"/>
              <a:cs typeface="+mn-ea"/>
            </a:endParaRPr>
          </a:p>
          <a:p>
            <a:pPr marL="0" indent="266700" algn="l"/>
            <a:r>
              <a:rPr lang="zh-CN" altLang="en-US" sz="2800" b="1" u="none">
                <a:latin typeface="楷体_GB2312" pitchFamily="1" charset="-122"/>
                <a:ea typeface="楷体_GB2312" pitchFamily="1" charset="-122"/>
                <a:cs typeface="+mn-ea"/>
              </a:rPr>
              <a:t>操作系统安全服务的两个主要方面。</a:t>
            </a:r>
            <a:endParaRPr lang="zh-CN" altLang="en-US" sz="2800" b="1" u="none">
              <a:latin typeface="楷体_GB2312" pitchFamily="1" charset="-122"/>
              <a:ea typeface="楷体_GB2312" pitchFamily="1" charset="-122"/>
              <a:cs typeface="+mn-ea"/>
            </a:endParaRPr>
          </a:p>
          <a:p>
            <a:pPr marL="0" indent="266700" algn="l"/>
            <a:r>
              <a:rPr lang="zh-CN" altLang="en-US" sz="2800" b="1" u="none">
                <a:latin typeface="楷体_GB2312" pitchFamily="1" charset="-122"/>
                <a:ea typeface="楷体_GB2312" pitchFamily="1" charset="-122"/>
                <a:cs typeface="+mn-ea"/>
              </a:rPr>
              <a:t>1．用户管理的安全性</a:t>
            </a:r>
            <a:endParaRPr lang="zh-CN" altLang="en-US" sz="2800" b="1" u="none">
              <a:latin typeface="楷体_GB2312" pitchFamily="1" charset="-122"/>
              <a:ea typeface="楷体_GB2312" pitchFamily="1" charset="-122"/>
              <a:cs typeface="+mn-ea"/>
            </a:endParaRPr>
          </a:p>
          <a:p>
            <a:pPr marL="0" indent="266700" algn="l"/>
            <a:r>
              <a:rPr lang="zh-CN" altLang="en-US" sz="2800" b="1" u="none">
                <a:latin typeface="楷体_GB2312" pitchFamily="1" charset="-122"/>
                <a:ea typeface="楷体_GB2312" pitchFamily="1" charset="-122"/>
                <a:cs typeface="+mn-ea"/>
              </a:rPr>
              <a:t>（1）用户账号的管理。</a:t>
            </a:r>
            <a:endParaRPr lang="zh-CN" altLang="en-US" sz="2800" b="1" u="none">
              <a:latin typeface="楷体_GB2312" pitchFamily="1" charset="-122"/>
              <a:ea typeface="楷体_GB2312" pitchFamily="1" charset="-122"/>
              <a:cs typeface="+mn-ea"/>
            </a:endParaRPr>
          </a:p>
          <a:p>
            <a:pPr marL="0" indent="266700" algn="l"/>
            <a:r>
              <a:rPr lang="zh-CN" altLang="en-US" sz="2800" b="1" u="none">
                <a:latin typeface="楷体_GB2312" pitchFamily="1" charset="-122"/>
                <a:ea typeface="楷体_GB2312" pitchFamily="1" charset="-122"/>
                <a:cs typeface="+mn-ea"/>
              </a:rPr>
              <a:t>（2）用户口令的加密机制。</a:t>
            </a:r>
            <a:endParaRPr lang="zh-CN" altLang="en-US" sz="2800" b="1" u="none">
              <a:latin typeface="楷体_GB2312" pitchFamily="1" charset="-122"/>
              <a:ea typeface="楷体_GB2312" pitchFamily="1" charset="-122"/>
              <a:cs typeface="+mn-ea"/>
            </a:endParaRPr>
          </a:p>
          <a:p>
            <a:pPr marL="0" indent="266700" algn="l"/>
            <a:r>
              <a:rPr lang="zh-CN" altLang="en-US" sz="2800" b="1" u="none">
                <a:latin typeface="楷体_GB2312" pitchFamily="1" charset="-122"/>
                <a:ea typeface="楷体_GB2312" pitchFamily="1" charset="-122"/>
                <a:cs typeface="+mn-ea"/>
              </a:rPr>
              <a:t>（3）认证机制。</a:t>
            </a:r>
            <a:endParaRPr lang="zh-CN" altLang="en-US" sz="2800" b="1" u="none">
              <a:latin typeface="楷体_GB2312" pitchFamily="1" charset="-122"/>
              <a:ea typeface="楷体_GB2312" pitchFamily="1" charset="-122"/>
              <a:cs typeface="+mn-ea"/>
            </a:endParaRPr>
          </a:p>
          <a:p>
            <a:pPr marL="0" indent="266700" algn="l"/>
            <a:r>
              <a:rPr lang="zh-CN" altLang="en-US" sz="2800" b="1" u="none">
                <a:latin typeface="楷体_GB2312" pitchFamily="1" charset="-122"/>
                <a:ea typeface="楷体_GB2312" pitchFamily="1" charset="-122"/>
                <a:cs typeface="+mn-ea"/>
              </a:rPr>
              <a:t>2．访问控制</a:t>
            </a:r>
            <a:endParaRPr lang="zh-CN" altLang="en-US" sz="2800" b="1" u="none">
              <a:latin typeface="楷体_GB2312" pitchFamily="1" charset="-122"/>
              <a:ea typeface="楷体_GB2312" pitchFamily="1" charset="-122"/>
              <a:cs typeface="+mn-ea"/>
            </a:endParaRPr>
          </a:p>
          <a:p>
            <a:pPr marL="0" indent="266700" algn="l"/>
            <a:r>
              <a:rPr lang="zh-CN" altLang="en-US" sz="2800" b="1" u="none">
                <a:latin typeface="楷体_GB2312" pitchFamily="1" charset="-122"/>
                <a:ea typeface="楷体_GB2312" pitchFamily="1" charset="-122"/>
                <a:cs typeface="+mn-ea"/>
              </a:rPr>
              <a:t>（1）自主访问控制。</a:t>
            </a:r>
            <a:endParaRPr lang="zh-CN" altLang="en-US" sz="2800" b="1" u="none">
              <a:latin typeface="楷体_GB2312" pitchFamily="1" charset="-122"/>
              <a:ea typeface="楷体_GB2312" pitchFamily="1" charset="-122"/>
              <a:cs typeface="+mn-ea"/>
            </a:endParaRPr>
          </a:p>
          <a:p>
            <a:pPr marL="0" indent="266700" algn="l"/>
            <a:r>
              <a:rPr lang="zh-CN" altLang="en-US" sz="2800" b="1" u="none">
                <a:latin typeface="楷体_GB2312" pitchFamily="1" charset="-122"/>
                <a:ea typeface="楷体_GB2312" pitchFamily="1" charset="-122"/>
                <a:cs typeface="+mn-ea"/>
              </a:rPr>
              <a:t>（2）强制访问控制。</a:t>
            </a:r>
            <a:endParaRPr lang="zh-CN" altLang="en-US" sz="2800" b="1" u="none">
              <a:latin typeface="楷体_GB2312" pitchFamily="1" charset="-122"/>
              <a:ea typeface="楷体_GB2312" pitchFamily="1" charset="-122"/>
              <a:cs typeface="+mn-ea"/>
            </a:endParaRPr>
          </a:p>
          <a:p>
            <a:pPr marL="0" indent="266700" algn="l"/>
            <a:r>
              <a:rPr lang="zh-CN" altLang="en-US" sz="2800" b="1" u="none">
                <a:latin typeface="楷体_GB2312" pitchFamily="1" charset="-122"/>
                <a:ea typeface="楷体_GB2312" pitchFamily="1" charset="-122"/>
                <a:cs typeface="+mn-ea"/>
              </a:rPr>
              <a:t>一般强制访问控制采用以下几种方法：</a:t>
            </a:r>
            <a:endParaRPr lang="zh-CN" altLang="en-US" sz="2800" b="1" u="none">
              <a:latin typeface="楷体_GB2312" pitchFamily="1" charset="-122"/>
              <a:ea typeface="楷体_GB2312" pitchFamily="1" charset="-122"/>
              <a:cs typeface="+mn-ea"/>
            </a:endParaRPr>
          </a:p>
          <a:p>
            <a:pPr marL="0" indent="266700" algn="l"/>
            <a:r>
              <a:rPr lang="zh-CN" altLang="en-US" sz="2800" b="1" u="none">
                <a:latin typeface="楷体_GB2312" pitchFamily="1" charset="-122"/>
                <a:ea typeface="楷体_GB2312" pitchFamily="1" charset="-122"/>
                <a:cs typeface="+mn-ea"/>
              </a:rPr>
              <a:t>1）限制访问控制。</a:t>
            </a:r>
            <a:endParaRPr lang="zh-CN" altLang="en-US" sz="2800" b="1" u="none">
              <a:latin typeface="楷体_GB2312" pitchFamily="1" charset="-122"/>
              <a:ea typeface="楷体_GB2312" pitchFamily="1" charset="-122"/>
              <a:cs typeface="+mn-ea"/>
            </a:endParaRPr>
          </a:p>
          <a:p>
            <a:pPr marL="0" indent="266700" algn="l"/>
            <a:r>
              <a:rPr lang="zh-CN" altLang="en-US" sz="2800" b="1" u="none">
                <a:latin typeface="楷体_GB2312" pitchFamily="1" charset="-122"/>
                <a:ea typeface="楷体_GB2312" pitchFamily="1" charset="-122"/>
                <a:cs typeface="+mn-ea"/>
              </a:rPr>
              <a:t>2）过程控制。</a:t>
            </a:r>
            <a:endParaRPr lang="zh-CN" altLang="en-US" sz="2800" b="1" u="none">
              <a:latin typeface="楷体_GB2312" pitchFamily="1" charset="-122"/>
              <a:ea typeface="楷体_GB2312" pitchFamily="1" charset="-122"/>
              <a:cs typeface="+mn-ea"/>
            </a:endParaRPr>
          </a:p>
          <a:p>
            <a:pPr marL="0" indent="266700" algn="l"/>
            <a:r>
              <a:rPr lang="zh-CN" altLang="en-US" sz="2800" b="1" u="none">
                <a:latin typeface="楷体_GB2312" pitchFamily="1" charset="-122"/>
                <a:ea typeface="楷体_GB2312" pitchFamily="1" charset="-122"/>
                <a:cs typeface="+mn-ea"/>
              </a:rPr>
              <a:t>3）系统限制。</a:t>
            </a:r>
            <a:endParaRPr lang="zh-CN" altLang="en-US" sz="2800" b="1" u="none">
              <a:latin typeface="楷体_GB2312" pitchFamily="1" charset="-122"/>
              <a:ea typeface="楷体_GB2312" pitchFamily="1" charset="-122"/>
              <a:cs typeface="+mn-ea"/>
            </a:endParaRPr>
          </a:p>
        </p:txBody>
      </p:sp>
      <p:sp>
        <p:nvSpPr>
          <p:cNvPr id="2" name="文本框 1"/>
          <p:cNvSpPr txBox="1"/>
          <p:nvPr/>
        </p:nvSpPr>
        <p:spPr>
          <a:xfrm>
            <a:off x="1046480" y="168275"/>
            <a:ext cx="7868285" cy="131254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第3章 计算机操作系统的安全</a:t>
            </a:r>
            <a:endParaRPr lang="zh-CN" altLang="en-US"/>
          </a:p>
          <a:p>
            <a:endParaRPr lang="zh-CN" altLang="en-US" sz="4400" b="1">
              <a:latin typeface="宋体" panose="02010600030101010101" pitchFamily="2" charset="-122"/>
              <a:ea typeface="宋体" panose="02010600030101010101" pitchFamily="2"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6995" y="1587500"/>
            <a:ext cx="8970645" cy="4846320"/>
          </a:xfrm>
          <a:prstGeom prst="rect">
            <a:avLst/>
          </a:prstGeom>
          <a:noFill/>
          <a:ln w="9525">
            <a:noFill/>
          </a:ln>
        </p:spPr>
        <p:txBody>
          <a:bodyPr wrap="square">
            <a:spAutoFit/>
          </a:bodyPr>
          <a:p>
            <a:pPr marL="0" lvl="0" indent="0" algn="l"/>
            <a:r>
              <a:rPr lang="zh-CN" altLang="en-US" sz="2400" b="1">
                <a:latin typeface="楷体_GB2312" pitchFamily="1" charset="-122"/>
                <a:ea typeface="楷体_GB2312" pitchFamily="1" charset="-122"/>
                <a:cs typeface="+mn-ea"/>
              </a:rPr>
              <a:t>二、恶意代码的清除与防御</a:t>
            </a:r>
            <a:endParaRPr lang="zh-CN" altLang="en-US" sz="2400" b="1">
              <a:latin typeface="楷体_GB2312" pitchFamily="1" charset="-122"/>
              <a:ea typeface="楷体_GB2312" pitchFamily="1" charset="-122"/>
              <a:cs typeface="+mn-ea"/>
            </a:endParaRPr>
          </a:p>
          <a:p>
            <a:pPr marL="0" lvl="0" indent="0" algn="l"/>
            <a:r>
              <a:rPr lang="zh-CN" altLang="en-US" sz="2400" b="1">
                <a:latin typeface="楷体_GB2312" pitchFamily="1" charset="-122"/>
                <a:ea typeface="楷体_GB2312" pitchFamily="1" charset="-122"/>
                <a:cs typeface="+mn-ea"/>
              </a:rPr>
              <a:t>1. 恶意代码清除技术</a:t>
            </a:r>
            <a:endParaRPr lang="zh-CN" altLang="en-US" sz="2400" b="1">
              <a:latin typeface="楷体_GB2312" pitchFamily="1" charset="-122"/>
              <a:ea typeface="楷体_GB2312" pitchFamily="1" charset="-122"/>
              <a:cs typeface="+mn-ea"/>
            </a:endParaRPr>
          </a:p>
          <a:p>
            <a:pPr marL="0" lvl="0" indent="0" algn="l"/>
            <a:r>
              <a:rPr lang="zh-CN" altLang="en-US" sz="2400" b="1">
                <a:latin typeface="楷体_GB2312" pitchFamily="1" charset="-122"/>
                <a:ea typeface="楷体_GB2312" pitchFamily="1" charset="-122"/>
                <a:cs typeface="+mn-ea"/>
              </a:rPr>
              <a:t>（1）选择适当的封锁策略</a:t>
            </a:r>
            <a:endParaRPr lang="zh-CN" altLang="en-US" sz="2400" b="1">
              <a:latin typeface="楷体_GB2312" pitchFamily="1" charset="-122"/>
              <a:ea typeface="楷体_GB2312" pitchFamily="1" charset="-122"/>
              <a:cs typeface="+mn-ea"/>
            </a:endParaRPr>
          </a:p>
          <a:p>
            <a:pPr marL="0" lvl="0" indent="0" algn="l"/>
            <a:r>
              <a:rPr lang="zh-CN" altLang="en-US" sz="2400" b="1">
                <a:latin typeface="楷体_GB2312" pitchFamily="1" charset="-122"/>
                <a:ea typeface="楷体_GB2312" pitchFamily="1" charset="-122"/>
                <a:cs typeface="+mn-ea"/>
              </a:rPr>
              <a:t>由于恶意代码具有隐蔽和繁殖、传播快等特性，所以对恶意代码的及时封锁可以阻止它传播扩散，以免造成更大的破坏。</a:t>
            </a:r>
            <a:endParaRPr lang="zh-CN" altLang="en-US" sz="2400" b="1">
              <a:latin typeface="楷体_GB2312" pitchFamily="1" charset="-122"/>
              <a:ea typeface="楷体_GB2312" pitchFamily="1" charset="-122"/>
              <a:cs typeface="+mn-ea"/>
            </a:endParaRPr>
          </a:p>
          <a:p>
            <a:pPr marL="0" lvl="0" indent="0" algn="l"/>
            <a:r>
              <a:rPr lang="zh-CN" altLang="en-US" sz="2400" b="1">
                <a:latin typeface="楷体_GB2312" pitchFamily="1" charset="-122"/>
                <a:ea typeface="楷体_GB2312" pitchFamily="1" charset="-122"/>
                <a:cs typeface="+mn-ea"/>
              </a:rPr>
              <a:t>①鉴别和隔离被感染主机</a:t>
            </a:r>
            <a:r>
              <a:rPr lang="en-US" altLang="zh-CN" sz="2400" b="1">
                <a:latin typeface="楷体_GB2312" pitchFamily="1" charset="-122"/>
                <a:ea typeface="楷体_GB2312" pitchFamily="1" charset="-122"/>
                <a:cs typeface="+mn-ea"/>
              </a:rPr>
              <a:t>	</a:t>
            </a:r>
            <a:r>
              <a:rPr lang="zh-CN" altLang="en-US" sz="2400" b="1">
                <a:latin typeface="楷体_GB2312" pitchFamily="1" charset="-122"/>
                <a:ea typeface="楷体_GB2312" pitchFamily="1" charset="-122"/>
                <a:cs typeface="+mn-ea"/>
              </a:rPr>
              <a:t>②阻塞发送出的访问</a:t>
            </a:r>
            <a:endParaRPr lang="zh-CN" altLang="en-US" sz="2400" b="1">
              <a:latin typeface="楷体_GB2312" pitchFamily="1" charset="-122"/>
              <a:ea typeface="楷体_GB2312" pitchFamily="1" charset="-122"/>
              <a:cs typeface="+mn-ea"/>
            </a:endParaRPr>
          </a:p>
          <a:p>
            <a:pPr marL="0" lvl="0" indent="0" algn="l"/>
            <a:r>
              <a:rPr lang="zh-CN" altLang="en-US" sz="2400" b="1">
                <a:latin typeface="楷体_GB2312" pitchFamily="1" charset="-122"/>
                <a:ea typeface="楷体_GB2312" pitchFamily="1" charset="-122"/>
                <a:cs typeface="+mn-ea"/>
              </a:rPr>
              <a:t>③关闭邮件服务器</a:t>
            </a:r>
            <a:r>
              <a:rPr lang="en-US" altLang="zh-CN" sz="2400" b="1">
                <a:latin typeface="楷体_GB2312" pitchFamily="1" charset="-122"/>
                <a:ea typeface="楷体_GB2312" pitchFamily="1" charset="-122"/>
                <a:cs typeface="+mn-ea"/>
              </a:rPr>
              <a:t>		</a:t>
            </a:r>
            <a:r>
              <a:rPr lang="zh-CN" altLang="en-US" sz="2400" b="1">
                <a:latin typeface="楷体_GB2312" pitchFamily="1" charset="-122"/>
                <a:ea typeface="楷体_GB2312" pitchFamily="1" charset="-122"/>
                <a:cs typeface="+mn-ea"/>
              </a:rPr>
              <a:t>④断开局域网与Internet的连接</a:t>
            </a:r>
            <a:endParaRPr lang="zh-CN" altLang="en-US" sz="2400" b="1">
              <a:latin typeface="楷体_GB2312" pitchFamily="1" charset="-122"/>
              <a:ea typeface="楷体_GB2312" pitchFamily="1" charset="-122"/>
              <a:cs typeface="+mn-ea"/>
            </a:endParaRPr>
          </a:p>
          <a:p>
            <a:pPr marL="0" lvl="0" indent="0" algn="l"/>
            <a:r>
              <a:rPr lang="zh-CN" altLang="en-US" sz="2400" b="1">
                <a:latin typeface="楷体_GB2312" pitchFamily="1" charset="-122"/>
                <a:ea typeface="楷体_GB2312" pitchFamily="1" charset="-122"/>
                <a:cs typeface="+mn-ea"/>
              </a:rPr>
              <a:t>（2）感染来源的收集和处理</a:t>
            </a:r>
            <a:endParaRPr lang="zh-CN" altLang="en-US" sz="2400" b="1">
              <a:latin typeface="楷体_GB2312" pitchFamily="1" charset="-122"/>
              <a:ea typeface="楷体_GB2312" pitchFamily="1" charset="-122"/>
              <a:cs typeface="+mn-ea"/>
            </a:endParaRPr>
          </a:p>
          <a:p>
            <a:pPr marL="0" lvl="0" indent="0" algn="l"/>
            <a:r>
              <a:rPr lang="zh-CN" altLang="en-US" sz="2400" b="1">
                <a:latin typeface="楷体_GB2312" pitchFamily="1" charset="-122"/>
                <a:ea typeface="楷体_GB2312" pitchFamily="1" charset="-122"/>
                <a:cs typeface="+mn-ea"/>
              </a:rPr>
              <a:t>尽管有时收集这些感染来源线索是可能的，但是有些情况下这并没有多大用处，因为恶意代码既可以自动传播，也可以通过被感染用户传播，因此确定恶意代码的来源是非常困难并且费时间的工作；但是，收集恶意代码样本用于以后的测试在某些情况下是非常有用的。</a:t>
            </a:r>
            <a:endParaRPr lang="zh-CN" altLang="en-US" sz="2400" b="1">
              <a:latin typeface="楷体_GB2312" pitchFamily="1" charset="-122"/>
              <a:ea typeface="楷体_GB2312" pitchFamily="1" charset="-122"/>
              <a:cs typeface="+mn-ea"/>
            </a:endParaRPr>
          </a:p>
        </p:txBody>
      </p:sp>
      <p:sp>
        <p:nvSpPr>
          <p:cNvPr id="9" name="文本框 8"/>
          <p:cNvSpPr txBox="1"/>
          <p:nvPr/>
        </p:nvSpPr>
        <p:spPr>
          <a:xfrm>
            <a:off x="1249680" y="247015"/>
            <a:ext cx="611695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第3章 计算机操作系统的安全</a:t>
            </a:r>
            <a:endParaRPr lang="zh-CN" alt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6995" y="1587500"/>
            <a:ext cx="8970645" cy="3383280"/>
          </a:xfrm>
          <a:prstGeom prst="rect">
            <a:avLst/>
          </a:prstGeom>
          <a:noFill/>
          <a:ln w="9525">
            <a:noFill/>
          </a:ln>
        </p:spPr>
        <p:txBody>
          <a:bodyPr wrap="square">
            <a:spAutoFit/>
          </a:bodyPr>
          <a:p>
            <a:pPr marL="0" lvl="0" indent="0" algn="l"/>
            <a:r>
              <a:rPr lang="zh-CN" altLang="en-US" sz="2400" b="1">
                <a:latin typeface="楷体_GB2312" pitchFamily="1" charset="-122"/>
                <a:ea typeface="楷体_GB2312" pitchFamily="1" charset="-122"/>
                <a:cs typeface="+mn-ea"/>
              </a:rPr>
              <a:t>二、恶意代码的清除与防御</a:t>
            </a:r>
            <a:endParaRPr lang="zh-CN" altLang="en-US" sz="2400" b="1">
              <a:latin typeface="楷体_GB2312" pitchFamily="1" charset="-122"/>
              <a:ea typeface="楷体_GB2312" pitchFamily="1" charset="-122"/>
              <a:cs typeface="+mn-ea"/>
            </a:endParaRPr>
          </a:p>
          <a:p>
            <a:pPr marL="0" lvl="0" indent="0" algn="l"/>
            <a:r>
              <a:rPr lang="zh-CN" altLang="en-US" sz="2400" b="1">
                <a:latin typeface="楷体_GB2312" pitchFamily="1" charset="-122"/>
                <a:ea typeface="楷体_GB2312" pitchFamily="1" charset="-122"/>
                <a:cs typeface="+mn-ea"/>
              </a:rPr>
              <a:t>2. 恶意代码的预防技术</a:t>
            </a:r>
            <a:endParaRPr lang="zh-CN" altLang="en-US" sz="2400" b="1">
              <a:latin typeface="楷体_GB2312" pitchFamily="1" charset="-122"/>
              <a:ea typeface="楷体_GB2312" pitchFamily="1" charset="-122"/>
              <a:cs typeface="+mn-ea"/>
            </a:endParaRPr>
          </a:p>
          <a:p>
            <a:pPr marL="0" lvl="0" indent="0" algn="l"/>
            <a:r>
              <a:rPr lang="zh-CN" altLang="en-US" sz="2400" b="1">
                <a:latin typeface="楷体_GB2312" pitchFamily="1" charset="-122"/>
                <a:ea typeface="楷体_GB2312" pitchFamily="1" charset="-122"/>
                <a:cs typeface="+mn-ea"/>
              </a:rPr>
              <a:t>（1）使用反病毒软件</a:t>
            </a:r>
            <a:endParaRPr lang="zh-CN" altLang="en-US" sz="2400" b="1">
              <a:latin typeface="楷体_GB2312" pitchFamily="1" charset="-122"/>
              <a:ea typeface="楷体_GB2312" pitchFamily="1" charset="-122"/>
              <a:cs typeface="+mn-ea"/>
            </a:endParaRPr>
          </a:p>
          <a:p>
            <a:pPr marL="0" lvl="0" indent="0" algn="l"/>
            <a:r>
              <a:rPr lang="zh-CN" altLang="en-US" sz="2400" b="1">
                <a:latin typeface="楷体_GB2312" pitchFamily="1" charset="-122"/>
                <a:ea typeface="楷体_GB2312" pitchFamily="1" charset="-122"/>
                <a:cs typeface="+mn-ea"/>
              </a:rPr>
              <a:t>（2）阻塞可疑文件</a:t>
            </a:r>
            <a:endParaRPr lang="zh-CN" altLang="en-US" sz="2400" b="1">
              <a:latin typeface="楷体_GB2312" pitchFamily="1" charset="-122"/>
              <a:ea typeface="楷体_GB2312" pitchFamily="1" charset="-122"/>
              <a:cs typeface="+mn-ea"/>
            </a:endParaRPr>
          </a:p>
          <a:p>
            <a:pPr marL="0" lvl="0" indent="0" algn="l"/>
            <a:r>
              <a:rPr lang="zh-CN" altLang="en-US" sz="2400" b="1">
                <a:latin typeface="楷体_GB2312" pitchFamily="1" charset="-122"/>
                <a:ea typeface="楷体_GB2312" pitchFamily="1" charset="-122"/>
                <a:cs typeface="+mn-ea"/>
              </a:rPr>
              <a:t>（3）限制使用不必要的具有传输能力的文件</a:t>
            </a:r>
            <a:endParaRPr lang="zh-CN" altLang="en-US" sz="2400" b="1">
              <a:latin typeface="楷体_GB2312" pitchFamily="1" charset="-122"/>
              <a:ea typeface="楷体_GB2312" pitchFamily="1" charset="-122"/>
              <a:cs typeface="+mn-ea"/>
            </a:endParaRPr>
          </a:p>
          <a:p>
            <a:pPr marL="0" lvl="0" indent="0" algn="l"/>
            <a:r>
              <a:rPr lang="zh-CN" altLang="en-US" sz="2400" b="1">
                <a:latin typeface="楷体_GB2312" pitchFamily="1" charset="-122"/>
                <a:ea typeface="楷体_GB2312" pitchFamily="1" charset="-122"/>
                <a:cs typeface="+mn-ea"/>
              </a:rPr>
              <a:t>（4）安全处理邮件附件</a:t>
            </a:r>
            <a:endParaRPr lang="zh-CN" altLang="en-US" sz="2400" b="1">
              <a:latin typeface="楷体_GB2312" pitchFamily="1" charset="-122"/>
              <a:ea typeface="楷体_GB2312" pitchFamily="1" charset="-122"/>
              <a:cs typeface="+mn-ea"/>
            </a:endParaRPr>
          </a:p>
          <a:p>
            <a:pPr marL="0" lvl="0" indent="0" algn="l"/>
            <a:r>
              <a:rPr lang="zh-CN" altLang="en-US" sz="2400" b="1">
                <a:latin typeface="楷体_GB2312" pitchFamily="1" charset="-122"/>
                <a:ea typeface="楷体_GB2312" pitchFamily="1" charset="-122"/>
                <a:cs typeface="+mn-ea"/>
              </a:rPr>
              <a:t>（5）避免开放网络共享</a:t>
            </a:r>
            <a:endParaRPr lang="zh-CN" altLang="en-US" sz="2400" b="1">
              <a:latin typeface="楷体_GB2312" pitchFamily="1" charset="-122"/>
              <a:ea typeface="楷体_GB2312" pitchFamily="1" charset="-122"/>
              <a:cs typeface="+mn-ea"/>
            </a:endParaRPr>
          </a:p>
          <a:p>
            <a:pPr marL="0" lvl="0" indent="0" algn="l"/>
            <a:r>
              <a:rPr lang="zh-CN" altLang="en-US" sz="2400" b="1">
                <a:latin typeface="楷体_GB2312" pitchFamily="1" charset="-122"/>
                <a:ea typeface="楷体_GB2312" pitchFamily="1" charset="-122"/>
                <a:cs typeface="+mn-ea"/>
              </a:rPr>
              <a:t>（6）使用Web浏览器的安全机制限制移动代码</a:t>
            </a:r>
            <a:endParaRPr lang="zh-CN" altLang="en-US" sz="2400" b="1">
              <a:latin typeface="楷体_GB2312" pitchFamily="1" charset="-122"/>
              <a:ea typeface="楷体_GB2312" pitchFamily="1" charset="-122"/>
              <a:cs typeface="+mn-ea"/>
            </a:endParaRPr>
          </a:p>
          <a:p>
            <a:pPr marL="0" lvl="0" indent="0" algn="l"/>
            <a:r>
              <a:rPr lang="zh-CN" altLang="en-US" sz="2400" b="1">
                <a:latin typeface="楷体_GB2312" pitchFamily="1" charset="-122"/>
                <a:ea typeface="楷体_GB2312" pitchFamily="1" charset="-122"/>
                <a:cs typeface="+mn-ea"/>
              </a:rPr>
              <a:t>（7）设置邮件客户端使它更安全</a:t>
            </a:r>
            <a:endParaRPr lang="zh-CN" altLang="en-US" sz="2400" b="1">
              <a:latin typeface="楷体_GB2312" pitchFamily="1" charset="-122"/>
              <a:ea typeface="楷体_GB2312" pitchFamily="1" charset="-122"/>
              <a:cs typeface="+mn-ea"/>
            </a:endParaRPr>
          </a:p>
        </p:txBody>
      </p:sp>
      <p:sp>
        <p:nvSpPr>
          <p:cNvPr id="9" name="文本框 8"/>
          <p:cNvSpPr txBox="1"/>
          <p:nvPr/>
        </p:nvSpPr>
        <p:spPr>
          <a:xfrm>
            <a:off x="1249680" y="247015"/>
            <a:ext cx="611695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第3章 计算机操作系统的安全</a:t>
            </a:r>
            <a:endParaRPr lang="zh-CN" altLang="en-US"/>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6995" y="1587500"/>
            <a:ext cx="8970645" cy="4846320"/>
          </a:xfrm>
          <a:prstGeom prst="rect">
            <a:avLst/>
          </a:prstGeom>
          <a:noFill/>
          <a:ln w="9525">
            <a:noFill/>
          </a:ln>
        </p:spPr>
        <p:txBody>
          <a:bodyPr wrap="square">
            <a:spAutoFit/>
          </a:bodyPr>
          <a:p>
            <a:pPr marL="0" lvl="0" indent="0" algn="l"/>
            <a:r>
              <a:rPr lang="zh-CN" altLang="en-US" sz="2400" b="1">
                <a:latin typeface="楷体_GB2312" pitchFamily="1" charset="-122"/>
                <a:ea typeface="楷体_GB2312" pitchFamily="1" charset="-122"/>
                <a:cs typeface="+mn-ea"/>
              </a:rPr>
              <a:t>三、恶意网页代码的清除与防御</a:t>
            </a:r>
            <a:endParaRPr lang="zh-CN" altLang="en-US" sz="2400" b="1">
              <a:latin typeface="楷体_GB2312" pitchFamily="1" charset="-122"/>
              <a:ea typeface="楷体_GB2312" pitchFamily="1" charset="-122"/>
              <a:cs typeface="+mn-ea"/>
            </a:endParaRPr>
          </a:p>
          <a:p>
            <a:pPr marL="0" lvl="0" indent="0" algn="l"/>
            <a:r>
              <a:rPr lang="zh-CN" altLang="en-US" sz="2400" b="1">
                <a:latin typeface="楷体_GB2312" pitchFamily="1" charset="-122"/>
                <a:ea typeface="楷体_GB2312" pitchFamily="1" charset="-122"/>
                <a:cs typeface="+mn-ea"/>
              </a:rPr>
              <a:t>1．恶意网页代码的概念</a:t>
            </a:r>
            <a:endParaRPr lang="zh-CN" altLang="en-US" sz="2400" b="1">
              <a:latin typeface="楷体_GB2312" pitchFamily="1" charset="-122"/>
              <a:ea typeface="楷体_GB2312" pitchFamily="1" charset="-122"/>
              <a:cs typeface="+mn-ea"/>
            </a:endParaRPr>
          </a:p>
          <a:p>
            <a:pPr marL="0" lvl="0" indent="0" algn="l"/>
            <a:r>
              <a:rPr lang="zh-CN" altLang="en-US" sz="2400" b="1">
                <a:latin typeface="楷体_GB2312" pitchFamily="1" charset="-122"/>
                <a:ea typeface="楷体_GB2312" pitchFamily="1" charset="-122"/>
                <a:cs typeface="+mn-ea"/>
              </a:rPr>
              <a:t>恶意网页代码是一种广义上的病毒，但是它又不同于传统意义上的病毒，恶意网页代码不具有传染性，但是它具有极强的破坏性与欺骗性；它存在于网页之中，其实是以WSH（Windows Scripting Host，Windows脚本宿主）为基础，使用一些Script语言编写的一些恶意代码并利用IE的漏洞来实现病毒植入；当用户登录某些含有网页病毒的网站时，网页病毒便被悄悄激活，这些病毒一旦激活，能利用系统的一些资源进行破坏。轻则修改用户的注册表，使用户的首页、浏览器标题改动；重则能关闭系统，装上木马，染上病毒，使用户无法正常使用计算机系统，将系统进行格式化等。而这种网页病毒容易编写和修改，使用户防不胜防。</a:t>
            </a:r>
            <a:endParaRPr lang="zh-CN" altLang="en-US" sz="2400" b="1">
              <a:latin typeface="楷体_GB2312" pitchFamily="1" charset="-122"/>
              <a:ea typeface="楷体_GB2312" pitchFamily="1" charset="-122"/>
              <a:cs typeface="+mn-ea"/>
            </a:endParaRPr>
          </a:p>
        </p:txBody>
      </p:sp>
      <p:sp>
        <p:nvSpPr>
          <p:cNvPr id="9" name="文本框 8"/>
          <p:cNvSpPr txBox="1"/>
          <p:nvPr/>
        </p:nvSpPr>
        <p:spPr>
          <a:xfrm>
            <a:off x="1249680" y="247015"/>
            <a:ext cx="611695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第3章 计算机操作系统的安全</a:t>
            </a:r>
            <a:endParaRPr lang="zh-CN" altLang="en-US"/>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6995" y="1587500"/>
            <a:ext cx="8970645" cy="4114800"/>
          </a:xfrm>
          <a:prstGeom prst="rect">
            <a:avLst/>
          </a:prstGeom>
          <a:noFill/>
          <a:ln w="9525">
            <a:noFill/>
          </a:ln>
        </p:spPr>
        <p:txBody>
          <a:bodyPr wrap="square">
            <a:spAutoFit/>
          </a:bodyPr>
          <a:p>
            <a:pPr marL="0" lvl="0" indent="0" algn="l"/>
            <a:r>
              <a:rPr lang="zh-CN" altLang="en-US" sz="2400" b="1">
                <a:latin typeface="楷体_GB2312" pitchFamily="1" charset="-122"/>
                <a:ea typeface="楷体_GB2312" pitchFamily="1" charset="-122"/>
                <a:cs typeface="+mn-ea"/>
              </a:rPr>
              <a:t>三、恶意网页代码的清除与防御</a:t>
            </a:r>
            <a:endParaRPr lang="zh-CN" altLang="en-US" sz="2400" b="1">
              <a:latin typeface="楷体_GB2312" pitchFamily="1" charset="-122"/>
              <a:ea typeface="楷体_GB2312" pitchFamily="1" charset="-122"/>
              <a:cs typeface="+mn-ea"/>
            </a:endParaRPr>
          </a:p>
          <a:p>
            <a:pPr marL="0" lvl="0" indent="0" algn="l"/>
            <a:r>
              <a:rPr lang="zh-CN" altLang="en-US" sz="2400" b="1">
                <a:latin typeface="楷体_GB2312" pitchFamily="1" charset="-122"/>
                <a:ea typeface="楷体_GB2312" pitchFamily="1" charset="-122"/>
                <a:cs typeface="+mn-ea"/>
              </a:rPr>
              <a:t>2．恶意网页代码的特点</a:t>
            </a:r>
            <a:endParaRPr lang="zh-CN" altLang="en-US" sz="2400" b="1">
              <a:latin typeface="楷体_GB2312" pitchFamily="1" charset="-122"/>
              <a:ea typeface="楷体_GB2312" pitchFamily="1" charset="-122"/>
              <a:cs typeface="+mn-ea"/>
            </a:endParaRPr>
          </a:p>
          <a:p>
            <a:pPr marL="0" lvl="0" indent="0" algn="l"/>
            <a:r>
              <a:rPr lang="zh-CN" altLang="en-US" sz="2400" b="1">
                <a:latin typeface="楷体_GB2312" pitchFamily="1" charset="-122"/>
                <a:ea typeface="楷体_GB2312" pitchFamily="1" charset="-122"/>
                <a:cs typeface="+mn-ea"/>
              </a:rPr>
              <a:t>恶意网页代码主要利用了软件或操作平台的安全漏洞，一旦用户浏览了含有病毒的网页，即可在不知不觉的情况下中招，给用户系统带来不同程序的破坏，令中招的用户苦不堪言，甚至造成无法弥补的惨重损失。恶意网页代码的攻击形式是基于网页的，如果用户打开了带有恶意代码的网页，用户所执行的操作就不单是浏览网页了，甚至还有可能伴随有病毒的原体软件下载，或木马下载，以达到修改注册表等目的。在一般情况下，容易遭受到带有恶意代码攻击的网页具有这样一些特点：引人注意的网页名称、利用浏览者的好奇心和无安全意识的浏览者。</a:t>
            </a:r>
            <a:endParaRPr lang="zh-CN" altLang="en-US" sz="2400" b="1">
              <a:latin typeface="楷体_GB2312" pitchFamily="1" charset="-122"/>
              <a:ea typeface="楷体_GB2312" pitchFamily="1" charset="-122"/>
              <a:cs typeface="+mn-ea"/>
            </a:endParaRPr>
          </a:p>
        </p:txBody>
      </p:sp>
      <p:sp>
        <p:nvSpPr>
          <p:cNvPr id="9" name="文本框 8"/>
          <p:cNvSpPr txBox="1"/>
          <p:nvPr/>
        </p:nvSpPr>
        <p:spPr>
          <a:xfrm>
            <a:off x="1249680" y="247015"/>
            <a:ext cx="611695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第3章 计算机操作系统的安全</a:t>
            </a:r>
            <a:endParaRPr lang="zh-CN" altLang="en-US"/>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6995" y="1587500"/>
            <a:ext cx="8970645" cy="3017520"/>
          </a:xfrm>
          <a:prstGeom prst="rect">
            <a:avLst/>
          </a:prstGeom>
          <a:noFill/>
          <a:ln w="9525">
            <a:noFill/>
          </a:ln>
        </p:spPr>
        <p:txBody>
          <a:bodyPr wrap="square">
            <a:spAutoFit/>
          </a:bodyPr>
          <a:p>
            <a:pPr marL="0" lvl="0" indent="0" algn="l"/>
            <a:r>
              <a:rPr lang="zh-CN" altLang="en-US" sz="2400" b="1">
                <a:latin typeface="楷体_GB2312" pitchFamily="1" charset="-122"/>
                <a:ea typeface="楷体_GB2312" pitchFamily="1" charset="-122"/>
                <a:cs typeface="+mn-ea"/>
              </a:rPr>
              <a:t>三、恶意网页代码的清除与防御</a:t>
            </a:r>
            <a:endParaRPr lang="zh-CN" altLang="en-US" sz="2400" b="1">
              <a:latin typeface="楷体_GB2312" pitchFamily="1" charset="-122"/>
              <a:ea typeface="楷体_GB2312" pitchFamily="1" charset="-122"/>
              <a:cs typeface="+mn-ea"/>
            </a:endParaRPr>
          </a:p>
          <a:p>
            <a:pPr marL="0" lvl="0" indent="0" algn="l"/>
            <a:r>
              <a:rPr lang="zh-CN" altLang="en-US" sz="2400" b="1">
                <a:latin typeface="楷体_GB2312" pitchFamily="1" charset="-122"/>
                <a:ea typeface="楷体_GB2312" pitchFamily="1" charset="-122"/>
                <a:cs typeface="+mn-ea"/>
              </a:rPr>
              <a:t>3．恶意网页代码的分类</a:t>
            </a:r>
            <a:endParaRPr lang="zh-CN" altLang="en-US" sz="2400" b="1">
              <a:latin typeface="楷体_GB2312" pitchFamily="1" charset="-122"/>
              <a:ea typeface="楷体_GB2312" pitchFamily="1" charset="-122"/>
              <a:cs typeface="+mn-ea"/>
            </a:endParaRPr>
          </a:p>
          <a:p>
            <a:pPr marL="0" lvl="0" indent="0" algn="l"/>
            <a:r>
              <a:rPr lang="zh-CN" altLang="en-US" sz="2400" b="1">
                <a:latin typeface="楷体_GB2312" pitchFamily="1" charset="-122"/>
                <a:ea typeface="楷体_GB2312" pitchFamily="1" charset="-122"/>
                <a:cs typeface="+mn-ea"/>
              </a:rPr>
              <a:t>根据恶意网页代码的作用对象及其表现的特征，可以将恶意网页代码分为如下两大类：</a:t>
            </a:r>
            <a:endParaRPr lang="zh-CN" altLang="en-US" sz="2400" b="1">
              <a:latin typeface="楷体_GB2312" pitchFamily="1" charset="-122"/>
              <a:ea typeface="楷体_GB2312" pitchFamily="1" charset="-122"/>
              <a:cs typeface="+mn-ea"/>
            </a:endParaRPr>
          </a:p>
          <a:p>
            <a:pPr marL="0" lvl="0" indent="0" algn="l"/>
            <a:r>
              <a:rPr lang="zh-CN" altLang="en-US" sz="2400" b="1">
                <a:latin typeface="楷体_GB2312" pitchFamily="1" charset="-122"/>
                <a:ea typeface="楷体_GB2312" pitchFamily="1" charset="-122"/>
                <a:cs typeface="+mn-ea"/>
              </a:rPr>
              <a:t>（1）通过Java Script、VB Script、Applet、ActiveX编辑的脚本程序来修改IE浏览器</a:t>
            </a:r>
            <a:endParaRPr lang="zh-CN" altLang="en-US" sz="2400" b="1">
              <a:latin typeface="楷体_GB2312" pitchFamily="1" charset="-122"/>
              <a:ea typeface="楷体_GB2312" pitchFamily="1" charset="-122"/>
              <a:cs typeface="+mn-ea"/>
            </a:endParaRPr>
          </a:p>
          <a:p>
            <a:pPr marL="0" lvl="0" indent="0" algn="l"/>
            <a:r>
              <a:rPr lang="zh-CN" altLang="en-US" sz="2400" b="1">
                <a:latin typeface="楷体_GB2312" pitchFamily="1" charset="-122"/>
                <a:ea typeface="楷体_GB2312" pitchFamily="1" charset="-122"/>
                <a:cs typeface="+mn-ea"/>
              </a:rPr>
              <a:t>（2）通过Java Script、VB Script、Applet、ActiveX编辑的脚本程序修改用户操作系统</a:t>
            </a:r>
            <a:endParaRPr lang="zh-CN" altLang="en-US" sz="2400" b="1">
              <a:latin typeface="楷体_GB2312" pitchFamily="1" charset="-122"/>
              <a:ea typeface="楷体_GB2312" pitchFamily="1" charset="-122"/>
              <a:cs typeface="+mn-ea"/>
            </a:endParaRPr>
          </a:p>
        </p:txBody>
      </p:sp>
      <p:sp>
        <p:nvSpPr>
          <p:cNvPr id="9" name="文本框 8"/>
          <p:cNvSpPr txBox="1"/>
          <p:nvPr/>
        </p:nvSpPr>
        <p:spPr>
          <a:xfrm>
            <a:off x="1249680" y="247015"/>
            <a:ext cx="611695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第3章 计算机操作系统的安全</a:t>
            </a:r>
            <a:endParaRPr lang="zh-CN" altLang="en-US"/>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6995" y="1587500"/>
            <a:ext cx="8970645" cy="3383280"/>
          </a:xfrm>
          <a:prstGeom prst="rect">
            <a:avLst/>
          </a:prstGeom>
          <a:noFill/>
          <a:ln w="9525">
            <a:noFill/>
          </a:ln>
        </p:spPr>
        <p:txBody>
          <a:bodyPr wrap="square">
            <a:spAutoFit/>
          </a:bodyPr>
          <a:p>
            <a:pPr marL="0" lvl="0" indent="0" algn="l"/>
            <a:r>
              <a:rPr lang="zh-CN" altLang="en-US" sz="2400" b="1">
                <a:latin typeface="楷体_GB2312" pitchFamily="1" charset="-122"/>
                <a:ea typeface="楷体_GB2312" pitchFamily="1" charset="-122"/>
                <a:cs typeface="+mn-ea"/>
              </a:rPr>
              <a:t>三、恶意网页代码的清除与防御</a:t>
            </a:r>
            <a:endParaRPr lang="zh-CN" altLang="en-US" sz="2400" b="1">
              <a:latin typeface="楷体_GB2312" pitchFamily="1" charset="-122"/>
              <a:ea typeface="楷体_GB2312" pitchFamily="1" charset="-122"/>
              <a:cs typeface="+mn-ea"/>
            </a:endParaRPr>
          </a:p>
          <a:p>
            <a:pPr marL="0" lvl="0" indent="0" algn="l"/>
            <a:r>
              <a:rPr lang="zh-CN" altLang="en-US" sz="2400" b="1">
                <a:latin typeface="楷体_GB2312" pitchFamily="1" charset="-122"/>
                <a:ea typeface="楷体_GB2312" pitchFamily="1" charset="-122"/>
                <a:cs typeface="+mn-ea"/>
              </a:rPr>
              <a:t>4．恶意网页代码脚本</a:t>
            </a:r>
            <a:endParaRPr lang="zh-CN" altLang="en-US" sz="2400" b="1">
              <a:latin typeface="楷体_GB2312" pitchFamily="1" charset="-122"/>
              <a:ea typeface="楷体_GB2312" pitchFamily="1" charset="-122"/>
              <a:cs typeface="+mn-ea"/>
            </a:endParaRPr>
          </a:p>
          <a:p>
            <a:pPr marL="0" lvl="0" indent="0" algn="l"/>
            <a:r>
              <a:rPr lang="zh-CN" altLang="en-US" sz="2400" b="1">
                <a:latin typeface="楷体_GB2312" pitchFamily="1" charset="-122"/>
                <a:ea typeface="楷体_GB2312" pitchFamily="1" charset="-122"/>
                <a:cs typeface="+mn-ea"/>
              </a:rPr>
              <a:t>    由于恶意网页代码都嵌入在HTML中，而HTML支持着多种脚本语言，因此恶意网页代码是基于脚本语言的一种攻击方式。恶意网页代码所使用的脚本语言以JavaScript和VBScript最为常见。</a:t>
            </a:r>
            <a:endParaRPr lang="zh-CN" altLang="en-US" sz="2400" b="1">
              <a:latin typeface="楷体_GB2312" pitchFamily="1" charset="-122"/>
              <a:ea typeface="楷体_GB2312" pitchFamily="1" charset="-122"/>
              <a:cs typeface="+mn-ea"/>
            </a:endParaRPr>
          </a:p>
          <a:p>
            <a:pPr marL="0" lvl="0" indent="0" algn="l"/>
            <a:endParaRPr lang="zh-CN" altLang="en-US" sz="2400" b="1">
              <a:latin typeface="楷体_GB2312" pitchFamily="1" charset="-122"/>
              <a:ea typeface="楷体_GB2312" pitchFamily="1" charset="-122"/>
              <a:cs typeface="+mn-ea"/>
            </a:endParaRPr>
          </a:p>
          <a:p>
            <a:pPr marL="0" lvl="0" indent="0" algn="l"/>
            <a:r>
              <a:rPr lang="zh-CN" altLang="en-US" sz="2400" b="1">
                <a:latin typeface="楷体_GB2312" pitchFamily="1" charset="-122"/>
                <a:ea typeface="楷体_GB2312" pitchFamily="1" charset="-122"/>
                <a:cs typeface="+mn-ea"/>
              </a:rPr>
              <a:t>5．恶意网页代码的攻击与防范</a:t>
            </a:r>
            <a:endParaRPr lang="zh-CN" altLang="en-US" sz="2400" b="1">
              <a:latin typeface="楷体_GB2312" pitchFamily="1" charset="-122"/>
              <a:ea typeface="楷体_GB2312" pitchFamily="1" charset="-122"/>
              <a:cs typeface="+mn-ea"/>
            </a:endParaRPr>
          </a:p>
          <a:p>
            <a:pPr marL="0" lvl="0" indent="0" algn="l"/>
            <a:r>
              <a:rPr lang="zh-CN" altLang="en-US" sz="2400" b="1">
                <a:latin typeface="楷体_GB2312" pitchFamily="1" charset="-122"/>
                <a:ea typeface="楷体_GB2312" pitchFamily="1" charset="-122"/>
                <a:cs typeface="+mn-ea"/>
              </a:rPr>
              <a:t>（1）恶意网页代码的攻击原理</a:t>
            </a:r>
            <a:endParaRPr lang="zh-CN" altLang="en-US" sz="2400" b="1">
              <a:latin typeface="楷体_GB2312" pitchFamily="1" charset="-122"/>
              <a:ea typeface="楷体_GB2312" pitchFamily="1" charset="-122"/>
              <a:cs typeface="+mn-ea"/>
            </a:endParaRPr>
          </a:p>
          <a:p>
            <a:pPr marL="0" lvl="0" indent="0" algn="l"/>
            <a:r>
              <a:rPr lang="zh-CN" altLang="en-US" sz="2400" b="1">
                <a:latin typeface="楷体_GB2312" pitchFamily="1" charset="-122"/>
                <a:ea typeface="楷体_GB2312" pitchFamily="1" charset="-122"/>
                <a:cs typeface="+mn-ea"/>
              </a:rPr>
              <a:t>（2）恶意网页代码的防范</a:t>
            </a:r>
            <a:endParaRPr lang="zh-CN" altLang="en-US" sz="2400" b="1">
              <a:latin typeface="楷体_GB2312" pitchFamily="1" charset="-122"/>
              <a:ea typeface="楷体_GB2312" pitchFamily="1" charset="-122"/>
              <a:cs typeface="+mn-ea"/>
            </a:endParaRPr>
          </a:p>
        </p:txBody>
      </p:sp>
      <p:sp>
        <p:nvSpPr>
          <p:cNvPr id="9" name="文本框 8"/>
          <p:cNvSpPr txBox="1"/>
          <p:nvPr/>
        </p:nvSpPr>
        <p:spPr>
          <a:xfrm>
            <a:off x="1249680" y="247015"/>
            <a:ext cx="611695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第3章 计算机操作系统的安全</a:t>
            </a: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55650" y="1073150"/>
            <a:ext cx="8054340" cy="3931920"/>
          </a:xfrm>
          <a:prstGeom prst="rect">
            <a:avLst/>
          </a:prstGeom>
          <a:noFill/>
        </p:spPr>
        <p:txBody>
          <a:bodyPr wrap="square" rtlCol="0" anchor="t">
            <a:spAutoFit/>
          </a:bodyPr>
          <a:p>
            <a:r>
              <a:rPr lang="zh-CN" altLang="en-US" sz="2800" b="1">
                <a:latin typeface="楷体_GB2312" pitchFamily="1" charset="-122"/>
                <a:ea typeface="楷体_GB2312" pitchFamily="1" charset="-122"/>
                <a:cs typeface="+mn-ea"/>
              </a:rPr>
              <a:t>3.1.3  操作系统安全级别的划分</a:t>
            </a:r>
            <a:endParaRPr lang="zh-CN" altLang="en-US" sz="2800" b="1">
              <a:latin typeface="楷体_GB2312" pitchFamily="1" charset="-122"/>
              <a:ea typeface="楷体_GB2312" pitchFamily="1" charset="-122"/>
              <a:cs typeface="+mn-ea"/>
            </a:endParaRPr>
          </a:p>
          <a:p>
            <a:r>
              <a:rPr lang="zh-CN" altLang="en-US" sz="2800" b="1">
                <a:latin typeface="楷体_GB2312" pitchFamily="1" charset="-122"/>
                <a:ea typeface="楷体_GB2312" pitchFamily="1" charset="-122"/>
                <a:cs typeface="+mn-ea"/>
              </a:rPr>
              <a:t>TCSEC将计算机系统的安全可信性分为7个级别：</a:t>
            </a:r>
            <a:endParaRPr lang="zh-CN" altLang="en-US" sz="2800" b="1">
              <a:latin typeface="楷体_GB2312" pitchFamily="1" charset="-122"/>
              <a:ea typeface="楷体_GB2312" pitchFamily="1" charset="-122"/>
              <a:cs typeface="+mn-ea"/>
            </a:endParaRPr>
          </a:p>
          <a:p>
            <a:r>
              <a:rPr lang="zh-CN" altLang="en-US" sz="2800" b="1">
                <a:latin typeface="楷体_GB2312" pitchFamily="1" charset="-122"/>
                <a:ea typeface="楷体_GB2312" pitchFamily="1" charset="-122"/>
                <a:cs typeface="+mn-ea"/>
              </a:rPr>
              <a:t>（l）D：最低安全性。</a:t>
            </a:r>
            <a:endParaRPr lang="zh-CN" altLang="en-US" sz="2800" b="1">
              <a:latin typeface="楷体_GB2312" pitchFamily="1" charset="-122"/>
              <a:ea typeface="楷体_GB2312" pitchFamily="1" charset="-122"/>
              <a:cs typeface="+mn-ea"/>
            </a:endParaRPr>
          </a:p>
          <a:p>
            <a:r>
              <a:rPr lang="zh-CN" altLang="en-US" sz="2800" b="1">
                <a:latin typeface="楷体_GB2312" pitchFamily="1" charset="-122"/>
                <a:ea typeface="楷体_GB2312" pitchFamily="1" charset="-122"/>
                <a:cs typeface="+mn-ea"/>
              </a:rPr>
              <a:t>（2）C1：自主存取控制。</a:t>
            </a:r>
            <a:endParaRPr lang="zh-CN" altLang="en-US" sz="2800" b="1">
              <a:latin typeface="楷体_GB2312" pitchFamily="1" charset="-122"/>
              <a:ea typeface="楷体_GB2312" pitchFamily="1" charset="-122"/>
              <a:cs typeface="+mn-ea"/>
            </a:endParaRPr>
          </a:p>
          <a:p>
            <a:r>
              <a:rPr lang="zh-CN" altLang="en-US" sz="2800" b="1">
                <a:latin typeface="楷体_GB2312" pitchFamily="1" charset="-122"/>
                <a:ea typeface="楷体_GB2312" pitchFamily="1" charset="-122"/>
                <a:cs typeface="+mn-ea"/>
              </a:rPr>
              <a:t>（3）C2：较完善的自主存取控制（DAC）、审计。</a:t>
            </a:r>
            <a:endParaRPr lang="zh-CN" altLang="en-US" sz="2800" b="1">
              <a:latin typeface="楷体_GB2312" pitchFamily="1" charset="-122"/>
              <a:ea typeface="楷体_GB2312" pitchFamily="1" charset="-122"/>
              <a:cs typeface="+mn-ea"/>
            </a:endParaRPr>
          </a:p>
          <a:p>
            <a:r>
              <a:rPr lang="zh-CN" altLang="en-US" sz="2800" b="1">
                <a:latin typeface="楷体_GB2312" pitchFamily="1" charset="-122"/>
                <a:ea typeface="楷体_GB2312" pitchFamily="1" charset="-122"/>
                <a:cs typeface="+mn-ea"/>
              </a:rPr>
              <a:t>（4）Bl：强制存取控制（MAC）。</a:t>
            </a:r>
            <a:endParaRPr lang="zh-CN" altLang="en-US" sz="2800" b="1">
              <a:latin typeface="楷体_GB2312" pitchFamily="1" charset="-122"/>
              <a:ea typeface="楷体_GB2312" pitchFamily="1" charset="-122"/>
              <a:cs typeface="+mn-ea"/>
            </a:endParaRPr>
          </a:p>
          <a:p>
            <a:r>
              <a:rPr lang="zh-CN" altLang="en-US" sz="2800" b="1">
                <a:latin typeface="楷体_GB2312" pitchFamily="1" charset="-122"/>
                <a:ea typeface="楷体_GB2312" pitchFamily="1" charset="-122"/>
                <a:cs typeface="+mn-ea"/>
              </a:rPr>
              <a:t>（5）B2：良好的结构化设计、形式化安全模型。</a:t>
            </a:r>
            <a:endParaRPr lang="zh-CN" altLang="en-US" sz="2800" b="1">
              <a:latin typeface="楷体_GB2312" pitchFamily="1" charset="-122"/>
              <a:ea typeface="楷体_GB2312" pitchFamily="1" charset="-122"/>
              <a:cs typeface="+mn-ea"/>
            </a:endParaRPr>
          </a:p>
          <a:p>
            <a:r>
              <a:rPr lang="zh-CN" altLang="en-US" sz="2800" b="1">
                <a:latin typeface="楷体_GB2312" pitchFamily="1" charset="-122"/>
                <a:ea typeface="楷体_GB2312" pitchFamily="1" charset="-122"/>
                <a:cs typeface="+mn-ea"/>
              </a:rPr>
              <a:t>（6）B3：全面的访问控制、可信恢复。</a:t>
            </a:r>
            <a:endParaRPr lang="zh-CN" altLang="en-US" sz="2800" b="1">
              <a:latin typeface="楷体_GB2312" pitchFamily="1" charset="-122"/>
              <a:ea typeface="楷体_GB2312" pitchFamily="1" charset="-122"/>
              <a:cs typeface="+mn-ea"/>
            </a:endParaRPr>
          </a:p>
          <a:p>
            <a:r>
              <a:rPr lang="zh-CN" altLang="en-US" sz="2800" b="1">
                <a:latin typeface="楷体_GB2312" pitchFamily="1" charset="-122"/>
                <a:ea typeface="楷体_GB2312" pitchFamily="1" charset="-122"/>
                <a:cs typeface="+mn-ea"/>
              </a:rPr>
              <a:t>（7）Al：形式化认证。</a:t>
            </a:r>
            <a:endParaRPr lang="zh-CN" altLang="en-US" sz="2800" b="1">
              <a:latin typeface="楷体_GB2312" pitchFamily="1" charset="-122"/>
              <a:ea typeface="楷体_GB2312" pitchFamily="1" charset="-122"/>
              <a:cs typeface="+mn-ea"/>
            </a:endParaRPr>
          </a:p>
        </p:txBody>
      </p:sp>
      <p:sp>
        <p:nvSpPr>
          <p:cNvPr id="15" name="文本框 14"/>
          <p:cNvSpPr txBox="1"/>
          <p:nvPr/>
        </p:nvSpPr>
        <p:spPr>
          <a:xfrm>
            <a:off x="941705" y="88265"/>
            <a:ext cx="7868285" cy="641985"/>
          </a:xfrm>
          <a:prstGeom prst="rect">
            <a:avLst/>
          </a:prstGeom>
          <a:noFill/>
        </p:spPr>
        <p:txBody>
          <a:bodyPr wrap="squar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第3章 计算机操作系统的安全</a:t>
            </a:r>
            <a:endParaRPr lang="zh-CN" altLang="en-US" sz="4400" b="1">
              <a:latin typeface="宋体" panose="02010600030101010101" pitchFamily="2" charset="-122"/>
              <a:ea typeface="宋体"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标题 10"/>
          <p:cNvSpPr>
            <a:spLocks noGrp="1"/>
          </p:cNvSpPr>
          <p:nvPr>
            <p:ph type="title"/>
          </p:nvPr>
        </p:nvSpPr>
        <p:spPr/>
        <p:txBody>
          <a:bodyPr/>
          <a:p>
            <a:r>
              <a:rPr lang="zh-CN" altLang="en-US"/>
              <a:t>第3章 计算机操作系统的安全</a:t>
            </a:r>
            <a:endParaRPr lang="zh-CN" altLang="en-US"/>
          </a:p>
        </p:txBody>
      </p:sp>
      <p:sp>
        <p:nvSpPr>
          <p:cNvPr id="2" name="文本框 1"/>
          <p:cNvSpPr txBox="1"/>
          <p:nvPr/>
        </p:nvSpPr>
        <p:spPr>
          <a:xfrm>
            <a:off x="664210" y="1217930"/>
            <a:ext cx="8119745" cy="5212080"/>
          </a:xfrm>
          <a:prstGeom prst="rect">
            <a:avLst/>
          </a:prstGeom>
          <a:noFill/>
        </p:spPr>
        <p:txBody>
          <a:bodyPr wrap="square" rtlCol="0" anchor="t">
            <a:spAutoFit/>
          </a:bodyPr>
          <a:p>
            <a:r>
              <a:rPr lang="zh-CN" altLang="en-US" sz="2800" b="1">
                <a:latin typeface="楷体_GB2312" pitchFamily="1" charset="-122"/>
                <a:ea typeface="楷体_GB2312" pitchFamily="1" charset="-122"/>
                <a:cs typeface="+mn-ea"/>
              </a:rPr>
              <a:t>3.2.1 口令与账号安全</a:t>
            </a:r>
            <a:endParaRPr lang="zh-CN" altLang="en-US" sz="2800" b="1">
              <a:latin typeface="楷体_GB2312" pitchFamily="1" charset="-122"/>
              <a:ea typeface="楷体_GB2312" pitchFamily="1" charset="-122"/>
              <a:cs typeface="+mn-ea"/>
            </a:endParaRPr>
          </a:p>
          <a:p>
            <a:r>
              <a:rPr lang="zh-CN" altLang="en-US" sz="2800" b="1">
                <a:latin typeface="楷体_GB2312" pitchFamily="1" charset="-122"/>
                <a:ea typeface="楷体_GB2312" pitchFamily="1" charset="-122"/>
                <a:cs typeface="+mn-ea"/>
              </a:rPr>
              <a:t>设置安全口令和账号的一些要点：</a:t>
            </a:r>
            <a:endParaRPr lang="zh-CN" altLang="en-US" sz="2800" b="1">
              <a:latin typeface="楷体_GB2312" pitchFamily="1" charset="-122"/>
              <a:ea typeface="楷体_GB2312" pitchFamily="1" charset="-122"/>
              <a:cs typeface="+mn-ea"/>
            </a:endParaRPr>
          </a:p>
          <a:p>
            <a:r>
              <a:rPr lang="zh-CN" altLang="en-US" sz="2800" b="1">
                <a:latin typeface="楷体_GB2312" pitchFamily="1" charset="-122"/>
                <a:ea typeface="楷体_GB2312" pitchFamily="1" charset="-122"/>
                <a:cs typeface="+mn-ea"/>
              </a:rPr>
              <a:t>1．UNIX登录认证机制</a:t>
            </a:r>
            <a:endParaRPr lang="zh-CN" altLang="en-US" sz="2800" b="1">
              <a:latin typeface="楷体_GB2312" pitchFamily="1" charset="-122"/>
              <a:ea typeface="楷体_GB2312" pitchFamily="1" charset="-122"/>
              <a:cs typeface="+mn-ea"/>
            </a:endParaRPr>
          </a:p>
          <a:p>
            <a:r>
              <a:rPr lang="zh-CN" altLang="en-US" sz="2800" b="1">
                <a:latin typeface="楷体_GB2312" pitchFamily="1" charset="-122"/>
                <a:ea typeface="楷体_GB2312" pitchFamily="1" charset="-122"/>
                <a:cs typeface="+mn-ea"/>
              </a:rPr>
              <a:t>一般来说，通过终端登录UNIX系统的过程可描述如下：</a:t>
            </a:r>
            <a:endParaRPr lang="zh-CN" altLang="en-US" sz="2800" b="1">
              <a:latin typeface="楷体_GB2312" pitchFamily="1" charset="-122"/>
              <a:ea typeface="楷体_GB2312" pitchFamily="1" charset="-122"/>
              <a:cs typeface="+mn-ea"/>
            </a:endParaRPr>
          </a:p>
          <a:p>
            <a:r>
              <a:rPr lang="zh-CN" altLang="en-US" sz="2800" b="1">
                <a:latin typeface="楷体_GB2312" pitchFamily="1" charset="-122"/>
                <a:ea typeface="楷体_GB2312" pitchFamily="1" charset="-122"/>
                <a:cs typeface="+mn-ea"/>
              </a:rPr>
              <a:t>（1）init确保为每个终端连接（或虚拟终端）运行一个getty程序。</a:t>
            </a:r>
            <a:endParaRPr lang="zh-CN" altLang="en-US" sz="2800" b="1">
              <a:latin typeface="楷体_GB2312" pitchFamily="1" charset="-122"/>
              <a:ea typeface="楷体_GB2312" pitchFamily="1" charset="-122"/>
              <a:cs typeface="+mn-ea"/>
            </a:endParaRPr>
          </a:p>
          <a:p>
            <a:r>
              <a:rPr lang="zh-CN" altLang="en-US" sz="2800" b="1">
                <a:latin typeface="楷体_GB2312" pitchFamily="1" charset="-122"/>
                <a:ea typeface="楷体_GB2312" pitchFamily="1" charset="-122"/>
                <a:cs typeface="+mn-ea"/>
              </a:rPr>
              <a:t>（2）getty监听对应的终端并等待用户准备登录。</a:t>
            </a:r>
            <a:endParaRPr lang="zh-CN" altLang="en-US" sz="2800" b="1">
              <a:latin typeface="楷体_GB2312" pitchFamily="1" charset="-122"/>
              <a:ea typeface="楷体_GB2312" pitchFamily="1" charset="-122"/>
              <a:cs typeface="+mn-ea"/>
            </a:endParaRPr>
          </a:p>
          <a:p>
            <a:r>
              <a:rPr lang="zh-CN" altLang="en-US" sz="2800" b="1">
                <a:latin typeface="楷体_GB2312" pitchFamily="1" charset="-122"/>
                <a:ea typeface="楷体_GB2312" pitchFamily="1" charset="-122"/>
                <a:cs typeface="+mn-ea"/>
              </a:rPr>
              <a:t>（3）getty输出一条欢迎信息（保存在/etc/issue中），并提示用户输入用户名，最后运行login程序。</a:t>
            </a:r>
            <a:endParaRPr lang="zh-CN" altLang="en-US" sz="2800" b="1">
              <a:latin typeface="楷体_GB2312" pitchFamily="1" charset="-122"/>
              <a:ea typeface="楷体_GB2312" pitchFamily="1" charset="-122"/>
              <a:cs typeface="+mn-ea"/>
            </a:endParaRPr>
          </a:p>
          <a:p>
            <a:endParaRPr lang="zh-CN" altLang="en-US" sz="2800" b="1">
              <a:latin typeface="楷体_GB2312" pitchFamily="1" charset="-122"/>
              <a:ea typeface="楷体_GB2312" pitchFamily="1" charset="-122"/>
              <a:cs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矩形 11265"/>
          <p:cNvSpPr/>
          <p:nvPr/>
        </p:nvSpPr>
        <p:spPr>
          <a:xfrm>
            <a:off x="885190" y="58420"/>
            <a:ext cx="6858000" cy="1750060"/>
          </a:xfrm>
          <a:prstGeom prst="rect">
            <a:avLst/>
          </a:prstGeom>
          <a:noFill/>
          <a:ln w="9525">
            <a:noFill/>
          </a:ln>
        </p:spPr>
        <p:txBody>
          <a:bodyPr wrap="square" tIns="317400" bIns="212658" anchor="t">
            <a:spAutoFit/>
          </a:bodyPr>
          <a:p>
            <a:pPr lvl="0" indent="0" algn="ctr">
              <a:buClr>
                <a:srgbClr val="000000"/>
              </a:buClr>
            </a:pPr>
            <a:r>
              <a:rPr lang="zh-CN" altLang="en-US" sz="3600" b="1">
                <a:solidFill>
                  <a:schemeClr val="tx2"/>
                </a:solidFill>
                <a:effectLst>
                  <a:outerShdw blurRad="38100" dist="38100" dir="2700000" algn="tl">
                    <a:srgbClr val="C0C0C0"/>
                  </a:outerShdw>
                </a:effectLst>
                <a:latin typeface="+mj-lt"/>
                <a:ea typeface="+mj-ea"/>
                <a:cs typeface="+mj-cs"/>
                <a:sym typeface="+mn-ea"/>
              </a:rPr>
              <a:t>第3章 计算机操作系统的安全</a:t>
            </a:r>
            <a:endParaRPr lang="zh-CN" altLang="en-US"/>
          </a:p>
          <a:p>
            <a:pPr lvl="0" indent="0" algn="ctr">
              <a:buClr>
                <a:srgbClr val="000000"/>
              </a:buClr>
            </a:pPr>
            <a:r>
              <a:rPr lang="zh-CN" altLang="en-US" sz="4400" b="1">
                <a:solidFill>
                  <a:schemeClr val="bg1"/>
                </a:solidFill>
                <a:latin typeface="宋体" panose="02010600030101010101" pitchFamily="2" charset="-122"/>
                <a:ea typeface="宋体" panose="02010600030101010101" pitchFamily="2" charset="-122"/>
              </a:rPr>
              <a:t>安全性</a:t>
            </a:r>
            <a:endParaRPr lang="zh-CN" altLang="en-US" sz="4400" b="1">
              <a:solidFill>
                <a:schemeClr val="bg1"/>
              </a:solidFill>
              <a:latin typeface="宋体" panose="02010600030101010101" pitchFamily="2" charset="-122"/>
              <a:ea typeface="宋体" panose="02010600030101010101" pitchFamily="2" charset="-122"/>
            </a:endParaRPr>
          </a:p>
        </p:txBody>
      </p:sp>
      <p:sp>
        <p:nvSpPr>
          <p:cNvPr id="2" name="文本框 1"/>
          <p:cNvSpPr txBox="1"/>
          <p:nvPr/>
        </p:nvSpPr>
        <p:spPr>
          <a:xfrm>
            <a:off x="512445" y="1249680"/>
            <a:ext cx="8119745" cy="4358640"/>
          </a:xfrm>
          <a:prstGeom prst="rect">
            <a:avLst/>
          </a:prstGeom>
          <a:noFill/>
        </p:spPr>
        <p:txBody>
          <a:bodyPr wrap="square" rtlCol="0" anchor="t">
            <a:spAutoFit/>
          </a:bodyPr>
          <a:p>
            <a:r>
              <a:rPr lang="zh-CN" altLang="en-US" sz="2800" b="1">
                <a:latin typeface="楷体_GB2312" pitchFamily="1" charset="-122"/>
                <a:ea typeface="楷体_GB2312" pitchFamily="1" charset="-122"/>
                <a:cs typeface="+mn-ea"/>
              </a:rPr>
              <a:t>（4）login以用户作为参数，提示用户输入口令。</a:t>
            </a:r>
            <a:endParaRPr lang="zh-CN" altLang="en-US" sz="2800" b="1">
              <a:latin typeface="楷体_GB2312" pitchFamily="1" charset="-122"/>
              <a:ea typeface="楷体_GB2312" pitchFamily="1" charset="-122"/>
              <a:cs typeface="+mn-ea"/>
            </a:endParaRPr>
          </a:p>
          <a:p>
            <a:r>
              <a:rPr lang="zh-CN" altLang="en-US" sz="2800" b="1">
                <a:latin typeface="楷体_GB2312" pitchFamily="1" charset="-122"/>
                <a:ea typeface="楷体_GB2312" pitchFamily="1" charset="-122"/>
                <a:cs typeface="+mn-ea"/>
              </a:rPr>
              <a:t>（5）如果用户名和口令相匹配，则login程序为该用户启动shell；否则，login程序退出，进程终止。</a:t>
            </a:r>
            <a:endParaRPr lang="zh-CN" altLang="en-US" sz="2800" b="1">
              <a:latin typeface="楷体_GB2312" pitchFamily="1" charset="-122"/>
              <a:ea typeface="楷体_GB2312" pitchFamily="1" charset="-122"/>
              <a:cs typeface="+mn-ea"/>
            </a:endParaRPr>
          </a:p>
          <a:p>
            <a:r>
              <a:rPr lang="zh-CN" altLang="en-US" sz="2800" b="1">
                <a:latin typeface="楷体_GB2312" pitchFamily="1" charset="-122"/>
                <a:ea typeface="楷体_GB2312" pitchFamily="1" charset="-122"/>
                <a:cs typeface="+mn-ea"/>
              </a:rPr>
              <a:t>（6）init程序注意到login进程已终止，则会再次为该终端启动getty。</a:t>
            </a:r>
            <a:endParaRPr lang="zh-CN" altLang="en-US" sz="2800" b="1">
              <a:latin typeface="楷体_GB2312" pitchFamily="1" charset="-122"/>
              <a:ea typeface="楷体_GB2312" pitchFamily="1" charset="-122"/>
              <a:cs typeface="+mn-ea"/>
            </a:endParaRPr>
          </a:p>
          <a:p>
            <a:r>
              <a:rPr lang="zh-CN" altLang="en-US" sz="2800" b="1">
                <a:latin typeface="楷体_GB2312" pitchFamily="1" charset="-122"/>
                <a:ea typeface="楷体_GB2312" pitchFamily="1" charset="-122"/>
                <a:cs typeface="+mn-ea"/>
              </a:rPr>
              <a:t>在上述过程中，唯一的新进程是init利用fork系统调用建立的过程，而getty和login仅仅利用exec系统调用替换了正在运行的进程。由于其后建立的进程均是由shell建立的子进程，这些子进程将继承shell的安全性属性，包括uid和gid。</a:t>
            </a:r>
            <a:endParaRPr lang="zh-CN" altLang="en-US" sz="2800" b="1">
              <a:latin typeface="楷体_GB2312" pitchFamily="1" charset="-122"/>
              <a:ea typeface="楷体_GB2312" pitchFamily="1" charset="-122"/>
              <a:cs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矩形 11265"/>
          <p:cNvSpPr/>
          <p:nvPr/>
        </p:nvSpPr>
        <p:spPr>
          <a:xfrm>
            <a:off x="805815" y="-297815"/>
            <a:ext cx="6858000" cy="1870075"/>
          </a:xfrm>
          <a:prstGeom prst="rect">
            <a:avLst/>
          </a:prstGeom>
          <a:noFill/>
          <a:ln w="9525">
            <a:noFill/>
          </a:ln>
        </p:spPr>
        <p:txBody>
          <a:bodyPr wrap="square" tIns="317400" bIns="212658" anchor="t">
            <a:spAutoFit/>
          </a:bodyPr>
          <a:p>
            <a:pPr lvl="0" indent="0" algn="ctr">
              <a:buClr>
                <a:srgbClr val="000000"/>
              </a:buClr>
            </a:pPr>
            <a:r>
              <a:rPr lang="en-US" altLang="zh-CN" sz="4400" b="1">
                <a:solidFill>
                  <a:schemeClr val="bg1"/>
                </a:solidFill>
                <a:latin typeface="宋体" panose="02010600030101010101" pitchFamily="2" charset="-122"/>
                <a:ea typeface="宋体" panose="02010600030101010101" pitchFamily="2" charset="-122"/>
              </a:rPr>
              <a:t>3.</a:t>
            </a:r>
            <a:r>
              <a:rPr lang="zh-CN" altLang="en-US" sz="3600" b="1">
                <a:solidFill>
                  <a:schemeClr val="tx2"/>
                </a:solidFill>
                <a:effectLst>
                  <a:outerShdw blurRad="38100" dist="38100" dir="2700000" algn="tl">
                    <a:srgbClr val="C0C0C0"/>
                  </a:outerShdw>
                </a:effectLst>
                <a:latin typeface="+mj-lt"/>
                <a:ea typeface="+mj-ea"/>
                <a:cs typeface="+mj-cs"/>
                <a:sym typeface="+mn-ea"/>
              </a:rPr>
              <a:t>第3章 计算机操作系统的安全</a:t>
            </a:r>
            <a:endParaRPr lang="zh-CN" altLang="en-US"/>
          </a:p>
          <a:p>
            <a:pPr lvl="0" indent="0" algn="ctr">
              <a:buClr>
                <a:srgbClr val="000000"/>
              </a:buClr>
            </a:pPr>
            <a:r>
              <a:rPr lang="en-US" altLang="zh-CN" sz="4400" b="1">
                <a:solidFill>
                  <a:schemeClr val="bg1"/>
                </a:solidFill>
                <a:latin typeface="宋体" panose="02010600030101010101" pitchFamily="2" charset="-122"/>
                <a:ea typeface="宋体" panose="02010600030101010101" pitchFamily="2" charset="-122"/>
              </a:rPr>
              <a:t>2  </a:t>
            </a:r>
            <a:r>
              <a:rPr lang="zh-CN" altLang="en-US" sz="4400" b="1">
                <a:solidFill>
                  <a:schemeClr val="bg1"/>
                </a:solidFill>
                <a:latin typeface="宋体" panose="02010600030101010101" pitchFamily="2" charset="-122"/>
                <a:ea typeface="宋体" panose="02010600030101010101" pitchFamily="2" charset="-122"/>
              </a:rPr>
              <a:t>UNIX系统的安全性</a:t>
            </a:r>
            <a:endParaRPr lang="zh-CN" altLang="en-US" sz="4400" b="1">
              <a:solidFill>
                <a:schemeClr val="bg1"/>
              </a:solidFill>
              <a:latin typeface="宋体" panose="02010600030101010101" pitchFamily="2" charset="-122"/>
              <a:ea typeface="宋体" panose="02010600030101010101" pitchFamily="2" charset="-122"/>
            </a:endParaRPr>
          </a:p>
        </p:txBody>
      </p:sp>
      <p:sp>
        <p:nvSpPr>
          <p:cNvPr id="2" name="文本框 1"/>
          <p:cNvSpPr txBox="1"/>
          <p:nvPr/>
        </p:nvSpPr>
        <p:spPr>
          <a:xfrm>
            <a:off x="548005" y="836930"/>
            <a:ext cx="8396605" cy="6065520"/>
          </a:xfrm>
          <a:prstGeom prst="rect">
            <a:avLst/>
          </a:prstGeom>
          <a:noFill/>
        </p:spPr>
        <p:txBody>
          <a:bodyPr wrap="square" rtlCol="0" anchor="t">
            <a:spAutoFit/>
          </a:bodyPr>
          <a:p>
            <a:r>
              <a:rPr lang="zh-CN" altLang="en-US" sz="2800" b="1">
                <a:latin typeface="楷体_GB2312" pitchFamily="1" charset="-122"/>
                <a:ea typeface="楷体_GB2312" pitchFamily="1" charset="-122"/>
                <a:cs typeface="+mn-ea"/>
              </a:rPr>
              <a:t>2．口令安全</a:t>
            </a:r>
            <a:endParaRPr lang="zh-CN" altLang="en-US" sz="2800" b="1">
              <a:latin typeface="楷体_GB2312" pitchFamily="1" charset="-122"/>
              <a:ea typeface="楷体_GB2312" pitchFamily="1" charset="-122"/>
              <a:cs typeface="+mn-ea"/>
            </a:endParaRPr>
          </a:p>
          <a:p>
            <a:r>
              <a:rPr lang="zh-CN" altLang="en-US" sz="2800" b="1">
                <a:latin typeface="楷体_GB2312" pitchFamily="1" charset="-122"/>
                <a:ea typeface="楷体_GB2312" pitchFamily="1" charset="-122"/>
                <a:cs typeface="+mn-ea"/>
              </a:rPr>
              <a:t>（1）选择安全的口令。</a:t>
            </a:r>
            <a:endParaRPr lang="zh-CN" altLang="en-US" sz="2800" b="1">
              <a:latin typeface="楷体_GB2312" pitchFamily="1" charset="-122"/>
              <a:ea typeface="楷体_GB2312" pitchFamily="1" charset="-122"/>
              <a:cs typeface="+mn-ea"/>
            </a:endParaRPr>
          </a:p>
          <a:p>
            <a:r>
              <a:rPr lang="zh-CN" altLang="en-US" sz="2800" b="1">
                <a:latin typeface="楷体_GB2312" pitchFamily="1" charset="-122"/>
                <a:ea typeface="楷体_GB2312" pitchFamily="1" charset="-122"/>
                <a:cs typeface="+mn-ea"/>
              </a:rPr>
              <a:t>下面列出使用安全口令应该避免的几种情况：</a:t>
            </a:r>
            <a:endParaRPr lang="zh-CN" altLang="en-US" sz="2800" b="1">
              <a:latin typeface="楷体_GB2312" pitchFamily="1" charset="-122"/>
              <a:ea typeface="楷体_GB2312" pitchFamily="1" charset="-122"/>
              <a:cs typeface="+mn-ea"/>
            </a:endParaRPr>
          </a:p>
          <a:p>
            <a:pPr lvl="2"/>
            <a:r>
              <a:rPr lang="zh-CN" altLang="en-US" sz="2800" b="1">
                <a:latin typeface="楷体_GB2312" pitchFamily="1" charset="-122"/>
                <a:ea typeface="楷体_GB2312" pitchFamily="1" charset="-122"/>
                <a:cs typeface="+mn-ea"/>
              </a:rPr>
              <a:t>1）使用用户名（账号）作为口令。</a:t>
            </a:r>
            <a:endParaRPr lang="zh-CN" altLang="en-US" sz="2800" b="1">
              <a:latin typeface="楷体_GB2312" pitchFamily="1" charset="-122"/>
              <a:ea typeface="楷体_GB2312" pitchFamily="1" charset="-122"/>
              <a:cs typeface="+mn-ea"/>
            </a:endParaRPr>
          </a:p>
          <a:p>
            <a:pPr lvl="2"/>
            <a:r>
              <a:rPr lang="zh-CN" altLang="en-US" sz="2800" b="1">
                <a:latin typeface="楷体_GB2312" pitchFamily="1" charset="-122"/>
                <a:ea typeface="楷体_GB2312" pitchFamily="1" charset="-122"/>
                <a:cs typeface="+mn-ea"/>
              </a:rPr>
              <a:t>2）使用用户名（账号）的变换形式作为口令。</a:t>
            </a:r>
            <a:endParaRPr lang="zh-CN" altLang="en-US" sz="2800" b="1">
              <a:latin typeface="楷体_GB2312" pitchFamily="1" charset="-122"/>
              <a:ea typeface="楷体_GB2312" pitchFamily="1" charset="-122"/>
              <a:cs typeface="+mn-ea"/>
            </a:endParaRPr>
          </a:p>
          <a:p>
            <a:pPr lvl="2"/>
            <a:r>
              <a:rPr lang="zh-CN" altLang="en-US" sz="2800" b="1">
                <a:latin typeface="楷体_GB2312" pitchFamily="1" charset="-122"/>
                <a:ea typeface="楷体_GB2312" pitchFamily="1" charset="-122"/>
                <a:cs typeface="+mn-ea"/>
              </a:rPr>
              <a:t>3）使用自己或亲友的生日作为口令。</a:t>
            </a:r>
            <a:endParaRPr lang="zh-CN" altLang="en-US" sz="2800" b="1">
              <a:latin typeface="楷体_GB2312" pitchFamily="1" charset="-122"/>
              <a:ea typeface="楷体_GB2312" pitchFamily="1" charset="-122"/>
              <a:cs typeface="+mn-ea"/>
            </a:endParaRPr>
          </a:p>
          <a:p>
            <a:pPr lvl="2"/>
            <a:r>
              <a:rPr lang="zh-CN" altLang="en-US" sz="2800" b="1">
                <a:latin typeface="楷体_GB2312" pitchFamily="1" charset="-122"/>
                <a:ea typeface="楷体_GB2312" pitchFamily="1" charset="-122"/>
                <a:cs typeface="+mn-ea"/>
              </a:rPr>
              <a:t>4）使用常用的英文单词作为口令。</a:t>
            </a:r>
            <a:endParaRPr lang="zh-CN" altLang="en-US" sz="2800" b="1">
              <a:latin typeface="楷体_GB2312" pitchFamily="1" charset="-122"/>
              <a:ea typeface="楷体_GB2312" pitchFamily="1" charset="-122"/>
              <a:cs typeface="+mn-ea"/>
            </a:endParaRPr>
          </a:p>
          <a:p>
            <a:pPr lvl="2"/>
            <a:r>
              <a:rPr lang="zh-CN" altLang="en-US" sz="2800" b="1">
                <a:latin typeface="楷体_GB2312" pitchFamily="1" charset="-122"/>
                <a:ea typeface="楷体_GB2312" pitchFamily="1" charset="-122"/>
                <a:cs typeface="+mn-ea"/>
              </a:rPr>
              <a:t>5）使用5位或5位以下的字符作为口令。</a:t>
            </a:r>
            <a:endParaRPr lang="zh-CN" altLang="en-US" sz="2800" b="1">
              <a:latin typeface="楷体_GB2312" pitchFamily="1" charset="-122"/>
              <a:ea typeface="楷体_GB2312" pitchFamily="1" charset="-122"/>
              <a:cs typeface="+mn-ea"/>
            </a:endParaRPr>
          </a:p>
          <a:p>
            <a:r>
              <a:rPr lang="zh-CN" altLang="en-US" sz="2800" b="1">
                <a:latin typeface="楷体_GB2312" pitchFamily="1" charset="-122"/>
                <a:ea typeface="楷体_GB2312" pitchFamily="1" charset="-122"/>
                <a:cs typeface="+mn-ea"/>
              </a:rPr>
              <a:t>（2）口令安全使用策略。</a:t>
            </a:r>
            <a:endParaRPr lang="zh-CN" altLang="en-US" sz="2800" b="1">
              <a:latin typeface="楷体_GB2312" pitchFamily="1" charset="-122"/>
              <a:ea typeface="楷体_GB2312" pitchFamily="1" charset="-122"/>
              <a:cs typeface="+mn-ea"/>
            </a:endParaRPr>
          </a:p>
          <a:p>
            <a:r>
              <a:rPr lang="zh-CN" altLang="en-US" sz="2800" b="1">
                <a:latin typeface="楷体_GB2312" pitchFamily="1" charset="-122"/>
                <a:ea typeface="楷体_GB2312" pitchFamily="1" charset="-122"/>
                <a:cs typeface="+mn-ea"/>
              </a:rPr>
              <a:t>下面是安全使用口令需要注意的一些要点：</a:t>
            </a:r>
            <a:endParaRPr lang="zh-CN" altLang="en-US" sz="2800" b="1">
              <a:latin typeface="楷体_GB2312" pitchFamily="1" charset="-122"/>
              <a:ea typeface="楷体_GB2312" pitchFamily="1" charset="-122"/>
              <a:cs typeface="+mn-ea"/>
            </a:endParaRPr>
          </a:p>
          <a:p>
            <a:r>
              <a:rPr lang="zh-CN" altLang="en-US" sz="2800" b="1">
                <a:latin typeface="楷体_GB2312" pitchFamily="1" charset="-122"/>
                <a:ea typeface="楷体_GB2312" pitchFamily="1" charset="-122"/>
                <a:cs typeface="+mn-ea"/>
              </a:rPr>
              <a:t>1）口令不能写在笔记本或书上，也不能存放在计算机上的某个文件中。</a:t>
            </a:r>
            <a:endParaRPr lang="zh-CN" altLang="en-US" sz="2800" b="1">
              <a:latin typeface="楷体_GB2312" pitchFamily="1" charset="-122"/>
              <a:ea typeface="楷体_GB2312" pitchFamily="1" charset="-122"/>
              <a:cs typeface="+mn-ea"/>
            </a:endParaRPr>
          </a:p>
          <a:p>
            <a:r>
              <a:rPr lang="zh-CN" altLang="en-US" sz="2800" b="1">
                <a:latin typeface="楷体_GB2312" pitchFamily="1" charset="-122"/>
                <a:ea typeface="楷体_GB2312" pitchFamily="1" charset="-122"/>
                <a:cs typeface="+mn-ea"/>
              </a:rPr>
              <a:t>2）为防止眼明手快的人窃取口令，在输入口令时应确认无人在身边。</a:t>
            </a:r>
            <a:endParaRPr lang="zh-CN" altLang="en-US" sz="2800" b="1">
              <a:latin typeface="楷体_GB2312" pitchFamily="1" charset="-122"/>
              <a:ea typeface="楷体_GB2312" pitchFamily="1" charset="-122"/>
              <a:cs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95275" y="1282700"/>
            <a:ext cx="8554085" cy="4846320"/>
          </a:xfrm>
          <a:prstGeom prst="rect">
            <a:avLst/>
          </a:prstGeom>
          <a:noFill/>
        </p:spPr>
        <p:txBody>
          <a:bodyPr wrap="square" rtlCol="0" anchor="t">
            <a:spAutoFit/>
          </a:bodyPr>
          <a:p>
            <a:pPr lvl="1"/>
            <a:r>
              <a:rPr lang="zh-CN" altLang="en-US" sz="2400" b="1">
                <a:latin typeface="楷体_GB2312" pitchFamily="1" charset="-122"/>
                <a:ea typeface="楷体_GB2312" pitchFamily="1" charset="-122"/>
                <a:cs typeface="+mn-ea"/>
              </a:rPr>
              <a:t>3）用户口令必须经常更换。系统管理员应该定期通知、严格要求用户及时更改口令，以保证口令安全。</a:t>
            </a:r>
            <a:endParaRPr lang="zh-CN" altLang="en-US" sz="2400" b="1">
              <a:latin typeface="楷体_GB2312" pitchFamily="1" charset="-122"/>
              <a:ea typeface="楷体_GB2312" pitchFamily="1" charset="-122"/>
              <a:cs typeface="+mn-ea"/>
            </a:endParaRPr>
          </a:p>
          <a:p>
            <a:pPr lvl="1"/>
            <a:r>
              <a:rPr lang="zh-CN" altLang="en-US" sz="2400" b="1">
                <a:latin typeface="楷体_GB2312" pitchFamily="1" charset="-122"/>
                <a:ea typeface="楷体_GB2312" pitchFamily="1" charset="-122"/>
                <a:cs typeface="+mn-ea"/>
              </a:rPr>
              <a:t>4）不应在不同机器中使用同一个口令，特别是在不同级别的用户上使用同一口令会引起全盘崩溃。</a:t>
            </a:r>
            <a:endParaRPr lang="zh-CN" altLang="en-US" sz="2400" b="1">
              <a:latin typeface="楷体_GB2312" pitchFamily="1" charset="-122"/>
              <a:ea typeface="楷体_GB2312" pitchFamily="1" charset="-122"/>
              <a:cs typeface="+mn-ea"/>
            </a:endParaRPr>
          </a:p>
          <a:p>
            <a:r>
              <a:rPr lang="zh-CN" altLang="en-US" sz="2400" b="1">
                <a:latin typeface="楷体_GB2312" pitchFamily="1" charset="-122"/>
                <a:ea typeface="楷体_GB2312" pitchFamily="1" charset="-122"/>
                <a:cs typeface="+mn-ea"/>
              </a:rPr>
              <a:t>3．账号安全</a:t>
            </a:r>
            <a:endParaRPr lang="zh-CN" altLang="en-US" sz="2400" b="1">
              <a:latin typeface="楷体_GB2312" pitchFamily="1" charset="-122"/>
              <a:ea typeface="楷体_GB2312" pitchFamily="1" charset="-122"/>
              <a:cs typeface="+mn-ea"/>
            </a:endParaRPr>
          </a:p>
          <a:p>
            <a:r>
              <a:rPr lang="zh-CN" altLang="en-US" sz="2400" b="1">
                <a:latin typeface="楷体_GB2312" pitchFamily="1" charset="-122"/>
                <a:ea typeface="楷体_GB2312" pitchFamily="1" charset="-122"/>
                <a:cs typeface="+mn-ea"/>
              </a:rPr>
              <a:t>一般而言，保证账号安全要注意以下几个问题：</a:t>
            </a:r>
            <a:endParaRPr lang="zh-CN" altLang="en-US" sz="2400" b="1">
              <a:latin typeface="楷体_GB2312" pitchFamily="1" charset="-122"/>
              <a:ea typeface="楷体_GB2312" pitchFamily="1" charset="-122"/>
              <a:cs typeface="+mn-ea"/>
            </a:endParaRPr>
          </a:p>
          <a:p>
            <a:r>
              <a:rPr lang="zh-CN" altLang="en-US" sz="2400" b="1">
                <a:latin typeface="楷体_GB2312" pitchFamily="1" charset="-122"/>
                <a:ea typeface="楷体_GB2312" pitchFamily="1" charset="-122"/>
                <a:cs typeface="+mn-ea"/>
              </a:rPr>
              <a:t>（1）谨慎使用root账号。</a:t>
            </a:r>
            <a:endParaRPr lang="zh-CN" altLang="en-US" sz="2400" b="1">
              <a:latin typeface="楷体_GB2312" pitchFamily="1" charset="-122"/>
              <a:ea typeface="楷体_GB2312" pitchFamily="1" charset="-122"/>
              <a:cs typeface="+mn-ea"/>
            </a:endParaRPr>
          </a:p>
          <a:p>
            <a:r>
              <a:rPr lang="zh-CN" altLang="en-US" sz="2400" b="1">
                <a:latin typeface="楷体_GB2312" pitchFamily="1" charset="-122"/>
                <a:ea typeface="楷体_GB2312" pitchFamily="1" charset="-122"/>
                <a:cs typeface="+mn-ea"/>
              </a:rPr>
              <a:t>（2）经常更换账号口令。</a:t>
            </a:r>
            <a:endParaRPr lang="zh-CN" altLang="en-US" sz="2400" b="1">
              <a:latin typeface="楷体_GB2312" pitchFamily="1" charset="-122"/>
              <a:ea typeface="楷体_GB2312" pitchFamily="1" charset="-122"/>
              <a:cs typeface="+mn-ea"/>
            </a:endParaRPr>
          </a:p>
          <a:p>
            <a:r>
              <a:rPr lang="zh-CN" altLang="en-US" sz="2400" b="1">
                <a:latin typeface="楷体_GB2312" pitchFamily="1" charset="-122"/>
                <a:ea typeface="楷体_GB2312" pitchFamily="1" charset="-122"/>
                <a:cs typeface="+mn-ea"/>
              </a:rPr>
              <a:t>（3）不要保留旧账号。</a:t>
            </a:r>
            <a:endParaRPr lang="zh-CN" altLang="en-US" sz="2400" b="1">
              <a:latin typeface="楷体_GB2312" pitchFamily="1" charset="-122"/>
              <a:ea typeface="楷体_GB2312" pitchFamily="1" charset="-122"/>
              <a:cs typeface="+mn-ea"/>
            </a:endParaRPr>
          </a:p>
          <a:p>
            <a:r>
              <a:rPr lang="zh-CN" altLang="en-US" sz="2400" b="1">
                <a:latin typeface="楷体_GB2312" pitchFamily="1" charset="-122"/>
                <a:ea typeface="楷体_GB2312" pitchFamily="1" charset="-122"/>
                <a:cs typeface="+mn-ea"/>
              </a:rPr>
              <a:t>（4）注意账号有效期。</a:t>
            </a:r>
            <a:endParaRPr lang="zh-CN" altLang="en-US" sz="2400" b="1">
              <a:latin typeface="楷体_GB2312" pitchFamily="1" charset="-122"/>
              <a:ea typeface="楷体_GB2312" pitchFamily="1" charset="-122"/>
              <a:cs typeface="+mn-ea"/>
            </a:endParaRPr>
          </a:p>
          <a:p>
            <a:r>
              <a:rPr lang="zh-CN" altLang="en-US" sz="2400" b="1">
                <a:latin typeface="楷体_GB2312" pitchFamily="1" charset="-122"/>
                <a:ea typeface="楷体_GB2312" pitchFamily="1" charset="-122"/>
                <a:cs typeface="+mn-ea"/>
              </a:rPr>
              <a:t>（5）删除默认账号。</a:t>
            </a:r>
            <a:endParaRPr lang="zh-CN" altLang="en-US" sz="2400" b="1">
              <a:latin typeface="楷体_GB2312" pitchFamily="1" charset="-122"/>
              <a:ea typeface="楷体_GB2312" pitchFamily="1" charset="-122"/>
              <a:cs typeface="+mn-ea"/>
            </a:endParaRPr>
          </a:p>
          <a:p>
            <a:r>
              <a:rPr lang="zh-CN" altLang="en-US" sz="2400" b="1">
                <a:latin typeface="楷体_GB2312" pitchFamily="1" charset="-122"/>
                <a:ea typeface="楷体_GB2312" pitchFamily="1" charset="-122"/>
                <a:cs typeface="+mn-ea"/>
              </a:rPr>
              <a:t>（6）guest账号。最安全的处理方法是，只在需要时才建立guest账号，等账号不再需要时，就立即把它从系统中删掉。</a:t>
            </a:r>
            <a:endParaRPr lang="zh-CN" altLang="en-US" sz="2400" b="1">
              <a:latin typeface="楷体_GB2312" pitchFamily="1" charset="-122"/>
              <a:ea typeface="楷体_GB2312" pitchFamily="1" charset="-122"/>
              <a:cs typeface="+mn-ea"/>
            </a:endParaRPr>
          </a:p>
        </p:txBody>
      </p:sp>
      <p:sp>
        <p:nvSpPr>
          <p:cNvPr id="9" name="文本框 8"/>
          <p:cNvSpPr txBox="1"/>
          <p:nvPr/>
        </p:nvSpPr>
        <p:spPr>
          <a:xfrm>
            <a:off x="1064895" y="101600"/>
            <a:ext cx="6116955" cy="641985"/>
          </a:xfrm>
          <a:prstGeom prst="rect">
            <a:avLst/>
          </a:prstGeom>
          <a:noFill/>
        </p:spPr>
        <p:txBody>
          <a:bodyPr wrap="none" rtlCol="0" anchor="t">
            <a:spAutoFit/>
          </a:bodyPr>
          <a:p>
            <a:r>
              <a:rPr lang="zh-CN" altLang="en-US" sz="3600" b="1">
                <a:solidFill>
                  <a:schemeClr val="tx2"/>
                </a:solidFill>
                <a:effectLst>
                  <a:outerShdw blurRad="38100" dist="38100" dir="2700000" algn="tl">
                    <a:srgbClr val="C0C0C0"/>
                  </a:outerShdw>
                </a:effectLst>
                <a:latin typeface="+mj-lt"/>
                <a:ea typeface="+mj-ea"/>
                <a:cs typeface="+mj-cs"/>
                <a:sym typeface="+mn-ea"/>
              </a:rPr>
              <a:t>第3章 计算机操作系统的安全</a:t>
            </a:r>
            <a:endParaRPr lang="zh-CN" altLang="en-US"/>
          </a:p>
        </p:txBody>
      </p:sp>
    </p:spTree>
  </p:cSld>
  <p:clrMapOvr>
    <a:masterClrMapping/>
  </p:clrMapOvr>
</p:sld>
</file>

<file path=ppt/theme/theme1.xml><?xml version="1.0" encoding="utf-8"?>
<a:theme xmlns:a="http://schemas.openxmlformats.org/drawingml/2006/main" name="第1章">
  <a:themeElements>
    <a:clrScheme name="">
      <a:dk1>
        <a:srgbClr val="0D1259"/>
      </a:dk1>
      <a:lt1>
        <a:srgbClr val="FFFFFF"/>
      </a:lt1>
      <a:dk2>
        <a:srgbClr val="0E4AA2"/>
      </a:dk2>
      <a:lt2>
        <a:srgbClr val="C0C0C0"/>
      </a:lt2>
      <a:accent1>
        <a:srgbClr val="3191D3"/>
      </a:accent1>
      <a:accent2>
        <a:srgbClr val="81CFEB"/>
      </a:accent2>
      <a:accent3>
        <a:srgbClr val="FFFFFF"/>
      </a:accent3>
      <a:accent4>
        <a:srgbClr val="090E4B"/>
      </a:accent4>
      <a:accent5>
        <a:srgbClr val="ADC7E5"/>
      </a:accent5>
      <a:accent6>
        <a:srgbClr val="73B9D3"/>
      </a:accent6>
      <a:hlink>
        <a:srgbClr val="6FB7B7"/>
      </a:hlink>
      <a:folHlink>
        <a:srgbClr val="DCCA42"/>
      </a:folHlink>
    </a:clrScheme>
    <a:fontScheme na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D1259"/>
        </a:dk1>
        <a:lt1>
          <a:srgbClr val="FFFFFF"/>
        </a:lt1>
        <a:dk2>
          <a:srgbClr val="0E4AA2"/>
        </a:dk2>
        <a:lt2>
          <a:srgbClr val="C0C0C0"/>
        </a:lt2>
        <a:accent1>
          <a:srgbClr val="3191D3"/>
        </a:accent1>
        <a:accent2>
          <a:srgbClr val="81CFEB"/>
        </a:accent2>
        <a:accent3>
          <a:srgbClr val="FFFFFF"/>
        </a:accent3>
        <a:accent4>
          <a:srgbClr val="090E4B"/>
        </a:accent4>
        <a:accent5>
          <a:srgbClr val="ADC7E5"/>
        </a:accent5>
        <a:accent6>
          <a:srgbClr val="73B9D3"/>
        </a:accent6>
        <a:hlink>
          <a:srgbClr val="6FB7B7"/>
        </a:hlink>
        <a:folHlink>
          <a:srgbClr val="DCCA42"/>
        </a:folHlink>
      </a:clrScheme>
      <a:clrMap bg1="lt1" tx1="dk1" bg2="lt2" tx2="dk2" accent1="accent1" accent2="accent2" accent3="accent3" accent4="accent4" accent5="accent5" accent6="accent6" hlink="hlink" folHlink="folHlink"/>
    </a:extraClrScheme>
    <a:extraClrScheme>
      <a:clrScheme name="">
        <a:dk1>
          <a:srgbClr val="542F81"/>
        </a:dk1>
        <a:lt1>
          <a:srgbClr val="FFFFFF"/>
        </a:lt1>
        <a:dk2>
          <a:srgbClr val="0E4AA2"/>
        </a:dk2>
        <a:lt2>
          <a:srgbClr val="C0C0C0"/>
        </a:lt2>
        <a:accent1>
          <a:srgbClr val="2B59D9"/>
        </a:accent1>
        <a:accent2>
          <a:srgbClr val="EFA441"/>
        </a:accent2>
        <a:accent3>
          <a:srgbClr val="FFFFFF"/>
        </a:accent3>
        <a:accent4>
          <a:srgbClr val="47276E"/>
        </a:accent4>
        <a:accent5>
          <a:srgbClr val="ACB5E9"/>
        </a:accent5>
        <a:accent6>
          <a:srgbClr val="D6933A"/>
        </a:accent6>
        <a:hlink>
          <a:srgbClr val="63C398"/>
        </a:hlink>
        <a:folHlink>
          <a:srgbClr val="AAC856"/>
        </a:folHlink>
      </a:clrScheme>
      <a:clrMap bg1="lt1" tx1="dk1" bg2="lt2" tx2="dk2" accent1="accent1" accent2="accent2" accent3="accent3" accent4="accent4" accent5="accent5" accent6="accent6" hlink="hlink" folHlink="folHlink"/>
    </a:extraClrScheme>
    <a:extraClrScheme>
      <a:clrScheme name="">
        <a:dk1>
          <a:srgbClr val="0E3558"/>
        </a:dk1>
        <a:lt1>
          <a:srgbClr val="FFFFFF"/>
        </a:lt1>
        <a:dk2>
          <a:srgbClr val="006666"/>
        </a:dk2>
        <a:lt2>
          <a:srgbClr val="969696"/>
        </a:lt2>
        <a:accent1>
          <a:srgbClr val="E3BE05"/>
        </a:accent1>
        <a:accent2>
          <a:srgbClr val="4BC77A"/>
        </a:accent2>
        <a:accent3>
          <a:srgbClr val="FFFFFF"/>
        </a:accent3>
        <a:accent4>
          <a:srgbClr val="0A2C4B"/>
        </a:accent4>
        <a:accent5>
          <a:srgbClr val="EEDBAA"/>
        </a:accent5>
        <a:accent6>
          <a:srgbClr val="43B26D"/>
        </a:accent6>
        <a:hlink>
          <a:srgbClr val="CC3300"/>
        </a:hlink>
        <a:folHlink>
          <a:srgbClr val="3333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演示文稿电子商务案例分析2">
  <a:themeElements>
    <a:clrScheme name="">
      <a:dk1>
        <a:srgbClr val="0D1259"/>
      </a:dk1>
      <a:lt1>
        <a:srgbClr val="FFFFFF"/>
      </a:lt1>
      <a:dk2>
        <a:srgbClr val="0E4AA2"/>
      </a:dk2>
      <a:lt2>
        <a:srgbClr val="C0C0C0"/>
      </a:lt2>
      <a:accent1>
        <a:srgbClr val="3191D3"/>
      </a:accent1>
      <a:accent2>
        <a:srgbClr val="81CFEB"/>
      </a:accent2>
      <a:accent3>
        <a:srgbClr val="FFFFFF"/>
      </a:accent3>
      <a:accent4>
        <a:srgbClr val="090E4B"/>
      </a:accent4>
      <a:accent5>
        <a:srgbClr val="ADC7E5"/>
      </a:accent5>
      <a:accent6>
        <a:srgbClr val="73B9D3"/>
      </a:accent6>
      <a:hlink>
        <a:srgbClr val="6FB7B7"/>
      </a:hlink>
      <a:folHlink>
        <a:srgbClr val="DCCA42"/>
      </a:folHlink>
    </a:clrScheme>
    <a:fontScheme na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D1259"/>
        </a:dk1>
        <a:lt1>
          <a:srgbClr val="FFFFFF"/>
        </a:lt1>
        <a:dk2>
          <a:srgbClr val="0E4AA2"/>
        </a:dk2>
        <a:lt2>
          <a:srgbClr val="C0C0C0"/>
        </a:lt2>
        <a:accent1>
          <a:srgbClr val="3191D3"/>
        </a:accent1>
        <a:accent2>
          <a:srgbClr val="81CFEB"/>
        </a:accent2>
        <a:accent3>
          <a:srgbClr val="FFFFFF"/>
        </a:accent3>
        <a:accent4>
          <a:srgbClr val="090E4B"/>
        </a:accent4>
        <a:accent5>
          <a:srgbClr val="ADC7E5"/>
        </a:accent5>
        <a:accent6>
          <a:srgbClr val="73B9D3"/>
        </a:accent6>
        <a:hlink>
          <a:srgbClr val="6FB7B7"/>
        </a:hlink>
        <a:folHlink>
          <a:srgbClr val="DCCA42"/>
        </a:folHlink>
      </a:clrScheme>
      <a:clrMap bg1="lt1" tx1="dk1" bg2="lt2" tx2="dk2" accent1="accent1" accent2="accent2" accent3="accent3" accent4="accent4" accent5="accent5" accent6="accent6" hlink="hlink" folHlink="folHlink"/>
    </a:extraClrScheme>
    <a:extraClrScheme>
      <a:clrScheme name="">
        <a:dk1>
          <a:srgbClr val="542F81"/>
        </a:dk1>
        <a:lt1>
          <a:srgbClr val="FFFFFF"/>
        </a:lt1>
        <a:dk2>
          <a:srgbClr val="0E4AA2"/>
        </a:dk2>
        <a:lt2>
          <a:srgbClr val="C0C0C0"/>
        </a:lt2>
        <a:accent1>
          <a:srgbClr val="2B59D9"/>
        </a:accent1>
        <a:accent2>
          <a:srgbClr val="EFA441"/>
        </a:accent2>
        <a:accent3>
          <a:srgbClr val="FFFFFF"/>
        </a:accent3>
        <a:accent4>
          <a:srgbClr val="47276E"/>
        </a:accent4>
        <a:accent5>
          <a:srgbClr val="ACB5E9"/>
        </a:accent5>
        <a:accent6>
          <a:srgbClr val="D6933A"/>
        </a:accent6>
        <a:hlink>
          <a:srgbClr val="63C398"/>
        </a:hlink>
        <a:folHlink>
          <a:srgbClr val="AAC856"/>
        </a:folHlink>
      </a:clrScheme>
      <a:clrMap bg1="lt1" tx1="dk1" bg2="lt2" tx2="dk2" accent1="accent1" accent2="accent2" accent3="accent3" accent4="accent4" accent5="accent5" accent6="accent6" hlink="hlink" folHlink="folHlink"/>
    </a:extraClrScheme>
    <a:extraClrScheme>
      <a:clrScheme name="">
        <a:dk1>
          <a:srgbClr val="0E3558"/>
        </a:dk1>
        <a:lt1>
          <a:srgbClr val="FFFFFF"/>
        </a:lt1>
        <a:dk2>
          <a:srgbClr val="006666"/>
        </a:dk2>
        <a:lt2>
          <a:srgbClr val="969696"/>
        </a:lt2>
        <a:accent1>
          <a:srgbClr val="E3BE05"/>
        </a:accent1>
        <a:accent2>
          <a:srgbClr val="4BC77A"/>
        </a:accent2>
        <a:accent3>
          <a:srgbClr val="FFFFFF"/>
        </a:accent3>
        <a:accent4>
          <a:srgbClr val="0A2C4B"/>
        </a:accent4>
        <a:accent5>
          <a:srgbClr val="EEDBAA"/>
        </a:accent5>
        <a:accent6>
          <a:srgbClr val="43B26D"/>
        </a:accent6>
        <a:hlink>
          <a:srgbClr val="CC3300"/>
        </a:hlink>
        <a:folHlink>
          <a:srgbClr val="3333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第1章">
  <a:themeElements>
    <a:clrScheme name="">
      <a:dk1>
        <a:srgbClr val="0D1259"/>
      </a:dk1>
      <a:lt1>
        <a:srgbClr val="FFFFFF"/>
      </a:lt1>
      <a:dk2>
        <a:srgbClr val="0E4AA2"/>
      </a:dk2>
      <a:lt2>
        <a:srgbClr val="C0C0C0"/>
      </a:lt2>
      <a:accent1>
        <a:srgbClr val="3191D3"/>
      </a:accent1>
      <a:accent2>
        <a:srgbClr val="81CFEB"/>
      </a:accent2>
      <a:accent3>
        <a:srgbClr val="FFFFFF"/>
      </a:accent3>
      <a:accent4>
        <a:srgbClr val="090E4B"/>
      </a:accent4>
      <a:accent5>
        <a:srgbClr val="ADC7E5"/>
      </a:accent5>
      <a:accent6>
        <a:srgbClr val="73B9D3"/>
      </a:accent6>
      <a:hlink>
        <a:srgbClr val="6FB7B7"/>
      </a:hlink>
      <a:folHlink>
        <a:srgbClr val="DCCA42"/>
      </a:folHlink>
    </a:clrScheme>
    <a:fontScheme na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D1259"/>
        </a:dk1>
        <a:lt1>
          <a:srgbClr val="FFFFFF"/>
        </a:lt1>
        <a:dk2>
          <a:srgbClr val="0E4AA2"/>
        </a:dk2>
        <a:lt2>
          <a:srgbClr val="C0C0C0"/>
        </a:lt2>
        <a:accent1>
          <a:srgbClr val="3191D3"/>
        </a:accent1>
        <a:accent2>
          <a:srgbClr val="81CFEB"/>
        </a:accent2>
        <a:accent3>
          <a:srgbClr val="FFFFFF"/>
        </a:accent3>
        <a:accent4>
          <a:srgbClr val="090E4B"/>
        </a:accent4>
        <a:accent5>
          <a:srgbClr val="ADC7E5"/>
        </a:accent5>
        <a:accent6>
          <a:srgbClr val="73B9D3"/>
        </a:accent6>
        <a:hlink>
          <a:srgbClr val="6FB7B7"/>
        </a:hlink>
        <a:folHlink>
          <a:srgbClr val="DCCA42"/>
        </a:folHlink>
      </a:clrScheme>
      <a:clrMap bg1="lt1" tx1="dk1" bg2="lt2" tx2="dk2" accent1="accent1" accent2="accent2" accent3="accent3" accent4="accent4" accent5="accent5" accent6="accent6" hlink="hlink" folHlink="folHlink"/>
    </a:extraClrScheme>
    <a:extraClrScheme>
      <a:clrScheme name="">
        <a:dk1>
          <a:srgbClr val="542F81"/>
        </a:dk1>
        <a:lt1>
          <a:srgbClr val="FFFFFF"/>
        </a:lt1>
        <a:dk2>
          <a:srgbClr val="0E4AA2"/>
        </a:dk2>
        <a:lt2>
          <a:srgbClr val="C0C0C0"/>
        </a:lt2>
        <a:accent1>
          <a:srgbClr val="2B59D9"/>
        </a:accent1>
        <a:accent2>
          <a:srgbClr val="EFA441"/>
        </a:accent2>
        <a:accent3>
          <a:srgbClr val="FFFFFF"/>
        </a:accent3>
        <a:accent4>
          <a:srgbClr val="47276E"/>
        </a:accent4>
        <a:accent5>
          <a:srgbClr val="ACB5E9"/>
        </a:accent5>
        <a:accent6>
          <a:srgbClr val="D6933A"/>
        </a:accent6>
        <a:hlink>
          <a:srgbClr val="63C398"/>
        </a:hlink>
        <a:folHlink>
          <a:srgbClr val="AAC856"/>
        </a:folHlink>
      </a:clrScheme>
      <a:clrMap bg1="lt1" tx1="dk1" bg2="lt2" tx2="dk2" accent1="accent1" accent2="accent2" accent3="accent3" accent4="accent4" accent5="accent5" accent6="accent6" hlink="hlink" folHlink="folHlink"/>
    </a:extraClrScheme>
    <a:extraClrScheme>
      <a:clrScheme name="">
        <a:dk1>
          <a:srgbClr val="0E3558"/>
        </a:dk1>
        <a:lt1>
          <a:srgbClr val="FFFFFF"/>
        </a:lt1>
        <a:dk2>
          <a:srgbClr val="006666"/>
        </a:dk2>
        <a:lt2>
          <a:srgbClr val="969696"/>
        </a:lt2>
        <a:accent1>
          <a:srgbClr val="E3BE05"/>
        </a:accent1>
        <a:accent2>
          <a:srgbClr val="4BC77A"/>
        </a:accent2>
        <a:accent3>
          <a:srgbClr val="FFFFFF"/>
        </a:accent3>
        <a:accent4>
          <a:srgbClr val="0A2C4B"/>
        </a:accent4>
        <a:accent5>
          <a:srgbClr val="EEDBAA"/>
        </a:accent5>
        <a:accent6>
          <a:srgbClr val="43B26D"/>
        </a:accent6>
        <a:hlink>
          <a:srgbClr val="CC3300"/>
        </a:hlink>
        <a:folHlink>
          <a:srgbClr val="3333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幼圆"/>
        <a:cs typeface=""/>
      </a:majorFont>
      <a:minorFont>
        <a:latin typeface="Tahoma"/>
        <a:ea typeface="楷体_GB2312"/>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1800" b="0" i="0" u="none" strike="noStrike" cap="none" normalizeH="0" baseline="0" smtClean="0">
            <a:ln>
              <a:noFill/>
            </a:ln>
            <a:solidFill>
              <a:schemeClr val="tx1"/>
            </a:solidFill>
            <a:effectLst/>
            <a:latin typeface="Arial" panose="020B0604020202020204" pitchFamily="34" charset="0"/>
            <a:ea typeface="楷体_GB2312" pitchFamily="1"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1800" b="0" i="0" u="none" strike="noStrike" cap="none" normalizeH="0" baseline="0" smtClean="0">
            <a:ln>
              <a:noFill/>
            </a:ln>
            <a:solidFill>
              <a:schemeClr val="tx1"/>
            </a:solidFill>
            <a:effectLst/>
            <a:latin typeface="Arial" panose="020B0604020202020204" pitchFamily="34" charset="0"/>
            <a:ea typeface="楷体_GB2312" pitchFamily="1" charset="-122"/>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1800" b="0" i="0" u="none" strike="noStrike" cap="none" normalizeH="0" baseline="0" smtClean="0">
            <a:ln>
              <a:noFill/>
            </a:ln>
            <a:solidFill>
              <a:schemeClr val="tx1"/>
            </a:solidFill>
            <a:effectLst/>
            <a:latin typeface="Arial" panose="020B0604020202020204" pitchFamily="34" charset="0"/>
            <a:ea typeface="楷体_GB2312" pitchFamily="1"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1800" b="0" i="0" u="none" strike="noStrike" cap="none" normalizeH="0" baseline="0" smtClean="0">
            <a:ln>
              <a:noFill/>
            </a:ln>
            <a:solidFill>
              <a:schemeClr val="tx1"/>
            </a:solidFill>
            <a:effectLst/>
            <a:latin typeface="Arial" panose="020B0604020202020204" pitchFamily="34" charset="0"/>
            <a:ea typeface="楷体_GB2312" pitchFamily="1" charset="-122"/>
          </a:defRPr>
        </a:defPPr>
      </a:lstStyle>
    </a:lnDef>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第1章</Template>
  <TotalTime>0</TotalTime>
  <Words>9914</Words>
  <Application>WPS 演示</Application>
  <PresentationFormat>在屏幕上显示</PresentationFormat>
  <Paragraphs>464</Paragraphs>
  <Slides>45</Slides>
  <Notes>63</Notes>
  <HiddenSlides>0</HiddenSlides>
  <MMClips>0</MMClips>
  <ScaleCrop>false</ScaleCrop>
  <HeadingPairs>
    <vt:vector size="6" baseType="variant">
      <vt:variant>
        <vt:lpstr>已用的字体</vt:lpstr>
      </vt:variant>
      <vt:variant>
        <vt:i4>15</vt:i4>
      </vt:variant>
      <vt:variant>
        <vt:lpstr>主题</vt:lpstr>
      </vt:variant>
      <vt:variant>
        <vt:i4>6</vt:i4>
      </vt:variant>
      <vt:variant>
        <vt:lpstr>幻灯片标题</vt:lpstr>
      </vt:variant>
      <vt:variant>
        <vt:i4>45</vt:i4>
      </vt:variant>
    </vt:vector>
  </HeadingPairs>
  <TitlesOfParts>
    <vt:vector size="66" baseType="lpstr">
      <vt:lpstr>Arial</vt:lpstr>
      <vt:lpstr>宋体</vt:lpstr>
      <vt:lpstr>Wingdings</vt:lpstr>
      <vt:lpstr>Times New Roman</vt:lpstr>
      <vt:lpstr>黑体</vt:lpstr>
      <vt:lpstr>华文细黑</vt:lpstr>
      <vt:lpstr>楷体_GB2312</vt:lpstr>
      <vt:lpstr>微软雅黑</vt:lpstr>
      <vt:lpstr>新宋体</vt:lpstr>
      <vt:lpstr>Tahoma</vt:lpstr>
      <vt:lpstr>幼圆</vt:lpstr>
      <vt:lpstr>Calibri Light</vt:lpstr>
      <vt:lpstr>Calibri</vt:lpstr>
      <vt:lpstr>幼圆</vt:lpstr>
      <vt:lpstr>楷体_GB2312</vt:lpstr>
      <vt:lpstr>第1章</vt:lpstr>
      <vt:lpstr>自定义设计方案</vt:lpstr>
      <vt:lpstr>演示文稿电子商务案例分析2</vt:lpstr>
      <vt:lpstr>1_第1章</vt:lpstr>
      <vt:lpstr>Blends</vt:lpstr>
      <vt:lpstr>1_自定义设计方案</vt:lpstr>
      <vt:lpstr>第3章 计算机操作系统的安全</vt:lpstr>
      <vt:lpstr>本章目录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abc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xiaoxia</dc:creator>
  <cp:lastModifiedBy>Administrator</cp:lastModifiedBy>
  <cp:revision>112</cp:revision>
  <dcterms:created xsi:type="dcterms:W3CDTF">2006-09-08T01:11:00Z</dcterms:created>
  <dcterms:modified xsi:type="dcterms:W3CDTF">2016-09-20T03:00:47Z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2052-10.1.0.5975</vt:lpwstr>
  </property>
</Properties>
</file>