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drawing7.xml" ContentType="application/vnd.ms-office.drawingml.diagramDrawing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76" r:id="rId10"/>
    <p:sldId id="277" r:id="rId11"/>
    <p:sldId id="265" r:id="rId12"/>
    <p:sldId id="281" r:id="rId13"/>
    <p:sldId id="278" r:id="rId14"/>
    <p:sldId id="280" r:id="rId15"/>
    <p:sldId id="279" r:id="rId16"/>
    <p:sldId id="266" r:id="rId17"/>
    <p:sldId id="267" r:id="rId18"/>
    <p:sldId id="283" r:id="rId19"/>
    <p:sldId id="284" r:id="rId20"/>
  </p:sldIdLst>
  <p:sldSz cx="9144000" cy="6858000" type="screen4x3"/>
  <p:notesSz cx="6858000" cy="9144000"/>
  <p:defaultTextStyle>
    <a:lvl1pPr marL="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29" d="100"/>
          <a:sy n="29" d="100"/>
        </p:scale>
        <p:origin x="-1428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3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203200" dist="101600" dir="2700000" algn="ctr" rotWithShape="0">
                <a:srgbClr val="000000">
                  <a:alpha val="25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list1#1" loCatId="list" qsTypeId="urn:microsoft.com/office/officeart/2005/8/quickstyle/simple2#1" qsCatId="simple" csTypeId="urn:microsoft.com/office/officeart/2005/8/colors/colorful1" csCatId="colorful" phldr="1"/>
      <dgm:spPr/>
      <dgm:t>
        <a:bodyPr/>
        <a:lstStyle>
          <a:extLst/>
        </a:lstStyle>
        <a:p>
          <a:endParaRPr lang="zh-CN"/>
        </a:p>
      </dgm:t>
    </dgm:pt>
    <dgm:pt modelId="{787546C1-DD5C-4D6E-BFDD-D95A52E781AD}">
      <dgm:prSet phldrT="[Text]"/>
      <dgm:spPr/>
      <dgm:t>
        <a:bodyPr/>
        <a:lstStyle>
          <a:extLst/>
        </a:lstStyle>
        <a:p>
          <a:r>
            <a:rPr lang="zh-CN"/>
            <a:t>文本、图形和图片</a:t>
          </a:r>
        </a:p>
      </dgm:t>
    </dgm:pt>
    <dgm:pt modelId="{88942913-D2BB-4DEB-B0E7-EA2B7A6CD360}" type="parTrans" cxnId="{DFAEFA4C-B3B0-4C4E-BCD8-BFB53D07C5D0}">
      <dgm:prSet/>
      <dgm:spPr/>
      <dgm:t>
        <a:bodyPr/>
        <a:lstStyle>
          <a:extLst/>
        </a:lstStyle>
        <a:p>
          <a:endParaRPr lang="zh-CN"/>
        </a:p>
      </dgm:t>
    </dgm:pt>
    <dgm:pt modelId="{579A9A07-8770-4AC1-9705-76E19F87D269}" type="sibTrans" cxnId="{DFAEFA4C-B3B0-4C4E-BCD8-BFB53D07C5D0}">
      <dgm:prSet/>
      <dgm:spPr/>
      <dgm:t>
        <a:bodyPr/>
        <a:lstStyle>
          <a:extLst/>
        </a:lstStyle>
        <a:p>
          <a:endParaRPr lang="zh-CN"/>
        </a:p>
      </dgm:t>
    </dgm:pt>
    <dgm:pt modelId="{AC5265C1-0BAB-4984-A634-E4518A8EC253}">
      <dgm:prSet phldrT="[Text]"/>
      <dgm:spPr/>
      <dgm:t>
        <a:bodyPr/>
        <a:lstStyle>
          <a:extLst/>
        </a:lstStyle>
        <a:p>
          <a:r>
            <a:rPr lang="zh-CN"/>
            <a:t>SmartArt</a:t>
          </a:r>
        </a:p>
      </dgm:t>
    </dgm:pt>
    <dgm:pt modelId="{26A0947C-B518-417C-9D68-EC422DC1E3A5}" type="parTrans" cxnId="{579A338B-B5D8-4240-8867-8564B0DC96F3}">
      <dgm:prSet/>
      <dgm:spPr/>
      <dgm:t>
        <a:bodyPr/>
        <a:lstStyle>
          <a:extLst/>
        </a:lstStyle>
        <a:p>
          <a:endParaRPr lang="zh-CN"/>
        </a:p>
      </dgm:t>
    </dgm:pt>
    <dgm:pt modelId="{E68E8117-B3CB-464C-9711-4DBE8BF88216}" type="sibTrans" cxnId="{579A338B-B5D8-4240-8867-8564B0DC96F3}">
      <dgm:prSet/>
      <dgm:spPr/>
      <dgm:t>
        <a:bodyPr/>
        <a:lstStyle>
          <a:extLst/>
        </a:lstStyle>
        <a:p>
          <a:endParaRPr lang="zh-CN"/>
        </a:p>
      </dgm:t>
    </dgm:pt>
    <dgm:pt modelId="{F50BDB3E-817D-4A89-9D71-D9E0B029567B}">
      <dgm:prSet phldrT="[Text]"/>
      <dgm:spPr/>
      <dgm:t>
        <a:bodyPr/>
        <a:lstStyle>
          <a:extLst/>
        </a:lstStyle>
        <a:p>
          <a:r>
            <a:rPr lang="zh-CN"/>
            <a:t>主题和快速样式</a:t>
          </a:r>
        </a:p>
      </dgm:t>
    </dgm:pt>
    <dgm:pt modelId="{DE0B39BA-A6F3-455E-8022-365CCF701DB7}" type="parTrans" cxnId="{E8EF61B1-515C-44F0-9393-3A960B69FA7A}">
      <dgm:prSet/>
      <dgm:spPr/>
      <dgm:t>
        <a:bodyPr/>
        <a:lstStyle>
          <a:extLst/>
        </a:lstStyle>
        <a:p>
          <a:endParaRPr lang="zh-CN"/>
        </a:p>
      </dgm:t>
    </dgm:pt>
    <dgm:pt modelId="{25F4C625-3E51-442C-BBB8-3FA715271B27}" type="sibTrans" cxnId="{E8EF61B1-515C-44F0-9393-3A960B69FA7A}">
      <dgm:prSet/>
      <dgm:spPr/>
      <dgm:t>
        <a:bodyPr/>
        <a:lstStyle>
          <a:extLst/>
        </a:lstStyle>
        <a:p>
          <a:endParaRPr lang="zh-CN"/>
        </a:p>
      </dgm:t>
    </dgm:pt>
    <dgm:pt modelId="{ECBD6B98-1CBE-4BAA-AB77-4873C9DB1799}">
      <dgm:prSet phldrT="[Text]"/>
      <dgm:spPr>
        <a:solidFill>
          <a:schemeClr val="accent6"/>
        </a:solidFill>
      </dgm:spPr>
      <dgm:t>
        <a:bodyPr/>
        <a:lstStyle>
          <a:extLst/>
        </a:lstStyle>
        <a:p>
          <a:r>
            <a:rPr lang="zh-CN"/>
            <a:t>新版式</a:t>
          </a:r>
        </a:p>
      </dgm:t>
    </dgm:pt>
    <dgm:pt modelId="{A8E7F406-AFD8-48D2-8D82-E8A1F17391BF}" type="parTrans" cxnId="{7BE48F06-505A-4F51-BA61-409D1FF34502}">
      <dgm:prSet/>
      <dgm:spPr/>
      <dgm:t>
        <a:bodyPr/>
        <a:lstStyle>
          <a:extLst/>
        </a:lstStyle>
        <a:p>
          <a:endParaRPr lang="zh-CN"/>
        </a:p>
      </dgm:t>
    </dgm:pt>
    <dgm:pt modelId="{CF18F627-55D0-4D75-84BC-9F6776290819}" type="sibTrans" cxnId="{7BE48F06-505A-4F51-BA61-409D1FF34502}">
      <dgm:prSet/>
      <dgm:spPr/>
      <dgm:t>
        <a:bodyPr/>
        <a:lstStyle>
          <a:extLst/>
        </a:lstStyle>
        <a:p>
          <a:endParaRPr lang="zh-CN"/>
        </a:p>
      </dgm:t>
    </dgm:pt>
    <dgm:pt modelId="{9D58511D-D18C-46E6-ADFB-6CDE1389D37F}" type="pres">
      <dgm:prSet presAssocID="{8554BDF9-8515-4677-9942-0171F000F8E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29EC7F92-6143-4EC7-AD17-ECAF75C06DC8}" type="pres">
      <dgm:prSet presAssocID="{787546C1-DD5C-4D6E-BFDD-D95A52E781AD}" presName="parentLin" presStyleCnt="0"/>
      <dgm:spPr/>
      <dgm:t>
        <a:bodyPr/>
        <a:lstStyle>
          <a:extLst/>
        </a:lstStyle>
        <a:p>
          <a:endParaRPr lang="zh-CN"/>
        </a:p>
      </dgm:t>
    </dgm:pt>
    <dgm:pt modelId="{F4F466C7-208D-4B4A-A865-9D82D8E9F892}" type="pres">
      <dgm:prSet presAssocID="{787546C1-DD5C-4D6E-BFDD-D95A52E781AD}" presName="parentLeftMargin" presStyleLbl="node1" presStyleIdx="0" presStyleCnt="4"/>
      <dgm:spPr/>
      <dgm:t>
        <a:bodyPr/>
        <a:lstStyle>
          <a:extLst/>
        </a:lstStyle>
        <a:p>
          <a:endParaRPr lang="zh-CN"/>
        </a:p>
      </dgm:t>
    </dgm:pt>
    <dgm:pt modelId="{8BC4E78D-0D98-4ED2-B23A-71FEC19A6436}" type="pres">
      <dgm:prSet presAssocID="{787546C1-DD5C-4D6E-BFDD-D95A52E781AD}" presName="parentText" presStyleLbl="node1" presStyleIdx="0" presStyleCnt="4" custScaleX="115633" custLinFactNeighborX="9276" custLinFactNeighborY="-4638">
        <dgm:presLayoutVars>
          <dgm:chMax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129CDA7D-4C80-4698-AFD0-7208B5D9749E}" type="pres">
      <dgm:prSet presAssocID="{787546C1-DD5C-4D6E-BFDD-D95A52E781AD}" presName="negativeSpace" presStyleCnt="0"/>
      <dgm:spPr/>
      <dgm:t>
        <a:bodyPr/>
        <a:lstStyle>
          <a:extLst/>
        </a:lstStyle>
        <a:p>
          <a:endParaRPr lang="zh-CN"/>
        </a:p>
      </dgm:t>
    </dgm:pt>
    <dgm:pt modelId="{EBA8CF1F-3B4A-4B6A-8877-CB03CDDAB1E9}" type="pres">
      <dgm:prSet presAssocID="{787546C1-DD5C-4D6E-BFDD-D95A52E781AD}" presName="childText" presStyleLbl="alignAcc1" presStyleIdx="0" presStyleCnt="4">
        <dgm:presLayoutVars>
          <dgm:bulletEnabled val="1"/>
        </dgm:presLayoutVars>
      </dgm:prSet>
      <dgm:spPr>
        <a:ln>
          <a:noFill/>
        </a:ln>
      </dgm:spPr>
      <dgm:t>
        <a:bodyPr/>
        <a:lstStyle>
          <a:extLst/>
        </a:lstStyle>
        <a:p>
          <a:endParaRPr lang="zh-CN"/>
        </a:p>
      </dgm:t>
    </dgm:pt>
    <dgm:pt modelId="{8BC0D01A-9D98-495C-93AA-A7D9631CDDAD}" type="pres">
      <dgm:prSet presAssocID="{579A9A07-8770-4AC1-9705-76E19F87D269}" presName="spaceBetweenRectangles" presStyleCnt="0"/>
      <dgm:spPr/>
      <dgm:t>
        <a:bodyPr/>
        <a:lstStyle>
          <a:extLst/>
        </a:lstStyle>
        <a:p>
          <a:endParaRPr lang="zh-CN"/>
        </a:p>
      </dgm:t>
    </dgm:pt>
    <dgm:pt modelId="{D4434ECF-2146-46AC-B62E-87AB389C995A}" type="pres">
      <dgm:prSet presAssocID="{AC5265C1-0BAB-4984-A634-E4518A8EC253}" presName="parentLin" presStyleCnt="0"/>
      <dgm:spPr/>
      <dgm:t>
        <a:bodyPr/>
        <a:lstStyle>
          <a:extLst/>
        </a:lstStyle>
        <a:p>
          <a:endParaRPr lang="zh-CN"/>
        </a:p>
      </dgm:t>
    </dgm:pt>
    <dgm:pt modelId="{06B5F591-72E0-4CFF-9799-36D4050BD51D}" type="pres">
      <dgm:prSet presAssocID="{AC5265C1-0BAB-4984-A634-E4518A8EC253}" presName="parentLeftMargin" presStyleLbl="node1" presStyleIdx="0" presStyleCnt="4"/>
      <dgm:spPr/>
      <dgm:t>
        <a:bodyPr/>
        <a:lstStyle>
          <a:extLst/>
        </a:lstStyle>
        <a:p>
          <a:endParaRPr lang="zh-CN"/>
        </a:p>
      </dgm:t>
    </dgm:pt>
    <dgm:pt modelId="{12E5634D-BCAA-48AB-BADB-754A15E9B7AC}" type="pres">
      <dgm:prSet presAssocID="{AC5265C1-0BAB-4984-A634-E4518A8EC253}" presName="parentText" presStyleLbl="node1" presStyleIdx="1" presStyleCnt="4" custScaleX="116958" custLinFactNeighborX="9276" custLinFactNeighborY="-2742">
        <dgm:presLayoutVars>
          <dgm:chMax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3DAA9763-50F6-4CC4-B6DA-0A4C45FFB361}" type="pres">
      <dgm:prSet presAssocID="{AC5265C1-0BAB-4984-A634-E4518A8EC253}" presName="negativeSpace" presStyleCnt="0"/>
      <dgm:spPr/>
      <dgm:t>
        <a:bodyPr/>
        <a:lstStyle>
          <a:extLst/>
        </a:lstStyle>
        <a:p>
          <a:endParaRPr lang="zh-CN"/>
        </a:p>
      </dgm:t>
    </dgm:pt>
    <dgm:pt modelId="{51228DB3-E7D4-486B-A0C1-9A59D129891F}" type="pres">
      <dgm:prSet presAssocID="{AC5265C1-0BAB-4984-A634-E4518A8EC253}" presName="childText" presStyleLbl="alignAcc1" presStyleIdx="1" presStyleCnt="4">
        <dgm:presLayoutVars>
          <dgm:bulletEnabled val="1"/>
        </dgm:presLayoutVars>
      </dgm:prSet>
      <dgm:spPr>
        <a:ln>
          <a:noFill/>
        </a:ln>
      </dgm:spPr>
      <dgm:t>
        <a:bodyPr/>
        <a:lstStyle>
          <a:extLst/>
        </a:lstStyle>
        <a:p>
          <a:endParaRPr lang="zh-CN"/>
        </a:p>
      </dgm:t>
    </dgm:pt>
    <dgm:pt modelId="{ECC02425-44D1-4F4C-B5D6-13442CA71F2A}" type="pres">
      <dgm:prSet presAssocID="{E68E8117-B3CB-464C-9711-4DBE8BF88216}" presName="spaceBetweenRectangles" presStyleCnt="0"/>
      <dgm:spPr/>
      <dgm:t>
        <a:bodyPr/>
        <a:lstStyle>
          <a:extLst/>
        </a:lstStyle>
        <a:p>
          <a:endParaRPr lang="zh-CN"/>
        </a:p>
      </dgm:t>
    </dgm:pt>
    <dgm:pt modelId="{98CD7476-6A48-4BD0-A0B1-E79081300878}" type="pres">
      <dgm:prSet presAssocID="{F50BDB3E-817D-4A89-9D71-D9E0B029567B}" presName="parentLin" presStyleCnt="0"/>
      <dgm:spPr/>
      <dgm:t>
        <a:bodyPr/>
        <a:lstStyle>
          <a:extLst/>
        </a:lstStyle>
        <a:p>
          <a:endParaRPr lang="zh-CN"/>
        </a:p>
      </dgm:t>
    </dgm:pt>
    <dgm:pt modelId="{63AA2D3F-331D-492F-82D5-8A2B6C78BAAD}" type="pres">
      <dgm:prSet presAssocID="{F50BDB3E-817D-4A89-9D71-D9E0B029567B}" presName="parentLeftMargin" presStyleLbl="node1" presStyleIdx="1" presStyleCnt="4"/>
      <dgm:spPr/>
      <dgm:t>
        <a:bodyPr/>
        <a:lstStyle>
          <a:extLst/>
        </a:lstStyle>
        <a:p>
          <a:endParaRPr lang="zh-CN"/>
        </a:p>
      </dgm:t>
    </dgm:pt>
    <dgm:pt modelId="{2CFD44AC-C5B0-407B-B2EE-07415AFE4DC4}" type="pres">
      <dgm:prSet presAssocID="{F50BDB3E-817D-4A89-9D71-D9E0B029567B}" presName="parentText" presStyleLbl="node1" presStyleIdx="2" presStyleCnt="4" custScaleX="116959" custLinFactNeighborY="-4638">
        <dgm:presLayoutVars>
          <dgm:chMax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E27A153A-8ADD-4646-B3A3-509A74CD0695}" type="pres">
      <dgm:prSet presAssocID="{F50BDB3E-817D-4A89-9D71-D9E0B029567B}" presName="negativeSpace" presStyleCnt="0"/>
      <dgm:spPr/>
      <dgm:t>
        <a:bodyPr/>
        <a:lstStyle>
          <a:extLst/>
        </a:lstStyle>
        <a:p>
          <a:endParaRPr lang="zh-CN"/>
        </a:p>
      </dgm:t>
    </dgm:pt>
    <dgm:pt modelId="{2DB5D132-AB90-49A4-A479-F0988A86E33E}" type="pres">
      <dgm:prSet presAssocID="{F50BDB3E-817D-4A89-9D71-D9E0B029567B}" presName="childText" presStyleLbl="alignAcc1" presStyleIdx="2" presStyleCnt="4" custLinFactNeighborX="-197" custLinFactNeighborY="-16464">
        <dgm:presLayoutVars>
          <dgm:bulletEnabled val="1"/>
        </dgm:presLayoutVars>
      </dgm:prSet>
      <dgm:spPr>
        <a:ln>
          <a:noFill/>
        </a:ln>
      </dgm:spPr>
      <dgm:t>
        <a:bodyPr/>
        <a:lstStyle>
          <a:extLst/>
        </a:lstStyle>
        <a:p>
          <a:endParaRPr lang="zh-CN"/>
        </a:p>
      </dgm:t>
    </dgm:pt>
    <dgm:pt modelId="{A5E75685-2820-438A-88AF-159553A570AE}" type="pres">
      <dgm:prSet presAssocID="{25F4C625-3E51-442C-BBB8-3FA715271B27}" presName="spaceBetweenRectangles" presStyleCnt="0"/>
      <dgm:spPr/>
      <dgm:t>
        <a:bodyPr/>
        <a:lstStyle>
          <a:extLst/>
        </a:lstStyle>
        <a:p>
          <a:endParaRPr lang="zh-CN"/>
        </a:p>
      </dgm:t>
    </dgm:pt>
    <dgm:pt modelId="{3936D63D-3BB5-4099-A097-CE176EB2ABE2}" type="pres">
      <dgm:prSet presAssocID="{ECBD6B98-1CBE-4BAA-AB77-4873C9DB1799}" presName="parentLin" presStyleCnt="0"/>
      <dgm:spPr/>
      <dgm:t>
        <a:bodyPr/>
        <a:lstStyle>
          <a:extLst/>
        </a:lstStyle>
        <a:p>
          <a:endParaRPr lang="zh-CN"/>
        </a:p>
      </dgm:t>
    </dgm:pt>
    <dgm:pt modelId="{CA895514-6C23-43E3-A15C-728A9EC10843}" type="pres">
      <dgm:prSet presAssocID="{ECBD6B98-1CBE-4BAA-AB77-4873C9DB1799}" presName="parentLeftMargin" presStyleLbl="node1" presStyleIdx="2" presStyleCnt="4"/>
      <dgm:spPr/>
      <dgm:t>
        <a:bodyPr/>
        <a:lstStyle>
          <a:extLst/>
        </a:lstStyle>
        <a:p>
          <a:endParaRPr lang="zh-CN"/>
        </a:p>
      </dgm:t>
    </dgm:pt>
    <dgm:pt modelId="{D2A5797B-20EE-4298-BA50-C968CEE241D4}" type="pres">
      <dgm:prSet presAssocID="{ECBD6B98-1CBE-4BAA-AB77-4873C9DB1799}" presName="parentText" presStyleLbl="node1" presStyleIdx="3" presStyleCnt="4" custScaleX="116173">
        <dgm:presLayoutVars>
          <dgm:chMax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AEA9E5FD-8F48-4CA8-8487-C530B0C74333}" type="pres">
      <dgm:prSet presAssocID="{ECBD6B98-1CBE-4BAA-AB77-4873C9DB1799}" presName="negativeSpace" presStyleCnt="0"/>
      <dgm:spPr/>
      <dgm:t>
        <a:bodyPr/>
        <a:lstStyle>
          <a:extLst/>
        </a:lstStyle>
        <a:p>
          <a:endParaRPr lang="zh-CN"/>
        </a:p>
      </dgm:t>
    </dgm:pt>
    <dgm:pt modelId="{56015E43-931D-4CAD-85C0-E9EB84437182}" type="pres">
      <dgm:prSet presAssocID="{ECBD6B98-1CBE-4BAA-AB77-4873C9DB1799}" presName="childText" presStyleLbl="alignAcc1" presStyleIdx="3" presStyleCnt="4">
        <dgm:presLayoutVars>
          <dgm:bulletEnabled val="1"/>
        </dgm:presLayoutVars>
      </dgm:prSet>
      <dgm:spPr>
        <a:ln>
          <a:noFill/>
        </a:ln>
      </dgm:spPr>
      <dgm:t>
        <a:bodyPr/>
        <a:lstStyle>
          <a:extLst/>
        </a:lstStyle>
        <a:p>
          <a:endParaRPr lang="zh-CN"/>
        </a:p>
      </dgm:t>
    </dgm:pt>
  </dgm:ptLst>
  <dgm:cxnLst>
    <dgm:cxn modelId="{7BE48F06-505A-4F51-BA61-409D1FF34502}" srcId="{8554BDF9-8515-4677-9942-0171F000F8EB}" destId="{ECBD6B98-1CBE-4BAA-AB77-4873C9DB1799}" srcOrd="3" destOrd="0" parTransId="{A8E7F406-AFD8-48D2-8D82-E8A1F17391BF}" sibTransId="{CF18F627-55D0-4D75-84BC-9F6776290819}"/>
    <dgm:cxn modelId="{2EFC50D2-290E-462B-B7B8-30840FE76111}" type="presOf" srcId="{AC5265C1-0BAB-4984-A634-E4518A8EC253}" destId="{06B5F591-72E0-4CFF-9799-36D4050BD51D}" srcOrd="0" destOrd="0" presId="urn:microsoft.com/office/officeart/2005/8/layout/list1#1"/>
    <dgm:cxn modelId="{1BAF750E-C72C-4661-AABA-C41741AB03F3}" type="presOf" srcId="{ECBD6B98-1CBE-4BAA-AB77-4873C9DB1799}" destId="{CA895514-6C23-43E3-A15C-728A9EC10843}" srcOrd="0" destOrd="0" presId="urn:microsoft.com/office/officeart/2005/8/layout/list1#1"/>
    <dgm:cxn modelId="{DFAEFA4C-B3B0-4C4E-BCD8-BFB53D07C5D0}" srcId="{8554BDF9-8515-4677-9942-0171F000F8EB}" destId="{787546C1-DD5C-4D6E-BFDD-D95A52E781AD}" srcOrd="0" destOrd="0" parTransId="{88942913-D2BB-4DEB-B0E7-EA2B7A6CD360}" sibTransId="{579A9A07-8770-4AC1-9705-76E19F87D269}"/>
    <dgm:cxn modelId="{EB840018-7C6C-436F-9A99-D7C18044C3B3}" type="presOf" srcId="{ECBD6B98-1CBE-4BAA-AB77-4873C9DB1799}" destId="{D2A5797B-20EE-4298-BA50-C968CEE241D4}" srcOrd="1" destOrd="0" presId="urn:microsoft.com/office/officeart/2005/8/layout/list1#1"/>
    <dgm:cxn modelId="{ADBD4A98-FF11-4FD5-8BD1-8015621DF0A6}" type="presOf" srcId="{F50BDB3E-817D-4A89-9D71-D9E0B029567B}" destId="{63AA2D3F-331D-492F-82D5-8A2B6C78BAAD}" srcOrd="0" destOrd="0" presId="urn:microsoft.com/office/officeart/2005/8/layout/list1#1"/>
    <dgm:cxn modelId="{579A338B-B5D8-4240-8867-8564B0DC96F3}" srcId="{8554BDF9-8515-4677-9942-0171F000F8EB}" destId="{AC5265C1-0BAB-4984-A634-E4518A8EC253}" srcOrd="1" destOrd="0" parTransId="{26A0947C-B518-417C-9D68-EC422DC1E3A5}" sibTransId="{E68E8117-B3CB-464C-9711-4DBE8BF88216}"/>
    <dgm:cxn modelId="{1D9E4DA1-94F3-4E9A-8F94-D303A3E4954B}" type="presOf" srcId="{787546C1-DD5C-4D6E-BFDD-D95A52E781AD}" destId="{F4F466C7-208D-4B4A-A865-9D82D8E9F892}" srcOrd="0" destOrd="0" presId="urn:microsoft.com/office/officeart/2005/8/layout/list1#1"/>
    <dgm:cxn modelId="{E8EF61B1-515C-44F0-9393-3A960B69FA7A}" srcId="{8554BDF9-8515-4677-9942-0171F000F8EB}" destId="{F50BDB3E-817D-4A89-9D71-D9E0B029567B}" srcOrd="2" destOrd="0" parTransId="{DE0B39BA-A6F3-455E-8022-365CCF701DB7}" sibTransId="{25F4C625-3E51-442C-BBB8-3FA715271B27}"/>
    <dgm:cxn modelId="{A045104B-70CA-42EC-BE1F-933B20FE0C6C}" type="presOf" srcId="{8554BDF9-8515-4677-9942-0171F000F8EB}" destId="{9D58511D-D18C-46E6-ADFB-6CDE1389D37F}" srcOrd="0" destOrd="0" presId="urn:microsoft.com/office/officeart/2005/8/layout/list1#1"/>
    <dgm:cxn modelId="{1F960D66-30BB-43A5-978D-4586E0D1EE4B}" type="presOf" srcId="{787546C1-DD5C-4D6E-BFDD-D95A52E781AD}" destId="{8BC4E78D-0D98-4ED2-B23A-71FEC19A6436}" srcOrd="1" destOrd="0" presId="urn:microsoft.com/office/officeart/2005/8/layout/list1#1"/>
    <dgm:cxn modelId="{76B328BA-4BEE-43EA-896F-13B4B310CDB5}" type="presOf" srcId="{AC5265C1-0BAB-4984-A634-E4518A8EC253}" destId="{12E5634D-BCAA-48AB-BADB-754A15E9B7AC}" srcOrd="1" destOrd="0" presId="urn:microsoft.com/office/officeart/2005/8/layout/list1#1"/>
    <dgm:cxn modelId="{8C1A898F-1E9B-41C0-B2FF-D2932BA3C61D}" type="presOf" srcId="{F50BDB3E-817D-4A89-9D71-D9E0B029567B}" destId="{2CFD44AC-C5B0-407B-B2EE-07415AFE4DC4}" srcOrd="1" destOrd="0" presId="urn:microsoft.com/office/officeart/2005/8/layout/list1#1"/>
    <dgm:cxn modelId="{58F38F21-C1AF-4887-BDD2-67C958EBE112}" type="presParOf" srcId="{9D58511D-D18C-46E6-ADFB-6CDE1389D37F}" destId="{29EC7F92-6143-4EC7-AD17-ECAF75C06DC8}" srcOrd="0" destOrd="0" presId="urn:microsoft.com/office/officeart/2005/8/layout/list1#1"/>
    <dgm:cxn modelId="{DADC3762-59A6-4495-AFB6-803C0EBF31CA}" type="presParOf" srcId="{29EC7F92-6143-4EC7-AD17-ECAF75C06DC8}" destId="{F4F466C7-208D-4B4A-A865-9D82D8E9F892}" srcOrd="0" destOrd="0" presId="urn:microsoft.com/office/officeart/2005/8/layout/list1#1"/>
    <dgm:cxn modelId="{E7F22966-B938-4F59-AB11-1D2F72D161F1}" type="presParOf" srcId="{29EC7F92-6143-4EC7-AD17-ECAF75C06DC8}" destId="{8BC4E78D-0D98-4ED2-B23A-71FEC19A6436}" srcOrd="1" destOrd="0" presId="urn:microsoft.com/office/officeart/2005/8/layout/list1#1"/>
    <dgm:cxn modelId="{0E1A0FFB-1EED-48FD-B1CB-377651126CF7}" type="presParOf" srcId="{9D58511D-D18C-46E6-ADFB-6CDE1389D37F}" destId="{129CDA7D-4C80-4698-AFD0-7208B5D9749E}" srcOrd="1" destOrd="0" presId="urn:microsoft.com/office/officeart/2005/8/layout/list1#1"/>
    <dgm:cxn modelId="{117F0026-306D-4897-A7AB-6DDC9E43155D}" type="presParOf" srcId="{9D58511D-D18C-46E6-ADFB-6CDE1389D37F}" destId="{EBA8CF1F-3B4A-4B6A-8877-CB03CDDAB1E9}" srcOrd="2" destOrd="0" presId="urn:microsoft.com/office/officeart/2005/8/layout/list1#1"/>
    <dgm:cxn modelId="{C4E8A731-E7BB-4636-9D5B-EAF648980059}" type="presParOf" srcId="{9D58511D-D18C-46E6-ADFB-6CDE1389D37F}" destId="{8BC0D01A-9D98-495C-93AA-A7D9631CDDAD}" srcOrd="3" destOrd="0" presId="urn:microsoft.com/office/officeart/2005/8/layout/list1#1"/>
    <dgm:cxn modelId="{E0D82ACD-E5C7-4695-918A-912DE8157AE9}" type="presParOf" srcId="{9D58511D-D18C-46E6-ADFB-6CDE1389D37F}" destId="{D4434ECF-2146-46AC-B62E-87AB389C995A}" srcOrd="4" destOrd="0" presId="urn:microsoft.com/office/officeart/2005/8/layout/list1#1"/>
    <dgm:cxn modelId="{453A7F02-5668-4708-8EE5-46CBD2E922C2}" type="presParOf" srcId="{D4434ECF-2146-46AC-B62E-87AB389C995A}" destId="{06B5F591-72E0-4CFF-9799-36D4050BD51D}" srcOrd="0" destOrd="0" presId="urn:microsoft.com/office/officeart/2005/8/layout/list1#1"/>
    <dgm:cxn modelId="{3633BE02-2672-4F2F-994D-1CFAA0A657D6}" type="presParOf" srcId="{D4434ECF-2146-46AC-B62E-87AB389C995A}" destId="{12E5634D-BCAA-48AB-BADB-754A15E9B7AC}" srcOrd="1" destOrd="0" presId="urn:microsoft.com/office/officeart/2005/8/layout/list1#1"/>
    <dgm:cxn modelId="{494F8D1A-4C0A-430B-B272-B3AE207CDCF1}" type="presParOf" srcId="{9D58511D-D18C-46E6-ADFB-6CDE1389D37F}" destId="{3DAA9763-50F6-4CC4-B6DA-0A4C45FFB361}" srcOrd="5" destOrd="0" presId="urn:microsoft.com/office/officeart/2005/8/layout/list1#1"/>
    <dgm:cxn modelId="{E3E8078B-B530-40B8-9908-372BDDFBAC7F}" type="presParOf" srcId="{9D58511D-D18C-46E6-ADFB-6CDE1389D37F}" destId="{51228DB3-E7D4-486B-A0C1-9A59D129891F}" srcOrd="6" destOrd="0" presId="urn:microsoft.com/office/officeart/2005/8/layout/list1#1"/>
    <dgm:cxn modelId="{CE7B7DFB-DB7E-4E84-B4F1-A1DBDFB8AF43}" type="presParOf" srcId="{9D58511D-D18C-46E6-ADFB-6CDE1389D37F}" destId="{ECC02425-44D1-4F4C-B5D6-13442CA71F2A}" srcOrd="7" destOrd="0" presId="urn:microsoft.com/office/officeart/2005/8/layout/list1#1"/>
    <dgm:cxn modelId="{1C1C1D40-CA92-42B9-BFAE-28CD99A44D41}" type="presParOf" srcId="{9D58511D-D18C-46E6-ADFB-6CDE1389D37F}" destId="{98CD7476-6A48-4BD0-A0B1-E79081300878}" srcOrd="8" destOrd="0" presId="urn:microsoft.com/office/officeart/2005/8/layout/list1#1"/>
    <dgm:cxn modelId="{4D4D46A3-085A-4BE3-B57F-9A2D7D509B49}" type="presParOf" srcId="{98CD7476-6A48-4BD0-A0B1-E79081300878}" destId="{63AA2D3F-331D-492F-82D5-8A2B6C78BAAD}" srcOrd="0" destOrd="0" presId="urn:microsoft.com/office/officeart/2005/8/layout/list1#1"/>
    <dgm:cxn modelId="{1512C15B-9D2F-437F-B2E2-B34C40156561}" type="presParOf" srcId="{98CD7476-6A48-4BD0-A0B1-E79081300878}" destId="{2CFD44AC-C5B0-407B-B2EE-07415AFE4DC4}" srcOrd="1" destOrd="0" presId="urn:microsoft.com/office/officeart/2005/8/layout/list1#1"/>
    <dgm:cxn modelId="{3D942A01-82D7-44FF-A778-F0CF3334B676}" type="presParOf" srcId="{9D58511D-D18C-46E6-ADFB-6CDE1389D37F}" destId="{E27A153A-8ADD-4646-B3A3-509A74CD0695}" srcOrd="9" destOrd="0" presId="urn:microsoft.com/office/officeart/2005/8/layout/list1#1"/>
    <dgm:cxn modelId="{A42D74F1-587B-4CCC-A643-E1D5BA96F0EA}" type="presParOf" srcId="{9D58511D-D18C-46E6-ADFB-6CDE1389D37F}" destId="{2DB5D132-AB90-49A4-A479-F0988A86E33E}" srcOrd="10" destOrd="0" presId="urn:microsoft.com/office/officeart/2005/8/layout/list1#1"/>
    <dgm:cxn modelId="{5783C852-9201-438C-A833-9F29205584EB}" type="presParOf" srcId="{9D58511D-D18C-46E6-ADFB-6CDE1389D37F}" destId="{A5E75685-2820-438A-88AF-159553A570AE}" srcOrd="11" destOrd="0" presId="urn:microsoft.com/office/officeart/2005/8/layout/list1#1"/>
    <dgm:cxn modelId="{CCDE5064-ACC1-4A08-AFD3-9E63FF6474D7}" type="presParOf" srcId="{9D58511D-D18C-46E6-ADFB-6CDE1389D37F}" destId="{3936D63D-3BB5-4099-A097-CE176EB2ABE2}" srcOrd="12" destOrd="0" presId="urn:microsoft.com/office/officeart/2005/8/layout/list1#1"/>
    <dgm:cxn modelId="{E576CB23-7F09-423D-99FE-DBF6A63CADD7}" type="presParOf" srcId="{3936D63D-3BB5-4099-A097-CE176EB2ABE2}" destId="{CA895514-6C23-43E3-A15C-728A9EC10843}" srcOrd="0" destOrd="0" presId="urn:microsoft.com/office/officeart/2005/8/layout/list1#1"/>
    <dgm:cxn modelId="{AE58AA66-CF5C-424D-8B98-EDB2F614DC7A}" type="presParOf" srcId="{3936D63D-3BB5-4099-A097-CE176EB2ABE2}" destId="{D2A5797B-20EE-4298-BA50-C968CEE241D4}" srcOrd="1" destOrd="0" presId="urn:microsoft.com/office/officeart/2005/8/layout/list1#1"/>
    <dgm:cxn modelId="{FBC3D618-2024-4257-B432-280BE2DE600E}" type="presParOf" srcId="{9D58511D-D18C-46E6-ADFB-6CDE1389D37F}" destId="{AEA9E5FD-8F48-4CA8-8487-C530B0C74333}" srcOrd="13" destOrd="0" presId="urn:microsoft.com/office/officeart/2005/8/layout/list1#1"/>
    <dgm:cxn modelId="{341024FC-9245-40AE-9171-0836E2F667E4}" type="presParOf" srcId="{9D58511D-D18C-46E6-ADFB-6CDE1389D37F}" destId="{56015E43-931D-4CAD-85C0-E9EB84437182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radial6#1" loCatId="cycle" qsTypeId="urn:microsoft.com/office/officeart/2005/8/quickstyle/simple2#2" qsCatId="simple" csTypeId="urn:microsoft.com/office/officeart/2005/8/colors/accent1_2" csCatId="accent1" phldr="1"/>
      <dgm:spPr/>
      <dgm:t>
        <a:bodyPr/>
        <a:lstStyle>
          <a:extLst/>
        </a:lstStyle>
        <a:p>
          <a:endParaRPr lang="zh-CN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zh-CN"/>
            <a:t>业务流程</a:t>
          </a:r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zh-CN"/>
            <a:t>运营</a:t>
          </a:r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r>
            <a:rPr lang="zh-CN"/>
            <a:t>支持</a:t>
          </a:r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r>
            <a:rPr lang="zh-CN"/>
            <a:t>优化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E7099059-3858-4031-AA26-70F1AE740B29}">
      <dgm:prSet phldrT="[Text]"/>
      <dgm:spPr/>
      <dgm:t>
        <a:bodyPr/>
        <a:lstStyle>
          <a:extLst/>
        </a:lstStyle>
        <a:p>
          <a:r>
            <a:rPr lang="zh-CN"/>
            <a:t>更改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05C988DA-E2F2-414D-AFF5-AF61883FBE3F}" type="sib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3D4D4D43-95D2-4C91-B240-78430E6218B9}" type="pres">
      <dgm:prSet presAssocID="{105D35E0-9A5D-4EB8-8A48-4ED52D2D6EA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1A7CAA9-318E-4CBA-B98D-2203DED9FB9C}" type="pres">
      <dgm:prSet presAssocID="{F9A846BA-06FB-46AF-80ED-5EA0073A08FA}" presName="centerShape" presStyleLbl="node0" presStyleIdx="0" presStyleCnt="1"/>
      <dgm:spPr/>
      <dgm:t>
        <a:bodyPr/>
        <a:lstStyle>
          <a:extLst/>
        </a:lstStyle>
        <a:p>
          <a:endParaRPr lang="zh-CN"/>
        </a:p>
      </dgm:t>
    </dgm:pt>
    <dgm:pt modelId="{86A79D0C-7F5D-4218-89BF-C121023B74AE}" type="pres">
      <dgm:prSet presAssocID="{F158A836-9807-4BB5-96D7-55AAE48F5E54}" presName="node" presStyleLbl="node1" presStyleIdx="0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5C76BEFB-CE8E-4F7E-8C47-F622A6CFDEBF}" type="pres">
      <dgm:prSet presAssocID="{F158A836-9807-4BB5-96D7-55AAE48F5E54}" presName="dummy" presStyleCnt="0"/>
      <dgm:spPr/>
      <dgm:t>
        <a:bodyPr/>
        <a:lstStyle>
          <a:extLst/>
        </a:lstStyle>
        <a:p>
          <a:endParaRPr lang="zh-CN"/>
        </a:p>
      </dgm:t>
    </dgm:pt>
    <dgm:pt modelId="{7E8FCA14-6E35-4D86-8774-9DEBE17A0AD0}" type="pres">
      <dgm:prSet presAssocID="{641FD4FB-DEB5-4BAD-8DE6-FF7449A706FD}" presName="sibTrans" presStyleLbl="sibTrans2D1" presStyleIdx="0" presStyleCnt="4"/>
      <dgm:spPr/>
      <dgm:t>
        <a:bodyPr/>
        <a:lstStyle>
          <a:extLst/>
        </a:lstStyle>
        <a:p>
          <a:endParaRPr lang="zh-CN"/>
        </a:p>
      </dgm:t>
    </dgm:pt>
    <dgm:pt modelId="{D8152D92-BBFE-427B-BBE4-CDB00C1C8220}" type="pres">
      <dgm:prSet presAssocID="{1D5437B4-AE63-4725-B3BF-757CE9D3B51A}" presName="node" presStyleLbl="node1" presStyleIdx="1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AC9C7443-8962-4A19-AB09-8A666B45BAE2}" type="pres">
      <dgm:prSet presAssocID="{1D5437B4-AE63-4725-B3BF-757CE9D3B51A}" presName="dummy" presStyleCnt="0"/>
      <dgm:spPr/>
      <dgm:t>
        <a:bodyPr/>
        <a:lstStyle>
          <a:extLst/>
        </a:lstStyle>
        <a:p>
          <a:endParaRPr lang="zh-CN"/>
        </a:p>
      </dgm:t>
    </dgm:pt>
    <dgm:pt modelId="{C2A2C01E-986B-4BE3-994F-EB2FBE9759A5}" type="pres">
      <dgm:prSet presAssocID="{77151872-762C-4E0C-84E2-38FC583BA821}" presName="sibTrans" presStyleLbl="sibTrans2D1" presStyleIdx="1" presStyleCnt="4"/>
      <dgm:spPr/>
      <dgm:t>
        <a:bodyPr/>
        <a:lstStyle>
          <a:extLst/>
        </a:lstStyle>
        <a:p>
          <a:endParaRPr lang="zh-CN"/>
        </a:p>
      </dgm:t>
    </dgm:pt>
    <dgm:pt modelId="{6996B73F-0E51-4C9A-A0AE-6248F2123DF8}" type="pres">
      <dgm:prSet presAssocID="{F4DD7773-E0F0-4CA0-AE12-39FE24E2D38B}" presName="node" presStyleLbl="node1" presStyleIdx="2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67D23CC5-1A27-4FA3-BCC5-634AEC7B868B}" type="pres">
      <dgm:prSet presAssocID="{F4DD7773-E0F0-4CA0-AE12-39FE24E2D38B}" presName="dummy" presStyleCnt="0"/>
      <dgm:spPr/>
      <dgm:t>
        <a:bodyPr/>
        <a:lstStyle>
          <a:extLst/>
        </a:lstStyle>
        <a:p>
          <a:endParaRPr lang="zh-CN"/>
        </a:p>
      </dgm:t>
    </dgm:pt>
    <dgm:pt modelId="{FCA927B1-9AE4-4F40-8207-CA74D0D24071}" type="pres">
      <dgm:prSet presAssocID="{BDF0DF6A-C77C-48ED-8BA1-44B4EE5AE580}" presName="sibTrans" presStyleLbl="sibTrans2D1" presStyleIdx="2" presStyleCnt="4"/>
      <dgm:spPr/>
      <dgm:t>
        <a:bodyPr/>
        <a:lstStyle>
          <a:extLst/>
        </a:lstStyle>
        <a:p>
          <a:endParaRPr lang="zh-CN"/>
        </a:p>
      </dgm:t>
    </dgm:pt>
    <dgm:pt modelId="{FCCDFD5F-7039-438F-B4A9-7649B01ACAF8}" type="pres">
      <dgm:prSet presAssocID="{E7099059-3858-4031-AA26-70F1AE740B29}" presName="node" presStyleLbl="node1" presStyleIdx="3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96B04D3E-CA34-4F0B-809E-9EAE2E97399A}" type="pres">
      <dgm:prSet presAssocID="{E7099059-3858-4031-AA26-70F1AE740B29}" presName="dummy" presStyleCnt="0"/>
      <dgm:spPr/>
      <dgm:t>
        <a:bodyPr/>
        <a:lstStyle>
          <a:extLst/>
        </a:lstStyle>
        <a:p>
          <a:endParaRPr lang="zh-CN"/>
        </a:p>
      </dgm:t>
    </dgm:pt>
    <dgm:pt modelId="{772C5452-3B19-4BA4-99E2-C91FFF1629B3}" type="pres">
      <dgm:prSet presAssocID="{05C988DA-E2F2-414D-AFF5-AF61883FBE3F}" presName="sibTrans" presStyleLbl="sibTrans2D1" presStyleIdx="3" presStyleCnt="4"/>
      <dgm:spPr/>
      <dgm:t>
        <a:bodyPr/>
        <a:lstStyle>
          <a:extLst/>
        </a:lstStyle>
        <a:p>
          <a:endParaRPr lang="zh-CN"/>
        </a:p>
      </dgm:t>
    </dgm:pt>
  </dgm:ptLst>
  <dgm:cxnLst>
    <dgm:cxn modelId="{CA1BF306-CE1A-49EB-BBD7-7D89974D88AF}" type="presOf" srcId="{F9A846BA-06FB-46AF-80ED-5EA0073A08FA}" destId="{71A7CAA9-318E-4CBA-B98D-2203DED9FB9C}" srcOrd="0" destOrd="0" presId="urn:microsoft.com/office/officeart/2005/8/layout/radial6#1"/>
    <dgm:cxn modelId="{03E70040-8793-4481-AA99-5A593E5DE8B8}" type="presOf" srcId="{F4DD7773-E0F0-4CA0-AE12-39FE24E2D38B}" destId="{6996B73F-0E51-4C9A-A0AE-6248F2123DF8}" srcOrd="0" destOrd="0" presId="urn:microsoft.com/office/officeart/2005/8/layout/radial6#1"/>
    <dgm:cxn modelId="{BE88EE10-E4CE-4B96-94B3-ABA6A3D2711E}" type="presOf" srcId="{105D35E0-9A5D-4EB8-8A48-4ED52D2D6EAC}" destId="{3D4D4D43-95D2-4C91-B240-78430E6218B9}" srcOrd="0" destOrd="0" presId="urn:microsoft.com/office/officeart/2005/8/layout/radial6#1"/>
    <dgm:cxn modelId="{1D279B7D-C519-48C8-A7DC-585827609D73}" type="presOf" srcId="{1D5437B4-AE63-4725-B3BF-757CE9D3B51A}" destId="{D8152D92-BBFE-427B-BBE4-CDB00C1C8220}" srcOrd="0" destOrd="0" presId="urn:microsoft.com/office/officeart/2005/8/layout/radial6#1"/>
    <dgm:cxn modelId="{71F9C174-A9A7-4C4B-82AD-F0A584F94B69}" srcId="{F9A846BA-06FB-46AF-80ED-5EA0073A08FA}" destId="{F4DD7773-E0F0-4CA0-AE12-39FE24E2D38B}" srcOrd="2" destOrd="0" parTransId="{5EB1A185-9242-4C2E-BC90-611B22CE7796}" sibTransId="{BDF0DF6A-C77C-48ED-8BA1-44B4EE5AE580}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43BD8369-C2C2-4FB2-8BEA-2FFDCFF5E0EF}" type="presOf" srcId="{F158A836-9807-4BB5-96D7-55AAE48F5E54}" destId="{86A79D0C-7F5D-4218-89BF-C121023B74AE}" srcOrd="0" destOrd="0" presId="urn:microsoft.com/office/officeart/2005/8/layout/radial6#1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DEB53878-78E4-4DE9-88C6-ADD0BB8DC18F}" type="presOf" srcId="{05C988DA-E2F2-414D-AFF5-AF61883FBE3F}" destId="{772C5452-3B19-4BA4-99E2-C91FFF1629B3}" srcOrd="0" destOrd="0" presId="urn:microsoft.com/office/officeart/2005/8/layout/radial6#1"/>
    <dgm:cxn modelId="{3D9ECCED-44B9-449F-A492-D06F559DC12B}" type="presOf" srcId="{641FD4FB-DEB5-4BAD-8DE6-FF7449A706FD}" destId="{7E8FCA14-6E35-4D86-8774-9DEBE17A0AD0}" srcOrd="0" destOrd="0" presId="urn:microsoft.com/office/officeart/2005/8/layout/radial6#1"/>
    <dgm:cxn modelId="{C6BE03DB-B2D6-41F0-AD77-FF31B62F1DBE}" srcId="{F9A846BA-06FB-46AF-80ED-5EA0073A08FA}" destId="{E7099059-3858-4031-AA26-70F1AE740B29}" srcOrd="3" destOrd="0" parTransId="{2AD9F856-1FCF-4306-9F3B-5565B9795A99}" sibTransId="{05C988DA-E2F2-414D-AFF5-AF61883FBE3F}"/>
    <dgm:cxn modelId="{1890C31B-6C5A-492A-B02D-6A7C8BDE111A}" srcId="{F9A846BA-06FB-46AF-80ED-5EA0073A08FA}" destId="{1D5437B4-AE63-4725-B3BF-757CE9D3B51A}" srcOrd="1" destOrd="0" parTransId="{EE3EA5B9-D085-48DC-A4C9-23E6FD27D486}" sibTransId="{77151872-762C-4E0C-84E2-38FC583BA821}"/>
    <dgm:cxn modelId="{63F8742A-0039-43EF-AB86-3D2178852261}" type="presOf" srcId="{77151872-762C-4E0C-84E2-38FC583BA821}" destId="{C2A2C01E-986B-4BE3-994F-EB2FBE9759A5}" srcOrd="0" destOrd="0" presId="urn:microsoft.com/office/officeart/2005/8/layout/radial6#1"/>
    <dgm:cxn modelId="{64690233-ECD6-42A7-9629-927DA38F32F3}" type="presOf" srcId="{E7099059-3858-4031-AA26-70F1AE740B29}" destId="{FCCDFD5F-7039-438F-B4A9-7649B01ACAF8}" srcOrd="0" destOrd="0" presId="urn:microsoft.com/office/officeart/2005/8/layout/radial6#1"/>
    <dgm:cxn modelId="{A8436A01-8DDC-4A58-8AE3-C3E5C99FF48B}" type="presOf" srcId="{BDF0DF6A-C77C-48ED-8BA1-44B4EE5AE580}" destId="{FCA927B1-9AE4-4F40-8207-CA74D0D24071}" srcOrd="0" destOrd="0" presId="urn:microsoft.com/office/officeart/2005/8/layout/radial6#1"/>
    <dgm:cxn modelId="{9F5EDD15-5D80-4210-AAFD-47D7F85AC135}" type="presParOf" srcId="{3D4D4D43-95D2-4C91-B240-78430E6218B9}" destId="{71A7CAA9-318E-4CBA-B98D-2203DED9FB9C}" srcOrd="0" destOrd="0" presId="urn:microsoft.com/office/officeart/2005/8/layout/radial6#1"/>
    <dgm:cxn modelId="{290D8ED3-B15C-41F6-8B50-C5CB18D9E85B}" type="presParOf" srcId="{3D4D4D43-95D2-4C91-B240-78430E6218B9}" destId="{86A79D0C-7F5D-4218-89BF-C121023B74AE}" srcOrd="1" destOrd="0" presId="urn:microsoft.com/office/officeart/2005/8/layout/radial6#1"/>
    <dgm:cxn modelId="{B20E0B26-D84C-4A2B-B933-E5C9DE7E4E79}" type="presParOf" srcId="{3D4D4D43-95D2-4C91-B240-78430E6218B9}" destId="{5C76BEFB-CE8E-4F7E-8C47-F622A6CFDEBF}" srcOrd="2" destOrd="0" presId="urn:microsoft.com/office/officeart/2005/8/layout/radial6#1"/>
    <dgm:cxn modelId="{FB50C33C-AC8E-4A61-8B2D-CC5204870DA7}" type="presParOf" srcId="{3D4D4D43-95D2-4C91-B240-78430E6218B9}" destId="{7E8FCA14-6E35-4D86-8774-9DEBE17A0AD0}" srcOrd="3" destOrd="0" presId="urn:microsoft.com/office/officeart/2005/8/layout/radial6#1"/>
    <dgm:cxn modelId="{FDD24B1C-3DA7-44EC-937F-A1F0C7008279}" type="presParOf" srcId="{3D4D4D43-95D2-4C91-B240-78430E6218B9}" destId="{D8152D92-BBFE-427B-BBE4-CDB00C1C8220}" srcOrd="4" destOrd="0" presId="urn:microsoft.com/office/officeart/2005/8/layout/radial6#1"/>
    <dgm:cxn modelId="{ED29ACF5-94BC-4C63-AACB-706CB587D4EB}" type="presParOf" srcId="{3D4D4D43-95D2-4C91-B240-78430E6218B9}" destId="{AC9C7443-8962-4A19-AB09-8A666B45BAE2}" srcOrd="5" destOrd="0" presId="urn:microsoft.com/office/officeart/2005/8/layout/radial6#1"/>
    <dgm:cxn modelId="{AC48F25B-A648-4A69-8CEF-F29AFE2CFA2A}" type="presParOf" srcId="{3D4D4D43-95D2-4C91-B240-78430E6218B9}" destId="{C2A2C01E-986B-4BE3-994F-EB2FBE9759A5}" srcOrd="6" destOrd="0" presId="urn:microsoft.com/office/officeart/2005/8/layout/radial6#1"/>
    <dgm:cxn modelId="{384108EB-7221-47B8-81CE-6AA6CD1664D6}" type="presParOf" srcId="{3D4D4D43-95D2-4C91-B240-78430E6218B9}" destId="{6996B73F-0E51-4C9A-A0AE-6248F2123DF8}" srcOrd="7" destOrd="0" presId="urn:microsoft.com/office/officeart/2005/8/layout/radial6#1"/>
    <dgm:cxn modelId="{ABE93CDB-48DD-4070-96E4-7F924EFE4C84}" type="presParOf" srcId="{3D4D4D43-95D2-4C91-B240-78430E6218B9}" destId="{67D23CC5-1A27-4FA3-BCC5-634AEC7B868B}" srcOrd="8" destOrd="0" presId="urn:microsoft.com/office/officeart/2005/8/layout/radial6#1"/>
    <dgm:cxn modelId="{BB793B38-5C25-4A41-B39A-0C907D368A3B}" type="presParOf" srcId="{3D4D4D43-95D2-4C91-B240-78430E6218B9}" destId="{FCA927B1-9AE4-4F40-8207-CA74D0D24071}" srcOrd="9" destOrd="0" presId="urn:microsoft.com/office/officeart/2005/8/layout/radial6#1"/>
    <dgm:cxn modelId="{AA6ABCCD-8C50-4755-82FA-4741C1861C7A}" type="presParOf" srcId="{3D4D4D43-95D2-4C91-B240-78430E6218B9}" destId="{FCCDFD5F-7039-438F-B4A9-7649B01ACAF8}" srcOrd="10" destOrd="0" presId="urn:microsoft.com/office/officeart/2005/8/layout/radial6#1"/>
    <dgm:cxn modelId="{00FE5B19-B31A-4D24-915A-02BB96EC7FAC}" type="presParOf" srcId="{3D4D4D43-95D2-4C91-B240-78430E6218B9}" destId="{96B04D3E-CA34-4F0B-809E-9EAE2E97399A}" srcOrd="11" destOrd="0" presId="urn:microsoft.com/office/officeart/2005/8/layout/radial6#1"/>
    <dgm:cxn modelId="{13A9E2F9-63E4-46A2-8C1E-A0740C5BB527}" type="presParOf" srcId="{3D4D4D43-95D2-4C91-B240-78430E6218B9}" destId="{772C5452-3B19-4BA4-99E2-C91FFF1629B3}" srcOrd="12" destOrd="0" presId="urn:microsoft.com/office/officeart/2005/8/layout/radial6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hierarchy4#2" loCatId="hierarchy" qsTypeId="urn:microsoft.com/office/officeart/2005/8/quickstyle/3d5#1" qsCatId="3D" csTypeId="urn:microsoft.com/office/officeart/2005/8/colors/colorful1" csCatId="colorful" phldr="1"/>
      <dgm:spPr/>
      <dgm:t>
        <a:bodyPr/>
        <a:lstStyle>
          <a:extLst/>
        </a:lstStyle>
        <a:p>
          <a:endParaRPr lang="zh-CN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zh-CN"/>
            <a:t>业务流程</a:t>
          </a:r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zh-CN"/>
            <a:t>运营</a:t>
          </a:r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r>
            <a:rPr lang="zh-CN"/>
            <a:t>支持</a:t>
          </a:r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r>
            <a:rPr lang="zh-CN"/>
            <a:t>优化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E7099059-3858-4031-AA26-70F1AE740B29}">
      <dgm:prSet phldrT="[Text]"/>
      <dgm:spPr/>
      <dgm:t>
        <a:bodyPr/>
        <a:lstStyle>
          <a:extLst/>
        </a:lstStyle>
        <a:p>
          <a:r>
            <a:rPr lang="zh-CN"/>
            <a:t>更改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05C988DA-E2F2-414D-AFF5-AF61883FBE3F}" type="sib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31F49077-DBE9-44A1-A1DC-E5B1FCF7A0AB}" type="pres">
      <dgm:prSet presAssocID="{105D35E0-9A5D-4EB8-8A48-4ED52D2D6EA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C18E4812-C36C-4299-A23F-F302133DE763}" type="pres">
      <dgm:prSet presAssocID="{F9A846BA-06FB-46AF-80ED-5EA0073A08FA}" presName="vertOne" presStyleCnt="0"/>
      <dgm:spPr/>
      <dgm:t>
        <a:bodyPr/>
        <a:lstStyle>
          <a:extLst/>
        </a:lstStyle>
        <a:p>
          <a:endParaRPr lang="zh-CN"/>
        </a:p>
      </dgm:t>
    </dgm:pt>
    <dgm:pt modelId="{C09C4BAB-D6A7-468D-B07E-BB5310B681B1}" type="pres">
      <dgm:prSet presAssocID="{F9A846BA-06FB-46AF-80ED-5EA0073A08FA}" presName="txOne" presStyleLbl="node0" presStyleIdx="0" presStyleCnt="1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18A19349-6365-47F8-835F-0C81437E72A0}" type="pres">
      <dgm:prSet presAssocID="{F9A846BA-06FB-46AF-80ED-5EA0073A08FA}" presName="parTransOne" presStyleCnt="0"/>
      <dgm:spPr/>
      <dgm:t>
        <a:bodyPr/>
        <a:lstStyle>
          <a:extLst/>
        </a:lstStyle>
        <a:p>
          <a:endParaRPr lang="zh-CN"/>
        </a:p>
      </dgm:t>
    </dgm:pt>
    <dgm:pt modelId="{C5AC6143-59D1-4B00-BB54-9411E2A2B7A8}" type="pres">
      <dgm:prSet presAssocID="{F9A846BA-06FB-46AF-80ED-5EA0073A08FA}" presName="horzOne" presStyleCnt="0"/>
      <dgm:spPr/>
      <dgm:t>
        <a:bodyPr/>
        <a:lstStyle>
          <a:extLst/>
        </a:lstStyle>
        <a:p>
          <a:endParaRPr lang="zh-CN"/>
        </a:p>
      </dgm:t>
    </dgm:pt>
    <dgm:pt modelId="{4A9763C1-EDA1-45C9-8C0D-0D8BCFBFE4CE}" type="pres">
      <dgm:prSet presAssocID="{F158A836-9807-4BB5-96D7-55AAE48F5E54}" presName="vertTwo" presStyleCnt="0"/>
      <dgm:spPr/>
      <dgm:t>
        <a:bodyPr/>
        <a:lstStyle>
          <a:extLst/>
        </a:lstStyle>
        <a:p>
          <a:endParaRPr lang="zh-CN"/>
        </a:p>
      </dgm:t>
    </dgm:pt>
    <dgm:pt modelId="{65D17466-8AE6-4EF6-80A3-4A2D022A1AF2}" type="pres">
      <dgm:prSet presAssocID="{F158A836-9807-4BB5-96D7-55AAE48F5E54}" presName="txTwo" presStyleLbl="node2" presStyleIdx="0" presStyleCnt="4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43B90D46-2F30-46ED-8AD5-00925FB7223A}" type="pres">
      <dgm:prSet presAssocID="{F158A836-9807-4BB5-96D7-55AAE48F5E54}" presName="parTransTwo" presStyleCnt="0"/>
      <dgm:spPr/>
      <dgm:t>
        <a:bodyPr/>
        <a:lstStyle>
          <a:extLst/>
        </a:lstStyle>
        <a:p>
          <a:endParaRPr lang="zh-CN"/>
        </a:p>
      </dgm:t>
    </dgm:pt>
    <dgm:pt modelId="{5265AFDA-E228-4DDC-9FDB-99B5739E8799}" type="pres">
      <dgm:prSet presAssocID="{F158A836-9807-4BB5-96D7-55AAE48F5E54}" presName="horzTwo" presStyleCnt="0"/>
      <dgm:spPr/>
      <dgm:t>
        <a:bodyPr/>
        <a:lstStyle>
          <a:extLst/>
        </a:lstStyle>
        <a:p>
          <a:endParaRPr lang="zh-CN"/>
        </a:p>
      </dgm:t>
    </dgm:pt>
    <dgm:pt modelId="{34141CC7-894D-4C91-ABB5-790C952BBCF1}" type="pres">
      <dgm:prSet presAssocID="{641FD4FB-DEB5-4BAD-8DE6-FF7449A706FD}" presName="sibSpaceTwo" presStyleCnt="0"/>
      <dgm:spPr/>
      <dgm:t>
        <a:bodyPr/>
        <a:lstStyle>
          <a:extLst/>
        </a:lstStyle>
        <a:p>
          <a:endParaRPr lang="zh-CN"/>
        </a:p>
      </dgm:t>
    </dgm:pt>
    <dgm:pt modelId="{4DBD85E0-526A-433E-AA20-844244992F90}" type="pres">
      <dgm:prSet presAssocID="{1D5437B4-AE63-4725-B3BF-757CE9D3B51A}" presName="vertTwo" presStyleCnt="0"/>
      <dgm:spPr/>
      <dgm:t>
        <a:bodyPr/>
        <a:lstStyle>
          <a:extLst/>
        </a:lstStyle>
        <a:p>
          <a:endParaRPr lang="zh-CN"/>
        </a:p>
      </dgm:t>
    </dgm:pt>
    <dgm:pt modelId="{D1C32F7D-B459-45E7-8599-1C37444288A4}" type="pres">
      <dgm:prSet presAssocID="{1D5437B4-AE63-4725-B3BF-757CE9D3B51A}" presName="txTwo" presStyleLbl="node2" presStyleIdx="1" presStyleCnt="4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5D2D5C49-3FCA-409B-A2C5-D92FC98F2CAA}" type="pres">
      <dgm:prSet presAssocID="{1D5437B4-AE63-4725-B3BF-757CE9D3B51A}" presName="parTransTwo" presStyleCnt="0"/>
      <dgm:spPr/>
      <dgm:t>
        <a:bodyPr/>
        <a:lstStyle>
          <a:extLst/>
        </a:lstStyle>
        <a:p>
          <a:endParaRPr lang="zh-CN"/>
        </a:p>
      </dgm:t>
    </dgm:pt>
    <dgm:pt modelId="{626C0D09-BFC6-4CE1-B7D1-362C534ADE8D}" type="pres">
      <dgm:prSet presAssocID="{1D5437B4-AE63-4725-B3BF-757CE9D3B51A}" presName="horzTwo" presStyleCnt="0"/>
      <dgm:spPr/>
      <dgm:t>
        <a:bodyPr/>
        <a:lstStyle>
          <a:extLst/>
        </a:lstStyle>
        <a:p>
          <a:endParaRPr lang="zh-CN"/>
        </a:p>
      </dgm:t>
    </dgm:pt>
    <dgm:pt modelId="{446599AB-B680-4B28-82B7-0593C47118C8}" type="pres">
      <dgm:prSet presAssocID="{77151872-762C-4E0C-84E2-38FC583BA821}" presName="sibSpaceTwo" presStyleCnt="0"/>
      <dgm:spPr/>
      <dgm:t>
        <a:bodyPr/>
        <a:lstStyle>
          <a:extLst/>
        </a:lstStyle>
        <a:p>
          <a:endParaRPr lang="zh-CN"/>
        </a:p>
      </dgm:t>
    </dgm:pt>
    <dgm:pt modelId="{65C5EE98-B3C9-4E5C-8CBF-883A24D98EC7}" type="pres">
      <dgm:prSet presAssocID="{F4DD7773-E0F0-4CA0-AE12-39FE24E2D38B}" presName="vertTwo" presStyleCnt="0"/>
      <dgm:spPr/>
      <dgm:t>
        <a:bodyPr/>
        <a:lstStyle>
          <a:extLst/>
        </a:lstStyle>
        <a:p>
          <a:endParaRPr lang="zh-CN"/>
        </a:p>
      </dgm:t>
    </dgm:pt>
    <dgm:pt modelId="{5C53023D-DA3B-429C-A637-D4C76DD550B7}" type="pres">
      <dgm:prSet presAssocID="{F4DD7773-E0F0-4CA0-AE12-39FE24E2D38B}" presName="txTwo" presStyleLbl="node2" presStyleIdx="2" presStyleCnt="4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8D10DD1F-A51D-4898-B8C6-0BEA1FF0195A}" type="pres">
      <dgm:prSet presAssocID="{F4DD7773-E0F0-4CA0-AE12-39FE24E2D38B}" presName="parTransTwo" presStyleCnt="0"/>
      <dgm:spPr/>
      <dgm:t>
        <a:bodyPr/>
        <a:lstStyle>
          <a:extLst/>
        </a:lstStyle>
        <a:p>
          <a:endParaRPr lang="zh-CN"/>
        </a:p>
      </dgm:t>
    </dgm:pt>
    <dgm:pt modelId="{58BE194D-6F64-4005-9BF5-B80B19E05BEF}" type="pres">
      <dgm:prSet presAssocID="{F4DD7773-E0F0-4CA0-AE12-39FE24E2D38B}" presName="horzTwo" presStyleCnt="0"/>
      <dgm:spPr/>
      <dgm:t>
        <a:bodyPr/>
        <a:lstStyle>
          <a:extLst/>
        </a:lstStyle>
        <a:p>
          <a:endParaRPr lang="zh-CN"/>
        </a:p>
      </dgm:t>
    </dgm:pt>
    <dgm:pt modelId="{D7003DC4-A656-4909-B2FF-FAA6419ACEC7}" type="pres">
      <dgm:prSet presAssocID="{BDF0DF6A-C77C-48ED-8BA1-44B4EE5AE580}" presName="sibSpaceTwo" presStyleCnt="0"/>
      <dgm:spPr/>
      <dgm:t>
        <a:bodyPr/>
        <a:lstStyle>
          <a:extLst/>
        </a:lstStyle>
        <a:p>
          <a:endParaRPr lang="zh-CN"/>
        </a:p>
      </dgm:t>
    </dgm:pt>
    <dgm:pt modelId="{12A9463C-744C-4DE4-8E88-C6444D940494}" type="pres">
      <dgm:prSet presAssocID="{E7099059-3858-4031-AA26-70F1AE740B29}" presName="vertTwo" presStyleCnt="0"/>
      <dgm:spPr/>
      <dgm:t>
        <a:bodyPr/>
        <a:lstStyle>
          <a:extLst/>
        </a:lstStyle>
        <a:p>
          <a:endParaRPr lang="zh-CN"/>
        </a:p>
      </dgm:t>
    </dgm:pt>
    <dgm:pt modelId="{71888359-F0DC-489E-B35A-9F5289C4BFFD}" type="pres">
      <dgm:prSet presAssocID="{E7099059-3858-4031-AA26-70F1AE740B29}" presName="txTwo" presStyleLbl="node2" presStyleIdx="3" presStyleCnt="4">
        <dgm:presLayoutVars>
          <dgm:chPref val="3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4D76A402-D8DD-43C1-A7CD-A27840BCC8B9}" type="pres">
      <dgm:prSet presAssocID="{E7099059-3858-4031-AA26-70F1AE740B29}" presName="parTransTwo" presStyleCnt="0"/>
      <dgm:spPr/>
      <dgm:t>
        <a:bodyPr/>
        <a:lstStyle>
          <a:extLst/>
        </a:lstStyle>
        <a:p>
          <a:endParaRPr lang="zh-CN"/>
        </a:p>
      </dgm:t>
    </dgm:pt>
    <dgm:pt modelId="{856176A2-0199-4FA6-AC46-6B8D767AB282}" type="pres">
      <dgm:prSet presAssocID="{E7099059-3858-4031-AA26-70F1AE740B29}" presName="horzTwo" presStyleCnt="0"/>
      <dgm:spPr/>
      <dgm:t>
        <a:bodyPr/>
        <a:lstStyle>
          <a:extLst/>
        </a:lstStyle>
        <a:p>
          <a:endParaRPr lang="zh-CN"/>
        </a:p>
      </dgm:t>
    </dgm:pt>
  </dgm:ptLst>
  <dgm:cxnLst>
    <dgm:cxn modelId="{77ECA4F6-222A-4392-9631-810129090796}" type="presOf" srcId="{F158A836-9807-4BB5-96D7-55AAE48F5E54}" destId="{65D17466-8AE6-4EF6-80A3-4A2D022A1AF2}" srcOrd="0" destOrd="0" presId="urn:microsoft.com/office/officeart/2005/8/layout/hierarchy4#2"/>
    <dgm:cxn modelId="{7DADF4A3-01CF-44AB-B22D-12966F7A757F}" type="presOf" srcId="{E7099059-3858-4031-AA26-70F1AE740B29}" destId="{71888359-F0DC-489E-B35A-9F5289C4BFFD}" srcOrd="0" destOrd="0" presId="urn:microsoft.com/office/officeart/2005/8/layout/hierarchy4#2"/>
    <dgm:cxn modelId="{71F9C174-A9A7-4C4B-82AD-F0A584F94B69}" srcId="{F9A846BA-06FB-46AF-80ED-5EA0073A08FA}" destId="{F4DD7773-E0F0-4CA0-AE12-39FE24E2D38B}" srcOrd="2" destOrd="0" parTransId="{5EB1A185-9242-4C2E-BC90-611B22CE7796}" sibTransId="{BDF0DF6A-C77C-48ED-8BA1-44B4EE5AE580}"/>
    <dgm:cxn modelId="{29E6389A-95A4-4601-AAE6-0D1F2035B251}" type="presOf" srcId="{105D35E0-9A5D-4EB8-8A48-4ED52D2D6EAC}" destId="{31F49077-DBE9-44A1-A1DC-E5B1FCF7A0AB}" srcOrd="0" destOrd="0" presId="urn:microsoft.com/office/officeart/2005/8/layout/hierarchy4#2"/>
    <dgm:cxn modelId="{4CF0A864-B5D8-42BA-9101-F66B8F6945DD}" type="presOf" srcId="{1D5437B4-AE63-4725-B3BF-757CE9D3B51A}" destId="{D1C32F7D-B459-45E7-8599-1C37444288A4}" srcOrd="0" destOrd="0" presId="urn:microsoft.com/office/officeart/2005/8/layout/hierarchy4#2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C6BE03DB-B2D6-41F0-AD77-FF31B62F1DBE}" srcId="{F9A846BA-06FB-46AF-80ED-5EA0073A08FA}" destId="{E7099059-3858-4031-AA26-70F1AE740B29}" srcOrd="3" destOrd="0" parTransId="{2AD9F856-1FCF-4306-9F3B-5565B9795A99}" sibTransId="{05C988DA-E2F2-414D-AFF5-AF61883FBE3F}"/>
    <dgm:cxn modelId="{1890C31B-6C5A-492A-B02D-6A7C8BDE111A}" srcId="{F9A846BA-06FB-46AF-80ED-5EA0073A08FA}" destId="{1D5437B4-AE63-4725-B3BF-757CE9D3B51A}" srcOrd="1" destOrd="0" parTransId="{EE3EA5B9-D085-48DC-A4C9-23E6FD27D486}" sibTransId="{77151872-762C-4E0C-84E2-38FC583BA821}"/>
    <dgm:cxn modelId="{180DAC74-716C-4B91-927A-EB59F07C3D47}" type="presOf" srcId="{F9A846BA-06FB-46AF-80ED-5EA0073A08FA}" destId="{C09C4BAB-D6A7-468D-B07E-BB5310B681B1}" srcOrd="0" destOrd="0" presId="urn:microsoft.com/office/officeart/2005/8/layout/hierarchy4#2"/>
    <dgm:cxn modelId="{F0D93C89-B981-4EC7-A158-B41F12973EF1}" type="presOf" srcId="{F4DD7773-E0F0-4CA0-AE12-39FE24E2D38B}" destId="{5C53023D-DA3B-429C-A637-D4C76DD550B7}" srcOrd="0" destOrd="0" presId="urn:microsoft.com/office/officeart/2005/8/layout/hierarchy4#2"/>
    <dgm:cxn modelId="{6E5FF87A-EF21-4C6F-973C-4194F1A84FC1}" type="presParOf" srcId="{31F49077-DBE9-44A1-A1DC-E5B1FCF7A0AB}" destId="{C18E4812-C36C-4299-A23F-F302133DE763}" srcOrd="0" destOrd="0" presId="urn:microsoft.com/office/officeart/2005/8/layout/hierarchy4#2"/>
    <dgm:cxn modelId="{9FF011B4-BE67-4925-835E-2F8D1C1ED733}" type="presParOf" srcId="{C18E4812-C36C-4299-A23F-F302133DE763}" destId="{C09C4BAB-D6A7-468D-B07E-BB5310B681B1}" srcOrd="0" destOrd="0" presId="urn:microsoft.com/office/officeart/2005/8/layout/hierarchy4#2"/>
    <dgm:cxn modelId="{AC0D0812-CB6B-4A67-B4E7-D96496C7D9CC}" type="presParOf" srcId="{C18E4812-C36C-4299-A23F-F302133DE763}" destId="{18A19349-6365-47F8-835F-0C81437E72A0}" srcOrd="1" destOrd="0" presId="urn:microsoft.com/office/officeart/2005/8/layout/hierarchy4#2"/>
    <dgm:cxn modelId="{C0BA2F4A-470D-4EFC-9780-18BE46D59070}" type="presParOf" srcId="{C18E4812-C36C-4299-A23F-F302133DE763}" destId="{C5AC6143-59D1-4B00-BB54-9411E2A2B7A8}" srcOrd="2" destOrd="0" presId="urn:microsoft.com/office/officeart/2005/8/layout/hierarchy4#2"/>
    <dgm:cxn modelId="{6ED225B3-B8BE-45E7-80BE-93729EED8A23}" type="presParOf" srcId="{C5AC6143-59D1-4B00-BB54-9411E2A2B7A8}" destId="{4A9763C1-EDA1-45C9-8C0D-0D8BCFBFE4CE}" srcOrd="0" destOrd="0" presId="urn:microsoft.com/office/officeart/2005/8/layout/hierarchy4#2"/>
    <dgm:cxn modelId="{450595F5-D4DC-4058-B727-CD0E3956EDAC}" type="presParOf" srcId="{4A9763C1-EDA1-45C9-8C0D-0D8BCFBFE4CE}" destId="{65D17466-8AE6-4EF6-80A3-4A2D022A1AF2}" srcOrd="0" destOrd="0" presId="urn:microsoft.com/office/officeart/2005/8/layout/hierarchy4#2"/>
    <dgm:cxn modelId="{38CD89B1-83FF-4663-A14A-2A4C52E5B64D}" type="presParOf" srcId="{4A9763C1-EDA1-45C9-8C0D-0D8BCFBFE4CE}" destId="{43B90D46-2F30-46ED-8AD5-00925FB7223A}" srcOrd="1" destOrd="0" presId="urn:microsoft.com/office/officeart/2005/8/layout/hierarchy4#2"/>
    <dgm:cxn modelId="{27B99D7E-4548-4DEB-909F-344F804FC9D8}" type="presParOf" srcId="{4A9763C1-EDA1-45C9-8C0D-0D8BCFBFE4CE}" destId="{5265AFDA-E228-4DDC-9FDB-99B5739E8799}" srcOrd="2" destOrd="0" presId="urn:microsoft.com/office/officeart/2005/8/layout/hierarchy4#2"/>
    <dgm:cxn modelId="{EF38F944-8C9F-4954-BB72-7F867490F0B3}" type="presParOf" srcId="{C5AC6143-59D1-4B00-BB54-9411E2A2B7A8}" destId="{34141CC7-894D-4C91-ABB5-790C952BBCF1}" srcOrd="1" destOrd="0" presId="urn:microsoft.com/office/officeart/2005/8/layout/hierarchy4#2"/>
    <dgm:cxn modelId="{3784D0A2-8710-4959-AA26-D018E401D58C}" type="presParOf" srcId="{C5AC6143-59D1-4B00-BB54-9411E2A2B7A8}" destId="{4DBD85E0-526A-433E-AA20-844244992F90}" srcOrd="2" destOrd="0" presId="urn:microsoft.com/office/officeart/2005/8/layout/hierarchy4#2"/>
    <dgm:cxn modelId="{AE638A02-8094-4149-9179-1045F88C748E}" type="presParOf" srcId="{4DBD85E0-526A-433E-AA20-844244992F90}" destId="{D1C32F7D-B459-45E7-8599-1C37444288A4}" srcOrd="0" destOrd="0" presId="urn:microsoft.com/office/officeart/2005/8/layout/hierarchy4#2"/>
    <dgm:cxn modelId="{20A13AAD-F9A6-4E8B-ADB9-CCBB6E16B5C7}" type="presParOf" srcId="{4DBD85E0-526A-433E-AA20-844244992F90}" destId="{5D2D5C49-3FCA-409B-A2C5-D92FC98F2CAA}" srcOrd="1" destOrd="0" presId="urn:microsoft.com/office/officeart/2005/8/layout/hierarchy4#2"/>
    <dgm:cxn modelId="{EAA06C8F-EDE7-4BFB-87A2-5961BDD3F696}" type="presParOf" srcId="{4DBD85E0-526A-433E-AA20-844244992F90}" destId="{626C0D09-BFC6-4CE1-B7D1-362C534ADE8D}" srcOrd="2" destOrd="0" presId="urn:microsoft.com/office/officeart/2005/8/layout/hierarchy4#2"/>
    <dgm:cxn modelId="{F9115974-EE6D-4AC2-BD32-6C93ED3418E5}" type="presParOf" srcId="{C5AC6143-59D1-4B00-BB54-9411E2A2B7A8}" destId="{446599AB-B680-4B28-82B7-0593C47118C8}" srcOrd="3" destOrd="0" presId="urn:microsoft.com/office/officeart/2005/8/layout/hierarchy4#2"/>
    <dgm:cxn modelId="{53233DDF-6171-4BBA-8DFF-16F34E3716C7}" type="presParOf" srcId="{C5AC6143-59D1-4B00-BB54-9411E2A2B7A8}" destId="{65C5EE98-B3C9-4E5C-8CBF-883A24D98EC7}" srcOrd="4" destOrd="0" presId="urn:microsoft.com/office/officeart/2005/8/layout/hierarchy4#2"/>
    <dgm:cxn modelId="{F0EDF3FA-A321-4EF3-BAAD-134579E2D43A}" type="presParOf" srcId="{65C5EE98-B3C9-4E5C-8CBF-883A24D98EC7}" destId="{5C53023D-DA3B-429C-A637-D4C76DD550B7}" srcOrd="0" destOrd="0" presId="urn:microsoft.com/office/officeart/2005/8/layout/hierarchy4#2"/>
    <dgm:cxn modelId="{D05A455C-0951-42B1-89C0-E453166528D3}" type="presParOf" srcId="{65C5EE98-B3C9-4E5C-8CBF-883A24D98EC7}" destId="{8D10DD1F-A51D-4898-B8C6-0BEA1FF0195A}" srcOrd="1" destOrd="0" presId="urn:microsoft.com/office/officeart/2005/8/layout/hierarchy4#2"/>
    <dgm:cxn modelId="{E03824CE-8E66-4F15-AA15-BDF9F25A9865}" type="presParOf" srcId="{65C5EE98-B3C9-4E5C-8CBF-883A24D98EC7}" destId="{58BE194D-6F64-4005-9BF5-B80B19E05BEF}" srcOrd="2" destOrd="0" presId="urn:microsoft.com/office/officeart/2005/8/layout/hierarchy4#2"/>
    <dgm:cxn modelId="{D40EB434-6C38-4AA0-9B40-BA305AE0C07C}" type="presParOf" srcId="{C5AC6143-59D1-4B00-BB54-9411E2A2B7A8}" destId="{D7003DC4-A656-4909-B2FF-FAA6419ACEC7}" srcOrd="5" destOrd="0" presId="urn:microsoft.com/office/officeart/2005/8/layout/hierarchy4#2"/>
    <dgm:cxn modelId="{A80C1538-E05C-41DA-B046-76ABDC68A714}" type="presParOf" srcId="{C5AC6143-59D1-4B00-BB54-9411E2A2B7A8}" destId="{12A9463C-744C-4DE4-8E88-C6444D940494}" srcOrd="6" destOrd="0" presId="urn:microsoft.com/office/officeart/2005/8/layout/hierarchy4#2"/>
    <dgm:cxn modelId="{8BE0C5ED-7405-4FAC-BB29-761F084712C1}" type="presParOf" srcId="{12A9463C-744C-4DE4-8E88-C6444D940494}" destId="{71888359-F0DC-489E-B35A-9F5289C4BFFD}" srcOrd="0" destOrd="0" presId="urn:microsoft.com/office/officeart/2005/8/layout/hierarchy4#2"/>
    <dgm:cxn modelId="{3C14A752-CB66-4049-A241-F473D96D64BF}" type="presParOf" srcId="{12A9463C-744C-4DE4-8E88-C6444D940494}" destId="{4D76A402-D8DD-43C1-A7CD-A27840BCC8B9}" srcOrd="1" destOrd="0" presId="urn:microsoft.com/office/officeart/2005/8/layout/hierarchy4#2"/>
    <dgm:cxn modelId="{C4C5EB46-2279-4376-A887-D1CF26B156B2}" type="presParOf" srcId="{12A9463C-744C-4DE4-8E88-C6444D940494}" destId="{856176A2-0199-4FA6-AC46-6B8D767AB282}" srcOrd="2" destOrd="0" presId="urn:microsoft.com/office/officeart/2005/8/layout/hierarchy4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matrix1#1" loCatId="matrix" qsTypeId="urn:microsoft.com/office/officeart/2005/8/quickstyle/3d6#1" qsCatId="3D" csTypeId="urn:microsoft.com/office/officeart/2005/8/colors/colorful1" csCatId="colorful" phldr="1"/>
      <dgm:spPr/>
      <dgm:t>
        <a:bodyPr/>
        <a:lstStyle>
          <a:extLst/>
        </a:lstStyle>
        <a:p>
          <a:endParaRPr lang="zh-CN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zh-CN"/>
            <a:t>业务流程</a:t>
          </a:r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zh-CN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zh-CN"/>
            <a:t>运营</a:t>
          </a:r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zh-CN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r>
            <a:rPr lang="zh-CN"/>
            <a:t>支持</a:t>
          </a:r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zh-CN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r>
            <a:rPr lang="zh-CN"/>
            <a:t>优化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zh-CN"/>
        </a:p>
      </dgm:t>
    </dgm:pt>
    <dgm:pt modelId="{E7099059-3858-4031-AA26-70F1AE740B29}">
      <dgm:prSet phldrT="[Text]"/>
      <dgm:spPr/>
      <dgm:t>
        <a:bodyPr/>
        <a:lstStyle>
          <a:extLst/>
        </a:lstStyle>
        <a:p>
          <a:r>
            <a:rPr lang="zh-CN"/>
            <a:t>更改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05C988DA-E2F2-414D-AFF5-AF61883FBE3F}" type="sibTrans" cxnId="{C6BE03DB-B2D6-41F0-AD77-FF31B62F1DBE}">
      <dgm:prSet/>
      <dgm:spPr/>
      <dgm:t>
        <a:bodyPr/>
        <a:lstStyle>
          <a:extLst/>
        </a:lstStyle>
        <a:p>
          <a:endParaRPr lang="zh-CN"/>
        </a:p>
      </dgm:t>
    </dgm:pt>
    <dgm:pt modelId="{BFC31097-458E-4F60-9C82-108FD60BDAB0}" type="pres">
      <dgm:prSet presAssocID="{105D35E0-9A5D-4EB8-8A48-4ED52D2D6EA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1221CBED-D293-43F5-BC03-AAC365EA0A4C}" type="pres">
      <dgm:prSet presAssocID="{105D35E0-9A5D-4EB8-8A48-4ED52D2D6EAC}" presName="matrix" presStyleCnt="0"/>
      <dgm:spPr/>
      <dgm:t>
        <a:bodyPr/>
        <a:lstStyle>
          <a:extLst/>
        </a:lstStyle>
        <a:p>
          <a:endParaRPr lang="zh-CN"/>
        </a:p>
      </dgm:t>
    </dgm:pt>
    <dgm:pt modelId="{FFB9287B-8E97-4F8F-B24C-D9F2A4B775E7}" type="pres">
      <dgm:prSet presAssocID="{105D35E0-9A5D-4EB8-8A48-4ED52D2D6EAC}" presName="tile1" presStyleLbl="node1" presStyleIdx="0" presStyleCnt="4"/>
      <dgm:spPr/>
      <dgm:t>
        <a:bodyPr/>
        <a:lstStyle>
          <a:extLst/>
        </a:lstStyle>
        <a:p>
          <a:endParaRPr lang="zh-CN"/>
        </a:p>
      </dgm:t>
    </dgm:pt>
    <dgm:pt modelId="{19A5FE15-19D2-4AF0-857B-79ACE9A0464C}" type="pres">
      <dgm:prSet presAssocID="{105D35E0-9A5D-4EB8-8A48-4ED52D2D6EA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A1B2E022-D947-4A36-9425-E70251C9DC27}" type="pres">
      <dgm:prSet presAssocID="{105D35E0-9A5D-4EB8-8A48-4ED52D2D6EAC}" presName="tile2" presStyleLbl="node1" presStyleIdx="1" presStyleCnt="4"/>
      <dgm:spPr/>
      <dgm:t>
        <a:bodyPr/>
        <a:lstStyle>
          <a:extLst/>
        </a:lstStyle>
        <a:p>
          <a:endParaRPr lang="zh-CN"/>
        </a:p>
      </dgm:t>
    </dgm:pt>
    <dgm:pt modelId="{9F35149E-0314-4C0F-BF5A-644C750C05EB}" type="pres">
      <dgm:prSet presAssocID="{105D35E0-9A5D-4EB8-8A48-4ED52D2D6EA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906459C7-473F-4025-96D9-132B0F109E5D}" type="pres">
      <dgm:prSet presAssocID="{105D35E0-9A5D-4EB8-8A48-4ED52D2D6EAC}" presName="tile3" presStyleLbl="node1" presStyleIdx="2" presStyleCnt="4"/>
      <dgm:spPr/>
      <dgm:t>
        <a:bodyPr/>
        <a:lstStyle>
          <a:extLst/>
        </a:lstStyle>
        <a:p>
          <a:endParaRPr lang="zh-CN"/>
        </a:p>
      </dgm:t>
    </dgm:pt>
    <dgm:pt modelId="{A41ED008-30D3-4CD3-B843-9A1634C34588}" type="pres">
      <dgm:prSet presAssocID="{105D35E0-9A5D-4EB8-8A48-4ED52D2D6EA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F013E633-9EB5-4600-B43A-0DAC78F0D6C6}" type="pres">
      <dgm:prSet presAssocID="{105D35E0-9A5D-4EB8-8A48-4ED52D2D6EAC}" presName="tile4" presStyleLbl="node1" presStyleIdx="3" presStyleCnt="4"/>
      <dgm:spPr/>
      <dgm:t>
        <a:bodyPr/>
        <a:lstStyle>
          <a:extLst/>
        </a:lstStyle>
        <a:p>
          <a:endParaRPr lang="zh-CN"/>
        </a:p>
      </dgm:t>
    </dgm:pt>
    <dgm:pt modelId="{449187C2-A2EB-4C6F-B55F-00A2FFFAF56A}" type="pres">
      <dgm:prSet presAssocID="{105D35E0-9A5D-4EB8-8A48-4ED52D2D6EA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DD53D959-CC82-417F-9E8B-65A2DCA788A7}" type="pres">
      <dgm:prSet presAssocID="{105D35E0-9A5D-4EB8-8A48-4ED52D2D6EAC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>
          <a:extLst/>
        </a:lstStyle>
        <a:p>
          <a:endParaRPr lang="zh-CN"/>
        </a:p>
      </dgm:t>
    </dgm:pt>
  </dgm:ptLst>
  <dgm:cxnLst>
    <dgm:cxn modelId="{AF77403E-134B-4072-8A07-3AA161D93D16}" type="presOf" srcId="{1D5437B4-AE63-4725-B3BF-757CE9D3B51A}" destId="{9F35149E-0314-4C0F-BF5A-644C750C05EB}" srcOrd="1" destOrd="0" presId="urn:microsoft.com/office/officeart/2005/8/layout/matrix1#1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1890C31B-6C5A-492A-B02D-6A7C8BDE111A}" srcId="{F9A846BA-06FB-46AF-80ED-5EA0073A08FA}" destId="{1D5437B4-AE63-4725-B3BF-757CE9D3B51A}" srcOrd="1" destOrd="0" parTransId="{EE3EA5B9-D085-48DC-A4C9-23E6FD27D486}" sibTransId="{77151872-762C-4E0C-84E2-38FC583BA821}"/>
    <dgm:cxn modelId="{95FA45D8-B062-44B4-9632-BAAA857ED553}" type="presOf" srcId="{F4DD7773-E0F0-4CA0-AE12-39FE24E2D38B}" destId="{A41ED008-30D3-4CD3-B843-9A1634C34588}" srcOrd="1" destOrd="0" presId="urn:microsoft.com/office/officeart/2005/8/layout/matrix1#1"/>
    <dgm:cxn modelId="{FBFA7310-CCB7-43C6-BC39-41C2241A7627}" type="presOf" srcId="{F158A836-9807-4BB5-96D7-55AAE48F5E54}" destId="{19A5FE15-19D2-4AF0-857B-79ACE9A0464C}" srcOrd="1" destOrd="0" presId="urn:microsoft.com/office/officeart/2005/8/layout/matrix1#1"/>
    <dgm:cxn modelId="{CE5F9CE3-63FA-490F-BF17-8B2A4F1A14F3}" type="presOf" srcId="{F158A836-9807-4BB5-96D7-55AAE48F5E54}" destId="{FFB9287B-8E97-4F8F-B24C-D9F2A4B775E7}" srcOrd="0" destOrd="0" presId="urn:microsoft.com/office/officeart/2005/8/layout/matrix1#1"/>
    <dgm:cxn modelId="{08CBCAE8-0530-4C5B-B96B-A9A9C63BC37C}" type="presOf" srcId="{F4DD7773-E0F0-4CA0-AE12-39FE24E2D38B}" destId="{906459C7-473F-4025-96D9-132B0F109E5D}" srcOrd="0" destOrd="0" presId="urn:microsoft.com/office/officeart/2005/8/layout/matrix1#1"/>
    <dgm:cxn modelId="{71F9C174-A9A7-4C4B-82AD-F0A584F94B69}" srcId="{F9A846BA-06FB-46AF-80ED-5EA0073A08FA}" destId="{F4DD7773-E0F0-4CA0-AE12-39FE24E2D38B}" srcOrd="2" destOrd="0" parTransId="{5EB1A185-9242-4C2E-BC90-611B22CE7796}" sibTransId="{BDF0DF6A-C77C-48ED-8BA1-44B4EE5AE580}"/>
    <dgm:cxn modelId="{C2A4D805-C227-43DD-818F-B54E35B409D8}" type="presOf" srcId="{E7099059-3858-4031-AA26-70F1AE740B29}" destId="{F013E633-9EB5-4600-B43A-0DAC78F0D6C6}" srcOrd="0" destOrd="0" presId="urn:microsoft.com/office/officeart/2005/8/layout/matrix1#1"/>
    <dgm:cxn modelId="{D8EB83E0-041A-4453-A8B2-E27286B1BD55}" type="presOf" srcId="{F9A846BA-06FB-46AF-80ED-5EA0073A08FA}" destId="{DD53D959-CC82-417F-9E8B-65A2DCA788A7}" srcOrd="0" destOrd="0" presId="urn:microsoft.com/office/officeart/2005/8/layout/matrix1#1"/>
    <dgm:cxn modelId="{7542CB58-1A80-4CC1-8BE9-A18581F6B904}" type="presOf" srcId="{E7099059-3858-4031-AA26-70F1AE740B29}" destId="{449187C2-A2EB-4C6F-B55F-00A2FFFAF56A}" srcOrd="1" destOrd="0" presId="urn:microsoft.com/office/officeart/2005/8/layout/matrix1#1"/>
    <dgm:cxn modelId="{D9546191-893B-4447-8618-88876B59D102}" type="presOf" srcId="{105D35E0-9A5D-4EB8-8A48-4ED52D2D6EAC}" destId="{BFC31097-458E-4F60-9C82-108FD60BDAB0}" srcOrd="0" destOrd="0" presId="urn:microsoft.com/office/officeart/2005/8/layout/matrix1#1"/>
    <dgm:cxn modelId="{E4C810F4-02B4-448F-A6BA-8E08A683330E}" type="presOf" srcId="{1D5437B4-AE63-4725-B3BF-757CE9D3B51A}" destId="{A1B2E022-D947-4A36-9425-E70251C9DC27}" srcOrd="0" destOrd="0" presId="urn:microsoft.com/office/officeart/2005/8/layout/matrix1#1"/>
    <dgm:cxn modelId="{C6BE03DB-B2D6-41F0-AD77-FF31B62F1DBE}" srcId="{F9A846BA-06FB-46AF-80ED-5EA0073A08FA}" destId="{E7099059-3858-4031-AA26-70F1AE740B29}" srcOrd="3" destOrd="0" parTransId="{2AD9F856-1FCF-4306-9F3B-5565B9795A99}" sibTransId="{05C988DA-E2F2-414D-AFF5-AF61883FBE3F}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6B6CC08B-CB49-4101-A00E-DA6E6F46509E}" type="presParOf" srcId="{BFC31097-458E-4F60-9C82-108FD60BDAB0}" destId="{1221CBED-D293-43F5-BC03-AAC365EA0A4C}" srcOrd="0" destOrd="0" presId="urn:microsoft.com/office/officeart/2005/8/layout/matrix1#1"/>
    <dgm:cxn modelId="{A606817D-D14F-4644-8173-651A771D5530}" type="presParOf" srcId="{1221CBED-D293-43F5-BC03-AAC365EA0A4C}" destId="{FFB9287B-8E97-4F8F-B24C-D9F2A4B775E7}" srcOrd="0" destOrd="0" presId="urn:microsoft.com/office/officeart/2005/8/layout/matrix1#1"/>
    <dgm:cxn modelId="{8E6B6BE1-73C0-4E34-BF69-F3A2A8D5480F}" type="presParOf" srcId="{1221CBED-D293-43F5-BC03-AAC365EA0A4C}" destId="{19A5FE15-19D2-4AF0-857B-79ACE9A0464C}" srcOrd="1" destOrd="0" presId="urn:microsoft.com/office/officeart/2005/8/layout/matrix1#1"/>
    <dgm:cxn modelId="{533B0647-A232-4336-A871-C5045E76D046}" type="presParOf" srcId="{1221CBED-D293-43F5-BC03-AAC365EA0A4C}" destId="{A1B2E022-D947-4A36-9425-E70251C9DC27}" srcOrd="2" destOrd="0" presId="urn:microsoft.com/office/officeart/2005/8/layout/matrix1#1"/>
    <dgm:cxn modelId="{61843673-9C2D-4876-8864-432DFA21BA30}" type="presParOf" srcId="{1221CBED-D293-43F5-BC03-AAC365EA0A4C}" destId="{9F35149E-0314-4C0F-BF5A-644C750C05EB}" srcOrd="3" destOrd="0" presId="urn:microsoft.com/office/officeart/2005/8/layout/matrix1#1"/>
    <dgm:cxn modelId="{5930108E-C76E-4988-8989-48CF53EE5D3A}" type="presParOf" srcId="{1221CBED-D293-43F5-BC03-AAC365EA0A4C}" destId="{906459C7-473F-4025-96D9-132B0F109E5D}" srcOrd="4" destOrd="0" presId="urn:microsoft.com/office/officeart/2005/8/layout/matrix1#1"/>
    <dgm:cxn modelId="{91117979-7E9D-4C65-A0C2-818736C14041}" type="presParOf" srcId="{1221CBED-D293-43F5-BC03-AAC365EA0A4C}" destId="{A41ED008-30D3-4CD3-B843-9A1634C34588}" srcOrd="5" destOrd="0" presId="urn:microsoft.com/office/officeart/2005/8/layout/matrix1#1"/>
    <dgm:cxn modelId="{7151D29F-A02E-4DCA-8489-18AE9ECBD60D}" type="presParOf" srcId="{1221CBED-D293-43F5-BC03-AAC365EA0A4C}" destId="{F013E633-9EB5-4600-B43A-0DAC78F0D6C6}" srcOrd="6" destOrd="0" presId="urn:microsoft.com/office/officeart/2005/8/layout/matrix1#1"/>
    <dgm:cxn modelId="{368D2C04-0C37-4F21-A978-D049F61C888A}" type="presParOf" srcId="{1221CBED-D293-43F5-BC03-AAC365EA0A4C}" destId="{449187C2-A2EB-4C6F-B55F-00A2FFFAF56A}" srcOrd="7" destOrd="0" presId="urn:microsoft.com/office/officeart/2005/8/layout/matrix1#1"/>
    <dgm:cxn modelId="{27F362E3-AD22-4F0E-82E8-B00DDE9248D4}" type="presParOf" srcId="{BFC31097-458E-4F60-9C82-108FD60BDAB0}" destId="{DD53D959-CC82-417F-9E8B-65A2DCA788A7}" srcOrd="1" destOrd="0" presId="urn:microsoft.com/office/officeart/2005/8/layout/matrix1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C25133-7994-4A75-971B-727B54FA8D01}" type="doc">
      <dgm:prSet loTypeId="urn:microsoft.com/office/officeart/2005/8/layout/radial6#2" loCatId="cycle" qsTypeId="urn:microsoft.com/office/officeart/2005/8/quickstyle/simple1#1" qsCatId="simple" csTypeId="urn:microsoft.com/office/officeart/2005/8/colors/accent1_2" csCatId="accent1" phldr="1"/>
      <dgm:spPr/>
      <dgm:t>
        <a:bodyPr/>
        <a:lstStyle>
          <a:extLst/>
        </a:lstStyle>
        <a:p>
          <a:endParaRPr lang="zh-CN"/>
        </a:p>
      </dgm:t>
    </dgm:pt>
    <dgm:pt modelId="{1D6A93C8-8EE0-42CD-B23E-0E451D7842B4}">
      <dgm:prSet phldrT="[Text]"/>
      <dgm:spPr/>
      <dgm:t>
        <a:bodyPr/>
        <a:lstStyle>
          <a:extLst/>
        </a:lstStyle>
        <a:p>
          <a:r>
            <a:rPr lang="zh-CN"/>
            <a:t>1</a:t>
          </a:r>
        </a:p>
      </dgm:t>
    </dgm:pt>
    <dgm:pt modelId="{9AEFDFF5-8537-490B-9F75-7AC3206E6891}" type="par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F009C368-4D46-4D92-891B-C11A56A9F3D0}" type="sib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5CC73220-1D1A-49E3-A900-8B87F8B56203}">
      <dgm:prSet phldrT="[Text]"/>
      <dgm:spPr/>
      <dgm:t>
        <a:bodyPr/>
        <a:lstStyle>
          <a:extLst/>
        </a:lstStyle>
        <a:p>
          <a:r>
            <a:rPr lang="zh-CN"/>
            <a:t>2</a:t>
          </a:r>
        </a:p>
      </dgm:t>
    </dgm:pt>
    <dgm:pt modelId="{12122AE1-BA16-4ADA-B5BC-324C096CAF86}" type="par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0F34BB39-A311-4EC8-9054-03C7E60E64D3}" type="sib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2EDF7A7E-5EEB-4E3B-9128-BBDC03DCF27A}">
      <dgm:prSet phldrT="[Text]"/>
      <dgm:spPr/>
      <dgm:t>
        <a:bodyPr/>
        <a:lstStyle>
          <a:extLst/>
        </a:lstStyle>
        <a:p>
          <a:r>
            <a:rPr lang="zh-CN"/>
            <a:t>3</a:t>
          </a:r>
        </a:p>
      </dgm:t>
    </dgm:pt>
    <dgm:pt modelId="{9864A5E0-B51A-4C6C-B7D2-5EB042003C2A}" type="par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6106B10-FA9A-4E0D-B426-E50D92E525A7}" type="sib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004F42E-085D-4AA9-B5B0-5784E6FAC980}">
      <dgm:prSet phldrT="[Text]"/>
      <dgm:spPr/>
      <dgm:t>
        <a:bodyPr/>
        <a:lstStyle>
          <a:extLst/>
        </a:lstStyle>
        <a:p>
          <a:r>
            <a:rPr lang="zh-CN"/>
            <a:t>4</a:t>
          </a:r>
        </a:p>
      </dgm:t>
    </dgm:pt>
    <dgm:pt modelId="{2D855346-F7D5-4FF1-A057-92A743F146E5}" type="par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5D59AD44-73F9-4514-B95B-925EC84C0607}" type="sib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69E99791-22A5-44AE-8DB7-BF614D366F67}">
      <dgm:prSet phldrT="[Text]"/>
      <dgm:spPr/>
      <dgm:t>
        <a:bodyPr/>
        <a:lstStyle>
          <a:extLst/>
        </a:lstStyle>
        <a:p>
          <a:r>
            <a:rPr lang="zh-CN"/>
            <a:t>5</a:t>
          </a:r>
        </a:p>
      </dgm:t>
    </dgm:pt>
    <dgm:pt modelId="{21B01DEB-28E9-4701-90D2-F58A2F65EC76}" type="par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AE3AE0CD-C9C0-421B-8F2D-FCB85BAA7FA2}" type="sib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5CD4AC10-0B9B-446A-9388-FD278B1A5746}" type="pres">
      <dgm:prSet presAssocID="{1DC25133-7994-4A75-971B-727B54FA8D0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B02D4D-9627-445E-AB7C-B578E042CA35}" type="pres">
      <dgm:prSet presAssocID="{1D6A93C8-8EE0-42CD-B23E-0E451D7842B4}" presName="centerShape" presStyleLbl="node0" presStyleIdx="0" presStyleCnt="1"/>
      <dgm:spPr/>
      <dgm:t>
        <a:bodyPr/>
        <a:lstStyle>
          <a:extLst/>
        </a:lstStyle>
        <a:p>
          <a:endParaRPr lang="zh-CN"/>
        </a:p>
      </dgm:t>
    </dgm:pt>
    <dgm:pt modelId="{375367E4-F48A-4D59-954B-B7C1045E1EC1}" type="pres">
      <dgm:prSet presAssocID="{5CC73220-1D1A-49E3-A900-8B87F8B56203}" presName="node" presStyleLbl="node1" presStyleIdx="0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29AD787D-21CB-4B14-8255-EE66B042BF0A}" type="pres">
      <dgm:prSet presAssocID="{5CC73220-1D1A-49E3-A900-8B87F8B56203}" presName="dummy" presStyleCnt="0"/>
      <dgm:spPr/>
    </dgm:pt>
    <dgm:pt modelId="{9B9E0D02-FC0C-4208-BAD5-1F69AA7E9FD1}" type="pres">
      <dgm:prSet presAssocID="{0F34BB39-A311-4EC8-9054-03C7E60E64D3}" presName="sibTrans" presStyleLbl="sibTrans2D1" presStyleIdx="0" presStyleCnt="4"/>
      <dgm:spPr/>
      <dgm:t>
        <a:bodyPr/>
        <a:lstStyle>
          <a:extLst/>
        </a:lstStyle>
        <a:p>
          <a:endParaRPr lang="zh-CN"/>
        </a:p>
      </dgm:t>
    </dgm:pt>
    <dgm:pt modelId="{C0BCF126-416B-4B28-9CAE-A8128E4A4C68}" type="pres">
      <dgm:prSet presAssocID="{2EDF7A7E-5EEB-4E3B-9128-BBDC03DCF27A}" presName="node" presStyleLbl="node1" presStyleIdx="1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69340990-52A3-4BE1-BF40-7C1577D8DE8F}" type="pres">
      <dgm:prSet presAssocID="{2EDF7A7E-5EEB-4E3B-9128-BBDC03DCF27A}" presName="dummy" presStyleCnt="0"/>
      <dgm:spPr/>
    </dgm:pt>
    <dgm:pt modelId="{D60467AC-0267-4554-B81F-2992BB94D7FA}" type="pres">
      <dgm:prSet presAssocID="{26106B10-FA9A-4E0D-B426-E50D92E525A7}" presName="sibTrans" presStyleLbl="sibTrans2D1" presStyleIdx="1" presStyleCnt="4"/>
      <dgm:spPr/>
      <dgm:t>
        <a:bodyPr/>
        <a:lstStyle>
          <a:extLst/>
        </a:lstStyle>
        <a:p>
          <a:endParaRPr lang="zh-CN"/>
        </a:p>
      </dgm:t>
    </dgm:pt>
    <dgm:pt modelId="{A18F8AB7-DD12-4193-9E8E-4E2CD905D9A9}" type="pres">
      <dgm:prSet presAssocID="{2004F42E-085D-4AA9-B5B0-5784E6FAC980}" presName="node" presStyleLbl="node1" presStyleIdx="2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0CB493F6-4EC6-46F1-907E-64E1EA931D3B}" type="pres">
      <dgm:prSet presAssocID="{2004F42E-085D-4AA9-B5B0-5784E6FAC980}" presName="dummy" presStyleCnt="0"/>
      <dgm:spPr/>
    </dgm:pt>
    <dgm:pt modelId="{B01D48DC-5BF1-4B1D-83D9-185F888BF9B5}" type="pres">
      <dgm:prSet presAssocID="{5D59AD44-73F9-4514-B95B-925EC84C0607}" presName="sibTrans" presStyleLbl="sibTrans2D1" presStyleIdx="2" presStyleCnt="4"/>
      <dgm:spPr/>
      <dgm:t>
        <a:bodyPr/>
        <a:lstStyle>
          <a:extLst/>
        </a:lstStyle>
        <a:p>
          <a:endParaRPr lang="zh-CN"/>
        </a:p>
      </dgm:t>
    </dgm:pt>
    <dgm:pt modelId="{1FC6F0D4-1A78-47E8-9F4C-DCFA319A5000}" type="pres">
      <dgm:prSet presAssocID="{69E99791-22A5-44AE-8DB7-BF614D366F67}" presName="node" presStyleLbl="node1" presStyleIdx="3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EE2DFC-7302-4070-A7B7-16D27EC8A8DB}" type="pres">
      <dgm:prSet presAssocID="{69E99791-22A5-44AE-8DB7-BF614D366F67}" presName="dummy" presStyleCnt="0"/>
      <dgm:spPr/>
    </dgm:pt>
    <dgm:pt modelId="{00C15641-B3EE-46EA-B055-1ADF8FB42783}" type="pres">
      <dgm:prSet presAssocID="{AE3AE0CD-C9C0-421B-8F2D-FCB85BAA7FA2}" presName="sibTrans" presStyleLbl="sibTrans2D1" presStyleIdx="3" presStyleCnt="4"/>
      <dgm:spPr/>
      <dgm:t>
        <a:bodyPr/>
        <a:lstStyle>
          <a:extLst/>
        </a:lstStyle>
        <a:p>
          <a:endParaRPr lang="zh-CN"/>
        </a:p>
      </dgm:t>
    </dgm:pt>
  </dgm:ptLst>
  <dgm:cxnLst>
    <dgm:cxn modelId="{5BF14EE9-24E0-4F06-9507-DE3533DE73AF}" type="presOf" srcId="{1D6A93C8-8EE0-42CD-B23E-0E451D7842B4}" destId="{73B02D4D-9627-445E-AB7C-B578E042CA35}" srcOrd="0" destOrd="0" presId="urn:microsoft.com/office/officeart/2005/8/layout/radial6#2"/>
    <dgm:cxn modelId="{C53CA3D3-2BC2-4057-BAA6-3D8AF8D69AA9}" type="presOf" srcId="{AE3AE0CD-C9C0-421B-8F2D-FCB85BAA7FA2}" destId="{00C15641-B3EE-46EA-B055-1ADF8FB42783}" srcOrd="0" destOrd="0" presId="urn:microsoft.com/office/officeart/2005/8/layout/radial6#2"/>
    <dgm:cxn modelId="{1CD4A123-6F26-481F-BB4B-697B02FA9D48}" srcId="{1D6A93C8-8EE0-42CD-B23E-0E451D7842B4}" destId="{5CC73220-1D1A-49E3-A900-8B87F8B56203}" srcOrd="0" destOrd="0" parTransId="{12122AE1-BA16-4ADA-B5BC-324C096CAF86}" sibTransId="{0F34BB39-A311-4EC8-9054-03C7E60E64D3}"/>
    <dgm:cxn modelId="{2C972B87-2E0A-4211-AD71-0AB8AADE8B6B}" type="presOf" srcId="{2004F42E-085D-4AA9-B5B0-5784E6FAC980}" destId="{A18F8AB7-DD12-4193-9E8E-4E2CD905D9A9}" srcOrd="0" destOrd="0" presId="urn:microsoft.com/office/officeart/2005/8/layout/radial6#2"/>
    <dgm:cxn modelId="{AB925382-7729-4B4B-B1D9-9B0C6759C13E}" type="presOf" srcId="{2EDF7A7E-5EEB-4E3B-9128-BBDC03DCF27A}" destId="{C0BCF126-416B-4B28-9CAE-A8128E4A4C68}" srcOrd="0" destOrd="0" presId="urn:microsoft.com/office/officeart/2005/8/layout/radial6#2"/>
    <dgm:cxn modelId="{153D8DF2-2B91-43CC-A5B4-0383CDA5F2EB}" type="presOf" srcId="{0F34BB39-A311-4EC8-9054-03C7E60E64D3}" destId="{9B9E0D02-FC0C-4208-BAD5-1F69AA7E9FD1}" srcOrd="0" destOrd="0" presId="urn:microsoft.com/office/officeart/2005/8/layout/radial6#2"/>
    <dgm:cxn modelId="{F1AA92CF-C87C-4129-995E-F0E9D311743B}" type="presOf" srcId="{26106B10-FA9A-4E0D-B426-E50D92E525A7}" destId="{D60467AC-0267-4554-B81F-2992BB94D7FA}" srcOrd="0" destOrd="0" presId="urn:microsoft.com/office/officeart/2005/8/layout/radial6#2"/>
    <dgm:cxn modelId="{18F85325-80BC-4905-BBCA-553BEC65D8CA}" type="presOf" srcId="{5D59AD44-73F9-4514-B95B-925EC84C0607}" destId="{B01D48DC-5BF1-4B1D-83D9-185F888BF9B5}" srcOrd="0" destOrd="0" presId="urn:microsoft.com/office/officeart/2005/8/layout/radial6#2"/>
    <dgm:cxn modelId="{75F8F08B-1037-4D31-8AFB-F0F2877BA94F}" type="presOf" srcId="{69E99791-22A5-44AE-8DB7-BF614D366F67}" destId="{1FC6F0D4-1A78-47E8-9F4C-DCFA319A5000}" srcOrd="0" destOrd="0" presId="urn:microsoft.com/office/officeart/2005/8/layout/radial6#2"/>
    <dgm:cxn modelId="{011A5F91-AF62-4DF1-87A3-30EEFD53C6E3}" type="presOf" srcId="{5CC73220-1D1A-49E3-A900-8B87F8B56203}" destId="{375367E4-F48A-4D59-954B-B7C1045E1EC1}" srcOrd="0" destOrd="0" presId="urn:microsoft.com/office/officeart/2005/8/layout/radial6#2"/>
    <dgm:cxn modelId="{2C57C960-3B4D-48F2-AAB8-0B5F4FBB8BD7}" type="presOf" srcId="{1DC25133-7994-4A75-971B-727B54FA8D01}" destId="{5CD4AC10-0B9B-446A-9388-FD278B1A5746}" srcOrd="0" destOrd="0" presId="urn:microsoft.com/office/officeart/2005/8/layout/radial6#2"/>
    <dgm:cxn modelId="{E90DAD52-B42B-434F-84F0-E46315ECF63D}" srcId="{1D6A93C8-8EE0-42CD-B23E-0E451D7842B4}" destId="{2EDF7A7E-5EEB-4E3B-9128-BBDC03DCF27A}" srcOrd="1" destOrd="0" parTransId="{9864A5E0-B51A-4C6C-B7D2-5EB042003C2A}" sibTransId="{26106B10-FA9A-4E0D-B426-E50D92E525A7}"/>
    <dgm:cxn modelId="{00A6D220-98B4-4772-9F8E-5BEE301507B8}" srcId="{1DC25133-7994-4A75-971B-727B54FA8D01}" destId="{1D6A93C8-8EE0-42CD-B23E-0E451D7842B4}" srcOrd="0" destOrd="0" parTransId="{9AEFDFF5-8537-490B-9F75-7AC3206E6891}" sibTransId="{F009C368-4D46-4D92-891B-C11A56A9F3D0}"/>
    <dgm:cxn modelId="{53F5448A-878C-43AF-958C-988916103010}" srcId="{1D6A93C8-8EE0-42CD-B23E-0E451D7842B4}" destId="{2004F42E-085D-4AA9-B5B0-5784E6FAC980}" srcOrd="2" destOrd="0" parTransId="{2D855346-F7D5-4FF1-A057-92A743F146E5}" sibTransId="{5D59AD44-73F9-4514-B95B-925EC84C0607}"/>
    <dgm:cxn modelId="{E0FF8D09-357D-4F2D-A06C-BC423F517EB1}" srcId="{1D6A93C8-8EE0-42CD-B23E-0E451D7842B4}" destId="{69E99791-22A5-44AE-8DB7-BF614D366F67}" srcOrd="3" destOrd="0" parTransId="{21B01DEB-28E9-4701-90D2-F58A2F65EC76}" sibTransId="{AE3AE0CD-C9C0-421B-8F2D-FCB85BAA7FA2}"/>
    <dgm:cxn modelId="{6CCE5DE5-05CD-4877-A9FE-7D2554AE6058}" type="presParOf" srcId="{5CD4AC10-0B9B-446A-9388-FD278B1A5746}" destId="{73B02D4D-9627-445E-AB7C-B578E042CA35}" srcOrd="0" destOrd="0" presId="urn:microsoft.com/office/officeart/2005/8/layout/radial6#2"/>
    <dgm:cxn modelId="{03730BF0-45B7-46E7-89EE-7FE11A784A36}" type="presParOf" srcId="{5CD4AC10-0B9B-446A-9388-FD278B1A5746}" destId="{375367E4-F48A-4D59-954B-B7C1045E1EC1}" srcOrd="1" destOrd="0" presId="urn:microsoft.com/office/officeart/2005/8/layout/radial6#2"/>
    <dgm:cxn modelId="{9219C68D-8384-46BE-ABDB-698B3530C5DB}" type="presParOf" srcId="{5CD4AC10-0B9B-446A-9388-FD278B1A5746}" destId="{29AD787D-21CB-4B14-8255-EE66B042BF0A}" srcOrd="2" destOrd="0" presId="urn:microsoft.com/office/officeart/2005/8/layout/radial6#2"/>
    <dgm:cxn modelId="{6768DECE-C717-4E16-A23B-A7B2F62446F1}" type="presParOf" srcId="{5CD4AC10-0B9B-446A-9388-FD278B1A5746}" destId="{9B9E0D02-FC0C-4208-BAD5-1F69AA7E9FD1}" srcOrd="3" destOrd="0" presId="urn:microsoft.com/office/officeart/2005/8/layout/radial6#2"/>
    <dgm:cxn modelId="{B095F14B-A54E-4005-A226-34CB177C887A}" type="presParOf" srcId="{5CD4AC10-0B9B-446A-9388-FD278B1A5746}" destId="{C0BCF126-416B-4B28-9CAE-A8128E4A4C68}" srcOrd="4" destOrd="0" presId="urn:microsoft.com/office/officeart/2005/8/layout/radial6#2"/>
    <dgm:cxn modelId="{B798C3E1-125B-49FF-9A69-5833FDA4FCB6}" type="presParOf" srcId="{5CD4AC10-0B9B-446A-9388-FD278B1A5746}" destId="{69340990-52A3-4BE1-BF40-7C1577D8DE8F}" srcOrd="5" destOrd="0" presId="urn:microsoft.com/office/officeart/2005/8/layout/radial6#2"/>
    <dgm:cxn modelId="{A7955BAD-8C56-4516-9EC6-8DBAE9BDC6E7}" type="presParOf" srcId="{5CD4AC10-0B9B-446A-9388-FD278B1A5746}" destId="{D60467AC-0267-4554-B81F-2992BB94D7FA}" srcOrd="6" destOrd="0" presId="urn:microsoft.com/office/officeart/2005/8/layout/radial6#2"/>
    <dgm:cxn modelId="{6CD7872D-479D-42F9-BC7C-2846A5C346FB}" type="presParOf" srcId="{5CD4AC10-0B9B-446A-9388-FD278B1A5746}" destId="{A18F8AB7-DD12-4193-9E8E-4E2CD905D9A9}" srcOrd="7" destOrd="0" presId="urn:microsoft.com/office/officeart/2005/8/layout/radial6#2"/>
    <dgm:cxn modelId="{A8C7D69C-626A-4805-A49F-B7553B464DBA}" type="presParOf" srcId="{5CD4AC10-0B9B-446A-9388-FD278B1A5746}" destId="{0CB493F6-4EC6-46F1-907E-64E1EA931D3B}" srcOrd="8" destOrd="0" presId="urn:microsoft.com/office/officeart/2005/8/layout/radial6#2"/>
    <dgm:cxn modelId="{15954842-6145-4F3A-BF8F-40E1621DBB3F}" type="presParOf" srcId="{5CD4AC10-0B9B-446A-9388-FD278B1A5746}" destId="{B01D48DC-5BF1-4B1D-83D9-185F888BF9B5}" srcOrd="9" destOrd="0" presId="urn:microsoft.com/office/officeart/2005/8/layout/radial6#2"/>
    <dgm:cxn modelId="{2D4F47A7-C15E-4B06-93B4-68685672FC0E}" type="presParOf" srcId="{5CD4AC10-0B9B-446A-9388-FD278B1A5746}" destId="{1FC6F0D4-1A78-47E8-9F4C-DCFA319A5000}" srcOrd="10" destOrd="0" presId="urn:microsoft.com/office/officeart/2005/8/layout/radial6#2"/>
    <dgm:cxn modelId="{49C07D49-31CD-4D66-B5BC-0304B8AFDF53}" type="presParOf" srcId="{5CD4AC10-0B9B-446A-9388-FD278B1A5746}" destId="{73EE2DFC-7302-4070-A7B7-16D27EC8A8DB}" srcOrd="11" destOrd="0" presId="urn:microsoft.com/office/officeart/2005/8/layout/radial6#2"/>
    <dgm:cxn modelId="{D5AEBACF-AB65-4765-978E-758B84E1DA7A}" type="presParOf" srcId="{5CD4AC10-0B9B-446A-9388-FD278B1A5746}" destId="{00C15641-B3EE-46EA-B055-1ADF8FB42783}" srcOrd="12" destOrd="0" presId="urn:microsoft.com/office/officeart/2005/8/layout/radial6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C25133-7994-4A75-971B-727B54FA8D01}" type="doc">
      <dgm:prSet loTypeId="urn:microsoft.com/office/officeart/2005/8/layout/radial6#3" loCatId="cycle" qsTypeId="urn:microsoft.com/office/officeart/2005/8/quickstyle/simple3#1" qsCatId="simple" csTypeId="urn:microsoft.com/office/officeart/2005/8/colors/accent2_2" csCatId="accent2" phldr="1"/>
      <dgm:spPr/>
      <dgm:t>
        <a:bodyPr/>
        <a:lstStyle>
          <a:extLst/>
        </a:lstStyle>
        <a:p>
          <a:endParaRPr lang="zh-CN"/>
        </a:p>
      </dgm:t>
    </dgm:pt>
    <dgm:pt modelId="{1D6A93C8-8EE0-42CD-B23E-0E451D7842B4}">
      <dgm:prSet phldrT="[Text]"/>
      <dgm:spPr/>
      <dgm:t>
        <a:bodyPr/>
        <a:lstStyle>
          <a:extLst/>
        </a:lstStyle>
        <a:p>
          <a:r>
            <a:rPr lang="zh-CN"/>
            <a:t>1</a:t>
          </a:r>
        </a:p>
      </dgm:t>
    </dgm:pt>
    <dgm:pt modelId="{9AEFDFF5-8537-490B-9F75-7AC3206E6891}" type="par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F009C368-4D46-4D92-891B-C11A56A9F3D0}" type="sib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5CC73220-1D1A-49E3-A900-8B87F8B56203}">
      <dgm:prSet phldrT="[Text]"/>
      <dgm:spPr/>
      <dgm:t>
        <a:bodyPr/>
        <a:lstStyle>
          <a:extLst/>
        </a:lstStyle>
        <a:p>
          <a:r>
            <a:rPr lang="zh-CN"/>
            <a:t>2</a:t>
          </a:r>
        </a:p>
      </dgm:t>
    </dgm:pt>
    <dgm:pt modelId="{12122AE1-BA16-4ADA-B5BC-324C096CAF86}" type="par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0F34BB39-A311-4EC8-9054-03C7E60E64D3}" type="sib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2EDF7A7E-5EEB-4E3B-9128-BBDC03DCF27A}">
      <dgm:prSet phldrT="[Text]"/>
      <dgm:spPr/>
      <dgm:t>
        <a:bodyPr/>
        <a:lstStyle>
          <a:extLst/>
        </a:lstStyle>
        <a:p>
          <a:r>
            <a:rPr lang="zh-CN"/>
            <a:t>3</a:t>
          </a:r>
        </a:p>
      </dgm:t>
    </dgm:pt>
    <dgm:pt modelId="{9864A5E0-B51A-4C6C-B7D2-5EB042003C2A}" type="par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6106B10-FA9A-4E0D-B426-E50D92E525A7}" type="sib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004F42E-085D-4AA9-B5B0-5784E6FAC980}">
      <dgm:prSet phldrT="[Text]"/>
      <dgm:spPr/>
      <dgm:t>
        <a:bodyPr/>
        <a:lstStyle>
          <a:extLst/>
        </a:lstStyle>
        <a:p>
          <a:r>
            <a:rPr lang="zh-CN"/>
            <a:t>4</a:t>
          </a:r>
        </a:p>
      </dgm:t>
    </dgm:pt>
    <dgm:pt modelId="{2D855346-F7D5-4FF1-A057-92A743F146E5}" type="par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5D59AD44-73F9-4514-B95B-925EC84C0607}" type="sib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69E99791-22A5-44AE-8DB7-BF614D366F67}">
      <dgm:prSet phldrT="[Text]"/>
      <dgm:spPr/>
      <dgm:t>
        <a:bodyPr/>
        <a:lstStyle>
          <a:extLst/>
        </a:lstStyle>
        <a:p>
          <a:r>
            <a:rPr lang="zh-CN"/>
            <a:t>5</a:t>
          </a:r>
        </a:p>
      </dgm:t>
    </dgm:pt>
    <dgm:pt modelId="{21B01DEB-28E9-4701-90D2-F58A2F65EC76}" type="par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AE3AE0CD-C9C0-421B-8F2D-FCB85BAA7FA2}" type="sib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5CD4AC10-0B9B-446A-9388-FD278B1A5746}" type="pres">
      <dgm:prSet presAssocID="{1DC25133-7994-4A75-971B-727B54FA8D0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B02D4D-9627-445E-AB7C-B578E042CA35}" type="pres">
      <dgm:prSet presAssocID="{1D6A93C8-8EE0-42CD-B23E-0E451D7842B4}" presName="centerShape" presStyleLbl="node0" presStyleIdx="0" presStyleCnt="1"/>
      <dgm:spPr/>
      <dgm:t>
        <a:bodyPr/>
        <a:lstStyle>
          <a:extLst/>
        </a:lstStyle>
        <a:p>
          <a:endParaRPr lang="zh-CN"/>
        </a:p>
      </dgm:t>
    </dgm:pt>
    <dgm:pt modelId="{375367E4-F48A-4D59-954B-B7C1045E1EC1}" type="pres">
      <dgm:prSet presAssocID="{5CC73220-1D1A-49E3-A900-8B87F8B56203}" presName="node" presStyleLbl="node1" presStyleIdx="0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29AD787D-21CB-4B14-8255-EE66B042BF0A}" type="pres">
      <dgm:prSet presAssocID="{5CC73220-1D1A-49E3-A900-8B87F8B56203}" presName="dummy" presStyleCnt="0"/>
      <dgm:spPr/>
    </dgm:pt>
    <dgm:pt modelId="{9B9E0D02-FC0C-4208-BAD5-1F69AA7E9FD1}" type="pres">
      <dgm:prSet presAssocID="{0F34BB39-A311-4EC8-9054-03C7E60E64D3}" presName="sibTrans" presStyleLbl="sibTrans2D1" presStyleIdx="0" presStyleCnt="4"/>
      <dgm:spPr/>
      <dgm:t>
        <a:bodyPr/>
        <a:lstStyle>
          <a:extLst/>
        </a:lstStyle>
        <a:p>
          <a:endParaRPr lang="zh-CN"/>
        </a:p>
      </dgm:t>
    </dgm:pt>
    <dgm:pt modelId="{C0BCF126-416B-4B28-9CAE-A8128E4A4C68}" type="pres">
      <dgm:prSet presAssocID="{2EDF7A7E-5EEB-4E3B-9128-BBDC03DCF27A}" presName="node" presStyleLbl="node1" presStyleIdx="1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69340990-52A3-4BE1-BF40-7C1577D8DE8F}" type="pres">
      <dgm:prSet presAssocID="{2EDF7A7E-5EEB-4E3B-9128-BBDC03DCF27A}" presName="dummy" presStyleCnt="0"/>
      <dgm:spPr/>
    </dgm:pt>
    <dgm:pt modelId="{D60467AC-0267-4554-B81F-2992BB94D7FA}" type="pres">
      <dgm:prSet presAssocID="{26106B10-FA9A-4E0D-B426-E50D92E525A7}" presName="sibTrans" presStyleLbl="sibTrans2D1" presStyleIdx="1" presStyleCnt="4"/>
      <dgm:spPr/>
      <dgm:t>
        <a:bodyPr/>
        <a:lstStyle>
          <a:extLst/>
        </a:lstStyle>
        <a:p>
          <a:endParaRPr lang="zh-CN"/>
        </a:p>
      </dgm:t>
    </dgm:pt>
    <dgm:pt modelId="{A18F8AB7-DD12-4193-9E8E-4E2CD905D9A9}" type="pres">
      <dgm:prSet presAssocID="{2004F42E-085D-4AA9-B5B0-5784E6FAC980}" presName="node" presStyleLbl="node1" presStyleIdx="2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0CB493F6-4EC6-46F1-907E-64E1EA931D3B}" type="pres">
      <dgm:prSet presAssocID="{2004F42E-085D-4AA9-B5B0-5784E6FAC980}" presName="dummy" presStyleCnt="0"/>
      <dgm:spPr/>
    </dgm:pt>
    <dgm:pt modelId="{B01D48DC-5BF1-4B1D-83D9-185F888BF9B5}" type="pres">
      <dgm:prSet presAssocID="{5D59AD44-73F9-4514-B95B-925EC84C0607}" presName="sibTrans" presStyleLbl="sibTrans2D1" presStyleIdx="2" presStyleCnt="4"/>
      <dgm:spPr/>
      <dgm:t>
        <a:bodyPr/>
        <a:lstStyle>
          <a:extLst/>
        </a:lstStyle>
        <a:p>
          <a:endParaRPr lang="zh-CN"/>
        </a:p>
      </dgm:t>
    </dgm:pt>
    <dgm:pt modelId="{1FC6F0D4-1A78-47E8-9F4C-DCFA319A5000}" type="pres">
      <dgm:prSet presAssocID="{69E99791-22A5-44AE-8DB7-BF614D366F67}" presName="node" presStyleLbl="node1" presStyleIdx="3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EE2DFC-7302-4070-A7B7-16D27EC8A8DB}" type="pres">
      <dgm:prSet presAssocID="{69E99791-22A5-44AE-8DB7-BF614D366F67}" presName="dummy" presStyleCnt="0"/>
      <dgm:spPr/>
    </dgm:pt>
    <dgm:pt modelId="{00C15641-B3EE-46EA-B055-1ADF8FB42783}" type="pres">
      <dgm:prSet presAssocID="{AE3AE0CD-C9C0-421B-8F2D-FCB85BAA7FA2}" presName="sibTrans" presStyleLbl="sibTrans2D1" presStyleIdx="3" presStyleCnt="4"/>
      <dgm:spPr/>
      <dgm:t>
        <a:bodyPr/>
        <a:lstStyle>
          <a:extLst/>
        </a:lstStyle>
        <a:p>
          <a:endParaRPr lang="zh-CN"/>
        </a:p>
      </dgm:t>
    </dgm:pt>
  </dgm:ptLst>
  <dgm:cxnLst>
    <dgm:cxn modelId="{21F7C3FD-24BC-462B-B65A-A8A244DCC3E3}" type="presOf" srcId="{2EDF7A7E-5EEB-4E3B-9128-BBDC03DCF27A}" destId="{C0BCF126-416B-4B28-9CAE-A8128E4A4C68}" srcOrd="0" destOrd="0" presId="urn:microsoft.com/office/officeart/2005/8/layout/radial6#3"/>
    <dgm:cxn modelId="{1CD4A123-6F26-481F-BB4B-697B02FA9D48}" srcId="{1D6A93C8-8EE0-42CD-B23E-0E451D7842B4}" destId="{5CC73220-1D1A-49E3-A900-8B87F8B56203}" srcOrd="0" destOrd="0" parTransId="{12122AE1-BA16-4ADA-B5BC-324C096CAF86}" sibTransId="{0F34BB39-A311-4EC8-9054-03C7E60E64D3}"/>
    <dgm:cxn modelId="{142983B4-7947-4C79-B174-901D00FF17F2}" type="presOf" srcId="{1D6A93C8-8EE0-42CD-B23E-0E451D7842B4}" destId="{73B02D4D-9627-445E-AB7C-B578E042CA35}" srcOrd="0" destOrd="0" presId="urn:microsoft.com/office/officeart/2005/8/layout/radial6#3"/>
    <dgm:cxn modelId="{5669DAB9-981C-49CF-B38C-808460FA1397}" type="presOf" srcId="{AE3AE0CD-C9C0-421B-8F2D-FCB85BAA7FA2}" destId="{00C15641-B3EE-46EA-B055-1ADF8FB42783}" srcOrd="0" destOrd="0" presId="urn:microsoft.com/office/officeart/2005/8/layout/radial6#3"/>
    <dgm:cxn modelId="{C9741649-3769-49A1-AE02-570BE9581D66}" type="presOf" srcId="{1DC25133-7994-4A75-971B-727B54FA8D01}" destId="{5CD4AC10-0B9B-446A-9388-FD278B1A5746}" srcOrd="0" destOrd="0" presId="urn:microsoft.com/office/officeart/2005/8/layout/radial6#3"/>
    <dgm:cxn modelId="{FBCE6BD4-D8E0-4913-8ADD-CC0B12D53E48}" type="presOf" srcId="{26106B10-FA9A-4E0D-B426-E50D92E525A7}" destId="{D60467AC-0267-4554-B81F-2992BB94D7FA}" srcOrd="0" destOrd="0" presId="urn:microsoft.com/office/officeart/2005/8/layout/radial6#3"/>
    <dgm:cxn modelId="{C6EF404D-0BE5-4AA3-8737-D60868BE863A}" type="presOf" srcId="{5D59AD44-73F9-4514-B95B-925EC84C0607}" destId="{B01D48DC-5BF1-4B1D-83D9-185F888BF9B5}" srcOrd="0" destOrd="0" presId="urn:microsoft.com/office/officeart/2005/8/layout/radial6#3"/>
    <dgm:cxn modelId="{6D4A2A14-5147-4BA1-B000-AA99E5C65404}" type="presOf" srcId="{69E99791-22A5-44AE-8DB7-BF614D366F67}" destId="{1FC6F0D4-1A78-47E8-9F4C-DCFA319A5000}" srcOrd="0" destOrd="0" presId="urn:microsoft.com/office/officeart/2005/8/layout/radial6#3"/>
    <dgm:cxn modelId="{E90DAD52-B42B-434F-84F0-E46315ECF63D}" srcId="{1D6A93C8-8EE0-42CD-B23E-0E451D7842B4}" destId="{2EDF7A7E-5EEB-4E3B-9128-BBDC03DCF27A}" srcOrd="1" destOrd="0" parTransId="{9864A5E0-B51A-4C6C-B7D2-5EB042003C2A}" sibTransId="{26106B10-FA9A-4E0D-B426-E50D92E525A7}"/>
    <dgm:cxn modelId="{F186ACA5-78F4-45A3-BB74-F4EF735E4894}" type="presOf" srcId="{2004F42E-085D-4AA9-B5B0-5784E6FAC980}" destId="{A18F8AB7-DD12-4193-9E8E-4E2CD905D9A9}" srcOrd="0" destOrd="0" presId="urn:microsoft.com/office/officeart/2005/8/layout/radial6#3"/>
    <dgm:cxn modelId="{00A6D220-98B4-4772-9F8E-5BEE301507B8}" srcId="{1DC25133-7994-4A75-971B-727B54FA8D01}" destId="{1D6A93C8-8EE0-42CD-B23E-0E451D7842B4}" srcOrd="0" destOrd="0" parTransId="{9AEFDFF5-8537-490B-9F75-7AC3206E6891}" sibTransId="{F009C368-4D46-4D92-891B-C11A56A9F3D0}"/>
    <dgm:cxn modelId="{53F5448A-878C-43AF-958C-988916103010}" srcId="{1D6A93C8-8EE0-42CD-B23E-0E451D7842B4}" destId="{2004F42E-085D-4AA9-B5B0-5784E6FAC980}" srcOrd="2" destOrd="0" parTransId="{2D855346-F7D5-4FF1-A057-92A743F146E5}" sibTransId="{5D59AD44-73F9-4514-B95B-925EC84C0607}"/>
    <dgm:cxn modelId="{D3D0D373-94FA-466E-AA59-9A1612F44922}" type="presOf" srcId="{5CC73220-1D1A-49E3-A900-8B87F8B56203}" destId="{375367E4-F48A-4D59-954B-B7C1045E1EC1}" srcOrd="0" destOrd="0" presId="urn:microsoft.com/office/officeart/2005/8/layout/radial6#3"/>
    <dgm:cxn modelId="{D2450915-6A62-4065-AEB8-103E3E0CA824}" type="presOf" srcId="{0F34BB39-A311-4EC8-9054-03C7E60E64D3}" destId="{9B9E0D02-FC0C-4208-BAD5-1F69AA7E9FD1}" srcOrd="0" destOrd="0" presId="urn:microsoft.com/office/officeart/2005/8/layout/radial6#3"/>
    <dgm:cxn modelId="{E0FF8D09-357D-4F2D-A06C-BC423F517EB1}" srcId="{1D6A93C8-8EE0-42CD-B23E-0E451D7842B4}" destId="{69E99791-22A5-44AE-8DB7-BF614D366F67}" srcOrd="3" destOrd="0" parTransId="{21B01DEB-28E9-4701-90D2-F58A2F65EC76}" sibTransId="{AE3AE0CD-C9C0-421B-8F2D-FCB85BAA7FA2}"/>
    <dgm:cxn modelId="{82D8C961-A9F4-40EC-8F6F-FDB55D4C7EF4}" type="presParOf" srcId="{5CD4AC10-0B9B-446A-9388-FD278B1A5746}" destId="{73B02D4D-9627-445E-AB7C-B578E042CA35}" srcOrd="0" destOrd="0" presId="urn:microsoft.com/office/officeart/2005/8/layout/radial6#3"/>
    <dgm:cxn modelId="{73FA2075-F064-4A28-97BF-EDC7B1C868CC}" type="presParOf" srcId="{5CD4AC10-0B9B-446A-9388-FD278B1A5746}" destId="{375367E4-F48A-4D59-954B-B7C1045E1EC1}" srcOrd="1" destOrd="0" presId="urn:microsoft.com/office/officeart/2005/8/layout/radial6#3"/>
    <dgm:cxn modelId="{2B40080D-89FF-4609-9E14-6445E5D33B3E}" type="presParOf" srcId="{5CD4AC10-0B9B-446A-9388-FD278B1A5746}" destId="{29AD787D-21CB-4B14-8255-EE66B042BF0A}" srcOrd="2" destOrd="0" presId="urn:microsoft.com/office/officeart/2005/8/layout/radial6#3"/>
    <dgm:cxn modelId="{782779A9-D5D1-4B88-A17C-DE05DB103876}" type="presParOf" srcId="{5CD4AC10-0B9B-446A-9388-FD278B1A5746}" destId="{9B9E0D02-FC0C-4208-BAD5-1F69AA7E9FD1}" srcOrd="3" destOrd="0" presId="urn:microsoft.com/office/officeart/2005/8/layout/radial6#3"/>
    <dgm:cxn modelId="{1CB0E119-F855-4E7B-951D-179F242BECB4}" type="presParOf" srcId="{5CD4AC10-0B9B-446A-9388-FD278B1A5746}" destId="{C0BCF126-416B-4B28-9CAE-A8128E4A4C68}" srcOrd="4" destOrd="0" presId="urn:microsoft.com/office/officeart/2005/8/layout/radial6#3"/>
    <dgm:cxn modelId="{56010A00-8082-4FC9-B334-67C7AA37075A}" type="presParOf" srcId="{5CD4AC10-0B9B-446A-9388-FD278B1A5746}" destId="{69340990-52A3-4BE1-BF40-7C1577D8DE8F}" srcOrd="5" destOrd="0" presId="urn:microsoft.com/office/officeart/2005/8/layout/radial6#3"/>
    <dgm:cxn modelId="{D3DA4EE2-B2EA-48C2-9CE6-FB5E27EFB726}" type="presParOf" srcId="{5CD4AC10-0B9B-446A-9388-FD278B1A5746}" destId="{D60467AC-0267-4554-B81F-2992BB94D7FA}" srcOrd="6" destOrd="0" presId="urn:microsoft.com/office/officeart/2005/8/layout/radial6#3"/>
    <dgm:cxn modelId="{627F5E30-1AAB-4191-B69C-A9417D36EB7F}" type="presParOf" srcId="{5CD4AC10-0B9B-446A-9388-FD278B1A5746}" destId="{A18F8AB7-DD12-4193-9E8E-4E2CD905D9A9}" srcOrd="7" destOrd="0" presId="urn:microsoft.com/office/officeart/2005/8/layout/radial6#3"/>
    <dgm:cxn modelId="{C60E5321-66EC-4C1E-B206-967E31CFDD62}" type="presParOf" srcId="{5CD4AC10-0B9B-446A-9388-FD278B1A5746}" destId="{0CB493F6-4EC6-46F1-907E-64E1EA931D3B}" srcOrd="8" destOrd="0" presId="urn:microsoft.com/office/officeart/2005/8/layout/radial6#3"/>
    <dgm:cxn modelId="{2EAE05EA-1D07-4794-BD8E-B56B964F1599}" type="presParOf" srcId="{5CD4AC10-0B9B-446A-9388-FD278B1A5746}" destId="{B01D48DC-5BF1-4B1D-83D9-185F888BF9B5}" srcOrd="9" destOrd="0" presId="urn:microsoft.com/office/officeart/2005/8/layout/radial6#3"/>
    <dgm:cxn modelId="{E7C978B4-1986-410A-B661-0E45E34E8085}" type="presParOf" srcId="{5CD4AC10-0B9B-446A-9388-FD278B1A5746}" destId="{1FC6F0D4-1A78-47E8-9F4C-DCFA319A5000}" srcOrd="10" destOrd="0" presId="urn:microsoft.com/office/officeart/2005/8/layout/radial6#3"/>
    <dgm:cxn modelId="{02860B6A-9BB5-4CA7-8B7C-A37D5853EEFC}" type="presParOf" srcId="{5CD4AC10-0B9B-446A-9388-FD278B1A5746}" destId="{73EE2DFC-7302-4070-A7B7-16D27EC8A8DB}" srcOrd="11" destOrd="0" presId="urn:microsoft.com/office/officeart/2005/8/layout/radial6#3"/>
    <dgm:cxn modelId="{207EBADE-7E3E-436B-AD60-39CA514580C5}" type="presParOf" srcId="{5CD4AC10-0B9B-446A-9388-FD278B1A5746}" destId="{00C15641-B3EE-46EA-B055-1ADF8FB42783}" srcOrd="12" destOrd="0" presId="urn:microsoft.com/office/officeart/2005/8/layout/radial6#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C25133-7994-4A75-971B-727B54FA8D01}" type="doc">
      <dgm:prSet loTypeId="urn:microsoft.com/office/officeart/2005/8/layout/radial6#4" loCatId="cycle" qsTypeId="urn:microsoft.com/office/officeart/2005/8/quickstyle/simple4#1" qsCatId="simple" csTypeId="urn:microsoft.com/office/officeart/2005/8/colors/colorful1" csCatId="colorful" phldr="1"/>
      <dgm:spPr/>
      <dgm:t>
        <a:bodyPr/>
        <a:lstStyle>
          <a:extLst/>
        </a:lstStyle>
        <a:p>
          <a:endParaRPr lang="zh-CN"/>
        </a:p>
      </dgm:t>
    </dgm:pt>
    <dgm:pt modelId="{1D6A93C8-8EE0-42CD-B23E-0E451D7842B4}">
      <dgm:prSet phldrT="[Text]"/>
      <dgm:spPr/>
      <dgm:t>
        <a:bodyPr/>
        <a:lstStyle>
          <a:extLst/>
        </a:lstStyle>
        <a:p>
          <a:r>
            <a:rPr lang="zh-CN"/>
            <a:t>1</a:t>
          </a:r>
        </a:p>
      </dgm:t>
    </dgm:pt>
    <dgm:pt modelId="{9AEFDFF5-8537-490B-9F75-7AC3206E6891}" type="par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F009C368-4D46-4D92-891B-C11A56A9F3D0}" type="sibTrans" cxnId="{00A6D220-98B4-4772-9F8E-5BEE301507B8}">
      <dgm:prSet/>
      <dgm:spPr/>
      <dgm:t>
        <a:bodyPr/>
        <a:lstStyle>
          <a:extLst/>
        </a:lstStyle>
        <a:p>
          <a:endParaRPr lang="zh-CN"/>
        </a:p>
      </dgm:t>
    </dgm:pt>
    <dgm:pt modelId="{5CC73220-1D1A-49E3-A900-8B87F8B56203}">
      <dgm:prSet phldrT="[Text]"/>
      <dgm:spPr/>
      <dgm:t>
        <a:bodyPr/>
        <a:lstStyle>
          <a:extLst/>
        </a:lstStyle>
        <a:p>
          <a:r>
            <a:rPr lang="zh-CN"/>
            <a:t>2</a:t>
          </a:r>
        </a:p>
      </dgm:t>
    </dgm:pt>
    <dgm:pt modelId="{12122AE1-BA16-4ADA-B5BC-324C096CAF86}" type="par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0F34BB39-A311-4EC8-9054-03C7E60E64D3}" type="sibTrans" cxnId="{1CD4A123-6F26-481F-BB4B-697B02FA9D48}">
      <dgm:prSet/>
      <dgm:spPr/>
      <dgm:t>
        <a:bodyPr/>
        <a:lstStyle>
          <a:extLst/>
        </a:lstStyle>
        <a:p>
          <a:endParaRPr lang="zh-CN"/>
        </a:p>
      </dgm:t>
    </dgm:pt>
    <dgm:pt modelId="{2EDF7A7E-5EEB-4E3B-9128-BBDC03DCF27A}">
      <dgm:prSet phldrT="[Text]"/>
      <dgm:spPr/>
      <dgm:t>
        <a:bodyPr/>
        <a:lstStyle>
          <a:extLst/>
        </a:lstStyle>
        <a:p>
          <a:r>
            <a:rPr lang="zh-CN"/>
            <a:t>3</a:t>
          </a:r>
        </a:p>
      </dgm:t>
    </dgm:pt>
    <dgm:pt modelId="{9864A5E0-B51A-4C6C-B7D2-5EB042003C2A}" type="par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6106B10-FA9A-4E0D-B426-E50D92E525A7}" type="sibTrans" cxnId="{E90DAD52-B42B-434F-84F0-E46315ECF63D}">
      <dgm:prSet/>
      <dgm:spPr/>
      <dgm:t>
        <a:bodyPr/>
        <a:lstStyle>
          <a:extLst/>
        </a:lstStyle>
        <a:p>
          <a:endParaRPr lang="zh-CN"/>
        </a:p>
      </dgm:t>
    </dgm:pt>
    <dgm:pt modelId="{2004F42E-085D-4AA9-B5B0-5784E6FAC980}">
      <dgm:prSet phldrT="[Text]"/>
      <dgm:spPr/>
      <dgm:t>
        <a:bodyPr/>
        <a:lstStyle>
          <a:extLst/>
        </a:lstStyle>
        <a:p>
          <a:r>
            <a:rPr lang="zh-CN"/>
            <a:t>4</a:t>
          </a:r>
        </a:p>
      </dgm:t>
    </dgm:pt>
    <dgm:pt modelId="{2D855346-F7D5-4FF1-A057-92A743F146E5}" type="par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5D59AD44-73F9-4514-B95B-925EC84C0607}" type="sibTrans" cxnId="{53F5448A-878C-43AF-958C-988916103010}">
      <dgm:prSet/>
      <dgm:spPr/>
      <dgm:t>
        <a:bodyPr/>
        <a:lstStyle>
          <a:extLst/>
        </a:lstStyle>
        <a:p>
          <a:endParaRPr lang="zh-CN"/>
        </a:p>
      </dgm:t>
    </dgm:pt>
    <dgm:pt modelId="{69E99791-22A5-44AE-8DB7-BF614D366F67}">
      <dgm:prSet phldrT="[Text]"/>
      <dgm:spPr/>
      <dgm:t>
        <a:bodyPr/>
        <a:lstStyle>
          <a:extLst/>
        </a:lstStyle>
        <a:p>
          <a:r>
            <a:rPr lang="zh-CN"/>
            <a:t>5</a:t>
          </a:r>
        </a:p>
      </dgm:t>
    </dgm:pt>
    <dgm:pt modelId="{21B01DEB-28E9-4701-90D2-F58A2F65EC76}" type="par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AE3AE0CD-C9C0-421B-8F2D-FCB85BAA7FA2}" type="sibTrans" cxnId="{E0FF8D09-357D-4F2D-A06C-BC423F517EB1}">
      <dgm:prSet/>
      <dgm:spPr/>
      <dgm:t>
        <a:bodyPr/>
        <a:lstStyle>
          <a:extLst/>
        </a:lstStyle>
        <a:p>
          <a:endParaRPr lang="zh-CN"/>
        </a:p>
      </dgm:t>
    </dgm:pt>
    <dgm:pt modelId="{5CD4AC10-0B9B-446A-9388-FD278B1A5746}" type="pres">
      <dgm:prSet presAssocID="{1DC25133-7994-4A75-971B-727B54FA8D0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B02D4D-9627-445E-AB7C-B578E042CA35}" type="pres">
      <dgm:prSet presAssocID="{1D6A93C8-8EE0-42CD-B23E-0E451D7842B4}" presName="centerShape" presStyleLbl="node0" presStyleIdx="0" presStyleCnt="1"/>
      <dgm:spPr/>
      <dgm:t>
        <a:bodyPr/>
        <a:lstStyle>
          <a:extLst/>
        </a:lstStyle>
        <a:p>
          <a:endParaRPr lang="zh-CN"/>
        </a:p>
      </dgm:t>
    </dgm:pt>
    <dgm:pt modelId="{375367E4-F48A-4D59-954B-B7C1045E1EC1}" type="pres">
      <dgm:prSet presAssocID="{5CC73220-1D1A-49E3-A900-8B87F8B56203}" presName="node" presStyleLbl="node1" presStyleIdx="0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29AD787D-21CB-4B14-8255-EE66B042BF0A}" type="pres">
      <dgm:prSet presAssocID="{5CC73220-1D1A-49E3-A900-8B87F8B56203}" presName="dummy" presStyleCnt="0"/>
      <dgm:spPr/>
    </dgm:pt>
    <dgm:pt modelId="{9B9E0D02-FC0C-4208-BAD5-1F69AA7E9FD1}" type="pres">
      <dgm:prSet presAssocID="{0F34BB39-A311-4EC8-9054-03C7E60E64D3}" presName="sibTrans" presStyleLbl="sibTrans2D1" presStyleIdx="0" presStyleCnt="4"/>
      <dgm:spPr/>
      <dgm:t>
        <a:bodyPr/>
        <a:lstStyle>
          <a:extLst/>
        </a:lstStyle>
        <a:p>
          <a:endParaRPr lang="zh-CN"/>
        </a:p>
      </dgm:t>
    </dgm:pt>
    <dgm:pt modelId="{C0BCF126-416B-4B28-9CAE-A8128E4A4C68}" type="pres">
      <dgm:prSet presAssocID="{2EDF7A7E-5EEB-4E3B-9128-BBDC03DCF27A}" presName="node" presStyleLbl="node1" presStyleIdx="1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69340990-52A3-4BE1-BF40-7C1577D8DE8F}" type="pres">
      <dgm:prSet presAssocID="{2EDF7A7E-5EEB-4E3B-9128-BBDC03DCF27A}" presName="dummy" presStyleCnt="0"/>
      <dgm:spPr/>
    </dgm:pt>
    <dgm:pt modelId="{D60467AC-0267-4554-B81F-2992BB94D7FA}" type="pres">
      <dgm:prSet presAssocID="{26106B10-FA9A-4E0D-B426-E50D92E525A7}" presName="sibTrans" presStyleLbl="sibTrans2D1" presStyleIdx="1" presStyleCnt="4"/>
      <dgm:spPr/>
      <dgm:t>
        <a:bodyPr/>
        <a:lstStyle>
          <a:extLst/>
        </a:lstStyle>
        <a:p>
          <a:endParaRPr lang="zh-CN"/>
        </a:p>
      </dgm:t>
    </dgm:pt>
    <dgm:pt modelId="{A18F8AB7-DD12-4193-9E8E-4E2CD905D9A9}" type="pres">
      <dgm:prSet presAssocID="{2004F42E-085D-4AA9-B5B0-5784E6FAC980}" presName="node" presStyleLbl="node1" presStyleIdx="2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0CB493F6-4EC6-46F1-907E-64E1EA931D3B}" type="pres">
      <dgm:prSet presAssocID="{2004F42E-085D-4AA9-B5B0-5784E6FAC980}" presName="dummy" presStyleCnt="0"/>
      <dgm:spPr/>
    </dgm:pt>
    <dgm:pt modelId="{B01D48DC-5BF1-4B1D-83D9-185F888BF9B5}" type="pres">
      <dgm:prSet presAssocID="{5D59AD44-73F9-4514-B95B-925EC84C0607}" presName="sibTrans" presStyleLbl="sibTrans2D1" presStyleIdx="2" presStyleCnt="4"/>
      <dgm:spPr/>
      <dgm:t>
        <a:bodyPr/>
        <a:lstStyle>
          <a:extLst/>
        </a:lstStyle>
        <a:p>
          <a:endParaRPr lang="zh-CN"/>
        </a:p>
      </dgm:t>
    </dgm:pt>
    <dgm:pt modelId="{1FC6F0D4-1A78-47E8-9F4C-DCFA319A5000}" type="pres">
      <dgm:prSet presAssocID="{69E99791-22A5-44AE-8DB7-BF614D366F67}" presName="node" presStyleLbl="node1" presStyleIdx="3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zh-CN"/>
        </a:p>
      </dgm:t>
    </dgm:pt>
    <dgm:pt modelId="{73EE2DFC-7302-4070-A7B7-16D27EC8A8DB}" type="pres">
      <dgm:prSet presAssocID="{69E99791-22A5-44AE-8DB7-BF614D366F67}" presName="dummy" presStyleCnt="0"/>
      <dgm:spPr/>
    </dgm:pt>
    <dgm:pt modelId="{00C15641-B3EE-46EA-B055-1ADF8FB42783}" type="pres">
      <dgm:prSet presAssocID="{AE3AE0CD-C9C0-421B-8F2D-FCB85BAA7FA2}" presName="sibTrans" presStyleLbl="sibTrans2D1" presStyleIdx="3" presStyleCnt="4"/>
      <dgm:spPr/>
      <dgm:t>
        <a:bodyPr/>
        <a:lstStyle>
          <a:extLst/>
        </a:lstStyle>
        <a:p>
          <a:endParaRPr lang="zh-CN"/>
        </a:p>
      </dgm:t>
    </dgm:pt>
  </dgm:ptLst>
  <dgm:cxnLst>
    <dgm:cxn modelId="{4075BB03-205B-4572-93BB-F692712B8C17}" type="presOf" srcId="{0F34BB39-A311-4EC8-9054-03C7E60E64D3}" destId="{9B9E0D02-FC0C-4208-BAD5-1F69AA7E9FD1}" srcOrd="0" destOrd="0" presId="urn:microsoft.com/office/officeart/2005/8/layout/radial6#4"/>
    <dgm:cxn modelId="{1CD4A123-6F26-481F-BB4B-697B02FA9D48}" srcId="{1D6A93C8-8EE0-42CD-B23E-0E451D7842B4}" destId="{5CC73220-1D1A-49E3-A900-8B87F8B56203}" srcOrd="0" destOrd="0" parTransId="{12122AE1-BA16-4ADA-B5BC-324C096CAF86}" sibTransId="{0F34BB39-A311-4EC8-9054-03C7E60E64D3}"/>
    <dgm:cxn modelId="{01F24EE7-05B9-4667-80CF-484FBE11EEF3}" type="presOf" srcId="{69E99791-22A5-44AE-8DB7-BF614D366F67}" destId="{1FC6F0D4-1A78-47E8-9F4C-DCFA319A5000}" srcOrd="0" destOrd="0" presId="urn:microsoft.com/office/officeart/2005/8/layout/radial6#4"/>
    <dgm:cxn modelId="{7D6A273C-EB95-4FCA-9491-93B6AB5F7439}" type="presOf" srcId="{1D6A93C8-8EE0-42CD-B23E-0E451D7842B4}" destId="{73B02D4D-9627-445E-AB7C-B578E042CA35}" srcOrd="0" destOrd="0" presId="urn:microsoft.com/office/officeart/2005/8/layout/radial6#4"/>
    <dgm:cxn modelId="{8EF51657-1C1D-4B0D-8E5B-6E6585BC71B7}" type="presOf" srcId="{26106B10-FA9A-4E0D-B426-E50D92E525A7}" destId="{D60467AC-0267-4554-B81F-2992BB94D7FA}" srcOrd="0" destOrd="0" presId="urn:microsoft.com/office/officeart/2005/8/layout/radial6#4"/>
    <dgm:cxn modelId="{094574B9-F6AA-4236-9939-56E935859CC3}" type="presOf" srcId="{5CC73220-1D1A-49E3-A900-8B87F8B56203}" destId="{375367E4-F48A-4D59-954B-B7C1045E1EC1}" srcOrd="0" destOrd="0" presId="urn:microsoft.com/office/officeart/2005/8/layout/radial6#4"/>
    <dgm:cxn modelId="{F7C1D020-A6A5-42FD-8769-BAFE4AF06E30}" type="presOf" srcId="{2EDF7A7E-5EEB-4E3B-9128-BBDC03DCF27A}" destId="{C0BCF126-416B-4B28-9CAE-A8128E4A4C68}" srcOrd="0" destOrd="0" presId="urn:microsoft.com/office/officeart/2005/8/layout/radial6#4"/>
    <dgm:cxn modelId="{0484FA82-8A69-4F6C-92F0-FCC17E2129C7}" type="presOf" srcId="{5D59AD44-73F9-4514-B95B-925EC84C0607}" destId="{B01D48DC-5BF1-4B1D-83D9-185F888BF9B5}" srcOrd="0" destOrd="0" presId="urn:microsoft.com/office/officeart/2005/8/layout/radial6#4"/>
    <dgm:cxn modelId="{723DB1AE-0B9C-48C7-9FC3-2DFB8598BE48}" type="presOf" srcId="{2004F42E-085D-4AA9-B5B0-5784E6FAC980}" destId="{A18F8AB7-DD12-4193-9E8E-4E2CD905D9A9}" srcOrd="0" destOrd="0" presId="urn:microsoft.com/office/officeart/2005/8/layout/radial6#4"/>
    <dgm:cxn modelId="{450B1082-51F0-467B-A09B-83648FDC6506}" type="presOf" srcId="{1DC25133-7994-4A75-971B-727B54FA8D01}" destId="{5CD4AC10-0B9B-446A-9388-FD278B1A5746}" srcOrd="0" destOrd="0" presId="urn:microsoft.com/office/officeart/2005/8/layout/radial6#4"/>
    <dgm:cxn modelId="{E90DAD52-B42B-434F-84F0-E46315ECF63D}" srcId="{1D6A93C8-8EE0-42CD-B23E-0E451D7842B4}" destId="{2EDF7A7E-5EEB-4E3B-9128-BBDC03DCF27A}" srcOrd="1" destOrd="0" parTransId="{9864A5E0-B51A-4C6C-B7D2-5EB042003C2A}" sibTransId="{26106B10-FA9A-4E0D-B426-E50D92E525A7}"/>
    <dgm:cxn modelId="{00A6D220-98B4-4772-9F8E-5BEE301507B8}" srcId="{1DC25133-7994-4A75-971B-727B54FA8D01}" destId="{1D6A93C8-8EE0-42CD-B23E-0E451D7842B4}" srcOrd="0" destOrd="0" parTransId="{9AEFDFF5-8537-490B-9F75-7AC3206E6891}" sibTransId="{F009C368-4D46-4D92-891B-C11A56A9F3D0}"/>
    <dgm:cxn modelId="{53F5448A-878C-43AF-958C-988916103010}" srcId="{1D6A93C8-8EE0-42CD-B23E-0E451D7842B4}" destId="{2004F42E-085D-4AA9-B5B0-5784E6FAC980}" srcOrd="2" destOrd="0" parTransId="{2D855346-F7D5-4FF1-A057-92A743F146E5}" sibTransId="{5D59AD44-73F9-4514-B95B-925EC84C0607}"/>
    <dgm:cxn modelId="{CF372901-F618-4AD9-ADB5-FDED2182BB05}" type="presOf" srcId="{AE3AE0CD-C9C0-421B-8F2D-FCB85BAA7FA2}" destId="{00C15641-B3EE-46EA-B055-1ADF8FB42783}" srcOrd="0" destOrd="0" presId="urn:microsoft.com/office/officeart/2005/8/layout/radial6#4"/>
    <dgm:cxn modelId="{E0FF8D09-357D-4F2D-A06C-BC423F517EB1}" srcId="{1D6A93C8-8EE0-42CD-B23E-0E451D7842B4}" destId="{69E99791-22A5-44AE-8DB7-BF614D366F67}" srcOrd="3" destOrd="0" parTransId="{21B01DEB-28E9-4701-90D2-F58A2F65EC76}" sibTransId="{AE3AE0CD-C9C0-421B-8F2D-FCB85BAA7FA2}"/>
    <dgm:cxn modelId="{11FC58E5-1CB5-49A5-9484-801019E38FAC}" type="presParOf" srcId="{5CD4AC10-0B9B-446A-9388-FD278B1A5746}" destId="{73B02D4D-9627-445E-AB7C-B578E042CA35}" srcOrd="0" destOrd="0" presId="urn:microsoft.com/office/officeart/2005/8/layout/radial6#4"/>
    <dgm:cxn modelId="{E789D6A7-D98E-44AA-ADE5-AC3C9718C343}" type="presParOf" srcId="{5CD4AC10-0B9B-446A-9388-FD278B1A5746}" destId="{375367E4-F48A-4D59-954B-B7C1045E1EC1}" srcOrd="1" destOrd="0" presId="urn:microsoft.com/office/officeart/2005/8/layout/radial6#4"/>
    <dgm:cxn modelId="{B87C078B-75EE-49B0-AA2C-E4F6FF4594CE}" type="presParOf" srcId="{5CD4AC10-0B9B-446A-9388-FD278B1A5746}" destId="{29AD787D-21CB-4B14-8255-EE66B042BF0A}" srcOrd="2" destOrd="0" presId="urn:microsoft.com/office/officeart/2005/8/layout/radial6#4"/>
    <dgm:cxn modelId="{979AB35D-0961-4432-ADD1-4D0CB6D5864E}" type="presParOf" srcId="{5CD4AC10-0B9B-446A-9388-FD278B1A5746}" destId="{9B9E0D02-FC0C-4208-BAD5-1F69AA7E9FD1}" srcOrd="3" destOrd="0" presId="urn:microsoft.com/office/officeart/2005/8/layout/radial6#4"/>
    <dgm:cxn modelId="{1B67AEB7-3919-4D23-A94A-11E3D1D05D07}" type="presParOf" srcId="{5CD4AC10-0B9B-446A-9388-FD278B1A5746}" destId="{C0BCF126-416B-4B28-9CAE-A8128E4A4C68}" srcOrd="4" destOrd="0" presId="urn:microsoft.com/office/officeart/2005/8/layout/radial6#4"/>
    <dgm:cxn modelId="{6E53C0E1-D37F-43A6-B950-FFDF45EF88F8}" type="presParOf" srcId="{5CD4AC10-0B9B-446A-9388-FD278B1A5746}" destId="{69340990-52A3-4BE1-BF40-7C1577D8DE8F}" srcOrd="5" destOrd="0" presId="urn:microsoft.com/office/officeart/2005/8/layout/radial6#4"/>
    <dgm:cxn modelId="{5A3FB1A8-C9DD-4A16-9472-0E479BDF686E}" type="presParOf" srcId="{5CD4AC10-0B9B-446A-9388-FD278B1A5746}" destId="{D60467AC-0267-4554-B81F-2992BB94D7FA}" srcOrd="6" destOrd="0" presId="urn:microsoft.com/office/officeart/2005/8/layout/radial6#4"/>
    <dgm:cxn modelId="{49F02B83-A55A-40A1-A8AA-3B8709B5313E}" type="presParOf" srcId="{5CD4AC10-0B9B-446A-9388-FD278B1A5746}" destId="{A18F8AB7-DD12-4193-9E8E-4E2CD905D9A9}" srcOrd="7" destOrd="0" presId="urn:microsoft.com/office/officeart/2005/8/layout/radial6#4"/>
    <dgm:cxn modelId="{C3E4EBB4-F871-45EF-89D8-C24E885FE067}" type="presParOf" srcId="{5CD4AC10-0B9B-446A-9388-FD278B1A5746}" destId="{0CB493F6-4EC6-46F1-907E-64E1EA931D3B}" srcOrd="8" destOrd="0" presId="urn:microsoft.com/office/officeart/2005/8/layout/radial6#4"/>
    <dgm:cxn modelId="{B900A2BE-F39C-40A6-9BE0-668B603F01BB}" type="presParOf" srcId="{5CD4AC10-0B9B-446A-9388-FD278B1A5746}" destId="{B01D48DC-5BF1-4B1D-83D9-185F888BF9B5}" srcOrd="9" destOrd="0" presId="urn:microsoft.com/office/officeart/2005/8/layout/radial6#4"/>
    <dgm:cxn modelId="{5004F24C-C79D-4196-9BA3-74009C14D658}" type="presParOf" srcId="{5CD4AC10-0B9B-446A-9388-FD278B1A5746}" destId="{1FC6F0D4-1A78-47E8-9F4C-DCFA319A5000}" srcOrd="10" destOrd="0" presId="urn:microsoft.com/office/officeart/2005/8/layout/radial6#4"/>
    <dgm:cxn modelId="{488FB77E-8454-4E24-BFD3-EC4AD8409D66}" type="presParOf" srcId="{5CD4AC10-0B9B-446A-9388-FD278B1A5746}" destId="{73EE2DFC-7302-4070-A7B7-16D27EC8A8DB}" srcOrd="11" destOrd="0" presId="urn:microsoft.com/office/officeart/2005/8/layout/radial6#4"/>
    <dgm:cxn modelId="{AE23C0AC-2A5A-458C-8D69-AD47A7671839}" type="presParOf" srcId="{5CD4AC10-0B9B-446A-9388-FD278B1A5746}" destId="{00C15641-B3EE-46EA-B055-1ADF8FB42783}" srcOrd="12" destOrd="0" presId="urn:microsoft.com/office/officeart/2005/8/layout/radial6#4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A8CF1F-3B4A-4B6A-8877-CB03CDDAB1E9}">
      <dsp:nvSpPr>
        <dsp:cNvPr id="0" name=""/>
        <dsp:cNvSpPr/>
      </dsp:nvSpPr>
      <dsp:spPr>
        <a:xfrm>
          <a:off x="0" y="431481"/>
          <a:ext cx="441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C4E78D-0D98-4ED2-B23A-71FEC19A6436}">
      <dsp:nvSpPr>
        <dsp:cNvPr id="0" name=""/>
        <dsp:cNvSpPr/>
      </dsp:nvSpPr>
      <dsp:spPr>
        <a:xfrm>
          <a:off x="241478" y="28253"/>
          <a:ext cx="3577361" cy="738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/>
            <a:t>文本、图形和图片</a:t>
          </a:r>
        </a:p>
      </dsp:txBody>
      <dsp:txXfrm>
        <a:off x="241478" y="28253"/>
        <a:ext cx="3577361" cy="738000"/>
      </dsp:txXfrm>
    </dsp:sp>
    <dsp:sp modelId="{51228DB3-E7D4-486B-A0C1-9A59D129891F}">
      <dsp:nvSpPr>
        <dsp:cNvPr id="0" name=""/>
        <dsp:cNvSpPr/>
      </dsp:nvSpPr>
      <dsp:spPr>
        <a:xfrm>
          <a:off x="0" y="1565481"/>
          <a:ext cx="441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E5634D-BCAA-48AB-BADB-754A15E9B7AC}">
      <dsp:nvSpPr>
        <dsp:cNvPr id="0" name=""/>
        <dsp:cNvSpPr/>
      </dsp:nvSpPr>
      <dsp:spPr>
        <a:xfrm>
          <a:off x="241478" y="1176245"/>
          <a:ext cx="3618353" cy="7380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/>
            <a:t>SmartArt</a:t>
          </a:r>
        </a:p>
      </dsp:txBody>
      <dsp:txXfrm>
        <a:off x="241478" y="1176245"/>
        <a:ext cx="3618353" cy="738000"/>
      </dsp:txXfrm>
    </dsp:sp>
    <dsp:sp modelId="{2DB5D132-AB90-49A4-A479-F0988A86E33E}">
      <dsp:nvSpPr>
        <dsp:cNvPr id="0" name=""/>
        <dsp:cNvSpPr/>
      </dsp:nvSpPr>
      <dsp:spPr>
        <a:xfrm>
          <a:off x="0" y="2677255"/>
          <a:ext cx="441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FD44AC-C5B0-407B-B2EE-07415AFE4DC4}">
      <dsp:nvSpPr>
        <dsp:cNvPr id="0" name=""/>
        <dsp:cNvSpPr/>
      </dsp:nvSpPr>
      <dsp:spPr>
        <a:xfrm>
          <a:off x="220980" y="2296253"/>
          <a:ext cx="3618383" cy="7380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/>
            <a:t>主题和快速样式</a:t>
          </a:r>
        </a:p>
      </dsp:txBody>
      <dsp:txXfrm>
        <a:off x="220980" y="2296253"/>
        <a:ext cx="3618383" cy="738000"/>
      </dsp:txXfrm>
    </dsp:sp>
    <dsp:sp modelId="{56015E43-931D-4CAD-85C0-E9EB84437182}">
      <dsp:nvSpPr>
        <dsp:cNvPr id="0" name=""/>
        <dsp:cNvSpPr/>
      </dsp:nvSpPr>
      <dsp:spPr>
        <a:xfrm>
          <a:off x="0" y="3833481"/>
          <a:ext cx="441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A5797B-20EE-4298-BA50-C968CEE241D4}">
      <dsp:nvSpPr>
        <dsp:cNvPr id="0" name=""/>
        <dsp:cNvSpPr/>
      </dsp:nvSpPr>
      <dsp:spPr>
        <a:xfrm>
          <a:off x="220980" y="3464481"/>
          <a:ext cx="3594067" cy="738000"/>
        </a:xfrm>
        <a:prstGeom prst="roundRect">
          <a:avLst/>
        </a:prstGeom>
        <a:solidFill>
          <a:schemeClr val="accent6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/>
            <a:t>新版式</a:t>
          </a:r>
        </a:p>
      </dsp:txBody>
      <dsp:txXfrm>
        <a:off x="220980" y="3464481"/>
        <a:ext cx="3594067" cy="7380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2C5452-3B19-4BA4-99E2-C91FFF1629B3}">
      <dsp:nvSpPr>
        <dsp:cNvPr id="0" name=""/>
        <dsp:cNvSpPr/>
      </dsp:nvSpPr>
      <dsp:spPr>
        <a:xfrm>
          <a:off x="-150786" y="54795"/>
          <a:ext cx="9256134" cy="9256134"/>
        </a:xfrm>
        <a:prstGeom prst="blockArc">
          <a:avLst>
            <a:gd name="adj1" fmla="val 12642252"/>
            <a:gd name="adj2" fmla="val 14357748"/>
            <a:gd name="adj3" fmla="val 164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CA927B1-9AE4-4F40-8207-CA74D0D24071}">
      <dsp:nvSpPr>
        <dsp:cNvPr id="0" name=""/>
        <dsp:cNvSpPr/>
      </dsp:nvSpPr>
      <dsp:spPr>
        <a:xfrm>
          <a:off x="-150786" y="-4632567"/>
          <a:ext cx="9256134" cy="9256134"/>
        </a:xfrm>
        <a:prstGeom prst="blockArc">
          <a:avLst>
            <a:gd name="adj1" fmla="val 7242252"/>
            <a:gd name="adj2" fmla="val 8957748"/>
            <a:gd name="adj3" fmla="val 164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2A2C01E-986B-4BE3-994F-EB2FBE9759A5}">
      <dsp:nvSpPr>
        <dsp:cNvPr id="0" name=""/>
        <dsp:cNvSpPr/>
      </dsp:nvSpPr>
      <dsp:spPr>
        <a:xfrm>
          <a:off x="-4838148" y="-4632567"/>
          <a:ext cx="9256134" cy="9256134"/>
        </a:xfrm>
        <a:prstGeom prst="blockArc">
          <a:avLst>
            <a:gd name="adj1" fmla="val 1842252"/>
            <a:gd name="adj2" fmla="val 3557748"/>
            <a:gd name="adj3" fmla="val 164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E8FCA14-6E35-4D86-8774-9DEBE17A0AD0}">
      <dsp:nvSpPr>
        <dsp:cNvPr id="0" name=""/>
        <dsp:cNvSpPr/>
      </dsp:nvSpPr>
      <dsp:spPr>
        <a:xfrm>
          <a:off x="-4838148" y="54795"/>
          <a:ext cx="9256134" cy="9256134"/>
        </a:xfrm>
        <a:prstGeom prst="blockArc">
          <a:avLst>
            <a:gd name="adj1" fmla="val 18042252"/>
            <a:gd name="adj2" fmla="val 19757748"/>
            <a:gd name="adj3" fmla="val 164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1A7CAA9-318E-4CBA-B98D-2203DED9FB9C}">
      <dsp:nvSpPr>
        <dsp:cNvPr id="0" name=""/>
        <dsp:cNvSpPr/>
      </dsp:nvSpPr>
      <dsp:spPr>
        <a:xfrm>
          <a:off x="1378297" y="1583878"/>
          <a:ext cx="1510605" cy="15106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100" kern="1200"/>
            <a:t>业务流程</a:t>
          </a:r>
        </a:p>
      </dsp:txBody>
      <dsp:txXfrm>
        <a:off x="1378297" y="1583878"/>
        <a:ext cx="1510605" cy="1510605"/>
      </dsp:txXfrm>
    </dsp:sp>
    <dsp:sp modelId="{86A79D0C-7F5D-4218-89BF-C121023B74AE}">
      <dsp:nvSpPr>
        <dsp:cNvPr id="0" name=""/>
        <dsp:cNvSpPr/>
      </dsp:nvSpPr>
      <dsp:spPr>
        <a:xfrm>
          <a:off x="1604888" y="207600"/>
          <a:ext cx="1057423" cy="10574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/>
            <a:t>运营</a:t>
          </a:r>
        </a:p>
      </dsp:txBody>
      <dsp:txXfrm>
        <a:off x="1604888" y="207600"/>
        <a:ext cx="1057423" cy="1057423"/>
      </dsp:txXfrm>
    </dsp:sp>
    <dsp:sp modelId="{D8152D92-BBFE-427B-BBE4-CDB00C1C8220}">
      <dsp:nvSpPr>
        <dsp:cNvPr id="0" name=""/>
        <dsp:cNvSpPr/>
      </dsp:nvSpPr>
      <dsp:spPr>
        <a:xfrm>
          <a:off x="3207757" y="1810469"/>
          <a:ext cx="1057423" cy="10574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/>
            <a:t>支持</a:t>
          </a:r>
        </a:p>
      </dsp:txBody>
      <dsp:txXfrm>
        <a:off x="3207757" y="1810469"/>
        <a:ext cx="1057423" cy="1057423"/>
      </dsp:txXfrm>
    </dsp:sp>
    <dsp:sp modelId="{6996B73F-0E51-4C9A-A0AE-6248F2123DF8}">
      <dsp:nvSpPr>
        <dsp:cNvPr id="0" name=""/>
        <dsp:cNvSpPr/>
      </dsp:nvSpPr>
      <dsp:spPr>
        <a:xfrm>
          <a:off x="1604888" y="3413338"/>
          <a:ext cx="1057423" cy="10574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/>
            <a:t>优化</a:t>
          </a:r>
        </a:p>
      </dsp:txBody>
      <dsp:txXfrm>
        <a:off x="1604888" y="3413338"/>
        <a:ext cx="1057423" cy="1057423"/>
      </dsp:txXfrm>
    </dsp:sp>
    <dsp:sp modelId="{FCCDFD5F-7039-438F-B4A9-7649B01ACAF8}">
      <dsp:nvSpPr>
        <dsp:cNvPr id="0" name=""/>
        <dsp:cNvSpPr/>
      </dsp:nvSpPr>
      <dsp:spPr>
        <a:xfrm>
          <a:off x="2019" y="1810469"/>
          <a:ext cx="1057423" cy="10574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/>
            <a:t>更改</a:t>
          </a:r>
        </a:p>
      </dsp:txBody>
      <dsp:txXfrm>
        <a:off x="2019" y="1810469"/>
        <a:ext cx="1057423" cy="105742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9C4BAB-D6A7-468D-B07E-BB5310B681B1}">
      <dsp:nvSpPr>
        <dsp:cNvPr id="0" name=""/>
        <dsp:cNvSpPr/>
      </dsp:nvSpPr>
      <dsp:spPr>
        <a:xfrm>
          <a:off x="3050" y="938"/>
          <a:ext cx="6242298" cy="20107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560" tIns="289560" rIns="289560" bIns="289560" numCol="1" spcCol="1270" anchor="ctr" anchorCtr="0">
          <a:noAutofit/>
        </a:bodyPr>
        <a:lstStyle/>
        <a:p>
          <a:pPr lvl="0" algn="ctr" defTabSz="3378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7600" kern="1200"/>
            <a:t>业务流程</a:t>
          </a:r>
        </a:p>
      </dsp:txBody>
      <dsp:txXfrm>
        <a:off x="3050" y="938"/>
        <a:ext cx="6242298" cy="2010702"/>
      </dsp:txXfrm>
    </dsp:sp>
    <dsp:sp modelId="{65D17466-8AE6-4EF6-80A3-4A2D022A1AF2}">
      <dsp:nvSpPr>
        <dsp:cNvPr id="0" name=""/>
        <dsp:cNvSpPr/>
      </dsp:nvSpPr>
      <dsp:spPr>
        <a:xfrm>
          <a:off x="4059" y="2212908"/>
          <a:ext cx="1467610" cy="20107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600" kern="1200"/>
            <a:t>运营</a:t>
          </a:r>
        </a:p>
      </dsp:txBody>
      <dsp:txXfrm>
        <a:off x="4059" y="2212908"/>
        <a:ext cx="1467610" cy="2010702"/>
      </dsp:txXfrm>
    </dsp:sp>
    <dsp:sp modelId="{D1C32F7D-B459-45E7-8599-1C37444288A4}">
      <dsp:nvSpPr>
        <dsp:cNvPr id="0" name=""/>
        <dsp:cNvSpPr/>
      </dsp:nvSpPr>
      <dsp:spPr>
        <a:xfrm>
          <a:off x="1594949" y="2212908"/>
          <a:ext cx="1467610" cy="20107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600" kern="1200"/>
            <a:t>支持</a:t>
          </a:r>
        </a:p>
      </dsp:txBody>
      <dsp:txXfrm>
        <a:off x="1594949" y="2212908"/>
        <a:ext cx="1467610" cy="2010702"/>
      </dsp:txXfrm>
    </dsp:sp>
    <dsp:sp modelId="{5C53023D-DA3B-429C-A637-D4C76DD550B7}">
      <dsp:nvSpPr>
        <dsp:cNvPr id="0" name=""/>
        <dsp:cNvSpPr/>
      </dsp:nvSpPr>
      <dsp:spPr>
        <a:xfrm>
          <a:off x="3185839" y="2212908"/>
          <a:ext cx="1467610" cy="20107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600" kern="1200"/>
            <a:t>优化</a:t>
          </a:r>
        </a:p>
      </dsp:txBody>
      <dsp:txXfrm>
        <a:off x="3185839" y="2212908"/>
        <a:ext cx="1467610" cy="2010702"/>
      </dsp:txXfrm>
    </dsp:sp>
    <dsp:sp modelId="{71888359-F0DC-489E-B35A-9F5289C4BFFD}">
      <dsp:nvSpPr>
        <dsp:cNvPr id="0" name=""/>
        <dsp:cNvSpPr/>
      </dsp:nvSpPr>
      <dsp:spPr>
        <a:xfrm>
          <a:off x="4776729" y="2212908"/>
          <a:ext cx="1467610" cy="20107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600" kern="1200"/>
            <a:t>更改</a:t>
          </a:r>
        </a:p>
      </dsp:txBody>
      <dsp:txXfrm>
        <a:off x="4776729" y="2212908"/>
        <a:ext cx="1467610" cy="201070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B9287B-8E97-4F8F-B24C-D9F2A4B775E7}">
      <dsp:nvSpPr>
        <dsp:cNvPr id="0" name=""/>
        <dsp:cNvSpPr/>
      </dsp:nvSpPr>
      <dsp:spPr>
        <a:xfrm rot="16200000">
          <a:off x="-196715" y="196715"/>
          <a:ext cx="3212831" cy="2819400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500" kern="1200"/>
            <a:t>运营</a:t>
          </a:r>
        </a:p>
      </dsp:txBody>
      <dsp:txXfrm rot="16200000">
        <a:off x="204888" y="-204888"/>
        <a:ext cx="2409623" cy="2819400"/>
      </dsp:txXfrm>
    </dsp:sp>
    <dsp:sp modelId="{A1B2E022-D947-4A36-9425-E70251C9DC27}">
      <dsp:nvSpPr>
        <dsp:cNvPr id="0" name=""/>
        <dsp:cNvSpPr/>
      </dsp:nvSpPr>
      <dsp:spPr>
        <a:xfrm>
          <a:off x="2819400" y="0"/>
          <a:ext cx="2819400" cy="3212831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133350" rIns="13335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500" kern="1200"/>
            <a:t>支持</a:t>
          </a:r>
        </a:p>
      </dsp:txBody>
      <dsp:txXfrm>
        <a:off x="2819400" y="0"/>
        <a:ext cx="2819400" cy="2409623"/>
      </dsp:txXfrm>
    </dsp:sp>
    <dsp:sp modelId="{906459C7-473F-4025-96D9-132B0F109E5D}">
      <dsp:nvSpPr>
        <dsp:cNvPr id="0" name=""/>
        <dsp:cNvSpPr/>
      </dsp:nvSpPr>
      <dsp:spPr>
        <a:xfrm rot="10800000">
          <a:off x="0" y="3212831"/>
          <a:ext cx="2819400" cy="3212831"/>
        </a:xfrm>
        <a:prstGeom prst="round1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24892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500" kern="1200"/>
            <a:t>优化</a:t>
          </a:r>
        </a:p>
      </dsp:txBody>
      <dsp:txXfrm rot="10800000">
        <a:off x="0" y="4016038"/>
        <a:ext cx="2819400" cy="2409623"/>
      </dsp:txXfrm>
    </dsp:sp>
    <dsp:sp modelId="{F013E633-9EB5-4600-B43A-0DAC78F0D6C6}">
      <dsp:nvSpPr>
        <dsp:cNvPr id="0" name=""/>
        <dsp:cNvSpPr/>
      </dsp:nvSpPr>
      <dsp:spPr>
        <a:xfrm rot="5400000">
          <a:off x="2622684" y="3409546"/>
          <a:ext cx="3212831" cy="2819400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500" kern="1200"/>
            <a:t>更改</a:t>
          </a:r>
        </a:p>
      </dsp:txBody>
      <dsp:txXfrm rot="5400000">
        <a:off x="3024288" y="3811150"/>
        <a:ext cx="2409623" cy="2819400"/>
      </dsp:txXfrm>
    </dsp:sp>
    <dsp:sp modelId="{DD53D959-CC82-417F-9E8B-65A2DCA788A7}">
      <dsp:nvSpPr>
        <dsp:cNvPr id="0" name=""/>
        <dsp:cNvSpPr/>
      </dsp:nvSpPr>
      <dsp:spPr>
        <a:xfrm>
          <a:off x="1973579" y="2409623"/>
          <a:ext cx="1691640" cy="1606415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500" kern="1200"/>
            <a:t>业务流程</a:t>
          </a:r>
        </a:p>
      </dsp:txBody>
      <dsp:txXfrm>
        <a:off x="1973579" y="2409623"/>
        <a:ext cx="1691640" cy="160641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C15641-B3EE-46EA-B055-1ADF8FB42783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1D48DC-5BF1-4B1D-83D9-185F888BF9B5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0467AC-0267-4554-B81F-2992BB94D7FA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9E0D02-FC0C-4208-BAD5-1F69AA7E9FD1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02D4D-9627-445E-AB7C-B578E042CA35}">
      <dsp:nvSpPr>
        <dsp:cNvPr id="0" name=""/>
        <dsp:cNvSpPr/>
      </dsp:nvSpPr>
      <dsp:spPr>
        <a:xfrm>
          <a:off x="419794" y="608153"/>
          <a:ext cx="460092" cy="4600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/>
            <a:t>1</a:t>
          </a:r>
        </a:p>
      </dsp:txBody>
      <dsp:txXfrm>
        <a:off x="419794" y="608153"/>
        <a:ext cx="460092" cy="460092"/>
      </dsp:txXfrm>
    </dsp:sp>
    <dsp:sp modelId="{375367E4-F48A-4D59-954B-B7C1045E1EC1}">
      <dsp:nvSpPr>
        <dsp:cNvPr id="0" name=""/>
        <dsp:cNvSpPr/>
      </dsp:nvSpPr>
      <dsp:spPr>
        <a:xfrm>
          <a:off x="488808" y="188974"/>
          <a:ext cx="322064" cy="322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2</a:t>
          </a:r>
        </a:p>
      </dsp:txBody>
      <dsp:txXfrm>
        <a:off x="488808" y="188974"/>
        <a:ext cx="322064" cy="322064"/>
      </dsp:txXfrm>
    </dsp:sp>
    <dsp:sp modelId="{C0BCF126-416B-4B28-9CAE-A8128E4A4C68}">
      <dsp:nvSpPr>
        <dsp:cNvPr id="0" name=""/>
        <dsp:cNvSpPr/>
      </dsp:nvSpPr>
      <dsp:spPr>
        <a:xfrm>
          <a:off x="977001" y="677167"/>
          <a:ext cx="322064" cy="322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3</a:t>
          </a:r>
        </a:p>
      </dsp:txBody>
      <dsp:txXfrm>
        <a:off x="977001" y="677167"/>
        <a:ext cx="322064" cy="322064"/>
      </dsp:txXfrm>
    </dsp:sp>
    <dsp:sp modelId="{A18F8AB7-DD12-4193-9E8E-4E2CD905D9A9}">
      <dsp:nvSpPr>
        <dsp:cNvPr id="0" name=""/>
        <dsp:cNvSpPr/>
      </dsp:nvSpPr>
      <dsp:spPr>
        <a:xfrm>
          <a:off x="488808" y="1165361"/>
          <a:ext cx="322064" cy="322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4</a:t>
          </a:r>
        </a:p>
      </dsp:txBody>
      <dsp:txXfrm>
        <a:off x="488808" y="1165361"/>
        <a:ext cx="322064" cy="322064"/>
      </dsp:txXfrm>
    </dsp:sp>
    <dsp:sp modelId="{1FC6F0D4-1A78-47E8-9F4C-DCFA319A5000}">
      <dsp:nvSpPr>
        <dsp:cNvPr id="0" name=""/>
        <dsp:cNvSpPr/>
      </dsp:nvSpPr>
      <dsp:spPr>
        <a:xfrm>
          <a:off x="614" y="677167"/>
          <a:ext cx="322064" cy="322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5</a:t>
          </a:r>
        </a:p>
      </dsp:txBody>
      <dsp:txXfrm>
        <a:off x="614" y="677167"/>
        <a:ext cx="322064" cy="32206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C15641-B3EE-46EA-B055-1ADF8FB42783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gradFill rotWithShape="0">
          <a:gsLst>
            <a:gs pos="20000">
              <a:schemeClr val="accent2">
                <a:tint val="60000"/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01D48DC-5BF1-4B1D-83D9-185F888BF9B5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gradFill rotWithShape="0">
          <a:gsLst>
            <a:gs pos="20000">
              <a:schemeClr val="accent2">
                <a:tint val="60000"/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60467AC-0267-4554-B81F-2992BB94D7FA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0"/>
            <a:gd name="adj2" fmla="val 5400000"/>
            <a:gd name="adj3" fmla="val 4640"/>
          </a:avLst>
        </a:prstGeom>
        <a:gradFill rotWithShape="0">
          <a:gsLst>
            <a:gs pos="20000">
              <a:schemeClr val="accent2">
                <a:tint val="60000"/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B9E0D02-FC0C-4208-BAD5-1F69AA7E9FD1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16200000"/>
            <a:gd name="adj2" fmla="val 0"/>
            <a:gd name="adj3" fmla="val 4640"/>
          </a:avLst>
        </a:prstGeom>
        <a:gradFill rotWithShape="0">
          <a:gsLst>
            <a:gs pos="20000">
              <a:schemeClr val="accent2">
                <a:tint val="60000"/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3B02D4D-9627-445E-AB7C-B578E042CA35}">
      <dsp:nvSpPr>
        <dsp:cNvPr id="0" name=""/>
        <dsp:cNvSpPr/>
      </dsp:nvSpPr>
      <dsp:spPr>
        <a:xfrm>
          <a:off x="419794" y="608153"/>
          <a:ext cx="460092" cy="460092"/>
        </a:xfrm>
        <a:prstGeom prst="ellipse">
          <a:avLst/>
        </a:prstGeom>
        <a:gradFill rotWithShape="0">
          <a:gsLst>
            <a:gs pos="20000">
              <a:schemeClr val="accent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/>
            <a:t>1</a:t>
          </a:r>
        </a:p>
      </dsp:txBody>
      <dsp:txXfrm>
        <a:off x="419794" y="608153"/>
        <a:ext cx="460092" cy="460092"/>
      </dsp:txXfrm>
    </dsp:sp>
    <dsp:sp modelId="{375367E4-F48A-4D59-954B-B7C1045E1EC1}">
      <dsp:nvSpPr>
        <dsp:cNvPr id="0" name=""/>
        <dsp:cNvSpPr/>
      </dsp:nvSpPr>
      <dsp:spPr>
        <a:xfrm>
          <a:off x="488808" y="188974"/>
          <a:ext cx="322064" cy="322064"/>
        </a:xfrm>
        <a:prstGeom prst="ellipse">
          <a:avLst/>
        </a:prstGeom>
        <a:gradFill rotWithShape="0">
          <a:gsLst>
            <a:gs pos="20000">
              <a:schemeClr val="accent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2</a:t>
          </a:r>
        </a:p>
      </dsp:txBody>
      <dsp:txXfrm>
        <a:off x="488808" y="188974"/>
        <a:ext cx="322064" cy="322064"/>
      </dsp:txXfrm>
    </dsp:sp>
    <dsp:sp modelId="{C0BCF126-416B-4B28-9CAE-A8128E4A4C68}">
      <dsp:nvSpPr>
        <dsp:cNvPr id="0" name=""/>
        <dsp:cNvSpPr/>
      </dsp:nvSpPr>
      <dsp:spPr>
        <a:xfrm>
          <a:off x="977001" y="677167"/>
          <a:ext cx="322064" cy="322064"/>
        </a:xfrm>
        <a:prstGeom prst="ellipse">
          <a:avLst/>
        </a:prstGeom>
        <a:gradFill rotWithShape="0">
          <a:gsLst>
            <a:gs pos="20000">
              <a:schemeClr val="accent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3</a:t>
          </a:r>
        </a:p>
      </dsp:txBody>
      <dsp:txXfrm>
        <a:off x="977001" y="677167"/>
        <a:ext cx="322064" cy="322064"/>
      </dsp:txXfrm>
    </dsp:sp>
    <dsp:sp modelId="{A18F8AB7-DD12-4193-9E8E-4E2CD905D9A9}">
      <dsp:nvSpPr>
        <dsp:cNvPr id="0" name=""/>
        <dsp:cNvSpPr/>
      </dsp:nvSpPr>
      <dsp:spPr>
        <a:xfrm>
          <a:off x="488808" y="1165361"/>
          <a:ext cx="322064" cy="322064"/>
        </a:xfrm>
        <a:prstGeom prst="ellipse">
          <a:avLst/>
        </a:prstGeom>
        <a:gradFill rotWithShape="0">
          <a:gsLst>
            <a:gs pos="20000">
              <a:schemeClr val="accent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4</a:t>
          </a:r>
        </a:p>
      </dsp:txBody>
      <dsp:txXfrm>
        <a:off x="488808" y="1165361"/>
        <a:ext cx="322064" cy="322064"/>
      </dsp:txXfrm>
    </dsp:sp>
    <dsp:sp modelId="{1FC6F0D4-1A78-47E8-9F4C-DCFA319A5000}">
      <dsp:nvSpPr>
        <dsp:cNvPr id="0" name=""/>
        <dsp:cNvSpPr/>
      </dsp:nvSpPr>
      <dsp:spPr>
        <a:xfrm>
          <a:off x="614" y="677167"/>
          <a:ext cx="322064" cy="322064"/>
        </a:xfrm>
        <a:prstGeom prst="ellipse">
          <a:avLst/>
        </a:prstGeom>
        <a:gradFill rotWithShape="0">
          <a:gsLst>
            <a:gs pos="20000">
              <a:schemeClr val="accent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5</a:t>
          </a:r>
        </a:p>
      </dsp:txBody>
      <dsp:txXfrm>
        <a:off x="614" y="677167"/>
        <a:ext cx="322064" cy="322064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C15641-B3EE-46EA-B055-1ADF8FB42783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5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5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5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1D48DC-5BF1-4B1D-83D9-185F888BF9B5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60467AC-0267-4554-B81F-2992BB94D7FA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0"/>
            <a:gd name="adj2" fmla="val 5400000"/>
            <a:gd name="adj3" fmla="val 464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3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3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3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9E0D02-FC0C-4208-BAD5-1F69AA7E9FD1}">
      <dsp:nvSpPr>
        <dsp:cNvPr id="0" name=""/>
        <dsp:cNvSpPr/>
      </dsp:nvSpPr>
      <dsp:spPr>
        <a:xfrm>
          <a:off x="150052" y="338412"/>
          <a:ext cx="999575" cy="999575"/>
        </a:xfrm>
        <a:prstGeom prst="blockArc">
          <a:avLst>
            <a:gd name="adj1" fmla="val 16200000"/>
            <a:gd name="adj2" fmla="val 0"/>
            <a:gd name="adj3" fmla="val 464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2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3B02D4D-9627-445E-AB7C-B578E042CA35}">
      <dsp:nvSpPr>
        <dsp:cNvPr id="0" name=""/>
        <dsp:cNvSpPr/>
      </dsp:nvSpPr>
      <dsp:spPr>
        <a:xfrm>
          <a:off x="419794" y="608153"/>
          <a:ext cx="460092" cy="46009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/>
            <a:t>1</a:t>
          </a:r>
        </a:p>
      </dsp:txBody>
      <dsp:txXfrm>
        <a:off x="419794" y="608153"/>
        <a:ext cx="460092" cy="460092"/>
      </dsp:txXfrm>
    </dsp:sp>
    <dsp:sp modelId="{375367E4-F48A-4D59-954B-B7C1045E1EC1}">
      <dsp:nvSpPr>
        <dsp:cNvPr id="0" name=""/>
        <dsp:cNvSpPr/>
      </dsp:nvSpPr>
      <dsp:spPr>
        <a:xfrm>
          <a:off x="488808" y="188974"/>
          <a:ext cx="322064" cy="32206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2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2</a:t>
          </a:r>
        </a:p>
      </dsp:txBody>
      <dsp:txXfrm>
        <a:off x="488808" y="188974"/>
        <a:ext cx="322064" cy="322064"/>
      </dsp:txXfrm>
    </dsp:sp>
    <dsp:sp modelId="{C0BCF126-416B-4B28-9CAE-A8128E4A4C68}">
      <dsp:nvSpPr>
        <dsp:cNvPr id="0" name=""/>
        <dsp:cNvSpPr/>
      </dsp:nvSpPr>
      <dsp:spPr>
        <a:xfrm>
          <a:off x="977001" y="677167"/>
          <a:ext cx="322064" cy="32206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3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3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3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3</a:t>
          </a:r>
        </a:p>
      </dsp:txBody>
      <dsp:txXfrm>
        <a:off x="977001" y="677167"/>
        <a:ext cx="322064" cy="322064"/>
      </dsp:txXfrm>
    </dsp:sp>
    <dsp:sp modelId="{A18F8AB7-DD12-4193-9E8E-4E2CD905D9A9}">
      <dsp:nvSpPr>
        <dsp:cNvPr id="0" name=""/>
        <dsp:cNvSpPr/>
      </dsp:nvSpPr>
      <dsp:spPr>
        <a:xfrm>
          <a:off x="488808" y="1165361"/>
          <a:ext cx="322064" cy="32206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4</a:t>
          </a:r>
        </a:p>
      </dsp:txBody>
      <dsp:txXfrm>
        <a:off x="488808" y="1165361"/>
        <a:ext cx="322064" cy="322064"/>
      </dsp:txXfrm>
    </dsp:sp>
    <dsp:sp modelId="{1FC6F0D4-1A78-47E8-9F4C-DCFA319A5000}">
      <dsp:nvSpPr>
        <dsp:cNvPr id="0" name=""/>
        <dsp:cNvSpPr/>
      </dsp:nvSpPr>
      <dsp:spPr>
        <a:xfrm>
          <a:off x="614" y="677167"/>
          <a:ext cx="322064" cy="32206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5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5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5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/>
            <a:t>5</a:t>
          </a:r>
        </a:p>
      </dsp:txBody>
      <dsp:txXfrm>
        <a:off x="614" y="677167"/>
        <a:ext cx="322064" cy="3220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 minVer="12.0">
  <dgm:title val=""/>
  <dgm:desc val=""/>
  <dgm:catLst>
    <dgm:cat type="list" pri="4000"/>
  </dgm:catLst>
  <dgm:sampData>
    <dgm:dataModel>
      <dgm:ptLst>
        <dgm:pt modelId="0" type="doc">
          <dgm:prSet phldr="1"/>
        </dgm:pt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100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2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presOf/>
        <dgm:constrLst/>
        <dgm:ruleLst/>
      </dgm:layoutNode>
      <dgm:layoutNode name="childText" styleLbl="align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presOf/>
          <dgm:shape xmlns:r="http://schemas.openxmlformats.org/officeDocument/2006/relationships" r:blip="">
            <dgm:adjLst/>
          </dgm:shape>
          <dgm:constr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#1" minVer="12.0">
  <dgm:title val=""/>
  <dgm:desc val=""/>
  <dgm:catLst>
    <dgm:cat type="cycle" pri="9000"/>
    <dgm:cat type="relationship" pri="210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 fact="-1"/>
              <dgm:constr type="h" for="ch" forName="singleconn" refType="w" refFor="ch" refForName="oneComp" fact="0.24"/>
              <dgm:constr type="diam" for="ch" refType="diam" op="equ" fact="-1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constrLst>
          <dgm:constr type="w" val="1"/>
          <dgm:constr type="h" refType="w"/>
          <dgm:constr type="lMarg"/>
          <dgm:constr type="rMarg"/>
          <dgm:constr type="tMarg"/>
          <dgm:constr type="bMarg"/>
        </dgm:constrLst>
        <dgm:ruleLst>
          <dgm:rule type="primFontSz" val="2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/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</dgm:constrLst>
                <dgm:ruleLst>
                  <dgm:rule type="primFontSz" val="2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constrLst>
                  <dgm:constr type="h" refType="w"/>
                </dgm:constrLst>
                <dgm:presOf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constrLst>
                    <dgm:constr type="begPad"/>
                    <dgm:constr type="endPad"/>
                  </dgm:constrLst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</dgm:constrLst>
                  <dgm:ruleLst>
                    <dgm:rule type="primFontSz" val="2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constrLst>
                  <dgm:constr type="h" refType="w"/>
                </dgm:constrLst>
                <dgm:presOf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constrLst>
                  <dgm:constr type="h" refType="w"/>
                </dgm:constrLst>
                <dgm:presOf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constrLst>
                  <dgm:constr type="h" refType="w"/>
                </dgm:constrLst>
                <dgm:presOf/>
              </dgm:layoutNode>
              <dgm:forEach name="sibTransForEach1" axis="followSib" ptType="sibTrans" hideLastTrans="0" cnt="1">
                <dgm:layoutNode name="singleconn" styleLbl="sibTrans2D1">
                  <dgm:choose name="Name25">
                    <dgm:if name="Name26" func="var" arg="dir" op="equ" val="norm">
                      <dgm:alg type="conn">
                        <dgm:param type="connRout" val="longCurve"/>
                        <dgm:param type="begPts" val="bCtr"/>
                        <dgm:param type="endPts" val="tCtr"/>
                        <dgm:param type="begSty" val="noArr"/>
                        <dgm:param type="endSty" val="noArr"/>
                        <dgm:param type="srcNode" val="dummyConnPt"/>
                        <dgm:param type="dstNode" val="dummyConnPt"/>
                      </dgm:alg>
                      <dgm:shape xmlns:r="http://schemas.openxmlformats.org/officeDocument/2006/relationships" type="conn" r:blip="" zOrderOff="-999">
                        <dgm:adjLst/>
                      </dgm:shape>
                      <dgm:constrLst>
                        <dgm:constr type="begPad"/>
                        <dgm:constr type="endPad"/>
                      </dgm:constrLst>
                    </dgm:if>
                    <dgm:else name="Name27">
                      <dgm:alg type="conn">
                        <dgm:param type="connRout" val="longCurve"/>
                        <dgm:param type="begPts" val="bCtr"/>
                        <dgm:param type="endPts" val="tCtr"/>
                        <dgm:param type="begSty" val="noArr"/>
                        <dgm:param type="endSty" val="noArr"/>
                        <dgm:param type="srcNode" val="dummyConnPt"/>
                        <dgm:param type="dstNode" val="dummyConnPt"/>
                      </dgm:alg>
                      <dgm:shape xmlns:r="http://schemas.openxmlformats.org/officeDocument/2006/relationships" type="conn" r:blip="" zOrderOff="-999">
                        <dgm:adjLst/>
                      </dgm:shape>
                      <dgm:constrLst>
                        <dgm:constr type="begPad"/>
                        <dgm:constr type="endPad"/>
                      </dgm:constrLst>
                    </dgm:else>
                  </dgm:choose>
                </dgm:layoutNode>
              </dgm:forEach>
            </dgm:if>
            <dgm:else name="Name28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#2" minVer="12.0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h" for="des" ptType="node" op="equ"/>
      <dgm:constr type="primFontSz" for="des" forName="txOne" val="100"/>
      <dgm:constr type="primFontSz" for="des" forName="txTwo" val="100"/>
      <dgm:constr type="primFontSz" for="des" forName="txTwo" refType="primFontSz" refFor="des" refForName="txOne" op="lte"/>
      <dgm:constr type="primFontSz" for="des" forName="txThree" val="100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100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horzOne" refType="w"/>
          <dgm:constr type="w" for="ch" forName="txOne" refType="w" refFor="ch" refForName="horzOne" op="equ"/>
          <dgm:constr type="h" for="ch" forName="txOne" refType="w" refFor="ch" refForName="txOne" fact="0.56"/>
          <dgm:constr type="userH" for="des" ptType="node" refType="h" refFor="ch" refForName="txOne" op="equ"/>
        </dgm:constrLst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2" fact="NaN" max="NaN"/>
          </dgm:ruleLst>
        </dgm:layoutNode>
        <dgm:layoutNode name="parTransOne">
          <dgm:alg type="sp"/>
          <dgm:shape xmlns:r="http://schemas.openxmlformats.org/officeDocument/2006/relationships" r:blip="">
            <dgm:adjLst/>
          </dgm:shape>
          <dgm:presOf/>
          <dgm:constrLst/>
        </dgm:layoutNode>
        <dgm:layoutNode name="horzOne">
          <dgm:choose name="Name5">
            <dgm:if name="Name6" func="var" arg="dir" op="equ" val="norm">
              <dgm:alg type="lin">
                <dgm:param type="linDir" val="fromL"/>
                <dgm:param type="nodeVertAlign" val="t"/>
              </dgm:alg>
            </dgm:if>
            <dgm:else name="Name7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vertTwo" refType="w"/>
          </dgm:constrLst>
          <dgm:forEach name="Name8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horzTwo" refType="w"/>
                <dgm:constr type="w" for="ch" forName="txTwo" refType="w" refFor="ch" refForName="horzTwo" op="equ"/>
              </dgm:constrLst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2" fact="NaN" max="NaN"/>
                </dgm:ruleLst>
              </dgm:layoutNode>
              <dgm:layoutNode name="parTransTwo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  <dgm:layoutNode name="horzTwo">
                <dgm:choose name="Name9">
                  <dgm:if name="Name10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1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vertThree" refType="w"/>
                </dgm:constrLst>
                <dgm:forEach name="Name12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horzThree" refType="w"/>
                      <dgm:constr type="w" for="ch" forName="txThree" refType="w" refFor="ch" refForName="horzThree" op="equ"/>
                    </dgm:constrLst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2" fact="NaN" max="NaN"/>
                      </dgm:ruleLst>
                    </dgm:layoutNode>
                    <dgm:layoutNode name="parTransThree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</dgm:layoutNode>
                    <dgm:layoutNode name="horzThree">
                      <dgm:choose name="Name13">
                        <dgm:if name="Name14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15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vertFour" refType="w"/>
                      </dgm:constr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horzFour" refType="w" op="equ"/>
                            <dgm:constr type="w" for="ch" forName="txFour" refType="w" refFor="ch" refForName="horzFour" op="equ"/>
                          </dgm:constrLst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2" fact="NaN" max="NaN"/>
                            </dgm:ruleLst>
                          </dgm:layoutNode>
                          <dgm:layoutNode name="parTransFour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</dgm:layoutNode>
                          <dgm:layoutNode name="horzFour">
                            <dgm:choose name="Name16">
                              <dgm:if name="Name17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18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vertFour" refType="w"/>
                            </dgm:constrLst>
                            <dgm:forEach name="Name19" ref="repeat"/>
                          </dgm:layoutNode>
                        </dgm:layoutNode>
                        <dgm:choose name="Name20">
                          <dgm:if name="Name21" axis="self" ptType="node" func="revPos" op="gte" val="2">
                            <dgm:forEach name="Name22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>
                                  <dgm:constr type="w" val="15"/>
                                </dgm:constrLst>
                              </dgm:layoutNode>
                            </dgm:forEach>
                          </dgm:if>
                          <dgm:else name="Name23"/>
                        </dgm:choose>
                      </dgm:forEach>
                    </dgm:layoutNode>
                  </dgm:layoutNode>
                  <dgm:choose name="Name24">
                    <dgm:if name="Name25" axis="self" ptType="node" func="revPos" op="gte" val="2">
                      <dgm:forEach name="Name26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val="15"/>
                          </dgm:constrLst>
                        </dgm:layoutNode>
                      </dgm:forEach>
                    </dgm:if>
                    <dgm:else name="Name27"/>
                  </dgm:choose>
                </dgm:forEach>
              </dgm:layoutNode>
            </dgm:layoutNode>
            <dgm:choose name="Name28">
              <dgm:if name="Name29" axis="self" ptType="node" func="revPos" op="gte" val="2">
                <dgm:forEach name="Name30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val="15"/>
                    </dgm:constrLst>
                  </dgm:layoutNode>
                </dgm:forEach>
              </dgm:if>
              <dgm:else name="Name31"/>
            </dgm:choose>
          </dgm:forEach>
        </dgm:layoutNode>
      </dgm:layoutNode>
      <dgm:choose name="Name32">
        <dgm:if name="Name33" axis="self" ptType="node" func="revPos" op="gte" val="2">
          <dgm:forEach name="Name34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>
                <dgm:constr type="w" val="15"/>
              </dgm:constrLst>
            </dgm:layoutNode>
          </dgm:forEach>
        </dgm:if>
        <dgm:else name="Name35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#1" minVer="12.0">
  <dgm:title val=""/>
  <dgm:desc val=""/>
  <dgm:catLst>
    <dgm:cat type="matrix" pri="20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100"/>
    </dgm:constrLst>
    <dgm:choose name="Name1">
      <dgm:if name="Name2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3">
              <dgm:if name="Name4" func="var" arg="dir" op="equ" val="norm">
                <dgm:presOf axis="ch ch desOrSelf" ptType="node node node" st="1 1 1" cnt="1 1 0"/>
              </dgm:if>
              <dgm:else name="Name5">
                <dgm:presOf axis="ch ch desOrSelf" ptType="node node node" st="1 2 1" cnt="1 1 0"/>
              </dgm:else>
            </dgm:choose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6">
              <dgm:if name="Name7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8">
                <dgm:alg type="tx"/>
              </dgm:else>
            </dgm:choose>
            <dgm:shape xmlns:r="http://schemas.openxmlformats.org/officeDocument/2006/relationships" rot="270" type="round1Rect" r:blip="" hideGeom="1">
              <dgm:adjLst>
                <dgm:adj idx="1" val="0.2"/>
              </dgm:adjLst>
            </dgm:shape>
            <dgm:choose name="Name9">
              <dgm:if name="Name10" func="var" arg="dir" op="equ" val="norm">
                <dgm:presOf axis="ch ch desOrSelf" ptType="node node node" st="1 1 1" cnt="1 1 0"/>
              </dgm:if>
              <dgm:else name="Name11">
                <dgm:presOf axis="ch ch desOrSelf" ptType="node node node" st="1 2 1" cnt="1 1 0"/>
              </dgm:else>
            </dgm:choose>
            <dgm:constrLst>
              <dgm:constr type="tMarg" refType="primFontSz" fact="0.3"/>
              <dgm:constr type="lMarg" refType="primFontSz" fact="0.3"/>
            </dgm:constrLst>
            <dgm:ruleLst>
              <dgm:rule type="primFontSz" val="2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2">
              <dgm:if name="Name13" func="var" arg="dir" op="equ" val="norm">
                <dgm:presOf axis="ch ch desOrSelf" ptType="node node node" st="1 2 1" cnt="1 1 0"/>
              </dgm:if>
              <dgm:else name="Name14">
                <dgm:presOf axis="ch ch desOrSelf" ptType="node node node" st="1 1 1" cnt="1 1 0"/>
              </dgm:else>
            </dgm:choose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5">
              <dgm:if name="Name1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7">
                <dgm:alg type="tx"/>
              </dgm:else>
            </dgm:choose>
            <dgm:shape xmlns:r="http://schemas.openxmlformats.org/officeDocument/2006/relationships" type="round1Rect" r:blip="" hideGeom="1">
              <dgm:adjLst/>
            </dgm:shape>
            <dgm:choose name="Name18">
              <dgm:if name="Name19" func="var" arg="dir" op="equ" val="norm">
                <dgm:presOf axis="ch ch desOrSelf" ptType="node node node" st="1 2 1" cnt="1 1 0"/>
              </dgm:if>
              <dgm:else name="Name20">
                <dgm:presOf axis="ch ch desOrSelf" ptType="node node node" st="1 1 1" cnt="1 1 0"/>
              </dgm:else>
            </dgm:choose>
            <dgm:constrLst>
              <dgm:constr type="tMarg" refType="primFontSz" fact="0.3"/>
              <dgm:constr type="rMarg" refType="primFontSz" fact="0.3"/>
            </dgm:constrLst>
            <dgm:ruleLst>
              <dgm:rule type="primFontSz" val="2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1">
              <dgm:if name="Name22" func="var" arg="dir" op="equ" val="norm">
                <dgm:presOf axis="ch ch desOrSelf" ptType="node node node" st="1 3 1" cnt="1 1 0"/>
              </dgm:if>
              <dgm:else name="Name23">
                <dgm:presOf axis="ch ch desOrSelf" ptType="node node node" st="1 4 1" cnt="1 1 0"/>
              </dgm:else>
            </dgm:choose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4">
              <dgm:if name="Name2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6">
                <dgm:alg type="tx"/>
              </dgm:else>
            </dgm:choose>
            <dgm:shape xmlns:r="http://schemas.openxmlformats.org/officeDocument/2006/relationships" rot="180" type="round1Rect" r:blip="" hideGeom="1">
              <dgm:adjLst/>
            </dgm:shape>
            <dgm:choose name="Name27">
              <dgm:if name="Name28" func="var" arg="dir" op="equ" val="norm">
                <dgm:presOf axis="ch ch desOrSelf" ptType="node node node" st="1 3 1" cnt="1 1 0"/>
              </dgm:if>
              <dgm:else name="Name29">
                <dgm:presOf axis="ch ch desOrSelf" ptType="node node node" st="1 4 1" cnt="1 1 0"/>
              </dgm:else>
            </dgm:choose>
            <dgm:constrLst>
              <dgm:constr type="bMarg" refType="primFontSz" fact="0.3"/>
              <dgm:constr type="lMarg" refType="primFontSz" fact="0.3"/>
            </dgm:constrLst>
            <dgm:ruleLst>
              <dgm:rule type="primFontSz" val="2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30">
              <dgm:if name="Name31" func="var" arg="dir" op="equ" val="norm">
                <dgm:presOf axis="ch ch desOrSelf" ptType="node node node" st="1 4 1" cnt="1 1 0"/>
              </dgm:if>
              <dgm:else name="Name32">
                <dgm:presOf axis="ch ch desOrSelf" ptType="node node node" st="1 3 1" cnt="1 1 0"/>
              </dgm:else>
            </dgm:choose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3">
              <dgm:if name="Name3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5">
                <dgm:alg type="tx"/>
              </dgm:else>
            </dgm:choose>
            <dgm:shape xmlns:r="http://schemas.openxmlformats.org/officeDocument/2006/relationships" rot="90" type="round1Rect" r:blip="" hideGeom="1">
              <dgm:adjLst/>
            </dgm:shape>
            <dgm:choose name="Name36">
              <dgm:if name="Name37" func="var" arg="dir" op="equ" val="norm">
                <dgm:presOf axis="ch ch desOrSelf" ptType="node node node" st="1 4 1" cnt="1 1 0"/>
              </dgm:if>
              <dgm:else name="Name38">
                <dgm:presOf axis="ch ch desOrSelf" ptType="node node node" st="1 3 1" cnt="1 1 0"/>
              </dgm:else>
            </dgm:choose>
            <dgm:constrLst>
              <dgm:constr type="bMarg" refType="primFontSz" fact="0.3"/>
              <dgm:constr type="rMarg" refType="primFontSz" fact="0.3"/>
            </dgm:constrLst>
            <dgm:ruleLst>
              <dgm:rule type="primFontSz" val="2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2" fact="NaN" max="NaN"/>
          </dgm:ruleLst>
        </dgm:layoutNode>
      </dgm:if>
      <dgm:else name="Name3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#2" minVer="12.0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 fact="-1"/>
              <dgm:constr type="h" for="ch" forName="singleconn" refType="w" refFor="ch" refForName="oneComp" fact="0.24"/>
              <dgm:constr type="diam" for="ch" refType="diam" op="equ" fact="-1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2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2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2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#3" minVer="12.0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 fact="-1"/>
              <dgm:constr type="h" for="ch" forName="singleconn" refType="w" refFor="ch" refForName="oneComp" fact="0.24"/>
              <dgm:constr type="diam" for="ch" refType="diam" op="equ" fact="-1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2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2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2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6#4" minVer="12.0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100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 fact="-1"/>
              <dgm:constr type="h" for="ch" forName="singleconn" refType="w" refFor="ch" refForName="oneComp" fact="0.24"/>
              <dgm:constr type="diam" for="ch" refType="diam" op="equ" fact="-1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100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2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2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2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2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#1">
  <dgm:title val="3-D Style 5"/>
  <dgm:desc val="3-D Style 5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#1">
  <dgm:title val="3-D Style 6"/>
  <dgm:desc val="3-D Style 6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Simple 1"/>
  <dgm:desc val="Simple 1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Simple 3"/>
  <dgm:desc val="Simple 3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Simple 4"/>
  <dgm:desc val="Simple 4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  <a:extLst/>
          </a:lstStyle>
          <a:p>
            <a:fld id="{C238408C-6839-46EE-8131-EDA75C487F2E}" type="datetimeFigureOut">
              <a:rPr/>
              <a:pPr/>
              <a:t>2006-6-30</a:t>
            </a:fld>
            <a:endParaRPr 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zh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  <a:extLst/>
          </a:lstStyle>
          <a:p>
            <a:fld id="{87D77045-401A-4D5E-BFE3-54C21A8A6634}" type="slidenum">
              <a:rPr/>
              <a:pPr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</a:t>
            </a:fld>
            <a:endParaRPr 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10</a:t>
            </a:fld>
            <a:endParaRPr 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11</a:t>
            </a:fld>
            <a:endParaRPr 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12</a:t>
            </a:fld>
            <a:endParaRPr 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13</a:t>
            </a:fld>
            <a:endParaRPr 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14</a:t>
            </a:fld>
            <a:endParaRPr 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15</a:t>
            </a:fld>
            <a:endParaRPr 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16</a:t>
            </a:fld>
            <a:endParaRPr 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17</a:t>
            </a:fld>
            <a:endParaRPr 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18</a:t>
            </a:fld>
            <a:endParaRPr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2</a:t>
            </a:fld>
            <a:endParaRPr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3</a:t>
            </a:fld>
            <a:endParaRPr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4</a:t>
            </a:fld>
            <a:endParaRPr 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5</a:t>
            </a:fld>
            <a:endParaRPr 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6</a:t>
            </a:fld>
            <a:endParaRPr 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7</a:t>
            </a:fld>
            <a:endParaRPr 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8</a:t>
            </a:fld>
            <a:endParaRPr 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/>
              <a:pPr/>
              <a:t>9</a:t>
            </a:fld>
            <a:endParaRPr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zh-CN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fld id="{743653DA-8BF4-4869-96FE-9BCF43372D46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/>
              <a:pPr/>
              <a:t>‹#›</a:t>
            </a:fld>
            <a:endParaRPr kumimoji="0" lang="zh-CN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lang="zh-CN" sz="380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lang="zh-CN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zh-CN" altLang="en-US" smtClean="0"/>
              <a:t>单击此处编辑母版副标题样式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129108-AC8D-4212-9283-60D9E99BF07A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zh-CN" sz="4000" b="1" cap="all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lang="zh-CN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lang="zh-CN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zh-CN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DED3D3-6235-4F4C-B439-DF277FB555A7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zh-CN" sz="20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5F1E3E-4B2F-4895-B65E-28B2E64F39F6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lang="zh-CN" sz="400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lang="zh-CN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zh-CN" sz="2000" b="1"/>
            </a:lvl2pPr>
            <a:lvl3pPr eaLnBrk="1" latinLnBrk="0" hangingPunct="1">
              <a:buNone/>
              <a:defRPr kumimoji="0" lang="zh-CN" sz="1800" b="1"/>
            </a:lvl3pPr>
            <a:lvl4pPr eaLnBrk="1" latinLnBrk="0" hangingPunct="1">
              <a:buNone/>
              <a:defRPr kumimoji="0" lang="zh-CN" sz="1600" b="1"/>
            </a:lvl4pPr>
            <a:lvl5pPr eaLnBrk="1" latinLnBrk="0" hangingPunct="1">
              <a:buNone/>
              <a:defRPr kumimoji="0" lang="zh-CN" sz="1600" b="1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lang="zh-CN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zh-CN" sz="2000" b="1"/>
            </a:lvl2pPr>
            <a:lvl3pPr eaLnBrk="1" latinLnBrk="0" hangingPunct="1">
              <a:buNone/>
              <a:defRPr kumimoji="0" lang="zh-CN" sz="1800" b="1"/>
            </a:lvl3pPr>
            <a:lvl4pPr eaLnBrk="1" latinLnBrk="0" hangingPunct="1">
              <a:buNone/>
              <a:defRPr kumimoji="0" lang="zh-CN" sz="1600" b="1"/>
            </a:lvl4pPr>
            <a:lvl5pPr eaLnBrk="1" latinLnBrk="0" hangingPunct="1">
              <a:buNone/>
              <a:defRPr kumimoji="0" lang="zh-CN" sz="1600" b="1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085435-8225-4333-BFFA-0096413F0D76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lang="zh-CN" sz="4000" cap="none" baseline="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83C494-2A87-468C-A21B-CB14FB9ABB00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180FA0-5B31-4864-A2BB-719EA5A679C6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lang="zh-CN" sz="3600" b="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lang="zh-CN" sz="1800"/>
            </a:lvl1pPr>
            <a:lvl2pPr eaLnBrk="1" latinLnBrk="0" hangingPunct="1">
              <a:buNone/>
              <a:defRPr kumimoji="0" lang="zh-CN" sz="1200"/>
            </a:lvl2pPr>
            <a:lvl3pPr eaLnBrk="1" latinLnBrk="0" hangingPunct="1">
              <a:buNone/>
              <a:defRPr kumimoji="0" lang="zh-CN" sz="1000"/>
            </a:lvl3pPr>
            <a:lvl4pPr eaLnBrk="1" latinLnBrk="0" hangingPunct="1">
              <a:buNone/>
              <a:defRPr kumimoji="0" lang="zh-CN" sz="900"/>
            </a:lvl4pPr>
            <a:lvl5pPr eaLnBrk="1" latinLnBrk="0" hangingPunct="1">
              <a:buNone/>
              <a:defRPr kumimoji="0" lang="zh-CN" sz="9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lang="zh-CN" sz="3200"/>
            </a:lvl1pPr>
            <a:lvl2pPr eaLnBrk="1" latinLnBrk="0" hangingPunct="1">
              <a:defRPr kumimoji="0" lang="zh-CN" sz="2800"/>
            </a:lvl2pPr>
            <a:lvl3pPr eaLnBrk="1" latinLnBrk="0" hangingPunct="1">
              <a:defRPr kumimoji="0" lang="zh-CN" sz="2400"/>
            </a:lvl3pPr>
            <a:lvl4pPr eaLnBrk="1" latinLnBrk="0" hangingPunct="1">
              <a:defRPr kumimoji="0" lang="zh-CN" sz="2000"/>
            </a:lvl4pPr>
            <a:lvl5pPr eaLnBrk="1" latinLnBrk="0" hangingPunct="1">
              <a:defRPr kumimoji="0" lang="zh-CN"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ECC0C8-36B8-442A-833D-B6AACE86BB77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lang="zh-CN" sz="2100" b="0"/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lang="zh-CN"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zh-C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lang="zh-CN" sz="1400">
                <a:solidFill>
                  <a:srgbClr val="FFFFFF"/>
                </a:solidFill>
              </a:defRPr>
            </a:lvl1pPr>
            <a:lvl2pPr eaLnBrk="1" latinLnBrk="0" hangingPunct="1">
              <a:defRPr kumimoji="0" lang="zh-CN" sz="1200"/>
            </a:lvl2pPr>
            <a:lvl3pPr eaLnBrk="1" latinLnBrk="0" hangingPunct="1">
              <a:defRPr kumimoji="0" lang="zh-CN" sz="1000"/>
            </a:lvl3pPr>
            <a:lvl4pPr eaLnBrk="1" latinLnBrk="0" hangingPunct="1">
              <a:defRPr kumimoji="0" lang="zh-CN" sz="900"/>
            </a:lvl4pPr>
            <a:lvl5pPr eaLnBrk="1" latinLnBrk="0" hangingPunct="1">
              <a:defRPr kumimoji="0" lang="zh-CN" sz="9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E20EC5-AC53-4169-941E-EDF10CD23748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‹#›</a:t>
            </a:fld>
            <a:endParaRPr kumimoji="0"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zh-CN" sz="1100">
                <a:solidFill>
                  <a:schemeClr val="tx2"/>
                </a:solidFill>
              </a:defRPr>
            </a:lvl1pPr>
            <a:extLst/>
          </a:lstStyle>
          <a:p>
            <a:fld id="{8D3816DF-213E-421B-92D3-C068DBB023D6}" type="datetimeFigureOut">
              <a:rPr kumimoji="0" lang="en-US" altLang="zh-CN">
                <a:solidFill>
                  <a:schemeClr val="tx2"/>
                </a:solidFill>
              </a:rPr>
              <a:pPr/>
              <a:t>2010/7/11</a:t>
            </a:fld>
            <a:endParaRPr kumimoji="0" lang="zh-CN" sz="11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lang="zh-CN" sz="11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zh-CN" sz="110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zh-CN"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kumimoji="0" lang="zh-CN" sz="1200">
                <a:solidFill>
                  <a:schemeClr val="tx2"/>
                </a:solidFill>
              </a:rPr>
              <a:pPr algn="l"/>
              <a:t>‹#›</a:t>
            </a:fld>
            <a:endParaRPr kumimoji="0" lang="zh-CN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kumimoji="0" lang="zh-CN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lang="zh-CN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lang="zh-CN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lang="zh-CN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zh-CN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zh-CN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zh-CN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18" Type="http://schemas.openxmlformats.org/officeDocument/2006/relationships/chart" Target="../charts/chart1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notesSlide" Target="../notesSlides/notesSlide15.xml"/><Relationship Id="rId16" Type="http://schemas.openxmlformats.org/officeDocument/2006/relationships/diagramColors" Target="../diagrams/colors7.xml"/><Relationship Id="rId20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19" Type="http://schemas.openxmlformats.org/officeDocument/2006/relationships/chart" Target="../charts/chart2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介绍 PowerPoint </a:t>
            </a:r>
            <a:r>
              <a:rPr lang="zh-CN">
                <a:solidFill>
                  <a:schemeClr val="accent1"/>
                </a:solidFill>
              </a:rPr>
              <a:t>2007</a:t>
            </a:r>
            <a:endParaRPr lang="zh-CN"/>
          </a:p>
        </p:txBody>
      </p:sp>
      <p:sp>
        <p:nvSpPr>
          <p:cNvPr id="5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r>
              <a:rPr lang="zh-CN"/>
              <a:t>新功能概览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>
            <a:graphicFrameLocks/>
          </p:cNvGraphicFramePr>
          <p:nvPr/>
        </p:nvGraphicFramePr>
        <p:xfrm>
          <a:off x="1752600" y="216170"/>
          <a:ext cx="5638800" cy="6425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主题和快速样式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利用主题获得赏心悦目的外观!</a:t>
            </a:r>
          </a:p>
        </p:txBody>
      </p:sp>
      <p:sp>
        <p:nvSpPr>
          <p:cNvPr id="5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利用 Office 主题，您可以轻松地协调应用于演示文稿的颜色、字体和图形效果。插入演示文稿的所有内容都将自动获得匹配的样式。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953000" y="1676400"/>
            <a:ext cx="3491236" cy="4381500"/>
            <a:chOff x="5029200" y="1600200"/>
            <a:chExt cx="3810000" cy="478155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29200" y="1600200"/>
              <a:ext cx="2819400" cy="2114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137"/>
                </a:srgbClr>
              </a:outerShdw>
            </a:effec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29200" y="4267200"/>
              <a:ext cx="2819400" cy="2114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137"/>
                </a:srgbClr>
              </a:outerShdw>
            </a:effectLst>
          </p:spPr>
        </p:pic>
        <p:pic>
          <p:nvPicPr>
            <p:cNvPr id="9" name="Rectangl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9800" y="2609850"/>
              <a:ext cx="2819400" cy="2114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137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还可以与 Word 和 Excel 共享哦!</a:t>
            </a:r>
          </a:p>
        </p:txBody>
      </p:sp>
      <p:sp>
        <p:nvSpPr>
          <p:cNvPr id="5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PowerPoint 现在与 Word 和 Excel 共享公用的“Office 主题”集，因此您可以创建与演示文稿相配的文档和电子数据表，从而获得全新的外观。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621243"/>
            <a:ext cx="15919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7686" y="1621243"/>
            <a:ext cx="159191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352800"/>
            <a:ext cx="2590800" cy="189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4440643"/>
            <a:ext cx="1905000" cy="1426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绝妙的搭配!</a:t>
            </a:r>
          </a:p>
        </p:txBody>
      </p:sp>
      <p:sp>
        <p:nvSpPr>
          <p:cNvPr id="5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 dirty="0"/>
              <a:t>您可以根据需要任意自定义 Office 主题。可以将不同主题的颜色、字体和效果混合搭配。 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600200"/>
            <a:ext cx="243500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124200"/>
            <a:ext cx="24469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648200"/>
            <a:ext cx="244522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快速样式</a:t>
            </a:r>
          </a:p>
        </p:txBody>
      </p:sp>
      <p:sp>
        <p:nvSpPr>
          <p:cNvPr id="5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对于要添加到演示文稿中的每个图表、图示、表或图片，都有一系列的设计样式可供应用。通过单击，您可以从简单样式转到复杂样式或在两者之间的样式间任意转换。</a:t>
            </a:r>
          </a:p>
          <a:p>
            <a:endParaRPr lang="zh-CN"/>
          </a:p>
          <a:p>
            <a:r>
              <a:rPr lang="zh-CN"/>
              <a:t> 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6057900" y="1371600"/>
          <a:ext cx="1299681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6057900" y="3009900"/>
          <a:ext cx="1299681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6057900" y="4648200"/>
          <a:ext cx="1299681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7620000" y="1752600"/>
          <a:ext cx="12954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800"/>
                <a:gridCol w="431800"/>
                <a:gridCol w="431800"/>
              </a:tblGrid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7620000" y="3352800"/>
          <a:ext cx="1295400" cy="9144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31800"/>
                <a:gridCol w="431800"/>
                <a:gridCol w="431800"/>
              </a:tblGrid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620000" y="4953000"/>
          <a:ext cx="1295400" cy="9144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431800"/>
                <a:gridCol w="431800"/>
                <a:gridCol w="431800"/>
              </a:tblGrid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extLst/>
                    </a:lstStyle>
                    <a:p>
                      <a:r>
                        <a:rPr lang="zh-CN" sz="1400"/>
                        <a:t>3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Chart 13"/>
          <p:cNvGraphicFramePr/>
          <p:nvPr/>
        </p:nvGraphicFramePr>
        <p:xfrm>
          <a:off x="4648200" y="1600200"/>
          <a:ext cx="1219200" cy="116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15" name="Chart 14"/>
          <p:cNvGraphicFramePr/>
          <p:nvPr/>
        </p:nvGraphicFramePr>
        <p:xfrm>
          <a:off x="4724400" y="3276600"/>
          <a:ext cx="1219200" cy="116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aphicFrame>
        <p:nvGraphicFramePr>
          <p:cNvPr id="17" name="Chart 16"/>
          <p:cNvGraphicFramePr/>
          <p:nvPr/>
        </p:nvGraphicFramePr>
        <p:xfrm>
          <a:off x="4572000" y="4876800"/>
          <a:ext cx="1524000" cy="116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新版式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完美无缺的幻灯片!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PowerPoint 提供了许多美观的新版式，这使得您在展示文字、图片和媒体时有了更多的选择。  </a:t>
            </a:r>
          </a:p>
          <a:p>
            <a:endParaRPr lang="zh-CN"/>
          </a:p>
          <a:p>
            <a:r>
              <a:rPr lang="zh-CN"/>
              <a:t>您添加到版式占位符的所有内容都将以最佳方式排列。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00200"/>
            <a:ext cx="244350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276600"/>
            <a:ext cx="24409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724400"/>
            <a:ext cx="244519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根据需要进行排列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使用自定义版式，您可以设计自己的幻灯片排列方案。可以使用 PowerPoint 创建新型文档。无论是业务手册还是家庭相册，都可以轻松搞定。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600199"/>
            <a:ext cx="2913518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977640"/>
            <a:ext cx="2922755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PowerPoint </a:t>
            </a:r>
            <a:r>
              <a:rPr lang="zh-CN">
                <a:solidFill>
                  <a:schemeClr val="accent1"/>
                </a:solidFill>
              </a:rPr>
              <a:t>2007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zh-CN"/>
              <a:t>此演示文稿通过几个示例演示了 PowerPoint 的新功能。您可以通过“幻灯片放映”查看这些幻灯片，也可以在普通视图中通过浏览的方式来查看。设计这些幻灯片，是为了让您在 PowerPoint 2007 中制作演示文稿时获得一些启发!</a:t>
            </a:r>
            <a:endParaRPr lang="zh-CN" sz="2400"/>
          </a:p>
          <a:p>
            <a:endParaRPr lang="zh-CN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724400" y="1676400"/>
          <a:ext cx="441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文本、图形和图片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高级格式文本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zh-CN"/>
              <a:t>PowerPoint 2007 中的文本可以使用许多新的特效。您不但可以使用删除线等简单功能，还可以使用字符间距控制等高级功能。您还可以使用柔和阴影，可以对幻灯片文本应用艺术字样式，以便获得最佳的视觉效果。</a:t>
            </a:r>
            <a:endParaRPr lang="zh-CN" sz="2400"/>
          </a:p>
        </p:txBody>
      </p:sp>
      <p:sp>
        <p:nvSpPr>
          <p:cNvPr id="6" name="TextBox 5"/>
          <p:cNvSpPr txBox="1"/>
          <p:nvPr/>
        </p:nvSpPr>
        <p:spPr>
          <a:xfrm>
            <a:off x="4878259" y="3901369"/>
            <a:ext cx="3427541" cy="7315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extLst/>
          </a:lstStyle>
          <a:p>
            <a:r>
              <a:rPr lang="zh-CN" sz="3200" spc="-300">
                <a:latin typeface="Gill Sans MT"/>
              </a:rPr>
              <a:t>字符</a:t>
            </a:r>
            <a:r>
              <a:rPr lang="zh-CN" sz="3200" spc="300">
                <a:latin typeface="Gill Sans MT"/>
              </a:rPr>
              <a:t> </a:t>
            </a:r>
            <a:r>
              <a:rPr lang="zh-CN" sz="3200" spc="600">
                <a:latin typeface="Gill Sans MT"/>
              </a:rPr>
              <a:t>间距</a:t>
            </a:r>
          </a:p>
        </p:txBody>
      </p:sp>
      <p:sp>
        <p:nvSpPr>
          <p:cNvPr id="7" name="Rectangle 6"/>
          <p:cNvSpPr/>
          <p:nvPr/>
        </p:nvSpPr>
        <p:spPr>
          <a:xfrm>
            <a:off x="4878259" y="3070753"/>
            <a:ext cx="1649491" cy="731520"/>
          </a:xfrm>
          <a:prstGeom prst="rect">
            <a:avLst/>
          </a:prstGeom>
        </p:spPr>
        <p:txBody>
          <a:bodyPr wrap="none" anchor="ctr">
            <a:spAutoFit/>
          </a:bodyPr>
          <a:lstStyle>
            <a:extLst/>
          </a:lstStyle>
          <a:p>
            <a:r>
              <a:rPr lang="zh-CN" sz="4000" spc="-150">
                <a:latin typeface="Gill Sans MT"/>
              </a:rPr>
              <a:t>字距调整</a:t>
            </a:r>
            <a:endParaRPr lang="zh-CN" sz="4000">
              <a:latin typeface="Gill Sans M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8259" y="5562600"/>
            <a:ext cx="2446504" cy="731520"/>
          </a:xfrm>
          <a:prstGeom prst="rect">
            <a:avLst/>
          </a:prstGeom>
        </p:spPr>
        <p:txBody>
          <a:bodyPr wrap="none" anchor="ctr">
            <a:spAutoFit/>
          </a:bodyPr>
          <a:lstStyle>
            <a:extLst/>
          </a:lstStyle>
          <a:p>
            <a:r>
              <a:rPr lang="zh-CN" sz="3200" strike="sngStrike" kern="100">
                <a:latin typeface="Gill Sans MT"/>
              </a:rPr>
              <a:t>删除线</a:t>
            </a:r>
            <a:endParaRPr lang="zh-CN" sz="3200">
              <a:latin typeface="Gill Sans M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78259" y="4731985"/>
            <a:ext cx="2945037" cy="731520"/>
          </a:xfrm>
          <a:prstGeom prst="rect">
            <a:avLst/>
          </a:prstGeom>
        </p:spPr>
        <p:txBody>
          <a:bodyPr wrap="none" anchor="ctr">
            <a:spAutoFit/>
          </a:bodyPr>
          <a:lstStyle>
            <a:extLst/>
          </a:lstStyle>
          <a:p>
            <a:r>
              <a:rPr lang="zh-CN" sz="3200" u="heavy" kern="100">
                <a:uFill>
                  <a:solidFill>
                    <a:schemeClr val="accent1"/>
                  </a:solidFill>
                </a:uFill>
                <a:latin typeface="Gill Sans MT"/>
              </a:rPr>
              <a:t>带样式的下划线</a:t>
            </a:r>
            <a:endParaRPr lang="zh-CN" sz="3200" u="heavy">
              <a:uFill>
                <a:solidFill>
                  <a:schemeClr val="accent1"/>
                </a:solidFill>
              </a:uFill>
              <a:latin typeface="Gill Sans M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8259" y="1371600"/>
            <a:ext cx="2766911" cy="731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extLst/>
          </a:lstStyle>
          <a:p>
            <a:r>
              <a:rPr lang="zh-CN" sz="4000">
                <a:ln w="18415" cap="flat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ill Sans MT"/>
              </a:rPr>
              <a:t>柔和阴影</a:t>
            </a:r>
            <a:endParaRPr lang="zh-CN" sz="4000">
              <a:ln w="18415" cap="flat" cmpd="sng">
                <a:solidFill>
                  <a:srgbClr val="FFFFFF"/>
                </a:solidFill>
                <a:miter lim="800000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ill Sans M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8259" y="2202216"/>
            <a:ext cx="1939249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extLst/>
          </a:lstStyle>
          <a:p>
            <a:r>
              <a:rPr lang="zh-CN" sz="4400" b="1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ill Sans MT"/>
              </a:rPr>
              <a:t>效果</a:t>
            </a:r>
            <a:endParaRPr lang="zh-CN" sz="4400" b="1">
              <a:solidFill>
                <a:schemeClr val="accent1"/>
              </a:solidFill>
              <a:latin typeface="Gill Sans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Office 艺术图形的魅力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r>
              <a:rPr lang="zh-CN"/>
              <a:t>使用美观的图形进行表述。PowerPoint 让图形制作变得简单易行，这在过去需要多个应用程序才能实现。看看它给我们带来了什么，柔和阴影、映像、凹凸、三维，还有更多更酷的图形!</a:t>
            </a:r>
          </a:p>
          <a:p>
            <a:endParaRPr lang="zh-CN"/>
          </a:p>
        </p:txBody>
      </p:sp>
      <p:sp>
        <p:nvSpPr>
          <p:cNvPr id="5" name="Rounded Rectangle 4"/>
          <p:cNvSpPr/>
          <p:nvPr/>
        </p:nvSpPr>
        <p:spPr>
          <a:xfrm>
            <a:off x="5295900" y="1600200"/>
            <a:ext cx="2819400" cy="731520"/>
          </a:xfrm>
          <a:prstGeom prst="roundRect">
            <a:avLst>
              <a:gd name="adj" fmla="val 16667"/>
            </a:avLst>
          </a:prstGeom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r>
              <a:rPr lang="zh-CN" sz="2400"/>
              <a:t>柔和阴影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295900" y="4272280"/>
            <a:ext cx="2819400" cy="731520"/>
          </a:xfrm>
          <a:prstGeom prst="roundRect">
            <a:avLst>
              <a:gd name="adj" fmla="val 16667"/>
            </a:avLst>
          </a:prstGeom>
          <a:scene3d>
            <a:camera prst="orthographicFront"/>
            <a:lightRig rig="twoPt" dir="t">
              <a:rot lat="0" lon="0" rev="6000000"/>
            </a:lightRig>
          </a:scene3d>
          <a:sp3d prstMaterial="plastic">
            <a:bevelT w="152400" h="101600" prst="coolSlant"/>
            <a:bevelB w="152400" h="101600" prst="coolSlant"/>
          </a:sp3d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r>
              <a:rPr lang="zh-CN" sz="2400"/>
              <a:t>凹凸效果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295900" y="2697480"/>
            <a:ext cx="2819400" cy="731520"/>
          </a:xfrm>
          <a:prstGeom prst="roundRect">
            <a:avLst>
              <a:gd name="adj" fmla="val 16667"/>
            </a:avLst>
          </a:prstGeom>
          <a:effectLst>
            <a:reflection blurRad="12700" stA="50000" endPos="75000" dist="12700" dir="5400000" sy="-100000" algn="bl" rotWithShape="0"/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r>
              <a:rPr lang="zh-CN" sz="2400"/>
              <a:t>映像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295900" y="5516880"/>
            <a:ext cx="2819400" cy="731520"/>
          </a:xfrm>
          <a:prstGeom prst="roundRect">
            <a:avLst>
              <a:gd name="adj" fmla="val 16667"/>
            </a:avLst>
          </a:prstGeom>
          <a:ln w="38100" cap="flat" cmpd="sng" algn="ctr">
            <a:noFill/>
            <a:prstDash val="solid"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perspectiveHeroicExtremeLeftFacing"/>
            <a:lightRig rig="threePt" dir="t"/>
          </a:scene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r>
              <a:rPr lang="zh-CN" sz="2400"/>
              <a:t>三维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>
            <a:extLst/>
          </a:lstStyle>
          <a:p>
            <a:r>
              <a:rPr lang="zh-CN"/>
              <a:t>让图片拥有个性化效果…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65138" y="1600200"/>
            <a:ext cx="4038600" cy="4525963"/>
          </a:xfrm>
        </p:spPr>
        <p:txBody>
          <a:bodyPr/>
          <a:lstStyle>
            <a:extLst/>
          </a:lstStyle>
          <a:p>
            <a:r>
              <a:rPr lang="zh-CN"/>
              <a:t>在 PowerPoint 2007 中，您可以对图片执行更多的操作。您可以方便地更改图片的颜色，可以更改其框架的形状。所有的 Office 艺术特效都可应用于图片，就连三维也不例外哦!</a:t>
            </a:r>
          </a:p>
        </p:txBody>
      </p:sp>
      <p:pic>
        <p:nvPicPr>
          <p:cNvPr id="5" name="j031406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b="16004"/>
          <a:stretch>
            <a:fillRect/>
          </a:stretch>
        </p:blipFill>
        <p:spPr>
          <a:xfrm>
            <a:off x="5638800" y="1371981"/>
            <a:ext cx="2209800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ectangle 9"/>
          <p:cNvPicPr>
            <a:picLocks noChangeAspect="1"/>
          </p:cNvPicPr>
          <p:nvPr/>
        </p:nvPicPr>
        <p:blipFill>
          <a:blip r:embed="rId3" cstate="print"/>
          <a:srcRect l="6897" r="6897" b="16026"/>
          <a:stretch>
            <a:fillRect/>
          </a:stretch>
        </p:blipFill>
        <p:spPr>
          <a:xfrm>
            <a:off x="5791200" y="4953381"/>
            <a:ext cx="1905000" cy="144741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>
            <a:lum contrast="2000"/>
            <a:duotone>
              <a:schemeClr val="accent3">
                <a:shade val="45000"/>
                <a:satMod val="135000"/>
              </a:schemeClr>
              <a:srgbClr val="FFFFFF"/>
            </a:duotone>
          </a:blip>
          <a:srcRect/>
          <a:stretch>
            <a:fillRect/>
          </a:stretch>
        </p:blipFill>
        <p:spPr bwMode="auto">
          <a:xfrm>
            <a:off x="5638800" y="3162681"/>
            <a:ext cx="22098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SmartArt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让抽象的事物直观可见!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zh-CN"/>
              <a:t>只需轻轻一击，SmartArt 即可将您的项目要点转变成图形。您还可以更改图形布局，以便以恰当的方式表达您的想法。  </a:t>
            </a:r>
          </a:p>
          <a:p>
            <a:endParaRPr lang="zh-CN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724400" y="1447800"/>
          <a:ext cx="4267200" cy="4678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>
            <a:graphicFrameLocks/>
          </p:cNvGraphicFramePr>
          <p:nvPr/>
        </p:nvGraphicFramePr>
        <p:xfrm>
          <a:off x="1447800" y="1447800"/>
          <a:ext cx="6248400" cy="4425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ingPowerPoin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IntroducingPowerPoint2007</Template>
  <TotalTime>0</TotalTime>
  <Words>633</Words>
  <Application>Microsoft Office PowerPoint</Application>
  <PresentationFormat>全屏显示(4:3)</PresentationFormat>
  <Paragraphs>121</Paragraphs>
  <Slides>19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IntroducingPowerPoint2007</vt:lpstr>
      <vt:lpstr>介绍 PowerPoint 2007</vt:lpstr>
      <vt:lpstr>PowerPoint 2007</vt:lpstr>
      <vt:lpstr>文本、图形和图片</vt:lpstr>
      <vt:lpstr>高级格式文本</vt:lpstr>
      <vt:lpstr>Office 艺术图形的魅力</vt:lpstr>
      <vt:lpstr>让图片拥有个性化效果…</vt:lpstr>
      <vt:lpstr>SmartArt</vt:lpstr>
      <vt:lpstr>让抽象的事物直观可见!</vt:lpstr>
      <vt:lpstr>幻灯片 9</vt:lpstr>
      <vt:lpstr>幻灯片 10</vt:lpstr>
      <vt:lpstr>主题和快速样式</vt:lpstr>
      <vt:lpstr>利用主题获得赏心悦目的外观!</vt:lpstr>
      <vt:lpstr>还可以与 Word 和 Excel 共享哦!</vt:lpstr>
      <vt:lpstr>绝妙的搭配!</vt:lpstr>
      <vt:lpstr>快速样式</vt:lpstr>
      <vt:lpstr>新版式</vt:lpstr>
      <vt:lpstr>完美无缺的幻灯片!</vt:lpstr>
      <vt:lpstr>根据需要进行排列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2010-07-11T01:48:48Z</dcterms:created>
  <dcterms:modified xsi:type="dcterms:W3CDTF">2010-07-11T02:32:22Z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2052</vt:i4>
  </property>
  <property fmtid="{D5CDD505-2E9C-101B-9397-08002B2CF9AE}" pid="3" name="_Version">
    <vt:lpwstr>12.0.4518</vt:lpwstr>
  </property>
</Properties>
</file>