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121"/>
  </p:notesMasterIdLst>
  <p:sldIdLst>
    <p:sldId id="256" r:id="rId2"/>
    <p:sldId id="275" r:id="rId3"/>
    <p:sldId id="274" r:id="rId4"/>
    <p:sldId id="276" r:id="rId5"/>
    <p:sldId id="277" r:id="rId6"/>
    <p:sldId id="278" r:id="rId7"/>
    <p:sldId id="279" r:id="rId8"/>
    <p:sldId id="280" r:id="rId9"/>
    <p:sldId id="290" r:id="rId10"/>
    <p:sldId id="292" r:id="rId11"/>
    <p:sldId id="293" r:id="rId12"/>
    <p:sldId id="294" r:id="rId13"/>
    <p:sldId id="281" r:id="rId14"/>
    <p:sldId id="282" r:id="rId15"/>
    <p:sldId id="283" r:id="rId16"/>
    <p:sldId id="285" r:id="rId17"/>
    <p:sldId id="284" r:id="rId18"/>
    <p:sldId id="286" r:id="rId19"/>
    <p:sldId id="296" r:id="rId20"/>
    <p:sldId id="295" r:id="rId21"/>
    <p:sldId id="298" r:id="rId22"/>
    <p:sldId id="297" r:id="rId23"/>
    <p:sldId id="299" r:id="rId24"/>
    <p:sldId id="300" r:id="rId25"/>
    <p:sldId id="376" r:id="rId26"/>
    <p:sldId id="301" r:id="rId27"/>
    <p:sldId id="302" r:id="rId28"/>
    <p:sldId id="303" r:id="rId29"/>
    <p:sldId id="304" r:id="rId30"/>
    <p:sldId id="306" r:id="rId31"/>
    <p:sldId id="305" r:id="rId32"/>
    <p:sldId id="310" r:id="rId33"/>
    <p:sldId id="309" r:id="rId34"/>
    <p:sldId id="311" r:id="rId35"/>
    <p:sldId id="314" r:id="rId36"/>
    <p:sldId id="313" r:id="rId37"/>
    <p:sldId id="377" r:id="rId38"/>
    <p:sldId id="315" r:id="rId39"/>
    <p:sldId id="378" r:id="rId40"/>
    <p:sldId id="312" r:id="rId41"/>
    <p:sldId id="316" r:id="rId42"/>
    <p:sldId id="319" r:id="rId43"/>
    <p:sldId id="353" r:id="rId44"/>
    <p:sldId id="354" r:id="rId45"/>
    <p:sldId id="355" r:id="rId46"/>
    <p:sldId id="357" r:id="rId47"/>
    <p:sldId id="382" r:id="rId48"/>
    <p:sldId id="356" r:id="rId49"/>
    <p:sldId id="383" r:id="rId50"/>
    <p:sldId id="358" r:id="rId51"/>
    <p:sldId id="359" r:id="rId52"/>
    <p:sldId id="360" r:id="rId53"/>
    <p:sldId id="361" r:id="rId54"/>
    <p:sldId id="362" r:id="rId55"/>
    <p:sldId id="363" r:id="rId56"/>
    <p:sldId id="364" r:id="rId57"/>
    <p:sldId id="365" r:id="rId58"/>
    <p:sldId id="366" r:id="rId59"/>
    <p:sldId id="384" r:id="rId60"/>
    <p:sldId id="367" r:id="rId61"/>
    <p:sldId id="368" r:id="rId62"/>
    <p:sldId id="369" r:id="rId63"/>
    <p:sldId id="395" r:id="rId64"/>
    <p:sldId id="399" r:id="rId65"/>
    <p:sldId id="397" r:id="rId66"/>
    <p:sldId id="396" r:id="rId67"/>
    <p:sldId id="398" r:id="rId68"/>
    <p:sldId id="400" r:id="rId69"/>
    <p:sldId id="370" r:id="rId70"/>
    <p:sldId id="375" r:id="rId71"/>
    <p:sldId id="372" r:id="rId72"/>
    <p:sldId id="401" r:id="rId73"/>
    <p:sldId id="402" r:id="rId74"/>
    <p:sldId id="374" r:id="rId75"/>
    <p:sldId id="385" r:id="rId76"/>
    <p:sldId id="403" r:id="rId77"/>
    <p:sldId id="387" r:id="rId78"/>
    <p:sldId id="386" r:id="rId79"/>
    <p:sldId id="389" r:id="rId80"/>
    <p:sldId id="404" r:id="rId81"/>
    <p:sldId id="388" r:id="rId82"/>
    <p:sldId id="390" r:id="rId83"/>
    <p:sldId id="391" r:id="rId84"/>
    <p:sldId id="392" r:id="rId85"/>
    <p:sldId id="394" r:id="rId86"/>
    <p:sldId id="318" r:id="rId87"/>
    <p:sldId id="335" r:id="rId88"/>
    <p:sldId id="379" r:id="rId89"/>
    <p:sldId id="380" r:id="rId90"/>
    <p:sldId id="336" r:id="rId91"/>
    <p:sldId id="337" r:id="rId92"/>
    <p:sldId id="338" r:id="rId93"/>
    <p:sldId id="339" r:id="rId94"/>
    <p:sldId id="342" r:id="rId95"/>
    <p:sldId id="341" r:id="rId96"/>
    <p:sldId id="340" r:id="rId97"/>
    <p:sldId id="343" r:id="rId98"/>
    <p:sldId id="345" r:id="rId99"/>
    <p:sldId id="344" r:id="rId100"/>
    <p:sldId id="346" r:id="rId101"/>
    <p:sldId id="347" r:id="rId102"/>
    <p:sldId id="348" r:id="rId103"/>
    <p:sldId id="349" r:id="rId104"/>
    <p:sldId id="381" r:id="rId105"/>
    <p:sldId id="350" r:id="rId106"/>
    <p:sldId id="351" r:id="rId107"/>
    <p:sldId id="352" r:id="rId108"/>
    <p:sldId id="317" r:id="rId109"/>
    <p:sldId id="320" r:id="rId110"/>
    <p:sldId id="321" r:id="rId111"/>
    <p:sldId id="322" r:id="rId112"/>
    <p:sldId id="323" r:id="rId113"/>
    <p:sldId id="324" r:id="rId114"/>
    <p:sldId id="326" r:id="rId115"/>
    <p:sldId id="328" r:id="rId116"/>
    <p:sldId id="327" r:id="rId117"/>
    <p:sldId id="329" r:id="rId118"/>
    <p:sldId id="330" r:id="rId119"/>
    <p:sldId id="331" r:id="rId1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C60B7AC-BB7F-4337-9DC3-DD17524A1A92}">
          <p14:sldIdLst>
            <p14:sldId id="256"/>
            <p14:sldId id="275"/>
            <p14:sldId id="274"/>
            <p14:sldId id="276"/>
            <p14:sldId id="277"/>
            <p14:sldId id="278"/>
            <p14:sldId id="279"/>
            <p14:sldId id="280"/>
            <p14:sldId id="290"/>
            <p14:sldId id="292"/>
            <p14:sldId id="293"/>
            <p14:sldId id="294"/>
            <p14:sldId id="281"/>
            <p14:sldId id="282"/>
            <p14:sldId id="283"/>
            <p14:sldId id="285"/>
            <p14:sldId id="284"/>
            <p14:sldId id="286"/>
            <p14:sldId id="296"/>
            <p14:sldId id="295"/>
            <p14:sldId id="298"/>
            <p14:sldId id="297"/>
            <p14:sldId id="299"/>
            <p14:sldId id="300"/>
            <p14:sldId id="376"/>
            <p14:sldId id="301"/>
            <p14:sldId id="302"/>
            <p14:sldId id="303"/>
            <p14:sldId id="304"/>
            <p14:sldId id="306"/>
            <p14:sldId id="305"/>
            <p14:sldId id="310"/>
            <p14:sldId id="309"/>
            <p14:sldId id="311"/>
            <p14:sldId id="314"/>
            <p14:sldId id="313"/>
            <p14:sldId id="377"/>
            <p14:sldId id="315"/>
            <p14:sldId id="378"/>
            <p14:sldId id="312"/>
            <p14:sldId id="316"/>
            <p14:sldId id="319"/>
            <p14:sldId id="353"/>
            <p14:sldId id="354"/>
            <p14:sldId id="355"/>
            <p14:sldId id="357"/>
            <p14:sldId id="382"/>
            <p14:sldId id="356"/>
            <p14:sldId id="383"/>
            <p14:sldId id="358"/>
            <p14:sldId id="359"/>
            <p14:sldId id="360"/>
            <p14:sldId id="361"/>
            <p14:sldId id="362"/>
            <p14:sldId id="363"/>
            <p14:sldId id="364"/>
            <p14:sldId id="365"/>
            <p14:sldId id="366"/>
            <p14:sldId id="384"/>
            <p14:sldId id="367"/>
            <p14:sldId id="368"/>
            <p14:sldId id="369"/>
            <p14:sldId id="395"/>
            <p14:sldId id="399"/>
            <p14:sldId id="397"/>
            <p14:sldId id="396"/>
            <p14:sldId id="398"/>
            <p14:sldId id="400"/>
            <p14:sldId id="370"/>
            <p14:sldId id="375"/>
            <p14:sldId id="372"/>
            <p14:sldId id="401"/>
            <p14:sldId id="402"/>
            <p14:sldId id="374"/>
            <p14:sldId id="385"/>
            <p14:sldId id="403"/>
            <p14:sldId id="387"/>
            <p14:sldId id="386"/>
            <p14:sldId id="389"/>
            <p14:sldId id="404"/>
            <p14:sldId id="388"/>
            <p14:sldId id="390"/>
            <p14:sldId id="391"/>
            <p14:sldId id="392"/>
            <p14:sldId id="394"/>
            <p14:sldId id="318"/>
            <p14:sldId id="335"/>
            <p14:sldId id="379"/>
            <p14:sldId id="380"/>
            <p14:sldId id="336"/>
            <p14:sldId id="337"/>
            <p14:sldId id="338"/>
            <p14:sldId id="339"/>
            <p14:sldId id="342"/>
            <p14:sldId id="341"/>
            <p14:sldId id="340"/>
            <p14:sldId id="343"/>
            <p14:sldId id="345"/>
            <p14:sldId id="344"/>
            <p14:sldId id="346"/>
            <p14:sldId id="347"/>
            <p14:sldId id="348"/>
            <p14:sldId id="349"/>
            <p14:sldId id="381"/>
            <p14:sldId id="350"/>
            <p14:sldId id="351"/>
            <p14:sldId id="352"/>
            <p14:sldId id="317"/>
            <p14:sldId id="320"/>
            <p14:sldId id="321"/>
            <p14:sldId id="322"/>
            <p14:sldId id="323"/>
            <p14:sldId id="324"/>
            <p14:sldId id="326"/>
            <p14:sldId id="328"/>
            <p14:sldId id="327"/>
            <p14:sldId id="329"/>
            <p14:sldId id="330"/>
            <p14:sldId id="33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1" autoAdjust="0"/>
    <p:restoredTop sz="94667" autoAdjust="0"/>
  </p:normalViewPr>
  <p:slideViewPr>
    <p:cSldViewPr>
      <p:cViewPr varScale="1">
        <p:scale>
          <a:sx n="84" d="100"/>
          <a:sy n="84" d="100"/>
        </p:scale>
        <p:origin x="-6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_rels/drawing10.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1.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2.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18.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1.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E7DFFA-B79C-4C81-BD77-CA6C6F4D6613}" type="doc">
      <dgm:prSet loTypeId="urn:microsoft.com/office/officeart/2005/8/layout/hList1" loCatId="list" qsTypeId="urn:microsoft.com/office/officeart/2005/8/quickstyle/3d3" qsCatId="3D" csTypeId="urn:microsoft.com/office/officeart/2005/8/colors/accent1_2" csCatId="accent1" phldr="1"/>
      <dgm:spPr/>
      <dgm:t>
        <a:bodyPr/>
        <a:lstStyle/>
        <a:p>
          <a:endParaRPr lang="zh-CN" altLang="en-US"/>
        </a:p>
      </dgm:t>
    </dgm:pt>
    <dgm:pt modelId="{76837D4E-90A9-4939-922C-BA3FFFC1A78E}">
      <dgm:prSet/>
      <dgm:spPr/>
      <dgm:t>
        <a:bodyPr/>
        <a:lstStyle/>
        <a:p>
          <a:pPr rtl="0"/>
          <a:r>
            <a:rPr lang="zh-CN" dirty="0" smtClean="0"/>
            <a:t>第一阶段</a:t>
          </a:r>
          <a:endParaRPr lang="en-US" altLang="zh-CN" dirty="0" smtClean="0"/>
        </a:p>
        <a:p>
          <a:pPr rtl="0"/>
          <a:r>
            <a:rPr lang="zh-CN" dirty="0" smtClean="0"/>
            <a:t>诞生阶段</a:t>
          </a:r>
          <a:endParaRPr lang="zh-CN" dirty="0"/>
        </a:p>
      </dgm:t>
    </dgm:pt>
    <dgm:pt modelId="{2FF9A642-AA53-4F23-8C7A-DF690B4AE4FF}" type="parTrans" cxnId="{EB355DB4-9B2F-4747-B787-C199A3E8D147}">
      <dgm:prSet/>
      <dgm:spPr/>
      <dgm:t>
        <a:bodyPr/>
        <a:lstStyle/>
        <a:p>
          <a:endParaRPr lang="zh-CN" altLang="en-US"/>
        </a:p>
      </dgm:t>
    </dgm:pt>
    <dgm:pt modelId="{A21BD223-BEF6-493A-BB10-53C158C6DEFD}" type="sibTrans" cxnId="{EB355DB4-9B2F-4747-B787-C199A3E8D147}">
      <dgm:prSet/>
      <dgm:spPr/>
      <dgm:t>
        <a:bodyPr/>
        <a:lstStyle/>
        <a:p>
          <a:endParaRPr lang="zh-CN" altLang="en-US"/>
        </a:p>
      </dgm:t>
    </dgm:pt>
    <dgm:pt modelId="{B720B292-97EF-4469-97F1-2A557CF649DD}">
      <dgm:prSet/>
      <dgm:spPr/>
      <dgm:t>
        <a:bodyPr/>
        <a:lstStyle/>
        <a:p>
          <a:pPr rtl="0"/>
          <a:r>
            <a:rPr lang="zh-CN" dirty="0" smtClean="0"/>
            <a:t>第二阶段</a:t>
          </a:r>
          <a:endParaRPr lang="en-US" altLang="zh-CN" dirty="0" smtClean="0"/>
        </a:p>
        <a:p>
          <a:pPr rtl="0"/>
          <a:r>
            <a:rPr lang="zh-CN" dirty="0" smtClean="0"/>
            <a:t>形成阶段</a:t>
          </a:r>
          <a:endParaRPr lang="zh-CN" dirty="0"/>
        </a:p>
      </dgm:t>
    </dgm:pt>
    <dgm:pt modelId="{DDFBC705-3F0E-43A0-B423-33A3DFE8C9ED}" type="parTrans" cxnId="{44A524E2-95E2-4FAF-BDFD-AC41402F55A5}">
      <dgm:prSet/>
      <dgm:spPr/>
      <dgm:t>
        <a:bodyPr/>
        <a:lstStyle/>
        <a:p>
          <a:endParaRPr lang="zh-CN" altLang="en-US"/>
        </a:p>
      </dgm:t>
    </dgm:pt>
    <dgm:pt modelId="{C6542714-5795-48C1-847F-D25D63AB4E7D}" type="sibTrans" cxnId="{44A524E2-95E2-4FAF-BDFD-AC41402F55A5}">
      <dgm:prSet/>
      <dgm:spPr/>
      <dgm:t>
        <a:bodyPr/>
        <a:lstStyle/>
        <a:p>
          <a:endParaRPr lang="zh-CN" altLang="en-US"/>
        </a:p>
      </dgm:t>
    </dgm:pt>
    <dgm:pt modelId="{6D7BFA36-8C24-4E0D-8440-ADD9C1E047C9}">
      <dgm:prSet/>
      <dgm:spPr/>
      <dgm:t>
        <a:bodyPr/>
        <a:lstStyle/>
        <a:p>
          <a:pPr rtl="0"/>
          <a:r>
            <a:rPr lang="zh-CN" dirty="0" smtClean="0"/>
            <a:t>第四阶段</a:t>
          </a:r>
          <a:endParaRPr lang="en-US" altLang="zh-CN" dirty="0" smtClean="0"/>
        </a:p>
        <a:p>
          <a:pPr rtl="0"/>
          <a:r>
            <a:rPr lang="zh-CN" dirty="0" smtClean="0"/>
            <a:t>高速网络技术阶段</a:t>
          </a:r>
          <a:endParaRPr lang="zh-CN" dirty="0"/>
        </a:p>
      </dgm:t>
    </dgm:pt>
    <dgm:pt modelId="{C0510350-3C46-4578-B9F0-01A218D390FE}" type="parTrans" cxnId="{1A2EA791-A239-4F98-96B9-F25D374EB9C1}">
      <dgm:prSet/>
      <dgm:spPr/>
      <dgm:t>
        <a:bodyPr/>
        <a:lstStyle/>
        <a:p>
          <a:endParaRPr lang="zh-CN" altLang="en-US"/>
        </a:p>
      </dgm:t>
    </dgm:pt>
    <dgm:pt modelId="{3E6C53C9-BC80-4244-9FD9-CE49318B1328}" type="sibTrans" cxnId="{1A2EA791-A239-4F98-96B9-F25D374EB9C1}">
      <dgm:prSet/>
      <dgm:spPr/>
      <dgm:t>
        <a:bodyPr/>
        <a:lstStyle/>
        <a:p>
          <a:endParaRPr lang="zh-CN" altLang="en-US"/>
        </a:p>
      </dgm:t>
    </dgm:pt>
    <dgm:pt modelId="{A8849D5D-611A-4CC8-9503-86E4C83F0BCD}">
      <dgm:prSet/>
      <dgm:spPr/>
      <dgm:t>
        <a:bodyPr/>
        <a:lstStyle/>
        <a:p>
          <a:pPr rtl="0"/>
          <a:r>
            <a:rPr lang="en-US" dirty="0" smtClean="0"/>
            <a:t>20</a:t>
          </a:r>
          <a:r>
            <a:rPr lang="zh-CN" dirty="0" smtClean="0"/>
            <a:t>世纪</a:t>
          </a:r>
          <a:r>
            <a:rPr lang="en-US" dirty="0" smtClean="0"/>
            <a:t>90</a:t>
          </a:r>
          <a:r>
            <a:rPr lang="zh-CN" dirty="0" smtClean="0"/>
            <a:t>年代末至今的第四代计算机网络，由于局域网技术发展成熟，出现光纤及高速网络技术，多媒体网络，智能网络，整个网络就像一个对用户透明的大的计算机系统，发展为以</a:t>
          </a:r>
          <a:r>
            <a:rPr lang="en-US" dirty="0" smtClean="0"/>
            <a:t>Internet</a:t>
          </a:r>
          <a:r>
            <a:rPr lang="zh-CN" dirty="0" smtClean="0"/>
            <a:t>为代表的互联网。</a:t>
          </a:r>
          <a:endParaRPr lang="zh-CN" dirty="0"/>
        </a:p>
      </dgm:t>
    </dgm:pt>
    <dgm:pt modelId="{C9A0A1A1-F95D-44BD-9F56-2656E85AF551}" type="parTrans" cxnId="{93A72550-9272-488D-ACC4-D65BAF7D442A}">
      <dgm:prSet/>
      <dgm:spPr/>
      <dgm:t>
        <a:bodyPr/>
        <a:lstStyle/>
        <a:p>
          <a:endParaRPr lang="zh-CN" altLang="en-US"/>
        </a:p>
      </dgm:t>
    </dgm:pt>
    <dgm:pt modelId="{DB4D860A-64D9-42C1-A786-7BD7016BEDEB}" type="sibTrans" cxnId="{93A72550-9272-488D-ACC4-D65BAF7D442A}">
      <dgm:prSet/>
      <dgm:spPr/>
      <dgm:t>
        <a:bodyPr/>
        <a:lstStyle/>
        <a:p>
          <a:endParaRPr lang="zh-CN" altLang="en-US"/>
        </a:p>
      </dgm:t>
    </dgm:pt>
    <dgm:pt modelId="{D8D43059-5FB6-418A-8651-44EEE29844E4}">
      <dgm:prSet/>
      <dgm:spPr/>
      <dgm:t>
        <a:bodyPr/>
        <a:lstStyle/>
        <a:p>
          <a:pPr rtl="0"/>
          <a:r>
            <a:rPr lang="en-US" dirty="0" smtClean="0"/>
            <a:t>20</a:t>
          </a:r>
          <a:r>
            <a:rPr lang="zh-CN" dirty="0" smtClean="0"/>
            <a:t>世纪</a:t>
          </a:r>
          <a:r>
            <a:rPr lang="en-US" dirty="0" smtClean="0"/>
            <a:t>60</a:t>
          </a:r>
          <a:r>
            <a:rPr lang="zh-CN" dirty="0" smtClean="0"/>
            <a:t>年代中期之前的第一代计算机网络是以单个计算机为中心的远程联机系统。典型应用是由一台计算机和全美范围内</a:t>
          </a:r>
          <a:r>
            <a:rPr lang="en-US" dirty="0" smtClean="0"/>
            <a:t>2000</a:t>
          </a:r>
          <a:r>
            <a:rPr lang="zh-CN" dirty="0" smtClean="0"/>
            <a:t>多个终端组成的飞机订票系统。</a:t>
          </a:r>
          <a:endParaRPr lang="zh-CN" altLang="en-US" dirty="0"/>
        </a:p>
      </dgm:t>
    </dgm:pt>
    <dgm:pt modelId="{95579F84-D7D0-458F-834A-930FAE0693FF}" type="parTrans" cxnId="{EB16D0FC-60EE-478E-85E0-741C67CD04C6}">
      <dgm:prSet/>
      <dgm:spPr/>
      <dgm:t>
        <a:bodyPr/>
        <a:lstStyle/>
        <a:p>
          <a:endParaRPr lang="zh-CN" altLang="en-US"/>
        </a:p>
      </dgm:t>
    </dgm:pt>
    <dgm:pt modelId="{267456E7-7EC3-4D5C-ABEA-17539F605D74}" type="sibTrans" cxnId="{EB16D0FC-60EE-478E-85E0-741C67CD04C6}">
      <dgm:prSet/>
      <dgm:spPr/>
      <dgm:t>
        <a:bodyPr/>
        <a:lstStyle/>
        <a:p>
          <a:endParaRPr lang="zh-CN" altLang="en-US"/>
        </a:p>
      </dgm:t>
    </dgm:pt>
    <dgm:pt modelId="{D8A35537-B1C9-4B8A-8046-475030FDDF62}">
      <dgm:prSet/>
      <dgm:spPr/>
      <dgm:t>
        <a:bodyPr/>
        <a:lstStyle/>
        <a:p>
          <a:r>
            <a:rPr lang="zh-CN" dirty="0" smtClean="0"/>
            <a:t>第三阶段</a:t>
          </a:r>
          <a:endParaRPr lang="en-US" altLang="zh-CN" dirty="0" smtClean="0"/>
        </a:p>
        <a:p>
          <a:r>
            <a:rPr lang="zh-CN" dirty="0" smtClean="0"/>
            <a:t>互联互通阶段</a:t>
          </a:r>
          <a:endParaRPr lang="zh-CN" dirty="0"/>
        </a:p>
      </dgm:t>
    </dgm:pt>
    <dgm:pt modelId="{74506F8B-8E1B-40A6-9EB8-E37134E79C45}" type="parTrans" cxnId="{96A7DEC0-250B-453B-8204-C54220969E31}">
      <dgm:prSet/>
      <dgm:spPr/>
      <dgm:t>
        <a:bodyPr/>
        <a:lstStyle/>
        <a:p>
          <a:endParaRPr lang="zh-CN" altLang="en-US"/>
        </a:p>
      </dgm:t>
    </dgm:pt>
    <dgm:pt modelId="{136D3D91-AA2A-400A-9491-0E13B7B382B7}" type="sibTrans" cxnId="{96A7DEC0-250B-453B-8204-C54220969E31}">
      <dgm:prSet/>
      <dgm:spPr/>
      <dgm:t>
        <a:bodyPr/>
        <a:lstStyle/>
        <a:p>
          <a:endParaRPr lang="zh-CN" altLang="en-US"/>
        </a:p>
      </dgm:t>
    </dgm:pt>
    <dgm:pt modelId="{5FA4DFB1-4FEB-42A3-B9B3-3CFE4D2C3E12}">
      <dgm:prSet/>
      <dgm:spPr/>
      <dgm:t>
        <a:bodyPr/>
        <a:lstStyle/>
        <a:p>
          <a:r>
            <a:rPr lang="en-US" smtClean="0"/>
            <a:t>20</a:t>
          </a:r>
          <a:r>
            <a:rPr lang="zh-CN" smtClean="0"/>
            <a:t>世纪</a:t>
          </a:r>
          <a:r>
            <a:rPr lang="en-US" smtClean="0"/>
            <a:t>60</a:t>
          </a:r>
          <a:r>
            <a:rPr lang="zh-CN" smtClean="0"/>
            <a:t>年代中期至</a:t>
          </a:r>
          <a:r>
            <a:rPr lang="en-US" smtClean="0"/>
            <a:t>70</a:t>
          </a:r>
          <a:r>
            <a:rPr lang="zh-CN" smtClean="0"/>
            <a:t>年代的第二代计算机网络是将多个主机通过通信线路互联起来，为用户提供服务，它兴起于</a:t>
          </a:r>
          <a:r>
            <a:rPr lang="en-US" smtClean="0"/>
            <a:t>60</a:t>
          </a:r>
          <a:r>
            <a:rPr lang="zh-CN" smtClean="0"/>
            <a:t>年代后期，典型代表是美国国防部高级研究计划局协助开发的</a:t>
          </a:r>
          <a:r>
            <a:rPr lang="en-US" smtClean="0"/>
            <a:t>ARPANET</a:t>
          </a:r>
          <a:r>
            <a:rPr lang="zh-CN" smtClean="0"/>
            <a:t>。</a:t>
          </a:r>
          <a:endParaRPr lang="zh-CN" altLang="en-US"/>
        </a:p>
      </dgm:t>
    </dgm:pt>
    <dgm:pt modelId="{CE7257CC-3E6B-4E76-BB16-BBF204D6EE1E}" type="parTrans" cxnId="{A10FFC45-1F9A-40EA-99AC-78E7DD816E07}">
      <dgm:prSet/>
      <dgm:spPr/>
      <dgm:t>
        <a:bodyPr/>
        <a:lstStyle/>
        <a:p>
          <a:endParaRPr lang="zh-CN" altLang="en-US"/>
        </a:p>
      </dgm:t>
    </dgm:pt>
    <dgm:pt modelId="{D75383D7-04B9-48C3-BCA5-56AE7D3724D9}" type="sibTrans" cxnId="{A10FFC45-1F9A-40EA-99AC-78E7DD816E07}">
      <dgm:prSet/>
      <dgm:spPr/>
      <dgm:t>
        <a:bodyPr/>
        <a:lstStyle/>
        <a:p>
          <a:endParaRPr lang="zh-CN" altLang="en-US"/>
        </a:p>
      </dgm:t>
    </dgm:pt>
    <dgm:pt modelId="{F26541EF-71A4-4380-A77B-3D7A124B104A}">
      <dgm:prSet/>
      <dgm:spPr/>
      <dgm:t>
        <a:bodyPr/>
        <a:lstStyle/>
        <a:p>
          <a:pPr rtl="0"/>
          <a:r>
            <a:rPr lang="en-US" dirty="0" smtClean="0"/>
            <a:t>20</a:t>
          </a:r>
          <a:r>
            <a:rPr lang="zh-CN" dirty="0" smtClean="0"/>
            <a:t>世纪</a:t>
          </a:r>
          <a:r>
            <a:rPr lang="en-US" dirty="0" smtClean="0"/>
            <a:t>70</a:t>
          </a:r>
          <a:r>
            <a:rPr lang="zh-CN" dirty="0" smtClean="0"/>
            <a:t>年代末至</a:t>
          </a:r>
          <a:r>
            <a:rPr lang="en-US" dirty="0" smtClean="0"/>
            <a:t>90</a:t>
          </a:r>
          <a:r>
            <a:rPr lang="zh-CN" dirty="0" smtClean="0"/>
            <a:t>年代的第三代计算机网络是具有统一的网络体系结构并遵循国际标准的开放式和标准化的网络。</a:t>
          </a:r>
          <a:endParaRPr lang="zh-CN" altLang="en-US" dirty="0"/>
        </a:p>
      </dgm:t>
    </dgm:pt>
    <dgm:pt modelId="{5278BD61-9AA4-48CD-A0E3-E710A4EC1448}" type="parTrans" cxnId="{E4FE64E8-3E0B-44EB-9D2B-6B0BE164067F}">
      <dgm:prSet/>
      <dgm:spPr/>
      <dgm:t>
        <a:bodyPr/>
        <a:lstStyle/>
        <a:p>
          <a:endParaRPr lang="zh-CN" altLang="en-US"/>
        </a:p>
      </dgm:t>
    </dgm:pt>
    <dgm:pt modelId="{8BCC1163-2861-49E3-AB20-F20A550B3B0B}" type="sibTrans" cxnId="{E4FE64E8-3E0B-44EB-9D2B-6B0BE164067F}">
      <dgm:prSet/>
      <dgm:spPr/>
      <dgm:t>
        <a:bodyPr/>
        <a:lstStyle/>
        <a:p>
          <a:endParaRPr lang="zh-CN" altLang="en-US"/>
        </a:p>
      </dgm:t>
    </dgm:pt>
    <dgm:pt modelId="{69790D46-EDE0-4689-A78C-D0783369A65D}" type="pres">
      <dgm:prSet presAssocID="{E6E7DFFA-B79C-4C81-BD77-CA6C6F4D6613}" presName="Name0" presStyleCnt="0">
        <dgm:presLayoutVars>
          <dgm:dir/>
          <dgm:animLvl val="lvl"/>
          <dgm:resizeHandles val="exact"/>
        </dgm:presLayoutVars>
      </dgm:prSet>
      <dgm:spPr/>
      <dgm:t>
        <a:bodyPr/>
        <a:lstStyle/>
        <a:p>
          <a:endParaRPr lang="zh-CN" altLang="en-US"/>
        </a:p>
      </dgm:t>
    </dgm:pt>
    <dgm:pt modelId="{E0D41194-6A10-4801-9E5C-7DCCA62850E5}" type="pres">
      <dgm:prSet presAssocID="{76837D4E-90A9-4939-922C-BA3FFFC1A78E}" presName="composite" presStyleCnt="0"/>
      <dgm:spPr/>
    </dgm:pt>
    <dgm:pt modelId="{63D60E82-9084-4747-BD19-AF13FBC6C069}" type="pres">
      <dgm:prSet presAssocID="{76837D4E-90A9-4939-922C-BA3FFFC1A78E}" presName="parTx" presStyleLbl="alignNode1" presStyleIdx="0" presStyleCnt="4">
        <dgm:presLayoutVars>
          <dgm:chMax val="0"/>
          <dgm:chPref val="0"/>
          <dgm:bulletEnabled val="1"/>
        </dgm:presLayoutVars>
      </dgm:prSet>
      <dgm:spPr/>
      <dgm:t>
        <a:bodyPr/>
        <a:lstStyle/>
        <a:p>
          <a:endParaRPr lang="zh-CN" altLang="en-US"/>
        </a:p>
      </dgm:t>
    </dgm:pt>
    <dgm:pt modelId="{DFA7D9AE-A076-4695-BFAF-2D429A186486}" type="pres">
      <dgm:prSet presAssocID="{76837D4E-90A9-4939-922C-BA3FFFC1A78E}" presName="desTx" presStyleLbl="alignAccFollowNode1" presStyleIdx="0" presStyleCnt="4">
        <dgm:presLayoutVars>
          <dgm:bulletEnabled val="1"/>
        </dgm:presLayoutVars>
      </dgm:prSet>
      <dgm:spPr/>
      <dgm:t>
        <a:bodyPr/>
        <a:lstStyle/>
        <a:p>
          <a:endParaRPr lang="zh-CN" altLang="en-US"/>
        </a:p>
      </dgm:t>
    </dgm:pt>
    <dgm:pt modelId="{84E2A123-5122-4B6D-8C25-E7B2466A10BB}" type="pres">
      <dgm:prSet presAssocID="{A21BD223-BEF6-493A-BB10-53C158C6DEFD}" presName="space" presStyleCnt="0"/>
      <dgm:spPr/>
    </dgm:pt>
    <dgm:pt modelId="{F0AA9C07-AF3D-4362-916E-9AEC56033C10}" type="pres">
      <dgm:prSet presAssocID="{B720B292-97EF-4469-97F1-2A557CF649DD}" presName="composite" presStyleCnt="0"/>
      <dgm:spPr/>
    </dgm:pt>
    <dgm:pt modelId="{17F90895-FCFF-44AF-8F19-83C2670D3810}" type="pres">
      <dgm:prSet presAssocID="{B720B292-97EF-4469-97F1-2A557CF649DD}" presName="parTx" presStyleLbl="alignNode1" presStyleIdx="1" presStyleCnt="4">
        <dgm:presLayoutVars>
          <dgm:chMax val="0"/>
          <dgm:chPref val="0"/>
          <dgm:bulletEnabled val="1"/>
        </dgm:presLayoutVars>
      </dgm:prSet>
      <dgm:spPr/>
      <dgm:t>
        <a:bodyPr/>
        <a:lstStyle/>
        <a:p>
          <a:endParaRPr lang="zh-CN" altLang="en-US"/>
        </a:p>
      </dgm:t>
    </dgm:pt>
    <dgm:pt modelId="{A03DDE1E-94C7-4A9D-BB80-C51041D89BA0}" type="pres">
      <dgm:prSet presAssocID="{B720B292-97EF-4469-97F1-2A557CF649DD}" presName="desTx" presStyleLbl="alignAccFollowNode1" presStyleIdx="1" presStyleCnt="4">
        <dgm:presLayoutVars>
          <dgm:bulletEnabled val="1"/>
        </dgm:presLayoutVars>
      </dgm:prSet>
      <dgm:spPr/>
      <dgm:t>
        <a:bodyPr/>
        <a:lstStyle/>
        <a:p>
          <a:endParaRPr lang="zh-CN" altLang="en-US"/>
        </a:p>
      </dgm:t>
    </dgm:pt>
    <dgm:pt modelId="{67B063AF-5984-41F8-A37B-6C9E9F3D34E2}" type="pres">
      <dgm:prSet presAssocID="{C6542714-5795-48C1-847F-D25D63AB4E7D}" presName="space" presStyleCnt="0"/>
      <dgm:spPr/>
    </dgm:pt>
    <dgm:pt modelId="{02A44E65-B1CA-415A-8BC8-ACBCF7093F74}" type="pres">
      <dgm:prSet presAssocID="{D8A35537-B1C9-4B8A-8046-475030FDDF62}" presName="composite" presStyleCnt="0"/>
      <dgm:spPr/>
    </dgm:pt>
    <dgm:pt modelId="{D12030B1-5EDF-46CC-84A7-2B17B218562C}" type="pres">
      <dgm:prSet presAssocID="{D8A35537-B1C9-4B8A-8046-475030FDDF62}" presName="parTx" presStyleLbl="alignNode1" presStyleIdx="2" presStyleCnt="4">
        <dgm:presLayoutVars>
          <dgm:chMax val="0"/>
          <dgm:chPref val="0"/>
          <dgm:bulletEnabled val="1"/>
        </dgm:presLayoutVars>
      </dgm:prSet>
      <dgm:spPr/>
      <dgm:t>
        <a:bodyPr/>
        <a:lstStyle/>
        <a:p>
          <a:endParaRPr lang="zh-CN" altLang="en-US"/>
        </a:p>
      </dgm:t>
    </dgm:pt>
    <dgm:pt modelId="{FB83A8E6-734E-4CCF-9477-62F7B72B9EB2}" type="pres">
      <dgm:prSet presAssocID="{D8A35537-B1C9-4B8A-8046-475030FDDF62}" presName="desTx" presStyleLbl="alignAccFollowNode1" presStyleIdx="2" presStyleCnt="4">
        <dgm:presLayoutVars>
          <dgm:bulletEnabled val="1"/>
        </dgm:presLayoutVars>
      </dgm:prSet>
      <dgm:spPr/>
      <dgm:t>
        <a:bodyPr/>
        <a:lstStyle/>
        <a:p>
          <a:endParaRPr lang="zh-CN" altLang="en-US"/>
        </a:p>
      </dgm:t>
    </dgm:pt>
    <dgm:pt modelId="{EBAB11FF-C033-453F-9DED-AB7F5281DCA2}" type="pres">
      <dgm:prSet presAssocID="{136D3D91-AA2A-400A-9491-0E13B7B382B7}" presName="space" presStyleCnt="0"/>
      <dgm:spPr/>
    </dgm:pt>
    <dgm:pt modelId="{FBDB9460-8117-4964-9498-3DBE7380E88A}" type="pres">
      <dgm:prSet presAssocID="{6D7BFA36-8C24-4E0D-8440-ADD9C1E047C9}" presName="composite" presStyleCnt="0"/>
      <dgm:spPr/>
    </dgm:pt>
    <dgm:pt modelId="{A744A163-FD45-4F15-B994-25EE0C82C496}" type="pres">
      <dgm:prSet presAssocID="{6D7BFA36-8C24-4E0D-8440-ADD9C1E047C9}" presName="parTx" presStyleLbl="alignNode1" presStyleIdx="3" presStyleCnt="4">
        <dgm:presLayoutVars>
          <dgm:chMax val="0"/>
          <dgm:chPref val="0"/>
          <dgm:bulletEnabled val="1"/>
        </dgm:presLayoutVars>
      </dgm:prSet>
      <dgm:spPr/>
      <dgm:t>
        <a:bodyPr/>
        <a:lstStyle/>
        <a:p>
          <a:endParaRPr lang="zh-CN" altLang="en-US"/>
        </a:p>
      </dgm:t>
    </dgm:pt>
    <dgm:pt modelId="{5B9A989C-B0E1-4E9A-AE87-CC1B83DCD56E}" type="pres">
      <dgm:prSet presAssocID="{6D7BFA36-8C24-4E0D-8440-ADD9C1E047C9}" presName="desTx" presStyleLbl="alignAccFollowNode1" presStyleIdx="3" presStyleCnt="4">
        <dgm:presLayoutVars>
          <dgm:bulletEnabled val="1"/>
        </dgm:presLayoutVars>
      </dgm:prSet>
      <dgm:spPr/>
      <dgm:t>
        <a:bodyPr/>
        <a:lstStyle/>
        <a:p>
          <a:endParaRPr lang="zh-CN" altLang="en-US"/>
        </a:p>
      </dgm:t>
    </dgm:pt>
  </dgm:ptLst>
  <dgm:cxnLst>
    <dgm:cxn modelId="{CEB0F6E8-34D4-4BEF-B9DE-0E8DDF98D45F}" type="presOf" srcId="{6D7BFA36-8C24-4E0D-8440-ADD9C1E047C9}" destId="{A744A163-FD45-4F15-B994-25EE0C82C496}" srcOrd="0" destOrd="0" presId="urn:microsoft.com/office/officeart/2005/8/layout/hList1"/>
    <dgm:cxn modelId="{58E3193E-80C9-4BA2-8573-7B12216DC62B}" type="presOf" srcId="{D8A35537-B1C9-4B8A-8046-475030FDDF62}" destId="{D12030B1-5EDF-46CC-84A7-2B17B218562C}" srcOrd="0" destOrd="0" presId="urn:microsoft.com/office/officeart/2005/8/layout/hList1"/>
    <dgm:cxn modelId="{1A2EA791-A239-4F98-96B9-F25D374EB9C1}" srcId="{E6E7DFFA-B79C-4C81-BD77-CA6C6F4D6613}" destId="{6D7BFA36-8C24-4E0D-8440-ADD9C1E047C9}" srcOrd="3" destOrd="0" parTransId="{C0510350-3C46-4578-B9F0-01A218D390FE}" sibTransId="{3E6C53C9-BC80-4244-9FD9-CE49318B1328}"/>
    <dgm:cxn modelId="{EB355DB4-9B2F-4747-B787-C199A3E8D147}" srcId="{E6E7DFFA-B79C-4C81-BD77-CA6C6F4D6613}" destId="{76837D4E-90A9-4939-922C-BA3FFFC1A78E}" srcOrd="0" destOrd="0" parTransId="{2FF9A642-AA53-4F23-8C7A-DF690B4AE4FF}" sibTransId="{A21BD223-BEF6-493A-BB10-53C158C6DEFD}"/>
    <dgm:cxn modelId="{44A524E2-95E2-4FAF-BDFD-AC41402F55A5}" srcId="{E6E7DFFA-B79C-4C81-BD77-CA6C6F4D6613}" destId="{B720B292-97EF-4469-97F1-2A557CF649DD}" srcOrd="1" destOrd="0" parTransId="{DDFBC705-3F0E-43A0-B423-33A3DFE8C9ED}" sibTransId="{C6542714-5795-48C1-847F-D25D63AB4E7D}"/>
    <dgm:cxn modelId="{79CD46D8-0B8C-485F-9C4F-2C26104A714C}" type="presOf" srcId="{A8849D5D-611A-4CC8-9503-86E4C83F0BCD}" destId="{5B9A989C-B0E1-4E9A-AE87-CC1B83DCD56E}" srcOrd="0" destOrd="0" presId="urn:microsoft.com/office/officeart/2005/8/layout/hList1"/>
    <dgm:cxn modelId="{A10FFC45-1F9A-40EA-99AC-78E7DD816E07}" srcId="{B720B292-97EF-4469-97F1-2A557CF649DD}" destId="{5FA4DFB1-4FEB-42A3-B9B3-3CFE4D2C3E12}" srcOrd="0" destOrd="0" parTransId="{CE7257CC-3E6B-4E76-BB16-BBF204D6EE1E}" sibTransId="{D75383D7-04B9-48C3-BCA5-56AE7D3724D9}"/>
    <dgm:cxn modelId="{93A72550-9272-488D-ACC4-D65BAF7D442A}" srcId="{6D7BFA36-8C24-4E0D-8440-ADD9C1E047C9}" destId="{A8849D5D-611A-4CC8-9503-86E4C83F0BCD}" srcOrd="0" destOrd="0" parTransId="{C9A0A1A1-F95D-44BD-9F56-2656E85AF551}" sibTransId="{DB4D860A-64D9-42C1-A786-7BD7016BEDEB}"/>
    <dgm:cxn modelId="{EB16D0FC-60EE-478E-85E0-741C67CD04C6}" srcId="{76837D4E-90A9-4939-922C-BA3FFFC1A78E}" destId="{D8D43059-5FB6-418A-8651-44EEE29844E4}" srcOrd="0" destOrd="0" parTransId="{95579F84-D7D0-458F-834A-930FAE0693FF}" sibTransId="{267456E7-7EC3-4D5C-ABEA-17539F605D74}"/>
    <dgm:cxn modelId="{356795FB-924C-488E-A793-5E8EF744B4AD}" type="presOf" srcId="{E6E7DFFA-B79C-4C81-BD77-CA6C6F4D6613}" destId="{69790D46-EDE0-4689-A78C-D0783369A65D}" srcOrd="0" destOrd="0" presId="urn:microsoft.com/office/officeart/2005/8/layout/hList1"/>
    <dgm:cxn modelId="{AEFB5317-F076-4F74-8F79-FDCA85010FCD}" type="presOf" srcId="{F26541EF-71A4-4380-A77B-3D7A124B104A}" destId="{FB83A8E6-734E-4CCF-9477-62F7B72B9EB2}" srcOrd="0" destOrd="0" presId="urn:microsoft.com/office/officeart/2005/8/layout/hList1"/>
    <dgm:cxn modelId="{96A7DEC0-250B-453B-8204-C54220969E31}" srcId="{E6E7DFFA-B79C-4C81-BD77-CA6C6F4D6613}" destId="{D8A35537-B1C9-4B8A-8046-475030FDDF62}" srcOrd="2" destOrd="0" parTransId="{74506F8B-8E1B-40A6-9EB8-E37134E79C45}" sibTransId="{136D3D91-AA2A-400A-9491-0E13B7B382B7}"/>
    <dgm:cxn modelId="{DAE81953-A231-4332-8C28-48972275BB62}" type="presOf" srcId="{5FA4DFB1-4FEB-42A3-B9B3-3CFE4D2C3E12}" destId="{A03DDE1E-94C7-4A9D-BB80-C51041D89BA0}" srcOrd="0" destOrd="0" presId="urn:microsoft.com/office/officeart/2005/8/layout/hList1"/>
    <dgm:cxn modelId="{2C29ACE2-65D2-4E19-B0B7-0A97FB674F42}" type="presOf" srcId="{D8D43059-5FB6-418A-8651-44EEE29844E4}" destId="{DFA7D9AE-A076-4695-BFAF-2D429A186486}" srcOrd="0" destOrd="0" presId="urn:microsoft.com/office/officeart/2005/8/layout/hList1"/>
    <dgm:cxn modelId="{8279DE5D-133F-49FF-A527-7BA9437435F2}" type="presOf" srcId="{76837D4E-90A9-4939-922C-BA3FFFC1A78E}" destId="{63D60E82-9084-4747-BD19-AF13FBC6C069}" srcOrd="0" destOrd="0" presId="urn:microsoft.com/office/officeart/2005/8/layout/hList1"/>
    <dgm:cxn modelId="{A2EE7DA1-DAAE-4A81-AF50-0877308ADC80}" type="presOf" srcId="{B720B292-97EF-4469-97F1-2A557CF649DD}" destId="{17F90895-FCFF-44AF-8F19-83C2670D3810}" srcOrd="0" destOrd="0" presId="urn:microsoft.com/office/officeart/2005/8/layout/hList1"/>
    <dgm:cxn modelId="{E4FE64E8-3E0B-44EB-9D2B-6B0BE164067F}" srcId="{D8A35537-B1C9-4B8A-8046-475030FDDF62}" destId="{F26541EF-71A4-4380-A77B-3D7A124B104A}" srcOrd="0" destOrd="0" parTransId="{5278BD61-9AA4-48CD-A0E3-E710A4EC1448}" sibTransId="{8BCC1163-2861-49E3-AB20-F20A550B3B0B}"/>
    <dgm:cxn modelId="{6564177E-11C3-4A0E-9678-1740388DD2B6}" type="presParOf" srcId="{69790D46-EDE0-4689-A78C-D0783369A65D}" destId="{E0D41194-6A10-4801-9E5C-7DCCA62850E5}" srcOrd="0" destOrd="0" presId="urn:microsoft.com/office/officeart/2005/8/layout/hList1"/>
    <dgm:cxn modelId="{B787F473-D53C-46B7-8B7B-0BACF5A6EF20}" type="presParOf" srcId="{E0D41194-6A10-4801-9E5C-7DCCA62850E5}" destId="{63D60E82-9084-4747-BD19-AF13FBC6C069}" srcOrd="0" destOrd="0" presId="urn:microsoft.com/office/officeart/2005/8/layout/hList1"/>
    <dgm:cxn modelId="{0D8EF1F1-7CAD-4A38-A28F-210074D7BFAD}" type="presParOf" srcId="{E0D41194-6A10-4801-9E5C-7DCCA62850E5}" destId="{DFA7D9AE-A076-4695-BFAF-2D429A186486}" srcOrd="1" destOrd="0" presId="urn:microsoft.com/office/officeart/2005/8/layout/hList1"/>
    <dgm:cxn modelId="{33E45B08-4137-47F1-B62A-11D145C4CE3E}" type="presParOf" srcId="{69790D46-EDE0-4689-A78C-D0783369A65D}" destId="{84E2A123-5122-4B6D-8C25-E7B2466A10BB}" srcOrd="1" destOrd="0" presId="urn:microsoft.com/office/officeart/2005/8/layout/hList1"/>
    <dgm:cxn modelId="{4C2340D9-C341-4EA5-9DF1-20CC5B428FF1}" type="presParOf" srcId="{69790D46-EDE0-4689-A78C-D0783369A65D}" destId="{F0AA9C07-AF3D-4362-916E-9AEC56033C10}" srcOrd="2" destOrd="0" presId="urn:microsoft.com/office/officeart/2005/8/layout/hList1"/>
    <dgm:cxn modelId="{F295B839-1B68-42C5-A68D-E9390C979B0F}" type="presParOf" srcId="{F0AA9C07-AF3D-4362-916E-9AEC56033C10}" destId="{17F90895-FCFF-44AF-8F19-83C2670D3810}" srcOrd="0" destOrd="0" presId="urn:microsoft.com/office/officeart/2005/8/layout/hList1"/>
    <dgm:cxn modelId="{1C70A71B-4B0C-4DEA-AFB9-B9A54D93C464}" type="presParOf" srcId="{F0AA9C07-AF3D-4362-916E-9AEC56033C10}" destId="{A03DDE1E-94C7-4A9D-BB80-C51041D89BA0}" srcOrd="1" destOrd="0" presId="urn:microsoft.com/office/officeart/2005/8/layout/hList1"/>
    <dgm:cxn modelId="{28646E5B-23DC-43AD-961F-07E292B4E1DA}" type="presParOf" srcId="{69790D46-EDE0-4689-A78C-D0783369A65D}" destId="{67B063AF-5984-41F8-A37B-6C9E9F3D34E2}" srcOrd="3" destOrd="0" presId="urn:microsoft.com/office/officeart/2005/8/layout/hList1"/>
    <dgm:cxn modelId="{0F876B5B-6487-4176-B044-940E76B710D4}" type="presParOf" srcId="{69790D46-EDE0-4689-A78C-D0783369A65D}" destId="{02A44E65-B1CA-415A-8BC8-ACBCF7093F74}" srcOrd="4" destOrd="0" presId="urn:microsoft.com/office/officeart/2005/8/layout/hList1"/>
    <dgm:cxn modelId="{33E9B8CD-1B6F-4164-B7C9-6760ACB211DD}" type="presParOf" srcId="{02A44E65-B1CA-415A-8BC8-ACBCF7093F74}" destId="{D12030B1-5EDF-46CC-84A7-2B17B218562C}" srcOrd="0" destOrd="0" presId="urn:microsoft.com/office/officeart/2005/8/layout/hList1"/>
    <dgm:cxn modelId="{56BECE2A-33CB-423E-8DA3-30E3B02F42D9}" type="presParOf" srcId="{02A44E65-B1CA-415A-8BC8-ACBCF7093F74}" destId="{FB83A8E6-734E-4CCF-9477-62F7B72B9EB2}" srcOrd="1" destOrd="0" presId="urn:microsoft.com/office/officeart/2005/8/layout/hList1"/>
    <dgm:cxn modelId="{FAFF7B15-8309-41E5-9760-870BBF6015D3}" type="presParOf" srcId="{69790D46-EDE0-4689-A78C-D0783369A65D}" destId="{EBAB11FF-C033-453F-9DED-AB7F5281DCA2}" srcOrd="5" destOrd="0" presId="urn:microsoft.com/office/officeart/2005/8/layout/hList1"/>
    <dgm:cxn modelId="{D65BEE35-8F30-4E3A-899A-2B33FD32AAF6}" type="presParOf" srcId="{69790D46-EDE0-4689-A78C-D0783369A65D}" destId="{FBDB9460-8117-4964-9498-3DBE7380E88A}" srcOrd="6" destOrd="0" presId="urn:microsoft.com/office/officeart/2005/8/layout/hList1"/>
    <dgm:cxn modelId="{3CA70B19-28B4-469D-8F9C-6589BC298520}" type="presParOf" srcId="{FBDB9460-8117-4964-9498-3DBE7380E88A}" destId="{A744A163-FD45-4F15-B994-25EE0C82C496}" srcOrd="0" destOrd="0" presId="urn:microsoft.com/office/officeart/2005/8/layout/hList1"/>
    <dgm:cxn modelId="{779F1D40-5F00-471E-8337-057A38C25250}" type="presParOf" srcId="{FBDB9460-8117-4964-9498-3DBE7380E88A}" destId="{5B9A989C-B0E1-4E9A-AE87-CC1B83DCD56E}"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7E77664-0B42-438E-9446-ED27BBF9C8D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7F671E9-651E-48EC-8E85-550AC7A9B8B1}">
      <dgm:prSet custT="1"/>
      <dgm:spPr/>
      <dgm:t>
        <a:bodyPr/>
        <a:lstStyle/>
        <a:p>
          <a:pPr rtl="0"/>
          <a:r>
            <a:rPr lang="en-US" sz="2400" b="1" dirty="0" smtClean="0"/>
            <a:t>2</a:t>
          </a:r>
          <a:r>
            <a:rPr lang="zh-CN" sz="2400" b="1" dirty="0" smtClean="0"/>
            <a:t>．</a:t>
          </a:r>
          <a:endParaRPr lang="en-US" altLang="zh-CN" sz="2400" b="1" dirty="0" smtClean="0"/>
        </a:p>
        <a:p>
          <a:pPr rtl="0"/>
          <a:r>
            <a:rPr lang="zh-CN" sz="2400" b="1" dirty="0" smtClean="0"/>
            <a:t>传</a:t>
          </a:r>
          <a:endParaRPr lang="en-US" altLang="zh-CN" sz="2400" b="1" dirty="0" smtClean="0"/>
        </a:p>
        <a:p>
          <a:pPr rtl="0"/>
          <a:r>
            <a:rPr lang="zh-CN" sz="2400" b="1" dirty="0" smtClean="0"/>
            <a:t>输</a:t>
          </a:r>
          <a:endParaRPr lang="en-US" altLang="zh-CN" sz="2400" b="1" dirty="0" smtClean="0"/>
        </a:p>
        <a:p>
          <a:pPr rtl="0"/>
          <a:r>
            <a:rPr lang="zh-CN" sz="2400" b="1" dirty="0" smtClean="0"/>
            <a:t>层</a:t>
          </a:r>
          <a:endParaRPr lang="zh-CN" sz="2400" dirty="0"/>
        </a:p>
      </dgm:t>
    </dgm:pt>
    <dgm:pt modelId="{CF14E189-D80E-4EA3-AE1D-04904EB8F41E}" type="parTrans" cxnId="{A4A8198C-B6A8-4114-9C98-181F4BEF939C}">
      <dgm:prSet/>
      <dgm:spPr/>
      <dgm:t>
        <a:bodyPr/>
        <a:lstStyle/>
        <a:p>
          <a:endParaRPr lang="zh-CN" altLang="en-US"/>
        </a:p>
      </dgm:t>
    </dgm:pt>
    <dgm:pt modelId="{46246E2B-EC2D-4873-8169-5C4CB21448D7}" type="sibTrans" cxnId="{A4A8198C-B6A8-4114-9C98-181F4BEF939C}">
      <dgm:prSet/>
      <dgm:spPr/>
      <dgm:t>
        <a:bodyPr/>
        <a:lstStyle/>
        <a:p>
          <a:endParaRPr lang="zh-CN" altLang="en-US"/>
        </a:p>
      </dgm:t>
    </dgm:pt>
    <dgm:pt modelId="{60DE1922-AC0C-4BDA-803A-4575C42D1952}">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zh-CN" sz="2000" dirty="0" smtClean="0"/>
            <a:t>传输层对应于</a:t>
          </a:r>
          <a:r>
            <a:rPr lang="en-US" sz="2000" dirty="0" smtClean="0"/>
            <a:t>OSI</a:t>
          </a:r>
          <a:r>
            <a:rPr lang="zh-CN" sz="2000" dirty="0" smtClean="0"/>
            <a:t>参考模型的传输层，为应用层实体提供端到端的通信功能，保证了数据包的顺序传送及数据的完整性。该层定义了两个主要的协议：传输控制协议（</a:t>
          </a:r>
          <a:r>
            <a:rPr lang="en-US" sz="2000" dirty="0" smtClean="0"/>
            <a:t>TCP</a:t>
          </a:r>
          <a:r>
            <a:rPr lang="zh-CN" sz="2000" dirty="0" smtClean="0"/>
            <a:t>）和用户数据报协议（</a:t>
          </a:r>
          <a:r>
            <a:rPr lang="en-US" sz="2000" dirty="0" smtClean="0"/>
            <a:t>UDP)</a:t>
          </a:r>
          <a:r>
            <a:rPr lang="zh-CN" sz="2000" dirty="0" smtClean="0"/>
            <a:t>。</a:t>
          </a:r>
          <a:endParaRPr lang="zh-CN" sz="2000" dirty="0"/>
        </a:p>
      </dgm:t>
    </dgm:pt>
    <dgm:pt modelId="{418F4D06-6F5F-493F-B305-7C5000E26206}" type="parTrans" cxnId="{AFE7FCD4-D074-4A55-9B5F-03B9D679F41A}">
      <dgm:prSet/>
      <dgm:spPr/>
      <dgm:t>
        <a:bodyPr/>
        <a:lstStyle/>
        <a:p>
          <a:endParaRPr lang="zh-CN" altLang="en-US"/>
        </a:p>
      </dgm:t>
    </dgm:pt>
    <dgm:pt modelId="{C9605A54-BCC7-40C1-9E01-58038278227E}" type="sibTrans" cxnId="{AFE7FCD4-D074-4A55-9B5F-03B9D679F41A}">
      <dgm:prSet/>
      <dgm:spPr/>
      <dgm:t>
        <a:bodyPr/>
        <a:lstStyle/>
        <a:p>
          <a:endParaRPr lang="zh-CN" altLang="en-US"/>
        </a:p>
      </dgm:t>
    </dgm:pt>
    <dgm:pt modelId="{0265307D-7804-47B1-9CD9-1D36DD91DD78}">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en-US" sz="2000" dirty="0" smtClean="0"/>
            <a:t>TCP</a:t>
          </a:r>
          <a:r>
            <a:rPr lang="zh-CN" sz="2000" dirty="0" smtClean="0"/>
            <a:t>协议提供的是一种可靠的、面向连接的数据传输服务，是</a:t>
          </a:r>
          <a:r>
            <a:rPr lang="en-US" sz="2000" dirty="0" smtClean="0"/>
            <a:t>TCP/IP</a:t>
          </a:r>
          <a:r>
            <a:rPr lang="zh-CN" sz="2000" dirty="0" smtClean="0"/>
            <a:t>中的核心；而</a:t>
          </a:r>
          <a:r>
            <a:rPr lang="en-US" sz="2000" dirty="0" smtClean="0"/>
            <a:t>UDP</a:t>
          </a:r>
          <a:r>
            <a:rPr lang="zh-CN" sz="2000" dirty="0" smtClean="0"/>
            <a:t>协议提供的则是不可靠的、无连接的数据传输服务，主要适用于不需要对报文进行排序和流量控制的场合。</a:t>
          </a:r>
          <a:r>
            <a:rPr lang="en-US" sz="2000" dirty="0" smtClean="0"/>
            <a:t>UDP</a:t>
          </a:r>
          <a:r>
            <a:rPr lang="zh-CN" sz="2000" dirty="0" smtClean="0"/>
            <a:t>报文可能会出现丢失、重复、失序等现象。</a:t>
          </a:r>
          <a:endParaRPr lang="zh-CN" sz="2000" dirty="0"/>
        </a:p>
      </dgm:t>
    </dgm:pt>
    <dgm:pt modelId="{F95E8CD9-6333-4B9E-B53A-E149BAB331E2}" type="parTrans" cxnId="{3AF5FC89-A125-4DF9-BE31-AD146451ECF5}">
      <dgm:prSet/>
      <dgm:spPr/>
      <dgm:t>
        <a:bodyPr/>
        <a:lstStyle/>
        <a:p>
          <a:endParaRPr lang="zh-CN" altLang="en-US"/>
        </a:p>
      </dgm:t>
    </dgm:pt>
    <dgm:pt modelId="{CACEB7C1-E17B-4CE7-AABF-FA69BF224964}" type="sibTrans" cxnId="{3AF5FC89-A125-4DF9-BE31-AD146451ECF5}">
      <dgm:prSet/>
      <dgm:spPr/>
      <dgm:t>
        <a:bodyPr/>
        <a:lstStyle/>
        <a:p>
          <a:endParaRPr lang="zh-CN" altLang="en-US"/>
        </a:p>
      </dgm:t>
    </dgm:pt>
    <dgm:pt modelId="{0B14EFD1-F02B-4D10-B17A-09D2F380A1A4}" type="pres">
      <dgm:prSet presAssocID="{57E77664-0B42-438E-9446-ED27BBF9C8DB}" presName="Name0" presStyleCnt="0">
        <dgm:presLayoutVars>
          <dgm:dir/>
          <dgm:animLvl val="lvl"/>
          <dgm:resizeHandles val="exact"/>
        </dgm:presLayoutVars>
      </dgm:prSet>
      <dgm:spPr/>
      <dgm:t>
        <a:bodyPr/>
        <a:lstStyle/>
        <a:p>
          <a:endParaRPr lang="zh-CN" altLang="en-US"/>
        </a:p>
      </dgm:t>
    </dgm:pt>
    <dgm:pt modelId="{BEBF370E-BDFC-419B-A623-65162D79776E}" type="pres">
      <dgm:prSet presAssocID="{77F671E9-651E-48EC-8E85-550AC7A9B8B1}" presName="linNode" presStyleCnt="0"/>
      <dgm:spPr/>
    </dgm:pt>
    <dgm:pt modelId="{E5C7D685-F812-45B6-8A44-616384768311}" type="pres">
      <dgm:prSet presAssocID="{77F671E9-651E-48EC-8E85-550AC7A9B8B1}" presName="parentText" presStyleLbl="node1" presStyleIdx="0" presStyleCnt="1" custScaleX="39707">
        <dgm:presLayoutVars>
          <dgm:chMax val="1"/>
          <dgm:bulletEnabled val="1"/>
        </dgm:presLayoutVars>
      </dgm:prSet>
      <dgm:spPr/>
      <dgm:t>
        <a:bodyPr/>
        <a:lstStyle/>
        <a:p>
          <a:endParaRPr lang="zh-CN" altLang="en-US"/>
        </a:p>
      </dgm:t>
    </dgm:pt>
    <dgm:pt modelId="{A2660C3C-96BB-4BBE-A06A-203F9E62B998}" type="pres">
      <dgm:prSet presAssocID="{77F671E9-651E-48EC-8E85-550AC7A9B8B1}" presName="descendantText" presStyleLbl="alignAccFollowNode1" presStyleIdx="0" presStyleCnt="1" custScaleX="131615" custScaleY="125000">
        <dgm:presLayoutVars>
          <dgm:bulletEnabled val="1"/>
        </dgm:presLayoutVars>
      </dgm:prSet>
      <dgm:spPr/>
      <dgm:t>
        <a:bodyPr/>
        <a:lstStyle/>
        <a:p>
          <a:endParaRPr lang="zh-CN" altLang="en-US"/>
        </a:p>
      </dgm:t>
    </dgm:pt>
  </dgm:ptLst>
  <dgm:cxnLst>
    <dgm:cxn modelId="{D73F12A8-5DAB-410C-B436-855508038279}" type="presOf" srcId="{57E77664-0B42-438E-9446-ED27BBF9C8DB}" destId="{0B14EFD1-F02B-4D10-B17A-09D2F380A1A4}" srcOrd="0" destOrd="0" presId="urn:microsoft.com/office/officeart/2005/8/layout/vList5"/>
    <dgm:cxn modelId="{678AD549-0C32-4CE6-9891-F612A8571176}" type="presOf" srcId="{77F671E9-651E-48EC-8E85-550AC7A9B8B1}" destId="{E5C7D685-F812-45B6-8A44-616384768311}" srcOrd="0" destOrd="0" presId="urn:microsoft.com/office/officeart/2005/8/layout/vList5"/>
    <dgm:cxn modelId="{AFE7FCD4-D074-4A55-9B5F-03B9D679F41A}" srcId="{77F671E9-651E-48EC-8E85-550AC7A9B8B1}" destId="{60DE1922-AC0C-4BDA-803A-4575C42D1952}" srcOrd="0" destOrd="0" parTransId="{418F4D06-6F5F-493F-B305-7C5000E26206}" sibTransId="{C9605A54-BCC7-40C1-9E01-58038278227E}"/>
    <dgm:cxn modelId="{FD140A22-9733-4164-9A8D-69C0D3035EF3}" type="presOf" srcId="{60DE1922-AC0C-4BDA-803A-4575C42D1952}" destId="{A2660C3C-96BB-4BBE-A06A-203F9E62B998}" srcOrd="0" destOrd="0" presId="urn:microsoft.com/office/officeart/2005/8/layout/vList5"/>
    <dgm:cxn modelId="{A4A8198C-B6A8-4114-9C98-181F4BEF939C}" srcId="{57E77664-0B42-438E-9446-ED27BBF9C8DB}" destId="{77F671E9-651E-48EC-8E85-550AC7A9B8B1}" srcOrd="0" destOrd="0" parTransId="{CF14E189-D80E-4EA3-AE1D-04904EB8F41E}" sibTransId="{46246E2B-EC2D-4873-8169-5C4CB21448D7}"/>
    <dgm:cxn modelId="{3AF5FC89-A125-4DF9-BE31-AD146451ECF5}" srcId="{77F671E9-651E-48EC-8E85-550AC7A9B8B1}" destId="{0265307D-7804-47B1-9CD9-1D36DD91DD78}" srcOrd="1" destOrd="0" parTransId="{F95E8CD9-6333-4B9E-B53A-E149BAB331E2}" sibTransId="{CACEB7C1-E17B-4CE7-AABF-FA69BF224964}"/>
    <dgm:cxn modelId="{18F06E69-6CB3-4540-A7A0-E2C7C4C9618D}" type="presOf" srcId="{0265307D-7804-47B1-9CD9-1D36DD91DD78}" destId="{A2660C3C-96BB-4BBE-A06A-203F9E62B998}" srcOrd="0" destOrd="1" presId="urn:microsoft.com/office/officeart/2005/8/layout/vList5"/>
    <dgm:cxn modelId="{009A162C-0B88-4D73-9713-A1A5C5F3E6DC}" type="presParOf" srcId="{0B14EFD1-F02B-4D10-B17A-09D2F380A1A4}" destId="{BEBF370E-BDFC-419B-A623-65162D79776E}" srcOrd="0" destOrd="0" presId="urn:microsoft.com/office/officeart/2005/8/layout/vList5"/>
    <dgm:cxn modelId="{218CC63A-E48C-4FC8-B9A4-2A80A2160743}" type="presParOf" srcId="{BEBF370E-BDFC-419B-A623-65162D79776E}" destId="{E5C7D685-F812-45B6-8A44-616384768311}" srcOrd="0" destOrd="0" presId="urn:microsoft.com/office/officeart/2005/8/layout/vList5"/>
    <dgm:cxn modelId="{911C7576-45BB-4F79-B15E-16AE460A0290}" type="presParOf" srcId="{BEBF370E-BDFC-419B-A623-65162D79776E}" destId="{A2660C3C-96BB-4BBE-A06A-203F9E62B99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40AE6F9-6163-4902-89D1-A1474E030D4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6395B3A7-E115-434E-9FCC-22FEB317DD92}">
      <dgm:prSet custT="1"/>
      <dgm:spPr/>
      <dgm:t>
        <a:bodyPr/>
        <a:lstStyle/>
        <a:p>
          <a:pPr rtl="0"/>
          <a:r>
            <a:rPr lang="en-US" sz="2400" b="1" dirty="0" smtClean="0"/>
            <a:t>3</a:t>
          </a:r>
          <a:r>
            <a:rPr lang="zh-CN" sz="2400" b="1" dirty="0" smtClean="0"/>
            <a:t>．</a:t>
          </a:r>
          <a:endParaRPr lang="en-US" altLang="zh-CN" sz="2400" b="1" dirty="0" smtClean="0"/>
        </a:p>
        <a:p>
          <a:pPr rtl="0"/>
          <a:r>
            <a:rPr lang="zh-CN" sz="2400" b="1" dirty="0" smtClean="0"/>
            <a:t>网</a:t>
          </a:r>
          <a:endParaRPr lang="en-US" altLang="zh-CN" sz="2400" b="1" dirty="0" smtClean="0"/>
        </a:p>
        <a:p>
          <a:pPr rtl="0"/>
          <a:r>
            <a:rPr lang="zh-CN" sz="2400" b="1" dirty="0" smtClean="0"/>
            <a:t>际</a:t>
          </a:r>
          <a:endParaRPr lang="en-US" altLang="zh-CN" sz="2400" b="1" dirty="0" smtClean="0"/>
        </a:p>
        <a:p>
          <a:pPr rtl="0"/>
          <a:r>
            <a:rPr lang="zh-CN" sz="2400" b="1" dirty="0" smtClean="0"/>
            <a:t>互</a:t>
          </a:r>
          <a:endParaRPr lang="en-US" altLang="zh-CN" sz="2400" b="1" dirty="0" smtClean="0"/>
        </a:p>
        <a:p>
          <a:pPr rtl="0"/>
          <a:r>
            <a:rPr lang="zh-CN" sz="2400" b="1" dirty="0" smtClean="0"/>
            <a:t>联</a:t>
          </a:r>
          <a:endParaRPr lang="en-US" altLang="zh-CN" sz="2400" b="1" dirty="0" smtClean="0"/>
        </a:p>
        <a:p>
          <a:pPr rtl="0"/>
          <a:r>
            <a:rPr lang="zh-CN" sz="2400" b="1" dirty="0" smtClean="0"/>
            <a:t>层</a:t>
          </a:r>
          <a:endParaRPr lang="zh-CN" sz="2400" dirty="0"/>
        </a:p>
      </dgm:t>
    </dgm:pt>
    <dgm:pt modelId="{621AFEC7-92BC-4CA0-BCF9-C6D5009379AA}" type="parTrans" cxnId="{DE97CC32-4EB0-47D6-B990-969CC0FFF88B}">
      <dgm:prSet/>
      <dgm:spPr/>
      <dgm:t>
        <a:bodyPr/>
        <a:lstStyle/>
        <a:p>
          <a:endParaRPr lang="zh-CN" altLang="en-US"/>
        </a:p>
      </dgm:t>
    </dgm:pt>
    <dgm:pt modelId="{9B03C118-7FA9-4A6D-A2FC-22FC11EFF68D}" type="sibTrans" cxnId="{DE97CC32-4EB0-47D6-B990-969CC0FFF88B}">
      <dgm:prSet/>
      <dgm:spPr/>
      <dgm:t>
        <a:bodyPr/>
        <a:lstStyle/>
        <a:p>
          <a:endParaRPr lang="zh-CN" altLang="en-US"/>
        </a:p>
      </dgm:t>
    </dgm:pt>
    <dgm:pt modelId="{6C9F8EFC-02A6-4664-B37D-E336E21ED2BB}">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zh-CN" sz="2000" dirty="0" smtClean="0"/>
            <a:t>网际互联层对应于</a:t>
          </a:r>
          <a:r>
            <a:rPr lang="en-US" sz="2000" dirty="0" smtClean="0"/>
            <a:t>OSI</a:t>
          </a:r>
          <a:r>
            <a:rPr lang="zh-CN" sz="2000" dirty="0" smtClean="0"/>
            <a:t>参考模型的网络层，主要解决主机到主机的通信问题。它所包含的协议设计数据包在整个网络上的逻辑传输。注重重新赋予主机一个</a:t>
          </a:r>
          <a:r>
            <a:rPr lang="en-US" sz="2000" dirty="0" smtClean="0"/>
            <a:t>IP</a:t>
          </a:r>
          <a:r>
            <a:rPr lang="zh-CN" sz="2000" dirty="0" smtClean="0"/>
            <a:t>地址来完成对主机的寻址，它还负责数据包在多种网络中的路由。该层有三个主要协议：网际协议（</a:t>
          </a:r>
          <a:r>
            <a:rPr lang="en-US" sz="2000" dirty="0" smtClean="0"/>
            <a:t>IP</a:t>
          </a:r>
          <a:r>
            <a:rPr lang="zh-CN" sz="2000" dirty="0" smtClean="0"/>
            <a:t>）、互联网控制报文协议（</a:t>
          </a:r>
          <a:r>
            <a:rPr lang="en-US" sz="2000" dirty="0" smtClean="0"/>
            <a:t>ICMP</a:t>
          </a:r>
          <a:r>
            <a:rPr lang="zh-CN" sz="2000" dirty="0" smtClean="0"/>
            <a:t>）和地址解析协议（</a:t>
          </a:r>
          <a:r>
            <a:rPr lang="en-US" sz="2000" dirty="0" smtClean="0"/>
            <a:t>ARP</a:t>
          </a:r>
          <a:r>
            <a:rPr lang="zh-CN" sz="2000" dirty="0" smtClean="0"/>
            <a:t>）。</a:t>
          </a:r>
          <a:endParaRPr lang="zh-CN" sz="2000" dirty="0"/>
        </a:p>
      </dgm:t>
    </dgm:pt>
    <dgm:pt modelId="{3D7CB7F2-A721-4C62-8596-31AF58A0A2F4}" type="parTrans" cxnId="{DA3D65AF-7AC0-4562-B9F0-755BA8177A93}">
      <dgm:prSet/>
      <dgm:spPr/>
      <dgm:t>
        <a:bodyPr/>
        <a:lstStyle/>
        <a:p>
          <a:endParaRPr lang="zh-CN" altLang="en-US"/>
        </a:p>
      </dgm:t>
    </dgm:pt>
    <dgm:pt modelId="{49337432-8AF5-4EAE-B322-5C77BC7340CE}" type="sibTrans" cxnId="{DA3D65AF-7AC0-4562-B9F0-755BA8177A93}">
      <dgm:prSet/>
      <dgm:spPr/>
      <dgm:t>
        <a:bodyPr/>
        <a:lstStyle/>
        <a:p>
          <a:endParaRPr lang="zh-CN" altLang="en-US"/>
        </a:p>
      </dgm:t>
    </dgm:pt>
    <dgm:pt modelId="{41113D23-B479-4B0A-B183-BD980936C20B}">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en-US" sz="2000" dirty="0" smtClean="0"/>
            <a:t>IP</a:t>
          </a:r>
          <a:r>
            <a:rPr lang="zh-CN" sz="2000" dirty="0" smtClean="0"/>
            <a:t>协议是网际互联层最重要的协议，它提供的是一个不可靠、无连接的数据报传递服务。</a:t>
          </a:r>
          <a:r>
            <a:rPr lang="en-US" sz="2000" dirty="0" smtClean="0"/>
            <a:t>ICMP</a:t>
          </a:r>
          <a:r>
            <a:rPr lang="zh-CN" sz="2000" dirty="0" smtClean="0"/>
            <a:t>协议为了有效转发</a:t>
          </a:r>
          <a:r>
            <a:rPr lang="en-US" sz="2000" dirty="0" smtClean="0"/>
            <a:t>IP</a:t>
          </a:r>
          <a:r>
            <a:rPr lang="zh-CN" sz="2000" dirty="0" smtClean="0"/>
            <a:t>数据报和提高交付成功的机会，允许主机或路由器报告差错情况和提供有关异常情况的报告。网络互联通过</a:t>
          </a:r>
          <a:r>
            <a:rPr lang="en-US" sz="2000" dirty="0" smtClean="0"/>
            <a:t>IP</a:t>
          </a:r>
          <a:r>
            <a:rPr lang="zh-CN" sz="2000" dirty="0" smtClean="0"/>
            <a:t>协议来实现，但实际通信确是通过</a:t>
          </a:r>
          <a:r>
            <a:rPr lang="en-US" sz="2000" dirty="0" smtClean="0"/>
            <a:t>MAC</a:t>
          </a:r>
          <a:r>
            <a:rPr lang="zh-CN" sz="2000" dirty="0" smtClean="0"/>
            <a:t>地址来实现的，使用</a:t>
          </a:r>
          <a:r>
            <a:rPr lang="en-US" sz="2000" dirty="0" smtClean="0"/>
            <a:t>ARP</a:t>
          </a:r>
          <a:r>
            <a:rPr lang="zh-CN" sz="2000" dirty="0" smtClean="0"/>
            <a:t>协议，可将</a:t>
          </a:r>
          <a:r>
            <a:rPr lang="en-US" sz="2000" dirty="0" smtClean="0"/>
            <a:t>IP</a:t>
          </a:r>
          <a:r>
            <a:rPr lang="zh-CN" sz="2000" dirty="0" smtClean="0"/>
            <a:t>数据包包头中的</a:t>
          </a:r>
          <a:r>
            <a:rPr lang="en-US" sz="2000" dirty="0" smtClean="0"/>
            <a:t>IP</a:t>
          </a:r>
          <a:r>
            <a:rPr lang="zh-CN" sz="2000" dirty="0" smtClean="0"/>
            <a:t>地址信息解析出</a:t>
          </a:r>
          <a:r>
            <a:rPr lang="en-US" sz="2000" dirty="0" smtClean="0"/>
            <a:t>MAC</a:t>
          </a:r>
          <a:r>
            <a:rPr lang="zh-CN" sz="2000" dirty="0" smtClean="0"/>
            <a:t>地址信息，以保证通信的顺利进行。</a:t>
          </a:r>
          <a:endParaRPr lang="zh-CN" sz="2000" dirty="0"/>
        </a:p>
      </dgm:t>
    </dgm:pt>
    <dgm:pt modelId="{37527F46-C2AE-4124-91E3-4EBC7015B85E}" type="parTrans" cxnId="{EDAA0F60-6136-4BEE-83B8-350FC0184B80}">
      <dgm:prSet/>
      <dgm:spPr/>
      <dgm:t>
        <a:bodyPr/>
        <a:lstStyle/>
        <a:p>
          <a:endParaRPr lang="zh-CN" altLang="en-US"/>
        </a:p>
      </dgm:t>
    </dgm:pt>
    <dgm:pt modelId="{480894A2-7E61-4464-9F90-13CDF6AFDA20}" type="sibTrans" cxnId="{EDAA0F60-6136-4BEE-83B8-350FC0184B80}">
      <dgm:prSet/>
      <dgm:spPr/>
      <dgm:t>
        <a:bodyPr/>
        <a:lstStyle/>
        <a:p>
          <a:endParaRPr lang="zh-CN" altLang="en-US"/>
        </a:p>
      </dgm:t>
    </dgm:pt>
    <dgm:pt modelId="{0BE3970E-442C-4D42-A2EC-974F9DFF44A7}" type="pres">
      <dgm:prSet presAssocID="{140AE6F9-6163-4902-89D1-A1474E030D4A}" presName="Name0" presStyleCnt="0">
        <dgm:presLayoutVars>
          <dgm:dir/>
          <dgm:animLvl val="lvl"/>
          <dgm:resizeHandles val="exact"/>
        </dgm:presLayoutVars>
      </dgm:prSet>
      <dgm:spPr/>
      <dgm:t>
        <a:bodyPr/>
        <a:lstStyle/>
        <a:p>
          <a:endParaRPr lang="zh-CN" altLang="en-US"/>
        </a:p>
      </dgm:t>
    </dgm:pt>
    <dgm:pt modelId="{2F4B3746-0184-402E-A1AF-DF0CF58F1780}" type="pres">
      <dgm:prSet presAssocID="{6395B3A7-E115-434E-9FCC-22FEB317DD92}" presName="linNode" presStyleCnt="0"/>
      <dgm:spPr/>
    </dgm:pt>
    <dgm:pt modelId="{069FB02F-7705-4266-9CCD-D46F0EACE098}" type="pres">
      <dgm:prSet presAssocID="{6395B3A7-E115-434E-9FCC-22FEB317DD92}" presName="parentText" presStyleLbl="node1" presStyleIdx="0" presStyleCnt="1">
        <dgm:presLayoutVars>
          <dgm:chMax val="1"/>
          <dgm:bulletEnabled val="1"/>
        </dgm:presLayoutVars>
      </dgm:prSet>
      <dgm:spPr/>
      <dgm:t>
        <a:bodyPr/>
        <a:lstStyle/>
        <a:p>
          <a:endParaRPr lang="zh-CN" altLang="en-US"/>
        </a:p>
      </dgm:t>
    </dgm:pt>
    <dgm:pt modelId="{705DC087-110D-4941-985E-2129BD643E14}" type="pres">
      <dgm:prSet presAssocID="{6395B3A7-E115-434E-9FCC-22FEB317DD92}" presName="descendantText" presStyleLbl="alignAccFollowNode1" presStyleIdx="0" presStyleCnt="1" custScaleX="306922" custScaleY="125000">
        <dgm:presLayoutVars>
          <dgm:bulletEnabled val="1"/>
        </dgm:presLayoutVars>
      </dgm:prSet>
      <dgm:spPr/>
      <dgm:t>
        <a:bodyPr/>
        <a:lstStyle/>
        <a:p>
          <a:endParaRPr lang="zh-CN" altLang="en-US"/>
        </a:p>
      </dgm:t>
    </dgm:pt>
  </dgm:ptLst>
  <dgm:cxnLst>
    <dgm:cxn modelId="{B548089C-2ACF-4F48-81D2-CC7D6DA8F328}" type="presOf" srcId="{41113D23-B479-4B0A-B183-BD980936C20B}" destId="{705DC087-110D-4941-985E-2129BD643E14}" srcOrd="0" destOrd="1" presId="urn:microsoft.com/office/officeart/2005/8/layout/vList5"/>
    <dgm:cxn modelId="{DA3D65AF-7AC0-4562-B9F0-755BA8177A93}" srcId="{6395B3A7-E115-434E-9FCC-22FEB317DD92}" destId="{6C9F8EFC-02A6-4664-B37D-E336E21ED2BB}" srcOrd="0" destOrd="0" parTransId="{3D7CB7F2-A721-4C62-8596-31AF58A0A2F4}" sibTransId="{49337432-8AF5-4EAE-B322-5C77BC7340CE}"/>
    <dgm:cxn modelId="{DE97CC32-4EB0-47D6-B990-969CC0FFF88B}" srcId="{140AE6F9-6163-4902-89D1-A1474E030D4A}" destId="{6395B3A7-E115-434E-9FCC-22FEB317DD92}" srcOrd="0" destOrd="0" parTransId="{621AFEC7-92BC-4CA0-BCF9-C6D5009379AA}" sibTransId="{9B03C118-7FA9-4A6D-A2FC-22FC11EFF68D}"/>
    <dgm:cxn modelId="{A7F2C482-BC50-4F56-935C-F7232105FEF9}" type="presOf" srcId="{140AE6F9-6163-4902-89D1-A1474E030D4A}" destId="{0BE3970E-442C-4D42-A2EC-974F9DFF44A7}" srcOrd="0" destOrd="0" presId="urn:microsoft.com/office/officeart/2005/8/layout/vList5"/>
    <dgm:cxn modelId="{EDAA0F60-6136-4BEE-83B8-350FC0184B80}" srcId="{6395B3A7-E115-434E-9FCC-22FEB317DD92}" destId="{41113D23-B479-4B0A-B183-BD980936C20B}" srcOrd="1" destOrd="0" parTransId="{37527F46-C2AE-4124-91E3-4EBC7015B85E}" sibTransId="{480894A2-7E61-4464-9F90-13CDF6AFDA20}"/>
    <dgm:cxn modelId="{0F8DDD7E-5A1E-437D-ABC7-51048FB1E639}" type="presOf" srcId="{6C9F8EFC-02A6-4664-B37D-E336E21ED2BB}" destId="{705DC087-110D-4941-985E-2129BD643E14}" srcOrd="0" destOrd="0" presId="urn:microsoft.com/office/officeart/2005/8/layout/vList5"/>
    <dgm:cxn modelId="{6834A55A-EA41-4300-8DC0-76FD5E9173CC}" type="presOf" srcId="{6395B3A7-E115-434E-9FCC-22FEB317DD92}" destId="{069FB02F-7705-4266-9CCD-D46F0EACE098}" srcOrd="0" destOrd="0" presId="urn:microsoft.com/office/officeart/2005/8/layout/vList5"/>
    <dgm:cxn modelId="{9005E547-67C0-4C60-BCFC-07D70997A5E2}" type="presParOf" srcId="{0BE3970E-442C-4D42-A2EC-974F9DFF44A7}" destId="{2F4B3746-0184-402E-A1AF-DF0CF58F1780}" srcOrd="0" destOrd="0" presId="urn:microsoft.com/office/officeart/2005/8/layout/vList5"/>
    <dgm:cxn modelId="{5F00F3A6-9E38-4BC5-A09B-7F526CD1E041}" type="presParOf" srcId="{2F4B3746-0184-402E-A1AF-DF0CF58F1780}" destId="{069FB02F-7705-4266-9CCD-D46F0EACE098}" srcOrd="0" destOrd="0" presId="urn:microsoft.com/office/officeart/2005/8/layout/vList5"/>
    <dgm:cxn modelId="{0E7AF25B-E145-4E68-A3AF-016030974DB9}" type="presParOf" srcId="{2F4B3746-0184-402E-A1AF-DF0CF58F1780}" destId="{705DC087-110D-4941-985E-2129BD643E1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88EA216-9ECC-4DBF-A8E1-79356323D3C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B97061FA-CCC0-4C1D-BE7F-7DF50E24B7B0}">
      <dgm:prSet custT="1"/>
      <dgm:spPr/>
      <dgm:t>
        <a:bodyPr/>
        <a:lstStyle/>
        <a:p>
          <a:pPr rtl="0"/>
          <a:r>
            <a:rPr lang="en-US" sz="2400" b="1" dirty="0" smtClean="0"/>
            <a:t>4</a:t>
          </a:r>
          <a:r>
            <a:rPr lang="zh-CN" sz="2400" b="1" dirty="0" smtClean="0"/>
            <a:t>．</a:t>
          </a:r>
          <a:endParaRPr lang="en-US" altLang="zh-CN" sz="2400" b="1" dirty="0" smtClean="0"/>
        </a:p>
        <a:p>
          <a:pPr rtl="0"/>
          <a:r>
            <a:rPr lang="zh-CN" sz="2400" b="1" dirty="0" smtClean="0"/>
            <a:t>网</a:t>
          </a:r>
          <a:endParaRPr lang="en-US" altLang="zh-CN" sz="2400" b="1" dirty="0" smtClean="0"/>
        </a:p>
        <a:p>
          <a:pPr rtl="0"/>
          <a:r>
            <a:rPr lang="zh-CN" sz="2400" b="1" dirty="0" smtClean="0"/>
            <a:t>络</a:t>
          </a:r>
          <a:endParaRPr lang="en-US" altLang="zh-CN" sz="2400" b="1" dirty="0" smtClean="0"/>
        </a:p>
        <a:p>
          <a:pPr rtl="0"/>
          <a:r>
            <a:rPr lang="zh-CN" sz="2400" b="1" dirty="0" smtClean="0"/>
            <a:t>接</a:t>
          </a:r>
          <a:endParaRPr lang="en-US" altLang="zh-CN" sz="2400" b="1" dirty="0" smtClean="0"/>
        </a:p>
        <a:p>
          <a:pPr rtl="0"/>
          <a:r>
            <a:rPr lang="zh-CN" sz="2400" b="1" dirty="0" smtClean="0"/>
            <a:t>入</a:t>
          </a:r>
          <a:endParaRPr lang="en-US" altLang="zh-CN" sz="2400" b="1" dirty="0" smtClean="0"/>
        </a:p>
        <a:p>
          <a:pPr rtl="0"/>
          <a:r>
            <a:rPr lang="zh-CN" sz="2400" b="1" dirty="0" smtClean="0"/>
            <a:t>层</a:t>
          </a:r>
          <a:endParaRPr lang="zh-CN" sz="2400" dirty="0"/>
        </a:p>
      </dgm:t>
    </dgm:pt>
    <dgm:pt modelId="{77BAF196-606B-41DF-9395-5EBD794522ED}" type="parTrans" cxnId="{D60EA5F8-6B44-4A7A-9D74-4925090764D0}">
      <dgm:prSet/>
      <dgm:spPr/>
      <dgm:t>
        <a:bodyPr/>
        <a:lstStyle/>
        <a:p>
          <a:endParaRPr lang="zh-CN" altLang="en-US"/>
        </a:p>
      </dgm:t>
    </dgm:pt>
    <dgm:pt modelId="{9A76CF99-A72E-415D-958E-42220E7B079D}" type="sibTrans" cxnId="{D60EA5F8-6B44-4A7A-9D74-4925090764D0}">
      <dgm:prSet/>
      <dgm:spPr/>
      <dgm:t>
        <a:bodyPr/>
        <a:lstStyle/>
        <a:p>
          <a:endParaRPr lang="zh-CN" altLang="en-US"/>
        </a:p>
      </dgm:t>
    </dgm:pt>
    <dgm:pt modelId="{08665F6C-2DEA-4CF3-970B-1B64405E28FB}">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zh-CN" sz="2000" dirty="0" smtClean="0"/>
            <a:t>网络接入层与</a:t>
          </a:r>
          <a:r>
            <a:rPr lang="en-US" sz="2000" dirty="0" smtClean="0"/>
            <a:t>OSI</a:t>
          </a:r>
          <a:r>
            <a:rPr lang="zh-CN" sz="2000" dirty="0" smtClean="0"/>
            <a:t>参考模型中的物理层和数据链路层相对应。它负责监视数据在主机和网络之间的交换。事实上，</a:t>
          </a:r>
          <a:r>
            <a:rPr lang="en-US" sz="2000" dirty="0" smtClean="0"/>
            <a:t>TCP/IP</a:t>
          </a:r>
          <a:r>
            <a:rPr lang="zh-CN" sz="2000" dirty="0" smtClean="0"/>
            <a:t>本身并未定义该层的协议，而由参与互连的各网络使用自己的物理层和数据链路层协议，然后与</a:t>
          </a:r>
          <a:r>
            <a:rPr lang="en-US" sz="2000" dirty="0" smtClean="0"/>
            <a:t>TCP/IP</a:t>
          </a:r>
          <a:r>
            <a:rPr lang="zh-CN" sz="2000" dirty="0" smtClean="0"/>
            <a:t>的网络接入层进行连接。</a:t>
          </a:r>
          <a:endParaRPr lang="zh-CN" sz="2000" dirty="0"/>
        </a:p>
      </dgm:t>
    </dgm:pt>
    <dgm:pt modelId="{C9D27C02-4A8A-4EAB-A36B-B3CFBA55E107}" type="parTrans" cxnId="{225D81DF-2C5C-4DD7-A8E5-D2105D310BAF}">
      <dgm:prSet/>
      <dgm:spPr/>
      <dgm:t>
        <a:bodyPr/>
        <a:lstStyle/>
        <a:p>
          <a:endParaRPr lang="zh-CN" altLang="en-US"/>
        </a:p>
      </dgm:t>
    </dgm:pt>
    <dgm:pt modelId="{5D5F53C6-FD76-4ACB-BDC9-C32D2D74BDA8}" type="sibTrans" cxnId="{225D81DF-2C5C-4DD7-A8E5-D2105D310BAF}">
      <dgm:prSet/>
      <dgm:spPr/>
      <dgm:t>
        <a:bodyPr/>
        <a:lstStyle/>
        <a:p>
          <a:endParaRPr lang="zh-CN" altLang="en-US"/>
        </a:p>
      </dgm:t>
    </dgm:pt>
    <dgm:pt modelId="{0BEC0B6C-D253-45A1-BA5E-4D367B73D83C}" type="pres">
      <dgm:prSet presAssocID="{888EA216-9ECC-4DBF-A8E1-79356323D3CE}" presName="Name0" presStyleCnt="0">
        <dgm:presLayoutVars>
          <dgm:dir/>
          <dgm:animLvl val="lvl"/>
          <dgm:resizeHandles val="exact"/>
        </dgm:presLayoutVars>
      </dgm:prSet>
      <dgm:spPr/>
      <dgm:t>
        <a:bodyPr/>
        <a:lstStyle/>
        <a:p>
          <a:endParaRPr lang="zh-CN" altLang="en-US"/>
        </a:p>
      </dgm:t>
    </dgm:pt>
    <dgm:pt modelId="{318FBCDC-C142-4740-AB56-96E265CA2EC3}" type="pres">
      <dgm:prSet presAssocID="{B97061FA-CCC0-4C1D-BE7F-7DF50E24B7B0}" presName="linNode" presStyleCnt="0"/>
      <dgm:spPr/>
    </dgm:pt>
    <dgm:pt modelId="{D2EFADE2-2A44-4D17-B90D-D2A018D681A8}" type="pres">
      <dgm:prSet presAssocID="{B97061FA-CCC0-4C1D-BE7F-7DF50E24B7B0}" presName="parentText" presStyleLbl="node1" presStyleIdx="0" presStyleCnt="1" custScaleX="48204">
        <dgm:presLayoutVars>
          <dgm:chMax val="1"/>
          <dgm:bulletEnabled val="1"/>
        </dgm:presLayoutVars>
      </dgm:prSet>
      <dgm:spPr/>
      <dgm:t>
        <a:bodyPr/>
        <a:lstStyle/>
        <a:p>
          <a:endParaRPr lang="zh-CN" altLang="en-US"/>
        </a:p>
      </dgm:t>
    </dgm:pt>
    <dgm:pt modelId="{860A0AE8-6124-4BAC-9D2D-F8D1CC190701}" type="pres">
      <dgm:prSet presAssocID="{B97061FA-CCC0-4C1D-BE7F-7DF50E24B7B0}" presName="descendantText" presStyleLbl="alignAccFollowNode1" presStyleIdx="0" presStyleCnt="1" custScaleX="128719" custScaleY="125000">
        <dgm:presLayoutVars>
          <dgm:bulletEnabled val="1"/>
        </dgm:presLayoutVars>
      </dgm:prSet>
      <dgm:spPr/>
      <dgm:t>
        <a:bodyPr/>
        <a:lstStyle/>
        <a:p>
          <a:endParaRPr lang="zh-CN" altLang="en-US"/>
        </a:p>
      </dgm:t>
    </dgm:pt>
  </dgm:ptLst>
  <dgm:cxnLst>
    <dgm:cxn modelId="{225D81DF-2C5C-4DD7-A8E5-D2105D310BAF}" srcId="{B97061FA-CCC0-4C1D-BE7F-7DF50E24B7B0}" destId="{08665F6C-2DEA-4CF3-970B-1B64405E28FB}" srcOrd="0" destOrd="0" parTransId="{C9D27C02-4A8A-4EAB-A36B-B3CFBA55E107}" sibTransId="{5D5F53C6-FD76-4ACB-BDC9-C32D2D74BDA8}"/>
    <dgm:cxn modelId="{D60EA5F8-6B44-4A7A-9D74-4925090764D0}" srcId="{888EA216-9ECC-4DBF-A8E1-79356323D3CE}" destId="{B97061FA-CCC0-4C1D-BE7F-7DF50E24B7B0}" srcOrd="0" destOrd="0" parTransId="{77BAF196-606B-41DF-9395-5EBD794522ED}" sibTransId="{9A76CF99-A72E-415D-958E-42220E7B079D}"/>
    <dgm:cxn modelId="{22A74605-30AE-499F-971F-2E6865F608E1}" type="presOf" srcId="{888EA216-9ECC-4DBF-A8E1-79356323D3CE}" destId="{0BEC0B6C-D253-45A1-BA5E-4D367B73D83C}" srcOrd="0" destOrd="0" presId="urn:microsoft.com/office/officeart/2005/8/layout/vList5"/>
    <dgm:cxn modelId="{AB4057F5-2B4B-4186-B660-EDC68A457C8C}" type="presOf" srcId="{B97061FA-CCC0-4C1D-BE7F-7DF50E24B7B0}" destId="{D2EFADE2-2A44-4D17-B90D-D2A018D681A8}" srcOrd="0" destOrd="0" presId="urn:microsoft.com/office/officeart/2005/8/layout/vList5"/>
    <dgm:cxn modelId="{8B765E24-6259-4F90-805D-3E0EAD85F9AF}" type="presOf" srcId="{08665F6C-2DEA-4CF3-970B-1B64405E28FB}" destId="{860A0AE8-6124-4BAC-9D2D-F8D1CC190701}" srcOrd="0" destOrd="0" presId="urn:microsoft.com/office/officeart/2005/8/layout/vList5"/>
    <dgm:cxn modelId="{B88605F4-A845-4A9C-B97C-1A6CFD49B8E7}" type="presParOf" srcId="{0BEC0B6C-D253-45A1-BA5E-4D367B73D83C}" destId="{318FBCDC-C142-4740-AB56-96E265CA2EC3}" srcOrd="0" destOrd="0" presId="urn:microsoft.com/office/officeart/2005/8/layout/vList5"/>
    <dgm:cxn modelId="{DD5CA655-24BD-4EAE-A874-E04951E13C65}" type="presParOf" srcId="{318FBCDC-C142-4740-AB56-96E265CA2EC3}" destId="{D2EFADE2-2A44-4D17-B90D-D2A018D681A8}" srcOrd="0" destOrd="0" presId="urn:microsoft.com/office/officeart/2005/8/layout/vList5"/>
    <dgm:cxn modelId="{3C84ACFC-0ADE-4DBC-A338-B012627D6266}" type="presParOf" srcId="{318FBCDC-C142-4740-AB56-96E265CA2EC3}" destId="{860A0AE8-6124-4BAC-9D2D-F8D1CC19070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D4F6E7A-32CC-4AAF-BD8A-8B5E0739D99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87BC83BB-0A60-4B76-AEEA-AE44E5036733}">
      <dgm:prSet/>
      <dgm:spPr/>
      <dgm:t>
        <a:bodyPr/>
        <a:lstStyle/>
        <a:p>
          <a:pPr rtl="0">
            <a:lnSpc>
              <a:spcPct val="100000"/>
            </a:lnSpc>
          </a:pPr>
          <a:r>
            <a:rPr lang="zh-CN" dirty="0" smtClean="0"/>
            <a:t>局域网（</a:t>
          </a:r>
          <a:r>
            <a:rPr lang="en-US" dirty="0" smtClean="0"/>
            <a:t>Local Area Network</a:t>
          </a:r>
          <a:r>
            <a:rPr lang="zh-CN" dirty="0" smtClean="0"/>
            <a:t>，</a:t>
          </a:r>
          <a:r>
            <a:rPr lang="en-US" dirty="0" smtClean="0"/>
            <a:t>LAN</a:t>
          </a:r>
          <a:r>
            <a:rPr lang="zh-CN" dirty="0" smtClean="0"/>
            <a:t>）是在一个局部的地理范围内（如一个学校、工厂和机关内），一般是方圆几千米以内，将各种计算机，外部设备和数据库等互相联接起来组成的计算机通信网。它可以通过数据通信网或专用数据电路，与远方的局域网、数据库或处理中心相连接，构成一个较大范围的信息处理系统。局域网可以实现文件管理、应用软件共享、打印机共享、扫描仪共享、工作组内的日程安排、电子邮件和传真通信服务等功能。局域网严格意义上是封闭型的。它可以由办公室内几台甚至上千上万台计算机组成。决定局域网的主要技术要素为：网络拓扑，传输介质与介质访问控制方法。</a:t>
          </a:r>
          <a:endParaRPr lang="zh-CN" dirty="0"/>
        </a:p>
      </dgm:t>
    </dgm:pt>
    <dgm:pt modelId="{CD05A4C4-DC09-41A4-B8E3-CA4B6A8682BE}" type="parTrans" cxnId="{F2ECC80F-D879-4582-883F-5B715F524408}">
      <dgm:prSet/>
      <dgm:spPr/>
      <dgm:t>
        <a:bodyPr/>
        <a:lstStyle/>
        <a:p>
          <a:endParaRPr lang="zh-CN" altLang="en-US"/>
        </a:p>
      </dgm:t>
    </dgm:pt>
    <dgm:pt modelId="{463BD7CC-5227-4D6E-98B6-EAF4A134FE5E}" type="sibTrans" cxnId="{F2ECC80F-D879-4582-883F-5B715F524408}">
      <dgm:prSet/>
      <dgm:spPr/>
      <dgm:t>
        <a:bodyPr/>
        <a:lstStyle/>
        <a:p>
          <a:endParaRPr lang="zh-CN" altLang="en-US"/>
        </a:p>
      </dgm:t>
    </dgm:pt>
    <dgm:pt modelId="{1B122B28-01AC-4364-8339-856DE3A8AA00}" type="pres">
      <dgm:prSet presAssocID="{DD4F6E7A-32CC-4AAF-BD8A-8B5E0739D999}" presName="linear" presStyleCnt="0">
        <dgm:presLayoutVars>
          <dgm:animLvl val="lvl"/>
          <dgm:resizeHandles val="exact"/>
        </dgm:presLayoutVars>
      </dgm:prSet>
      <dgm:spPr/>
      <dgm:t>
        <a:bodyPr/>
        <a:lstStyle/>
        <a:p>
          <a:endParaRPr lang="zh-CN" altLang="en-US"/>
        </a:p>
      </dgm:t>
    </dgm:pt>
    <dgm:pt modelId="{66B89222-6ED4-4B29-A1DF-D7EF50EDBD97}" type="pres">
      <dgm:prSet presAssocID="{87BC83BB-0A60-4B76-AEEA-AE44E5036733}" presName="parentText" presStyleLbl="node1" presStyleIdx="0" presStyleCnt="1">
        <dgm:presLayoutVars>
          <dgm:chMax val="0"/>
          <dgm:bulletEnabled val="1"/>
        </dgm:presLayoutVars>
      </dgm:prSet>
      <dgm:spPr/>
      <dgm:t>
        <a:bodyPr/>
        <a:lstStyle/>
        <a:p>
          <a:endParaRPr lang="zh-CN" altLang="en-US"/>
        </a:p>
      </dgm:t>
    </dgm:pt>
  </dgm:ptLst>
  <dgm:cxnLst>
    <dgm:cxn modelId="{E7C8F4FA-D6FA-4897-8658-0FE467D438F1}" type="presOf" srcId="{87BC83BB-0A60-4B76-AEEA-AE44E5036733}" destId="{66B89222-6ED4-4B29-A1DF-D7EF50EDBD97}" srcOrd="0" destOrd="0" presId="urn:microsoft.com/office/officeart/2005/8/layout/vList2"/>
    <dgm:cxn modelId="{F2ECC80F-D879-4582-883F-5B715F524408}" srcId="{DD4F6E7A-32CC-4AAF-BD8A-8B5E0739D999}" destId="{87BC83BB-0A60-4B76-AEEA-AE44E5036733}" srcOrd="0" destOrd="0" parTransId="{CD05A4C4-DC09-41A4-B8E3-CA4B6A8682BE}" sibTransId="{463BD7CC-5227-4D6E-98B6-EAF4A134FE5E}"/>
    <dgm:cxn modelId="{DE505C33-3C7C-4CB9-A98F-D135C62AE2A0}" type="presOf" srcId="{DD4F6E7A-32CC-4AAF-BD8A-8B5E0739D999}" destId="{1B122B28-01AC-4364-8339-856DE3A8AA00}" srcOrd="0" destOrd="0" presId="urn:microsoft.com/office/officeart/2005/8/layout/vList2"/>
    <dgm:cxn modelId="{F48B63C6-D725-41FF-B500-CC146E11AA8C}" type="presParOf" srcId="{1B122B28-01AC-4364-8339-856DE3A8AA00}" destId="{66B89222-6ED4-4B29-A1DF-D7EF50EDBD9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1700255-8546-49FE-A72F-3A753A5E097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28009DC3-BFB1-4228-9F54-80E8CE58A09F}">
      <dgm:prSet custT="1"/>
      <dgm:spPr/>
      <dgm:t>
        <a:bodyPr/>
        <a:lstStyle/>
        <a:p>
          <a:pPr rtl="0"/>
          <a:r>
            <a:rPr lang="zh-CN" sz="2000" dirty="0" smtClean="0"/>
            <a:t>无线局域网（</a:t>
          </a:r>
          <a:r>
            <a:rPr lang="en-US" sz="2000" dirty="0" smtClean="0"/>
            <a:t>Wireless Local-Area Network</a:t>
          </a:r>
          <a:r>
            <a:rPr lang="zh-CN" sz="2000" dirty="0" smtClean="0"/>
            <a:t>，</a:t>
          </a:r>
          <a:r>
            <a:rPr lang="en-US" sz="2000" dirty="0" smtClean="0"/>
            <a:t>WLAN</a:t>
          </a:r>
          <a:r>
            <a:rPr lang="zh-CN" sz="2000" dirty="0" smtClean="0"/>
            <a:t>）是计算机网络与无线通信技术相结合的产物，它提供了使用无线多址通道的一种有效方法，用来支持计算机之间的通信，并为通信的移动化、个性化多媒体应用提供了潜在的手段。</a:t>
          </a:r>
          <a:endParaRPr lang="zh-CN" sz="2000" dirty="0"/>
        </a:p>
      </dgm:t>
    </dgm:pt>
    <dgm:pt modelId="{E65759DD-EA76-412E-8831-C5F9D4245B48}" type="parTrans" cxnId="{3721BCEC-8365-4AEC-B983-BE2A91D023C2}">
      <dgm:prSet/>
      <dgm:spPr/>
      <dgm:t>
        <a:bodyPr/>
        <a:lstStyle/>
        <a:p>
          <a:endParaRPr lang="zh-CN" altLang="en-US"/>
        </a:p>
      </dgm:t>
    </dgm:pt>
    <dgm:pt modelId="{54FB15BA-B71F-4B60-B280-48BD0C092127}" type="sibTrans" cxnId="{3721BCEC-8365-4AEC-B983-BE2A91D023C2}">
      <dgm:prSet/>
      <dgm:spPr/>
      <dgm:t>
        <a:bodyPr/>
        <a:lstStyle/>
        <a:p>
          <a:endParaRPr lang="zh-CN" altLang="en-US"/>
        </a:p>
      </dgm:t>
    </dgm:pt>
    <dgm:pt modelId="{A28F449A-70C8-4408-8799-F660CF3162F2}">
      <dgm:prSet custT="1"/>
      <dgm:spPr/>
      <dgm:t>
        <a:bodyPr/>
        <a:lstStyle/>
        <a:p>
          <a:pPr rtl="0"/>
          <a:r>
            <a:rPr lang="zh-CN" sz="2000" dirty="0" smtClean="0"/>
            <a:t>无线局域网络英文全名：</a:t>
          </a:r>
          <a:r>
            <a:rPr lang="en-US" sz="2000" dirty="0" smtClean="0"/>
            <a:t>Wireless Local Area Networks</a:t>
          </a:r>
          <a:r>
            <a:rPr lang="zh-CN" sz="2000" dirty="0" smtClean="0"/>
            <a:t>；简写为：</a:t>
          </a:r>
          <a:r>
            <a:rPr lang="en-US" sz="2000" dirty="0" smtClean="0"/>
            <a:t> WLAN</a:t>
          </a:r>
          <a:r>
            <a:rPr lang="zh-CN" sz="2000" dirty="0" smtClean="0"/>
            <a:t>。简写中文翻译名称：微览。它是相当便利的数据传输系统，它利用射频（</a:t>
          </a:r>
          <a:r>
            <a:rPr lang="en-US" sz="2000" dirty="0" smtClean="0"/>
            <a:t>Radio Frequency</a:t>
          </a:r>
          <a:r>
            <a:rPr lang="zh-CN" sz="2000" dirty="0" smtClean="0"/>
            <a:t>；</a:t>
          </a:r>
          <a:r>
            <a:rPr lang="en-US" sz="2000" dirty="0" smtClean="0"/>
            <a:t>RF</a:t>
          </a:r>
          <a:r>
            <a:rPr lang="zh-CN" sz="2000" dirty="0" smtClean="0"/>
            <a:t>）的技术，取代旧式碍手碍脚的双绞铜线（</a:t>
          </a:r>
          <a:r>
            <a:rPr lang="en-US" sz="2000" dirty="0" smtClean="0"/>
            <a:t>Coaxial</a:t>
          </a:r>
          <a:r>
            <a:rPr lang="zh-CN" sz="2000" dirty="0" smtClean="0"/>
            <a:t>）所构成的局域网络，使得无线局域网络能利用简单的存取架构让用户透过它，达到“信息随身化、便利走天下”的理想境界。</a:t>
          </a:r>
          <a:endParaRPr lang="zh-CN" sz="2000" dirty="0"/>
        </a:p>
      </dgm:t>
    </dgm:pt>
    <dgm:pt modelId="{B9CB1790-3882-4C64-BA66-3DD1DC1B7A59}" type="parTrans" cxnId="{9DB55BD1-315A-444C-AB16-FF0C6AEEF0E4}">
      <dgm:prSet/>
      <dgm:spPr/>
      <dgm:t>
        <a:bodyPr/>
        <a:lstStyle/>
        <a:p>
          <a:endParaRPr lang="zh-CN" altLang="en-US"/>
        </a:p>
      </dgm:t>
    </dgm:pt>
    <dgm:pt modelId="{CE1A0131-685B-48C9-AF06-109067BD75D2}" type="sibTrans" cxnId="{9DB55BD1-315A-444C-AB16-FF0C6AEEF0E4}">
      <dgm:prSet/>
      <dgm:spPr/>
      <dgm:t>
        <a:bodyPr/>
        <a:lstStyle/>
        <a:p>
          <a:endParaRPr lang="zh-CN" altLang="en-US"/>
        </a:p>
      </dgm:t>
    </dgm:pt>
    <dgm:pt modelId="{6785516A-C560-46CF-9BCE-98027B4CE764}" type="pres">
      <dgm:prSet presAssocID="{D1700255-8546-49FE-A72F-3A753A5E0973}" presName="linear" presStyleCnt="0">
        <dgm:presLayoutVars>
          <dgm:animLvl val="lvl"/>
          <dgm:resizeHandles val="exact"/>
        </dgm:presLayoutVars>
      </dgm:prSet>
      <dgm:spPr/>
      <dgm:t>
        <a:bodyPr/>
        <a:lstStyle/>
        <a:p>
          <a:endParaRPr lang="zh-CN" altLang="en-US"/>
        </a:p>
      </dgm:t>
    </dgm:pt>
    <dgm:pt modelId="{AA1DF635-C5DD-48F7-83B6-D525AD04D025}" type="pres">
      <dgm:prSet presAssocID="{28009DC3-BFB1-4228-9F54-80E8CE58A09F}" presName="parentText" presStyleLbl="node1" presStyleIdx="0" presStyleCnt="2">
        <dgm:presLayoutVars>
          <dgm:chMax val="0"/>
          <dgm:bulletEnabled val="1"/>
        </dgm:presLayoutVars>
      </dgm:prSet>
      <dgm:spPr/>
      <dgm:t>
        <a:bodyPr/>
        <a:lstStyle/>
        <a:p>
          <a:endParaRPr lang="zh-CN" altLang="en-US"/>
        </a:p>
      </dgm:t>
    </dgm:pt>
    <dgm:pt modelId="{24F559EE-26D2-4DA0-B9E3-75D90AC86C73}" type="pres">
      <dgm:prSet presAssocID="{54FB15BA-B71F-4B60-B280-48BD0C092127}" presName="spacer" presStyleCnt="0"/>
      <dgm:spPr/>
    </dgm:pt>
    <dgm:pt modelId="{48D36459-310F-42A7-B2D3-73D01FB965C9}" type="pres">
      <dgm:prSet presAssocID="{A28F449A-70C8-4408-8799-F660CF3162F2}" presName="parentText" presStyleLbl="node1" presStyleIdx="1" presStyleCnt="2">
        <dgm:presLayoutVars>
          <dgm:chMax val="0"/>
          <dgm:bulletEnabled val="1"/>
        </dgm:presLayoutVars>
      </dgm:prSet>
      <dgm:spPr/>
      <dgm:t>
        <a:bodyPr/>
        <a:lstStyle/>
        <a:p>
          <a:endParaRPr lang="zh-CN" altLang="en-US"/>
        </a:p>
      </dgm:t>
    </dgm:pt>
  </dgm:ptLst>
  <dgm:cxnLst>
    <dgm:cxn modelId="{9DB55BD1-315A-444C-AB16-FF0C6AEEF0E4}" srcId="{D1700255-8546-49FE-A72F-3A753A5E0973}" destId="{A28F449A-70C8-4408-8799-F660CF3162F2}" srcOrd="1" destOrd="0" parTransId="{B9CB1790-3882-4C64-BA66-3DD1DC1B7A59}" sibTransId="{CE1A0131-685B-48C9-AF06-109067BD75D2}"/>
    <dgm:cxn modelId="{1D47649D-5A91-46BA-8289-018A102A5FEC}" type="presOf" srcId="{28009DC3-BFB1-4228-9F54-80E8CE58A09F}" destId="{AA1DF635-C5DD-48F7-83B6-D525AD04D025}" srcOrd="0" destOrd="0" presId="urn:microsoft.com/office/officeart/2005/8/layout/vList2"/>
    <dgm:cxn modelId="{B2EA85AD-EA80-4518-B8ED-83197C2012C4}" type="presOf" srcId="{D1700255-8546-49FE-A72F-3A753A5E0973}" destId="{6785516A-C560-46CF-9BCE-98027B4CE764}" srcOrd="0" destOrd="0" presId="urn:microsoft.com/office/officeart/2005/8/layout/vList2"/>
    <dgm:cxn modelId="{3721BCEC-8365-4AEC-B983-BE2A91D023C2}" srcId="{D1700255-8546-49FE-A72F-3A753A5E0973}" destId="{28009DC3-BFB1-4228-9F54-80E8CE58A09F}" srcOrd="0" destOrd="0" parTransId="{E65759DD-EA76-412E-8831-C5F9D4245B48}" sibTransId="{54FB15BA-B71F-4B60-B280-48BD0C092127}"/>
    <dgm:cxn modelId="{F49E1060-F554-42A4-9C71-3A6858730037}" type="presOf" srcId="{A28F449A-70C8-4408-8799-F660CF3162F2}" destId="{48D36459-310F-42A7-B2D3-73D01FB965C9}" srcOrd="0" destOrd="0" presId="urn:microsoft.com/office/officeart/2005/8/layout/vList2"/>
    <dgm:cxn modelId="{57CAE540-D4F3-49F6-941C-0FAAAB4DFEE0}" type="presParOf" srcId="{6785516A-C560-46CF-9BCE-98027B4CE764}" destId="{AA1DF635-C5DD-48F7-83B6-D525AD04D025}" srcOrd="0" destOrd="0" presId="urn:microsoft.com/office/officeart/2005/8/layout/vList2"/>
    <dgm:cxn modelId="{45FE40C5-FB92-4CF9-9C13-7D61D45369CE}" type="presParOf" srcId="{6785516A-C560-46CF-9BCE-98027B4CE764}" destId="{24F559EE-26D2-4DA0-B9E3-75D90AC86C73}" srcOrd="1" destOrd="0" presId="urn:microsoft.com/office/officeart/2005/8/layout/vList2"/>
    <dgm:cxn modelId="{2FDBEEA9-937D-48AB-9FC1-682D1A7C3785}" type="presParOf" srcId="{6785516A-C560-46CF-9BCE-98027B4CE764}" destId="{48D36459-310F-42A7-B2D3-73D01FB965C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DD911C42-DE03-4282-9080-57ACA86F479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3008BF91-9082-4084-B0E0-05599020BB99}">
      <dgm:prSet custT="1"/>
      <dgm:spPr/>
      <dgm:t>
        <a:bodyPr/>
        <a:lstStyle/>
        <a:p>
          <a:pPr rtl="0"/>
          <a:r>
            <a:rPr lang="zh-CN" sz="2000" dirty="0" smtClean="0"/>
            <a:t>无线局域网不使用任何导线或传输电缆连接的局域网，而使用无线电波作为数据传送的媒介，传送距离一般只有几十米。无线局域网的主干网路通常使用有线电缆，无线局域网用户通过一个或多个无线访问点（</a:t>
          </a:r>
          <a:r>
            <a:rPr lang="en-US" sz="2000" dirty="0" smtClean="0"/>
            <a:t>AP</a:t>
          </a:r>
          <a:r>
            <a:rPr lang="zh-CN" sz="2000" dirty="0" smtClean="0"/>
            <a:t>）接入无线局域网。无线局域网现在已经广泛的应用在商务区，大学，机场及其他公共区域。无线局域网最通用的标准是</a:t>
          </a:r>
          <a:r>
            <a:rPr lang="en-US" sz="2000" dirty="0" smtClean="0"/>
            <a:t>IEEE</a:t>
          </a:r>
          <a:r>
            <a:rPr lang="zh-CN" sz="2000" dirty="0" smtClean="0"/>
            <a:t>定义的</a:t>
          </a:r>
          <a:r>
            <a:rPr lang="en-US" sz="2000" dirty="0" smtClean="0"/>
            <a:t>802.11</a:t>
          </a:r>
          <a:r>
            <a:rPr lang="zh-CN" sz="2000" dirty="0" smtClean="0"/>
            <a:t>系列标准。</a:t>
          </a:r>
          <a:endParaRPr lang="zh-CN" sz="2000" dirty="0"/>
        </a:p>
      </dgm:t>
    </dgm:pt>
    <dgm:pt modelId="{834C6600-CBBC-4883-963F-8710E06DB3C7}" type="parTrans" cxnId="{F0D42B8D-980C-448D-BEC6-B2364CFFE1B6}">
      <dgm:prSet/>
      <dgm:spPr/>
      <dgm:t>
        <a:bodyPr/>
        <a:lstStyle/>
        <a:p>
          <a:endParaRPr lang="zh-CN" altLang="en-US"/>
        </a:p>
      </dgm:t>
    </dgm:pt>
    <dgm:pt modelId="{A0CC1B19-537D-454B-BAC9-5A098F62E26A}" type="sibTrans" cxnId="{F0D42B8D-980C-448D-BEC6-B2364CFFE1B6}">
      <dgm:prSet/>
      <dgm:spPr/>
      <dgm:t>
        <a:bodyPr/>
        <a:lstStyle/>
        <a:p>
          <a:endParaRPr lang="zh-CN" altLang="en-US"/>
        </a:p>
      </dgm:t>
    </dgm:pt>
    <dgm:pt modelId="{21C1E174-863D-4959-8692-FBDABB57DA94}">
      <dgm:prSet custT="1"/>
      <dgm:spPr/>
      <dgm:t>
        <a:bodyPr/>
        <a:lstStyle/>
        <a:p>
          <a:pPr rtl="0"/>
          <a:r>
            <a:rPr lang="zh-CN" sz="2000" dirty="0" smtClean="0"/>
            <a:t>无线局域网第一个版本发表于</a:t>
          </a:r>
          <a:r>
            <a:rPr lang="en-US" sz="2000" dirty="0" smtClean="0"/>
            <a:t>1997</a:t>
          </a:r>
          <a:r>
            <a:rPr lang="zh-CN" sz="2000" dirty="0" smtClean="0"/>
            <a:t>年，其中定义了介质访问接入控制层和物理层。物理层定义了工作在</a:t>
          </a:r>
          <a:r>
            <a:rPr lang="en-US" sz="2000" dirty="0" smtClean="0"/>
            <a:t>2.4GHz</a:t>
          </a:r>
          <a:r>
            <a:rPr lang="zh-CN" sz="2000" dirty="0" smtClean="0"/>
            <a:t>的</a:t>
          </a:r>
          <a:r>
            <a:rPr lang="en-US" sz="2000" dirty="0" smtClean="0"/>
            <a:t>ISM</a:t>
          </a:r>
          <a:r>
            <a:rPr lang="zh-CN" sz="2000" dirty="0" smtClean="0"/>
            <a:t>频段上的两种无线调频方式和一种红外传输的方式，总数据传输速率设计为</a:t>
          </a:r>
          <a:r>
            <a:rPr lang="en-US" sz="2000" dirty="0" smtClean="0"/>
            <a:t>2Mbit/s</a:t>
          </a:r>
          <a:r>
            <a:rPr lang="zh-CN" sz="2000" dirty="0" smtClean="0"/>
            <a:t>。两个设备之间的通信可以自由直接</a:t>
          </a:r>
          <a:r>
            <a:rPr lang="en-US" sz="2000" dirty="0" smtClean="0"/>
            <a:t> (ad hoc) </a:t>
          </a:r>
          <a:r>
            <a:rPr lang="zh-CN" sz="2000" dirty="0" smtClean="0"/>
            <a:t>的方式进行，也可以在基站</a:t>
          </a:r>
          <a:r>
            <a:rPr lang="en-US" sz="2000" dirty="0" smtClean="0"/>
            <a:t> (Base Station) </a:t>
          </a:r>
          <a:r>
            <a:rPr lang="zh-CN" sz="2000" dirty="0" smtClean="0"/>
            <a:t>或者访问点（</a:t>
          </a:r>
          <a:r>
            <a:rPr lang="en-US" sz="2000" dirty="0" smtClean="0"/>
            <a:t>Access Point</a:t>
          </a:r>
          <a:r>
            <a:rPr lang="zh-CN" sz="2000" dirty="0" smtClean="0"/>
            <a:t>）的协调下进行。</a:t>
          </a:r>
          <a:endParaRPr lang="zh-CN" sz="2000" dirty="0"/>
        </a:p>
      </dgm:t>
    </dgm:pt>
    <dgm:pt modelId="{D5A0067E-7AB2-45F9-8F92-4707A1A1A96D}" type="parTrans" cxnId="{BF6CB1B7-1921-4811-99D7-BEEE9B34397A}">
      <dgm:prSet/>
      <dgm:spPr/>
      <dgm:t>
        <a:bodyPr/>
        <a:lstStyle/>
        <a:p>
          <a:endParaRPr lang="zh-CN" altLang="en-US"/>
        </a:p>
      </dgm:t>
    </dgm:pt>
    <dgm:pt modelId="{6F47E6EF-9CDB-4F11-8086-DBD3171CED4A}" type="sibTrans" cxnId="{BF6CB1B7-1921-4811-99D7-BEEE9B34397A}">
      <dgm:prSet/>
      <dgm:spPr/>
      <dgm:t>
        <a:bodyPr/>
        <a:lstStyle/>
        <a:p>
          <a:endParaRPr lang="zh-CN" altLang="en-US"/>
        </a:p>
      </dgm:t>
    </dgm:pt>
    <dgm:pt modelId="{84B7A245-4C9E-483D-AEAB-9356CFE8F845}" type="pres">
      <dgm:prSet presAssocID="{DD911C42-DE03-4282-9080-57ACA86F4799}" presName="linear" presStyleCnt="0">
        <dgm:presLayoutVars>
          <dgm:animLvl val="lvl"/>
          <dgm:resizeHandles val="exact"/>
        </dgm:presLayoutVars>
      </dgm:prSet>
      <dgm:spPr/>
      <dgm:t>
        <a:bodyPr/>
        <a:lstStyle/>
        <a:p>
          <a:endParaRPr lang="zh-CN" altLang="en-US"/>
        </a:p>
      </dgm:t>
    </dgm:pt>
    <dgm:pt modelId="{2BBBA2A6-FBD9-4637-A158-AE95E4158943}" type="pres">
      <dgm:prSet presAssocID="{3008BF91-9082-4084-B0E0-05599020BB99}" presName="parentText" presStyleLbl="node1" presStyleIdx="0" presStyleCnt="2">
        <dgm:presLayoutVars>
          <dgm:chMax val="0"/>
          <dgm:bulletEnabled val="1"/>
        </dgm:presLayoutVars>
      </dgm:prSet>
      <dgm:spPr/>
      <dgm:t>
        <a:bodyPr/>
        <a:lstStyle/>
        <a:p>
          <a:endParaRPr lang="zh-CN" altLang="en-US"/>
        </a:p>
      </dgm:t>
    </dgm:pt>
    <dgm:pt modelId="{95BA0781-A5EE-4E6D-93C7-D1141B21576B}" type="pres">
      <dgm:prSet presAssocID="{A0CC1B19-537D-454B-BAC9-5A098F62E26A}" presName="spacer" presStyleCnt="0"/>
      <dgm:spPr/>
    </dgm:pt>
    <dgm:pt modelId="{DC1DFC17-0EA5-4470-8550-E2A35AD31201}" type="pres">
      <dgm:prSet presAssocID="{21C1E174-863D-4959-8692-FBDABB57DA94}" presName="parentText" presStyleLbl="node1" presStyleIdx="1" presStyleCnt="2">
        <dgm:presLayoutVars>
          <dgm:chMax val="0"/>
          <dgm:bulletEnabled val="1"/>
        </dgm:presLayoutVars>
      </dgm:prSet>
      <dgm:spPr/>
      <dgm:t>
        <a:bodyPr/>
        <a:lstStyle/>
        <a:p>
          <a:endParaRPr lang="zh-CN" altLang="en-US"/>
        </a:p>
      </dgm:t>
    </dgm:pt>
  </dgm:ptLst>
  <dgm:cxnLst>
    <dgm:cxn modelId="{C7AFBF28-F18D-4928-9DD5-05787368B122}" type="presOf" srcId="{21C1E174-863D-4959-8692-FBDABB57DA94}" destId="{DC1DFC17-0EA5-4470-8550-E2A35AD31201}" srcOrd="0" destOrd="0" presId="urn:microsoft.com/office/officeart/2005/8/layout/vList2"/>
    <dgm:cxn modelId="{BF6CB1B7-1921-4811-99D7-BEEE9B34397A}" srcId="{DD911C42-DE03-4282-9080-57ACA86F4799}" destId="{21C1E174-863D-4959-8692-FBDABB57DA94}" srcOrd="1" destOrd="0" parTransId="{D5A0067E-7AB2-45F9-8F92-4707A1A1A96D}" sibTransId="{6F47E6EF-9CDB-4F11-8086-DBD3171CED4A}"/>
    <dgm:cxn modelId="{F0D42B8D-980C-448D-BEC6-B2364CFFE1B6}" srcId="{DD911C42-DE03-4282-9080-57ACA86F4799}" destId="{3008BF91-9082-4084-B0E0-05599020BB99}" srcOrd="0" destOrd="0" parTransId="{834C6600-CBBC-4883-963F-8710E06DB3C7}" sibTransId="{A0CC1B19-537D-454B-BAC9-5A098F62E26A}"/>
    <dgm:cxn modelId="{BD318264-71AF-42D9-9BD6-8DCE7FA90A83}" type="presOf" srcId="{DD911C42-DE03-4282-9080-57ACA86F4799}" destId="{84B7A245-4C9E-483D-AEAB-9356CFE8F845}" srcOrd="0" destOrd="0" presId="urn:microsoft.com/office/officeart/2005/8/layout/vList2"/>
    <dgm:cxn modelId="{E383BEF1-4D8C-421C-9A71-5A8B043DC150}" type="presOf" srcId="{3008BF91-9082-4084-B0E0-05599020BB99}" destId="{2BBBA2A6-FBD9-4637-A158-AE95E4158943}" srcOrd="0" destOrd="0" presId="urn:microsoft.com/office/officeart/2005/8/layout/vList2"/>
    <dgm:cxn modelId="{01B45227-13FE-4C3E-834B-461F8A6F869A}" type="presParOf" srcId="{84B7A245-4C9E-483D-AEAB-9356CFE8F845}" destId="{2BBBA2A6-FBD9-4637-A158-AE95E4158943}" srcOrd="0" destOrd="0" presId="urn:microsoft.com/office/officeart/2005/8/layout/vList2"/>
    <dgm:cxn modelId="{883E9FC8-518D-46BF-A9E8-A7082604F42A}" type="presParOf" srcId="{84B7A245-4C9E-483D-AEAB-9356CFE8F845}" destId="{95BA0781-A5EE-4E6D-93C7-D1141B21576B}" srcOrd="1" destOrd="0" presId="urn:microsoft.com/office/officeart/2005/8/layout/vList2"/>
    <dgm:cxn modelId="{16CE4BDB-7015-4F28-9636-A84EE03844D7}" type="presParOf" srcId="{84B7A245-4C9E-483D-AEAB-9356CFE8F845}" destId="{DC1DFC17-0EA5-4470-8550-E2A35AD3120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0BC1B3A-3AEA-4BF0-A797-52225CF30406}"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4F11C667-9270-4DF9-8ACC-04BEA2C4458D}">
      <dgm:prSet/>
      <dgm:spPr/>
      <dgm:t>
        <a:bodyPr/>
        <a:lstStyle/>
        <a:p>
          <a:pPr rtl="0"/>
          <a:r>
            <a:rPr lang="en-US" dirty="0" smtClean="0"/>
            <a:t>1999</a:t>
          </a:r>
          <a:r>
            <a:rPr lang="zh-CN" dirty="0" smtClean="0"/>
            <a:t>年，加上了两个补充版本：</a:t>
          </a:r>
          <a:r>
            <a:rPr lang="en-US" dirty="0" smtClean="0"/>
            <a:t> 802.11a</a:t>
          </a:r>
          <a:r>
            <a:rPr lang="zh-CN" dirty="0" smtClean="0"/>
            <a:t>定义了一个在</a:t>
          </a:r>
          <a:r>
            <a:rPr lang="en-US" dirty="0" smtClean="0"/>
            <a:t>5GHz ISM</a:t>
          </a:r>
          <a:r>
            <a:rPr lang="zh-CN" dirty="0" smtClean="0"/>
            <a:t>频段上的数据传输速率可达</a:t>
          </a:r>
          <a:r>
            <a:rPr lang="en-US" dirty="0" smtClean="0"/>
            <a:t>54Mbit/s</a:t>
          </a:r>
          <a:r>
            <a:rPr lang="zh-CN" dirty="0" smtClean="0"/>
            <a:t>的物理层，</a:t>
          </a:r>
          <a:r>
            <a:rPr lang="en-US" dirty="0" smtClean="0"/>
            <a:t>802.11b</a:t>
          </a:r>
          <a:r>
            <a:rPr lang="zh-CN" dirty="0" smtClean="0"/>
            <a:t>定义了一个在</a:t>
          </a:r>
          <a:r>
            <a:rPr lang="en-US" dirty="0" smtClean="0"/>
            <a:t>2.4GHz</a:t>
          </a:r>
          <a:r>
            <a:rPr lang="zh-CN" dirty="0" smtClean="0"/>
            <a:t>的</a:t>
          </a:r>
          <a:r>
            <a:rPr lang="en-US" dirty="0" smtClean="0"/>
            <a:t>ISM</a:t>
          </a:r>
          <a:r>
            <a:rPr lang="zh-CN" dirty="0" smtClean="0"/>
            <a:t>频段上但数据传输速率高达</a:t>
          </a:r>
          <a:r>
            <a:rPr lang="en-US" dirty="0" smtClean="0"/>
            <a:t>11Mbit/s</a:t>
          </a:r>
          <a:r>
            <a:rPr lang="zh-CN" dirty="0" smtClean="0"/>
            <a:t>的物理层。</a:t>
          </a:r>
          <a:r>
            <a:rPr lang="en-US" dirty="0" smtClean="0"/>
            <a:t>2.4GHz</a:t>
          </a:r>
          <a:r>
            <a:rPr lang="zh-CN" dirty="0" smtClean="0"/>
            <a:t>的</a:t>
          </a:r>
          <a:r>
            <a:rPr lang="en-US" dirty="0" smtClean="0"/>
            <a:t>ISM</a:t>
          </a:r>
          <a:r>
            <a:rPr lang="zh-CN" dirty="0" smtClean="0"/>
            <a:t>频段为世界上绝大多数国家通用，因此</a:t>
          </a:r>
          <a:r>
            <a:rPr lang="en-US" dirty="0" smtClean="0"/>
            <a:t>802.11b</a:t>
          </a:r>
          <a:r>
            <a:rPr lang="zh-CN" dirty="0" smtClean="0"/>
            <a:t>得到了最为广泛的应用。</a:t>
          </a:r>
          <a:r>
            <a:rPr lang="en-US" dirty="0" smtClean="0"/>
            <a:t>1999</a:t>
          </a:r>
          <a:r>
            <a:rPr lang="zh-CN" dirty="0" smtClean="0"/>
            <a:t>年工业界成立了</a:t>
          </a:r>
          <a:r>
            <a:rPr lang="en-US" dirty="0" smtClean="0"/>
            <a:t>Wi-Fi</a:t>
          </a:r>
          <a:r>
            <a:rPr lang="zh-CN" dirty="0" smtClean="0"/>
            <a:t>联盟，致力解决符合</a:t>
          </a:r>
          <a:r>
            <a:rPr lang="en-US" dirty="0" smtClean="0"/>
            <a:t>802.11</a:t>
          </a:r>
          <a:r>
            <a:rPr lang="zh-CN" dirty="0" smtClean="0"/>
            <a:t>标准的产品的生产和设备兼容性问题。 </a:t>
          </a:r>
          <a:endParaRPr lang="zh-CN" dirty="0"/>
        </a:p>
      </dgm:t>
    </dgm:pt>
    <dgm:pt modelId="{ACF1CF40-5531-4278-BB68-89D87FB5153F}" type="parTrans" cxnId="{FA020BD2-593D-448C-93E0-C9FCA0345F67}">
      <dgm:prSet/>
      <dgm:spPr/>
      <dgm:t>
        <a:bodyPr/>
        <a:lstStyle/>
        <a:p>
          <a:endParaRPr lang="zh-CN" altLang="en-US"/>
        </a:p>
      </dgm:t>
    </dgm:pt>
    <dgm:pt modelId="{60163BFA-63C4-4806-9118-280D86BC2709}" type="sibTrans" cxnId="{FA020BD2-593D-448C-93E0-C9FCA0345F67}">
      <dgm:prSet/>
      <dgm:spPr/>
      <dgm:t>
        <a:bodyPr/>
        <a:lstStyle/>
        <a:p>
          <a:endParaRPr lang="zh-CN" altLang="en-US"/>
        </a:p>
      </dgm:t>
    </dgm:pt>
    <dgm:pt modelId="{BB93BDCF-4EED-4880-97AA-3D03DD70D6B5}">
      <dgm:prSet/>
      <dgm:spPr/>
      <dgm:t>
        <a:bodyPr/>
        <a:lstStyle/>
        <a:p>
          <a:pPr rtl="0"/>
          <a:r>
            <a:rPr lang="zh-CN" dirty="0" smtClean="0"/>
            <a:t>无线局域网与有线网络的最大区别是</a:t>
          </a:r>
          <a:r>
            <a:rPr lang="en-US" dirty="0" smtClean="0"/>
            <a:t>WLAN</a:t>
          </a:r>
          <a:r>
            <a:rPr lang="zh-CN" dirty="0" smtClean="0"/>
            <a:t>不是使用双绞线或光纤，而是红外线和无线电等。因此，这种方式不仅可以节省铺设线缆的投资，而且建网灵活、快捷、节省空间。</a:t>
          </a:r>
          <a:endParaRPr lang="zh-CN" dirty="0"/>
        </a:p>
      </dgm:t>
    </dgm:pt>
    <dgm:pt modelId="{CE00156B-390F-48D2-A714-792513BBFA30}" type="parTrans" cxnId="{5F1E991C-1677-4B9D-93C5-BB567B403DF5}">
      <dgm:prSet/>
      <dgm:spPr/>
      <dgm:t>
        <a:bodyPr/>
        <a:lstStyle/>
        <a:p>
          <a:endParaRPr lang="zh-CN" altLang="en-US"/>
        </a:p>
      </dgm:t>
    </dgm:pt>
    <dgm:pt modelId="{BB32D71A-5382-4DAD-B70E-1AB253FB175B}" type="sibTrans" cxnId="{5F1E991C-1677-4B9D-93C5-BB567B403DF5}">
      <dgm:prSet/>
      <dgm:spPr/>
      <dgm:t>
        <a:bodyPr/>
        <a:lstStyle/>
        <a:p>
          <a:endParaRPr lang="zh-CN" altLang="en-US"/>
        </a:p>
      </dgm:t>
    </dgm:pt>
    <dgm:pt modelId="{69F41B4B-F822-49A4-A93C-8F94F703B4D9}" type="pres">
      <dgm:prSet presAssocID="{00BC1B3A-3AEA-4BF0-A797-52225CF30406}" presName="linear" presStyleCnt="0">
        <dgm:presLayoutVars>
          <dgm:animLvl val="lvl"/>
          <dgm:resizeHandles val="exact"/>
        </dgm:presLayoutVars>
      </dgm:prSet>
      <dgm:spPr/>
      <dgm:t>
        <a:bodyPr/>
        <a:lstStyle/>
        <a:p>
          <a:endParaRPr lang="zh-CN" altLang="en-US"/>
        </a:p>
      </dgm:t>
    </dgm:pt>
    <dgm:pt modelId="{4D1C3BBB-1593-4D2A-9E07-5AE04CC72698}" type="pres">
      <dgm:prSet presAssocID="{4F11C667-9270-4DF9-8ACC-04BEA2C4458D}" presName="parentText" presStyleLbl="node1" presStyleIdx="0" presStyleCnt="2">
        <dgm:presLayoutVars>
          <dgm:chMax val="0"/>
          <dgm:bulletEnabled val="1"/>
        </dgm:presLayoutVars>
      </dgm:prSet>
      <dgm:spPr/>
      <dgm:t>
        <a:bodyPr/>
        <a:lstStyle/>
        <a:p>
          <a:endParaRPr lang="zh-CN" altLang="en-US"/>
        </a:p>
      </dgm:t>
    </dgm:pt>
    <dgm:pt modelId="{D4BBAAA6-D736-4533-ACB5-6562BDBB3384}" type="pres">
      <dgm:prSet presAssocID="{60163BFA-63C4-4806-9118-280D86BC2709}" presName="spacer" presStyleCnt="0"/>
      <dgm:spPr/>
    </dgm:pt>
    <dgm:pt modelId="{B2BDD541-D354-428B-A68C-BB823A03B14B}" type="pres">
      <dgm:prSet presAssocID="{BB93BDCF-4EED-4880-97AA-3D03DD70D6B5}" presName="parentText" presStyleLbl="node1" presStyleIdx="1" presStyleCnt="2">
        <dgm:presLayoutVars>
          <dgm:chMax val="0"/>
          <dgm:bulletEnabled val="1"/>
        </dgm:presLayoutVars>
      </dgm:prSet>
      <dgm:spPr/>
      <dgm:t>
        <a:bodyPr/>
        <a:lstStyle/>
        <a:p>
          <a:endParaRPr lang="zh-CN" altLang="en-US"/>
        </a:p>
      </dgm:t>
    </dgm:pt>
  </dgm:ptLst>
  <dgm:cxnLst>
    <dgm:cxn modelId="{FA020BD2-593D-448C-93E0-C9FCA0345F67}" srcId="{00BC1B3A-3AEA-4BF0-A797-52225CF30406}" destId="{4F11C667-9270-4DF9-8ACC-04BEA2C4458D}" srcOrd="0" destOrd="0" parTransId="{ACF1CF40-5531-4278-BB68-89D87FB5153F}" sibTransId="{60163BFA-63C4-4806-9118-280D86BC2709}"/>
    <dgm:cxn modelId="{5F1E991C-1677-4B9D-93C5-BB567B403DF5}" srcId="{00BC1B3A-3AEA-4BF0-A797-52225CF30406}" destId="{BB93BDCF-4EED-4880-97AA-3D03DD70D6B5}" srcOrd="1" destOrd="0" parTransId="{CE00156B-390F-48D2-A714-792513BBFA30}" sibTransId="{BB32D71A-5382-4DAD-B70E-1AB253FB175B}"/>
    <dgm:cxn modelId="{CC4CF386-4377-4C48-B7F8-CBEAA5B19A5E}" type="presOf" srcId="{00BC1B3A-3AEA-4BF0-A797-52225CF30406}" destId="{69F41B4B-F822-49A4-A93C-8F94F703B4D9}" srcOrd="0" destOrd="0" presId="urn:microsoft.com/office/officeart/2005/8/layout/vList2"/>
    <dgm:cxn modelId="{1452D5AE-9BD5-48FE-BF4E-7732994C0D62}" type="presOf" srcId="{4F11C667-9270-4DF9-8ACC-04BEA2C4458D}" destId="{4D1C3BBB-1593-4D2A-9E07-5AE04CC72698}" srcOrd="0" destOrd="0" presId="urn:microsoft.com/office/officeart/2005/8/layout/vList2"/>
    <dgm:cxn modelId="{8A196A0A-1C10-4C51-9578-664360872F4E}" type="presOf" srcId="{BB93BDCF-4EED-4880-97AA-3D03DD70D6B5}" destId="{B2BDD541-D354-428B-A68C-BB823A03B14B}" srcOrd="0" destOrd="0" presId="urn:microsoft.com/office/officeart/2005/8/layout/vList2"/>
    <dgm:cxn modelId="{C17DBC01-50FC-4CFC-BD56-684BDAE555E6}" type="presParOf" srcId="{69F41B4B-F822-49A4-A93C-8F94F703B4D9}" destId="{4D1C3BBB-1593-4D2A-9E07-5AE04CC72698}" srcOrd="0" destOrd="0" presId="urn:microsoft.com/office/officeart/2005/8/layout/vList2"/>
    <dgm:cxn modelId="{67673721-F236-4B33-84B2-EE3286CB2B13}" type="presParOf" srcId="{69F41B4B-F822-49A4-A93C-8F94F703B4D9}" destId="{D4BBAAA6-D736-4533-ACB5-6562BDBB3384}" srcOrd="1" destOrd="0" presId="urn:microsoft.com/office/officeart/2005/8/layout/vList2"/>
    <dgm:cxn modelId="{5D9BDCB5-F55E-4628-9098-FF2E728CE50F}" type="presParOf" srcId="{69F41B4B-F822-49A4-A93C-8F94F703B4D9}" destId="{B2BDD541-D354-428B-A68C-BB823A03B14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BD271AB-DA69-463F-8DC4-7E383195457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0074B1FD-4020-41B4-BFFC-58DB0AF5DDBD}">
      <dgm:prSet/>
      <dgm:spPr/>
      <dgm:t>
        <a:bodyPr/>
        <a:lstStyle/>
        <a:p>
          <a:pPr rtl="0"/>
          <a:r>
            <a:rPr lang="en-US" b="1" dirty="0" smtClean="0"/>
            <a:t>1</a:t>
          </a:r>
          <a:r>
            <a:rPr lang="zh-CN" b="1" dirty="0" smtClean="0"/>
            <a:t>．物理层</a:t>
          </a:r>
          <a:endParaRPr lang="zh-CN" dirty="0"/>
        </a:p>
      </dgm:t>
    </dgm:pt>
    <dgm:pt modelId="{C736B755-57A9-4B17-8868-8FC0445035BA}" type="parTrans" cxnId="{313879F6-DC61-43EB-8A39-AE9A32C5E2F2}">
      <dgm:prSet/>
      <dgm:spPr/>
      <dgm:t>
        <a:bodyPr/>
        <a:lstStyle/>
        <a:p>
          <a:endParaRPr lang="zh-CN" altLang="en-US"/>
        </a:p>
      </dgm:t>
    </dgm:pt>
    <dgm:pt modelId="{F8484D44-897D-400F-B764-0A8584F51E3C}" type="sibTrans" cxnId="{313879F6-DC61-43EB-8A39-AE9A32C5E2F2}">
      <dgm:prSet/>
      <dgm:spPr/>
      <dgm:t>
        <a:bodyPr/>
        <a:lstStyle/>
        <a:p>
          <a:endParaRPr lang="zh-CN" altLang="en-US"/>
        </a:p>
      </dgm:t>
    </dgm:pt>
    <dgm:pt modelId="{00B0C4E4-1B0F-4101-B684-7864C63133C5}">
      <dgm:prSet custT="1"/>
      <dgm:spPr/>
      <dgm:t>
        <a:bodyPr/>
        <a:lstStyle/>
        <a:p>
          <a:pPr rtl="0">
            <a:lnSpc>
              <a:spcPct val="100000"/>
            </a:lnSpc>
          </a:pPr>
          <a:r>
            <a:rPr lang="zh-CN" sz="1600" dirty="0" smtClean="0"/>
            <a:t>局域网体系结构中的物理层和计算机网络</a:t>
          </a:r>
          <a:r>
            <a:rPr lang="en-US" sz="1600" dirty="0" smtClean="0"/>
            <a:t>OSI</a:t>
          </a:r>
          <a:r>
            <a:rPr lang="zh-CN" sz="1600" dirty="0" smtClean="0"/>
            <a:t>参考模型中物理层的功能一样，主要处理物理链路上传输的比特流，实现比特流的传输与接收、同步前序的产生和删除；建立、维护、撤销物理连接，处理机械、电气和过程的特性。</a:t>
          </a:r>
          <a:endParaRPr lang="zh-CN" sz="1600" dirty="0"/>
        </a:p>
      </dgm:t>
    </dgm:pt>
    <dgm:pt modelId="{8700AB76-DA88-44BD-8B92-579B22836578}" type="parTrans" cxnId="{FEB33BFA-DC89-4985-AD7F-A8BE1E098335}">
      <dgm:prSet/>
      <dgm:spPr/>
      <dgm:t>
        <a:bodyPr/>
        <a:lstStyle/>
        <a:p>
          <a:endParaRPr lang="zh-CN" altLang="en-US"/>
        </a:p>
      </dgm:t>
    </dgm:pt>
    <dgm:pt modelId="{D5E06E24-BE28-4E86-B6B9-5DA1A2CE483B}" type="sibTrans" cxnId="{FEB33BFA-DC89-4985-AD7F-A8BE1E098335}">
      <dgm:prSet/>
      <dgm:spPr/>
      <dgm:t>
        <a:bodyPr/>
        <a:lstStyle/>
        <a:p>
          <a:endParaRPr lang="zh-CN" altLang="en-US"/>
        </a:p>
      </dgm:t>
    </dgm:pt>
    <dgm:pt modelId="{B356037C-3692-4FEA-980D-B1BEC4408111}">
      <dgm:prSet/>
      <dgm:spPr/>
      <dgm:t>
        <a:bodyPr/>
        <a:lstStyle/>
        <a:p>
          <a:pPr rtl="0"/>
          <a:r>
            <a:rPr lang="en-US" b="1" smtClean="0"/>
            <a:t>2</a:t>
          </a:r>
          <a:r>
            <a:rPr lang="zh-CN" b="1" smtClean="0"/>
            <a:t>．媒体访问控制</a:t>
          </a:r>
          <a:r>
            <a:rPr lang="en-US" b="1" smtClean="0"/>
            <a:t>MAC</a:t>
          </a:r>
          <a:r>
            <a:rPr lang="zh-CN" b="1" smtClean="0"/>
            <a:t>子层</a:t>
          </a:r>
          <a:endParaRPr lang="zh-CN"/>
        </a:p>
      </dgm:t>
    </dgm:pt>
    <dgm:pt modelId="{D9E592AC-4469-4D31-9ECA-B64484F6C933}" type="parTrans" cxnId="{8B68F325-E0F9-4494-B625-B53F154B4341}">
      <dgm:prSet/>
      <dgm:spPr/>
      <dgm:t>
        <a:bodyPr/>
        <a:lstStyle/>
        <a:p>
          <a:endParaRPr lang="zh-CN" altLang="en-US"/>
        </a:p>
      </dgm:t>
    </dgm:pt>
    <dgm:pt modelId="{C1B630F3-921E-4054-9EB4-25C3DAD64E4F}" type="sibTrans" cxnId="{8B68F325-E0F9-4494-B625-B53F154B4341}">
      <dgm:prSet/>
      <dgm:spPr/>
      <dgm:t>
        <a:bodyPr/>
        <a:lstStyle/>
        <a:p>
          <a:endParaRPr lang="zh-CN" altLang="en-US"/>
        </a:p>
      </dgm:t>
    </dgm:pt>
    <dgm:pt modelId="{3F8FC48F-F049-4B5D-99FF-B3F96FCF7A91}">
      <dgm:prSet custT="1"/>
      <dgm:spPr/>
      <dgm:t>
        <a:bodyPr/>
        <a:lstStyle/>
        <a:p>
          <a:pPr rtl="0"/>
          <a:r>
            <a:rPr lang="en-US" sz="1600" dirty="0" smtClean="0"/>
            <a:t>MAC</a:t>
          </a:r>
          <a:r>
            <a:rPr lang="zh-CN" sz="1600" dirty="0" smtClean="0"/>
            <a:t>子层负责介质访问控制机制的实现，即处理局域网中各站点对共享通信介质的争用问题，不同类型的局域网通常使用不同的介质访问控制协议，另外</a:t>
          </a:r>
          <a:r>
            <a:rPr lang="en-US" sz="1600" dirty="0" smtClean="0"/>
            <a:t>MAC</a:t>
          </a:r>
          <a:r>
            <a:rPr lang="zh-CN" sz="1600" dirty="0" smtClean="0"/>
            <a:t>子层还涉及局域网中的物理寻址。局域网体系结构中的</a:t>
          </a:r>
          <a:r>
            <a:rPr lang="en-US" sz="1600" dirty="0" smtClean="0"/>
            <a:t>LLC</a:t>
          </a:r>
          <a:r>
            <a:rPr lang="zh-CN" sz="1600" dirty="0" smtClean="0"/>
            <a:t>子层和</a:t>
          </a:r>
          <a:r>
            <a:rPr lang="en-US" sz="1600" dirty="0" smtClean="0"/>
            <a:t>MAC</a:t>
          </a:r>
          <a:r>
            <a:rPr lang="zh-CN" sz="1600" dirty="0" smtClean="0"/>
            <a:t>子层共同完成类似于</a:t>
          </a:r>
          <a:r>
            <a:rPr lang="en-US" sz="1600" dirty="0" smtClean="0"/>
            <a:t>OSI</a:t>
          </a:r>
          <a:r>
            <a:rPr lang="zh-CN" sz="1600" dirty="0" smtClean="0"/>
            <a:t>参考模型中数据链路层的功能，将数据组成帧进行传输，并对数据帧进行顺序控制、差错控制和流量控制，使不可靠的链路变为可靠的链路。</a:t>
          </a:r>
          <a:endParaRPr lang="zh-CN" sz="1600" dirty="0"/>
        </a:p>
      </dgm:t>
    </dgm:pt>
    <dgm:pt modelId="{77A03804-DB95-4B84-8DEC-1A873C2C0DDB}" type="parTrans" cxnId="{E5AFE662-7003-403B-954C-C4255FB72F55}">
      <dgm:prSet/>
      <dgm:spPr/>
      <dgm:t>
        <a:bodyPr/>
        <a:lstStyle/>
        <a:p>
          <a:endParaRPr lang="zh-CN" altLang="en-US"/>
        </a:p>
      </dgm:t>
    </dgm:pt>
    <dgm:pt modelId="{4B13BD47-ECFD-47B7-B845-614605BBEC63}" type="sibTrans" cxnId="{E5AFE662-7003-403B-954C-C4255FB72F55}">
      <dgm:prSet/>
      <dgm:spPr/>
      <dgm:t>
        <a:bodyPr/>
        <a:lstStyle/>
        <a:p>
          <a:endParaRPr lang="zh-CN" altLang="en-US"/>
        </a:p>
      </dgm:t>
    </dgm:pt>
    <dgm:pt modelId="{FC6D09F2-813E-4F8A-8BF3-931E5BF232D9}">
      <dgm:prSet/>
      <dgm:spPr/>
      <dgm:t>
        <a:bodyPr/>
        <a:lstStyle/>
        <a:p>
          <a:pPr rtl="0"/>
          <a:r>
            <a:rPr lang="en-US" b="1" smtClean="0"/>
            <a:t>3</a:t>
          </a:r>
          <a:r>
            <a:rPr lang="zh-CN" b="1" smtClean="0"/>
            <a:t>．逻辑链路控制</a:t>
          </a:r>
          <a:r>
            <a:rPr lang="en-US" b="1" smtClean="0"/>
            <a:t>LLC</a:t>
          </a:r>
          <a:r>
            <a:rPr lang="zh-CN" b="1" smtClean="0"/>
            <a:t>子层</a:t>
          </a:r>
          <a:endParaRPr lang="zh-CN"/>
        </a:p>
      </dgm:t>
    </dgm:pt>
    <dgm:pt modelId="{6BD4E6D3-2D25-40B6-A812-4F29815CEAE3}" type="parTrans" cxnId="{D351499F-F2CD-49A7-BA72-3C88D6963166}">
      <dgm:prSet/>
      <dgm:spPr/>
      <dgm:t>
        <a:bodyPr/>
        <a:lstStyle/>
        <a:p>
          <a:endParaRPr lang="zh-CN" altLang="en-US"/>
        </a:p>
      </dgm:t>
    </dgm:pt>
    <dgm:pt modelId="{A92F14D8-948D-4027-B28D-045AAA898126}" type="sibTrans" cxnId="{D351499F-F2CD-49A7-BA72-3C88D6963166}">
      <dgm:prSet/>
      <dgm:spPr/>
      <dgm:t>
        <a:bodyPr/>
        <a:lstStyle/>
        <a:p>
          <a:endParaRPr lang="zh-CN" altLang="en-US"/>
        </a:p>
      </dgm:t>
    </dgm:pt>
    <dgm:pt modelId="{EF94B5F5-B639-407F-9817-AD8D8866EACA}">
      <dgm:prSet custT="1"/>
      <dgm:spPr/>
      <dgm:t>
        <a:bodyPr/>
        <a:lstStyle/>
        <a:p>
          <a:pPr rtl="0"/>
          <a:r>
            <a:rPr lang="en-US" sz="1600" dirty="0" smtClean="0"/>
            <a:t>LLC</a:t>
          </a:r>
          <a:r>
            <a:rPr lang="zh-CN" sz="1600" dirty="0" smtClean="0"/>
            <a:t>子层负责屏蔽掉</a:t>
          </a:r>
          <a:r>
            <a:rPr lang="en-US" sz="1600" dirty="0" smtClean="0"/>
            <a:t>MAC</a:t>
          </a:r>
          <a:r>
            <a:rPr lang="zh-CN" sz="1600" dirty="0" smtClean="0"/>
            <a:t>子层的不同实现，将其变成统一的</a:t>
          </a:r>
          <a:r>
            <a:rPr lang="en-US" sz="1600" dirty="0" smtClean="0"/>
            <a:t>LLC</a:t>
          </a:r>
          <a:r>
            <a:rPr lang="zh-CN" sz="1600" dirty="0" smtClean="0"/>
            <a:t>界面，从而向网络层提供一致的服务。</a:t>
          </a:r>
          <a:endParaRPr lang="zh-CN" sz="1600" dirty="0"/>
        </a:p>
      </dgm:t>
    </dgm:pt>
    <dgm:pt modelId="{462E51A5-41D3-4CEA-ABFF-DC749365AEA4}" type="parTrans" cxnId="{C6C368A7-1D9F-4828-BD22-2D22B3917F83}">
      <dgm:prSet/>
      <dgm:spPr/>
      <dgm:t>
        <a:bodyPr/>
        <a:lstStyle/>
        <a:p>
          <a:endParaRPr lang="zh-CN" altLang="en-US"/>
        </a:p>
      </dgm:t>
    </dgm:pt>
    <dgm:pt modelId="{C03AADA5-D6F6-4061-8257-3A064CCCC242}" type="sibTrans" cxnId="{C6C368A7-1D9F-4828-BD22-2D22B3917F83}">
      <dgm:prSet/>
      <dgm:spPr/>
      <dgm:t>
        <a:bodyPr/>
        <a:lstStyle/>
        <a:p>
          <a:endParaRPr lang="zh-CN" altLang="en-US"/>
        </a:p>
      </dgm:t>
    </dgm:pt>
    <dgm:pt modelId="{3302A38D-E639-4AA8-AE59-04355A81FC32}" type="pres">
      <dgm:prSet presAssocID="{2BD271AB-DA69-463F-8DC4-7E3831954570}" presName="linearFlow" presStyleCnt="0">
        <dgm:presLayoutVars>
          <dgm:dir/>
          <dgm:animLvl val="lvl"/>
          <dgm:resizeHandles val="exact"/>
        </dgm:presLayoutVars>
      </dgm:prSet>
      <dgm:spPr/>
      <dgm:t>
        <a:bodyPr/>
        <a:lstStyle/>
        <a:p>
          <a:endParaRPr lang="zh-CN" altLang="en-US"/>
        </a:p>
      </dgm:t>
    </dgm:pt>
    <dgm:pt modelId="{740FDFF7-26EE-492E-AA34-442DD697DF15}" type="pres">
      <dgm:prSet presAssocID="{0074B1FD-4020-41B4-BFFC-58DB0AF5DDBD}" presName="composite" presStyleCnt="0"/>
      <dgm:spPr/>
    </dgm:pt>
    <dgm:pt modelId="{DA5E0782-017D-4D12-9891-4CB7E2EF48A5}" type="pres">
      <dgm:prSet presAssocID="{0074B1FD-4020-41B4-BFFC-58DB0AF5DDBD}" presName="parentText" presStyleLbl="alignNode1" presStyleIdx="0" presStyleCnt="3">
        <dgm:presLayoutVars>
          <dgm:chMax val="1"/>
          <dgm:bulletEnabled val="1"/>
        </dgm:presLayoutVars>
      </dgm:prSet>
      <dgm:spPr/>
      <dgm:t>
        <a:bodyPr/>
        <a:lstStyle/>
        <a:p>
          <a:endParaRPr lang="zh-CN" altLang="en-US"/>
        </a:p>
      </dgm:t>
    </dgm:pt>
    <dgm:pt modelId="{BBCF22E9-90FE-432D-B564-95155CE22E6C}" type="pres">
      <dgm:prSet presAssocID="{0074B1FD-4020-41B4-BFFC-58DB0AF5DDBD}" presName="descendantText" presStyleLbl="alignAcc1" presStyleIdx="0" presStyleCnt="3" custScaleY="100000" custLinFactNeighborY="7149">
        <dgm:presLayoutVars>
          <dgm:bulletEnabled val="1"/>
        </dgm:presLayoutVars>
      </dgm:prSet>
      <dgm:spPr/>
      <dgm:t>
        <a:bodyPr/>
        <a:lstStyle/>
        <a:p>
          <a:endParaRPr lang="zh-CN" altLang="en-US"/>
        </a:p>
      </dgm:t>
    </dgm:pt>
    <dgm:pt modelId="{6F21D812-66D4-4EA4-9894-44BC6A1CC945}" type="pres">
      <dgm:prSet presAssocID="{F8484D44-897D-400F-B764-0A8584F51E3C}" presName="sp" presStyleCnt="0"/>
      <dgm:spPr/>
    </dgm:pt>
    <dgm:pt modelId="{A204BBB3-F6E0-4187-A540-1B044813CCFD}" type="pres">
      <dgm:prSet presAssocID="{B356037C-3692-4FEA-980D-B1BEC4408111}" presName="composite" presStyleCnt="0"/>
      <dgm:spPr/>
    </dgm:pt>
    <dgm:pt modelId="{558A8589-B598-4401-93AF-3965A0951B77}" type="pres">
      <dgm:prSet presAssocID="{B356037C-3692-4FEA-980D-B1BEC4408111}" presName="parentText" presStyleLbl="alignNode1" presStyleIdx="1" presStyleCnt="3">
        <dgm:presLayoutVars>
          <dgm:chMax val="1"/>
          <dgm:bulletEnabled val="1"/>
        </dgm:presLayoutVars>
      </dgm:prSet>
      <dgm:spPr/>
      <dgm:t>
        <a:bodyPr/>
        <a:lstStyle/>
        <a:p>
          <a:endParaRPr lang="zh-CN" altLang="en-US"/>
        </a:p>
      </dgm:t>
    </dgm:pt>
    <dgm:pt modelId="{7FBCCEBA-D2F1-4DE5-91F0-16369A04D107}" type="pres">
      <dgm:prSet presAssocID="{B356037C-3692-4FEA-980D-B1BEC4408111}" presName="descendantText" presStyleLbl="alignAcc1" presStyleIdx="1" presStyleCnt="3" custScaleY="144475">
        <dgm:presLayoutVars>
          <dgm:bulletEnabled val="1"/>
        </dgm:presLayoutVars>
      </dgm:prSet>
      <dgm:spPr/>
      <dgm:t>
        <a:bodyPr/>
        <a:lstStyle/>
        <a:p>
          <a:endParaRPr lang="zh-CN" altLang="en-US"/>
        </a:p>
      </dgm:t>
    </dgm:pt>
    <dgm:pt modelId="{DB4517E2-AADF-48CA-ACB9-F70A01438E06}" type="pres">
      <dgm:prSet presAssocID="{C1B630F3-921E-4054-9EB4-25C3DAD64E4F}" presName="sp" presStyleCnt="0"/>
      <dgm:spPr/>
    </dgm:pt>
    <dgm:pt modelId="{582B895C-C534-47FC-B12D-15F1966CF644}" type="pres">
      <dgm:prSet presAssocID="{FC6D09F2-813E-4F8A-8BF3-931E5BF232D9}" presName="composite" presStyleCnt="0"/>
      <dgm:spPr/>
    </dgm:pt>
    <dgm:pt modelId="{5E571502-2AE5-4FA4-B4A1-95993800D1CA}" type="pres">
      <dgm:prSet presAssocID="{FC6D09F2-813E-4F8A-8BF3-931E5BF232D9}" presName="parentText" presStyleLbl="alignNode1" presStyleIdx="2" presStyleCnt="3">
        <dgm:presLayoutVars>
          <dgm:chMax val="1"/>
          <dgm:bulletEnabled val="1"/>
        </dgm:presLayoutVars>
      </dgm:prSet>
      <dgm:spPr/>
      <dgm:t>
        <a:bodyPr/>
        <a:lstStyle/>
        <a:p>
          <a:endParaRPr lang="zh-CN" altLang="en-US"/>
        </a:p>
      </dgm:t>
    </dgm:pt>
    <dgm:pt modelId="{6D8DBECF-C3B0-4AAB-BD06-F24E07FA2494}" type="pres">
      <dgm:prSet presAssocID="{FC6D09F2-813E-4F8A-8BF3-931E5BF232D9}" presName="descendantText" presStyleLbl="alignAcc1" presStyleIdx="2" presStyleCnt="3">
        <dgm:presLayoutVars>
          <dgm:bulletEnabled val="1"/>
        </dgm:presLayoutVars>
      </dgm:prSet>
      <dgm:spPr/>
      <dgm:t>
        <a:bodyPr/>
        <a:lstStyle/>
        <a:p>
          <a:endParaRPr lang="zh-CN" altLang="en-US"/>
        </a:p>
      </dgm:t>
    </dgm:pt>
  </dgm:ptLst>
  <dgm:cxnLst>
    <dgm:cxn modelId="{AA88361A-23FE-4C20-9CD4-0897F9654010}" type="presOf" srcId="{00B0C4E4-1B0F-4101-B684-7864C63133C5}" destId="{BBCF22E9-90FE-432D-B564-95155CE22E6C}" srcOrd="0" destOrd="0" presId="urn:microsoft.com/office/officeart/2005/8/layout/chevron2"/>
    <dgm:cxn modelId="{313879F6-DC61-43EB-8A39-AE9A32C5E2F2}" srcId="{2BD271AB-DA69-463F-8DC4-7E3831954570}" destId="{0074B1FD-4020-41B4-BFFC-58DB0AF5DDBD}" srcOrd="0" destOrd="0" parTransId="{C736B755-57A9-4B17-8868-8FC0445035BA}" sibTransId="{F8484D44-897D-400F-B764-0A8584F51E3C}"/>
    <dgm:cxn modelId="{2C5A9BE3-C97C-4161-BAD2-AEE7A53B7983}" type="presOf" srcId="{3F8FC48F-F049-4B5D-99FF-B3F96FCF7A91}" destId="{7FBCCEBA-D2F1-4DE5-91F0-16369A04D107}" srcOrd="0" destOrd="0" presId="urn:microsoft.com/office/officeart/2005/8/layout/chevron2"/>
    <dgm:cxn modelId="{E5AFE662-7003-403B-954C-C4255FB72F55}" srcId="{B356037C-3692-4FEA-980D-B1BEC4408111}" destId="{3F8FC48F-F049-4B5D-99FF-B3F96FCF7A91}" srcOrd="0" destOrd="0" parTransId="{77A03804-DB95-4B84-8DEC-1A873C2C0DDB}" sibTransId="{4B13BD47-ECFD-47B7-B845-614605BBEC63}"/>
    <dgm:cxn modelId="{C6C368A7-1D9F-4828-BD22-2D22B3917F83}" srcId="{FC6D09F2-813E-4F8A-8BF3-931E5BF232D9}" destId="{EF94B5F5-B639-407F-9817-AD8D8866EACA}" srcOrd="0" destOrd="0" parTransId="{462E51A5-41D3-4CEA-ABFF-DC749365AEA4}" sibTransId="{C03AADA5-D6F6-4061-8257-3A064CCCC242}"/>
    <dgm:cxn modelId="{8B68F325-E0F9-4494-B625-B53F154B4341}" srcId="{2BD271AB-DA69-463F-8DC4-7E3831954570}" destId="{B356037C-3692-4FEA-980D-B1BEC4408111}" srcOrd="1" destOrd="0" parTransId="{D9E592AC-4469-4D31-9ECA-B64484F6C933}" sibTransId="{C1B630F3-921E-4054-9EB4-25C3DAD64E4F}"/>
    <dgm:cxn modelId="{FEB33BFA-DC89-4985-AD7F-A8BE1E098335}" srcId="{0074B1FD-4020-41B4-BFFC-58DB0AF5DDBD}" destId="{00B0C4E4-1B0F-4101-B684-7864C63133C5}" srcOrd="0" destOrd="0" parTransId="{8700AB76-DA88-44BD-8B92-579B22836578}" sibTransId="{D5E06E24-BE28-4E86-B6B9-5DA1A2CE483B}"/>
    <dgm:cxn modelId="{89955A90-D0C9-47A5-825E-81C4CD13856B}" type="presOf" srcId="{FC6D09F2-813E-4F8A-8BF3-931E5BF232D9}" destId="{5E571502-2AE5-4FA4-B4A1-95993800D1CA}" srcOrd="0" destOrd="0" presId="urn:microsoft.com/office/officeart/2005/8/layout/chevron2"/>
    <dgm:cxn modelId="{D351499F-F2CD-49A7-BA72-3C88D6963166}" srcId="{2BD271AB-DA69-463F-8DC4-7E3831954570}" destId="{FC6D09F2-813E-4F8A-8BF3-931E5BF232D9}" srcOrd="2" destOrd="0" parTransId="{6BD4E6D3-2D25-40B6-A812-4F29815CEAE3}" sibTransId="{A92F14D8-948D-4027-B28D-045AAA898126}"/>
    <dgm:cxn modelId="{4D4CAC57-9D35-4294-8AE5-91E579BD825C}" type="presOf" srcId="{2BD271AB-DA69-463F-8DC4-7E3831954570}" destId="{3302A38D-E639-4AA8-AE59-04355A81FC32}" srcOrd="0" destOrd="0" presId="urn:microsoft.com/office/officeart/2005/8/layout/chevron2"/>
    <dgm:cxn modelId="{59C27045-0FB2-4868-B78B-A321DF65CAA7}" type="presOf" srcId="{B356037C-3692-4FEA-980D-B1BEC4408111}" destId="{558A8589-B598-4401-93AF-3965A0951B77}" srcOrd="0" destOrd="0" presId="urn:microsoft.com/office/officeart/2005/8/layout/chevron2"/>
    <dgm:cxn modelId="{C5D95712-595D-4EF6-9392-A9FDF157DB85}" type="presOf" srcId="{0074B1FD-4020-41B4-BFFC-58DB0AF5DDBD}" destId="{DA5E0782-017D-4D12-9891-4CB7E2EF48A5}" srcOrd="0" destOrd="0" presId="urn:microsoft.com/office/officeart/2005/8/layout/chevron2"/>
    <dgm:cxn modelId="{C5FCDAE5-F40A-44BF-AE60-D9CC571F7C15}" type="presOf" srcId="{EF94B5F5-B639-407F-9817-AD8D8866EACA}" destId="{6D8DBECF-C3B0-4AAB-BD06-F24E07FA2494}" srcOrd="0" destOrd="0" presId="urn:microsoft.com/office/officeart/2005/8/layout/chevron2"/>
    <dgm:cxn modelId="{A5AB5C06-7260-4157-ADB2-0482A5007DA2}" type="presParOf" srcId="{3302A38D-E639-4AA8-AE59-04355A81FC32}" destId="{740FDFF7-26EE-492E-AA34-442DD697DF15}" srcOrd="0" destOrd="0" presId="urn:microsoft.com/office/officeart/2005/8/layout/chevron2"/>
    <dgm:cxn modelId="{DCFA3A65-552C-49D1-A984-F810A0BAA657}" type="presParOf" srcId="{740FDFF7-26EE-492E-AA34-442DD697DF15}" destId="{DA5E0782-017D-4D12-9891-4CB7E2EF48A5}" srcOrd="0" destOrd="0" presId="urn:microsoft.com/office/officeart/2005/8/layout/chevron2"/>
    <dgm:cxn modelId="{F1126155-2970-4F76-8B1A-0E2F6D3F7B73}" type="presParOf" srcId="{740FDFF7-26EE-492E-AA34-442DD697DF15}" destId="{BBCF22E9-90FE-432D-B564-95155CE22E6C}" srcOrd="1" destOrd="0" presId="urn:microsoft.com/office/officeart/2005/8/layout/chevron2"/>
    <dgm:cxn modelId="{7A70B501-8F3D-42F2-A928-0E66FBAA7657}" type="presParOf" srcId="{3302A38D-E639-4AA8-AE59-04355A81FC32}" destId="{6F21D812-66D4-4EA4-9894-44BC6A1CC945}" srcOrd="1" destOrd="0" presId="urn:microsoft.com/office/officeart/2005/8/layout/chevron2"/>
    <dgm:cxn modelId="{D725D66E-5F0D-4C5C-ABC2-B84A81E5E050}" type="presParOf" srcId="{3302A38D-E639-4AA8-AE59-04355A81FC32}" destId="{A204BBB3-F6E0-4187-A540-1B044813CCFD}" srcOrd="2" destOrd="0" presId="urn:microsoft.com/office/officeart/2005/8/layout/chevron2"/>
    <dgm:cxn modelId="{73DA573A-08E4-4632-A4D1-C03B20D26BD9}" type="presParOf" srcId="{A204BBB3-F6E0-4187-A540-1B044813CCFD}" destId="{558A8589-B598-4401-93AF-3965A0951B77}" srcOrd="0" destOrd="0" presId="urn:microsoft.com/office/officeart/2005/8/layout/chevron2"/>
    <dgm:cxn modelId="{B131D743-6739-469F-812D-F095BEC4268A}" type="presParOf" srcId="{A204BBB3-F6E0-4187-A540-1B044813CCFD}" destId="{7FBCCEBA-D2F1-4DE5-91F0-16369A04D107}" srcOrd="1" destOrd="0" presId="urn:microsoft.com/office/officeart/2005/8/layout/chevron2"/>
    <dgm:cxn modelId="{571B3E80-EB3F-45BF-9742-885F6E008B61}" type="presParOf" srcId="{3302A38D-E639-4AA8-AE59-04355A81FC32}" destId="{DB4517E2-AADF-48CA-ACB9-F70A01438E06}" srcOrd="3" destOrd="0" presId="urn:microsoft.com/office/officeart/2005/8/layout/chevron2"/>
    <dgm:cxn modelId="{23FF7841-7C4B-4750-B824-55C5E59D33E3}" type="presParOf" srcId="{3302A38D-E639-4AA8-AE59-04355A81FC32}" destId="{582B895C-C534-47FC-B12D-15F1966CF644}" srcOrd="4" destOrd="0" presId="urn:microsoft.com/office/officeart/2005/8/layout/chevron2"/>
    <dgm:cxn modelId="{73685A9D-AB54-44C7-89D7-CCC601906AFD}" type="presParOf" srcId="{582B895C-C534-47FC-B12D-15F1966CF644}" destId="{5E571502-2AE5-4FA4-B4A1-95993800D1CA}" srcOrd="0" destOrd="0" presId="urn:microsoft.com/office/officeart/2005/8/layout/chevron2"/>
    <dgm:cxn modelId="{83443614-1334-4491-ABF1-7B4C355C39EF}" type="presParOf" srcId="{582B895C-C534-47FC-B12D-15F1966CF644}" destId="{6D8DBECF-C3B0-4AAB-BD06-F24E07FA249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7E3E7CD-0088-4CDD-9300-051485DFCB18}" type="doc">
      <dgm:prSet loTypeId="urn:microsoft.com/office/officeart/2005/8/layout/vList2" loCatId="list" qsTypeId="urn:microsoft.com/office/officeart/2005/8/quickstyle/simple3" qsCatId="simple" csTypeId="urn:microsoft.com/office/officeart/2005/8/colors/accent0_1" csCatId="mainScheme"/>
      <dgm:spPr/>
      <dgm:t>
        <a:bodyPr/>
        <a:lstStyle/>
        <a:p>
          <a:endParaRPr lang="zh-CN" altLang="en-US"/>
        </a:p>
      </dgm:t>
    </dgm:pt>
    <dgm:pt modelId="{DB5E58D6-B098-41DD-A4C6-BEAC8E2A8906}">
      <dgm:prSet/>
      <dgm:spPr/>
      <dgm:t>
        <a:bodyPr/>
        <a:lstStyle/>
        <a:p>
          <a:pPr rtl="0"/>
          <a:r>
            <a:rPr lang="zh-CN" dirty="0" smtClean="0"/>
            <a:t>从某种意义上，</a:t>
          </a:r>
          <a:r>
            <a:rPr lang="en-US" dirty="0" smtClean="0"/>
            <a:t>Internet</a:t>
          </a:r>
          <a:r>
            <a:rPr lang="zh-CN" dirty="0" smtClean="0"/>
            <a:t>可以说是美苏冷战的产物。这样一个庞大的网络，它的由来，可以追溯到</a:t>
          </a:r>
          <a:r>
            <a:rPr lang="en-US" dirty="0" smtClean="0"/>
            <a:t>1962</a:t>
          </a:r>
          <a:r>
            <a:rPr lang="zh-CN" dirty="0" smtClean="0"/>
            <a:t>年。当时，美国国防部为了保证美国本土防卫力量和海外防御武装在受到前苏联第一次核打击以后仍然具有一定的生存和反击能力，认为有必要设计出一种分散的指挥系统：它由一个个分散的指挥点组成，当部分指挥点被摧毁后，其它点仍能正常工作，并且这些点之间，能够绕过那些已被摧毁的指挥点而继续保持联系。为了对这一构思进行验证，</a:t>
          </a:r>
          <a:r>
            <a:rPr lang="en-US" dirty="0" smtClean="0"/>
            <a:t>1969</a:t>
          </a:r>
          <a:r>
            <a:rPr lang="zh-CN" dirty="0" smtClean="0"/>
            <a:t>年，美国国防部国防高级研究计划署资助建立了一个名为</a:t>
          </a:r>
          <a:r>
            <a:rPr lang="en-US" dirty="0" smtClean="0"/>
            <a:t>ARPANET</a:t>
          </a:r>
          <a:r>
            <a:rPr lang="zh-CN" dirty="0" smtClean="0"/>
            <a:t>（即“阿帕网”）的网络，这个网络把位于洛杉矶的加利福尼亚大学、位于圣芭芭拉的加利福尼亚大学、斯坦福大学，以及位于盐湖城的犹它州州立大学的计算机主机联接起来，位于各个节点的大型计算机采用分组交换技术，通过专门的通信交换机（</a:t>
          </a:r>
          <a:r>
            <a:rPr lang="en-US" dirty="0" smtClean="0"/>
            <a:t>IMP</a:t>
          </a:r>
          <a:r>
            <a:rPr lang="zh-CN" dirty="0" smtClean="0"/>
            <a:t>）和专门的通信线路相互连接。这个阿帕网就是</a:t>
          </a:r>
          <a:r>
            <a:rPr lang="en-US" dirty="0" smtClean="0"/>
            <a:t>Internet</a:t>
          </a:r>
          <a:r>
            <a:rPr lang="zh-CN" dirty="0" smtClean="0"/>
            <a:t>最早的雏形。现代计算机网络的许多概念和方法，如分组交换技术都来自</a:t>
          </a:r>
          <a:r>
            <a:rPr lang="en-US" dirty="0" smtClean="0"/>
            <a:t>ARPANET</a:t>
          </a:r>
          <a:r>
            <a:rPr lang="zh-CN" dirty="0" smtClean="0"/>
            <a:t>。</a:t>
          </a:r>
          <a:r>
            <a:rPr lang="en-US" dirty="0" smtClean="0"/>
            <a:t>ARPANET</a:t>
          </a:r>
          <a:r>
            <a:rPr lang="zh-CN" dirty="0" smtClean="0"/>
            <a:t>不仅进行了租用线互联的分组交换技术研究，而且做了无线、卫星网的分组交换技术研究，其结果导致了</a:t>
          </a:r>
          <a:r>
            <a:rPr lang="en-US" dirty="0" smtClean="0"/>
            <a:t>TCP/IP</a:t>
          </a:r>
          <a:r>
            <a:rPr lang="zh-CN" dirty="0" smtClean="0"/>
            <a:t>问世。</a:t>
          </a:r>
          <a:endParaRPr lang="zh-CN" dirty="0"/>
        </a:p>
      </dgm:t>
    </dgm:pt>
    <dgm:pt modelId="{91622AC9-5EE6-46FA-B398-11077557B826}" type="parTrans" cxnId="{DC417317-28CA-4B36-BD4E-1E51797DF332}">
      <dgm:prSet/>
      <dgm:spPr/>
      <dgm:t>
        <a:bodyPr/>
        <a:lstStyle/>
        <a:p>
          <a:endParaRPr lang="zh-CN" altLang="en-US"/>
        </a:p>
      </dgm:t>
    </dgm:pt>
    <dgm:pt modelId="{6E6B3056-E51E-4852-9448-FE4CC7720EB6}" type="sibTrans" cxnId="{DC417317-28CA-4B36-BD4E-1E51797DF332}">
      <dgm:prSet/>
      <dgm:spPr/>
      <dgm:t>
        <a:bodyPr/>
        <a:lstStyle/>
        <a:p>
          <a:endParaRPr lang="zh-CN" altLang="en-US"/>
        </a:p>
      </dgm:t>
    </dgm:pt>
    <dgm:pt modelId="{421768D2-B1F7-4416-9482-5E3B3919DFF5}" type="pres">
      <dgm:prSet presAssocID="{17E3E7CD-0088-4CDD-9300-051485DFCB18}" presName="linear" presStyleCnt="0">
        <dgm:presLayoutVars>
          <dgm:animLvl val="lvl"/>
          <dgm:resizeHandles val="exact"/>
        </dgm:presLayoutVars>
      </dgm:prSet>
      <dgm:spPr/>
      <dgm:t>
        <a:bodyPr/>
        <a:lstStyle/>
        <a:p>
          <a:endParaRPr lang="zh-CN" altLang="en-US"/>
        </a:p>
      </dgm:t>
    </dgm:pt>
    <dgm:pt modelId="{8F3A8E76-8019-4131-9BA5-C5A5E94C7F33}" type="pres">
      <dgm:prSet presAssocID="{DB5E58D6-B098-41DD-A4C6-BEAC8E2A8906}" presName="parentText" presStyleLbl="node1" presStyleIdx="0" presStyleCnt="1" custLinFactNeighborY="1914">
        <dgm:presLayoutVars>
          <dgm:chMax val="0"/>
          <dgm:bulletEnabled val="1"/>
        </dgm:presLayoutVars>
      </dgm:prSet>
      <dgm:spPr/>
      <dgm:t>
        <a:bodyPr/>
        <a:lstStyle/>
        <a:p>
          <a:endParaRPr lang="zh-CN" altLang="en-US"/>
        </a:p>
      </dgm:t>
    </dgm:pt>
  </dgm:ptLst>
  <dgm:cxnLst>
    <dgm:cxn modelId="{DC417317-28CA-4B36-BD4E-1E51797DF332}" srcId="{17E3E7CD-0088-4CDD-9300-051485DFCB18}" destId="{DB5E58D6-B098-41DD-A4C6-BEAC8E2A8906}" srcOrd="0" destOrd="0" parTransId="{91622AC9-5EE6-46FA-B398-11077557B826}" sibTransId="{6E6B3056-E51E-4852-9448-FE4CC7720EB6}"/>
    <dgm:cxn modelId="{6CA35FED-3BEC-4708-A3E6-429C18BEA266}" type="presOf" srcId="{DB5E58D6-B098-41DD-A4C6-BEAC8E2A8906}" destId="{8F3A8E76-8019-4131-9BA5-C5A5E94C7F33}" srcOrd="0" destOrd="0" presId="urn:microsoft.com/office/officeart/2005/8/layout/vList2"/>
    <dgm:cxn modelId="{DD2246FF-A079-4A8D-8E15-2EECA4F004E5}" type="presOf" srcId="{17E3E7CD-0088-4CDD-9300-051485DFCB18}" destId="{421768D2-B1F7-4416-9482-5E3B3919DFF5}" srcOrd="0" destOrd="0" presId="urn:microsoft.com/office/officeart/2005/8/layout/vList2"/>
    <dgm:cxn modelId="{45037694-51C1-4EC6-98AB-43FD20D76EBC}" type="presParOf" srcId="{421768D2-B1F7-4416-9482-5E3B3919DFF5}" destId="{8F3A8E76-8019-4131-9BA5-C5A5E94C7F3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152E4B5-AA51-4242-B870-0D3D84E38F02}" type="doc">
      <dgm:prSet loTypeId="urn:microsoft.com/office/officeart/2005/8/layout/chevron2" loCatId="process" qsTypeId="urn:microsoft.com/office/officeart/2005/8/quickstyle/3d3" qsCatId="3D" csTypeId="urn:microsoft.com/office/officeart/2005/8/colors/accent1_1" csCatId="accent1" phldr="1"/>
      <dgm:spPr/>
      <dgm:t>
        <a:bodyPr/>
        <a:lstStyle/>
        <a:p>
          <a:endParaRPr lang="zh-CN" altLang="en-US"/>
        </a:p>
      </dgm:t>
    </dgm:pt>
    <dgm:pt modelId="{2918A63F-9832-4572-88FB-C3F2AAA83E90}">
      <dgm:prSet custT="1"/>
      <dgm:spPr/>
      <dgm:t>
        <a:bodyPr/>
        <a:lstStyle/>
        <a:p>
          <a:pPr rtl="0"/>
          <a:endParaRPr lang="en-US" sz="1600" dirty="0" smtClean="0"/>
        </a:p>
        <a:p>
          <a:pPr rtl="0"/>
          <a:r>
            <a:rPr lang="en-US" sz="1600" dirty="0" smtClean="0"/>
            <a:t>1986</a:t>
          </a:r>
          <a:r>
            <a:rPr lang="zh-CN" sz="1600" dirty="0" smtClean="0"/>
            <a:t>—</a:t>
          </a:r>
          <a:r>
            <a:rPr lang="en-US" sz="1600" dirty="0" smtClean="0"/>
            <a:t>1993</a:t>
          </a:r>
          <a:endParaRPr lang="en-US" altLang="zh-CN" sz="1600" dirty="0" smtClean="0"/>
        </a:p>
        <a:p>
          <a:pPr rtl="0"/>
          <a:r>
            <a:rPr lang="zh-CN" sz="1600" dirty="0" smtClean="0"/>
            <a:t>研究试验阶段。</a:t>
          </a:r>
          <a:endParaRPr lang="zh-CN" sz="1600" dirty="0"/>
        </a:p>
      </dgm:t>
    </dgm:pt>
    <dgm:pt modelId="{8478243D-AD4F-4E5B-8D27-1DC1E2106677}" type="parTrans" cxnId="{92F1B750-F88F-4FDB-B1B9-F86A68DAFF2F}">
      <dgm:prSet/>
      <dgm:spPr/>
      <dgm:t>
        <a:bodyPr/>
        <a:lstStyle/>
        <a:p>
          <a:endParaRPr lang="zh-CN" altLang="en-US"/>
        </a:p>
      </dgm:t>
    </dgm:pt>
    <dgm:pt modelId="{52303840-0326-4645-9D6A-E11AFCA51D4F}" type="sibTrans" cxnId="{92F1B750-F88F-4FDB-B1B9-F86A68DAFF2F}">
      <dgm:prSet/>
      <dgm:spPr/>
      <dgm:t>
        <a:bodyPr/>
        <a:lstStyle/>
        <a:p>
          <a:endParaRPr lang="zh-CN" altLang="en-US"/>
        </a:p>
      </dgm:t>
    </dgm:pt>
    <dgm:pt modelId="{09A19B84-B44F-4343-B427-7737206DF960}">
      <dgm:prSet custT="1"/>
      <dgm:spPr/>
      <dgm:t>
        <a:bodyPr/>
        <a:lstStyle/>
        <a:p>
          <a:pPr rtl="0"/>
          <a:endParaRPr lang="en-US" sz="1600" dirty="0" smtClean="0"/>
        </a:p>
        <a:p>
          <a:pPr rtl="0"/>
          <a:r>
            <a:rPr lang="en-US" sz="1600" dirty="0" smtClean="0"/>
            <a:t>1994</a:t>
          </a:r>
          <a:r>
            <a:rPr lang="en-US" altLang="zh-CN" sz="1600" dirty="0" smtClean="0"/>
            <a:t>-</a:t>
          </a:r>
          <a:r>
            <a:rPr lang="en-US" sz="1600" dirty="0" smtClean="0"/>
            <a:t>1996</a:t>
          </a:r>
          <a:endParaRPr lang="en-US" altLang="zh-CN" sz="1600" dirty="0" smtClean="0"/>
        </a:p>
        <a:p>
          <a:pPr rtl="0"/>
          <a:r>
            <a:rPr lang="zh-CN" sz="1600" dirty="0" smtClean="0"/>
            <a:t>起步阶段</a:t>
          </a:r>
          <a:endParaRPr lang="zh-CN" sz="1600" dirty="0"/>
        </a:p>
      </dgm:t>
    </dgm:pt>
    <dgm:pt modelId="{55C496DA-EB53-4C08-AAE6-4F1B07048D31}" type="parTrans" cxnId="{B086DC83-0B7B-4B7E-B62E-C951208DA0B6}">
      <dgm:prSet/>
      <dgm:spPr/>
      <dgm:t>
        <a:bodyPr/>
        <a:lstStyle/>
        <a:p>
          <a:endParaRPr lang="zh-CN" altLang="en-US"/>
        </a:p>
      </dgm:t>
    </dgm:pt>
    <dgm:pt modelId="{FBAE6A7F-C3FF-465B-97D1-6EB4BDAED435}" type="sibTrans" cxnId="{B086DC83-0B7B-4B7E-B62E-C951208DA0B6}">
      <dgm:prSet/>
      <dgm:spPr/>
      <dgm:t>
        <a:bodyPr/>
        <a:lstStyle/>
        <a:p>
          <a:endParaRPr lang="zh-CN" altLang="en-US"/>
        </a:p>
      </dgm:t>
    </dgm:pt>
    <dgm:pt modelId="{75634931-6D9A-45DA-833E-93C62749C2DF}">
      <dgm:prSet custT="1"/>
      <dgm:spPr/>
      <dgm:t>
        <a:bodyPr/>
        <a:lstStyle/>
        <a:p>
          <a:pPr rtl="0"/>
          <a:endParaRPr lang="en-US" sz="1600" dirty="0" smtClean="0"/>
        </a:p>
        <a:p>
          <a:pPr rtl="0"/>
          <a:r>
            <a:rPr lang="en-US" sz="1600" dirty="0" smtClean="0"/>
            <a:t>1997</a:t>
          </a:r>
          <a:r>
            <a:rPr lang="zh-CN" sz="1600" dirty="0" smtClean="0"/>
            <a:t>年至今</a:t>
          </a:r>
          <a:endParaRPr lang="en-US" altLang="zh-CN" sz="1600" dirty="0" smtClean="0"/>
        </a:p>
        <a:p>
          <a:pPr rtl="0"/>
          <a:r>
            <a:rPr lang="zh-CN" sz="1600" dirty="0" smtClean="0"/>
            <a:t>快速</a:t>
          </a:r>
          <a:r>
            <a:rPr lang="zh-CN" altLang="en-US" sz="1600" dirty="0" smtClean="0"/>
            <a:t>发展</a:t>
          </a:r>
          <a:endParaRPr lang="en-US" altLang="zh-CN" sz="1600" dirty="0" smtClean="0"/>
        </a:p>
        <a:p>
          <a:pPr rtl="0"/>
          <a:r>
            <a:rPr lang="zh-CN" sz="1600" dirty="0" smtClean="0"/>
            <a:t>阶段</a:t>
          </a:r>
          <a:endParaRPr lang="zh-CN" sz="1300" dirty="0"/>
        </a:p>
      </dgm:t>
    </dgm:pt>
    <dgm:pt modelId="{6A3F9144-0343-455F-8699-035EA3BAC0D1}" type="parTrans" cxnId="{3845C4A5-970B-4691-BA50-D0FC6CF60A40}">
      <dgm:prSet/>
      <dgm:spPr/>
      <dgm:t>
        <a:bodyPr/>
        <a:lstStyle/>
        <a:p>
          <a:endParaRPr lang="zh-CN" altLang="en-US"/>
        </a:p>
      </dgm:t>
    </dgm:pt>
    <dgm:pt modelId="{C4E5028D-BD07-42C3-8B24-4A0B82815E3F}" type="sibTrans" cxnId="{3845C4A5-970B-4691-BA50-D0FC6CF60A40}">
      <dgm:prSet/>
      <dgm:spPr/>
      <dgm:t>
        <a:bodyPr/>
        <a:lstStyle/>
        <a:p>
          <a:endParaRPr lang="zh-CN" altLang="en-US"/>
        </a:p>
      </dgm:t>
    </dgm:pt>
    <dgm:pt modelId="{B82B5C23-79F6-409D-A98B-C58F2E71FEE3}">
      <dgm:prSet custT="1"/>
      <dgm:spPr/>
      <dgm:t>
        <a:bodyPr/>
        <a:lstStyle/>
        <a:p>
          <a:pPr rtl="0"/>
          <a:r>
            <a:rPr lang="zh-CN" sz="1800" dirty="0" smtClean="0"/>
            <a:t>在此期间中国一些科研部门和高等院校开始研究</a:t>
          </a:r>
          <a:r>
            <a:rPr lang="en-US" sz="1800" dirty="0" smtClean="0"/>
            <a:t>Internet</a:t>
          </a:r>
          <a:r>
            <a:rPr lang="zh-CN" sz="1800" dirty="0" smtClean="0"/>
            <a:t>联网技术，并开展了科研课题和科技合作工作，但这个阶段的网络应用仅限于小范围内的电子邮件服务，而且仅为少数高等院校、研究机构提供电子邮件服务。</a:t>
          </a:r>
          <a:endParaRPr lang="zh-CN" sz="1800" dirty="0"/>
        </a:p>
      </dgm:t>
    </dgm:pt>
    <dgm:pt modelId="{65DDA072-6C0F-4F8A-BCE6-817A6D1ABFD9}" type="parTrans" cxnId="{63D790EB-E9B2-4AD2-9D34-9B94FE14D1E1}">
      <dgm:prSet/>
      <dgm:spPr/>
      <dgm:t>
        <a:bodyPr/>
        <a:lstStyle/>
        <a:p>
          <a:endParaRPr lang="zh-CN" altLang="en-US"/>
        </a:p>
      </dgm:t>
    </dgm:pt>
    <dgm:pt modelId="{8FA90A77-E548-47B6-A9EB-1FBA2EC88DDB}" type="sibTrans" cxnId="{63D790EB-E9B2-4AD2-9D34-9B94FE14D1E1}">
      <dgm:prSet/>
      <dgm:spPr/>
      <dgm:t>
        <a:bodyPr/>
        <a:lstStyle/>
        <a:p>
          <a:endParaRPr lang="zh-CN" altLang="en-US"/>
        </a:p>
      </dgm:t>
    </dgm:pt>
    <dgm:pt modelId="{6E1EDB60-1791-4B07-8530-5FAFF0F1E4FE}">
      <dgm:prSet custT="1"/>
      <dgm:spPr/>
      <dgm:t>
        <a:bodyPr/>
        <a:lstStyle/>
        <a:p>
          <a:pPr rtl="0"/>
          <a:r>
            <a:rPr lang="en-US" sz="1800" dirty="0" smtClean="0"/>
            <a:t>1994</a:t>
          </a:r>
          <a:r>
            <a:rPr lang="zh-CN" sz="1800" dirty="0" smtClean="0"/>
            <a:t>年</a:t>
          </a:r>
          <a:r>
            <a:rPr lang="en-US" sz="1800" dirty="0" smtClean="0"/>
            <a:t>4</a:t>
          </a:r>
          <a:r>
            <a:rPr lang="zh-CN" sz="1800" dirty="0" smtClean="0"/>
            <a:t>月，中关村地区教育与科研示范网络工程进入</a:t>
          </a:r>
          <a:r>
            <a:rPr lang="en-US" sz="1800" dirty="0" smtClean="0"/>
            <a:t>Internet</a:t>
          </a:r>
          <a:r>
            <a:rPr lang="zh-CN" sz="1800" dirty="0" smtClean="0"/>
            <a:t>，实现和</a:t>
          </a:r>
          <a:r>
            <a:rPr lang="en-US" sz="1800" dirty="0" smtClean="0"/>
            <a:t>Internet</a:t>
          </a:r>
          <a:r>
            <a:rPr lang="zh-CN" sz="1800" dirty="0" smtClean="0"/>
            <a:t>的</a:t>
          </a:r>
          <a:r>
            <a:rPr lang="en-US" sz="1800" dirty="0" smtClean="0"/>
            <a:t>TCP/IP</a:t>
          </a:r>
          <a:r>
            <a:rPr lang="zh-CN" sz="1800" dirty="0" smtClean="0"/>
            <a:t>连接，从而开通了</a:t>
          </a:r>
          <a:r>
            <a:rPr lang="en-US" sz="1800" dirty="0" smtClean="0"/>
            <a:t>Internet</a:t>
          </a:r>
          <a:r>
            <a:rPr lang="zh-CN" sz="1800" dirty="0" smtClean="0"/>
            <a:t>全功能服务。从此中国被国际上正式承认为有</a:t>
          </a:r>
          <a:r>
            <a:rPr lang="en-US" sz="1800" dirty="0" smtClean="0"/>
            <a:t>Internet</a:t>
          </a:r>
          <a:r>
            <a:rPr lang="zh-CN" sz="1800" dirty="0" smtClean="0"/>
            <a:t>的国家。之后，</a:t>
          </a:r>
          <a:r>
            <a:rPr lang="en-US" sz="1800" dirty="0" err="1" smtClean="0"/>
            <a:t>ChinaNet</a:t>
          </a:r>
          <a:r>
            <a:rPr lang="zh-CN" sz="1800" dirty="0" smtClean="0"/>
            <a:t>、</a:t>
          </a:r>
          <a:r>
            <a:rPr lang="en-US" sz="1800" dirty="0" err="1" smtClean="0"/>
            <a:t>CERnet</a:t>
          </a:r>
          <a:r>
            <a:rPr lang="zh-CN" sz="1800" dirty="0" smtClean="0"/>
            <a:t>、</a:t>
          </a:r>
          <a:r>
            <a:rPr lang="en-US" sz="1800" dirty="0" err="1" smtClean="0"/>
            <a:t>CSTnet</a:t>
          </a:r>
          <a:r>
            <a:rPr lang="zh-CN" sz="1800" dirty="0" smtClean="0"/>
            <a:t>、</a:t>
          </a:r>
          <a:r>
            <a:rPr lang="en-US" sz="1800" dirty="0" err="1" smtClean="0"/>
            <a:t>ChinaGBnet</a:t>
          </a:r>
          <a:r>
            <a:rPr lang="zh-CN" sz="1800" dirty="0" smtClean="0"/>
            <a:t>等多个</a:t>
          </a:r>
          <a:r>
            <a:rPr lang="en-US" sz="1800" dirty="0" smtClean="0"/>
            <a:t>Internet</a:t>
          </a:r>
          <a:r>
            <a:rPr lang="zh-CN" sz="1800" dirty="0" smtClean="0"/>
            <a:t>项目在全国范围相继启动。</a:t>
          </a:r>
          <a:r>
            <a:rPr lang="en-US" sz="1800" dirty="0" smtClean="0"/>
            <a:t>Internet</a:t>
          </a:r>
          <a:r>
            <a:rPr lang="zh-CN" sz="1800" dirty="0" smtClean="0"/>
            <a:t>开始进入公众生活，并在中国得到了迅速的发展。至</a:t>
          </a:r>
          <a:r>
            <a:rPr lang="en-US" sz="1800" dirty="0" smtClean="0"/>
            <a:t>1996</a:t>
          </a:r>
          <a:r>
            <a:rPr lang="zh-CN" sz="1800" dirty="0" smtClean="0"/>
            <a:t>年底，中国</a:t>
          </a:r>
          <a:r>
            <a:rPr lang="en-US" sz="1800" dirty="0" smtClean="0"/>
            <a:t>Internet</a:t>
          </a:r>
          <a:r>
            <a:rPr lang="zh-CN" sz="1800" dirty="0" smtClean="0"/>
            <a:t>用户数已达</a:t>
          </a:r>
          <a:r>
            <a:rPr lang="en-US" sz="1800" dirty="0" smtClean="0"/>
            <a:t>20</a:t>
          </a:r>
          <a:r>
            <a:rPr lang="zh-CN" sz="1800" dirty="0" smtClean="0"/>
            <a:t>万，利用</a:t>
          </a:r>
          <a:r>
            <a:rPr lang="en-US" sz="1800" dirty="0" smtClean="0"/>
            <a:t>Internet</a:t>
          </a:r>
          <a:r>
            <a:rPr lang="zh-CN" sz="1800" dirty="0" smtClean="0"/>
            <a:t>开展的业务与应用逐步增多。</a:t>
          </a:r>
          <a:endParaRPr lang="zh-CN" sz="1800" dirty="0"/>
        </a:p>
      </dgm:t>
    </dgm:pt>
    <dgm:pt modelId="{DD829D25-612C-4363-82A6-D899C1308638}" type="parTrans" cxnId="{B660F262-0C6E-4D42-B487-AF7C1CFF7381}">
      <dgm:prSet/>
      <dgm:spPr/>
      <dgm:t>
        <a:bodyPr/>
        <a:lstStyle/>
        <a:p>
          <a:endParaRPr lang="zh-CN" altLang="en-US"/>
        </a:p>
      </dgm:t>
    </dgm:pt>
    <dgm:pt modelId="{480987AC-8215-4F2D-A655-F3AF7936F867}" type="sibTrans" cxnId="{B660F262-0C6E-4D42-B487-AF7C1CFF7381}">
      <dgm:prSet/>
      <dgm:spPr/>
      <dgm:t>
        <a:bodyPr/>
        <a:lstStyle/>
        <a:p>
          <a:endParaRPr lang="zh-CN" altLang="en-US"/>
        </a:p>
      </dgm:t>
    </dgm:pt>
    <dgm:pt modelId="{777B3C14-7BC4-4D9E-915A-08816D1691D8}">
      <dgm:prSet custT="1"/>
      <dgm:spPr/>
      <dgm:t>
        <a:bodyPr/>
        <a:lstStyle/>
        <a:p>
          <a:pPr rtl="0"/>
          <a:r>
            <a:rPr lang="zh-CN" sz="1800" dirty="0" smtClean="0"/>
            <a:t>中国有五家具有独立国际出入口线路的商用性</a:t>
          </a:r>
          <a:r>
            <a:rPr lang="en-US" sz="1800" dirty="0" smtClean="0"/>
            <a:t>Internet</a:t>
          </a:r>
          <a:r>
            <a:rPr lang="zh-CN" sz="1800" dirty="0" smtClean="0"/>
            <a:t>骨干单位，还有面向教育、科技、经贸等领域的非营利性</a:t>
          </a:r>
          <a:r>
            <a:rPr lang="en-US" sz="1800" dirty="0" smtClean="0"/>
            <a:t>Internet</a:t>
          </a:r>
          <a:r>
            <a:rPr lang="zh-CN" sz="1800" dirty="0" smtClean="0"/>
            <a:t>骨干单位。有</a:t>
          </a:r>
          <a:r>
            <a:rPr lang="en-US" sz="1800" dirty="0" smtClean="0"/>
            <a:t>600</a:t>
          </a:r>
          <a:r>
            <a:rPr lang="zh-CN" sz="1800" dirty="0" smtClean="0"/>
            <a:t>多家网络接入服务提供商（</a:t>
          </a:r>
          <a:r>
            <a:rPr lang="en-US" sz="1800" dirty="0" smtClean="0"/>
            <a:t>ISP</a:t>
          </a:r>
          <a:r>
            <a:rPr lang="zh-CN" sz="1800" dirty="0" smtClean="0"/>
            <a:t>），其中跨省经营的有</a:t>
          </a:r>
          <a:r>
            <a:rPr lang="en-US" sz="1800" dirty="0" smtClean="0"/>
            <a:t>140</a:t>
          </a:r>
          <a:r>
            <a:rPr lang="zh-CN" sz="1800" dirty="0" smtClean="0"/>
            <a:t>家。</a:t>
          </a:r>
          <a:endParaRPr lang="zh-CN" sz="1800" dirty="0"/>
        </a:p>
      </dgm:t>
    </dgm:pt>
    <dgm:pt modelId="{74F0671F-BFD8-46F1-94C5-B109F19CD09D}" type="parTrans" cxnId="{FC5900CB-1AF6-4670-A6B8-079FC87866A8}">
      <dgm:prSet/>
      <dgm:spPr/>
      <dgm:t>
        <a:bodyPr/>
        <a:lstStyle/>
        <a:p>
          <a:endParaRPr lang="zh-CN" altLang="en-US"/>
        </a:p>
      </dgm:t>
    </dgm:pt>
    <dgm:pt modelId="{AD7C0B0A-963F-4034-A769-B141729ECB61}" type="sibTrans" cxnId="{FC5900CB-1AF6-4670-A6B8-079FC87866A8}">
      <dgm:prSet/>
      <dgm:spPr/>
      <dgm:t>
        <a:bodyPr/>
        <a:lstStyle/>
        <a:p>
          <a:endParaRPr lang="zh-CN" altLang="en-US"/>
        </a:p>
      </dgm:t>
    </dgm:pt>
    <dgm:pt modelId="{113E035F-ABA9-4EB8-9BD8-5764DA845469}" type="pres">
      <dgm:prSet presAssocID="{9152E4B5-AA51-4242-B870-0D3D84E38F02}" presName="linearFlow" presStyleCnt="0">
        <dgm:presLayoutVars>
          <dgm:dir/>
          <dgm:animLvl val="lvl"/>
          <dgm:resizeHandles val="exact"/>
        </dgm:presLayoutVars>
      </dgm:prSet>
      <dgm:spPr/>
      <dgm:t>
        <a:bodyPr/>
        <a:lstStyle/>
        <a:p>
          <a:endParaRPr lang="zh-CN" altLang="en-US"/>
        </a:p>
      </dgm:t>
    </dgm:pt>
    <dgm:pt modelId="{FC4535BE-9E95-49F8-A769-943BB3B63F70}" type="pres">
      <dgm:prSet presAssocID="{2918A63F-9832-4572-88FB-C3F2AAA83E90}" presName="composite" presStyleCnt="0"/>
      <dgm:spPr/>
    </dgm:pt>
    <dgm:pt modelId="{C3E3FA79-CE94-4AEA-BD5E-4189E96DBF57}" type="pres">
      <dgm:prSet presAssocID="{2918A63F-9832-4572-88FB-C3F2AAA83E90}" presName="parentText" presStyleLbl="alignNode1" presStyleIdx="0" presStyleCnt="3">
        <dgm:presLayoutVars>
          <dgm:chMax val="1"/>
          <dgm:bulletEnabled val="1"/>
        </dgm:presLayoutVars>
      </dgm:prSet>
      <dgm:spPr/>
      <dgm:t>
        <a:bodyPr/>
        <a:lstStyle/>
        <a:p>
          <a:endParaRPr lang="zh-CN" altLang="en-US"/>
        </a:p>
      </dgm:t>
    </dgm:pt>
    <dgm:pt modelId="{B4568FCC-2F5E-400F-B5DB-B318E7F509FF}" type="pres">
      <dgm:prSet presAssocID="{2918A63F-9832-4572-88FB-C3F2AAA83E90}" presName="descendantText" presStyleLbl="alignAcc1" presStyleIdx="0" presStyleCnt="3">
        <dgm:presLayoutVars>
          <dgm:bulletEnabled val="1"/>
        </dgm:presLayoutVars>
      </dgm:prSet>
      <dgm:spPr/>
      <dgm:t>
        <a:bodyPr/>
        <a:lstStyle/>
        <a:p>
          <a:endParaRPr lang="zh-CN" altLang="en-US"/>
        </a:p>
      </dgm:t>
    </dgm:pt>
    <dgm:pt modelId="{B23D701D-9876-4CC1-8BE9-0F9CE783EB7D}" type="pres">
      <dgm:prSet presAssocID="{52303840-0326-4645-9D6A-E11AFCA51D4F}" presName="sp" presStyleCnt="0"/>
      <dgm:spPr/>
    </dgm:pt>
    <dgm:pt modelId="{355A2991-D145-4968-9232-6EEF77C0A562}" type="pres">
      <dgm:prSet presAssocID="{09A19B84-B44F-4343-B427-7737206DF960}" presName="composite" presStyleCnt="0"/>
      <dgm:spPr/>
    </dgm:pt>
    <dgm:pt modelId="{9AF568BA-F709-4CAC-938D-971F119C8C78}" type="pres">
      <dgm:prSet presAssocID="{09A19B84-B44F-4343-B427-7737206DF960}" presName="parentText" presStyleLbl="alignNode1" presStyleIdx="1" presStyleCnt="3" custLinFactNeighborY="-23371">
        <dgm:presLayoutVars>
          <dgm:chMax val="1"/>
          <dgm:bulletEnabled val="1"/>
        </dgm:presLayoutVars>
      </dgm:prSet>
      <dgm:spPr/>
      <dgm:t>
        <a:bodyPr/>
        <a:lstStyle/>
        <a:p>
          <a:endParaRPr lang="zh-CN" altLang="en-US"/>
        </a:p>
      </dgm:t>
    </dgm:pt>
    <dgm:pt modelId="{5EB301E1-4E7D-472F-9275-41E6498BAA60}" type="pres">
      <dgm:prSet presAssocID="{09A19B84-B44F-4343-B427-7737206DF960}" presName="descendantText" presStyleLbl="alignAcc1" presStyleIdx="1" presStyleCnt="3" custScaleY="190067" custLinFactNeighborX="488" custLinFactNeighborY="-31457">
        <dgm:presLayoutVars>
          <dgm:bulletEnabled val="1"/>
        </dgm:presLayoutVars>
      </dgm:prSet>
      <dgm:spPr/>
      <dgm:t>
        <a:bodyPr/>
        <a:lstStyle/>
        <a:p>
          <a:endParaRPr lang="zh-CN" altLang="en-US"/>
        </a:p>
      </dgm:t>
    </dgm:pt>
    <dgm:pt modelId="{53EB6E01-E90C-47CC-8933-D6028D23DA27}" type="pres">
      <dgm:prSet presAssocID="{FBAE6A7F-C3FF-465B-97D1-6EB4BDAED435}" presName="sp" presStyleCnt="0"/>
      <dgm:spPr/>
    </dgm:pt>
    <dgm:pt modelId="{6F0CED7E-D590-4199-89A8-B091F48548D1}" type="pres">
      <dgm:prSet presAssocID="{75634931-6D9A-45DA-833E-93C62749C2DF}" presName="composite" presStyleCnt="0"/>
      <dgm:spPr/>
    </dgm:pt>
    <dgm:pt modelId="{C451F9CF-DD97-4A87-9C4B-B3347D77A3B8}" type="pres">
      <dgm:prSet presAssocID="{75634931-6D9A-45DA-833E-93C62749C2DF}" presName="parentText" presStyleLbl="alignNode1" presStyleIdx="2" presStyleCnt="3" custLinFactNeighborX="2822" custLinFactNeighborY="-13452">
        <dgm:presLayoutVars>
          <dgm:chMax val="1"/>
          <dgm:bulletEnabled val="1"/>
        </dgm:presLayoutVars>
      </dgm:prSet>
      <dgm:spPr/>
      <dgm:t>
        <a:bodyPr/>
        <a:lstStyle/>
        <a:p>
          <a:endParaRPr lang="zh-CN" altLang="en-US"/>
        </a:p>
      </dgm:t>
    </dgm:pt>
    <dgm:pt modelId="{2DD60C9D-7B64-42E4-960F-9352FD4A19AB}" type="pres">
      <dgm:prSet presAssocID="{75634931-6D9A-45DA-833E-93C62749C2DF}" presName="descendantText" presStyleLbl="alignAcc1" presStyleIdx="2" presStyleCnt="3" custLinFactNeighborY="-20695">
        <dgm:presLayoutVars>
          <dgm:bulletEnabled val="1"/>
        </dgm:presLayoutVars>
      </dgm:prSet>
      <dgm:spPr/>
      <dgm:t>
        <a:bodyPr/>
        <a:lstStyle/>
        <a:p>
          <a:endParaRPr lang="zh-CN" altLang="en-US"/>
        </a:p>
      </dgm:t>
    </dgm:pt>
  </dgm:ptLst>
  <dgm:cxnLst>
    <dgm:cxn modelId="{B660F262-0C6E-4D42-B487-AF7C1CFF7381}" srcId="{09A19B84-B44F-4343-B427-7737206DF960}" destId="{6E1EDB60-1791-4B07-8530-5FAFF0F1E4FE}" srcOrd="0" destOrd="0" parTransId="{DD829D25-612C-4363-82A6-D899C1308638}" sibTransId="{480987AC-8215-4F2D-A655-F3AF7936F867}"/>
    <dgm:cxn modelId="{FC5900CB-1AF6-4670-A6B8-079FC87866A8}" srcId="{75634931-6D9A-45DA-833E-93C62749C2DF}" destId="{777B3C14-7BC4-4D9E-915A-08816D1691D8}" srcOrd="0" destOrd="0" parTransId="{74F0671F-BFD8-46F1-94C5-B109F19CD09D}" sibTransId="{AD7C0B0A-963F-4034-A769-B141729ECB61}"/>
    <dgm:cxn modelId="{63D790EB-E9B2-4AD2-9D34-9B94FE14D1E1}" srcId="{2918A63F-9832-4572-88FB-C3F2AAA83E90}" destId="{B82B5C23-79F6-409D-A98B-C58F2E71FEE3}" srcOrd="0" destOrd="0" parTransId="{65DDA072-6C0F-4F8A-BCE6-817A6D1ABFD9}" sibTransId="{8FA90A77-E548-47B6-A9EB-1FBA2EC88DDB}"/>
    <dgm:cxn modelId="{B065072E-4A16-4CDA-84E3-835645287107}" type="presOf" srcId="{B82B5C23-79F6-409D-A98B-C58F2E71FEE3}" destId="{B4568FCC-2F5E-400F-B5DB-B318E7F509FF}" srcOrd="0" destOrd="0" presId="urn:microsoft.com/office/officeart/2005/8/layout/chevron2"/>
    <dgm:cxn modelId="{D1B171B5-11E9-4895-8B6F-F293A1DC94D4}" type="presOf" srcId="{9152E4B5-AA51-4242-B870-0D3D84E38F02}" destId="{113E035F-ABA9-4EB8-9BD8-5764DA845469}" srcOrd="0" destOrd="0" presId="urn:microsoft.com/office/officeart/2005/8/layout/chevron2"/>
    <dgm:cxn modelId="{B086DC83-0B7B-4B7E-B62E-C951208DA0B6}" srcId="{9152E4B5-AA51-4242-B870-0D3D84E38F02}" destId="{09A19B84-B44F-4343-B427-7737206DF960}" srcOrd="1" destOrd="0" parTransId="{55C496DA-EB53-4C08-AAE6-4F1B07048D31}" sibTransId="{FBAE6A7F-C3FF-465B-97D1-6EB4BDAED435}"/>
    <dgm:cxn modelId="{92F1B750-F88F-4FDB-B1B9-F86A68DAFF2F}" srcId="{9152E4B5-AA51-4242-B870-0D3D84E38F02}" destId="{2918A63F-9832-4572-88FB-C3F2AAA83E90}" srcOrd="0" destOrd="0" parTransId="{8478243D-AD4F-4E5B-8D27-1DC1E2106677}" sibTransId="{52303840-0326-4645-9D6A-E11AFCA51D4F}"/>
    <dgm:cxn modelId="{7BC0B37F-2D40-41D8-9DCA-46F31F3D39BB}" type="presOf" srcId="{6E1EDB60-1791-4B07-8530-5FAFF0F1E4FE}" destId="{5EB301E1-4E7D-472F-9275-41E6498BAA60}" srcOrd="0" destOrd="0" presId="urn:microsoft.com/office/officeart/2005/8/layout/chevron2"/>
    <dgm:cxn modelId="{DD251667-FD35-43CF-AD9C-2462E839876E}" type="presOf" srcId="{777B3C14-7BC4-4D9E-915A-08816D1691D8}" destId="{2DD60C9D-7B64-42E4-960F-9352FD4A19AB}" srcOrd="0" destOrd="0" presId="urn:microsoft.com/office/officeart/2005/8/layout/chevron2"/>
    <dgm:cxn modelId="{3845C4A5-970B-4691-BA50-D0FC6CF60A40}" srcId="{9152E4B5-AA51-4242-B870-0D3D84E38F02}" destId="{75634931-6D9A-45DA-833E-93C62749C2DF}" srcOrd="2" destOrd="0" parTransId="{6A3F9144-0343-455F-8699-035EA3BAC0D1}" sibTransId="{C4E5028D-BD07-42C3-8B24-4A0B82815E3F}"/>
    <dgm:cxn modelId="{956A54C1-765A-4956-90C9-C48DB86A19A7}" type="presOf" srcId="{2918A63F-9832-4572-88FB-C3F2AAA83E90}" destId="{C3E3FA79-CE94-4AEA-BD5E-4189E96DBF57}" srcOrd="0" destOrd="0" presId="urn:microsoft.com/office/officeart/2005/8/layout/chevron2"/>
    <dgm:cxn modelId="{01F839EE-23AB-4EEF-BD5D-216189DB4E65}" type="presOf" srcId="{75634931-6D9A-45DA-833E-93C62749C2DF}" destId="{C451F9CF-DD97-4A87-9C4B-B3347D77A3B8}" srcOrd="0" destOrd="0" presId="urn:microsoft.com/office/officeart/2005/8/layout/chevron2"/>
    <dgm:cxn modelId="{7FC74B92-D85F-4D40-AA78-EF6B2738B67C}" type="presOf" srcId="{09A19B84-B44F-4343-B427-7737206DF960}" destId="{9AF568BA-F709-4CAC-938D-971F119C8C78}" srcOrd="0" destOrd="0" presId="urn:microsoft.com/office/officeart/2005/8/layout/chevron2"/>
    <dgm:cxn modelId="{7EB9363D-6171-41A7-91DF-A67ABA53E729}" type="presParOf" srcId="{113E035F-ABA9-4EB8-9BD8-5764DA845469}" destId="{FC4535BE-9E95-49F8-A769-943BB3B63F70}" srcOrd="0" destOrd="0" presId="urn:microsoft.com/office/officeart/2005/8/layout/chevron2"/>
    <dgm:cxn modelId="{77E97362-57A8-40E8-BC8B-C69B8D177FB8}" type="presParOf" srcId="{FC4535BE-9E95-49F8-A769-943BB3B63F70}" destId="{C3E3FA79-CE94-4AEA-BD5E-4189E96DBF57}" srcOrd="0" destOrd="0" presId="urn:microsoft.com/office/officeart/2005/8/layout/chevron2"/>
    <dgm:cxn modelId="{687CB4E7-3D7D-4AC5-8965-72187F58D4FB}" type="presParOf" srcId="{FC4535BE-9E95-49F8-A769-943BB3B63F70}" destId="{B4568FCC-2F5E-400F-B5DB-B318E7F509FF}" srcOrd="1" destOrd="0" presId="urn:microsoft.com/office/officeart/2005/8/layout/chevron2"/>
    <dgm:cxn modelId="{0165E6AF-0FCE-4885-8743-FF726E36CC3A}" type="presParOf" srcId="{113E035F-ABA9-4EB8-9BD8-5764DA845469}" destId="{B23D701D-9876-4CC1-8BE9-0F9CE783EB7D}" srcOrd="1" destOrd="0" presId="urn:microsoft.com/office/officeart/2005/8/layout/chevron2"/>
    <dgm:cxn modelId="{66EC1CDA-7A3B-424B-81E9-862146CFFE0A}" type="presParOf" srcId="{113E035F-ABA9-4EB8-9BD8-5764DA845469}" destId="{355A2991-D145-4968-9232-6EEF77C0A562}" srcOrd="2" destOrd="0" presId="urn:microsoft.com/office/officeart/2005/8/layout/chevron2"/>
    <dgm:cxn modelId="{8F189DEC-237B-4024-8C46-8E81B8D21880}" type="presParOf" srcId="{355A2991-D145-4968-9232-6EEF77C0A562}" destId="{9AF568BA-F709-4CAC-938D-971F119C8C78}" srcOrd="0" destOrd="0" presId="urn:microsoft.com/office/officeart/2005/8/layout/chevron2"/>
    <dgm:cxn modelId="{E02F0C1E-566E-4348-98BA-3A69EE9D5C8C}" type="presParOf" srcId="{355A2991-D145-4968-9232-6EEF77C0A562}" destId="{5EB301E1-4E7D-472F-9275-41E6498BAA60}" srcOrd="1" destOrd="0" presId="urn:microsoft.com/office/officeart/2005/8/layout/chevron2"/>
    <dgm:cxn modelId="{B948D30C-FA09-4300-992C-0362A4BFD75B}" type="presParOf" srcId="{113E035F-ABA9-4EB8-9BD8-5764DA845469}" destId="{53EB6E01-E90C-47CC-8933-D6028D23DA27}" srcOrd="3" destOrd="0" presId="urn:microsoft.com/office/officeart/2005/8/layout/chevron2"/>
    <dgm:cxn modelId="{6AFA6727-8AEA-4380-B897-0EC255399F3E}" type="presParOf" srcId="{113E035F-ABA9-4EB8-9BD8-5764DA845469}" destId="{6F0CED7E-D590-4199-89A8-B091F48548D1}" srcOrd="4" destOrd="0" presId="urn:microsoft.com/office/officeart/2005/8/layout/chevron2"/>
    <dgm:cxn modelId="{6A904D42-91F7-4898-A2A2-57987F1FB928}" type="presParOf" srcId="{6F0CED7E-D590-4199-89A8-B091F48548D1}" destId="{C451F9CF-DD97-4A87-9C4B-B3347D77A3B8}" srcOrd="0" destOrd="0" presId="urn:microsoft.com/office/officeart/2005/8/layout/chevron2"/>
    <dgm:cxn modelId="{88F50A9C-15B9-44EC-A89C-C66295D30742}" type="presParOf" srcId="{6F0CED7E-D590-4199-89A8-B091F48548D1}" destId="{2DD60C9D-7B64-42E4-960F-9352FD4A19A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A9733E-EC94-4EBE-8D02-BE76F9D685A8}" type="doc">
      <dgm:prSet loTypeId="urn:microsoft.com/office/officeart/2005/8/layout/process4" loCatId="list" qsTypeId="urn:microsoft.com/office/officeart/2005/8/quickstyle/3d1" qsCatId="3D" csTypeId="urn:microsoft.com/office/officeart/2005/8/colors/accent1_2" csCatId="accent1" phldr="1"/>
      <dgm:spPr/>
      <dgm:t>
        <a:bodyPr/>
        <a:lstStyle/>
        <a:p>
          <a:endParaRPr lang="zh-CN" altLang="en-US"/>
        </a:p>
      </dgm:t>
    </dgm:pt>
    <dgm:pt modelId="{F2DC8CEC-D610-4BA6-BD69-5D9BB016C3D0}">
      <dgm:prSet custT="1"/>
      <dgm:spPr/>
      <dgm:t>
        <a:bodyPr/>
        <a:lstStyle/>
        <a:p>
          <a:pPr rtl="0"/>
          <a:r>
            <a:rPr lang="en-US" sz="2400" b="1" dirty="0" smtClean="0"/>
            <a:t>1</a:t>
          </a:r>
          <a:r>
            <a:rPr lang="zh-CN" sz="2400" b="1" dirty="0" smtClean="0"/>
            <a:t>．按覆盖的地理范围划分</a:t>
          </a:r>
          <a:endParaRPr lang="zh-CN" sz="2400" dirty="0"/>
        </a:p>
      </dgm:t>
    </dgm:pt>
    <dgm:pt modelId="{5D2A6D4B-9B2F-4526-A5C0-D980ABD282F1}" type="parTrans" cxnId="{055317E5-9166-4594-915B-CA32D94DAE7F}">
      <dgm:prSet/>
      <dgm:spPr/>
      <dgm:t>
        <a:bodyPr/>
        <a:lstStyle/>
        <a:p>
          <a:endParaRPr lang="zh-CN" altLang="en-US"/>
        </a:p>
      </dgm:t>
    </dgm:pt>
    <dgm:pt modelId="{F927FEEB-A487-487F-86DD-43DEDC816F92}" type="sibTrans" cxnId="{055317E5-9166-4594-915B-CA32D94DAE7F}">
      <dgm:prSet/>
      <dgm:spPr/>
      <dgm:t>
        <a:bodyPr/>
        <a:lstStyle/>
        <a:p>
          <a:endParaRPr lang="zh-CN" altLang="en-US"/>
        </a:p>
      </dgm:t>
    </dgm:pt>
    <dgm:pt modelId="{73EF7399-C27F-4794-8EAB-04D683C66B33}">
      <dgm:prSet custT="1"/>
      <dgm:spPr/>
      <dgm:t>
        <a:bodyPr/>
        <a:lstStyle/>
        <a:p>
          <a:pPr rtl="0"/>
          <a:r>
            <a:rPr lang="zh-CN" sz="2000" dirty="0" smtClean="0"/>
            <a:t>（</a:t>
          </a:r>
          <a:r>
            <a:rPr lang="en-US" sz="2000" dirty="0" smtClean="0"/>
            <a:t>1</a:t>
          </a:r>
          <a:r>
            <a:rPr lang="zh-CN" sz="2000" dirty="0" smtClean="0"/>
            <a:t>）局域网</a:t>
          </a:r>
          <a:endParaRPr lang="zh-CN" sz="2000" dirty="0"/>
        </a:p>
      </dgm:t>
    </dgm:pt>
    <dgm:pt modelId="{08672B9D-42BF-4B38-A88C-34597F98FF06}" type="parTrans" cxnId="{9371E2BD-0B27-43FA-B0A8-F9F6BC34082B}">
      <dgm:prSet/>
      <dgm:spPr/>
      <dgm:t>
        <a:bodyPr/>
        <a:lstStyle/>
        <a:p>
          <a:endParaRPr lang="zh-CN" altLang="en-US"/>
        </a:p>
      </dgm:t>
    </dgm:pt>
    <dgm:pt modelId="{60B8C096-403A-409C-9B38-FDB554B7E4C3}" type="sibTrans" cxnId="{9371E2BD-0B27-43FA-B0A8-F9F6BC34082B}">
      <dgm:prSet/>
      <dgm:spPr/>
      <dgm:t>
        <a:bodyPr/>
        <a:lstStyle/>
        <a:p>
          <a:endParaRPr lang="zh-CN" altLang="en-US"/>
        </a:p>
      </dgm:t>
    </dgm:pt>
    <dgm:pt modelId="{F9F63D42-374E-4E98-8AEE-DDBDB182F425}">
      <dgm:prSet custT="1"/>
      <dgm:spPr/>
      <dgm:t>
        <a:bodyPr/>
        <a:lstStyle/>
        <a:p>
          <a:pPr rtl="0"/>
          <a:r>
            <a:rPr lang="zh-CN" sz="2000" dirty="0" smtClean="0"/>
            <a:t>（</a:t>
          </a:r>
          <a:r>
            <a:rPr lang="en-US" sz="2000" dirty="0" smtClean="0"/>
            <a:t>2</a:t>
          </a:r>
          <a:r>
            <a:rPr lang="zh-CN" sz="2000" dirty="0" smtClean="0"/>
            <a:t>）城域网</a:t>
          </a:r>
          <a:endParaRPr lang="zh-CN" sz="2000" dirty="0"/>
        </a:p>
      </dgm:t>
    </dgm:pt>
    <dgm:pt modelId="{161346A4-6276-4610-9EC5-F7354A1710DA}" type="parTrans" cxnId="{FE6F7B6A-6C0B-474E-9F13-EF6BB9F38927}">
      <dgm:prSet/>
      <dgm:spPr/>
      <dgm:t>
        <a:bodyPr/>
        <a:lstStyle/>
        <a:p>
          <a:endParaRPr lang="zh-CN" altLang="en-US"/>
        </a:p>
      </dgm:t>
    </dgm:pt>
    <dgm:pt modelId="{69DABD81-DBCF-4482-AF27-73309133AEB2}" type="sibTrans" cxnId="{FE6F7B6A-6C0B-474E-9F13-EF6BB9F38927}">
      <dgm:prSet/>
      <dgm:spPr/>
      <dgm:t>
        <a:bodyPr/>
        <a:lstStyle/>
        <a:p>
          <a:endParaRPr lang="zh-CN" altLang="en-US"/>
        </a:p>
      </dgm:t>
    </dgm:pt>
    <dgm:pt modelId="{B890649B-859B-4292-9704-F7F3BB58A702}">
      <dgm:prSet custT="1"/>
      <dgm:spPr/>
      <dgm:t>
        <a:bodyPr/>
        <a:lstStyle/>
        <a:p>
          <a:pPr rtl="0"/>
          <a:r>
            <a:rPr lang="zh-CN" sz="2000" dirty="0" smtClean="0"/>
            <a:t>（</a:t>
          </a:r>
          <a:r>
            <a:rPr lang="en-US" sz="2000" dirty="0" smtClean="0"/>
            <a:t>3</a:t>
          </a:r>
          <a:r>
            <a:rPr lang="zh-CN" sz="2000" dirty="0" smtClean="0"/>
            <a:t>）广域网</a:t>
          </a:r>
          <a:endParaRPr lang="zh-CN" sz="2000" dirty="0"/>
        </a:p>
      </dgm:t>
    </dgm:pt>
    <dgm:pt modelId="{18CA10F5-2332-4C9C-BBD7-91644BFA2722}" type="parTrans" cxnId="{F530C421-07E7-4F02-97EA-1D0F0232562B}">
      <dgm:prSet/>
      <dgm:spPr/>
      <dgm:t>
        <a:bodyPr/>
        <a:lstStyle/>
        <a:p>
          <a:endParaRPr lang="zh-CN" altLang="en-US"/>
        </a:p>
      </dgm:t>
    </dgm:pt>
    <dgm:pt modelId="{A6DB7FC1-7EC1-405C-AB19-925247894077}" type="sibTrans" cxnId="{F530C421-07E7-4F02-97EA-1D0F0232562B}">
      <dgm:prSet/>
      <dgm:spPr/>
      <dgm:t>
        <a:bodyPr/>
        <a:lstStyle/>
        <a:p>
          <a:endParaRPr lang="zh-CN" altLang="en-US"/>
        </a:p>
      </dgm:t>
    </dgm:pt>
    <dgm:pt modelId="{31C3E5AD-D362-4647-A386-AD7D1B2E1E9C}">
      <dgm:prSet custT="1"/>
      <dgm:spPr/>
      <dgm:t>
        <a:bodyPr/>
        <a:lstStyle/>
        <a:p>
          <a:pPr rtl="0"/>
          <a:r>
            <a:rPr lang="en-US" sz="2400" b="1" dirty="0" smtClean="0"/>
            <a:t>2</a:t>
          </a:r>
          <a:r>
            <a:rPr lang="zh-CN" sz="2400" b="1" dirty="0" smtClean="0"/>
            <a:t>．按传输介质划分</a:t>
          </a:r>
          <a:endParaRPr lang="zh-CN" sz="2400" dirty="0"/>
        </a:p>
      </dgm:t>
    </dgm:pt>
    <dgm:pt modelId="{C13F56A7-B2AE-49BF-8C48-1D994A61660B}" type="parTrans" cxnId="{46864A42-9E83-4D42-87BE-3F7A96DCE5EC}">
      <dgm:prSet/>
      <dgm:spPr/>
      <dgm:t>
        <a:bodyPr/>
        <a:lstStyle/>
        <a:p>
          <a:endParaRPr lang="zh-CN" altLang="en-US"/>
        </a:p>
      </dgm:t>
    </dgm:pt>
    <dgm:pt modelId="{02F3475F-C833-44E5-83F9-5CA855601436}" type="sibTrans" cxnId="{46864A42-9E83-4D42-87BE-3F7A96DCE5EC}">
      <dgm:prSet/>
      <dgm:spPr/>
      <dgm:t>
        <a:bodyPr/>
        <a:lstStyle/>
        <a:p>
          <a:endParaRPr lang="zh-CN" altLang="en-US"/>
        </a:p>
      </dgm:t>
    </dgm:pt>
    <dgm:pt modelId="{089A6D1F-F1F1-4854-96A8-5B5B54C96FC3}">
      <dgm:prSet custT="1"/>
      <dgm:spPr/>
      <dgm:t>
        <a:bodyPr/>
        <a:lstStyle/>
        <a:p>
          <a:pPr rtl="0"/>
          <a:r>
            <a:rPr lang="zh-CN" sz="2000" dirty="0" smtClean="0"/>
            <a:t>（</a:t>
          </a:r>
          <a:r>
            <a:rPr lang="en-US" sz="2000" dirty="0" smtClean="0"/>
            <a:t>1</a:t>
          </a:r>
          <a:r>
            <a:rPr lang="zh-CN" sz="2000" dirty="0" smtClean="0"/>
            <a:t>）有线通信网</a:t>
          </a:r>
          <a:endParaRPr lang="zh-CN" sz="2000" dirty="0"/>
        </a:p>
      </dgm:t>
    </dgm:pt>
    <dgm:pt modelId="{6DFE24CB-30CE-4357-9C51-EC87A319B7D4}" type="parTrans" cxnId="{29F76316-EE3C-4A70-802E-B95742510128}">
      <dgm:prSet/>
      <dgm:spPr/>
      <dgm:t>
        <a:bodyPr/>
        <a:lstStyle/>
        <a:p>
          <a:endParaRPr lang="zh-CN" altLang="en-US"/>
        </a:p>
      </dgm:t>
    </dgm:pt>
    <dgm:pt modelId="{F5CE6DA0-71C2-4D06-9BEB-C2A59AB53A7D}" type="sibTrans" cxnId="{29F76316-EE3C-4A70-802E-B95742510128}">
      <dgm:prSet/>
      <dgm:spPr/>
      <dgm:t>
        <a:bodyPr/>
        <a:lstStyle/>
        <a:p>
          <a:endParaRPr lang="zh-CN" altLang="en-US"/>
        </a:p>
      </dgm:t>
    </dgm:pt>
    <dgm:pt modelId="{320133B5-5DF3-4F45-8A05-350698C1643C}">
      <dgm:prSet custT="1"/>
      <dgm:spPr/>
      <dgm:t>
        <a:bodyPr/>
        <a:lstStyle/>
        <a:p>
          <a:pPr rtl="0"/>
          <a:r>
            <a:rPr lang="zh-CN" sz="2000" dirty="0" smtClean="0"/>
            <a:t>（</a:t>
          </a:r>
          <a:r>
            <a:rPr lang="en-US" sz="2000" dirty="0" smtClean="0"/>
            <a:t>2</a:t>
          </a:r>
          <a:r>
            <a:rPr lang="zh-CN" sz="2000" dirty="0" smtClean="0"/>
            <a:t>）无线通信网</a:t>
          </a:r>
          <a:endParaRPr lang="zh-CN" sz="2000" dirty="0"/>
        </a:p>
      </dgm:t>
    </dgm:pt>
    <dgm:pt modelId="{28E34872-9AE4-4E56-A607-D2C335C5770D}" type="parTrans" cxnId="{BE127440-5E68-4B82-A48C-267A22195189}">
      <dgm:prSet/>
      <dgm:spPr/>
      <dgm:t>
        <a:bodyPr/>
        <a:lstStyle/>
        <a:p>
          <a:endParaRPr lang="zh-CN" altLang="en-US"/>
        </a:p>
      </dgm:t>
    </dgm:pt>
    <dgm:pt modelId="{F07D8265-9E68-47C4-A8FF-927612BAEEB5}" type="sibTrans" cxnId="{BE127440-5E68-4B82-A48C-267A22195189}">
      <dgm:prSet/>
      <dgm:spPr/>
      <dgm:t>
        <a:bodyPr/>
        <a:lstStyle/>
        <a:p>
          <a:endParaRPr lang="zh-CN" altLang="en-US"/>
        </a:p>
      </dgm:t>
    </dgm:pt>
    <dgm:pt modelId="{4827FD28-3532-4086-AB3E-2B5E6125C8A3}">
      <dgm:prSet custT="1"/>
      <dgm:spPr/>
      <dgm:t>
        <a:bodyPr/>
        <a:lstStyle/>
        <a:p>
          <a:pPr rtl="0"/>
          <a:r>
            <a:rPr lang="en-US" sz="2400" b="1" dirty="0" smtClean="0"/>
            <a:t>3</a:t>
          </a:r>
          <a:r>
            <a:rPr lang="zh-CN" sz="2400" b="1" dirty="0" smtClean="0"/>
            <a:t>．按传输速率划分</a:t>
          </a:r>
          <a:endParaRPr lang="zh-CN" sz="2400" dirty="0"/>
        </a:p>
      </dgm:t>
    </dgm:pt>
    <dgm:pt modelId="{37620F8A-6C55-4E75-AF2F-AB3239EB8389}" type="parTrans" cxnId="{DA07B4CF-D095-45A4-85E5-1B4F6AE75A77}">
      <dgm:prSet/>
      <dgm:spPr/>
      <dgm:t>
        <a:bodyPr/>
        <a:lstStyle/>
        <a:p>
          <a:endParaRPr lang="zh-CN" altLang="en-US"/>
        </a:p>
      </dgm:t>
    </dgm:pt>
    <dgm:pt modelId="{764FD0E7-4590-4909-9B7D-FE0AB18FA016}" type="sibTrans" cxnId="{DA07B4CF-D095-45A4-85E5-1B4F6AE75A77}">
      <dgm:prSet/>
      <dgm:spPr/>
      <dgm:t>
        <a:bodyPr/>
        <a:lstStyle/>
        <a:p>
          <a:endParaRPr lang="zh-CN" altLang="en-US"/>
        </a:p>
      </dgm:t>
    </dgm:pt>
    <dgm:pt modelId="{7E361EF6-0624-4323-A5EF-C2A37DAA3DEE}">
      <dgm:prSet custT="1"/>
      <dgm:spPr/>
      <dgm:t>
        <a:bodyPr/>
        <a:lstStyle/>
        <a:p>
          <a:pPr rtl="0"/>
          <a:r>
            <a:rPr lang="zh-CN" sz="2000" dirty="0" smtClean="0"/>
            <a:t>（</a:t>
          </a:r>
          <a:r>
            <a:rPr lang="en-US" sz="2000" dirty="0" smtClean="0"/>
            <a:t>1</a:t>
          </a:r>
          <a:r>
            <a:rPr lang="zh-CN" sz="2000" dirty="0" smtClean="0"/>
            <a:t>）低速网</a:t>
          </a:r>
          <a:endParaRPr lang="zh-CN" sz="2000" dirty="0"/>
        </a:p>
      </dgm:t>
    </dgm:pt>
    <dgm:pt modelId="{162BB665-B74D-4F42-98DC-0A8F72DE4DF8}" type="parTrans" cxnId="{75048131-CE64-40A6-8B30-5BBAA029CC10}">
      <dgm:prSet/>
      <dgm:spPr/>
      <dgm:t>
        <a:bodyPr/>
        <a:lstStyle/>
        <a:p>
          <a:endParaRPr lang="zh-CN" altLang="en-US"/>
        </a:p>
      </dgm:t>
    </dgm:pt>
    <dgm:pt modelId="{9103A3FF-9090-4450-B423-78D05DBEF126}" type="sibTrans" cxnId="{75048131-CE64-40A6-8B30-5BBAA029CC10}">
      <dgm:prSet/>
      <dgm:spPr/>
      <dgm:t>
        <a:bodyPr/>
        <a:lstStyle/>
        <a:p>
          <a:endParaRPr lang="zh-CN" altLang="en-US"/>
        </a:p>
      </dgm:t>
    </dgm:pt>
    <dgm:pt modelId="{A90E262E-1315-42B9-BC02-5316E1C7A0B9}">
      <dgm:prSet custT="1"/>
      <dgm:spPr/>
      <dgm:t>
        <a:bodyPr/>
        <a:lstStyle/>
        <a:p>
          <a:pPr rtl="0"/>
          <a:r>
            <a:rPr lang="zh-CN" sz="2000" dirty="0" smtClean="0"/>
            <a:t>（</a:t>
          </a:r>
          <a:r>
            <a:rPr lang="en-US" sz="2000" dirty="0" smtClean="0"/>
            <a:t>2</a:t>
          </a:r>
          <a:r>
            <a:rPr lang="zh-CN" sz="2000" dirty="0" smtClean="0"/>
            <a:t>）中速网</a:t>
          </a:r>
          <a:endParaRPr lang="zh-CN" sz="2000" dirty="0"/>
        </a:p>
      </dgm:t>
    </dgm:pt>
    <dgm:pt modelId="{21352C99-CBE7-4F0C-8326-03515B608828}" type="parTrans" cxnId="{FDC86825-EB13-4313-B359-54D019B538C3}">
      <dgm:prSet/>
      <dgm:spPr/>
      <dgm:t>
        <a:bodyPr/>
        <a:lstStyle/>
        <a:p>
          <a:endParaRPr lang="zh-CN" altLang="en-US"/>
        </a:p>
      </dgm:t>
    </dgm:pt>
    <dgm:pt modelId="{ADF012C6-26E5-4DB0-90CD-A60AAA4BBC04}" type="sibTrans" cxnId="{FDC86825-EB13-4313-B359-54D019B538C3}">
      <dgm:prSet/>
      <dgm:spPr/>
      <dgm:t>
        <a:bodyPr/>
        <a:lstStyle/>
        <a:p>
          <a:endParaRPr lang="zh-CN" altLang="en-US"/>
        </a:p>
      </dgm:t>
    </dgm:pt>
    <dgm:pt modelId="{37725141-E7F7-48CC-A45E-456A70CB7EE4}">
      <dgm:prSet custT="1"/>
      <dgm:spPr/>
      <dgm:t>
        <a:bodyPr/>
        <a:lstStyle/>
        <a:p>
          <a:pPr rtl="0"/>
          <a:r>
            <a:rPr lang="zh-CN" sz="2000" dirty="0" smtClean="0"/>
            <a:t>（</a:t>
          </a:r>
          <a:r>
            <a:rPr lang="en-US" sz="2000" dirty="0" smtClean="0"/>
            <a:t>3</a:t>
          </a:r>
          <a:r>
            <a:rPr lang="zh-CN" sz="2000" dirty="0" smtClean="0"/>
            <a:t>）高速网</a:t>
          </a:r>
          <a:endParaRPr lang="zh-CN" sz="2000" dirty="0"/>
        </a:p>
      </dgm:t>
    </dgm:pt>
    <dgm:pt modelId="{02E70A68-3567-4BA6-BC75-0B29B53D5E75}" type="parTrans" cxnId="{9C2644A2-2964-4B9F-8291-6DC1EEB2F0F0}">
      <dgm:prSet/>
      <dgm:spPr/>
      <dgm:t>
        <a:bodyPr/>
        <a:lstStyle/>
        <a:p>
          <a:endParaRPr lang="zh-CN" altLang="en-US"/>
        </a:p>
      </dgm:t>
    </dgm:pt>
    <dgm:pt modelId="{390812FA-8526-413E-912C-3D57BE7D87D7}" type="sibTrans" cxnId="{9C2644A2-2964-4B9F-8291-6DC1EEB2F0F0}">
      <dgm:prSet/>
      <dgm:spPr/>
      <dgm:t>
        <a:bodyPr/>
        <a:lstStyle/>
        <a:p>
          <a:endParaRPr lang="zh-CN" altLang="en-US"/>
        </a:p>
      </dgm:t>
    </dgm:pt>
    <dgm:pt modelId="{DB6CB0E6-2564-487C-B950-1C771EF404D7}" type="pres">
      <dgm:prSet presAssocID="{17A9733E-EC94-4EBE-8D02-BE76F9D685A8}" presName="Name0" presStyleCnt="0">
        <dgm:presLayoutVars>
          <dgm:dir/>
          <dgm:animLvl val="lvl"/>
          <dgm:resizeHandles val="exact"/>
        </dgm:presLayoutVars>
      </dgm:prSet>
      <dgm:spPr/>
      <dgm:t>
        <a:bodyPr/>
        <a:lstStyle/>
        <a:p>
          <a:endParaRPr lang="zh-CN" altLang="en-US"/>
        </a:p>
      </dgm:t>
    </dgm:pt>
    <dgm:pt modelId="{EC6A68D6-ACD5-4F18-824F-83C632A4C4A2}" type="pres">
      <dgm:prSet presAssocID="{4827FD28-3532-4086-AB3E-2B5E6125C8A3}" presName="boxAndChildren" presStyleCnt="0"/>
      <dgm:spPr/>
    </dgm:pt>
    <dgm:pt modelId="{4D56843F-6138-4B33-8EA4-B687275196A5}" type="pres">
      <dgm:prSet presAssocID="{4827FD28-3532-4086-AB3E-2B5E6125C8A3}" presName="parentTextBox" presStyleLbl="node1" presStyleIdx="0" presStyleCnt="3"/>
      <dgm:spPr/>
      <dgm:t>
        <a:bodyPr/>
        <a:lstStyle/>
        <a:p>
          <a:endParaRPr lang="zh-CN" altLang="en-US"/>
        </a:p>
      </dgm:t>
    </dgm:pt>
    <dgm:pt modelId="{FF28EC6F-2F07-4957-88C7-50AADE5E50CA}" type="pres">
      <dgm:prSet presAssocID="{4827FD28-3532-4086-AB3E-2B5E6125C8A3}" presName="entireBox" presStyleLbl="node1" presStyleIdx="0" presStyleCnt="3"/>
      <dgm:spPr/>
      <dgm:t>
        <a:bodyPr/>
        <a:lstStyle/>
        <a:p>
          <a:endParaRPr lang="zh-CN" altLang="en-US"/>
        </a:p>
      </dgm:t>
    </dgm:pt>
    <dgm:pt modelId="{FB3C65FC-9F71-44AB-A4B4-B5A3B44D84A9}" type="pres">
      <dgm:prSet presAssocID="{4827FD28-3532-4086-AB3E-2B5E6125C8A3}" presName="descendantBox" presStyleCnt="0"/>
      <dgm:spPr/>
    </dgm:pt>
    <dgm:pt modelId="{C74C135A-2193-4DCD-8FC0-E86F79CB12A0}" type="pres">
      <dgm:prSet presAssocID="{7E361EF6-0624-4323-A5EF-C2A37DAA3DEE}" presName="childTextBox" presStyleLbl="fgAccFollowNode1" presStyleIdx="0" presStyleCnt="8">
        <dgm:presLayoutVars>
          <dgm:bulletEnabled val="1"/>
        </dgm:presLayoutVars>
      </dgm:prSet>
      <dgm:spPr/>
      <dgm:t>
        <a:bodyPr/>
        <a:lstStyle/>
        <a:p>
          <a:endParaRPr lang="zh-CN" altLang="en-US"/>
        </a:p>
      </dgm:t>
    </dgm:pt>
    <dgm:pt modelId="{839E5E10-A323-4D51-A73F-C498FE49A6CE}" type="pres">
      <dgm:prSet presAssocID="{A90E262E-1315-42B9-BC02-5316E1C7A0B9}" presName="childTextBox" presStyleLbl="fgAccFollowNode1" presStyleIdx="1" presStyleCnt="8">
        <dgm:presLayoutVars>
          <dgm:bulletEnabled val="1"/>
        </dgm:presLayoutVars>
      </dgm:prSet>
      <dgm:spPr/>
      <dgm:t>
        <a:bodyPr/>
        <a:lstStyle/>
        <a:p>
          <a:endParaRPr lang="zh-CN" altLang="en-US"/>
        </a:p>
      </dgm:t>
    </dgm:pt>
    <dgm:pt modelId="{A6F1578F-1543-48B5-9FB6-6D97B481095B}" type="pres">
      <dgm:prSet presAssocID="{37725141-E7F7-48CC-A45E-456A70CB7EE4}" presName="childTextBox" presStyleLbl="fgAccFollowNode1" presStyleIdx="2" presStyleCnt="8">
        <dgm:presLayoutVars>
          <dgm:bulletEnabled val="1"/>
        </dgm:presLayoutVars>
      </dgm:prSet>
      <dgm:spPr/>
      <dgm:t>
        <a:bodyPr/>
        <a:lstStyle/>
        <a:p>
          <a:endParaRPr lang="zh-CN" altLang="en-US"/>
        </a:p>
      </dgm:t>
    </dgm:pt>
    <dgm:pt modelId="{FFC38748-28FA-4A5C-AF5B-4527D6B544F6}" type="pres">
      <dgm:prSet presAssocID="{02F3475F-C833-44E5-83F9-5CA855601436}" presName="sp" presStyleCnt="0"/>
      <dgm:spPr/>
    </dgm:pt>
    <dgm:pt modelId="{17EDCFB0-8075-45B1-9C1F-B8AF145FB9ED}" type="pres">
      <dgm:prSet presAssocID="{31C3E5AD-D362-4647-A386-AD7D1B2E1E9C}" presName="arrowAndChildren" presStyleCnt="0"/>
      <dgm:spPr/>
    </dgm:pt>
    <dgm:pt modelId="{041AD204-67F5-4725-8B6F-33238EC1CFF3}" type="pres">
      <dgm:prSet presAssocID="{31C3E5AD-D362-4647-A386-AD7D1B2E1E9C}" presName="parentTextArrow" presStyleLbl="node1" presStyleIdx="0" presStyleCnt="3"/>
      <dgm:spPr/>
      <dgm:t>
        <a:bodyPr/>
        <a:lstStyle/>
        <a:p>
          <a:endParaRPr lang="zh-CN" altLang="en-US"/>
        </a:p>
      </dgm:t>
    </dgm:pt>
    <dgm:pt modelId="{6F4E393E-E00B-4A77-A95F-B765440668E6}" type="pres">
      <dgm:prSet presAssocID="{31C3E5AD-D362-4647-A386-AD7D1B2E1E9C}" presName="arrow" presStyleLbl="node1" presStyleIdx="1" presStyleCnt="3"/>
      <dgm:spPr/>
      <dgm:t>
        <a:bodyPr/>
        <a:lstStyle/>
        <a:p>
          <a:endParaRPr lang="zh-CN" altLang="en-US"/>
        </a:p>
      </dgm:t>
    </dgm:pt>
    <dgm:pt modelId="{58FC2672-98BD-4DB8-A767-7D2BCB7B33D4}" type="pres">
      <dgm:prSet presAssocID="{31C3E5AD-D362-4647-A386-AD7D1B2E1E9C}" presName="descendantArrow" presStyleCnt="0"/>
      <dgm:spPr/>
    </dgm:pt>
    <dgm:pt modelId="{73287D9D-6067-48B5-91C7-896ACDAF8603}" type="pres">
      <dgm:prSet presAssocID="{089A6D1F-F1F1-4854-96A8-5B5B54C96FC3}" presName="childTextArrow" presStyleLbl="fgAccFollowNode1" presStyleIdx="3" presStyleCnt="8">
        <dgm:presLayoutVars>
          <dgm:bulletEnabled val="1"/>
        </dgm:presLayoutVars>
      </dgm:prSet>
      <dgm:spPr/>
      <dgm:t>
        <a:bodyPr/>
        <a:lstStyle/>
        <a:p>
          <a:endParaRPr lang="zh-CN" altLang="en-US"/>
        </a:p>
      </dgm:t>
    </dgm:pt>
    <dgm:pt modelId="{3CD6957C-E0A3-4E04-B142-AA05B9142D9B}" type="pres">
      <dgm:prSet presAssocID="{320133B5-5DF3-4F45-8A05-350698C1643C}" presName="childTextArrow" presStyleLbl="fgAccFollowNode1" presStyleIdx="4" presStyleCnt="8">
        <dgm:presLayoutVars>
          <dgm:bulletEnabled val="1"/>
        </dgm:presLayoutVars>
      </dgm:prSet>
      <dgm:spPr/>
      <dgm:t>
        <a:bodyPr/>
        <a:lstStyle/>
        <a:p>
          <a:endParaRPr lang="zh-CN" altLang="en-US"/>
        </a:p>
      </dgm:t>
    </dgm:pt>
    <dgm:pt modelId="{B62FD0E9-7E4C-4960-880C-C37D20F807C8}" type="pres">
      <dgm:prSet presAssocID="{F927FEEB-A487-487F-86DD-43DEDC816F92}" presName="sp" presStyleCnt="0"/>
      <dgm:spPr/>
    </dgm:pt>
    <dgm:pt modelId="{922C843F-48EC-4E21-B55F-9FA87FF7AC5C}" type="pres">
      <dgm:prSet presAssocID="{F2DC8CEC-D610-4BA6-BD69-5D9BB016C3D0}" presName="arrowAndChildren" presStyleCnt="0"/>
      <dgm:spPr/>
    </dgm:pt>
    <dgm:pt modelId="{2DDFF338-E895-4599-9DD9-EEC437920975}" type="pres">
      <dgm:prSet presAssocID="{F2DC8CEC-D610-4BA6-BD69-5D9BB016C3D0}" presName="parentTextArrow" presStyleLbl="node1" presStyleIdx="1" presStyleCnt="3"/>
      <dgm:spPr/>
      <dgm:t>
        <a:bodyPr/>
        <a:lstStyle/>
        <a:p>
          <a:endParaRPr lang="zh-CN" altLang="en-US"/>
        </a:p>
      </dgm:t>
    </dgm:pt>
    <dgm:pt modelId="{8211EA46-0063-4D97-8EFB-1B97F34DCA98}" type="pres">
      <dgm:prSet presAssocID="{F2DC8CEC-D610-4BA6-BD69-5D9BB016C3D0}" presName="arrow" presStyleLbl="node1" presStyleIdx="2" presStyleCnt="3"/>
      <dgm:spPr/>
      <dgm:t>
        <a:bodyPr/>
        <a:lstStyle/>
        <a:p>
          <a:endParaRPr lang="zh-CN" altLang="en-US"/>
        </a:p>
      </dgm:t>
    </dgm:pt>
    <dgm:pt modelId="{7DB6B57C-8188-4B50-A60E-8D81C17D4726}" type="pres">
      <dgm:prSet presAssocID="{F2DC8CEC-D610-4BA6-BD69-5D9BB016C3D0}" presName="descendantArrow" presStyleCnt="0"/>
      <dgm:spPr/>
    </dgm:pt>
    <dgm:pt modelId="{86600E51-7414-458C-94F6-39331904182A}" type="pres">
      <dgm:prSet presAssocID="{73EF7399-C27F-4794-8EAB-04D683C66B33}" presName="childTextArrow" presStyleLbl="fgAccFollowNode1" presStyleIdx="5" presStyleCnt="8">
        <dgm:presLayoutVars>
          <dgm:bulletEnabled val="1"/>
        </dgm:presLayoutVars>
      </dgm:prSet>
      <dgm:spPr/>
      <dgm:t>
        <a:bodyPr/>
        <a:lstStyle/>
        <a:p>
          <a:endParaRPr lang="zh-CN" altLang="en-US"/>
        </a:p>
      </dgm:t>
    </dgm:pt>
    <dgm:pt modelId="{2F055EB4-0A46-4DE4-A991-0615D0074B17}" type="pres">
      <dgm:prSet presAssocID="{F9F63D42-374E-4E98-8AEE-DDBDB182F425}" presName="childTextArrow" presStyleLbl="fgAccFollowNode1" presStyleIdx="6" presStyleCnt="8">
        <dgm:presLayoutVars>
          <dgm:bulletEnabled val="1"/>
        </dgm:presLayoutVars>
      </dgm:prSet>
      <dgm:spPr/>
      <dgm:t>
        <a:bodyPr/>
        <a:lstStyle/>
        <a:p>
          <a:endParaRPr lang="zh-CN" altLang="en-US"/>
        </a:p>
      </dgm:t>
    </dgm:pt>
    <dgm:pt modelId="{82BBABAA-6FC9-4F23-96AB-631552A24C5C}" type="pres">
      <dgm:prSet presAssocID="{B890649B-859B-4292-9704-F7F3BB58A702}" presName="childTextArrow" presStyleLbl="fgAccFollowNode1" presStyleIdx="7" presStyleCnt="8">
        <dgm:presLayoutVars>
          <dgm:bulletEnabled val="1"/>
        </dgm:presLayoutVars>
      </dgm:prSet>
      <dgm:spPr/>
      <dgm:t>
        <a:bodyPr/>
        <a:lstStyle/>
        <a:p>
          <a:endParaRPr lang="zh-CN" altLang="en-US"/>
        </a:p>
      </dgm:t>
    </dgm:pt>
  </dgm:ptLst>
  <dgm:cxnLst>
    <dgm:cxn modelId="{C8C74A68-1547-4EC4-B4A4-CCF4FDD266A2}" type="presOf" srcId="{F2DC8CEC-D610-4BA6-BD69-5D9BB016C3D0}" destId="{8211EA46-0063-4D97-8EFB-1B97F34DCA98}" srcOrd="1" destOrd="0" presId="urn:microsoft.com/office/officeart/2005/8/layout/process4"/>
    <dgm:cxn modelId="{AA435922-1AE8-4C7B-ACAD-C3FAFD093FAE}" type="presOf" srcId="{17A9733E-EC94-4EBE-8D02-BE76F9D685A8}" destId="{DB6CB0E6-2564-487C-B950-1C771EF404D7}" srcOrd="0" destOrd="0" presId="urn:microsoft.com/office/officeart/2005/8/layout/process4"/>
    <dgm:cxn modelId="{BE127440-5E68-4B82-A48C-267A22195189}" srcId="{31C3E5AD-D362-4647-A386-AD7D1B2E1E9C}" destId="{320133B5-5DF3-4F45-8A05-350698C1643C}" srcOrd="1" destOrd="0" parTransId="{28E34872-9AE4-4E56-A607-D2C335C5770D}" sibTransId="{F07D8265-9E68-47C4-A8FF-927612BAEEB5}"/>
    <dgm:cxn modelId="{FE6F7B6A-6C0B-474E-9F13-EF6BB9F38927}" srcId="{F2DC8CEC-D610-4BA6-BD69-5D9BB016C3D0}" destId="{F9F63D42-374E-4E98-8AEE-DDBDB182F425}" srcOrd="1" destOrd="0" parTransId="{161346A4-6276-4610-9EC5-F7354A1710DA}" sibTransId="{69DABD81-DBCF-4482-AF27-73309133AEB2}"/>
    <dgm:cxn modelId="{29F76316-EE3C-4A70-802E-B95742510128}" srcId="{31C3E5AD-D362-4647-A386-AD7D1B2E1E9C}" destId="{089A6D1F-F1F1-4854-96A8-5B5B54C96FC3}" srcOrd="0" destOrd="0" parTransId="{6DFE24CB-30CE-4357-9C51-EC87A319B7D4}" sibTransId="{F5CE6DA0-71C2-4D06-9BEB-C2A59AB53A7D}"/>
    <dgm:cxn modelId="{9172B0A6-BB7A-422E-A85F-57C8C103E8C9}" type="presOf" srcId="{4827FD28-3532-4086-AB3E-2B5E6125C8A3}" destId="{4D56843F-6138-4B33-8EA4-B687275196A5}" srcOrd="0" destOrd="0" presId="urn:microsoft.com/office/officeart/2005/8/layout/process4"/>
    <dgm:cxn modelId="{CFDA93D1-B2E8-4297-A797-0FCE799CD24A}" type="presOf" srcId="{4827FD28-3532-4086-AB3E-2B5E6125C8A3}" destId="{FF28EC6F-2F07-4957-88C7-50AADE5E50CA}" srcOrd="1" destOrd="0" presId="urn:microsoft.com/office/officeart/2005/8/layout/process4"/>
    <dgm:cxn modelId="{65D9BB61-AE35-40A9-BC04-88E97CA7EF82}" type="presOf" srcId="{37725141-E7F7-48CC-A45E-456A70CB7EE4}" destId="{A6F1578F-1543-48B5-9FB6-6D97B481095B}" srcOrd="0" destOrd="0" presId="urn:microsoft.com/office/officeart/2005/8/layout/process4"/>
    <dgm:cxn modelId="{DA07B4CF-D095-45A4-85E5-1B4F6AE75A77}" srcId="{17A9733E-EC94-4EBE-8D02-BE76F9D685A8}" destId="{4827FD28-3532-4086-AB3E-2B5E6125C8A3}" srcOrd="2" destOrd="0" parTransId="{37620F8A-6C55-4E75-AF2F-AB3239EB8389}" sibTransId="{764FD0E7-4590-4909-9B7D-FE0AB18FA016}"/>
    <dgm:cxn modelId="{F530C421-07E7-4F02-97EA-1D0F0232562B}" srcId="{F2DC8CEC-D610-4BA6-BD69-5D9BB016C3D0}" destId="{B890649B-859B-4292-9704-F7F3BB58A702}" srcOrd="2" destOrd="0" parTransId="{18CA10F5-2332-4C9C-BBD7-91644BFA2722}" sibTransId="{A6DB7FC1-7EC1-405C-AB19-925247894077}"/>
    <dgm:cxn modelId="{9371E2BD-0B27-43FA-B0A8-F9F6BC34082B}" srcId="{F2DC8CEC-D610-4BA6-BD69-5D9BB016C3D0}" destId="{73EF7399-C27F-4794-8EAB-04D683C66B33}" srcOrd="0" destOrd="0" parTransId="{08672B9D-42BF-4B38-A88C-34597F98FF06}" sibTransId="{60B8C096-403A-409C-9B38-FDB554B7E4C3}"/>
    <dgm:cxn modelId="{DC061886-29E2-4975-B120-A5E844754ADF}" type="presOf" srcId="{B890649B-859B-4292-9704-F7F3BB58A702}" destId="{82BBABAA-6FC9-4F23-96AB-631552A24C5C}" srcOrd="0" destOrd="0" presId="urn:microsoft.com/office/officeart/2005/8/layout/process4"/>
    <dgm:cxn modelId="{47B51DA1-95C9-498C-8BD3-24AEAFBA07C6}" type="presOf" srcId="{7E361EF6-0624-4323-A5EF-C2A37DAA3DEE}" destId="{C74C135A-2193-4DCD-8FC0-E86F79CB12A0}" srcOrd="0" destOrd="0" presId="urn:microsoft.com/office/officeart/2005/8/layout/process4"/>
    <dgm:cxn modelId="{9060AC2D-BCB4-47B8-A383-39370AEA293E}" type="presOf" srcId="{F9F63D42-374E-4E98-8AEE-DDBDB182F425}" destId="{2F055EB4-0A46-4DE4-A991-0615D0074B17}" srcOrd="0" destOrd="0" presId="urn:microsoft.com/office/officeart/2005/8/layout/process4"/>
    <dgm:cxn modelId="{9C2644A2-2964-4B9F-8291-6DC1EEB2F0F0}" srcId="{4827FD28-3532-4086-AB3E-2B5E6125C8A3}" destId="{37725141-E7F7-48CC-A45E-456A70CB7EE4}" srcOrd="2" destOrd="0" parTransId="{02E70A68-3567-4BA6-BC75-0B29B53D5E75}" sibTransId="{390812FA-8526-413E-912C-3D57BE7D87D7}"/>
    <dgm:cxn modelId="{64CB2B9E-86DB-4E90-B020-9D3E27C0CCD1}" type="presOf" srcId="{73EF7399-C27F-4794-8EAB-04D683C66B33}" destId="{86600E51-7414-458C-94F6-39331904182A}" srcOrd="0" destOrd="0" presId="urn:microsoft.com/office/officeart/2005/8/layout/process4"/>
    <dgm:cxn modelId="{75048131-CE64-40A6-8B30-5BBAA029CC10}" srcId="{4827FD28-3532-4086-AB3E-2B5E6125C8A3}" destId="{7E361EF6-0624-4323-A5EF-C2A37DAA3DEE}" srcOrd="0" destOrd="0" parTransId="{162BB665-B74D-4F42-98DC-0A8F72DE4DF8}" sibTransId="{9103A3FF-9090-4450-B423-78D05DBEF126}"/>
    <dgm:cxn modelId="{46864A42-9E83-4D42-87BE-3F7A96DCE5EC}" srcId="{17A9733E-EC94-4EBE-8D02-BE76F9D685A8}" destId="{31C3E5AD-D362-4647-A386-AD7D1B2E1E9C}" srcOrd="1" destOrd="0" parTransId="{C13F56A7-B2AE-49BF-8C48-1D994A61660B}" sibTransId="{02F3475F-C833-44E5-83F9-5CA855601436}"/>
    <dgm:cxn modelId="{088BF348-A4C5-46A2-B36E-410D8F495BBE}" type="presOf" srcId="{31C3E5AD-D362-4647-A386-AD7D1B2E1E9C}" destId="{041AD204-67F5-4725-8B6F-33238EC1CFF3}" srcOrd="0" destOrd="0" presId="urn:microsoft.com/office/officeart/2005/8/layout/process4"/>
    <dgm:cxn modelId="{FDC86825-EB13-4313-B359-54D019B538C3}" srcId="{4827FD28-3532-4086-AB3E-2B5E6125C8A3}" destId="{A90E262E-1315-42B9-BC02-5316E1C7A0B9}" srcOrd="1" destOrd="0" parTransId="{21352C99-CBE7-4F0C-8326-03515B608828}" sibTransId="{ADF012C6-26E5-4DB0-90CD-A60AAA4BBC04}"/>
    <dgm:cxn modelId="{95C0CC5B-E9DC-4967-B01D-BD78CCDDA629}" type="presOf" srcId="{320133B5-5DF3-4F45-8A05-350698C1643C}" destId="{3CD6957C-E0A3-4E04-B142-AA05B9142D9B}" srcOrd="0" destOrd="0" presId="urn:microsoft.com/office/officeart/2005/8/layout/process4"/>
    <dgm:cxn modelId="{055317E5-9166-4594-915B-CA32D94DAE7F}" srcId="{17A9733E-EC94-4EBE-8D02-BE76F9D685A8}" destId="{F2DC8CEC-D610-4BA6-BD69-5D9BB016C3D0}" srcOrd="0" destOrd="0" parTransId="{5D2A6D4B-9B2F-4526-A5C0-D980ABD282F1}" sibTransId="{F927FEEB-A487-487F-86DD-43DEDC816F92}"/>
    <dgm:cxn modelId="{FB28EDB6-2BC0-41BC-A51F-DEDC2340CA69}" type="presOf" srcId="{31C3E5AD-D362-4647-A386-AD7D1B2E1E9C}" destId="{6F4E393E-E00B-4A77-A95F-B765440668E6}" srcOrd="1" destOrd="0" presId="urn:microsoft.com/office/officeart/2005/8/layout/process4"/>
    <dgm:cxn modelId="{4C2A9B4F-0F23-49BE-9C02-970252B1BE8B}" type="presOf" srcId="{A90E262E-1315-42B9-BC02-5316E1C7A0B9}" destId="{839E5E10-A323-4D51-A73F-C498FE49A6CE}" srcOrd="0" destOrd="0" presId="urn:microsoft.com/office/officeart/2005/8/layout/process4"/>
    <dgm:cxn modelId="{7A778F2D-F822-4FFC-9B64-336BC6061AC1}" type="presOf" srcId="{089A6D1F-F1F1-4854-96A8-5B5B54C96FC3}" destId="{73287D9D-6067-48B5-91C7-896ACDAF8603}" srcOrd="0" destOrd="0" presId="urn:microsoft.com/office/officeart/2005/8/layout/process4"/>
    <dgm:cxn modelId="{A650BE89-921D-4D2B-B99D-ED39C8D81204}" type="presOf" srcId="{F2DC8CEC-D610-4BA6-BD69-5D9BB016C3D0}" destId="{2DDFF338-E895-4599-9DD9-EEC437920975}" srcOrd="0" destOrd="0" presId="urn:microsoft.com/office/officeart/2005/8/layout/process4"/>
    <dgm:cxn modelId="{80B6A67F-B654-44C6-A29F-C36EEA54001E}" type="presParOf" srcId="{DB6CB0E6-2564-487C-B950-1C771EF404D7}" destId="{EC6A68D6-ACD5-4F18-824F-83C632A4C4A2}" srcOrd="0" destOrd="0" presId="urn:microsoft.com/office/officeart/2005/8/layout/process4"/>
    <dgm:cxn modelId="{A7EFEE8C-436B-48D5-AFC1-A76FF06B47F1}" type="presParOf" srcId="{EC6A68D6-ACD5-4F18-824F-83C632A4C4A2}" destId="{4D56843F-6138-4B33-8EA4-B687275196A5}" srcOrd="0" destOrd="0" presId="urn:microsoft.com/office/officeart/2005/8/layout/process4"/>
    <dgm:cxn modelId="{46C3DBD7-048C-465D-9AB6-80D316B28C68}" type="presParOf" srcId="{EC6A68D6-ACD5-4F18-824F-83C632A4C4A2}" destId="{FF28EC6F-2F07-4957-88C7-50AADE5E50CA}" srcOrd="1" destOrd="0" presId="urn:microsoft.com/office/officeart/2005/8/layout/process4"/>
    <dgm:cxn modelId="{FB101783-3618-4293-9F3E-3C9AC83D3A8F}" type="presParOf" srcId="{EC6A68D6-ACD5-4F18-824F-83C632A4C4A2}" destId="{FB3C65FC-9F71-44AB-A4B4-B5A3B44D84A9}" srcOrd="2" destOrd="0" presId="urn:microsoft.com/office/officeart/2005/8/layout/process4"/>
    <dgm:cxn modelId="{A77BE00B-48FB-48BF-A764-F1A60788DE85}" type="presParOf" srcId="{FB3C65FC-9F71-44AB-A4B4-B5A3B44D84A9}" destId="{C74C135A-2193-4DCD-8FC0-E86F79CB12A0}" srcOrd="0" destOrd="0" presId="urn:microsoft.com/office/officeart/2005/8/layout/process4"/>
    <dgm:cxn modelId="{8C6F262E-C905-4A37-BDE2-4E7B5D8F8233}" type="presParOf" srcId="{FB3C65FC-9F71-44AB-A4B4-B5A3B44D84A9}" destId="{839E5E10-A323-4D51-A73F-C498FE49A6CE}" srcOrd="1" destOrd="0" presId="urn:microsoft.com/office/officeart/2005/8/layout/process4"/>
    <dgm:cxn modelId="{0233F59D-96E8-4F75-A54A-4538FA7CD568}" type="presParOf" srcId="{FB3C65FC-9F71-44AB-A4B4-B5A3B44D84A9}" destId="{A6F1578F-1543-48B5-9FB6-6D97B481095B}" srcOrd="2" destOrd="0" presId="urn:microsoft.com/office/officeart/2005/8/layout/process4"/>
    <dgm:cxn modelId="{4EC10FF0-5138-4F64-93F2-56B7BBC646DD}" type="presParOf" srcId="{DB6CB0E6-2564-487C-B950-1C771EF404D7}" destId="{FFC38748-28FA-4A5C-AF5B-4527D6B544F6}" srcOrd="1" destOrd="0" presId="urn:microsoft.com/office/officeart/2005/8/layout/process4"/>
    <dgm:cxn modelId="{E7264450-91AF-4C74-A58C-C4BE98CBD898}" type="presParOf" srcId="{DB6CB0E6-2564-487C-B950-1C771EF404D7}" destId="{17EDCFB0-8075-45B1-9C1F-B8AF145FB9ED}" srcOrd="2" destOrd="0" presId="urn:microsoft.com/office/officeart/2005/8/layout/process4"/>
    <dgm:cxn modelId="{E002A472-5D74-4DAD-B259-3210082475E5}" type="presParOf" srcId="{17EDCFB0-8075-45B1-9C1F-B8AF145FB9ED}" destId="{041AD204-67F5-4725-8B6F-33238EC1CFF3}" srcOrd="0" destOrd="0" presId="urn:microsoft.com/office/officeart/2005/8/layout/process4"/>
    <dgm:cxn modelId="{B1D91D7C-D79F-4D7A-BFD1-B01F88396051}" type="presParOf" srcId="{17EDCFB0-8075-45B1-9C1F-B8AF145FB9ED}" destId="{6F4E393E-E00B-4A77-A95F-B765440668E6}" srcOrd="1" destOrd="0" presId="urn:microsoft.com/office/officeart/2005/8/layout/process4"/>
    <dgm:cxn modelId="{DC20FB82-B765-43C7-9594-B933AE20FDCF}" type="presParOf" srcId="{17EDCFB0-8075-45B1-9C1F-B8AF145FB9ED}" destId="{58FC2672-98BD-4DB8-A767-7D2BCB7B33D4}" srcOrd="2" destOrd="0" presId="urn:microsoft.com/office/officeart/2005/8/layout/process4"/>
    <dgm:cxn modelId="{76F0361C-ADBC-418B-ABE2-BA46E2BE818B}" type="presParOf" srcId="{58FC2672-98BD-4DB8-A767-7D2BCB7B33D4}" destId="{73287D9D-6067-48B5-91C7-896ACDAF8603}" srcOrd="0" destOrd="0" presId="urn:microsoft.com/office/officeart/2005/8/layout/process4"/>
    <dgm:cxn modelId="{CD026744-D9A3-4A4F-AA70-830B8E79EC08}" type="presParOf" srcId="{58FC2672-98BD-4DB8-A767-7D2BCB7B33D4}" destId="{3CD6957C-E0A3-4E04-B142-AA05B9142D9B}" srcOrd="1" destOrd="0" presId="urn:microsoft.com/office/officeart/2005/8/layout/process4"/>
    <dgm:cxn modelId="{BA957103-B32E-4BBB-B4E0-CE36F5D1919F}" type="presParOf" srcId="{DB6CB0E6-2564-487C-B950-1C771EF404D7}" destId="{B62FD0E9-7E4C-4960-880C-C37D20F807C8}" srcOrd="3" destOrd="0" presId="urn:microsoft.com/office/officeart/2005/8/layout/process4"/>
    <dgm:cxn modelId="{83AAAD1A-A5FE-4943-91AE-0F36A9824461}" type="presParOf" srcId="{DB6CB0E6-2564-487C-B950-1C771EF404D7}" destId="{922C843F-48EC-4E21-B55F-9FA87FF7AC5C}" srcOrd="4" destOrd="0" presId="urn:microsoft.com/office/officeart/2005/8/layout/process4"/>
    <dgm:cxn modelId="{3ACC36D2-5648-47C1-938E-77917F0CFF14}" type="presParOf" srcId="{922C843F-48EC-4E21-B55F-9FA87FF7AC5C}" destId="{2DDFF338-E895-4599-9DD9-EEC437920975}" srcOrd="0" destOrd="0" presId="urn:microsoft.com/office/officeart/2005/8/layout/process4"/>
    <dgm:cxn modelId="{AE23BD9D-2A3A-49CC-92D1-E912E9DA49B0}" type="presParOf" srcId="{922C843F-48EC-4E21-B55F-9FA87FF7AC5C}" destId="{8211EA46-0063-4D97-8EFB-1B97F34DCA98}" srcOrd="1" destOrd="0" presId="urn:microsoft.com/office/officeart/2005/8/layout/process4"/>
    <dgm:cxn modelId="{933C6786-D5AD-47CA-BBF2-F6CA83E7BAAA}" type="presParOf" srcId="{922C843F-48EC-4E21-B55F-9FA87FF7AC5C}" destId="{7DB6B57C-8188-4B50-A60E-8D81C17D4726}" srcOrd="2" destOrd="0" presId="urn:microsoft.com/office/officeart/2005/8/layout/process4"/>
    <dgm:cxn modelId="{D23F82A1-D18D-4CFF-B97E-DA1071A5E80C}" type="presParOf" srcId="{7DB6B57C-8188-4B50-A60E-8D81C17D4726}" destId="{86600E51-7414-458C-94F6-39331904182A}" srcOrd="0" destOrd="0" presId="urn:microsoft.com/office/officeart/2005/8/layout/process4"/>
    <dgm:cxn modelId="{26C90D3E-6148-43C4-AF01-2DCD6EDA1E21}" type="presParOf" srcId="{7DB6B57C-8188-4B50-A60E-8D81C17D4726}" destId="{2F055EB4-0A46-4DE4-A991-0615D0074B17}" srcOrd="1" destOrd="0" presId="urn:microsoft.com/office/officeart/2005/8/layout/process4"/>
    <dgm:cxn modelId="{F48B7BDD-5062-4B43-85DE-80BDD7B151E8}" type="presParOf" srcId="{7DB6B57C-8188-4B50-A60E-8D81C17D4726}" destId="{82BBABAA-6FC9-4F23-96AB-631552A24C5C}" srcOrd="2"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39C789AA-0423-49D4-B7E5-F5A8B625415F}" type="doc">
      <dgm:prSet loTypeId="urn:microsoft.com/office/officeart/2005/8/layout/list1" loCatId="list" qsTypeId="urn:microsoft.com/office/officeart/2005/8/quickstyle/3d3" qsCatId="3D" csTypeId="urn:microsoft.com/office/officeart/2005/8/colors/accent1_1" csCatId="accent1" phldr="1"/>
      <dgm:spPr/>
      <dgm:t>
        <a:bodyPr/>
        <a:lstStyle/>
        <a:p>
          <a:endParaRPr lang="zh-CN" altLang="en-US"/>
        </a:p>
      </dgm:t>
    </dgm:pt>
    <dgm:pt modelId="{31B4D86E-9077-4110-932B-7967822623DA}">
      <dgm:prSet custT="1"/>
      <dgm:spPr/>
      <dgm:t>
        <a:bodyPr/>
        <a:lstStyle/>
        <a:p>
          <a:pPr rtl="0"/>
          <a:r>
            <a:rPr lang="en-US" sz="2000" b="1" dirty="0" smtClean="0"/>
            <a:t>1</a:t>
          </a:r>
          <a:r>
            <a:rPr lang="zh-CN" sz="2000" b="1" dirty="0" smtClean="0"/>
            <a:t>．全球信息传播</a:t>
          </a:r>
          <a:endParaRPr lang="zh-CN" sz="2000" dirty="0"/>
        </a:p>
      </dgm:t>
    </dgm:pt>
    <dgm:pt modelId="{4F4650C1-89EC-41D7-8BFC-2A20D8FAC735}" type="parTrans" cxnId="{D13AC06F-25DA-4B1B-8BF8-F7A62BD8434A}">
      <dgm:prSet/>
      <dgm:spPr/>
      <dgm:t>
        <a:bodyPr/>
        <a:lstStyle/>
        <a:p>
          <a:endParaRPr lang="zh-CN" altLang="en-US"/>
        </a:p>
      </dgm:t>
    </dgm:pt>
    <dgm:pt modelId="{A8B8638B-862B-4142-945F-EE646AF86D13}" type="sibTrans" cxnId="{D13AC06F-25DA-4B1B-8BF8-F7A62BD8434A}">
      <dgm:prSet/>
      <dgm:spPr/>
      <dgm:t>
        <a:bodyPr/>
        <a:lstStyle/>
        <a:p>
          <a:endParaRPr lang="zh-CN" altLang="en-US"/>
        </a:p>
      </dgm:t>
    </dgm:pt>
    <dgm:pt modelId="{30568522-DBB0-42AF-9DCD-D75237FB5537}">
      <dgm:prSet/>
      <dgm:spPr/>
      <dgm:t>
        <a:bodyPr/>
        <a:lstStyle/>
        <a:p>
          <a:pPr rtl="0"/>
          <a:r>
            <a:rPr lang="zh-CN" dirty="0" smtClean="0"/>
            <a:t>环球通信是互联网的一个最基本的特点，互联网是全球信息传播覆盖的范围最大的传播方式。</a:t>
          </a:r>
          <a:endParaRPr lang="zh-CN" dirty="0"/>
        </a:p>
      </dgm:t>
    </dgm:pt>
    <dgm:pt modelId="{DEEE89DF-D68B-46D4-8593-0D8B73591CBC}" type="parTrans" cxnId="{61376A16-CDC3-4F4E-A8BC-692C9796EDA8}">
      <dgm:prSet/>
      <dgm:spPr/>
      <dgm:t>
        <a:bodyPr/>
        <a:lstStyle/>
        <a:p>
          <a:endParaRPr lang="zh-CN" altLang="en-US"/>
        </a:p>
      </dgm:t>
    </dgm:pt>
    <dgm:pt modelId="{542DD00D-ABD0-444A-9A5B-8BCC15D65BB3}" type="sibTrans" cxnId="{61376A16-CDC3-4F4E-A8BC-692C9796EDA8}">
      <dgm:prSet/>
      <dgm:spPr/>
      <dgm:t>
        <a:bodyPr/>
        <a:lstStyle/>
        <a:p>
          <a:endParaRPr lang="zh-CN" altLang="en-US"/>
        </a:p>
      </dgm:t>
    </dgm:pt>
    <dgm:pt modelId="{ABA92243-24CD-473B-B46A-4FCD1846C5C1}">
      <dgm:prSet custT="1"/>
      <dgm:spPr/>
      <dgm:t>
        <a:bodyPr/>
        <a:lstStyle/>
        <a:p>
          <a:pPr rtl="0"/>
          <a:r>
            <a:rPr lang="en-US" sz="2000" b="1" dirty="0" smtClean="0"/>
            <a:t>2</a:t>
          </a:r>
          <a:r>
            <a:rPr lang="zh-CN" sz="2000" b="1" dirty="0" smtClean="0"/>
            <a:t>．检索方便快捷</a:t>
          </a:r>
          <a:endParaRPr lang="zh-CN" sz="2000" dirty="0"/>
        </a:p>
      </dgm:t>
    </dgm:pt>
    <dgm:pt modelId="{76E2EFF7-D2ED-4D5C-90A7-70B337766719}" type="parTrans" cxnId="{5FD14F5B-E220-4761-869A-1EF9C2A7F531}">
      <dgm:prSet/>
      <dgm:spPr/>
      <dgm:t>
        <a:bodyPr/>
        <a:lstStyle/>
        <a:p>
          <a:endParaRPr lang="zh-CN" altLang="en-US"/>
        </a:p>
      </dgm:t>
    </dgm:pt>
    <dgm:pt modelId="{FCA63308-0C31-4AD8-A469-E65FBF868386}" type="sibTrans" cxnId="{5FD14F5B-E220-4761-869A-1EF9C2A7F531}">
      <dgm:prSet/>
      <dgm:spPr/>
      <dgm:t>
        <a:bodyPr/>
        <a:lstStyle/>
        <a:p>
          <a:endParaRPr lang="zh-CN" altLang="en-US"/>
        </a:p>
      </dgm:t>
    </dgm:pt>
    <dgm:pt modelId="{346DBAAC-BBE4-4DF4-9375-E078F91E1142}">
      <dgm:prSet/>
      <dgm:spPr/>
      <dgm:t>
        <a:bodyPr/>
        <a:lstStyle/>
        <a:p>
          <a:pPr rtl="0"/>
          <a:r>
            <a:rPr lang="zh-CN" dirty="0" smtClean="0"/>
            <a:t>与一般媒体相比，互联网上的信息检索更为方便快捷，信息更新更快。传播业更为迅速。通过一般门户网站的搜索引擎，可以很快的查询到与某个关键字或几个关键字相关的所有关系。</a:t>
          </a:r>
          <a:endParaRPr lang="zh-CN" dirty="0"/>
        </a:p>
      </dgm:t>
    </dgm:pt>
    <dgm:pt modelId="{899BC7AA-94EF-441A-91DB-FE037C9F52DE}" type="parTrans" cxnId="{E5CA85A0-C012-4152-84A4-D70FAD26952D}">
      <dgm:prSet/>
      <dgm:spPr/>
      <dgm:t>
        <a:bodyPr/>
        <a:lstStyle/>
        <a:p>
          <a:endParaRPr lang="zh-CN" altLang="en-US"/>
        </a:p>
      </dgm:t>
    </dgm:pt>
    <dgm:pt modelId="{2BF21893-582B-4A49-BF10-5DB05A0CAC1D}" type="sibTrans" cxnId="{E5CA85A0-C012-4152-84A4-D70FAD26952D}">
      <dgm:prSet/>
      <dgm:spPr/>
      <dgm:t>
        <a:bodyPr/>
        <a:lstStyle/>
        <a:p>
          <a:endParaRPr lang="zh-CN" altLang="en-US"/>
        </a:p>
      </dgm:t>
    </dgm:pt>
    <dgm:pt modelId="{17330D7D-36C5-4E0D-96D7-1C5014E986DA}">
      <dgm:prSet custT="1"/>
      <dgm:spPr/>
      <dgm:t>
        <a:bodyPr/>
        <a:lstStyle/>
        <a:p>
          <a:pPr rtl="0"/>
          <a:r>
            <a:rPr lang="en-US" sz="2000" b="1" dirty="0" smtClean="0"/>
            <a:t>3</a:t>
          </a:r>
          <a:r>
            <a:rPr lang="zh-CN" sz="2000" b="1" dirty="0" smtClean="0"/>
            <a:t>．多媒体信息通信</a:t>
          </a:r>
          <a:endParaRPr lang="zh-CN" sz="2000" dirty="0"/>
        </a:p>
      </dgm:t>
    </dgm:pt>
    <dgm:pt modelId="{7F463477-8BB3-4E1A-8AE7-AB8AE44D43C8}" type="parTrans" cxnId="{021EEE19-6346-4360-9D29-D3CB3955E228}">
      <dgm:prSet/>
      <dgm:spPr/>
      <dgm:t>
        <a:bodyPr/>
        <a:lstStyle/>
        <a:p>
          <a:endParaRPr lang="zh-CN" altLang="en-US"/>
        </a:p>
      </dgm:t>
    </dgm:pt>
    <dgm:pt modelId="{7B908103-B3B2-4779-A4D6-6915C0C094FC}" type="sibTrans" cxnId="{021EEE19-6346-4360-9D29-D3CB3955E228}">
      <dgm:prSet/>
      <dgm:spPr/>
      <dgm:t>
        <a:bodyPr/>
        <a:lstStyle/>
        <a:p>
          <a:endParaRPr lang="zh-CN" altLang="en-US"/>
        </a:p>
      </dgm:t>
    </dgm:pt>
    <dgm:pt modelId="{FC3F3241-ECB0-4210-B048-18D1B9461D94}">
      <dgm:prSet/>
      <dgm:spPr/>
      <dgm:t>
        <a:bodyPr/>
        <a:lstStyle/>
        <a:p>
          <a:pPr rtl="0"/>
          <a:r>
            <a:rPr lang="zh-CN" dirty="0" smtClean="0"/>
            <a:t>互联网已经把网络通信和多媒体技术融为一体，实现了文本、声音、图像、动画、电影等信息的传输和应用。这些技术的应用为互联网的发展提供了强大动力。</a:t>
          </a:r>
          <a:endParaRPr lang="zh-CN" dirty="0"/>
        </a:p>
      </dgm:t>
    </dgm:pt>
    <dgm:pt modelId="{35690B42-855C-4870-A47E-4099ACBE6433}" type="parTrans" cxnId="{7A677BBE-384B-416C-8A0C-5E0E553C3BAD}">
      <dgm:prSet/>
      <dgm:spPr/>
      <dgm:t>
        <a:bodyPr/>
        <a:lstStyle/>
        <a:p>
          <a:endParaRPr lang="zh-CN" altLang="en-US"/>
        </a:p>
      </dgm:t>
    </dgm:pt>
    <dgm:pt modelId="{5BEE3BBE-862A-48DD-87B5-C061BEC5178D}" type="sibTrans" cxnId="{7A677BBE-384B-416C-8A0C-5E0E553C3BAD}">
      <dgm:prSet/>
      <dgm:spPr/>
      <dgm:t>
        <a:bodyPr/>
        <a:lstStyle/>
        <a:p>
          <a:endParaRPr lang="zh-CN" altLang="en-US"/>
        </a:p>
      </dgm:t>
    </dgm:pt>
    <dgm:pt modelId="{B108DADF-098E-4E40-B533-25434094B617}">
      <dgm:prSet custT="1"/>
      <dgm:spPr/>
      <dgm:t>
        <a:bodyPr/>
        <a:lstStyle/>
        <a:p>
          <a:pPr rtl="0"/>
          <a:r>
            <a:rPr lang="en-US" sz="2000" b="1" dirty="0" smtClean="0"/>
            <a:t>4</a:t>
          </a:r>
          <a:r>
            <a:rPr lang="zh-CN" sz="2000" b="1" dirty="0" smtClean="0"/>
            <a:t>．使用费用低廉</a:t>
          </a:r>
          <a:endParaRPr lang="zh-CN" sz="2000" dirty="0"/>
        </a:p>
      </dgm:t>
    </dgm:pt>
    <dgm:pt modelId="{54A808C6-5DCE-4C02-BDCD-C38E5B8536F9}" type="parTrans" cxnId="{7B0EB1C7-D510-4768-B726-373769FA2A88}">
      <dgm:prSet/>
      <dgm:spPr/>
      <dgm:t>
        <a:bodyPr/>
        <a:lstStyle/>
        <a:p>
          <a:endParaRPr lang="zh-CN" altLang="en-US"/>
        </a:p>
      </dgm:t>
    </dgm:pt>
    <dgm:pt modelId="{E121C8E5-A9AC-4BF6-8C56-6F6D8F8DCB46}" type="sibTrans" cxnId="{7B0EB1C7-D510-4768-B726-373769FA2A88}">
      <dgm:prSet/>
      <dgm:spPr/>
      <dgm:t>
        <a:bodyPr/>
        <a:lstStyle/>
        <a:p>
          <a:endParaRPr lang="zh-CN" altLang="en-US"/>
        </a:p>
      </dgm:t>
    </dgm:pt>
    <dgm:pt modelId="{25ED02C0-5132-4D13-88B1-AFB942A9BA0C}">
      <dgm:prSet/>
      <dgm:spPr/>
      <dgm:t>
        <a:bodyPr/>
        <a:lstStyle/>
        <a:p>
          <a:pPr rtl="0"/>
          <a:r>
            <a:rPr lang="zh-CN" dirty="0" smtClean="0"/>
            <a:t>随着人们生活水平的不断提高，互联网的使用费用已经使的众多普通人承担。而且在某些方面互联网的费用比其他方式更为低廉。例如电子邮件比普通邮件便宜的多。</a:t>
          </a:r>
          <a:endParaRPr lang="zh-CN" dirty="0"/>
        </a:p>
      </dgm:t>
    </dgm:pt>
    <dgm:pt modelId="{9398EF3A-401E-482B-AA93-77A6BF05753C}" type="parTrans" cxnId="{7582A74B-8EA2-46E0-89F1-D7B7B1BB36DC}">
      <dgm:prSet/>
      <dgm:spPr/>
      <dgm:t>
        <a:bodyPr/>
        <a:lstStyle/>
        <a:p>
          <a:endParaRPr lang="zh-CN" altLang="en-US"/>
        </a:p>
      </dgm:t>
    </dgm:pt>
    <dgm:pt modelId="{5918CB9B-CDDB-41A1-AA7C-074573FC2168}" type="sibTrans" cxnId="{7582A74B-8EA2-46E0-89F1-D7B7B1BB36DC}">
      <dgm:prSet/>
      <dgm:spPr/>
      <dgm:t>
        <a:bodyPr/>
        <a:lstStyle/>
        <a:p>
          <a:endParaRPr lang="zh-CN" altLang="en-US"/>
        </a:p>
      </dgm:t>
    </dgm:pt>
    <dgm:pt modelId="{C8C55B6B-145A-411A-BB7A-58DCFC32FC32}">
      <dgm:prSet custT="1"/>
      <dgm:spPr/>
      <dgm:t>
        <a:bodyPr/>
        <a:lstStyle/>
        <a:p>
          <a:pPr rtl="0"/>
          <a:r>
            <a:rPr lang="en-US" sz="2000" b="1" dirty="0" smtClean="0"/>
            <a:t>5</a:t>
          </a:r>
          <a:r>
            <a:rPr lang="zh-CN" sz="2000" b="1" dirty="0" smtClean="0"/>
            <a:t>．丰富的信息资源</a:t>
          </a:r>
          <a:endParaRPr lang="zh-CN" sz="2000" dirty="0"/>
        </a:p>
      </dgm:t>
    </dgm:pt>
    <dgm:pt modelId="{54B3BF85-DA21-4CFF-BCD5-1AF0BCFC33AA}" type="parTrans" cxnId="{B82CC7BF-A592-4617-BDB5-2837A101D059}">
      <dgm:prSet/>
      <dgm:spPr/>
      <dgm:t>
        <a:bodyPr/>
        <a:lstStyle/>
        <a:p>
          <a:endParaRPr lang="zh-CN" altLang="en-US"/>
        </a:p>
      </dgm:t>
    </dgm:pt>
    <dgm:pt modelId="{433AA448-7B79-427C-8375-2C5CF079031C}" type="sibTrans" cxnId="{B82CC7BF-A592-4617-BDB5-2837A101D059}">
      <dgm:prSet/>
      <dgm:spPr/>
      <dgm:t>
        <a:bodyPr/>
        <a:lstStyle/>
        <a:p>
          <a:endParaRPr lang="zh-CN" altLang="en-US"/>
        </a:p>
      </dgm:t>
    </dgm:pt>
    <dgm:pt modelId="{51E4084B-C793-4636-B475-CF40880FDDBB}">
      <dgm:prSet/>
      <dgm:spPr/>
      <dgm:t>
        <a:bodyPr/>
        <a:lstStyle/>
        <a:p>
          <a:pPr rtl="0"/>
          <a:r>
            <a:rPr lang="zh-CN" dirty="0" smtClean="0"/>
            <a:t>互联网中有极为丰富的信息资源，且多数信息是可以免费查询的，如许多国内外的图书资料、电子公告板信息、商业信息等。正是这种丰富的资源，方便了人们的生活、学习和工作。</a:t>
          </a:r>
          <a:endParaRPr lang="zh-CN" dirty="0"/>
        </a:p>
      </dgm:t>
    </dgm:pt>
    <dgm:pt modelId="{8DC463D3-B828-434E-9652-881F3CEF7D24}" type="parTrans" cxnId="{78757054-EE2E-4BD3-812B-39DD3DAA6E51}">
      <dgm:prSet/>
      <dgm:spPr/>
      <dgm:t>
        <a:bodyPr/>
        <a:lstStyle/>
        <a:p>
          <a:endParaRPr lang="zh-CN" altLang="en-US"/>
        </a:p>
      </dgm:t>
    </dgm:pt>
    <dgm:pt modelId="{098E4E11-7283-44B0-8ECA-4EF0A63EE070}" type="sibTrans" cxnId="{78757054-EE2E-4BD3-812B-39DD3DAA6E51}">
      <dgm:prSet/>
      <dgm:spPr/>
      <dgm:t>
        <a:bodyPr/>
        <a:lstStyle/>
        <a:p>
          <a:endParaRPr lang="zh-CN" altLang="en-US"/>
        </a:p>
      </dgm:t>
    </dgm:pt>
    <dgm:pt modelId="{14FE2BF3-4658-4445-A34A-A625D1A6508D}">
      <dgm:prSet custT="1"/>
      <dgm:spPr/>
      <dgm:t>
        <a:bodyPr/>
        <a:lstStyle/>
        <a:p>
          <a:pPr rtl="0"/>
          <a:r>
            <a:rPr lang="en-US" sz="2000" b="1" dirty="0" smtClean="0"/>
            <a:t>6</a:t>
          </a:r>
          <a:r>
            <a:rPr lang="zh-CN" sz="2000" b="1" dirty="0" smtClean="0"/>
            <a:t>．超越时空</a:t>
          </a:r>
          <a:endParaRPr lang="zh-CN" sz="2000" dirty="0"/>
        </a:p>
      </dgm:t>
    </dgm:pt>
    <dgm:pt modelId="{3CA8B9A4-AE54-4994-B309-511EAEAD4193}" type="parTrans" cxnId="{D5BA8B17-9023-4559-9398-353C8F7DC642}">
      <dgm:prSet/>
      <dgm:spPr/>
      <dgm:t>
        <a:bodyPr/>
        <a:lstStyle/>
        <a:p>
          <a:endParaRPr lang="zh-CN" altLang="en-US"/>
        </a:p>
      </dgm:t>
    </dgm:pt>
    <dgm:pt modelId="{8D1D350E-CC50-4688-A612-4D2F34CA898A}" type="sibTrans" cxnId="{D5BA8B17-9023-4559-9398-353C8F7DC642}">
      <dgm:prSet/>
      <dgm:spPr/>
      <dgm:t>
        <a:bodyPr/>
        <a:lstStyle/>
        <a:p>
          <a:endParaRPr lang="zh-CN" altLang="en-US"/>
        </a:p>
      </dgm:t>
    </dgm:pt>
    <dgm:pt modelId="{4AA7581E-ED0A-46B2-9DFA-30C7BADCD82A}">
      <dgm:prSet/>
      <dgm:spPr/>
      <dgm:t>
        <a:bodyPr/>
        <a:lstStyle/>
        <a:p>
          <a:pPr rtl="0"/>
          <a:r>
            <a:rPr lang="zh-CN" dirty="0" smtClean="0"/>
            <a:t>人们在网上聊天，看电影，在网上看新闻等是不受时间和空间限制的。</a:t>
          </a:r>
          <a:endParaRPr lang="zh-CN" dirty="0"/>
        </a:p>
      </dgm:t>
    </dgm:pt>
    <dgm:pt modelId="{C5BA05BE-2DBF-4B29-B045-ACED2C05E192}" type="parTrans" cxnId="{BB85A484-375C-4C44-A8D7-40B351AA9CE7}">
      <dgm:prSet/>
      <dgm:spPr/>
      <dgm:t>
        <a:bodyPr/>
        <a:lstStyle/>
        <a:p>
          <a:endParaRPr lang="zh-CN" altLang="en-US"/>
        </a:p>
      </dgm:t>
    </dgm:pt>
    <dgm:pt modelId="{C68C919E-E269-4BBC-BDF4-96CF1C8B85EC}" type="sibTrans" cxnId="{BB85A484-375C-4C44-A8D7-40B351AA9CE7}">
      <dgm:prSet/>
      <dgm:spPr/>
      <dgm:t>
        <a:bodyPr/>
        <a:lstStyle/>
        <a:p>
          <a:endParaRPr lang="zh-CN" altLang="en-US"/>
        </a:p>
      </dgm:t>
    </dgm:pt>
    <dgm:pt modelId="{C08DB742-EEBE-4C70-A2C4-7DED35C3D4CB}">
      <dgm:prSet custT="1"/>
      <dgm:spPr/>
      <dgm:t>
        <a:bodyPr/>
        <a:lstStyle/>
        <a:p>
          <a:pPr rtl="0"/>
          <a:r>
            <a:rPr lang="en-US" sz="2000" b="1" dirty="0" smtClean="0"/>
            <a:t>7</a:t>
          </a:r>
          <a:r>
            <a:rPr lang="zh-CN" sz="2000" b="1" dirty="0" smtClean="0"/>
            <a:t>．实时交互性</a:t>
          </a:r>
          <a:endParaRPr lang="zh-CN" sz="2000" dirty="0"/>
        </a:p>
      </dgm:t>
    </dgm:pt>
    <dgm:pt modelId="{BFE08D11-460C-45B7-A155-A6D0CD6569DA}" type="parTrans" cxnId="{DE0C61CF-B060-490B-98B7-C5B54BF8DB0D}">
      <dgm:prSet/>
      <dgm:spPr/>
      <dgm:t>
        <a:bodyPr/>
        <a:lstStyle/>
        <a:p>
          <a:endParaRPr lang="zh-CN" altLang="en-US"/>
        </a:p>
      </dgm:t>
    </dgm:pt>
    <dgm:pt modelId="{F150DD8E-1A29-40D0-B802-4939237FC463}" type="sibTrans" cxnId="{DE0C61CF-B060-490B-98B7-C5B54BF8DB0D}">
      <dgm:prSet/>
      <dgm:spPr/>
      <dgm:t>
        <a:bodyPr/>
        <a:lstStyle/>
        <a:p>
          <a:endParaRPr lang="zh-CN" altLang="en-US"/>
        </a:p>
      </dgm:t>
    </dgm:pt>
    <dgm:pt modelId="{BA641332-D979-4635-90F3-6A12A5248DD4}">
      <dgm:prSet/>
      <dgm:spPr/>
      <dgm:t>
        <a:bodyPr/>
        <a:lstStyle/>
        <a:p>
          <a:pPr rtl="0"/>
          <a:r>
            <a:rPr lang="zh-CN" dirty="0" smtClean="0"/>
            <a:t>人们可以随时通过网络和网友、朋友、家人进行及时的互动。</a:t>
          </a:r>
          <a:endParaRPr lang="zh-CN" dirty="0"/>
        </a:p>
      </dgm:t>
    </dgm:pt>
    <dgm:pt modelId="{87738F62-96F6-4E43-865D-25719974964D}" type="parTrans" cxnId="{20B3356B-9929-4CFB-B104-2CAFE3FEE111}">
      <dgm:prSet/>
      <dgm:spPr/>
      <dgm:t>
        <a:bodyPr/>
        <a:lstStyle/>
        <a:p>
          <a:endParaRPr lang="zh-CN" altLang="en-US"/>
        </a:p>
      </dgm:t>
    </dgm:pt>
    <dgm:pt modelId="{0BA01B0F-95CB-49B2-85F7-7919EE1F94F1}" type="sibTrans" cxnId="{20B3356B-9929-4CFB-B104-2CAFE3FEE111}">
      <dgm:prSet/>
      <dgm:spPr/>
      <dgm:t>
        <a:bodyPr/>
        <a:lstStyle/>
        <a:p>
          <a:endParaRPr lang="zh-CN" altLang="en-US"/>
        </a:p>
      </dgm:t>
    </dgm:pt>
    <dgm:pt modelId="{E2FBBAB2-33BC-4A2F-9F42-A3096A6C4A13}" type="pres">
      <dgm:prSet presAssocID="{39C789AA-0423-49D4-B7E5-F5A8B625415F}" presName="linear" presStyleCnt="0">
        <dgm:presLayoutVars>
          <dgm:dir/>
          <dgm:animLvl val="lvl"/>
          <dgm:resizeHandles val="exact"/>
        </dgm:presLayoutVars>
      </dgm:prSet>
      <dgm:spPr/>
      <dgm:t>
        <a:bodyPr/>
        <a:lstStyle/>
        <a:p>
          <a:endParaRPr lang="zh-CN" altLang="en-US"/>
        </a:p>
      </dgm:t>
    </dgm:pt>
    <dgm:pt modelId="{70D498C4-E8F7-40D8-9056-594A37519D7C}" type="pres">
      <dgm:prSet presAssocID="{31B4D86E-9077-4110-932B-7967822623DA}" presName="parentLin" presStyleCnt="0"/>
      <dgm:spPr/>
    </dgm:pt>
    <dgm:pt modelId="{0BE6A440-A77C-4614-86F1-8EF108F3DD12}" type="pres">
      <dgm:prSet presAssocID="{31B4D86E-9077-4110-932B-7967822623DA}" presName="parentLeftMargin" presStyleLbl="node1" presStyleIdx="0" presStyleCnt="7"/>
      <dgm:spPr/>
      <dgm:t>
        <a:bodyPr/>
        <a:lstStyle/>
        <a:p>
          <a:endParaRPr lang="zh-CN" altLang="en-US"/>
        </a:p>
      </dgm:t>
    </dgm:pt>
    <dgm:pt modelId="{FD1655E5-0726-47D3-BC10-A53AC5BC5742}" type="pres">
      <dgm:prSet presAssocID="{31B4D86E-9077-4110-932B-7967822623DA}" presName="parentText" presStyleLbl="node1" presStyleIdx="0" presStyleCnt="7">
        <dgm:presLayoutVars>
          <dgm:chMax val="0"/>
          <dgm:bulletEnabled val="1"/>
        </dgm:presLayoutVars>
      </dgm:prSet>
      <dgm:spPr/>
      <dgm:t>
        <a:bodyPr/>
        <a:lstStyle/>
        <a:p>
          <a:endParaRPr lang="zh-CN" altLang="en-US"/>
        </a:p>
      </dgm:t>
    </dgm:pt>
    <dgm:pt modelId="{7DC3C4D7-9D9E-4C56-B8B1-B4751CBE9D6A}" type="pres">
      <dgm:prSet presAssocID="{31B4D86E-9077-4110-932B-7967822623DA}" presName="negativeSpace" presStyleCnt="0"/>
      <dgm:spPr/>
    </dgm:pt>
    <dgm:pt modelId="{6096160B-C22D-41E8-9767-87923AFA1C21}" type="pres">
      <dgm:prSet presAssocID="{31B4D86E-9077-4110-932B-7967822623DA}" presName="childText" presStyleLbl="conFgAcc1" presStyleIdx="0" presStyleCnt="7">
        <dgm:presLayoutVars>
          <dgm:bulletEnabled val="1"/>
        </dgm:presLayoutVars>
      </dgm:prSet>
      <dgm:spPr/>
      <dgm:t>
        <a:bodyPr/>
        <a:lstStyle/>
        <a:p>
          <a:endParaRPr lang="zh-CN" altLang="en-US"/>
        </a:p>
      </dgm:t>
    </dgm:pt>
    <dgm:pt modelId="{FB88CCBA-F616-4EF2-9E71-A082BAD8C51B}" type="pres">
      <dgm:prSet presAssocID="{A8B8638B-862B-4142-945F-EE646AF86D13}" presName="spaceBetweenRectangles" presStyleCnt="0"/>
      <dgm:spPr/>
    </dgm:pt>
    <dgm:pt modelId="{4F803AA9-B175-4E91-9174-633B0545BEB7}" type="pres">
      <dgm:prSet presAssocID="{ABA92243-24CD-473B-B46A-4FCD1846C5C1}" presName="parentLin" presStyleCnt="0"/>
      <dgm:spPr/>
    </dgm:pt>
    <dgm:pt modelId="{83EC8288-F207-43D2-9CFE-A82EBC16CEE7}" type="pres">
      <dgm:prSet presAssocID="{ABA92243-24CD-473B-B46A-4FCD1846C5C1}" presName="parentLeftMargin" presStyleLbl="node1" presStyleIdx="0" presStyleCnt="7"/>
      <dgm:spPr/>
      <dgm:t>
        <a:bodyPr/>
        <a:lstStyle/>
        <a:p>
          <a:endParaRPr lang="zh-CN" altLang="en-US"/>
        </a:p>
      </dgm:t>
    </dgm:pt>
    <dgm:pt modelId="{26F10BFE-E30D-4A3B-8E46-BA233E62BDB2}" type="pres">
      <dgm:prSet presAssocID="{ABA92243-24CD-473B-B46A-4FCD1846C5C1}" presName="parentText" presStyleLbl="node1" presStyleIdx="1" presStyleCnt="7">
        <dgm:presLayoutVars>
          <dgm:chMax val="0"/>
          <dgm:bulletEnabled val="1"/>
        </dgm:presLayoutVars>
      </dgm:prSet>
      <dgm:spPr/>
      <dgm:t>
        <a:bodyPr/>
        <a:lstStyle/>
        <a:p>
          <a:endParaRPr lang="zh-CN" altLang="en-US"/>
        </a:p>
      </dgm:t>
    </dgm:pt>
    <dgm:pt modelId="{73D517C9-55EA-4CB4-A1E9-238E77185393}" type="pres">
      <dgm:prSet presAssocID="{ABA92243-24CD-473B-B46A-4FCD1846C5C1}" presName="negativeSpace" presStyleCnt="0"/>
      <dgm:spPr/>
    </dgm:pt>
    <dgm:pt modelId="{2E180665-B383-4DAE-978B-F5BA354767C7}" type="pres">
      <dgm:prSet presAssocID="{ABA92243-24CD-473B-B46A-4FCD1846C5C1}" presName="childText" presStyleLbl="conFgAcc1" presStyleIdx="1" presStyleCnt="7">
        <dgm:presLayoutVars>
          <dgm:bulletEnabled val="1"/>
        </dgm:presLayoutVars>
      </dgm:prSet>
      <dgm:spPr/>
      <dgm:t>
        <a:bodyPr/>
        <a:lstStyle/>
        <a:p>
          <a:endParaRPr lang="zh-CN" altLang="en-US"/>
        </a:p>
      </dgm:t>
    </dgm:pt>
    <dgm:pt modelId="{F68BAF9A-160E-4B58-AB4D-EEF806A81876}" type="pres">
      <dgm:prSet presAssocID="{FCA63308-0C31-4AD8-A469-E65FBF868386}" presName="spaceBetweenRectangles" presStyleCnt="0"/>
      <dgm:spPr/>
    </dgm:pt>
    <dgm:pt modelId="{91E73940-74CD-48A9-B3D9-0B7E1B7AE944}" type="pres">
      <dgm:prSet presAssocID="{17330D7D-36C5-4E0D-96D7-1C5014E986DA}" presName="parentLin" presStyleCnt="0"/>
      <dgm:spPr/>
    </dgm:pt>
    <dgm:pt modelId="{4F78C3DB-7C9B-46B2-8EF9-170CF038BC82}" type="pres">
      <dgm:prSet presAssocID="{17330D7D-36C5-4E0D-96D7-1C5014E986DA}" presName="parentLeftMargin" presStyleLbl="node1" presStyleIdx="1" presStyleCnt="7"/>
      <dgm:spPr/>
      <dgm:t>
        <a:bodyPr/>
        <a:lstStyle/>
        <a:p>
          <a:endParaRPr lang="zh-CN" altLang="en-US"/>
        </a:p>
      </dgm:t>
    </dgm:pt>
    <dgm:pt modelId="{0FA6FD17-DF7F-466A-B651-A8B1CABC5BFA}" type="pres">
      <dgm:prSet presAssocID="{17330D7D-36C5-4E0D-96D7-1C5014E986DA}" presName="parentText" presStyleLbl="node1" presStyleIdx="2" presStyleCnt="7">
        <dgm:presLayoutVars>
          <dgm:chMax val="0"/>
          <dgm:bulletEnabled val="1"/>
        </dgm:presLayoutVars>
      </dgm:prSet>
      <dgm:spPr/>
      <dgm:t>
        <a:bodyPr/>
        <a:lstStyle/>
        <a:p>
          <a:endParaRPr lang="zh-CN" altLang="en-US"/>
        </a:p>
      </dgm:t>
    </dgm:pt>
    <dgm:pt modelId="{C1E7F750-8B26-4AC1-A150-691B2AB9BE95}" type="pres">
      <dgm:prSet presAssocID="{17330D7D-36C5-4E0D-96D7-1C5014E986DA}" presName="negativeSpace" presStyleCnt="0"/>
      <dgm:spPr/>
    </dgm:pt>
    <dgm:pt modelId="{E9580728-C843-421E-B013-DCD303158DCF}" type="pres">
      <dgm:prSet presAssocID="{17330D7D-36C5-4E0D-96D7-1C5014E986DA}" presName="childText" presStyleLbl="conFgAcc1" presStyleIdx="2" presStyleCnt="7">
        <dgm:presLayoutVars>
          <dgm:bulletEnabled val="1"/>
        </dgm:presLayoutVars>
      </dgm:prSet>
      <dgm:spPr/>
      <dgm:t>
        <a:bodyPr/>
        <a:lstStyle/>
        <a:p>
          <a:endParaRPr lang="zh-CN" altLang="en-US"/>
        </a:p>
      </dgm:t>
    </dgm:pt>
    <dgm:pt modelId="{7BFDCCDF-4A2B-46E3-8719-6B5EC898709A}" type="pres">
      <dgm:prSet presAssocID="{7B908103-B3B2-4779-A4D6-6915C0C094FC}" presName="spaceBetweenRectangles" presStyleCnt="0"/>
      <dgm:spPr/>
    </dgm:pt>
    <dgm:pt modelId="{95418BC0-F449-42F3-92AA-3B982079031A}" type="pres">
      <dgm:prSet presAssocID="{B108DADF-098E-4E40-B533-25434094B617}" presName="parentLin" presStyleCnt="0"/>
      <dgm:spPr/>
    </dgm:pt>
    <dgm:pt modelId="{188FED1C-1CCF-4D53-BA0B-E6E5554651D9}" type="pres">
      <dgm:prSet presAssocID="{B108DADF-098E-4E40-B533-25434094B617}" presName="parentLeftMargin" presStyleLbl="node1" presStyleIdx="2" presStyleCnt="7"/>
      <dgm:spPr/>
      <dgm:t>
        <a:bodyPr/>
        <a:lstStyle/>
        <a:p>
          <a:endParaRPr lang="zh-CN" altLang="en-US"/>
        </a:p>
      </dgm:t>
    </dgm:pt>
    <dgm:pt modelId="{5DC7576D-A41B-4AA2-99B4-98F3CA7AE967}" type="pres">
      <dgm:prSet presAssocID="{B108DADF-098E-4E40-B533-25434094B617}" presName="parentText" presStyleLbl="node1" presStyleIdx="3" presStyleCnt="7">
        <dgm:presLayoutVars>
          <dgm:chMax val="0"/>
          <dgm:bulletEnabled val="1"/>
        </dgm:presLayoutVars>
      </dgm:prSet>
      <dgm:spPr/>
      <dgm:t>
        <a:bodyPr/>
        <a:lstStyle/>
        <a:p>
          <a:endParaRPr lang="zh-CN" altLang="en-US"/>
        </a:p>
      </dgm:t>
    </dgm:pt>
    <dgm:pt modelId="{D0E65651-39DC-4131-A1CD-A5F7E9F9E104}" type="pres">
      <dgm:prSet presAssocID="{B108DADF-098E-4E40-B533-25434094B617}" presName="negativeSpace" presStyleCnt="0"/>
      <dgm:spPr/>
    </dgm:pt>
    <dgm:pt modelId="{A26CB658-0AF6-4258-A354-630FDC8E68AE}" type="pres">
      <dgm:prSet presAssocID="{B108DADF-098E-4E40-B533-25434094B617}" presName="childText" presStyleLbl="conFgAcc1" presStyleIdx="3" presStyleCnt="7">
        <dgm:presLayoutVars>
          <dgm:bulletEnabled val="1"/>
        </dgm:presLayoutVars>
      </dgm:prSet>
      <dgm:spPr/>
      <dgm:t>
        <a:bodyPr/>
        <a:lstStyle/>
        <a:p>
          <a:endParaRPr lang="zh-CN" altLang="en-US"/>
        </a:p>
      </dgm:t>
    </dgm:pt>
    <dgm:pt modelId="{48BC4472-49CA-41B8-A64B-3DDFCF809E2F}" type="pres">
      <dgm:prSet presAssocID="{E121C8E5-A9AC-4BF6-8C56-6F6D8F8DCB46}" presName="spaceBetweenRectangles" presStyleCnt="0"/>
      <dgm:spPr/>
    </dgm:pt>
    <dgm:pt modelId="{E470F9AC-4FD6-4D77-BEAB-4D16CE05351B}" type="pres">
      <dgm:prSet presAssocID="{C8C55B6B-145A-411A-BB7A-58DCFC32FC32}" presName="parentLin" presStyleCnt="0"/>
      <dgm:spPr/>
    </dgm:pt>
    <dgm:pt modelId="{C73763ED-6F6D-4C40-8D30-F6DFFB2EEC36}" type="pres">
      <dgm:prSet presAssocID="{C8C55B6B-145A-411A-BB7A-58DCFC32FC32}" presName="parentLeftMargin" presStyleLbl="node1" presStyleIdx="3" presStyleCnt="7"/>
      <dgm:spPr/>
      <dgm:t>
        <a:bodyPr/>
        <a:lstStyle/>
        <a:p>
          <a:endParaRPr lang="zh-CN" altLang="en-US"/>
        </a:p>
      </dgm:t>
    </dgm:pt>
    <dgm:pt modelId="{7C50200C-FBED-4310-BB39-6B6F9A259B1D}" type="pres">
      <dgm:prSet presAssocID="{C8C55B6B-145A-411A-BB7A-58DCFC32FC32}" presName="parentText" presStyleLbl="node1" presStyleIdx="4" presStyleCnt="7">
        <dgm:presLayoutVars>
          <dgm:chMax val="0"/>
          <dgm:bulletEnabled val="1"/>
        </dgm:presLayoutVars>
      </dgm:prSet>
      <dgm:spPr/>
      <dgm:t>
        <a:bodyPr/>
        <a:lstStyle/>
        <a:p>
          <a:endParaRPr lang="zh-CN" altLang="en-US"/>
        </a:p>
      </dgm:t>
    </dgm:pt>
    <dgm:pt modelId="{9FFC825E-B37D-45D4-A129-513AED608473}" type="pres">
      <dgm:prSet presAssocID="{C8C55B6B-145A-411A-BB7A-58DCFC32FC32}" presName="negativeSpace" presStyleCnt="0"/>
      <dgm:spPr/>
    </dgm:pt>
    <dgm:pt modelId="{617E7B62-7192-4DD1-B301-8413F501D898}" type="pres">
      <dgm:prSet presAssocID="{C8C55B6B-145A-411A-BB7A-58DCFC32FC32}" presName="childText" presStyleLbl="conFgAcc1" presStyleIdx="4" presStyleCnt="7">
        <dgm:presLayoutVars>
          <dgm:bulletEnabled val="1"/>
        </dgm:presLayoutVars>
      </dgm:prSet>
      <dgm:spPr/>
      <dgm:t>
        <a:bodyPr/>
        <a:lstStyle/>
        <a:p>
          <a:endParaRPr lang="zh-CN" altLang="en-US"/>
        </a:p>
      </dgm:t>
    </dgm:pt>
    <dgm:pt modelId="{3D6D9FE9-6532-4620-B903-2EAED08FFC97}" type="pres">
      <dgm:prSet presAssocID="{433AA448-7B79-427C-8375-2C5CF079031C}" presName="spaceBetweenRectangles" presStyleCnt="0"/>
      <dgm:spPr/>
    </dgm:pt>
    <dgm:pt modelId="{87009E7F-09B2-4F99-B1CD-7DD68AC3F7DA}" type="pres">
      <dgm:prSet presAssocID="{14FE2BF3-4658-4445-A34A-A625D1A6508D}" presName="parentLin" presStyleCnt="0"/>
      <dgm:spPr/>
    </dgm:pt>
    <dgm:pt modelId="{F8745463-ED9A-410A-BB56-A1536090D949}" type="pres">
      <dgm:prSet presAssocID="{14FE2BF3-4658-4445-A34A-A625D1A6508D}" presName="parentLeftMargin" presStyleLbl="node1" presStyleIdx="4" presStyleCnt="7"/>
      <dgm:spPr/>
      <dgm:t>
        <a:bodyPr/>
        <a:lstStyle/>
        <a:p>
          <a:endParaRPr lang="zh-CN" altLang="en-US"/>
        </a:p>
      </dgm:t>
    </dgm:pt>
    <dgm:pt modelId="{02D9DEB4-F168-4C3B-AD42-5E43EFC3834C}" type="pres">
      <dgm:prSet presAssocID="{14FE2BF3-4658-4445-A34A-A625D1A6508D}" presName="parentText" presStyleLbl="node1" presStyleIdx="5" presStyleCnt="7">
        <dgm:presLayoutVars>
          <dgm:chMax val="0"/>
          <dgm:bulletEnabled val="1"/>
        </dgm:presLayoutVars>
      </dgm:prSet>
      <dgm:spPr/>
      <dgm:t>
        <a:bodyPr/>
        <a:lstStyle/>
        <a:p>
          <a:endParaRPr lang="zh-CN" altLang="en-US"/>
        </a:p>
      </dgm:t>
    </dgm:pt>
    <dgm:pt modelId="{36A0BFC0-E0B1-48AE-9FC6-AB7E0A09EBF3}" type="pres">
      <dgm:prSet presAssocID="{14FE2BF3-4658-4445-A34A-A625D1A6508D}" presName="negativeSpace" presStyleCnt="0"/>
      <dgm:spPr/>
    </dgm:pt>
    <dgm:pt modelId="{EBAA353D-4AE5-44D7-9349-0CE7852B136E}" type="pres">
      <dgm:prSet presAssocID="{14FE2BF3-4658-4445-A34A-A625D1A6508D}" presName="childText" presStyleLbl="conFgAcc1" presStyleIdx="5" presStyleCnt="7">
        <dgm:presLayoutVars>
          <dgm:bulletEnabled val="1"/>
        </dgm:presLayoutVars>
      </dgm:prSet>
      <dgm:spPr/>
      <dgm:t>
        <a:bodyPr/>
        <a:lstStyle/>
        <a:p>
          <a:endParaRPr lang="zh-CN" altLang="en-US"/>
        </a:p>
      </dgm:t>
    </dgm:pt>
    <dgm:pt modelId="{41F780A3-75DB-4D5E-AD19-44CE95A04308}" type="pres">
      <dgm:prSet presAssocID="{8D1D350E-CC50-4688-A612-4D2F34CA898A}" presName="spaceBetweenRectangles" presStyleCnt="0"/>
      <dgm:spPr/>
    </dgm:pt>
    <dgm:pt modelId="{25662B5C-8140-4956-904F-77A54CB81197}" type="pres">
      <dgm:prSet presAssocID="{C08DB742-EEBE-4C70-A2C4-7DED35C3D4CB}" presName="parentLin" presStyleCnt="0"/>
      <dgm:spPr/>
    </dgm:pt>
    <dgm:pt modelId="{E2797C32-FD37-45B9-9C3F-ADF0E0CB4532}" type="pres">
      <dgm:prSet presAssocID="{C08DB742-EEBE-4C70-A2C4-7DED35C3D4CB}" presName="parentLeftMargin" presStyleLbl="node1" presStyleIdx="5" presStyleCnt="7"/>
      <dgm:spPr/>
      <dgm:t>
        <a:bodyPr/>
        <a:lstStyle/>
        <a:p>
          <a:endParaRPr lang="zh-CN" altLang="en-US"/>
        </a:p>
      </dgm:t>
    </dgm:pt>
    <dgm:pt modelId="{FBEDC5D0-001B-40CB-905C-57B747FDACA8}" type="pres">
      <dgm:prSet presAssocID="{C08DB742-EEBE-4C70-A2C4-7DED35C3D4CB}" presName="parentText" presStyleLbl="node1" presStyleIdx="6" presStyleCnt="7">
        <dgm:presLayoutVars>
          <dgm:chMax val="0"/>
          <dgm:bulletEnabled val="1"/>
        </dgm:presLayoutVars>
      </dgm:prSet>
      <dgm:spPr/>
      <dgm:t>
        <a:bodyPr/>
        <a:lstStyle/>
        <a:p>
          <a:endParaRPr lang="zh-CN" altLang="en-US"/>
        </a:p>
      </dgm:t>
    </dgm:pt>
    <dgm:pt modelId="{6FD5E1F9-2EA0-400D-A5D3-3442C7A8A873}" type="pres">
      <dgm:prSet presAssocID="{C08DB742-EEBE-4C70-A2C4-7DED35C3D4CB}" presName="negativeSpace" presStyleCnt="0"/>
      <dgm:spPr/>
    </dgm:pt>
    <dgm:pt modelId="{772E7129-A779-4426-A1B5-03DF0C033689}" type="pres">
      <dgm:prSet presAssocID="{C08DB742-EEBE-4C70-A2C4-7DED35C3D4CB}" presName="childText" presStyleLbl="conFgAcc1" presStyleIdx="6" presStyleCnt="7">
        <dgm:presLayoutVars>
          <dgm:bulletEnabled val="1"/>
        </dgm:presLayoutVars>
      </dgm:prSet>
      <dgm:spPr/>
      <dgm:t>
        <a:bodyPr/>
        <a:lstStyle/>
        <a:p>
          <a:endParaRPr lang="zh-CN" altLang="en-US"/>
        </a:p>
      </dgm:t>
    </dgm:pt>
  </dgm:ptLst>
  <dgm:cxnLst>
    <dgm:cxn modelId="{E5CA85A0-C012-4152-84A4-D70FAD26952D}" srcId="{ABA92243-24CD-473B-B46A-4FCD1846C5C1}" destId="{346DBAAC-BBE4-4DF4-9375-E078F91E1142}" srcOrd="0" destOrd="0" parTransId="{899BC7AA-94EF-441A-91DB-FE037C9F52DE}" sibTransId="{2BF21893-582B-4A49-BF10-5DB05A0CAC1D}"/>
    <dgm:cxn modelId="{69D61D9F-DFC3-4363-9B4F-9AD693033CA8}" type="presOf" srcId="{ABA92243-24CD-473B-B46A-4FCD1846C5C1}" destId="{83EC8288-F207-43D2-9CFE-A82EBC16CEE7}" srcOrd="0" destOrd="0" presId="urn:microsoft.com/office/officeart/2005/8/layout/list1"/>
    <dgm:cxn modelId="{021EEE19-6346-4360-9D29-D3CB3955E228}" srcId="{39C789AA-0423-49D4-B7E5-F5A8B625415F}" destId="{17330D7D-36C5-4E0D-96D7-1C5014E986DA}" srcOrd="2" destOrd="0" parTransId="{7F463477-8BB3-4E1A-8AE7-AB8AE44D43C8}" sibTransId="{7B908103-B3B2-4779-A4D6-6915C0C094FC}"/>
    <dgm:cxn modelId="{EC159664-3CDB-440C-88AF-79AD3971C554}" type="presOf" srcId="{C8C55B6B-145A-411A-BB7A-58DCFC32FC32}" destId="{7C50200C-FBED-4310-BB39-6B6F9A259B1D}" srcOrd="1" destOrd="0" presId="urn:microsoft.com/office/officeart/2005/8/layout/list1"/>
    <dgm:cxn modelId="{F3502701-5FC5-4D27-AD8F-F80AEEC3884E}" type="presOf" srcId="{14FE2BF3-4658-4445-A34A-A625D1A6508D}" destId="{F8745463-ED9A-410A-BB56-A1536090D949}" srcOrd="0" destOrd="0" presId="urn:microsoft.com/office/officeart/2005/8/layout/list1"/>
    <dgm:cxn modelId="{DE0C61CF-B060-490B-98B7-C5B54BF8DB0D}" srcId="{39C789AA-0423-49D4-B7E5-F5A8B625415F}" destId="{C08DB742-EEBE-4C70-A2C4-7DED35C3D4CB}" srcOrd="6" destOrd="0" parTransId="{BFE08D11-460C-45B7-A155-A6D0CD6569DA}" sibTransId="{F150DD8E-1A29-40D0-B802-4939237FC463}"/>
    <dgm:cxn modelId="{BB85A484-375C-4C44-A8D7-40B351AA9CE7}" srcId="{14FE2BF3-4658-4445-A34A-A625D1A6508D}" destId="{4AA7581E-ED0A-46B2-9DFA-30C7BADCD82A}" srcOrd="0" destOrd="0" parTransId="{C5BA05BE-2DBF-4B29-B045-ACED2C05E192}" sibTransId="{C68C919E-E269-4BBC-BDF4-96CF1C8B85EC}"/>
    <dgm:cxn modelId="{6C1421E0-7A19-44E2-A2DB-C29A1079425C}" type="presOf" srcId="{C08DB742-EEBE-4C70-A2C4-7DED35C3D4CB}" destId="{E2797C32-FD37-45B9-9C3F-ADF0E0CB4532}" srcOrd="0" destOrd="0" presId="urn:microsoft.com/office/officeart/2005/8/layout/list1"/>
    <dgm:cxn modelId="{EBE38B4C-6299-466C-AF5F-47FA1EBC4CF2}" type="presOf" srcId="{39C789AA-0423-49D4-B7E5-F5A8B625415F}" destId="{E2FBBAB2-33BC-4A2F-9F42-A3096A6C4A13}" srcOrd="0" destOrd="0" presId="urn:microsoft.com/office/officeart/2005/8/layout/list1"/>
    <dgm:cxn modelId="{7A677BBE-384B-416C-8A0C-5E0E553C3BAD}" srcId="{17330D7D-36C5-4E0D-96D7-1C5014E986DA}" destId="{FC3F3241-ECB0-4210-B048-18D1B9461D94}" srcOrd="0" destOrd="0" parTransId="{35690B42-855C-4870-A47E-4099ACBE6433}" sibTransId="{5BEE3BBE-862A-48DD-87B5-C061BEC5178D}"/>
    <dgm:cxn modelId="{5340B0D3-C598-450C-86FD-01376E520E4D}" type="presOf" srcId="{31B4D86E-9077-4110-932B-7967822623DA}" destId="{0BE6A440-A77C-4614-86F1-8EF108F3DD12}" srcOrd="0" destOrd="0" presId="urn:microsoft.com/office/officeart/2005/8/layout/list1"/>
    <dgm:cxn modelId="{0474F8CF-41E8-4ABB-B188-9D565D620BDC}" type="presOf" srcId="{B108DADF-098E-4E40-B533-25434094B617}" destId="{188FED1C-1CCF-4D53-BA0B-E6E5554651D9}" srcOrd="0" destOrd="0" presId="urn:microsoft.com/office/officeart/2005/8/layout/list1"/>
    <dgm:cxn modelId="{944C3D3D-D173-4F05-90C1-5B73D0E1D71A}" type="presOf" srcId="{BA641332-D979-4635-90F3-6A12A5248DD4}" destId="{772E7129-A779-4426-A1B5-03DF0C033689}" srcOrd="0" destOrd="0" presId="urn:microsoft.com/office/officeart/2005/8/layout/list1"/>
    <dgm:cxn modelId="{9461D3A1-7562-4DF5-BD9E-0F3B0BE76297}" type="presOf" srcId="{31B4D86E-9077-4110-932B-7967822623DA}" destId="{FD1655E5-0726-47D3-BC10-A53AC5BC5742}" srcOrd="1" destOrd="0" presId="urn:microsoft.com/office/officeart/2005/8/layout/list1"/>
    <dgm:cxn modelId="{106C254F-7423-4F06-87CD-12DF89A7FCD8}" type="presOf" srcId="{14FE2BF3-4658-4445-A34A-A625D1A6508D}" destId="{02D9DEB4-F168-4C3B-AD42-5E43EFC3834C}" srcOrd="1" destOrd="0" presId="urn:microsoft.com/office/officeart/2005/8/layout/list1"/>
    <dgm:cxn modelId="{97B15850-16ED-454C-9466-A0876F0223A8}" type="presOf" srcId="{346DBAAC-BBE4-4DF4-9375-E078F91E1142}" destId="{2E180665-B383-4DAE-978B-F5BA354767C7}" srcOrd="0" destOrd="0" presId="urn:microsoft.com/office/officeart/2005/8/layout/list1"/>
    <dgm:cxn modelId="{61376A16-CDC3-4F4E-A8BC-692C9796EDA8}" srcId="{31B4D86E-9077-4110-932B-7967822623DA}" destId="{30568522-DBB0-42AF-9DCD-D75237FB5537}" srcOrd="0" destOrd="0" parTransId="{DEEE89DF-D68B-46D4-8593-0D8B73591CBC}" sibTransId="{542DD00D-ABD0-444A-9A5B-8BCC15D65BB3}"/>
    <dgm:cxn modelId="{A98089D1-7B5E-43D1-8FB4-1FF070DFF3E5}" type="presOf" srcId="{30568522-DBB0-42AF-9DCD-D75237FB5537}" destId="{6096160B-C22D-41E8-9767-87923AFA1C21}" srcOrd="0" destOrd="0" presId="urn:microsoft.com/office/officeart/2005/8/layout/list1"/>
    <dgm:cxn modelId="{3BE717CC-06DC-4E86-BCF3-2DA66E82FB9B}" type="presOf" srcId="{17330D7D-36C5-4E0D-96D7-1C5014E986DA}" destId="{4F78C3DB-7C9B-46B2-8EF9-170CF038BC82}" srcOrd="0" destOrd="0" presId="urn:microsoft.com/office/officeart/2005/8/layout/list1"/>
    <dgm:cxn modelId="{00F2DFF9-BA2F-4673-8411-CC93AB821DD2}" type="presOf" srcId="{4AA7581E-ED0A-46B2-9DFA-30C7BADCD82A}" destId="{EBAA353D-4AE5-44D7-9349-0CE7852B136E}" srcOrd="0" destOrd="0" presId="urn:microsoft.com/office/officeart/2005/8/layout/list1"/>
    <dgm:cxn modelId="{5FD14F5B-E220-4761-869A-1EF9C2A7F531}" srcId="{39C789AA-0423-49D4-B7E5-F5A8B625415F}" destId="{ABA92243-24CD-473B-B46A-4FCD1846C5C1}" srcOrd="1" destOrd="0" parTransId="{76E2EFF7-D2ED-4D5C-90A7-70B337766719}" sibTransId="{FCA63308-0C31-4AD8-A469-E65FBF868386}"/>
    <dgm:cxn modelId="{C4E96499-CE02-4319-8683-38834AB3E2BE}" type="presOf" srcId="{17330D7D-36C5-4E0D-96D7-1C5014E986DA}" destId="{0FA6FD17-DF7F-466A-B651-A8B1CABC5BFA}" srcOrd="1" destOrd="0" presId="urn:microsoft.com/office/officeart/2005/8/layout/list1"/>
    <dgm:cxn modelId="{D13AC06F-25DA-4B1B-8BF8-F7A62BD8434A}" srcId="{39C789AA-0423-49D4-B7E5-F5A8B625415F}" destId="{31B4D86E-9077-4110-932B-7967822623DA}" srcOrd="0" destOrd="0" parTransId="{4F4650C1-89EC-41D7-8BFC-2A20D8FAC735}" sibTransId="{A8B8638B-862B-4142-945F-EE646AF86D13}"/>
    <dgm:cxn modelId="{7582A74B-8EA2-46E0-89F1-D7B7B1BB36DC}" srcId="{B108DADF-098E-4E40-B533-25434094B617}" destId="{25ED02C0-5132-4D13-88B1-AFB942A9BA0C}" srcOrd="0" destOrd="0" parTransId="{9398EF3A-401E-482B-AA93-77A6BF05753C}" sibTransId="{5918CB9B-CDDB-41A1-AA7C-074573FC2168}"/>
    <dgm:cxn modelId="{A40193DC-AD16-4D1A-B85D-537EC2F41D4E}" type="presOf" srcId="{ABA92243-24CD-473B-B46A-4FCD1846C5C1}" destId="{26F10BFE-E30D-4A3B-8E46-BA233E62BDB2}" srcOrd="1" destOrd="0" presId="urn:microsoft.com/office/officeart/2005/8/layout/list1"/>
    <dgm:cxn modelId="{E2942A24-C4EE-426B-984D-097EC07A6A9C}" type="presOf" srcId="{25ED02C0-5132-4D13-88B1-AFB942A9BA0C}" destId="{A26CB658-0AF6-4258-A354-630FDC8E68AE}" srcOrd="0" destOrd="0" presId="urn:microsoft.com/office/officeart/2005/8/layout/list1"/>
    <dgm:cxn modelId="{7B0EB1C7-D510-4768-B726-373769FA2A88}" srcId="{39C789AA-0423-49D4-B7E5-F5A8B625415F}" destId="{B108DADF-098E-4E40-B533-25434094B617}" srcOrd="3" destOrd="0" parTransId="{54A808C6-5DCE-4C02-BDCD-C38E5B8536F9}" sibTransId="{E121C8E5-A9AC-4BF6-8C56-6F6D8F8DCB46}"/>
    <dgm:cxn modelId="{60E4D9F4-CE1C-4AF7-B58A-7B0A4F50F98D}" type="presOf" srcId="{51E4084B-C793-4636-B475-CF40880FDDBB}" destId="{617E7B62-7192-4DD1-B301-8413F501D898}" srcOrd="0" destOrd="0" presId="urn:microsoft.com/office/officeart/2005/8/layout/list1"/>
    <dgm:cxn modelId="{D5BA8B17-9023-4559-9398-353C8F7DC642}" srcId="{39C789AA-0423-49D4-B7E5-F5A8B625415F}" destId="{14FE2BF3-4658-4445-A34A-A625D1A6508D}" srcOrd="5" destOrd="0" parTransId="{3CA8B9A4-AE54-4994-B309-511EAEAD4193}" sibTransId="{8D1D350E-CC50-4688-A612-4D2F34CA898A}"/>
    <dgm:cxn modelId="{70BA8C95-28DF-447D-9C47-D1A953639CCF}" type="presOf" srcId="{B108DADF-098E-4E40-B533-25434094B617}" destId="{5DC7576D-A41B-4AA2-99B4-98F3CA7AE967}" srcOrd="1" destOrd="0" presId="urn:microsoft.com/office/officeart/2005/8/layout/list1"/>
    <dgm:cxn modelId="{0B01A49B-8A45-4EB9-9240-30136D774599}" type="presOf" srcId="{C08DB742-EEBE-4C70-A2C4-7DED35C3D4CB}" destId="{FBEDC5D0-001B-40CB-905C-57B747FDACA8}" srcOrd="1" destOrd="0" presId="urn:microsoft.com/office/officeart/2005/8/layout/list1"/>
    <dgm:cxn modelId="{A5945BFA-906C-4414-9C85-45DE3501435A}" type="presOf" srcId="{C8C55B6B-145A-411A-BB7A-58DCFC32FC32}" destId="{C73763ED-6F6D-4C40-8D30-F6DFFB2EEC36}" srcOrd="0" destOrd="0" presId="urn:microsoft.com/office/officeart/2005/8/layout/list1"/>
    <dgm:cxn modelId="{2606D8A9-82BB-48EF-A9EF-198EAD78AB95}" type="presOf" srcId="{FC3F3241-ECB0-4210-B048-18D1B9461D94}" destId="{E9580728-C843-421E-B013-DCD303158DCF}" srcOrd="0" destOrd="0" presId="urn:microsoft.com/office/officeart/2005/8/layout/list1"/>
    <dgm:cxn modelId="{B82CC7BF-A592-4617-BDB5-2837A101D059}" srcId="{39C789AA-0423-49D4-B7E5-F5A8B625415F}" destId="{C8C55B6B-145A-411A-BB7A-58DCFC32FC32}" srcOrd="4" destOrd="0" parTransId="{54B3BF85-DA21-4CFF-BCD5-1AF0BCFC33AA}" sibTransId="{433AA448-7B79-427C-8375-2C5CF079031C}"/>
    <dgm:cxn modelId="{20B3356B-9929-4CFB-B104-2CAFE3FEE111}" srcId="{C08DB742-EEBE-4C70-A2C4-7DED35C3D4CB}" destId="{BA641332-D979-4635-90F3-6A12A5248DD4}" srcOrd="0" destOrd="0" parTransId="{87738F62-96F6-4E43-865D-25719974964D}" sibTransId="{0BA01B0F-95CB-49B2-85F7-7919EE1F94F1}"/>
    <dgm:cxn modelId="{78757054-EE2E-4BD3-812B-39DD3DAA6E51}" srcId="{C8C55B6B-145A-411A-BB7A-58DCFC32FC32}" destId="{51E4084B-C793-4636-B475-CF40880FDDBB}" srcOrd="0" destOrd="0" parTransId="{8DC463D3-B828-434E-9652-881F3CEF7D24}" sibTransId="{098E4E11-7283-44B0-8ECA-4EF0A63EE070}"/>
    <dgm:cxn modelId="{546B3D41-7F81-421E-9E58-8D893DE5B535}" type="presParOf" srcId="{E2FBBAB2-33BC-4A2F-9F42-A3096A6C4A13}" destId="{70D498C4-E8F7-40D8-9056-594A37519D7C}" srcOrd="0" destOrd="0" presId="urn:microsoft.com/office/officeart/2005/8/layout/list1"/>
    <dgm:cxn modelId="{B341F20D-8DBC-4249-9EE8-5ECEEFDC32A2}" type="presParOf" srcId="{70D498C4-E8F7-40D8-9056-594A37519D7C}" destId="{0BE6A440-A77C-4614-86F1-8EF108F3DD12}" srcOrd="0" destOrd="0" presId="urn:microsoft.com/office/officeart/2005/8/layout/list1"/>
    <dgm:cxn modelId="{652706DD-7405-4054-A855-908FE76981AB}" type="presParOf" srcId="{70D498C4-E8F7-40D8-9056-594A37519D7C}" destId="{FD1655E5-0726-47D3-BC10-A53AC5BC5742}" srcOrd="1" destOrd="0" presId="urn:microsoft.com/office/officeart/2005/8/layout/list1"/>
    <dgm:cxn modelId="{B784F3D2-0D5B-46D5-B2D0-731BB046F44F}" type="presParOf" srcId="{E2FBBAB2-33BC-4A2F-9F42-A3096A6C4A13}" destId="{7DC3C4D7-9D9E-4C56-B8B1-B4751CBE9D6A}" srcOrd="1" destOrd="0" presId="urn:microsoft.com/office/officeart/2005/8/layout/list1"/>
    <dgm:cxn modelId="{7DFE5F92-FCDA-4757-890D-E6B3EFE6CACF}" type="presParOf" srcId="{E2FBBAB2-33BC-4A2F-9F42-A3096A6C4A13}" destId="{6096160B-C22D-41E8-9767-87923AFA1C21}" srcOrd="2" destOrd="0" presId="urn:microsoft.com/office/officeart/2005/8/layout/list1"/>
    <dgm:cxn modelId="{90E97AC4-B839-4A8C-8517-A7582C577CEA}" type="presParOf" srcId="{E2FBBAB2-33BC-4A2F-9F42-A3096A6C4A13}" destId="{FB88CCBA-F616-4EF2-9E71-A082BAD8C51B}" srcOrd="3" destOrd="0" presId="urn:microsoft.com/office/officeart/2005/8/layout/list1"/>
    <dgm:cxn modelId="{D3F269F9-285D-48F7-A679-9B309BF6EB0F}" type="presParOf" srcId="{E2FBBAB2-33BC-4A2F-9F42-A3096A6C4A13}" destId="{4F803AA9-B175-4E91-9174-633B0545BEB7}" srcOrd="4" destOrd="0" presId="urn:microsoft.com/office/officeart/2005/8/layout/list1"/>
    <dgm:cxn modelId="{263626CE-283E-4CCC-B056-85AC410EA293}" type="presParOf" srcId="{4F803AA9-B175-4E91-9174-633B0545BEB7}" destId="{83EC8288-F207-43D2-9CFE-A82EBC16CEE7}" srcOrd="0" destOrd="0" presId="urn:microsoft.com/office/officeart/2005/8/layout/list1"/>
    <dgm:cxn modelId="{C6CB3DF1-070D-4E3F-841B-EA8C029B7221}" type="presParOf" srcId="{4F803AA9-B175-4E91-9174-633B0545BEB7}" destId="{26F10BFE-E30D-4A3B-8E46-BA233E62BDB2}" srcOrd="1" destOrd="0" presId="urn:microsoft.com/office/officeart/2005/8/layout/list1"/>
    <dgm:cxn modelId="{CB6AEC9C-C404-4FB5-BE9E-B31FEB42403F}" type="presParOf" srcId="{E2FBBAB2-33BC-4A2F-9F42-A3096A6C4A13}" destId="{73D517C9-55EA-4CB4-A1E9-238E77185393}" srcOrd="5" destOrd="0" presId="urn:microsoft.com/office/officeart/2005/8/layout/list1"/>
    <dgm:cxn modelId="{93ECF3F9-94EE-44DF-AAF6-CE9AF6FC1058}" type="presParOf" srcId="{E2FBBAB2-33BC-4A2F-9F42-A3096A6C4A13}" destId="{2E180665-B383-4DAE-978B-F5BA354767C7}" srcOrd="6" destOrd="0" presId="urn:microsoft.com/office/officeart/2005/8/layout/list1"/>
    <dgm:cxn modelId="{50D3827B-B20B-4BBA-AB7A-344B024B79C2}" type="presParOf" srcId="{E2FBBAB2-33BC-4A2F-9F42-A3096A6C4A13}" destId="{F68BAF9A-160E-4B58-AB4D-EEF806A81876}" srcOrd="7" destOrd="0" presId="urn:microsoft.com/office/officeart/2005/8/layout/list1"/>
    <dgm:cxn modelId="{CC2EC34B-4671-4460-AF23-58613E9736B4}" type="presParOf" srcId="{E2FBBAB2-33BC-4A2F-9F42-A3096A6C4A13}" destId="{91E73940-74CD-48A9-B3D9-0B7E1B7AE944}" srcOrd="8" destOrd="0" presId="urn:microsoft.com/office/officeart/2005/8/layout/list1"/>
    <dgm:cxn modelId="{C4006B71-1F73-4088-B592-13D07205F266}" type="presParOf" srcId="{91E73940-74CD-48A9-B3D9-0B7E1B7AE944}" destId="{4F78C3DB-7C9B-46B2-8EF9-170CF038BC82}" srcOrd="0" destOrd="0" presId="urn:microsoft.com/office/officeart/2005/8/layout/list1"/>
    <dgm:cxn modelId="{2723E714-B9E5-42CE-A3ED-43DFC959F6CD}" type="presParOf" srcId="{91E73940-74CD-48A9-B3D9-0B7E1B7AE944}" destId="{0FA6FD17-DF7F-466A-B651-A8B1CABC5BFA}" srcOrd="1" destOrd="0" presId="urn:microsoft.com/office/officeart/2005/8/layout/list1"/>
    <dgm:cxn modelId="{02E70FC8-D44D-4489-8031-57ADC34B9BA7}" type="presParOf" srcId="{E2FBBAB2-33BC-4A2F-9F42-A3096A6C4A13}" destId="{C1E7F750-8B26-4AC1-A150-691B2AB9BE95}" srcOrd="9" destOrd="0" presId="urn:microsoft.com/office/officeart/2005/8/layout/list1"/>
    <dgm:cxn modelId="{F23D2461-30A5-4296-A9A5-737E3582CBCA}" type="presParOf" srcId="{E2FBBAB2-33BC-4A2F-9F42-A3096A6C4A13}" destId="{E9580728-C843-421E-B013-DCD303158DCF}" srcOrd="10" destOrd="0" presId="urn:microsoft.com/office/officeart/2005/8/layout/list1"/>
    <dgm:cxn modelId="{B4E9B3A0-D42A-4110-B9D2-585FC534F196}" type="presParOf" srcId="{E2FBBAB2-33BC-4A2F-9F42-A3096A6C4A13}" destId="{7BFDCCDF-4A2B-46E3-8719-6B5EC898709A}" srcOrd="11" destOrd="0" presId="urn:microsoft.com/office/officeart/2005/8/layout/list1"/>
    <dgm:cxn modelId="{8FC3CEF3-54EB-4DB6-8C9C-0915A016D418}" type="presParOf" srcId="{E2FBBAB2-33BC-4A2F-9F42-A3096A6C4A13}" destId="{95418BC0-F449-42F3-92AA-3B982079031A}" srcOrd="12" destOrd="0" presId="urn:microsoft.com/office/officeart/2005/8/layout/list1"/>
    <dgm:cxn modelId="{90439B38-FE16-49EF-A587-58829BB8D90A}" type="presParOf" srcId="{95418BC0-F449-42F3-92AA-3B982079031A}" destId="{188FED1C-1CCF-4D53-BA0B-E6E5554651D9}" srcOrd="0" destOrd="0" presId="urn:microsoft.com/office/officeart/2005/8/layout/list1"/>
    <dgm:cxn modelId="{59DBF4AD-2C9C-421A-9766-6F89CA6E72D2}" type="presParOf" srcId="{95418BC0-F449-42F3-92AA-3B982079031A}" destId="{5DC7576D-A41B-4AA2-99B4-98F3CA7AE967}" srcOrd="1" destOrd="0" presId="urn:microsoft.com/office/officeart/2005/8/layout/list1"/>
    <dgm:cxn modelId="{5CC8FB92-078A-4373-B7F6-0F80ABC4C154}" type="presParOf" srcId="{E2FBBAB2-33BC-4A2F-9F42-A3096A6C4A13}" destId="{D0E65651-39DC-4131-A1CD-A5F7E9F9E104}" srcOrd="13" destOrd="0" presId="urn:microsoft.com/office/officeart/2005/8/layout/list1"/>
    <dgm:cxn modelId="{2139226F-2EAE-4F30-A1F3-BD4434D3B46D}" type="presParOf" srcId="{E2FBBAB2-33BC-4A2F-9F42-A3096A6C4A13}" destId="{A26CB658-0AF6-4258-A354-630FDC8E68AE}" srcOrd="14" destOrd="0" presId="urn:microsoft.com/office/officeart/2005/8/layout/list1"/>
    <dgm:cxn modelId="{0C0711B9-B57A-47C3-9707-C1BD326915CC}" type="presParOf" srcId="{E2FBBAB2-33BC-4A2F-9F42-A3096A6C4A13}" destId="{48BC4472-49CA-41B8-A64B-3DDFCF809E2F}" srcOrd="15" destOrd="0" presId="urn:microsoft.com/office/officeart/2005/8/layout/list1"/>
    <dgm:cxn modelId="{6A363C52-B39A-4703-8EE6-77FCF9EDF66C}" type="presParOf" srcId="{E2FBBAB2-33BC-4A2F-9F42-A3096A6C4A13}" destId="{E470F9AC-4FD6-4D77-BEAB-4D16CE05351B}" srcOrd="16" destOrd="0" presId="urn:microsoft.com/office/officeart/2005/8/layout/list1"/>
    <dgm:cxn modelId="{3BE54A8D-AD41-4164-8139-C7F6895A36F7}" type="presParOf" srcId="{E470F9AC-4FD6-4D77-BEAB-4D16CE05351B}" destId="{C73763ED-6F6D-4C40-8D30-F6DFFB2EEC36}" srcOrd="0" destOrd="0" presId="urn:microsoft.com/office/officeart/2005/8/layout/list1"/>
    <dgm:cxn modelId="{1050871C-0EE2-449A-AB9D-F69717F85287}" type="presParOf" srcId="{E470F9AC-4FD6-4D77-BEAB-4D16CE05351B}" destId="{7C50200C-FBED-4310-BB39-6B6F9A259B1D}" srcOrd="1" destOrd="0" presId="urn:microsoft.com/office/officeart/2005/8/layout/list1"/>
    <dgm:cxn modelId="{FAD26B58-5B40-4D06-924F-9CF23294AD1F}" type="presParOf" srcId="{E2FBBAB2-33BC-4A2F-9F42-A3096A6C4A13}" destId="{9FFC825E-B37D-45D4-A129-513AED608473}" srcOrd="17" destOrd="0" presId="urn:microsoft.com/office/officeart/2005/8/layout/list1"/>
    <dgm:cxn modelId="{60ED58EA-F23F-473E-B406-81F471947D8C}" type="presParOf" srcId="{E2FBBAB2-33BC-4A2F-9F42-A3096A6C4A13}" destId="{617E7B62-7192-4DD1-B301-8413F501D898}" srcOrd="18" destOrd="0" presId="urn:microsoft.com/office/officeart/2005/8/layout/list1"/>
    <dgm:cxn modelId="{BD838B0B-5D60-4D83-8772-75F2D0B72C6B}" type="presParOf" srcId="{E2FBBAB2-33BC-4A2F-9F42-A3096A6C4A13}" destId="{3D6D9FE9-6532-4620-B903-2EAED08FFC97}" srcOrd="19" destOrd="0" presId="urn:microsoft.com/office/officeart/2005/8/layout/list1"/>
    <dgm:cxn modelId="{1B666B39-F930-4D3D-95CB-3B511708DBD7}" type="presParOf" srcId="{E2FBBAB2-33BC-4A2F-9F42-A3096A6C4A13}" destId="{87009E7F-09B2-4F99-B1CD-7DD68AC3F7DA}" srcOrd="20" destOrd="0" presId="urn:microsoft.com/office/officeart/2005/8/layout/list1"/>
    <dgm:cxn modelId="{D5B750A9-F4B3-4848-9EED-F9751FE5CB2E}" type="presParOf" srcId="{87009E7F-09B2-4F99-B1CD-7DD68AC3F7DA}" destId="{F8745463-ED9A-410A-BB56-A1536090D949}" srcOrd="0" destOrd="0" presId="urn:microsoft.com/office/officeart/2005/8/layout/list1"/>
    <dgm:cxn modelId="{2B659911-7C2D-4C4A-AB23-CAEFDC6172E6}" type="presParOf" srcId="{87009E7F-09B2-4F99-B1CD-7DD68AC3F7DA}" destId="{02D9DEB4-F168-4C3B-AD42-5E43EFC3834C}" srcOrd="1" destOrd="0" presId="urn:microsoft.com/office/officeart/2005/8/layout/list1"/>
    <dgm:cxn modelId="{1670A13A-7ED8-4571-98D4-14E2D4F7ED5F}" type="presParOf" srcId="{E2FBBAB2-33BC-4A2F-9F42-A3096A6C4A13}" destId="{36A0BFC0-E0B1-48AE-9FC6-AB7E0A09EBF3}" srcOrd="21" destOrd="0" presId="urn:microsoft.com/office/officeart/2005/8/layout/list1"/>
    <dgm:cxn modelId="{D87733A7-B11E-4FFA-8A93-F9183B40C9DC}" type="presParOf" srcId="{E2FBBAB2-33BC-4A2F-9F42-A3096A6C4A13}" destId="{EBAA353D-4AE5-44D7-9349-0CE7852B136E}" srcOrd="22" destOrd="0" presId="urn:microsoft.com/office/officeart/2005/8/layout/list1"/>
    <dgm:cxn modelId="{0A1B9023-3855-4DB4-AA62-A64C4AC9D797}" type="presParOf" srcId="{E2FBBAB2-33BC-4A2F-9F42-A3096A6C4A13}" destId="{41F780A3-75DB-4D5E-AD19-44CE95A04308}" srcOrd="23" destOrd="0" presId="urn:microsoft.com/office/officeart/2005/8/layout/list1"/>
    <dgm:cxn modelId="{6F0E9228-650F-4512-8DA3-42C3BAEE2EDB}" type="presParOf" srcId="{E2FBBAB2-33BC-4A2F-9F42-A3096A6C4A13}" destId="{25662B5C-8140-4956-904F-77A54CB81197}" srcOrd="24" destOrd="0" presId="urn:microsoft.com/office/officeart/2005/8/layout/list1"/>
    <dgm:cxn modelId="{DB77559A-D597-49E1-B2EE-379A985E7EFC}" type="presParOf" srcId="{25662B5C-8140-4956-904F-77A54CB81197}" destId="{E2797C32-FD37-45B9-9C3F-ADF0E0CB4532}" srcOrd="0" destOrd="0" presId="urn:microsoft.com/office/officeart/2005/8/layout/list1"/>
    <dgm:cxn modelId="{F0F23461-481F-4C33-AADF-6DDF368112DE}" type="presParOf" srcId="{25662B5C-8140-4956-904F-77A54CB81197}" destId="{FBEDC5D0-001B-40CB-905C-57B747FDACA8}" srcOrd="1" destOrd="0" presId="urn:microsoft.com/office/officeart/2005/8/layout/list1"/>
    <dgm:cxn modelId="{27749D4B-575D-4A5E-8687-4C664DF5FA0F}" type="presParOf" srcId="{E2FBBAB2-33BC-4A2F-9F42-A3096A6C4A13}" destId="{6FD5E1F9-2EA0-400D-A5D3-3442C7A8A873}" srcOrd="25" destOrd="0" presId="urn:microsoft.com/office/officeart/2005/8/layout/list1"/>
    <dgm:cxn modelId="{90864640-04DE-4C4B-A375-EB7E020740D4}" type="presParOf" srcId="{E2FBBAB2-33BC-4A2F-9F42-A3096A6C4A13}" destId="{772E7129-A779-4426-A1B5-03DF0C033689}"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845A1374-8FEC-4521-8932-FDBCFDD17833}" type="doc">
      <dgm:prSet loTypeId="urn:microsoft.com/office/officeart/2005/8/layout/vList3" loCatId="list" qsTypeId="urn:microsoft.com/office/officeart/2005/8/quickstyle/3d3" qsCatId="3D" csTypeId="urn:microsoft.com/office/officeart/2005/8/colors/accent1_1" csCatId="accent1" phldr="1"/>
      <dgm:spPr/>
      <dgm:t>
        <a:bodyPr/>
        <a:lstStyle/>
        <a:p>
          <a:endParaRPr lang="zh-CN" altLang="en-US"/>
        </a:p>
      </dgm:t>
    </dgm:pt>
    <dgm:pt modelId="{4EC0E312-29DD-4390-9672-F793E11D7CA0}">
      <dgm:prSet/>
      <dgm:spPr/>
      <dgm:t>
        <a:bodyPr/>
        <a:lstStyle/>
        <a:p>
          <a:pPr rtl="0"/>
          <a:r>
            <a:rPr lang="en-US" b="1" dirty="0" smtClean="0"/>
            <a:t>1</a:t>
          </a:r>
          <a:r>
            <a:rPr lang="zh-CN" b="1" dirty="0" smtClean="0"/>
            <a:t>．电话线拨号接入（</a:t>
          </a:r>
          <a:r>
            <a:rPr lang="en-US" b="1" dirty="0" smtClean="0"/>
            <a:t>PSTN</a:t>
          </a:r>
          <a:r>
            <a:rPr lang="zh-CN" b="1" dirty="0" smtClean="0"/>
            <a:t>）</a:t>
          </a:r>
          <a:endParaRPr lang="zh-CN" dirty="0"/>
        </a:p>
      </dgm:t>
    </dgm:pt>
    <dgm:pt modelId="{9A182356-2977-49F0-B24A-E3E293541BE9}" type="parTrans" cxnId="{77186A24-17D9-4C1B-8910-57B6F34FE8DF}">
      <dgm:prSet/>
      <dgm:spPr/>
      <dgm:t>
        <a:bodyPr/>
        <a:lstStyle/>
        <a:p>
          <a:endParaRPr lang="zh-CN" altLang="en-US"/>
        </a:p>
      </dgm:t>
    </dgm:pt>
    <dgm:pt modelId="{C4BE2166-1080-41AE-8F47-15A4199F5F3F}" type="sibTrans" cxnId="{77186A24-17D9-4C1B-8910-57B6F34FE8DF}">
      <dgm:prSet/>
      <dgm:spPr/>
      <dgm:t>
        <a:bodyPr/>
        <a:lstStyle/>
        <a:p>
          <a:endParaRPr lang="zh-CN" altLang="en-US"/>
        </a:p>
      </dgm:t>
    </dgm:pt>
    <dgm:pt modelId="{78623328-AB16-4393-AA91-566BFACD7BD7}">
      <dgm:prSet/>
      <dgm:spPr/>
      <dgm:t>
        <a:bodyPr/>
        <a:lstStyle/>
        <a:p>
          <a:pPr algn="l" rtl="0"/>
          <a:r>
            <a:rPr lang="en-US" b="1" dirty="0" smtClean="0"/>
            <a:t>               2</a:t>
          </a:r>
          <a:r>
            <a:rPr lang="zh-CN" b="1" dirty="0" smtClean="0"/>
            <a:t>．</a:t>
          </a:r>
          <a:r>
            <a:rPr lang="en-US" b="1" dirty="0" smtClean="0"/>
            <a:t>ISDN</a:t>
          </a:r>
          <a:endParaRPr lang="zh-CN" dirty="0"/>
        </a:p>
      </dgm:t>
    </dgm:pt>
    <dgm:pt modelId="{43D6ACD0-77E1-4D78-BA35-371BF5787AD5}" type="parTrans" cxnId="{3D7F01B2-E8C7-4D7F-A28D-0C2870ACE738}">
      <dgm:prSet/>
      <dgm:spPr/>
      <dgm:t>
        <a:bodyPr/>
        <a:lstStyle/>
        <a:p>
          <a:endParaRPr lang="zh-CN" altLang="en-US"/>
        </a:p>
      </dgm:t>
    </dgm:pt>
    <dgm:pt modelId="{CD1188D6-FEDC-4564-ACD7-9413BBF34D07}" type="sibTrans" cxnId="{3D7F01B2-E8C7-4D7F-A28D-0C2870ACE738}">
      <dgm:prSet/>
      <dgm:spPr/>
      <dgm:t>
        <a:bodyPr/>
        <a:lstStyle/>
        <a:p>
          <a:endParaRPr lang="zh-CN" altLang="en-US"/>
        </a:p>
      </dgm:t>
    </dgm:pt>
    <dgm:pt modelId="{AF39A273-B557-4008-9BE7-070821B4DF8E}">
      <dgm:prSet/>
      <dgm:spPr/>
      <dgm:t>
        <a:bodyPr/>
        <a:lstStyle/>
        <a:p>
          <a:pPr algn="l" rtl="0"/>
          <a:r>
            <a:rPr lang="en-US" b="1" dirty="0" smtClean="0"/>
            <a:t>               3</a:t>
          </a:r>
          <a:r>
            <a:rPr lang="zh-CN" b="1" dirty="0" smtClean="0"/>
            <a:t>．</a:t>
          </a:r>
          <a:r>
            <a:rPr lang="en-US" b="1" dirty="0" smtClean="0"/>
            <a:t>ADSL</a:t>
          </a:r>
          <a:r>
            <a:rPr lang="zh-CN" b="1" dirty="0" smtClean="0"/>
            <a:t>接入</a:t>
          </a:r>
          <a:endParaRPr lang="zh-CN" dirty="0"/>
        </a:p>
      </dgm:t>
    </dgm:pt>
    <dgm:pt modelId="{8AD27C3A-F374-428A-B671-7ED40CF59559}" type="parTrans" cxnId="{D2908EC8-5BE6-4F6E-8C1C-38D166419408}">
      <dgm:prSet/>
      <dgm:spPr/>
      <dgm:t>
        <a:bodyPr/>
        <a:lstStyle/>
        <a:p>
          <a:endParaRPr lang="zh-CN" altLang="en-US"/>
        </a:p>
      </dgm:t>
    </dgm:pt>
    <dgm:pt modelId="{6A917D80-9FA4-4E5F-AED5-B50F4CCAC3E9}" type="sibTrans" cxnId="{D2908EC8-5BE6-4F6E-8C1C-38D166419408}">
      <dgm:prSet/>
      <dgm:spPr/>
      <dgm:t>
        <a:bodyPr/>
        <a:lstStyle/>
        <a:p>
          <a:endParaRPr lang="zh-CN" altLang="en-US"/>
        </a:p>
      </dgm:t>
    </dgm:pt>
    <dgm:pt modelId="{E6E00932-601F-4B29-A20D-BA71A0BF449E}">
      <dgm:prSet/>
      <dgm:spPr/>
      <dgm:t>
        <a:bodyPr/>
        <a:lstStyle/>
        <a:p>
          <a:pPr rtl="0"/>
          <a:r>
            <a:rPr lang="en-US" b="1" dirty="0" smtClean="0"/>
            <a:t>4</a:t>
          </a:r>
          <a:r>
            <a:rPr lang="zh-CN" b="1" dirty="0" smtClean="0"/>
            <a:t>．</a:t>
          </a:r>
          <a:r>
            <a:rPr lang="en-US" b="1" dirty="0" smtClean="0"/>
            <a:t>HFC</a:t>
          </a:r>
          <a:r>
            <a:rPr lang="zh-CN" b="1" dirty="0" smtClean="0"/>
            <a:t>（</a:t>
          </a:r>
          <a:r>
            <a:rPr lang="en-US" b="1" dirty="0" smtClean="0"/>
            <a:t>CABLE  MODEM</a:t>
          </a:r>
          <a:r>
            <a:rPr lang="zh-CN" b="1" dirty="0" smtClean="0"/>
            <a:t>）</a:t>
          </a:r>
          <a:endParaRPr lang="zh-CN" dirty="0"/>
        </a:p>
      </dgm:t>
    </dgm:pt>
    <dgm:pt modelId="{4CEF9D72-383E-4D10-BDF0-D94CBE6B80E0}" type="parTrans" cxnId="{4AC6A7AA-4CEF-49D5-9A0C-31D405650A26}">
      <dgm:prSet/>
      <dgm:spPr/>
      <dgm:t>
        <a:bodyPr/>
        <a:lstStyle/>
        <a:p>
          <a:endParaRPr lang="zh-CN" altLang="en-US"/>
        </a:p>
      </dgm:t>
    </dgm:pt>
    <dgm:pt modelId="{B105D463-6CEF-4381-94ED-AE82BE4F4446}" type="sibTrans" cxnId="{4AC6A7AA-4CEF-49D5-9A0C-31D405650A26}">
      <dgm:prSet/>
      <dgm:spPr/>
      <dgm:t>
        <a:bodyPr/>
        <a:lstStyle/>
        <a:p>
          <a:endParaRPr lang="zh-CN" altLang="en-US"/>
        </a:p>
      </dgm:t>
    </dgm:pt>
    <dgm:pt modelId="{2185B8B6-6318-4F92-A8D5-10A70CB3F838}">
      <dgm:prSet/>
      <dgm:spPr/>
      <dgm:t>
        <a:bodyPr/>
        <a:lstStyle/>
        <a:p>
          <a:pPr algn="l" rtl="0"/>
          <a:r>
            <a:rPr lang="en-US" b="1" dirty="0" smtClean="0"/>
            <a:t>                5</a:t>
          </a:r>
          <a:r>
            <a:rPr lang="zh-CN" b="1" dirty="0" smtClean="0"/>
            <a:t>．光纤宽带接入</a:t>
          </a:r>
          <a:endParaRPr lang="zh-CN" dirty="0"/>
        </a:p>
      </dgm:t>
    </dgm:pt>
    <dgm:pt modelId="{0EE26EE3-D70D-4BC8-A7B2-0CB309A14318}" type="parTrans" cxnId="{667913B4-51F9-4314-9535-65394F4726B8}">
      <dgm:prSet/>
      <dgm:spPr/>
      <dgm:t>
        <a:bodyPr/>
        <a:lstStyle/>
        <a:p>
          <a:endParaRPr lang="zh-CN" altLang="en-US"/>
        </a:p>
      </dgm:t>
    </dgm:pt>
    <dgm:pt modelId="{3F9518C4-D858-4945-8DF7-0796CA86D600}" type="sibTrans" cxnId="{667913B4-51F9-4314-9535-65394F4726B8}">
      <dgm:prSet/>
      <dgm:spPr/>
      <dgm:t>
        <a:bodyPr/>
        <a:lstStyle/>
        <a:p>
          <a:endParaRPr lang="zh-CN" altLang="en-US"/>
        </a:p>
      </dgm:t>
    </dgm:pt>
    <dgm:pt modelId="{7327462A-C58E-49B2-B72F-81D8EADDA543}">
      <dgm:prSet/>
      <dgm:spPr/>
      <dgm:t>
        <a:bodyPr/>
        <a:lstStyle/>
        <a:p>
          <a:pPr algn="l" rtl="0"/>
          <a:r>
            <a:rPr lang="en-US" b="1" dirty="0" smtClean="0"/>
            <a:t>                6</a:t>
          </a:r>
          <a:r>
            <a:rPr lang="zh-CN" b="1" dirty="0" smtClean="0"/>
            <a:t>．无源光网络（</a:t>
          </a:r>
          <a:r>
            <a:rPr lang="en-US" b="1" dirty="0" smtClean="0"/>
            <a:t>PON</a:t>
          </a:r>
          <a:r>
            <a:rPr lang="zh-CN" b="1" dirty="0" smtClean="0"/>
            <a:t>）</a:t>
          </a:r>
          <a:endParaRPr lang="zh-CN" dirty="0"/>
        </a:p>
      </dgm:t>
    </dgm:pt>
    <dgm:pt modelId="{547E0DE5-8E49-46E0-A075-E53AE9142521}" type="parTrans" cxnId="{07C9E092-DE71-4B0A-97FC-FAF2AC6D2FDF}">
      <dgm:prSet/>
      <dgm:spPr/>
      <dgm:t>
        <a:bodyPr/>
        <a:lstStyle/>
        <a:p>
          <a:endParaRPr lang="zh-CN" altLang="en-US"/>
        </a:p>
      </dgm:t>
    </dgm:pt>
    <dgm:pt modelId="{4CFD419F-EEF5-4817-BCA6-75877BD30029}" type="sibTrans" cxnId="{07C9E092-DE71-4B0A-97FC-FAF2AC6D2FDF}">
      <dgm:prSet/>
      <dgm:spPr/>
      <dgm:t>
        <a:bodyPr/>
        <a:lstStyle/>
        <a:p>
          <a:endParaRPr lang="zh-CN" altLang="en-US"/>
        </a:p>
      </dgm:t>
    </dgm:pt>
    <dgm:pt modelId="{95F087F4-3EB9-49AD-A591-1BBB272145F4}">
      <dgm:prSet/>
      <dgm:spPr/>
      <dgm:t>
        <a:bodyPr/>
        <a:lstStyle/>
        <a:p>
          <a:pPr algn="l" rtl="0"/>
          <a:r>
            <a:rPr lang="en-US" b="1" dirty="0" smtClean="0"/>
            <a:t>                7</a:t>
          </a:r>
          <a:r>
            <a:rPr lang="zh-CN" b="1" dirty="0" smtClean="0"/>
            <a:t>．无线网络</a:t>
          </a:r>
          <a:endParaRPr lang="zh-CN" dirty="0"/>
        </a:p>
      </dgm:t>
    </dgm:pt>
    <dgm:pt modelId="{60B97DAD-2A42-4104-9F3A-96C6024E6CF1}" type="parTrans" cxnId="{2F5E7B4D-0E0C-43C0-9BF4-4C2712350DF9}">
      <dgm:prSet/>
      <dgm:spPr/>
      <dgm:t>
        <a:bodyPr/>
        <a:lstStyle/>
        <a:p>
          <a:endParaRPr lang="zh-CN" altLang="en-US"/>
        </a:p>
      </dgm:t>
    </dgm:pt>
    <dgm:pt modelId="{E006CCD5-DB92-44FA-AFA7-33F4FFAE7FBA}" type="sibTrans" cxnId="{2F5E7B4D-0E0C-43C0-9BF4-4C2712350DF9}">
      <dgm:prSet/>
      <dgm:spPr/>
      <dgm:t>
        <a:bodyPr/>
        <a:lstStyle/>
        <a:p>
          <a:endParaRPr lang="zh-CN" altLang="en-US"/>
        </a:p>
      </dgm:t>
    </dgm:pt>
    <dgm:pt modelId="{56D1D797-F6DC-47CD-9068-40EEB4093216}">
      <dgm:prSet/>
      <dgm:spPr/>
      <dgm:t>
        <a:bodyPr/>
        <a:lstStyle/>
        <a:p>
          <a:pPr algn="l" rtl="0"/>
          <a:r>
            <a:rPr lang="en-US" b="1" dirty="0" smtClean="0"/>
            <a:t>                8</a:t>
          </a:r>
          <a:r>
            <a:rPr lang="zh-CN" b="1" dirty="0" smtClean="0"/>
            <a:t>．电力网接入（</a:t>
          </a:r>
          <a:r>
            <a:rPr lang="en-US" b="1" dirty="0" smtClean="0"/>
            <a:t>PLC</a:t>
          </a:r>
          <a:r>
            <a:rPr lang="zh-CN" b="1" dirty="0" smtClean="0"/>
            <a:t>）</a:t>
          </a:r>
          <a:endParaRPr lang="zh-CN" dirty="0"/>
        </a:p>
      </dgm:t>
    </dgm:pt>
    <dgm:pt modelId="{757AB246-88D7-4B52-909F-F44222565AF2}" type="parTrans" cxnId="{DE31EC47-763B-4607-AE37-55B47561D325}">
      <dgm:prSet/>
      <dgm:spPr/>
      <dgm:t>
        <a:bodyPr/>
        <a:lstStyle/>
        <a:p>
          <a:endParaRPr lang="zh-CN" altLang="en-US"/>
        </a:p>
      </dgm:t>
    </dgm:pt>
    <dgm:pt modelId="{A4E29B46-29A4-47CA-881F-8715C72CB4BC}" type="sibTrans" cxnId="{DE31EC47-763B-4607-AE37-55B47561D325}">
      <dgm:prSet/>
      <dgm:spPr/>
      <dgm:t>
        <a:bodyPr/>
        <a:lstStyle/>
        <a:p>
          <a:endParaRPr lang="zh-CN" altLang="en-US"/>
        </a:p>
      </dgm:t>
    </dgm:pt>
    <dgm:pt modelId="{D56079B6-A581-40BB-879B-755E2F4804B9}" type="pres">
      <dgm:prSet presAssocID="{845A1374-8FEC-4521-8932-FDBCFDD17833}" presName="linearFlow" presStyleCnt="0">
        <dgm:presLayoutVars>
          <dgm:dir/>
          <dgm:resizeHandles val="exact"/>
        </dgm:presLayoutVars>
      </dgm:prSet>
      <dgm:spPr/>
      <dgm:t>
        <a:bodyPr/>
        <a:lstStyle/>
        <a:p>
          <a:endParaRPr lang="zh-CN" altLang="en-US"/>
        </a:p>
      </dgm:t>
    </dgm:pt>
    <dgm:pt modelId="{62A47677-4092-4E35-91A9-E6FE4F483528}" type="pres">
      <dgm:prSet presAssocID="{4EC0E312-29DD-4390-9672-F793E11D7CA0}" presName="composite" presStyleCnt="0"/>
      <dgm:spPr/>
    </dgm:pt>
    <dgm:pt modelId="{28360074-FA91-44DF-8599-AFCF33529AD5}" type="pres">
      <dgm:prSet presAssocID="{4EC0E312-29DD-4390-9672-F793E11D7CA0}" presName="imgShp" presStyleLbl="fgImgPlace1" presStyleIdx="0" presStyleCnt="8"/>
      <dgm:spPr/>
    </dgm:pt>
    <dgm:pt modelId="{573B902E-6A37-4755-B616-A513598B7054}" type="pres">
      <dgm:prSet presAssocID="{4EC0E312-29DD-4390-9672-F793E11D7CA0}" presName="txShp" presStyleLbl="node1" presStyleIdx="0" presStyleCnt="8">
        <dgm:presLayoutVars>
          <dgm:bulletEnabled val="1"/>
        </dgm:presLayoutVars>
      </dgm:prSet>
      <dgm:spPr/>
      <dgm:t>
        <a:bodyPr/>
        <a:lstStyle/>
        <a:p>
          <a:endParaRPr lang="zh-CN" altLang="en-US"/>
        </a:p>
      </dgm:t>
    </dgm:pt>
    <dgm:pt modelId="{0708CA93-9693-43D2-AA47-2A88E07D44BD}" type="pres">
      <dgm:prSet presAssocID="{C4BE2166-1080-41AE-8F47-15A4199F5F3F}" presName="spacing" presStyleCnt="0"/>
      <dgm:spPr/>
    </dgm:pt>
    <dgm:pt modelId="{55D0BE3B-7FFE-45B8-852E-DDC422E098BE}" type="pres">
      <dgm:prSet presAssocID="{78623328-AB16-4393-AA91-566BFACD7BD7}" presName="composite" presStyleCnt="0"/>
      <dgm:spPr/>
    </dgm:pt>
    <dgm:pt modelId="{A8A09C59-74F2-4889-85E0-56DBBB0D3F70}" type="pres">
      <dgm:prSet presAssocID="{78623328-AB16-4393-AA91-566BFACD7BD7}" presName="imgShp" presStyleLbl="fgImgPlace1" presStyleIdx="1" presStyleCnt="8"/>
      <dgm:spPr/>
    </dgm:pt>
    <dgm:pt modelId="{93E71723-4E8C-4A8D-8D00-8025BEE3F574}" type="pres">
      <dgm:prSet presAssocID="{78623328-AB16-4393-AA91-566BFACD7BD7}" presName="txShp" presStyleLbl="node1" presStyleIdx="1" presStyleCnt="8">
        <dgm:presLayoutVars>
          <dgm:bulletEnabled val="1"/>
        </dgm:presLayoutVars>
      </dgm:prSet>
      <dgm:spPr/>
      <dgm:t>
        <a:bodyPr/>
        <a:lstStyle/>
        <a:p>
          <a:endParaRPr lang="zh-CN" altLang="en-US"/>
        </a:p>
      </dgm:t>
    </dgm:pt>
    <dgm:pt modelId="{25B3B869-22E4-4A1A-9E2F-A46C86A6FA20}" type="pres">
      <dgm:prSet presAssocID="{CD1188D6-FEDC-4564-ACD7-9413BBF34D07}" presName="spacing" presStyleCnt="0"/>
      <dgm:spPr/>
    </dgm:pt>
    <dgm:pt modelId="{A3F4785C-A331-408B-917B-0BD44E1345A5}" type="pres">
      <dgm:prSet presAssocID="{AF39A273-B557-4008-9BE7-070821B4DF8E}" presName="composite" presStyleCnt="0"/>
      <dgm:spPr/>
    </dgm:pt>
    <dgm:pt modelId="{48D35262-27CB-4ED4-9008-131367662CBB}" type="pres">
      <dgm:prSet presAssocID="{AF39A273-B557-4008-9BE7-070821B4DF8E}" presName="imgShp" presStyleLbl="fgImgPlace1" presStyleIdx="2" presStyleCnt="8"/>
      <dgm:spPr/>
    </dgm:pt>
    <dgm:pt modelId="{09F2676E-4B99-4AD8-AB86-6B25BE83220A}" type="pres">
      <dgm:prSet presAssocID="{AF39A273-B557-4008-9BE7-070821B4DF8E}" presName="txShp" presStyleLbl="node1" presStyleIdx="2" presStyleCnt="8">
        <dgm:presLayoutVars>
          <dgm:bulletEnabled val="1"/>
        </dgm:presLayoutVars>
      </dgm:prSet>
      <dgm:spPr/>
      <dgm:t>
        <a:bodyPr/>
        <a:lstStyle/>
        <a:p>
          <a:endParaRPr lang="zh-CN" altLang="en-US"/>
        </a:p>
      </dgm:t>
    </dgm:pt>
    <dgm:pt modelId="{7C0091CE-8A4B-4B78-8DAA-FB6A9BE1A6D8}" type="pres">
      <dgm:prSet presAssocID="{6A917D80-9FA4-4E5F-AED5-B50F4CCAC3E9}" presName="spacing" presStyleCnt="0"/>
      <dgm:spPr/>
    </dgm:pt>
    <dgm:pt modelId="{1AA51864-9218-49E3-AA6E-014F29A9CF38}" type="pres">
      <dgm:prSet presAssocID="{E6E00932-601F-4B29-A20D-BA71A0BF449E}" presName="composite" presStyleCnt="0"/>
      <dgm:spPr/>
    </dgm:pt>
    <dgm:pt modelId="{84BA25A7-6BD1-4DCB-BEB5-4F87FF66C8CF}" type="pres">
      <dgm:prSet presAssocID="{E6E00932-601F-4B29-A20D-BA71A0BF449E}" presName="imgShp" presStyleLbl="fgImgPlace1" presStyleIdx="3" presStyleCnt="8"/>
      <dgm:spPr/>
    </dgm:pt>
    <dgm:pt modelId="{74F9AE33-4782-4174-B5CA-0BE0CD272CCD}" type="pres">
      <dgm:prSet presAssocID="{E6E00932-601F-4B29-A20D-BA71A0BF449E}" presName="txShp" presStyleLbl="node1" presStyleIdx="3" presStyleCnt="8">
        <dgm:presLayoutVars>
          <dgm:bulletEnabled val="1"/>
        </dgm:presLayoutVars>
      </dgm:prSet>
      <dgm:spPr/>
      <dgm:t>
        <a:bodyPr/>
        <a:lstStyle/>
        <a:p>
          <a:endParaRPr lang="zh-CN" altLang="en-US"/>
        </a:p>
      </dgm:t>
    </dgm:pt>
    <dgm:pt modelId="{A5BBAD1C-5D9E-4130-BA00-97F84F7A5633}" type="pres">
      <dgm:prSet presAssocID="{B105D463-6CEF-4381-94ED-AE82BE4F4446}" presName="spacing" presStyleCnt="0"/>
      <dgm:spPr/>
    </dgm:pt>
    <dgm:pt modelId="{9041A10D-367B-40B9-BDCD-54FAC3295CBA}" type="pres">
      <dgm:prSet presAssocID="{2185B8B6-6318-4F92-A8D5-10A70CB3F838}" presName="composite" presStyleCnt="0"/>
      <dgm:spPr/>
    </dgm:pt>
    <dgm:pt modelId="{5DD1C8D8-4825-4F58-A122-929DAF95FC1C}" type="pres">
      <dgm:prSet presAssocID="{2185B8B6-6318-4F92-A8D5-10A70CB3F838}" presName="imgShp" presStyleLbl="fgImgPlace1" presStyleIdx="4" presStyleCnt="8"/>
      <dgm:spPr/>
    </dgm:pt>
    <dgm:pt modelId="{799B2DCD-15E6-4600-9EF5-13904BAA06CE}" type="pres">
      <dgm:prSet presAssocID="{2185B8B6-6318-4F92-A8D5-10A70CB3F838}" presName="txShp" presStyleLbl="node1" presStyleIdx="4" presStyleCnt="8">
        <dgm:presLayoutVars>
          <dgm:bulletEnabled val="1"/>
        </dgm:presLayoutVars>
      </dgm:prSet>
      <dgm:spPr/>
      <dgm:t>
        <a:bodyPr/>
        <a:lstStyle/>
        <a:p>
          <a:endParaRPr lang="zh-CN" altLang="en-US"/>
        </a:p>
      </dgm:t>
    </dgm:pt>
    <dgm:pt modelId="{E20BCD82-F49B-4AF1-8F92-8487CBE5A3A4}" type="pres">
      <dgm:prSet presAssocID="{3F9518C4-D858-4945-8DF7-0796CA86D600}" presName="spacing" presStyleCnt="0"/>
      <dgm:spPr/>
    </dgm:pt>
    <dgm:pt modelId="{B49AD3B6-174B-480A-A211-AB14DD5B291C}" type="pres">
      <dgm:prSet presAssocID="{7327462A-C58E-49B2-B72F-81D8EADDA543}" presName="composite" presStyleCnt="0"/>
      <dgm:spPr/>
    </dgm:pt>
    <dgm:pt modelId="{E5DCC975-D4C9-4326-A13C-508C28F00E8D}" type="pres">
      <dgm:prSet presAssocID="{7327462A-C58E-49B2-B72F-81D8EADDA543}" presName="imgShp" presStyleLbl="fgImgPlace1" presStyleIdx="5" presStyleCnt="8"/>
      <dgm:spPr/>
    </dgm:pt>
    <dgm:pt modelId="{82CA66B9-1EEB-4AD4-A9D0-C38DD4390B50}" type="pres">
      <dgm:prSet presAssocID="{7327462A-C58E-49B2-B72F-81D8EADDA543}" presName="txShp" presStyleLbl="node1" presStyleIdx="5" presStyleCnt="8">
        <dgm:presLayoutVars>
          <dgm:bulletEnabled val="1"/>
        </dgm:presLayoutVars>
      </dgm:prSet>
      <dgm:spPr/>
      <dgm:t>
        <a:bodyPr/>
        <a:lstStyle/>
        <a:p>
          <a:endParaRPr lang="zh-CN" altLang="en-US"/>
        </a:p>
      </dgm:t>
    </dgm:pt>
    <dgm:pt modelId="{7685EB4A-6369-41AC-AE8D-4F5C5B926E1B}" type="pres">
      <dgm:prSet presAssocID="{4CFD419F-EEF5-4817-BCA6-75877BD30029}" presName="spacing" presStyleCnt="0"/>
      <dgm:spPr/>
    </dgm:pt>
    <dgm:pt modelId="{85B69BCD-42D6-408F-96CE-4F7C35536D84}" type="pres">
      <dgm:prSet presAssocID="{95F087F4-3EB9-49AD-A591-1BBB272145F4}" presName="composite" presStyleCnt="0"/>
      <dgm:spPr/>
    </dgm:pt>
    <dgm:pt modelId="{FD6F799C-3784-4480-8283-8AA75ED1E5E7}" type="pres">
      <dgm:prSet presAssocID="{95F087F4-3EB9-49AD-A591-1BBB272145F4}" presName="imgShp" presStyleLbl="fgImgPlace1" presStyleIdx="6" presStyleCnt="8"/>
      <dgm:spPr/>
    </dgm:pt>
    <dgm:pt modelId="{1821075B-8E3B-49C9-BF98-7B9244F9C209}" type="pres">
      <dgm:prSet presAssocID="{95F087F4-3EB9-49AD-A591-1BBB272145F4}" presName="txShp" presStyleLbl="node1" presStyleIdx="6" presStyleCnt="8">
        <dgm:presLayoutVars>
          <dgm:bulletEnabled val="1"/>
        </dgm:presLayoutVars>
      </dgm:prSet>
      <dgm:spPr/>
      <dgm:t>
        <a:bodyPr/>
        <a:lstStyle/>
        <a:p>
          <a:endParaRPr lang="zh-CN" altLang="en-US"/>
        </a:p>
      </dgm:t>
    </dgm:pt>
    <dgm:pt modelId="{64B5FE3F-A022-4917-9A29-DEB75DC0FA8B}" type="pres">
      <dgm:prSet presAssocID="{E006CCD5-DB92-44FA-AFA7-33F4FFAE7FBA}" presName="spacing" presStyleCnt="0"/>
      <dgm:spPr/>
    </dgm:pt>
    <dgm:pt modelId="{9F3A1A2F-A20C-4A9C-A35A-CFC152DA7B8E}" type="pres">
      <dgm:prSet presAssocID="{56D1D797-F6DC-47CD-9068-40EEB4093216}" presName="composite" presStyleCnt="0"/>
      <dgm:spPr/>
    </dgm:pt>
    <dgm:pt modelId="{663B55E2-4800-42C8-A50A-54BA3AC66AB9}" type="pres">
      <dgm:prSet presAssocID="{56D1D797-F6DC-47CD-9068-40EEB4093216}" presName="imgShp" presStyleLbl="fgImgPlace1" presStyleIdx="7" presStyleCnt="8"/>
      <dgm:spPr/>
    </dgm:pt>
    <dgm:pt modelId="{CC0CDBC3-6165-4079-A480-6DB281328664}" type="pres">
      <dgm:prSet presAssocID="{56D1D797-F6DC-47CD-9068-40EEB4093216}" presName="txShp" presStyleLbl="node1" presStyleIdx="7" presStyleCnt="8">
        <dgm:presLayoutVars>
          <dgm:bulletEnabled val="1"/>
        </dgm:presLayoutVars>
      </dgm:prSet>
      <dgm:spPr/>
      <dgm:t>
        <a:bodyPr/>
        <a:lstStyle/>
        <a:p>
          <a:endParaRPr lang="zh-CN" altLang="en-US"/>
        </a:p>
      </dgm:t>
    </dgm:pt>
  </dgm:ptLst>
  <dgm:cxnLst>
    <dgm:cxn modelId="{1C524781-1F39-4E70-8076-BA7202536945}" type="presOf" srcId="{56D1D797-F6DC-47CD-9068-40EEB4093216}" destId="{CC0CDBC3-6165-4079-A480-6DB281328664}" srcOrd="0" destOrd="0" presId="urn:microsoft.com/office/officeart/2005/8/layout/vList3"/>
    <dgm:cxn modelId="{A5396C2D-9ABF-4C0A-9A51-5AD2205A2CAA}" type="presOf" srcId="{95F087F4-3EB9-49AD-A591-1BBB272145F4}" destId="{1821075B-8E3B-49C9-BF98-7B9244F9C209}" srcOrd="0" destOrd="0" presId="urn:microsoft.com/office/officeart/2005/8/layout/vList3"/>
    <dgm:cxn modelId="{17F8672F-98A1-41BA-A8C2-A585C6379C26}" type="presOf" srcId="{AF39A273-B557-4008-9BE7-070821B4DF8E}" destId="{09F2676E-4B99-4AD8-AB86-6B25BE83220A}" srcOrd="0" destOrd="0" presId="urn:microsoft.com/office/officeart/2005/8/layout/vList3"/>
    <dgm:cxn modelId="{3D7F01B2-E8C7-4D7F-A28D-0C2870ACE738}" srcId="{845A1374-8FEC-4521-8932-FDBCFDD17833}" destId="{78623328-AB16-4393-AA91-566BFACD7BD7}" srcOrd="1" destOrd="0" parTransId="{43D6ACD0-77E1-4D78-BA35-371BF5787AD5}" sibTransId="{CD1188D6-FEDC-4564-ACD7-9413BBF34D07}"/>
    <dgm:cxn modelId="{C266EB56-CF89-4C69-A080-830D50D2B6E3}" type="presOf" srcId="{78623328-AB16-4393-AA91-566BFACD7BD7}" destId="{93E71723-4E8C-4A8D-8D00-8025BEE3F574}" srcOrd="0" destOrd="0" presId="urn:microsoft.com/office/officeart/2005/8/layout/vList3"/>
    <dgm:cxn modelId="{FAD89B96-1A67-4496-88EC-B31434DB0F03}" type="presOf" srcId="{4EC0E312-29DD-4390-9672-F793E11D7CA0}" destId="{573B902E-6A37-4755-B616-A513598B7054}" srcOrd="0" destOrd="0" presId="urn:microsoft.com/office/officeart/2005/8/layout/vList3"/>
    <dgm:cxn modelId="{4AC6A7AA-4CEF-49D5-9A0C-31D405650A26}" srcId="{845A1374-8FEC-4521-8932-FDBCFDD17833}" destId="{E6E00932-601F-4B29-A20D-BA71A0BF449E}" srcOrd="3" destOrd="0" parTransId="{4CEF9D72-383E-4D10-BDF0-D94CBE6B80E0}" sibTransId="{B105D463-6CEF-4381-94ED-AE82BE4F4446}"/>
    <dgm:cxn modelId="{DE31EC47-763B-4607-AE37-55B47561D325}" srcId="{845A1374-8FEC-4521-8932-FDBCFDD17833}" destId="{56D1D797-F6DC-47CD-9068-40EEB4093216}" srcOrd="7" destOrd="0" parTransId="{757AB246-88D7-4B52-909F-F44222565AF2}" sibTransId="{A4E29B46-29A4-47CA-881F-8715C72CB4BC}"/>
    <dgm:cxn modelId="{041EFF68-597D-4784-AD85-69092FDDE5D4}" type="presOf" srcId="{2185B8B6-6318-4F92-A8D5-10A70CB3F838}" destId="{799B2DCD-15E6-4600-9EF5-13904BAA06CE}" srcOrd="0" destOrd="0" presId="urn:microsoft.com/office/officeart/2005/8/layout/vList3"/>
    <dgm:cxn modelId="{D2908EC8-5BE6-4F6E-8C1C-38D166419408}" srcId="{845A1374-8FEC-4521-8932-FDBCFDD17833}" destId="{AF39A273-B557-4008-9BE7-070821B4DF8E}" srcOrd="2" destOrd="0" parTransId="{8AD27C3A-F374-428A-B671-7ED40CF59559}" sibTransId="{6A917D80-9FA4-4E5F-AED5-B50F4CCAC3E9}"/>
    <dgm:cxn modelId="{667913B4-51F9-4314-9535-65394F4726B8}" srcId="{845A1374-8FEC-4521-8932-FDBCFDD17833}" destId="{2185B8B6-6318-4F92-A8D5-10A70CB3F838}" srcOrd="4" destOrd="0" parTransId="{0EE26EE3-D70D-4BC8-A7B2-0CB309A14318}" sibTransId="{3F9518C4-D858-4945-8DF7-0796CA86D600}"/>
    <dgm:cxn modelId="{5A95DE12-5E3C-48A7-85AE-DF1B404AB9D8}" type="presOf" srcId="{E6E00932-601F-4B29-A20D-BA71A0BF449E}" destId="{74F9AE33-4782-4174-B5CA-0BE0CD272CCD}" srcOrd="0" destOrd="0" presId="urn:microsoft.com/office/officeart/2005/8/layout/vList3"/>
    <dgm:cxn modelId="{9999D73E-C5CD-474D-9751-573A01EB2BD0}" type="presOf" srcId="{845A1374-8FEC-4521-8932-FDBCFDD17833}" destId="{D56079B6-A581-40BB-879B-755E2F4804B9}" srcOrd="0" destOrd="0" presId="urn:microsoft.com/office/officeart/2005/8/layout/vList3"/>
    <dgm:cxn modelId="{9F59BCF2-D562-4525-8919-CD64C5BF6BC4}" type="presOf" srcId="{7327462A-C58E-49B2-B72F-81D8EADDA543}" destId="{82CA66B9-1EEB-4AD4-A9D0-C38DD4390B50}" srcOrd="0" destOrd="0" presId="urn:microsoft.com/office/officeart/2005/8/layout/vList3"/>
    <dgm:cxn modelId="{77186A24-17D9-4C1B-8910-57B6F34FE8DF}" srcId="{845A1374-8FEC-4521-8932-FDBCFDD17833}" destId="{4EC0E312-29DD-4390-9672-F793E11D7CA0}" srcOrd="0" destOrd="0" parTransId="{9A182356-2977-49F0-B24A-E3E293541BE9}" sibTransId="{C4BE2166-1080-41AE-8F47-15A4199F5F3F}"/>
    <dgm:cxn modelId="{07C9E092-DE71-4B0A-97FC-FAF2AC6D2FDF}" srcId="{845A1374-8FEC-4521-8932-FDBCFDD17833}" destId="{7327462A-C58E-49B2-B72F-81D8EADDA543}" srcOrd="5" destOrd="0" parTransId="{547E0DE5-8E49-46E0-A075-E53AE9142521}" sibTransId="{4CFD419F-EEF5-4817-BCA6-75877BD30029}"/>
    <dgm:cxn modelId="{2F5E7B4D-0E0C-43C0-9BF4-4C2712350DF9}" srcId="{845A1374-8FEC-4521-8932-FDBCFDD17833}" destId="{95F087F4-3EB9-49AD-A591-1BBB272145F4}" srcOrd="6" destOrd="0" parTransId="{60B97DAD-2A42-4104-9F3A-96C6024E6CF1}" sibTransId="{E006CCD5-DB92-44FA-AFA7-33F4FFAE7FBA}"/>
    <dgm:cxn modelId="{359F6735-AC6F-4146-B56F-B207391BD267}" type="presParOf" srcId="{D56079B6-A581-40BB-879B-755E2F4804B9}" destId="{62A47677-4092-4E35-91A9-E6FE4F483528}" srcOrd="0" destOrd="0" presId="urn:microsoft.com/office/officeart/2005/8/layout/vList3"/>
    <dgm:cxn modelId="{A2044946-75FD-4E08-BDAE-84C7BAC94C57}" type="presParOf" srcId="{62A47677-4092-4E35-91A9-E6FE4F483528}" destId="{28360074-FA91-44DF-8599-AFCF33529AD5}" srcOrd="0" destOrd="0" presId="urn:microsoft.com/office/officeart/2005/8/layout/vList3"/>
    <dgm:cxn modelId="{2DDA85AB-10FB-4AB7-B965-3B0F1CB3151B}" type="presParOf" srcId="{62A47677-4092-4E35-91A9-E6FE4F483528}" destId="{573B902E-6A37-4755-B616-A513598B7054}" srcOrd="1" destOrd="0" presId="urn:microsoft.com/office/officeart/2005/8/layout/vList3"/>
    <dgm:cxn modelId="{7A35BBFD-88D9-4FE8-962A-7E5983D25E6F}" type="presParOf" srcId="{D56079B6-A581-40BB-879B-755E2F4804B9}" destId="{0708CA93-9693-43D2-AA47-2A88E07D44BD}" srcOrd="1" destOrd="0" presId="urn:microsoft.com/office/officeart/2005/8/layout/vList3"/>
    <dgm:cxn modelId="{8AE4942B-9A29-4DA8-BB95-7B5CD26EEABF}" type="presParOf" srcId="{D56079B6-A581-40BB-879B-755E2F4804B9}" destId="{55D0BE3B-7FFE-45B8-852E-DDC422E098BE}" srcOrd="2" destOrd="0" presId="urn:microsoft.com/office/officeart/2005/8/layout/vList3"/>
    <dgm:cxn modelId="{E7227FBA-0FE6-4F4A-9FF4-8FD473012E57}" type="presParOf" srcId="{55D0BE3B-7FFE-45B8-852E-DDC422E098BE}" destId="{A8A09C59-74F2-4889-85E0-56DBBB0D3F70}" srcOrd="0" destOrd="0" presId="urn:microsoft.com/office/officeart/2005/8/layout/vList3"/>
    <dgm:cxn modelId="{00C3014B-F281-4C4D-B131-35D0A1DB45B4}" type="presParOf" srcId="{55D0BE3B-7FFE-45B8-852E-DDC422E098BE}" destId="{93E71723-4E8C-4A8D-8D00-8025BEE3F574}" srcOrd="1" destOrd="0" presId="urn:microsoft.com/office/officeart/2005/8/layout/vList3"/>
    <dgm:cxn modelId="{56F46FD6-8C6D-47F0-95FA-0063F6D726EC}" type="presParOf" srcId="{D56079B6-A581-40BB-879B-755E2F4804B9}" destId="{25B3B869-22E4-4A1A-9E2F-A46C86A6FA20}" srcOrd="3" destOrd="0" presId="urn:microsoft.com/office/officeart/2005/8/layout/vList3"/>
    <dgm:cxn modelId="{98A88EC3-D003-419A-AB4A-3C4BEEDE14AA}" type="presParOf" srcId="{D56079B6-A581-40BB-879B-755E2F4804B9}" destId="{A3F4785C-A331-408B-917B-0BD44E1345A5}" srcOrd="4" destOrd="0" presId="urn:microsoft.com/office/officeart/2005/8/layout/vList3"/>
    <dgm:cxn modelId="{D7BAD532-5C6C-4C33-BA4A-317CFB7E0682}" type="presParOf" srcId="{A3F4785C-A331-408B-917B-0BD44E1345A5}" destId="{48D35262-27CB-4ED4-9008-131367662CBB}" srcOrd="0" destOrd="0" presId="urn:microsoft.com/office/officeart/2005/8/layout/vList3"/>
    <dgm:cxn modelId="{C8A4E088-CEF9-4C43-8735-EC36E497D436}" type="presParOf" srcId="{A3F4785C-A331-408B-917B-0BD44E1345A5}" destId="{09F2676E-4B99-4AD8-AB86-6B25BE83220A}" srcOrd="1" destOrd="0" presId="urn:microsoft.com/office/officeart/2005/8/layout/vList3"/>
    <dgm:cxn modelId="{C27EF870-B869-4C5F-81F3-8511A241B05D}" type="presParOf" srcId="{D56079B6-A581-40BB-879B-755E2F4804B9}" destId="{7C0091CE-8A4B-4B78-8DAA-FB6A9BE1A6D8}" srcOrd="5" destOrd="0" presId="urn:microsoft.com/office/officeart/2005/8/layout/vList3"/>
    <dgm:cxn modelId="{95867AA0-463A-43C2-886E-6905B4B7F03F}" type="presParOf" srcId="{D56079B6-A581-40BB-879B-755E2F4804B9}" destId="{1AA51864-9218-49E3-AA6E-014F29A9CF38}" srcOrd="6" destOrd="0" presId="urn:microsoft.com/office/officeart/2005/8/layout/vList3"/>
    <dgm:cxn modelId="{441ACA56-7F24-49F2-BA53-EFE709E54972}" type="presParOf" srcId="{1AA51864-9218-49E3-AA6E-014F29A9CF38}" destId="{84BA25A7-6BD1-4DCB-BEB5-4F87FF66C8CF}" srcOrd="0" destOrd="0" presId="urn:microsoft.com/office/officeart/2005/8/layout/vList3"/>
    <dgm:cxn modelId="{C7EB9B42-51F0-472D-8F84-CF65ED181637}" type="presParOf" srcId="{1AA51864-9218-49E3-AA6E-014F29A9CF38}" destId="{74F9AE33-4782-4174-B5CA-0BE0CD272CCD}" srcOrd="1" destOrd="0" presId="urn:microsoft.com/office/officeart/2005/8/layout/vList3"/>
    <dgm:cxn modelId="{6156088A-3FEF-40C7-9BB9-29B489BBD234}" type="presParOf" srcId="{D56079B6-A581-40BB-879B-755E2F4804B9}" destId="{A5BBAD1C-5D9E-4130-BA00-97F84F7A5633}" srcOrd="7" destOrd="0" presId="urn:microsoft.com/office/officeart/2005/8/layout/vList3"/>
    <dgm:cxn modelId="{24242336-FCA4-45FD-A192-1EBB24CF5550}" type="presParOf" srcId="{D56079B6-A581-40BB-879B-755E2F4804B9}" destId="{9041A10D-367B-40B9-BDCD-54FAC3295CBA}" srcOrd="8" destOrd="0" presId="urn:microsoft.com/office/officeart/2005/8/layout/vList3"/>
    <dgm:cxn modelId="{6E25A277-F433-4637-9E04-A0292895D9E9}" type="presParOf" srcId="{9041A10D-367B-40B9-BDCD-54FAC3295CBA}" destId="{5DD1C8D8-4825-4F58-A122-929DAF95FC1C}" srcOrd="0" destOrd="0" presId="urn:microsoft.com/office/officeart/2005/8/layout/vList3"/>
    <dgm:cxn modelId="{7C9C5B7F-407E-4348-875F-7A24537E8C0C}" type="presParOf" srcId="{9041A10D-367B-40B9-BDCD-54FAC3295CBA}" destId="{799B2DCD-15E6-4600-9EF5-13904BAA06CE}" srcOrd="1" destOrd="0" presId="urn:microsoft.com/office/officeart/2005/8/layout/vList3"/>
    <dgm:cxn modelId="{8F68EE8C-BFF3-4F55-A619-D2C802CFC179}" type="presParOf" srcId="{D56079B6-A581-40BB-879B-755E2F4804B9}" destId="{E20BCD82-F49B-4AF1-8F92-8487CBE5A3A4}" srcOrd="9" destOrd="0" presId="urn:microsoft.com/office/officeart/2005/8/layout/vList3"/>
    <dgm:cxn modelId="{61EA34BB-0737-4AAF-B682-347802FA5274}" type="presParOf" srcId="{D56079B6-A581-40BB-879B-755E2F4804B9}" destId="{B49AD3B6-174B-480A-A211-AB14DD5B291C}" srcOrd="10" destOrd="0" presId="urn:microsoft.com/office/officeart/2005/8/layout/vList3"/>
    <dgm:cxn modelId="{1954A222-425A-4D3A-B665-0A108A6E59F0}" type="presParOf" srcId="{B49AD3B6-174B-480A-A211-AB14DD5B291C}" destId="{E5DCC975-D4C9-4326-A13C-508C28F00E8D}" srcOrd="0" destOrd="0" presId="urn:microsoft.com/office/officeart/2005/8/layout/vList3"/>
    <dgm:cxn modelId="{7A49D915-95BD-4BBE-946E-DF142147FD55}" type="presParOf" srcId="{B49AD3B6-174B-480A-A211-AB14DD5B291C}" destId="{82CA66B9-1EEB-4AD4-A9D0-C38DD4390B50}" srcOrd="1" destOrd="0" presId="urn:microsoft.com/office/officeart/2005/8/layout/vList3"/>
    <dgm:cxn modelId="{2512EA89-4008-4201-AD03-40E239138C70}" type="presParOf" srcId="{D56079B6-A581-40BB-879B-755E2F4804B9}" destId="{7685EB4A-6369-41AC-AE8D-4F5C5B926E1B}" srcOrd="11" destOrd="0" presId="urn:microsoft.com/office/officeart/2005/8/layout/vList3"/>
    <dgm:cxn modelId="{7F6FD87F-CBA0-4B18-A8EF-A4AC90FC3486}" type="presParOf" srcId="{D56079B6-A581-40BB-879B-755E2F4804B9}" destId="{85B69BCD-42D6-408F-96CE-4F7C35536D84}" srcOrd="12" destOrd="0" presId="urn:microsoft.com/office/officeart/2005/8/layout/vList3"/>
    <dgm:cxn modelId="{32F623BE-73FA-4722-9812-37A67BC1890A}" type="presParOf" srcId="{85B69BCD-42D6-408F-96CE-4F7C35536D84}" destId="{FD6F799C-3784-4480-8283-8AA75ED1E5E7}" srcOrd="0" destOrd="0" presId="urn:microsoft.com/office/officeart/2005/8/layout/vList3"/>
    <dgm:cxn modelId="{622F1CC1-EC0D-4465-A123-8FE4E4AE386A}" type="presParOf" srcId="{85B69BCD-42D6-408F-96CE-4F7C35536D84}" destId="{1821075B-8E3B-49C9-BF98-7B9244F9C209}" srcOrd="1" destOrd="0" presId="urn:microsoft.com/office/officeart/2005/8/layout/vList3"/>
    <dgm:cxn modelId="{C5F2C02B-BA1C-4BB7-8336-73F7D92780C5}" type="presParOf" srcId="{D56079B6-A581-40BB-879B-755E2F4804B9}" destId="{64B5FE3F-A022-4917-9A29-DEB75DC0FA8B}" srcOrd="13" destOrd="0" presId="urn:microsoft.com/office/officeart/2005/8/layout/vList3"/>
    <dgm:cxn modelId="{7530B4F3-E279-42DD-AC09-99556534472B}" type="presParOf" srcId="{D56079B6-A581-40BB-879B-755E2F4804B9}" destId="{9F3A1A2F-A20C-4A9C-A35A-CFC152DA7B8E}" srcOrd="14" destOrd="0" presId="urn:microsoft.com/office/officeart/2005/8/layout/vList3"/>
    <dgm:cxn modelId="{A3B8BED4-9398-454A-94EB-DF87DF479403}" type="presParOf" srcId="{9F3A1A2F-A20C-4A9C-A35A-CFC152DA7B8E}" destId="{663B55E2-4800-42C8-A50A-54BA3AC66AB9}" srcOrd="0" destOrd="0" presId="urn:microsoft.com/office/officeart/2005/8/layout/vList3"/>
    <dgm:cxn modelId="{95CE9BA0-5CC4-401C-A6B8-3A14D48AB83F}" type="presParOf" srcId="{9F3A1A2F-A20C-4A9C-A35A-CFC152DA7B8E}" destId="{CC0CDBC3-6165-4079-A480-6DB281328664}"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4A5840FB-7075-43E8-AC09-88022A3D21D0}"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0D442D3B-3B5B-4D95-AA78-DB12CC3366AE}">
      <dgm:prSet/>
      <dgm:spPr/>
      <dgm:t>
        <a:bodyPr/>
        <a:lstStyle/>
        <a:p>
          <a:pPr rtl="0"/>
          <a:r>
            <a:rPr lang="en-US" dirty="0" smtClean="0"/>
            <a:t>Internet</a:t>
          </a:r>
          <a:r>
            <a:rPr lang="zh-CN" dirty="0" smtClean="0"/>
            <a:t>依靠</a:t>
          </a:r>
          <a:r>
            <a:rPr lang="en-US" dirty="0" smtClean="0"/>
            <a:t>TCP/IP</a:t>
          </a:r>
          <a:r>
            <a:rPr lang="zh-CN" dirty="0" smtClean="0"/>
            <a:t>协议，在全球范围内实现不同硬件结构、不同操作系统、不同网络系统的互联。在</a:t>
          </a:r>
          <a:r>
            <a:rPr lang="en-US" dirty="0" smtClean="0"/>
            <a:t>Internet</a:t>
          </a:r>
          <a:r>
            <a:rPr lang="zh-CN" dirty="0" smtClean="0"/>
            <a:t>上，每一个节点都依靠唯一的</a:t>
          </a:r>
          <a:r>
            <a:rPr lang="en-US" dirty="0" smtClean="0"/>
            <a:t>IP</a:t>
          </a:r>
          <a:r>
            <a:rPr lang="zh-CN" dirty="0" smtClean="0"/>
            <a:t>地址互相区分和相互联系。为了保证网络上每台计算机的</a:t>
          </a:r>
          <a:r>
            <a:rPr lang="en-US" dirty="0" smtClean="0"/>
            <a:t>IP</a:t>
          </a:r>
          <a:r>
            <a:rPr lang="zh-CN" dirty="0" smtClean="0"/>
            <a:t>地址的唯一性，用户必须向特定机构申请注册，分配</a:t>
          </a:r>
          <a:r>
            <a:rPr lang="en-US" dirty="0" smtClean="0"/>
            <a:t>IP</a:t>
          </a:r>
          <a:r>
            <a:rPr lang="zh-CN" dirty="0" smtClean="0"/>
            <a:t>地址。网络中的地址方案分为两套：</a:t>
          </a:r>
          <a:r>
            <a:rPr lang="en-US" dirty="0" smtClean="0"/>
            <a:t>IP</a:t>
          </a:r>
          <a:r>
            <a:rPr lang="zh-CN" dirty="0" smtClean="0"/>
            <a:t>地址系统和域名地址系统。这两套地址系统其实是一一对应的关系。</a:t>
          </a:r>
          <a:r>
            <a:rPr lang="en-US" dirty="0" smtClean="0"/>
            <a:t>IP</a:t>
          </a:r>
          <a:r>
            <a:rPr lang="zh-CN" dirty="0" smtClean="0"/>
            <a:t>地址用二进制数来表示，每个</a:t>
          </a:r>
          <a:r>
            <a:rPr lang="en-US" dirty="0" smtClean="0"/>
            <a:t>IP</a:t>
          </a:r>
          <a:r>
            <a:rPr lang="zh-CN" dirty="0" smtClean="0"/>
            <a:t>地址长</a:t>
          </a:r>
          <a:r>
            <a:rPr lang="en-US" dirty="0" smtClean="0"/>
            <a:t>32</a:t>
          </a:r>
          <a:r>
            <a:rPr lang="zh-CN" dirty="0" smtClean="0"/>
            <a:t>比特，由</a:t>
          </a:r>
          <a:r>
            <a:rPr lang="en-US" dirty="0" smtClean="0"/>
            <a:t>4</a:t>
          </a:r>
          <a:r>
            <a:rPr lang="zh-CN" dirty="0" smtClean="0"/>
            <a:t>个小于</a:t>
          </a:r>
          <a:r>
            <a:rPr lang="en-US" dirty="0" smtClean="0"/>
            <a:t>256</a:t>
          </a:r>
          <a:r>
            <a:rPr lang="zh-CN" dirty="0" smtClean="0"/>
            <a:t>的数字组成，数字之间用点间隔，例如</a:t>
          </a:r>
          <a:r>
            <a:rPr lang="en-US" dirty="0" smtClean="0"/>
            <a:t>100.10.0.1</a:t>
          </a:r>
          <a:r>
            <a:rPr lang="zh-CN" dirty="0" smtClean="0"/>
            <a:t>表示一个</a:t>
          </a:r>
          <a:r>
            <a:rPr lang="en-US" dirty="0" smtClean="0"/>
            <a:t>IP</a:t>
          </a:r>
          <a:r>
            <a:rPr lang="zh-CN" dirty="0" smtClean="0"/>
            <a:t>地址。由于</a:t>
          </a:r>
          <a:r>
            <a:rPr lang="en-US" dirty="0" smtClean="0"/>
            <a:t>IP</a:t>
          </a:r>
          <a:r>
            <a:rPr lang="zh-CN" dirty="0" smtClean="0"/>
            <a:t>地址是数字标识，使用时难以记忆和书写，因此在</a:t>
          </a:r>
          <a:r>
            <a:rPr lang="en-US" dirty="0" smtClean="0"/>
            <a:t>IP</a:t>
          </a:r>
          <a:r>
            <a:rPr lang="zh-CN" dirty="0" smtClean="0"/>
            <a:t>地址的基础上又发展出一种符号化的地址方案，来代替数字型的</a:t>
          </a:r>
          <a:r>
            <a:rPr lang="en-US" dirty="0" smtClean="0"/>
            <a:t>IP</a:t>
          </a:r>
          <a:r>
            <a:rPr lang="zh-CN" dirty="0" smtClean="0"/>
            <a:t>地址。每一个符号化的地址都与特定的</a:t>
          </a:r>
          <a:r>
            <a:rPr lang="en-US" dirty="0" smtClean="0"/>
            <a:t>IP</a:t>
          </a:r>
          <a:r>
            <a:rPr lang="zh-CN" dirty="0" smtClean="0"/>
            <a:t>地址对应，这样网络上的资源访问起来就容易得多了。这个与网络上的数字型</a:t>
          </a:r>
          <a:r>
            <a:rPr lang="en-US" dirty="0" smtClean="0"/>
            <a:t>IP</a:t>
          </a:r>
          <a:r>
            <a:rPr lang="zh-CN" dirty="0" smtClean="0"/>
            <a:t>地址相对应的字符型地址，就被称为域名。数字</a:t>
          </a:r>
          <a:r>
            <a:rPr lang="en-US" dirty="0" smtClean="0"/>
            <a:t>IP</a:t>
          </a:r>
          <a:r>
            <a:rPr lang="zh-CN" dirty="0" smtClean="0"/>
            <a:t>不便记忆和识别，人们更习惯于通过域名来访问主机，而域名实际上仍然需要被域名服务器（</a:t>
          </a:r>
          <a:r>
            <a:rPr lang="en-US" dirty="0" smtClean="0"/>
            <a:t>DNS</a:t>
          </a:r>
          <a:r>
            <a:rPr lang="zh-CN" dirty="0" smtClean="0"/>
            <a:t>）翻译为</a:t>
          </a:r>
          <a:r>
            <a:rPr lang="en-US" dirty="0" smtClean="0"/>
            <a:t>IP</a:t>
          </a:r>
          <a:r>
            <a:rPr lang="zh-CN" dirty="0" smtClean="0"/>
            <a:t>地址。</a:t>
          </a:r>
          <a:endParaRPr lang="zh-CN" dirty="0"/>
        </a:p>
      </dgm:t>
    </dgm:pt>
    <dgm:pt modelId="{19E40139-1896-448D-B213-67680408BA9B}" type="parTrans" cxnId="{90C66C59-4932-4D90-BEE6-B339B5C1F8F3}">
      <dgm:prSet/>
      <dgm:spPr/>
      <dgm:t>
        <a:bodyPr/>
        <a:lstStyle/>
        <a:p>
          <a:endParaRPr lang="zh-CN" altLang="en-US"/>
        </a:p>
      </dgm:t>
    </dgm:pt>
    <dgm:pt modelId="{02C781F9-A265-441A-8653-43249EF13FC6}" type="sibTrans" cxnId="{90C66C59-4932-4D90-BEE6-B339B5C1F8F3}">
      <dgm:prSet/>
      <dgm:spPr/>
      <dgm:t>
        <a:bodyPr/>
        <a:lstStyle/>
        <a:p>
          <a:endParaRPr lang="zh-CN" altLang="en-US"/>
        </a:p>
      </dgm:t>
    </dgm:pt>
    <dgm:pt modelId="{FE4AD387-A34E-4D81-A7D9-6482732F50AB}" type="pres">
      <dgm:prSet presAssocID="{4A5840FB-7075-43E8-AC09-88022A3D21D0}" presName="linear" presStyleCnt="0">
        <dgm:presLayoutVars>
          <dgm:animLvl val="lvl"/>
          <dgm:resizeHandles val="exact"/>
        </dgm:presLayoutVars>
      </dgm:prSet>
      <dgm:spPr/>
      <dgm:t>
        <a:bodyPr/>
        <a:lstStyle/>
        <a:p>
          <a:endParaRPr lang="zh-CN" altLang="en-US"/>
        </a:p>
      </dgm:t>
    </dgm:pt>
    <dgm:pt modelId="{4FED3FDC-0B48-430C-8D85-16222F3549A8}" type="pres">
      <dgm:prSet presAssocID="{0D442D3B-3B5B-4D95-AA78-DB12CC3366AE}" presName="parentText" presStyleLbl="node1" presStyleIdx="0" presStyleCnt="1">
        <dgm:presLayoutVars>
          <dgm:chMax val="0"/>
          <dgm:bulletEnabled val="1"/>
        </dgm:presLayoutVars>
      </dgm:prSet>
      <dgm:spPr/>
      <dgm:t>
        <a:bodyPr/>
        <a:lstStyle/>
        <a:p>
          <a:endParaRPr lang="zh-CN" altLang="en-US"/>
        </a:p>
      </dgm:t>
    </dgm:pt>
  </dgm:ptLst>
  <dgm:cxnLst>
    <dgm:cxn modelId="{AD33B2AA-AECA-417E-8694-769753F95818}" type="presOf" srcId="{0D442D3B-3B5B-4D95-AA78-DB12CC3366AE}" destId="{4FED3FDC-0B48-430C-8D85-16222F3549A8}" srcOrd="0" destOrd="0" presId="urn:microsoft.com/office/officeart/2005/8/layout/vList2"/>
    <dgm:cxn modelId="{6B9B41C8-88A8-4947-ACF1-7C51D69F034F}" type="presOf" srcId="{4A5840FB-7075-43E8-AC09-88022A3D21D0}" destId="{FE4AD387-A34E-4D81-A7D9-6482732F50AB}" srcOrd="0" destOrd="0" presId="urn:microsoft.com/office/officeart/2005/8/layout/vList2"/>
    <dgm:cxn modelId="{90C66C59-4932-4D90-BEE6-B339B5C1F8F3}" srcId="{4A5840FB-7075-43E8-AC09-88022A3D21D0}" destId="{0D442D3B-3B5B-4D95-AA78-DB12CC3366AE}" srcOrd="0" destOrd="0" parTransId="{19E40139-1896-448D-B213-67680408BA9B}" sibTransId="{02C781F9-A265-441A-8653-43249EF13FC6}"/>
    <dgm:cxn modelId="{43F74978-8AA6-4942-B722-558A2692B4DB}" type="presParOf" srcId="{FE4AD387-A34E-4D81-A7D9-6482732F50AB}" destId="{4FED3FDC-0B48-430C-8D85-16222F3549A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43694782-38B8-49F1-9292-321E421B9AB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2C9D5A3-08D5-45E3-BC54-147249AC2D2F}">
      <dgm:prSet phldrT="[文本]" custT="1"/>
      <dgm:spPr/>
      <dgm:t>
        <a:bodyPr/>
        <a:lstStyle/>
        <a:p>
          <a:r>
            <a:rPr lang="zh-CN" altLang="zh-CN" sz="2000" b="1" dirty="0" smtClean="0"/>
            <a:t>（</a:t>
          </a:r>
          <a:r>
            <a:rPr lang="en-US" altLang="zh-CN" sz="2000" b="1" dirty="0" smtClean="0"/>
            <a:t>1</a:t>
          </a:r>
          <a:r>
            <a:rPr lang="zh-CN" altLang="zh-CN" sz="2000" b="1" dirty="0" smtClean="0"/>
            <a:t>）</a:t>
          </a:r>
          <a:r>
            <a:rPr lang="en-US" altLang="zh-CN" sz="2000" b="1" dirty="0" smtClean="0"/>
            <a:t>IPv4</a:t>
          </a:r>
          <a:r>
            <a:rPr lang="zh-CN" altLang="zh-CN" sz="2000" b="1" dirty="0" smtClean="0"/>
            <a:t>地址的组成</a:t>
          </a:r>
          <a:endParaRPr lang="zh-CN" altLang="en-US" sz="2000" b="1" dirty="0"/>
        </a:p>
      </dgm:t>
    </dgm:pt>
    <dgm:pt modelId="{E64BC806-4EFD-4B37-83C2-009B93056C51}" type="parTrans" cxnId="{323D951F-5E07-4762-A79F-E2C64A37C751}">
      <dgm:prSet/>
      <dgm:spPr/>
      <dgm:t>
        <a:bodyPr/>
        <a:lstStyle/>
        <a:p>
          <a:endParaRPr lang="zh-CN" altLang="en-US"/>
        </a:p>
      </dgm:t>
    </dgm:pt>
    <dgm:pt modelId="{A1610C0A-E712-43F8-9D98-CB63A1556B20}" type="sibTrans" cxnId="{323D951F-5E07-4762-A79F-E2C64A37C751}">
      <dgm:prSet/>
      <dgm:spPr/>
      <dgm:t>
        <a:bodyPr/>
        <a:lstStyle/>
        <a:p>
          <a:endParaRPr lang="zh-CN" altLang="en-US"/>
        </a:p>
      </dgm:t>
    </dgm:pt>
    <dgm:pt modelId="{E58D1780-049B-413E-92B6-37E446ED1078}">
      <dgm:prSet phldrT="[文本]"/>
      <dgm:spPr/>
      <dgm:t>
        <a:bodyPr/>
        <a:lstStyle/>
        <a:p>
          <a:r>
            <a:rPr lang="zh-CN" altLang="zh-CN" dirty="0" smtClean="0"/>
            <a:t>每个</a:t>
          </a:r>
          <a:r>
            <a:rPr lang="en-US" altLang="zh-CN" dirty="0" smtClean="0"/>
            <a:t>IP</a:t>
          </a:r>
          <a:r>
            <a:rPr lang="zh-CN" altLang="zh-CN" dirty="0" smtClean="0"/>
            <a:t>地址都包含两部分：网络地址和主机地址。其中网络地址具有唯一性，用来标识不同的网络；而主机地址用来区分同一网络上的不同主机，如工作站、服务器和路由器等。相同网络地址中的每个主机地址必须是唯一的。</a:t>
          </a:r>
          <a:endParaRPr lang="zh-CN" altLang="en-US" dirty="0"/>
        </a:p>
      </dgm:t>
    </dgm:pt>
    <dgm:pt modelId="{FA1DFC3A-195B-4676-A9BB-92815FCE5CA2}" type="parTrans" cxnId="{7324C623-5455-432F-958D-40B4E8504BE4}">
      <dgm:prSet/>
      <dgm:spPr/>
      <dgm:t>
        <a:bodyPr/>
        <a:lstStyle/>
        <a:p>
          <a:endParaRPr lang="zh-CN" altLang="en-US"/>
        </a:p>
      </dgm:t>
    </dgm:pt>
    <dgm:pt modelId="{1A1C4896-B357-4713-BAF0-B9809A50DAFC}" type="sibTrans" cxnId="{7324C623-5455-432F-958D-40B4E8504BE4}">
      <dgm:prSet/>
      <dgm:spPr/>
      <dgm:t>
        <a:bodyPr/>
        <a:lstStyle/>
        <a:p>
          <a:endParaRPr lang="zh-CN" altLang="en-US"/>
        </a:p>
      </dgm:t>
    </dgm:pt>
    <dgm:pt modelId="{D47B1B7D-D714-48FA-A83B-BE0D0B29A73E}">
      <dgm:prSet phldrT="[文本]" custT="1"/>
      <dgm:spPr/>
      <dgm:t>
        <a:bodyPr/>
        <a:lstStyle/>
        <a:p>
          <a:r>
            <a:rPr lang="zh-CN" altLang="zh-CN" sz="2000" b="1" dirty="0" smtClean="0"/>
            <a:t>（</a:t>
          </a:r>
          <a:r>
            <a:rPr lang="en-US" altLang="zh-CN" sz="2000" b="1" dirty="0" smtClean="0"/>
            <a:t>2</a:t>
          </a:r>
          <a:r>
            <a:rPr lang="zh-CN" altLang="zh-CN" sz="2000" b="1" dirty="0" smtClean="0"/>
            <a:t>）</a:t>
          </a:r>
          <a:r>
            <a:rPr lang="en-US" altLang="zh-CN" sz="2000" b="1" dirty="0" smtClean="0"/>
            <a:t>IPv4</a:t>
          </a:r>
          <a:r>
            <a:rPr lang="zh-CN" altLang="zh-CN" sz="2000" b="1" dirty="0" smtClean="0"/>
            <a:t>地址的类型</a:t>
          </a:r>
          <a:endParaRPr lang="zh-CN" altLang="en-US" sz="2000" b="1" dirty="0"/>
        </a:p>
      </dgm:t>
    </dgm:pt>
    <dgm:pt modelId="{ED3E0B13-E7CD-4250-A900-953F7579D19D}" type="parTrans" cxnId="{E57B4205-7231-4B3C-BC54-426B8FE36A12}">
      <dgm:prSet/>
      <dgm:spPr/>
      <dgm:t>
        <a:bodyPr/>
        <a:lstStyle/>
        <a:p>
          <a:endParaRPr lang="zh-CN" altLang="en-US"/>
        </a:p>
      </dgm:t>
    </dgm:pt>
    <dgm:pt modelId="{9335FADB-EA62-4351-BBE0-1AFF2227CB10}" type="sibTrans" cxnId="{E57B4205-7231-4B3C-BC54-426B8FE36A12}">
      <dgm:prSet/>
      <dgm:spPr/>
      <dgm:t>
        <a:bodyPr/>
        <a:lstStyle/>
        <a:p>
          <a:endParaRPr lang="zh-CN" altLang="en-US"/>
        </a:p>
      </dgm:t>
    </dgm:pt>
    <dgm:pt modelId="{61A4AB89-E47A-4D04-AEAD-FFCED3ADA47E}">
      <dgm:prSet phldrT="[文本]"/>
      <dgm:spPr/>
      <dgm:t>
        <a:bodyPr/>
        <a:lstStyle/>
        <a:p>
          <a:r>
            <a:rPr lang="zh-CN" altLang="zh-CN" dirty="0" smtClean="0"/>
            <a:t>如表</a:t>
          </a:r>
          <a:r>
            <a:rPr lang="en-US" altLang="zh-CN" dirty="0" smtClean="0"/>
            <a:t>6-3</a:t>
          </a:r>
          <a:r>
            <a:rPr lang="zh-CN" altLang="zh-CN" dirty="0" smtClean="0"/>
            <a:t>所示，</a:t>
          </a:r>
          <a:r>
            <a:rPr lang="en-US" altLang="zh-CN" dirty="0" smtClean="0"/>
            <a:t>IPv4 </a:t>
          </a:r>
          <a:r>
            <a:rPr lang="zh-CN" altLang="zh-CN" dirty="0" smtClean="0"/>
            <a:t>地址可分为</a:t>
          </a:r>
          <a:r>
            <a:rPr lang="en-US" altLang="zh-CN" dirty="0" smtClean="0"/>
            <a:t>A</a:t>
          </a:r>
          <a:r>
            <a:rPr lang="zh-CN" altLang="zh-CN" dirty="0" smtClean="0"/>
            <a:t>、</a:t>
          </a:r>
          <a:r>
            <a:rPr lang="en-US" altLang="zh-CN" dirty="0" smtClean="0"/>
            <a:t>B</a:t>
          </a:r>
          <a:r>
            <a:rPr lang="zh-CN" altLang="zh-CN" dirty="0" smtClean="0"/>
            <a:t>、</a:t>
          </a:r>
          <a:r>
            <a:rPr lang="en-US" altLang="zh-CN" dirty="0" smtClean="0"/>
            <a:t>C</a:t>
          </a:r>
          <a:r>
            <a:rPr lang="zh-CN" altLang="zh-CN" dirty="0" smtClean="0"/>
            <a:t>、</a:t>
          </a:r>
          <a:r>
            <a:rPr lang="en-US" altLang="zh-CN" dirty="0" smtClean="0"/>
            <a:t>D</a:t>
          </a:r>
          <a:r>
            <a:rPr lang="zh-CN" altLang="zh-CN" dirty="0" smtClean="0"/>
            <a:t>、</a:t>
          </a:r>
          <a:r>
            <a:rPr lang="en-US" altLang="zh-CN" dirty="0" smtClean="0"/>
            <a:t>E</a:t>
          </a:r>
          <a:r>
            <a:rPr lang="zh-CN" altLang="zh-CN" dirty="0" smtClean="0"/>
            <a:t>五类，以适应大型、中型、小型的网络。这些类的不同之处在于用于表示网络的位数与用于表示主机的位数之间的差别。值得注意的是，主机位全为</a:t>
          </a:r>
          <a:r>
            <a:rPr lang="en-US" altLang="zh-CN" dirty="0" smtClean="0"/>
            <a:t>1</a:t>
          </a:r>
          <a:r>
            <a:rPr lang="zh-CN" altLang="zh-CN" dirty="0" smtClean="0"/>
            <a:t>的地址表示该网络中的所有主机，即广播地址；主机位全为</a:t>
          </a:r>
          <a:r>
            <a:rPr lang="en-US" altLang="zh-CN" dirty="0" smtClean="0"/>
            <a:t>0</a:t>
          </a:r>
          <a:r>
            <a:rPr lang="zh-CN" altLang="zh-CN" dirty="0" smtClean="0"/>
            <a:t>的地址表示该网络本身，即网络地址。网络中分配给主机的地址不包括广播地址和网络地址，因此，网络中可用的</a:t>
          </a:r>
          <a:r>
            <a:rPr lang="en-US" altLang="zh-CN" dirty="0" smtClean="0"/>
            <a:t>IP</a:t>
          </a:r>
          <a:r>
            <a:rPr lang="zh-CN" altLang="zh-CN" dirty="0" smtClean="0"/>
            <a:t>地址数</a:t>
          </a:r>
          <a:r>
            <a:rPr lang="en-US" altLang="zh-CN" dirty="0" smtClean="0"/>
            <a:t>=2^n-2</a:t>
          </a:r>
          <a:r>
            <a:rPr lang="zh-CN" altLang="zh-CN" dirty="0" smtClean="0"/>
            <a:t>（</a:t>
          </a:r>
          <a:r>
            <a:rPr lang="en-US" altLang="zh-CN" dirty="0" smtClean="0"/>
            <a:t>n</a:t>
          </a:r>
          <a:r>
            <a:rPr lang="zh-CN" altLang="zh-CN" dirty="0" smtClean="0"/>
            <a:t>为</a:t>
          </a:r>
          <a:r>
            <a:rPr lang="en-US" altLang="zh-CN" dirty="0" smtClean="0"/>
            <a:t>IP</a:t>
          </a:r>
          <a:r>
            <a:rPr lang="zh-CN" altLang="zh-CN" dirty="0" smtClean="0"/>
            <a:t>地址中主机部分的位数）。</a:t>
          </a:r>
          <a:endParaRPr lang="zh-CN" altLang="en-US" dirty="0"/>
        </a:p>
      </dgm:t>
    </dgm:pt>
    <dgm:pt modelId="{FDCC8853-F593-4C80-AB96-BA3A51544280}" type="parTrans" cxnId="{8F40FC1B-A7F7-44E4-A140-39655B3257A8}">
      <dgm:prSet/>
      <dgm:spPr/>
      <dgm:t>
        <a:bodyPr/>
        <a:lstStyle/>
        <a:p>
          <a:endParaRPr lang="zh-CN" altLang="en-US"/>
        </a:p>
      </dgm:t>
    </dgm:pt>
    <dgm:pt modelId="{C136B86B-C3DB-4CFF-AFE3-FFF8375027FE}" type="sibTrans" cxnId="{8F40FC1B-A7F7-44E4-A140-39655B3257A8}">
      <dgm:prSet/>
      <dgm:spPr/>
      <dgm:t>
        <a:bodyPr/>
        <a:lstStyle/>
        <a:p>
          <a:endParaRPr lang="zh-CN" altLang="en-US"/>
        </a:p>
      </dgm:t>
    </dgm:pt>
    <dgm:pt modelId="{A830FFB4-0783-4FE9-9B7B-117DAB30646F}" type="pres">
      <dgm:prSet presAssocID="{43694782-38B8-49F1-9292-321E421B9ABB}" presName="Name0" presStyleCnt="0">
        <dgm:presLayoutVars>
          <dgm:dir/>
          <dgm:animLvl val="lvl"/>
          <dgm:resizeHandles val="exact"/>
        </dgm:presLayoutVars>
      </dgm:prSet>
      <dgm:spPr/>
      <dgm:t>
        <a:bodyPr/>
        <a:lstStyle/>
        <a:p>
          <a:endParaRPr lang="zh-CN" altLang="en-US"/>
        </a:p>
      </dgm:t>
    </dgm:pt>
    <dgm:pt modelId="{8F067483-5E35-46D9-883A-E90DB86C77FF}" type="pres">
      <dgm:prSet presAssocID="{72C9D5A3-08D5-45E3-BC54-147249AC2D2F}" presName="composite" presStyleCnt="0"/>
      <dgm:spPr/>
    </dgm:pt>
    <dgm:pt modelId="{CC10A017-A77F-4960-A807-4849D75D7FFA}" type="pres">
      <dgm:prSet presAssocID="{72C9D5A3-08D5-45E3-BC54-147249AC2D2F}" presName="parTx" presStyleLbl="alignNode1" presStyleIdx="0" presStyleCnt="2" custLinFactNeighborX="-1" custLinFactNeighborY="-21089">
        <dgm:presLayoutVars>
          <dgm:chMax val="0"/>
          <dgm:chPref val="0"/>
          <dgm:bulletEnabled val="1"/>
        </dgm:presLayoutVars>
      </dgm:prSet>
      <dgm:spPr/>
      <dgm:t>
        <a:bodyPr/>
        <a:lstStyle/>
        <a:p>
          <a:endParaRPr lang="zh-CN" altLang="en-US"/>
        </a:p>
      </dgm:t>
    </dgm:pt>
    <dgm:pt modelId="{AD946EFA-02AC-415D-A423-A990D0CE0B60}" type="pres">
      <dgm:prSet presAssocID="{72C9D5A3-08D5-45E3-BC54-147249AC2D2F}" presName="desTx" presStyleLbl="alignAccFollowNode1" presStyleIdx="0" presStyleCnt="2">
        <dgm:presLayoutVars>
          <dgm:bulletEnabled val="1"/>
        </dgm:presLayoutVars>
      </dgm:prSet>
      <dgm:spPr/>
      <dgm:t>
        <a:bodyPr/>
        <a:lstStyle/>
        <a:p>
          <a:endParaRPr lang="zh-CN" altLang="en-US"/>
        </a:p>
      </dgm:t>
    </dgm:pt>
    <dgm:pt modelId="{4E91B969-ACFF-4F56-B989-54A5BBEB78FA}" type="pres">
      <dgm:prSet presAssocID="{A1610C0A-E712-43F8-9D98-CB63A1556B20}" presName="space" presStyleCnt="0"/>
      <dgm:spPr/>
    </dgm:pt>
    <dgm:pt modelId="{A466EB1E-DE58-4606-8411-66AA3F2FE946}" type="pres">
      <dgm:prSet presAssocID="{D47B1B7D-D714-48FA-A83B-BE0D0B29A73E}" presName="composite" presStyleCnt="0"/>
      <dgm:spPr/>
    </dgm:pt>
    <dgm:pt modelId="{1C9EF1A5-3658-4B31-8A1C-14A863A16848}" type="pres">
      <dgm:prSet presAssocID="{D47B1B7D-D714-48FA-A83B-BE0D0B29A73E}" presName="parTx" presStyleLbl="alignNode1" presStyleIdx="1" presStyleCnt="2">
        <dgm:presLayoutVars>
          <dgm:chMax val="0"/>
          <dgm:chPref val="0"/>
          <dgm:bulletEnabled val="1"/>
        </dgm:presLayoutVars>
      </dgm:prSet>
      <dgm:spPr/>
      <dgm:t>
        <a:bodyPr/>
        <a:lstStyle/>
        <a:p>
          <a:endParaRPr lang="zh-CN" altLang="en-US"/>
        </a:p>
      </dgm:t>
    </dgm:pt>
    <dgm:pt modelId="{AAB09447-739E-4EE0-86EC-7ED71074388E}" type="pres">
      <dgm:prSet presAssocID="{D47B1B7D-D714-48FA-A83B-BE0D0B29A73E}" presName="desTx" presStyleLbl="alignAccFollowNode1" presStyleIdx="1" presStyleCnt="2">
        <dgm:presLayoutVars>
          <dgm:bulletEnabled val="1"/>
        </dgm:presLayoutVars>
      </dgm:prSet>
      <dgm:spPr/>
      <dgm:t>
        <a:bodyPr/>
        <a:lstStyle/>
        <a:p>
          <a:endParaRPr lang="zh-CN" altLang="en-US"/>
        </a:p>
      </dgm:t>
    </dgm:pt>
  </dgm:ptLst>
  <dgm:cxnLst>
    <dgm:cxn modelId="{8F40FC1B-A7F7-44E4-A140-39655B3257A8}" srcId="{D47B1B7D-D714-48FA-A83B-BE0D0B29A73E}" destId="{61A4AB89-E47A-4D04-AEAD-FFCED3ADA47E}" srcOrd="0" destOrd="0" parTransId="{FDCC8853-F593-4C80-AB96-BA3A51544280}" sibTransId="{C136B86B-C3DB-4CFF-AFE3-FFF8375027FE}"/>
    <dgm:cxn modelId="{DDA111EB-A413-4C46-AC05-0DF055F4E288}" type="presOf" srcId="{E58D1780-049B-413E-92B6-37E446ED1078}" destId="{AD946EFA-02AC-415D-A423-A990D0CE0B60}" srcOrd="0" destOrd="0" presId="urn:microsoft.com/office/officeart/2005/8/layout/hList1"/>
    <dgm:cxn modelId="{7324C623-5455-432F-958D-40B4E8504BE4}" srcId="{72C9D5A3-08D5-45E3-BC54-147249AC2D2F}" destId="{E58D1780-049B-413E-92B6-37E446ED1078}" srcOrd="0" destOrd="0" parTransId="{FA1DFC3A-195B-4676-A9BB-92815FCE5CA2}" sibTransId="{1A1C4896-B357-4713-BAF0-B9809A50DAFC}"/>
    <dgm:cxn modelId="{323D951F-5E07-4762-A79F-E2C64A37C751}" srcId="{43694782-38B8-49F1-9292-321E421B9ABB}" destId="{72C9D5A3-08D5-45E3-BC54-147249AC2D2F}" srcOrd="0" destOrd="0" parTransId="{E64BC806-4EFD-4B37-83C2-009B93056C51}" sibTransId="{A1610C0A-E712-43F8-9D98-CB63A1556B20}"/>
    <dgm:cxn modelId="{E6E44F72-6E52-4906-81C1-821FFB880957}" type="presOf" srcId="{61A4AB89-E47A-4D04-AEAD-FFCED3ADA47E}" destId="{AAB09447-739E-4EE0-86EC-7ED71074388E}" srcOrd="0" destOrd="0" presId="urn:microsoft.com/office/officeart/2005/8/layout/hList1"/>
    <dgm:cxn modelId="{22ABBCD3-AA94-4FAF-8ED1-34BB08FCB846}" type="presOf" srcId="{72C9D5A3-08D5-45E3-BC54-147249AC2D2F}" destId="{CC10A017-A77F-4960-A807-4849D75D7FFA}" srcOrd="0" destOrd="0" presId="urn:microsoft.com/office/officeart/2005/8/layout/hList1"/>
    <dgm:cxn modelId="{8248A891-D6E5-481D-B637-449C831A1386}" type="presOf" srcId="{43694782-38B8-49F1-9292-321E421B9ABB}" destId="{A830FFB4-0783-4FE9-9B7B-117DAB30646F}" srcOrd="0" destOrd="0" presId="urn:microsoft.com/office/officeart/2005/8/layout/hList1"/>
    <dgm:cxn modelId="{E57B4205-7231-4B3C-BC54-426B8FE36A12}" srcId="{43694782-38B8-49F1-9292-321E421B9ABB}" destId="{D47B1B7D-D714-48FA-A83B-BE0D0B29A73E}" srcOrd="1" destOrd="0" parTransId="{ED3E0B13-E7CD-4250-A900-953F7579D19D}" sibTransId="{9335FADB-EA62-4351-BBE0-1AFF2227CB10}"/>
    <dgm:cxn modelId="{F8E6C771-0BCB-4635-9D59-58BEF8021CC7}" type="presOf" srcId="{D47B1B7D-D714-48FA-A83B-BE0D0B29A73E}" destId="{1C9EF1A5-3658-4B31-8A1C-14A863A16848}" srcOrd="0" destOrd="0" presId="urn:microsoft.com/office/officeart/2005/8/layout/hList1"/>
    <dgm:cxn modelId="{A1C33794-3494-4985-AC0E-FD7E07E21E1D}" type="presParOf" srcId="{A830FFB4-0783-4FE9-9B7B-117DAB30646F}" destId="{8F067483-5E35-46D9-883A-E90DB86C77FF}" srcOrd="0" destOrd="0" presId="urn:microsoft.com/office/officeart/2005/8/layout/hList1"/>
    <dgm:cxn modelId="{281E532E-2948-4B2C-A4D8-3C2799F3CC33}" type="presParOf" srcId="{8F067483-5E35-46D9-883A-E90DB86C77FF}" destId="{CC10A017-A77F-4960-A807-4849D75D7FFA}" srcOrd="0" destOrd="0" presId="urn:microsoft.com/office/officeart/2005/8/layout/hList1"/>
    <dgm:cxn modelId="{299A5D03-BB1C-49F5-A4A1-D35E26FA710E}" type="presParOf" srcId="{8F067483-5E35-46D9-883A-E90DB86C77FF}" destId="{AD946EFA-02AC-415D-A423-A990D0CE0B60}" srcOrd="1" destOrd="0" presId="urn:microsoft.com/office/officeart/2005/8/layout/hList1"/>
    <dgm:cxn modelId="{27AC5F72-1174-44AC-BAE6-128670C26FDD}" type="presParOf" srcId="{A830FFB4-0783-4FE9-9B7B-117DAB30646F}" destId="{4E91B969-ACFF-4F56-B989-54A5BBEB78FA}" srcOrd="1" destOrd="0" presId="urn:microsoft.com/office/officeart/2005/8/layout/hList1"/>
    <dgm:cxn modelId="{4EAD84E5-E211-4B7E-8545-2763910407FC}" type="presParOf" srcId="{A830FFB4-0783-4FE9-9B7B-117DAB30646F}" destId="{A466EB1E-DE58-4606-8411-66AA3F2FE946}" srcOrd="2" destOrd="0" presId="urn:microsoft.com/office/officeart/2005/8/layout/hList1"/>
    <dgm:cxn modelId="{A73308E9-1796-4BF5-886D-ECB5611DE427}" type="presParOf" srcId="{A466EB1E-DE58-4606-8411-66AA3F2FE946}" destId="{1C9EF1A5-3658-4B31-8A1C-14A863A16848}" srcOrd="0" destOrd="0" presId="urn:microsoft.com/office/officeart/2005/8/layout/hList1"/>
    <dgm:cxn modelId="{72B172D0-8DAF-43C3-8EB4-560DE80657A4}" type="presParOf" srcId="{A466EB1E-DE58-4606-8411-66AA3F2FE946}" destId="{AAB09447-739E-4EE0-86EC-7ED71074388E}" srcOrd="1" destOrd="0" presId="urn:microsoft.com/office/officeart/2005/8/layout/hList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13C10B5-5AF4-4693-BAE0-4131290F0767}"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AF03723A-33F6-4CA7-96E4-1780690B63E1}">
      <dgm:prSet/>
      <dgm:spPr/>
      <dgm:t>
        <a:bodyPr/>
        <a:lstStyle/>
        <a:p>
          <a:pPr rtl="0"/>
          <a:r>
            <a:rPr lang="en-US" smtClean="0"/>
            <a:t>(a)A</a:t>
          </a:r>
          <a:r>
            <a:rPr lang="zh-CN" smtClean="0"/>
            <a:t>类地址第</a:t>
          </a:r>
          <a:r>
            <a:rPr lang="en-US" smtClean="0"/>
            <a:t>1</a:t>
          </a:r>
          <a:r>
            <a:rPr lang="zh-CN" smtClean="0"/>
            <a:t>字节为网络地址，其它</a:t>
          </a:r>
          <a:r>
            <a:rPr lang="en-US" smtClean="0"/>
            <a:t>3</a:t>
          </a:r>
          <a:r>
            <a:rPr lang="zh-CN" smtClean="0"/>
            <a:t>个字节为主机地址。 </a:t>
          </a:r>
          <a:endParaRPr lang="zh-CN"/>
        </a:p>
      </dgm:t>
    </dgm:pt>
    <dgm:pt modelId="{DC4DFC9F-D073-440A-BB3F-39FB2EA8BF98}" type="parTrans" cxnId="{10AA45A4-9A71-4A7F-83A8-89B3C6375553}">
      <dgm:prSet/>
      <dgm:spPr/>
      <dgm:t>
        <a:bodyPr/>
        <a:lstStyle/>
        <a:p>
          <a:endParaRPr lang="zh-CN" altLang="en-US"/>
        </a:p>
      </dgm:t>
    </dgm:pt>
    <dgm:pt modelId="{CFFD77D2-F15A-4102-93F4-88A558ED0566}" type="sibTrans" cxnId="{10AA45A4-9A71-4A7F-83A8-89B3C6375553}">
      <dgm:prSet/>
      <dgm:spPr/>
      <dgm:t>
        <a:bodyPr/>
        <a:lstStyle/>
        <a:p>
          <a:endParaRPr lang="zh-CN" altLang="en-US"/>
        </a:p>
      </dgm:t>
    </dgm:pt>
    <dgm:pt modelId="{10D210AD-66DC-4BA7-A002-207DE82F0E52}">
      <dgm:prSet/>
      <dgm:spPr/>
      <dgm:t>
        <a:bodyPr/>
        <a:lstStyle/>
        <a:p>
          <a:pPr rtl="0"/>
          <a:r>
            <a:rPr lang="en-US" smtClean="0"/>
            <a:t>(b)A</a:t>
          </a:r>
          <a:r>
            <a:rPr lang="zh-CN" smtClean="0"/>
            <a:t>类地址范围：</a:t>
          </a:r>
          <a:r>
            <a:rPr lang="en-US" smtClean="0"/>
            <a:t>1.0.0.1-126.255.255.254 </a:t>
          </a:r>
          <a:endParaRPr lang="zh-CN"/>
        </a:p>
      </dgm:t>
    </dgm:pt>
    <dgm:pt modelId="{65C9EFFD-5F9B-4AB2-8A55-867B21A4A0C6}" type="parTrans" cxnId="{FDEB0CE2-07F1-4A62-BC7B-94F812292936}">
      <dgm:prSet/>
      <dgm:spPr/>
      <dgm:t>
        <a:bodyPr/>
        <a:lstStyle/>
        <a:p>
          <a:endParaRPr lang="zh-CN" altLang="en-US"/>
        </a:p>
      </dgm:t>
    </dgm:pt>
    <dgm:pt modelId="{B3952378-5A01-4070-80AD-37365BA52214}" type="sibTrans" cxnId="{FDEB0CE2-07F1-4A62-BC7B-94F812292936}">
      <dgm:prSet/>
      <dgm:spPr/>
      <dgm:t>
        <a:bodyPr/>
        <a:lstStyle/>
        <a:p>
          <a:endParaRPr lang="zh-CN" altLang="en-US"/>
        </a:p>
      </dgm:t>
    </dgm:pt>
    <dgm:pt modelId="{6092EFB2-C793-4EAE-BBCB-2D143B7E5984}">
      <dgm:prSet/>
      <dgm:spPr/>
      <dgm:t>
        <a:bodyPr/>
        <a:lstStyle/>
        <a:p>
          <a:pPr rtl="0"/>
          <a:r>
            <a:rPr lang="en-US" smtClean="0"/>
            <a:t>(c)A</a:t>
          </a:r>
          <a:r>
            <a:rPr lang="zh-CN" smtClean="0"/>
            <a:t>类地址中的私有地址和保留地址：其中</a:t>
          </a:r>
          <a:r>
            <a:rPr lang="en-US" smtClean="0"/>
            <a:t>10.X.X.X</a:t>
          </a:r>
          <a:r>
            <a:rPr lang="zh-CN" smtClean="0"/>
            <a:t>是私有地址（所谓的私有地址就是在互联网上不使用，而被用在局域网络中的地址）， 具体范围为</a:t>
          </a:r>
          <a:r>
            <a:rPr lang="en-US" smtClean="0"/>
            <a:t>10.0.0.0-10.255.255.255</a:t>
          </a:r>
          <a:r>
            <a:rPr lang="zh-CN" smtClean="0"/>
            <a:t>；</a:t>
          </a:r>
          <a:r>
            <a:rPr lang="en-US" smtClean="0"/>
            <a:t> 127.X.X.X</a:t>
          </a:r>
          <a:r>
            <a:rPr lang="zh-CN" smtClean="0"/>
            <a:t>是保留地址，用做循环测试用的，如用</a:t>
          </a:r>
          <a:r>
            <a:rPr lang="en-US" smtClean="0"/>
            <a:t>ping 127.0.0.1</a:t>
          </a:r>
          <a:r>
            <a:rPr lang="zh-CN" smtClean="0"/>
            <a:t>可以判断网卡工作是否正常。 </a:t>
          </a:r>
          <a:endParaRPr lang="zh-CN"/>
        </a:p>
      </dgm:t>
    </dgm:pt>
    <dgm:pt modelId="{4A030935-61C9-4CE5-9BFE-4AEA9BE72870}" type="parTrans" cxnId="{96F17F7F-09F9-48F6-B64C-C081E7F1CE89}">
      <dgm:prSet/>
      <dgm:spPr/>
      <dgm:t>
        <a:bodyPr/>
        <a:lstStyle/>
        <a:p>
          <a:endParaRPr lang="zh-CN" altLang="en-US"/>
        </a:p>
      </dgm:t>
    </dgm:pt>
    <dgm:pt modelId="{1CBA6359-EED8-4C65-A8C3-D7FA00AD6803}" type="sibTrans" cxnId="{96F17F7F-09F9-48F6-B64C-C081E7F1CE89}">
      <dgm:prSet/>
      <dgm:spPr/>
      <dgm:t>
        <a:bodyPr/>
        <a:lstStyle/>
        <a:p>
          <a:endParaRPr lang="zh-CN" altLang="en-US"/>
        </a:p>
      </dgm:t>
    </dgm:pt>
    <dgm:pt modelId="{89070C47-6E24-4C17-9158-FC13D1952154}">
      <dgm:prSet/>
      <dgm:spPr/>
      <dgm:t>
        <a:bodyPr/>
        <a:lstStyle/>
        <a:p>
          <a:pPr rtl="0"/>
          <a:r>
            <a:rPr lang="en-US" smtClean="0"/>
            <a:t>(d)A</a:t>
          </a:r>
          <a:r>
            <a:rPr lang="zh-CN" smtClean="0"/>
            <a:t>类地址适用于主机数达</a:t>
          </a:r>
          <a:r>
            <a:rPr lang="en-US" smtClean="0"/>
            <a:t>1600</a:t>
          </a:r>
          <a:r>
            <a:rPr lang="zh-CN" smtClean="0"/>
            <a:t>多万台的大型网络。</a:t>
          </a:r>
          <a:endParaRPr lang="zh-CN"/>
        </a:p>
      </dgm:t>
    </dgm:pt>
    <dgm:pt modelId="{950EAB0D-F69C-486B-8B10-A51E72E68EC5}" type="parTrans" cxnId="{C7FE1FF9-19C7-4DD5-85C4-42E0B2B623A8}">
      <dgm:prSet/>
      <dgm:spPr/>
      <dgm:t>
        <a:bodyPr/>
        <a:lstStyle/>
        <a:p>
          <a:endParaRPr lang="zh-CN" altLang="en-US"/>
        </a:p>
      </dgm:t>
    </dgm:pt>
    <dgm:pt modelId="{09AC0B40-88E6-4B2D-8B7A-6B1BB93AAD66}" type="sibTrans" cxnId="{C7FE1FF9-19C7-4DD5-85C4-42E0B2B623A8}">
      <dgm:prSet/>
      <dgm:spPr/>
      <dgm:t>
        <a:bodyPr/>
        <a:lstStyle/>
        <a:p>
          <a:endParaRPr lang="zh-CN" altLang="en-US"/>
        </a:p>
      </dgm:t>
    </dgm:pt>
    <dgm:pt modelId="{B42347E1-6F61-468D-BFBD-3BACC1A3781E}" type="pres">
      <dgm:prSet presAssocID="{B13C10B5-5AF4-4693-BAE0-4131290F0767}" presName="linear" presStyleCnt="0">
        <dgm:presLayoutVars>
          <dgm:animLvl val="lvl"/>
          <dgm:resizeHandles val="exact"/>
        </dgm:presLayoutVars>
      </dgm:prSet>
      <dgm:spPr/>
      <dgm:t>
        <a:bodyPr/>
        <a:lstStyle/>
        <a:p>
          <a:endParaRPr lang="zh-CN" altLang="en-US"/>
        </a:p>
      </dgm:t>
    </dgm:pt>
    <dgm:pt modelId="{5AE5AEE2-8AC7-4CD6-92CA-57C0BED74639}" type="pres">
      <dgm:prSet presAssocID="{AF03723A-33F6-4CA7-96E4-1780690B63E1}" presName="parentText" presStyleLbl="node1" presStyleIdx="0" presStyleCnt="4">
        <dgm:presLayoutVars>
          <dgm:chMax val="0"/>
          <dgm:bulletEnabled val="1"/>
        </dgm:presLayoutVars>
      </dgm:prSet>
      <dgm:spPr/>
      <dgm:t>
        <a:bodyPr/>
        <a:lstStyle/>
        <a:p>
          <a:endParaRPr lang="zh-CN" altLang="en-US"/>
        </a:p>
      </dgm:t>
    </dgm:pt>
    <dgm:pt modelId="{9E260A15-34FB-4578-98C6-9E35AB820A00}" type="pres">
      <dgm:prSet presAssocID="{CFFD77D2-F15A-4102-93F4-88A558ED0566}" presName="spacer" presStyleCnt="0"/>
      <dgm:spPr/>
    </dgm:pt>
    <dgm:pt modelId="{7C8E9496-1A00-4809-B8D5-DCA6A749B4CB}" type="pres">
      <dgm:prSet presAssocID="{10D210AD-66DC-4BA7-A002-207DE82F0E52}" presName="parentText" presStyleLbl="node1" presStyleIdx="1" presStyleCnt="4">
        <dgm:presLayoutVars>
          <dgm:chMax val="0"/>
          <dgm:bulletEnabled val="1"/>
        </dgm:presLayoutVars>
      </dgm:prSet>
      <dgm:spPr/>
      <dgm:t>
        <a:bodyPr/>
        <a:lstStyle/>
        <a:p>
          <a:endParaRPr lang="zh-CN" altLang="en-US"/>
        </a:p>
      </dgm:t>
    </dgm:pt>
    <dgm:pt modelId="{416CFC04-B93D-4CB6-8D46-C5FCB4398DF5}" type="pres">
      <dgm:prSet presAssocID="{B3952378-5A01-4070-80AD-37365BA52214}" presName="spacer" presStyleCnt="0"/>
      <dgm:spPr/>
    </dgm:pt>
    <dgm:pt modelId="{8642EB80-2993-4EF6-98EF-8536F9683E01}" type="pres">
      <dgm:prSet presAssocID="{6092EFB2-C793-4EAE-BBCB-2D143B7E5984}" presName="parentText" presStyleLbl="node1" presStyleIdx="2" presStyleCnt="4">
        <dgm:presLayoutVars>
          <dgm:chMax val="0"/>
          <dgm:bulletEnabled val="1"/>
        </dgm:presLayoutVars>
      </dgm:prSet>
      <dgm:spPr/>
      <dgm:t>
        <a:bodyPr/>
        <a:lstStyle/>
        <a:p>
          <a:endParaRPr lang="zh-CN" altLang="en-US"/>
        </a:p>
      </dgm:t>
    </dgm:pt>
    <dgm:pt modelId="{91B86BED-B805-400E-AB9A-C3EF9D8A4AD6}" type="pres">
      <dgm:prSet presAssocID="{1CBA6359-EED8-4C65-A8C3-D7FA00AD6803}" presName="spacer" presStyleCnt="0"/>
      <dgm:spPr/>
    </dgm:pt>
    <dgm:pt modelId="{2F667F53-49FC-41C2-8FF3-055302BFE520}" type="pres">
      <dgm:prSet presAssocID="{89070C47-6E24-4C17-9158-FC13D1952154}" presName="parentText" presStyleLbl="node1" presStyleIdx="3" presStyleCnt="4">
        <dgm:presLayoutVars>
          <dgm:chMax val="0"/>
          <dgm:bulletEnabled val="1"/>
        </dgm:presLayoutVars>
      </dgm:prSet>
      <dgm:spPr/>
      <dgm:t>
        <a:bodyPr/>
        <a:lstStyle/>
        <a:p>
          <a:endParaRPr lang="zh-CN" altLang="en-US"/>
        </a:p>
      </dgm:t>
    </dgm:pt>
  </dgm:ptLst>
  <dgm:cxnLst>
    <dgm:cxn modelId="{63E30C25-BE56-45D7-89CD-E08EAD9D0EFC}" type="presOf" srcId="{10D210AD-66DC-4BA7-A002-207DE82F0E52}" destId="{7C8E9496-1A00-4809-B8D5-DCA6A749B4CB}" srcOrd="0" destOrd="0" presId="urn:microsoft.com/office/officeart/2005/8/layout/vList2"/>
    <dgm:cxn modelId="{8F728AEE-BB98-449E-B71A-0FE0F7255856}" type="presOf" srcId="{89070C47-6E24-4C17-9158-FC13D1952154}" destId="{2F667F53-49FC-41C2-8FF3-055302BFE520}" srcOrd="0" destOrd="0" presId="urn:microsoft.com/office/officeart/2005/8/layout/vList2"/>
    <dgm:cxn modelId="{10AA45A4-9A71-4A7F-83A8-89B3C6375553}" srcId="{B13C10B5-5AF4-4693-BAE0-4131290F0767}" destId="{AF03723A-33F6-4CA7-96E4-1780690B63E1}" srcOrd="0" destOrd="0" parTransId="{DC4DFC9F-D073-440A-BB3F-39FB2EA8BF98}" sibTransId="{CFFD77D2-F15A-4102-93F4-88A558ED0566}"/>
    <dgm:cxn modelId="{ED505017-9F3E-449F-A9A5-A2BAE815FBDE}" type="presOf" srcId="{AF03723A-33F6-4CA7-96E4-1780690B63E1}" destId="{5AE5AEE2-8AC7-4CD6-92CA-57C0BED74639}" srcOrd="0" destOrd="0" presId="urn:microsoft.com/office/officeart/2005/8/layout/vList2"/>
    <dgm:cxn modelId="{C7FE1FF9-19C7-4DD5-85C4-42E0B2B623A8}" srcId="{B13C10B5-5AF4-4693-BAE0-4131290F0767}" destId="{89070C47-6E24-4C17-9158-FC13D1952154}" srcOrd="3" destOrd="0" parTransId="{950EAB0D-F69C-486B-8B10-A51E72E68EC5}" sibTransId="{09AC0B40-88E6-4B2D-8B7A-6B1BB93AAD66}"/>
    <dgm:cxn modelId="{1B9B8682-DAB8-42CC-9FFF-74E4D019EA05}" type="presOf" srcId="{6092EFB2-C793-4EAE-BBCB-2D143B7E5984}" destId="{8642EB80-2993-4EF6-98EF-8536F9683E01}" srcOrd="0" destOrd="0" presId="urn:microsoft.com/office/officeart/2005/8/layout/vList2"/>
    <dgm:cxn modelId="{96F17F7F-09F9-48F6-B64C-C081E7F1CE89}" srcId="{B13C10B5-5AF4-4693-BAE0-4131290F0767}" destId="{6092EFB2-C793-4EAE-BBCB-2D143B7E5984}" srcOrd="2" destOrd="0" parTransId="{4A030935-61C9-4CE5-9BFE-4AEA9BE72870}" sibTransId="{1CBA6359-EED8-4C65-A8C3-D7FA00AD6803}"/>
    <dgm:cxn modelId="{C2BD5BC3-478D-4042-908F-2B919FF95028}" type="presOf" srcId="{B13C10B5-5AF4-4693-BAE0-4131290F0767}" destId="{B42347E1-6F61-468D-BFBD-3BACC1A3781E}" srcOrd="0" destOrd="0" presId="urn:microsoft.com/office/officeart/2005/8/layout/vList2"/>
    <dgm:cxn modelId="{FDEB0CE2-07F1-4A62-BC7B-94F812292936}" srcId="{B13C10B5-5AF4-4693-BAE0-4131290F0767}" destId="{10D210AD-66DC-4BA7-A002-207DE82F0E52}" srcOrd="1" destOrd="0" parTransId="{65C9EFFD-5F9B-4AB2-8A55-867B21A4A0C6}" sibTransId="{B3952378-5A01-4070-80AD-37365BA52214}"/>
    <dgm:cxn modelId="{ED41B2A2-54B6-4281-BE87-BB7AFA25C635}" type="presParOf" srcId="{B42347E1-6F61-468D-BFBD-3BACC1A3781E}" destId="{5AE5AEE2-8AC7-4CD6-92CA-57C0BED74639}" srcOrd="0" destOrd="0" presId="urn:microsoft.com/office/officeart/2005/8/layout/vList2"/>
    <dgm:cxn modelId="{B8A5012A-99C3-4D9A-A677-C0BC759DE05D}" type="presParOf" srcId="{B42347E1-6F61-468D-BFBD-3BACC1A3781E}" destId="{9E260A15-34FB-4578-98C6-9E35AB820A00}" srcOrd="1" destOrd="0" presId="urn:microsoft.com/office/officeart/2005/8/layout/vList2"/>
    <dgm:cxn modelId="{AC967431-69A5-4C04-961E-E0CEB4431A63}" type="presParOf" srcId="{B42347E1-6F61-468D-BFBD-3BACC1A3781E}" destId="{7C8E9496-1A00-4809-B8D5-DCA6A749B4CB}" srcOrd="2" destOrd="0" presId="urn:microsoft.com/office/officeart/2005/8/layout/vList2"/>
    <dgm:cxn modelId="{06B99B85-394C-4663-8741-F268B81DA566}" type="presParOf" srcId="{B42347E1-6F61-468D-BFBD-3BACC1A3781E}" destId="{416CFC04-B93D-4CB6-8D46-C5FCB4398DF5}" srcOrd="3" destOrd="0" presId="urn:microsoft.com/office/officeart/2005/8/layout/vList2"/>
    <dgm:cxn modelId="{A9B3A9EE-F3D1-4A72-9E4C-FD045FCFE371}" type="presParOf" srcId="{B42347E1-6F61-468D-BFBD-3BACC1A3781E}" destId="{8642EB80-2993-4EF6-98EF-8536F9683E01}" srcOrd="4" destOrd="0" presId="urn:microsoft.com/office/officeart/2005/8/layout/vList2"/>
    <dgm:cxn modelId="{AC67AF92-EF3D-4AD6-98D5-56E7C5BDDDC0}" type="presParOf" srcId="{B42347E1-6F61-468D-BFBD-3BACC1A3781E}" destId="{91B86BED-B805-400E-AB9A-C3EF9D8A4AD6}" srcOrd="5" destOrd="0" presId="urn:microsoft.com/office/officeart/2005/8/layout/vList2"/>
    <dgm:cxn modelId="{C0A0E332-0B84-4CF3-9680-BDC1D4060F54}" type="presParOf" srcId="{B42347E1-6F61-468D-BFBD-3BACC1A3781E}" destId="{2F667F53-49FC-41C2-8FF3-055302BFE52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BC718F5-4230-46BE-9D54-F938D2CE6A14}"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8563E146-3949-48CD-9EBA-A84C475E74C0}">
      <dgm:prSet/>
      <dgm:spPr/>
      <dgm:t>
        <a:bodyPr/>
        <a:lstStyle/>
        <a:p>
          <a:pPr rtl="0"/>
          <a:r>
            <a:rPr lang="en-US" smtClean="0"/>
            <a:t>(a)B</a:t>
          </a:r>
          <a:r>
            <a:rPr lang="zh-CN" smtClean="0"/>
            <a:t>类地址第</a:t>
          </a:r>
          <a:r>
            <a:rPr lang="en-US" smtClean="0"/>
            <a:t>1</a:t>
          </a:r>
          <a:r>
            <a:rPr lang="zh-CN" smtClean="0"/>
            <a:t>字节和第</a:t>
          </a:r>
          <a:r>
            <a:rPr lang="en-US" smtClean="0"/>
            <a:t>2</a:t>
          </a:r>
          <a:r>
            <a:rPr lang="zh-CN" smtClean="0"/>
            <a:t>字节为网络地址，其它</a:t>
          </a:r>
          <a:r>
            <a:rPr lang="en-US" smtClean="0"/>
            <a:t>2</a:t>
          </a:r>
          <a:r>
            <a:rPr lang="zh-CN" smtClean="0"/>
            <a:t>个字节为主机地址。 </a:t>
          </a:r>
          <a:endParaRPr lang="zh-CN"/>
        </a:p>
      </dgm:t>
    </dgm:pt>
    <dgm:pt modelId="{783DC4F1-8969-43BA-8AF3-D21B88363F35}" type="parTrans" cxnId="{6E1DCC52-5176-4A25-AAA1-FF4F7DD9B045}">
      <dgm:prSet/>
      <dgm:spPr/>
      <dgm:t>
        <a:bodyPr/>
        <a:lstStyle/>
        <a:p>
          <a:endParaRPr lang="zh-CN" altLang="en-US"/>
        </a:p>
      </dgm:t>
    </dgm:pt>
    <dgm:pt modelId="{F136E9B0-FF79-4254-8F9E-9B27CFA1B6D2}" type="sibTrans" cxnId="{6E1DCC52-5176-4A25-AAA1-FF4F7DD9B045}">
      <dgm:prSet/>
      <dgm:spPr/>
      <dgm:t>
        <a:bodyPr/>
        <a:lstStyle/>
        <a:p>
          <a:endParaRPr lang="zh-CN" altLang="en-US"/>
        </a:p>
      </dgm:t>
    </dgm:pt>
    <dgm:pt modelId="{713BFDF2-4E87-40A1-8DC2-58D05C4534EF}">
      <dgm:prSet/>
      <dgm:spPr/>
      <dgm:t>
        <a:bodyPr/>
        <a:lstStyle/>
        <a:p>
          <a:pPr rtl="0"/>
          <a:r>
            <a:rPr lang="en-US" smtClean="0"/>
            <a:t>(b)B</a:t>
          </a:r>
          <a:r>
            <a:rPr lang="zh-CN" smtClean="0"/>
            <a:t>类地址范围：</a:t>
          </a:r>
          <a:r>
            <a:rPr lang="en-US" smtClean="0"/>
            <a:t>128.0.0.1-191.255.255.254</a:t>
          </a:r>
          <a:r>
            <a:rPr lang="zh-CN" smtClean="0"/>
            <a:t>。 </a:t>
          </a:r>
          <a:endParaRPr lang="zh-CN"/>
        </a:p>
      </dgm:t>
    </dgm:pt>
    <dgm:pt modelId="{0F72D126-83C1-49E2-B523-1D3C72356301}" type="parTrans" cxnId="{1CF8F7A8-9573-45CE-92C6-73C4C0257383}">
      <dgm:prSet/>
      <dgm:spPr/>
      <dgm:t>
        <a:bodyPr/>
        <a:lstStyle/>
        <a:p>
          <a:endParaRPr lang="zh-CN" altLang="en-US"/>
        </a:p>
      </dgm:t>
    </dgm:pt>
    <dgm:pt modelId="{42A0A636-A1A2-4BD2-8404-C2F4D63A8EEE}" type="sibTrans" cxnId="{1CF8F7A8-9573-45CE-92C6-73C4C0257383}">
      <dgm:prSet/>
      <dgm:spPr/>
      <dgm:t>
        <a:bodyPr/>
        <a:lstStyle/>
        <a:p>
          <a:endParaRPr lang="zh-CN" altLang="en-US"/>
        </a:p>
      </dgm:t>
    </dgm:pt>
    <dgm:pt modelId="{B03B2A05-B297-4E41-951E-BBE2ED7CEE9A}">
      <dgm:prSet/>
      <dgm:spPr/>
      <dgm:t>
        <a:bodyPr/>
        <a:lstStyle/>
        <a:p>
          <a:pPr rtl="0"/>
          <a:r>
            <a:rPr lang="en-US" smtClean="0"/>
            <a:t>(c)B</a:t>
          </a:r>
          <a:r>
            <a:rPr lang="zh-CN" smtClean="0"/>
            <a:t>类地址的私有地址和保留地址：其中</a:t>
          </a:r>
          <a:r>
            <a:rPr lang="en-US" smtClean="0"/>
            <a:t>172.16.0.0-172.31.255.255</a:t>
          </a:r>
          <a:r>
            <a:rPr lang="zh-CN" smtClean="0"/>
            <a:t>是私有地址；</a:t>
          </a:r>
          <a:r>
            <a:rPr lang="en-US" smtClean="0"/>
            <a:t>169.254.X.X</a:t>
          </a:r>
          <a:r>
            <a:rPr lang="zh-CN" smtClean="0"/>
            <a:t>是保留地址，如果你的</a:t>
          </a:r>
          <a:r>
            <a:rPr lang="en-US" smtClean="0"/>
            <a:t>IP</a:t>
          </a:r>
          <a:r>
            <a:rPr lang="zh-CN" smtClean="0"/>
            <a:t>地址是自动获取</a:t>
          </a:r>
          <a:r>
            <a:rPr lang="en-US" smtClean="0"/>
            <a:t>IP</a:t>
          </a:r>
          <a:r>
            <a:rPr lang="zh-CN" smtClean="0"/>
            <a:t>地址，而你在网络上又没有找到可用的</a:t>
          </a:r>
          <a:r>
            <a:rPr lang="en-US" smtClean="0"/>
            <a:t>DHCP</a:t>
          </a:r>
          <a:r>
            <a:rPr lang="zh-CN" smtClean="0"/>
            <a:t>服务器，就会得到其中一个</a:t>
          </a:r>
          <a:r>
            <a:rPr lang="en-US" smtClean="0"/>
            <a:t>IP</a:t>
          </a:r>
          <a:r>
            <a:rPr lang="zh-CN" smtClean="0"/>
            <a:t>，换句话说，如果发现主机</a:t>
          </a:r>
          <a:r>
            <a:rPr lang="en-US" smtClean="0"/>
            <a:t>IP</a:t>
          </a:r>
          <a:r>
            <a:rPr lang="zh-CN" smtClean="0"/>
            <a:t>地址是此类地址，则网络不能正常运行。 </a:t>
          </a:r>
          <a:endParaRPr lang="zh-CN"/>
        </a:p>
      </dgm:t>
    </dgm:pt>
    <dgm:pt modelId="{F69AEC99-CB09-4A72-8E64-B9A277AA6992}" type="parTrans" cxnId="{5DE1D36E-2751-48BC-940D-D91E3E4FBB3F}">
      <dgm:prSet/>
      <dgm:spPr/>
      <dgm:t>
        <a:bodyPr/>
        <a:lstStyle/>
        <a:p>
          <a:endParaRPr lang="zh-CN" altLang="en-US"/>
        </a:p>
      </dgm:t>
    </dgm:pt>
    <dgm:pt modelId="{C4B99E68-585A-4283-AE9B-9B1B3F0F26B2}" type="sibTrans" cxnId="{5DE1D36E-2751-48BC-940D-D91E3E4FBB3F}">
      <dgm:prSet/>
      <dgm:spPr/>
      <dgm:t>
        <a:bodyPr/>
        <a:lstStyle/>
        <a:p>
          <a:endParaRPr lang="zh-CN" altLang="en-US"/>
        </a:p>
      </dgm:t>
    </dgm:pt>
    <dgm:pt modelId="{69AFC91F-97EE-426D-8799-AC7E4606C1F1}">
      <dgm:prSet/>
      <dgm:spPr/>
      <dgm:t>
        <a:bodyPr/>
        <a:lstStyle/>
        <a:p>
          <a:pPr rtl="0"/>
          <a:r>
            <a:rPr lang="en-US" smtClean="0"/>
            <a:t>(d)B</a:t>
          </a:r>
          <a:r>
            <a:rPr lang="zh-CN" smtClean="0"/>
            <a:t>类地址适用于中等大小的网络，每个网络所能容纳的计算机数为</a:t>
          </a:r>
          <a:r>
            <a:rPr lang="en-US" smtClean="0"/>
            <a:t>6</a:t>
          </a:r>
          <a:r>
            <a:rPr lang="zh-CN" smtClean="0"/>
            <a:t>万多台。</a:t>
          </a:r>
          <a:endParaRPr lang="zh-CN"/>
        </a:p>
      </dgm:t>
    </dgm:pt>
    <dgm:pt modelId="{7E617C77-FAE2-47D8-858E-4CBC16E91586}" type="parTrans" cxnId="{AF201D32-7F52-4CB4-9824-A9BE5E09FF2D}">
      <dgm:prSet/>
      <dgm:spPr/>
      <dgm:t>
        <a:bodyPr/>
        <a:lstStyle/>
        <a:p>
          <a:endParaRPr lang="zh-CN" altLang="en-US"/>
        </a:p>
      </dgm:t>
    </dgm:pt>
    <dgm:pt modelId="{A9A75B12-AA73-4295-8DF0-57D31CB51FC7}" type="sibTrans" cxnId="{AF201D32-7F52-4CB4-9824-A9BE5E09FF2D}">
      <dgm:prSet/>
      <dgm:spPr/>
      <dgm:t>
        <a:bodyPr/>
        <a:lstStyle/>
        <a:p>
          <a:endParaRPr lang="zh-CN" altLang="en-US"/>
        </a:p>
      </dgm:t>
    </dgm:pt>
    <dgm:pt modelId="{C065FFE7-2A0C-48E6-A6F9-07A11CF560D8}" type="pres">
      <dgm:prSet presAssocID="{6BC718F5-4230-46BE-9D54-F938D2CE6A14}" presName="linear" presStyleCnt="0">
        <dgm:presLayoutVars>
          <dgm:animLvl val="lvl"/>
          <dgm:resizeHandles val="exact"/>
        </dgm:presLayoutVars>
      </dgm:prSet>
      <dgm:spPr/>
      <dgm:t>
        <a:bodyPr/>
        <a:lstStyle/>
        <a:p>
          <a:endParaRPr lang="zh-CN" altLang="en-US"/>
        </a:p>
      </dgm:t>
    </dgm:pt>
    <dgm:pt modelId="{B76DC7FA-6EE6-49D8-8EF1-5D3F00AAA28B}" type="pres">
      <dgm:prSet presAssocID="{8563E146-3949-48CD-9EBA-A84C475E74C0}" presName="parentText" presStyleLbl="node1" presStyleIdx="0" presStyleCnt="4">
        <dgm:presLayoutVars>
          <dgm:chMax val="0"/>
          <dgm:bulletEnabled val="1"/>
        </dgm:presLayoutVars>
      </dgm:prSet>
      <dgm:spPr/>
      <dgm:t>
        <a:bodyPr/>
        <a:lstStyle/>
        <a:p>
          <a:endParaRPr lang="zh-CN" altLang="en-US"/>
        </a:p>
      </dgm:t>
    </dgm:pt>
    <dgm:pt modelId="{F75407B1-A615-454C-9C7A-8B26006C08A9}" type="pres">
      <dgm:prSet presAssocID="{F136E9B0-FF79-4254-8F9E-9B27CFA1B6D2}" presName="spacer" presStyleCnt="0"/>
      <dgm:spPr/>
    </dgm:pt>
    <dgm:pt modelId="{EA29969B-0BC9-4D93-83EB-4611FBDFCC5A}" type="pres">
      <dgm:prSet presAssocID="{713BFDF2-4E87-40A1-8DC2-58D05C4534EF}" presName="parentText" presStyleLbl="node1" presStyleIdx="1" presStyleCnt="4">
        <dgm:presLayoutVars>
          <dgm:chMax val="0"/>
          <dgm:bulletEnabled val="1"/>
        </dgm:presLayoutVars>
      </dgm:prSet>
      <dgm:spPr/>
      <dgm:t>
        <a:bodyPr/>
        <a:lstStyle/>
        <a:p>
          <a:endParaRPr lang="zh-CN" altLang="en-US"/>
        </a:p>
      </dgm:t>
    </dgm:pt>
    <dgm:pt modelId="{587853B0-D1F2-4B45-9CEC-A87EE24937CC}" type="pres">
      <dgm:prSet presAssocID="{42A0A636-A1A2-4BD2-8404-C2F4D63A8EEE}" presName="spacer" presStyleCnt="0"/>
      <dgm:spPr/>
    </dgm:pt>
    <dgm:pt modelId="{04ED62CC-BBBC-4164-A280-3DC5DE2FF3F8}" type="pres">
      <dgm:prSet presAssocID="{B03B2A05-B297-4E41-951E-BBE2ED7CEE9A}" presName="parentText" presStyleLbl="node1" presStyleIdx="2" presStyleCnt="4">
        <dgm:presLayoutVars>
          <dgm:chMax val="0"/>
          <dgm:bulletEnabled val="1"/>
        </dgm:presLayoutVars>
      </dgm:prSet>
      <dgm:spPr/>
      <dgm:t>
        <a:bodyPr/>
        <a:lstStyle/>
        <a:p>
          <a:endParaRPr lang="zh-CN" altLang="en-US"/>
        </a:p>
      </dgm:t>
    </dgm:pt>
    <dgm:pt modelId="{6B952488-2A08-4EAF-A955-C59D4EDCF3E4}" type="pres">
      <dgm:prSet presAssocID="{C4B99E68-585A-4283-AE9B-9B1B3F0F26B2}" presName="spacer" presStyleCnt="0"/>
      <dgm:spPr/>
    </dgm:pt>
    <dgm:pt modelId="{84662EA4-E212-49F0-9285-3B7E12C68594}" type="pres">
      <dgm:prSet presAssocID="{69AFC91F-97EE-426D-8799-AC7E4606C1F1}" presName="parentText" presStyleLbl="node1" presStyleIdx="3" presStyleCnt="4">
        <dgm:presLayoutVars>
          <dgm:chMax val="0"/>
          <dgm:bulletEnabled val="1"/>
        </dgm:presLayoutVars>
      </dgm:prSet>
      <dgm:spPr/>
      <dgm:t>
        <a:bodyPr/>
        <a:lstStyle/>
        <a:p>
          <a:endParaRPr lang="zh-CN" altLang="en-US"/>
        </a:p>
      </dgm:t>
    </dgm:pt>
  </dgm:ptLst>
  <dgm:cxnLst>
    <dgm:cxn modelId="{AF201D32-7F52-4CB4-9824-A9BE5E09FF2D}" srcId="{6BC718F5-4230-46BE-9D54-F938D2CE6A14}" destId="{69AFC91F-97EE-426D-8799-AC7E4606C1F1}" srcOrd="3" destOrd="0" parTransId="{7E617C77-FAE2-47D8-858E-4CBC16E91586}" sibTransId="{A9A75B12-AA73-4295-8DF0-57D31CB51FC7}"/>
    <dgm:cxn modelId="{1CF8F7A8-9573-45CE-92C6-73C4C0257383}" srcId="{6BC718F5-4230-46BE-9D54-F938D2CE6A14}" destId="{713BFDF2-4E87-40A1-8DC2-58D05C4534EF}" srcOrd="1" destOrd="0" parTransId="{0F72D126-83C1-49E2-B523-1D3C72356301}" sibTransId="{42A0A636-A1A2-4BD2-8404-C2F4D63A8EEE}"/>
    <dgm:cxn modelId="{57A4E2CC-F72C-49C4-93F9-BB96A0DE36D6}" type="presOf" srcId="{713BFDF2-4E87-40A1-8DC2-58D05C4534EF}" destId="{EA29969B-0BC9-4D93-83EB-4611FBDFCC5A}" srcOrd="0" destOrd="0" presId="urn:microsoft.com/office/officeart/2005/8/layout/vList2"/>
    <dgm:cxn modelId="{6E1DCC52-5176-4A25-AAA1-FF4F7DD9B045}" srcId="{6BC718F5-4230-46BE-9D54-F938D2CE6A14}" destId="{8563E146-3949-48CD-9EBA-A84C475E74C0}" srcOrd="0" destOrd="0" parTransId="{783DC4F1-8969-43BA-8AF3-D21B88363F35}" sibTransId="{F136E9B0-FF79-4254-8F9E-9B27CFA1B6D2}"/>
    <dgm:cxn modelId="{5DE1D36E-2751-48BC-940D-D91E3E4FBB3F}" srcId="{6BC718F5-4230-46BE-9D54-F938D2CE6A14}" destId="{B03B2A05-B297-4E41-951E-BBE2ED7CEE9A}" srcOrd="2" destOrd="0" parTransId="{F69AEC99-CB09-4A72-8E64-B9A277AA6992}" sibTransId="{C4B99E68-585A-4283-AE9B-9B1B3F0F26B2}"/>
    <dgm:cxn modelId="{2E7E8DA0-AE91-4544-A0D7-0DCDB848C1BC}" type="presOf" srcId="{6BC718F5-4230-46BE-9D54-F938D2CE6A14}" destId="{C065FFE7-2A0C-48E6-A6F9-07A11CF560D8}" srcOrd="0" destOrd="0" presId="urn:microsoft.com/office/officeart/2005/8/layout/vList2"/>
    <dgm:cxn modelId="{5A8008C1-E887-429E-8DBC-77DA009B7BFA}" type="presOf" srcId="{B03B2A05-B297-4E41-951E-BBE2ED7CEE9A}" destId="{04ED62CC-BBBC-4164-A280-3DC5DE2FF3F8}" srcOrd="0" destOrd="0" presId="urn:microsoft.com/office/officeart/2005/8/layout/vList2"/>
    <dgm:cxn modelId="{D057EBA7-31AA-4590-94DD-E7C7E945271D}" type="presOf" srcId="{8563E146-3949-48CD-9EBA-A84C475E74C0}" destId="{B76DC7FA-6EE6-49D8-8EF1-5D3F00AAA28B}" srcOrd="0" destOrd="0" presId="urn:microsoft.com/office/officeart/2005/8/layout/vList2"/>
    <dgm:cxn modelId="{E8848C06-8517-4F7B-BAC4-55D15C3494C5}" type="presOf" srcId="{69AFC91F-97EE-426D-8799-AC7E4606C1F1}" destId="{84662EA4-E212-49F0-9285-3B7E12C68594}" srcOrd="0" destOrd="0" presId="urn:microsoft.com/office/officeart/2005/8/layout/vList2"/>
    <dgm:cxn modelId="{A6334698-521B-4C3F-8217-7BEDFCF20729}" type="presParOf" srcId="{C065FFE7-2A0C-48E6-A6F9-07A11CF560D8}" destId="{B76DC7FA-6EE6-49D8-8EF1-5D3F00AAA28B}" srcOrd="0" destOrd="0" presId="urn:microsoft.com/office/officeart/2005/8/layout/vList2"/>
    <dgm:cxn modelId="{41CB70C7-B4AD-413E-93E8-35ECD829A36B}" type="presParOf" srcId="{C065FFE7-2A0C-48E6-A6F9-07A11CF560D8}" destId="{F75407B1-A615-454C-9C7A-8B26006C08A9}" srcOrd="1" destOrd="0" presId="urn:microsoft.com/office/officeart/2005/8/layout/vList2"/>
    <dgm:cxn modelId="{767246BE-D342-482E-93B4-9210D0E50F37}" type="presParOf" srcId="{C065FFE7-2A0C-48E6-A6F9-07A11CF560D8}" destId="{EA29969B-0BC9-4D93-83EB-4611FBDFCC5A}" srcOrd="2" destOrd="0" presId="urn:microsoft.com/office/officeart/2005/8/layout/vList2"/>
    <dgm:cxn modelId="{482912EB-2665-4265-8DAC-728E2D1261B1}" type="presParOf" srcId="{C065FFE7-2A0C-48E6-A6F9-07A11CF560D8}" destId="{587853B0-D1F2-4B45-9CEC-A87EE24937CC}" srcOrd="3" destOrd="0" presId="urn:microsoft.com/office/officeart/2005/8/layout/vList2"/>
    <dgm:cxn modelId="{A4757952-41EB-400F-9EAA-65348C60C5E7}" type="presParOf" srcId="{C065FFE7-2A0C-48E6-A6F9-07A11CF560D8}" destId="{04ED62CC-BBBC-4164-A280-3DC5DE2FF3F8}" srcOrd="4" destOrd="0" presId="urn:microsoft.com/office/officeart/2005/8/layout/vList2"/>
    <dgm:cxn modelId="{2711EB28-ADDD-44A9-A089-C52C015450A4}" type="presParOf" srcId="{C065FFE7-2A0C-48E6-A6F9-07A11CF560D8}" destId="{6B952488-2A08-4EAF-A955-C59D4EDCF3E4}" srcOrd="5" destOrd="0" presId="urn:microsoft.com/office/officeart/2005/8/layout/vList2"/>
    <dgm:cxn modelId="{58294020-6595-4B82-A03C-579FB221E372}" type="presParOf" srcId="{C065FFE7-2A0C-48E6-A6F9-07A11CF560D8}" destId="{84662EA4-E212-49F0-9285-3B7E12C68594}"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944C3BD5-8A4D-42EB-B989-18FD61FA68AA}"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1E1B7CFC-8819-4CB0-8AB8-C5242F0D0E28}">
      <dgm:prSet/>
      <dgm:spPr/>
      <dgm:t>
        <a:bodyPr/>
        <a:lstStyle/>
        <a:p>
          <a:pPr rtl="0"/>
          <a:r>
            <a:rPr lang="en-US" dirty="0" smtClean="0"/>
            <a:t>(a)C</a:t>
          </a:r>
          <a:r>
            <a:rPr lang="zh-CN" dirty="0" smtClean="0"/>
            <a:t>类地址第</a:t>
          </a:r>
          <a:r>
            <a:rPr lang="en-US" dirty="0" smtClean="0"/>
            <a:t>1</a:t>
          </a:r>
          <a:r>
            <a:rPr lang="zh-CN" dirty="0" smtClean="0"/>
            <a:t>字节、第</a:t>
          </a:r>
          <a:r>
            <a:rPr lang="en-US" dirty="0" smtClean="0"/>
            <a:t>2</a:t>
          </a:r>
          <a:r>
            <a:rPr lang="zh-CN" dirty="0" smtClean="0"/>
            <a:t>字节和第</a:t>
          </a:r>
          <a:r>
            <a:rPr lang="en-US" dirty="0" smtClean="0"/>
            <a:t>3</a:t>
          </a:r>
          <a:r>
            <a:rPr lang="zh-CN" dirty="0" smtClean="0"/>
            <a:t>个字节为网络地址，第</a:t>
          </a:r>
          <a:r>
            <a:rPr lang="en-US" dirty="0" smtClean="0"/>
            <a:t>4</a:t>
          </a:r>
          <a:r>
            <a:rPr lang="zh-CN" dirty="0" smtClean="0"/>
            <a:t>个个字节为主机地址。另外第</a:t>
          </a:r>
          <a:r>
            <a:rPr lang="en-US" dirty="0" smtClean="0"/>
            <a:t>1</a:t>
          </a:r>
          <a:r>
            <a:rPr lang="zh-CN" dirty="0" smtClean="0"/>
            <a:t>个字节的前三位固定为</a:t>
          </a:r>
          <a:r>
            <a:rPr lang="en-US" dirty="0" smtClean="0"/>
            <a:t>110</a:t>
          </a:r>
          <a:r>
            <a:rPr lang="zh-CN" dirty="0" smtClean="0"/>
            <a:t>。 </a:t>
          </a:r>
          <a:endParaRPr lang="zh-CN" dirty="0"/>
        </a:p>
      </dgm:t>
    </dgm:pt>
    <dgm:pt modelId="{15776A60-E181-43BD-B29C-40975EDE9728}" type="parTrans" cxnId="{58DBCF9F-4187-47EB-9344-9D983429E921}">
      <dgm:prSet/>
      <dgm:spPr/>
      <dgm:t>
        <a:bodyPr/>
        <a:lstStyle/>
        <a:p>
          <a:endParaRPr lang="zh-CN" altLang="en-US"/>
        </a:p>
      </dgm:t>
    </dgm:pt>
    <dgm:pt modelId="{8FBE0B5D-2FC2-4A0C-A56C-DDC71700704D}" type="sibTrans" cxnId="{58DBCF9F-4187-47EB-9344-9D983429E921}">
      <dgm:prSet/>
      <dgm:spPr/>
      <dgm:t>
        <a:bodyPr/>
        <a:lstStyle/>
        <a:p>
          <a:endParaRPr lang="zh-CN" altLang="en-US"/>
        </a:p>
      </dgm:t>
    </dgm:pt>
    <dgm:pt modelId="{8AE75DC6-EAA4-451E-BDFA-0C800E873C86}">
      <dgm:prSet/>
      <dgm:spPr/>
      <dgm:t>
        <a:bodyPr/>
        <a:lstStyle/>
        <a:p>
          <a:pPr rtl="0"/>
          <a:r>
            <a:rPr lang="en-US" smtClean="0"/>
            <a:t>(b)C</a:t>
          </a:r>
          <a:r>
            <a:rPr lang="zh-CN" smtClean="0"/>
            <a:t>类地址范围：</a:t>
          </a:r>
          <a:r>
            <a:rPr lang="en-US" smtClean="0"/>
            <a:t>192.0.0.1-223.255.255.254</a:t>
          </a:r>
          <a:r>
            <a:rPr lang="zh-CN" smtClean="0"/>
            <a:t>。 </a:t>
          </a:r>
          <a:endParaRPr lang="zh-CN"/>
        </a:p>
      </dgm:t>
    </dgm:pt>
    <dgm:pt modelId="{D4DDB0A8-E100-4954-8C47-20D4975F2A43}" type="parTrans" cxnId="{618931B9-7F28-4EA7-9FE4-D181C040CA8C}">
      <dgm:prSet/>
      <dgm:spPr/>
      <dgm:t>
        <a:bodyPr/>
        <a:lstStyle/>
        <a:p>
          <a:endParaRPr lang="zh-CN" altLang="en-US"/>
        </a:p>
      </dgm:t>
    </dgm:pt>
    <dgm:pt modelId="{C8E79350-9DB6-4DDE-B361-946C87B5A659}" type="sibTrans" cxnId="{618931B9-7F28-4EA7-9FE4-D181C040CA8C}">
      <dgm:prSet/>
      <dgm:spPr/>
      <dgm:t>
        <a:bodyPr/>
        <a:lstStyle/>
        <a:p>
          <a:endParaRPr lang="zh-CN" altLang="en-US"/>
        </a:p>
      </dgm:t>
    </dgm:pt>
    <dgm:pt modelId="{103F32D0-A0BA-4ACC-AF85-D7D9BDD717A4}">
      <dgm:prSet/>
      <dgm:spPr/>
      <dgm:t>
        <a:bodyPr/>
        <a:lstStyle/>
        <a:p>
          <a:pPr rtl="0"/>
          <a:r>
            <a:rPr lang="en-US" smtClean="0"/>
            <a:t>(c)C</a:t>
          </a:r>
          <a:r>
            <a:rPr lang="zh-CN" smtClean="0"/>
            <a:t>类地址中的私有地址：</a:t>
          </a:r>
          <a:r>
            <a:rPr lang="en-US" smtClean="0"/>
            <a:t>192.168.X.X</a:t>
          </a:r>
          <a:r>
            <a:rPr lang="zh-CN" smtClean="0"/>
            <a:t>是私有地址，具体范围为</a:t>
          </a:r>
          <a:r>
            <a:rPr lang="en-US" smtClean="0"/>
            <a:t>192.168.0.0-192.168.255.255</a:t>
          </a:r>
          <a:r>
            <a:rPr lang="zh-CN" smtClean="0"/>
            <a:t>，一些宽带路由器，往往使用</a:t>
          </a:r>
          <a:r>
            <a:rPr lang="en-US" smtClean="0"/>
            <a:t>192.168.1.1</a:t>
          </a:r>
          <a:r>
            <a:rPr lang="zh-CN" smtClean="0"/>
            <a:t>作为缺省地址。</a:t>
          </a:r>
          <a:endParaRPr lang="zh-CN"/>
        </a:p>
      </dgm:t>
    </dgm:pt>
    <dgm:pt modelId="{554F61C0-36C2-4B3C-AF12-93AD6F110D75}" type="parTrans" cxnId="{EACE8FC0-E1C5-4674-81E6-1990071CE762}">
      <dgm:prSet/>
      <dgm:spPr/>
      <dgm:t>
        <a:bodyPr/>
        <a:lstStyle/>
        <a:p>
          <a:endParaRPr lang="zh-CN" altLang="en-US"/>
        </a:p>
      </dgm:t>
    </dgm:pt>
    <dgm:pt modelId="{EE2CB09F-7D56-44A9-8A0A-67F563CDDA41}" type="sibTrans" cxnId="{EACE8FC0-E1C5-4674-81E6-1990071CE762}">
      <dgm:prSet/>
      <dgm:spPr/>
      <dgm:t>
        <a:bodyPr/>
        <a:lstStyle/>
        <a:p>
          <a:endParaRPr lang="zh-CN" altLang="en-US"/>
        </a:p>
      </dgm:t>
    </dgm:pt>
    <dgm:pt modelId="{AE85F786-B5B3-4F16-8D22-EC141DB9B17B}">
      <dgm:prSet/>
      <dgm:spPr/>
      <dgm:t>
        <a:bodyPr/>
        <a:lstStyle/>
        <a:p>
          <a:pPr rtl="0"/>
          <a:r>
            <a:rPr lang="en-US" smtClean="0"/>
            <a:t>(d)C</a:t>
          </a:r>
          <a:r>
            <a:rPr lang="zh-CN" smtClean="0"/>
            <a:t>类地址通常用于校园网或企业局域网等小型网络，每个网络最多只能包含</a:t>
          </a:r>
          <a:r>
            <a:rPr lang="en-US" smtClean="0"/>
            <a:t>254</a:t>
          </a:r>
          <a:r>
            <a:rPr lang="zh-CN" smtClean="0"/>
            <a:t>台计算机。</a:t>
          </a:r>
          <a:endParaRPr lang="zh-CN"/>
        </a:p>
      </dgm:t>
    </dgm:pt>
    <dgm:pt modelId="{A8C67E4B-251C-4367-8959-2ED5FF2C4E2C}" type="parTrans" cxnId="{008FED52-6CFC-4CC3-B98C-78F79F950771}">
      <dgm:prSet/>
      <dgm:spPr/>
      <dgm:t>
        <a:bodyPr/>
        <a:lstStyle/>
        <a:p>
          <a:endParaRPr lang="zh-CN" altLang="en-US"/>
        </a:p>
      </dgm:t>
    </dgm:pt>
    <dgm:pt modelId="{E6238DD8-3C01-4DDD-8B56-1E7C35DEB5BC}" type="sibTrans" cxnId="{008FED52-6CFC-4CC3-B98C-78F79F950771}">
      <dgm:prSet/>
      <dgm:spPr/>
      <dgm:t>
        <a:bodyPr/>
        <a:lstStyle/>
        <a:p>
          <a:endParaRPr lang="zh-CN" altLang="en-US"/>
        </a:p>
      </dgm:t>
    </dgm:pt>
    <dgm:pt modelId="{9AF4595F-B82F-43AA-962D-A6763985EEA5}" type="pres">
      <dgm:prSet presAssocID="{944C3BD5-8A4D-42EB-B989-18FD61FA68AA}" presName="linear" presStyleCnt="0">
        <dgm:presLayoutVars>
          <dgm:animLvl val="lvl"/>
          <dgm:resizeHandles val="exact"/>
        </dgm:presLayoutVars>
      </dgm:prSet>
      <dgm:spPr/>
      <dgm:t>
        <a:bodyPr/>
        <a:lstStyle/>
        <a:p>
          <a:endParaRPr lang="zh-CN" altLang="en-US"/>
        </a:p>
      </dgm:t>
    </dgm:pt>
    <dgm:pt modelId="{D3E225E8-752C-4787-92AC-553BC3D523FD}" type="pres">
      <dgm:prSet presAssocID="{1E1B7CFC-8819-4CB0-8AB8-C5242F0D0E28}" presName="parentText" presStyleLbl="node1" presStyleIdx="0" presStyleCnt="4">
        <dgm:presLayoutVars>
          <dgm:chMax val="0"/>
          <dgm:bulletEnabled val="1"/>
        </dgm:presLayoutVars>
      </dgm:prSet>
      <dgm:spPr/>
      <dgm:t>
        <a:bodyPr/>
        <a:lstStyle/>
        <a:p>
          <a:endParaRPr lang="zh-CN" altLang="en-US"/>
        </a:p>
      </dgm:t>
    </dgm:pt>
    <dgm:pt modelId="{0971FEB3-C3F2-48D8-9870-7A18A3047843}" type="pres">
      <dgm:prSet presAssocID="{8FBE0B5D-2FC2-4A0C-A56C-DDC71700704D}" presName="spacer" presStyleCnt="0"/>
      <dgm:spPr/>
    </dgm:pt>
    <dgm:pt modelId="{2B4BEC8B-25F1-4993-AF11-39AF1C1BBB78}" type="pres">
      <dgm:prSet presAssocID="{8AE75DC6-EAA4-451E-BDFA-0C800E873C86}" presName="parentText" presStyleLbl="node1" presStyleIdx="1" presStyleCnt="4">
        <dgm:presLayoutVars>
          <dgm:chMax val="0"/>
          <dgm:bulletEnabled val="1"/>
        </dgm:presLayoutVars>
      </dgm:prSet>
      <dgm:spPr/>
      <dgm:t>
        <a:bodyPr/>
        <a:lstStyle/>
        <a:p>
          <a:endParaRPr lang="zh-CN" altLang="en-US"/>
        </a:p>
      </dgm:t>
    </dgm:pt>
    <dgm:pt modelId="{CDD26B7C-404D-4A79-B246-095A0E4CADCC}" type="pres">
      <dgm:prSet presAssocID="{C8E79350-9DB6-4DDE-B361-946C87B5A659}" presName="spacer" presStyleCnt="0"/>
      <dgm:spPr/>
    </dgm:pt>
    <dgm:pt modelId="{E816BA26-8A69-40E2-9E67-729F9BE36CB6}" type="pres">
      <dgm:prSet presAssocID="{103F32D0-A0BA-4ACC-AF85-D7D9BDD717A4}" presName="parentText" presStyleLbl="node1" presStyleIdx="2" presStyleCnt="4">
        <dgm:presLayoutVars>
          <dgm:chMax val="0"/>
          <dgm:bulletEnabled val="1"/>
        </dgm:presLayoutVars>
      </dgm:prSet>
      <dgm:spPr/>
      <dgm:t>
        <a:bodyPr/>
        <a:lstStyle/>
        <a:p>
          <a:endParaRPr lang="zh-CN" altLang="en-US"/>
        </a:p>
      </dgm:t>
    </dgm:pt>
    <dgm:pt modelId="{647F816C-CF1A-404E-9DE9-4E17BAE52A6D}" type="pres">
      <dgm:prSet presAssocID="{EE2CB09F-7D56-44A9-8A0A-67F563CDDA41}" presName="spacer" presStyleCnt="0"/>
      <dgm:spPr/>
    </dgm:pt>
    <dgm:pt modelId="{154A2103-75FB-42EB-9BD0-8ECA37961F25}" type="pres">
      <dgm:prSet presAssocID="{AE85F786-B5B3-4F16-8D22-EC141DB9B17B}" presName="parentText" presStyleLbl="node1" presStyleIdx="3" presStyleCnt="4">
        <dgm:presLayoutVars>
          <dgm:chMax val="0"/>
          <dgm:bulletEnabled val="1"/>
        </dgm:presLayoutVars>
      </dgm:prSet>
      <dgm:spPr/>
      <dgm:t>
        <a:bodyPr/>
        <a:lstStyle/>
        <a:p>
          <a:endParaRPr lang="zh-CN" altLang="en-US"/>
        </a:p>
      </dgm:t>
    </dgm:pt>
  </dgm:ptLst>
  <dgm:cxnLst>
    <dgm:cxn modelId="{3463CF65-C43F-4421-8419-E828BC463405}" type="presOf" srcId="{8AE75DC6-EAA4-451E-BDFA-0C800E873C86}" destId="{2B4BEC8B-25F1-4993-AF11-39AF1C1BBB78}" srcOrd="0" destOrd="0" presId="urn:microsoft.com/office/officeart/2005/8/layout/vList2"/>
    <dgm:cxn modelId="{D25A82CD-BA21-4685-AB9A-961888CD6114}" type="presOf" srcId="{944C3BD5-8A4D-42EB-B989-18FD61FA68AA}" destId="{9AF4595F-B82F-43AA-962D-A6763985EEA5}" srcOrd="0" destOrd="0" presId="urn:microsoft.com/office/officeart/2005/8/layout/vList2"/>
    <dgm:cxn modelId="{909761B7-B42E-4A0C-93FE-0AE032618787}" type="presOf" srcId="{103F32D0-A0BA-4ACC-AF85-D7D9BDD717A4}" destId="{E816BA26-8A69-40E2-9E67-729F9BE36CB6}" srcOrd="0" destOrd="0" presId="urn:microsoft.com/office/officeart/2005/8/layout/vList2"/>
    <dgm:cxn modelId="{008FED52-6CFC-4CC3-B98C-78F79F950771}" srcId="{944C3BD5-8A4D-42EB-B989-18FD61FA68AA}" destId="{AE85F786-B5B3-4F16-8D22-EC141DB9B17B}" srcOrd="3" destOrd="0" parTransId="{A8C67E4B-251C-4367-8959-2ED5FF2C4E2C}" sibTransId="{E6238DD8-3C01-4DDD-8B56-1E7C35DEB5BC}"/>
    <dgm:cxn modelId="{58DBCF9F-4187-47EB-9344-9D983429E921}" srcId="{944C3BD5-8A4D-42EB-B989-18FD61FA68AA}" destId="{1E1B7CFC-8819-4CB0-8AB8-C5242F0D0E28}" srcOrd="0" destOrd="0" parTransId="{15776A60-E181-43BD-B29C-40975EDE9728}" sibTransId="{8FBE0B5D-2FC2-4A0C-A56C-DDC71700704D}"/>
    <dgm:cxn modelId="{155C6F86-154C-4414-8BF4-168022FF7E56}" type="presOf" srcId="{AE85F786-B5B3-4F16-8D22-EC141DB9B17B}" destId="{154A2103-75FB-42EB-9BD0-8ECA37961F25}" srcOrd="0" destOrd="0" presId="urn:microsoft.com/office/officeart/2005/8/layout/vList2"/>
    <dgm:cxn modelId="{E6B7BF1D-2FDD-4F66-A39F-DADC3A8788C7}" type="presOf" srcId="{1E1B7CFC-8819-4CB0-8AB8-C5242F0D0E28}" destId="{D3E225E8-752C-4787-92AC-553BC3D523FD}" srcOrd="0" destOrd="0" presId="urn:microsoft.com/office/officeart/2005/8/layout/vList2"/>
    <dgm:cxn modelId="{EACE8FC0-E1C5-4674-81E6-1990071CE762}" srcId="{944C3BD5-8A4D-42EB-B989-18FD61FA68AA}" destId="{103F32D0-A0BA-4ACC-AF85-D7D9BDD717A4}" srcOrd="2" destOrd="0" parTransId="{554F61C0-36C2-4B3C-AF12-93AD6F110D75}" sibTransId="{EE2CB09F-7D56-44A9-8A0A-67F563CDDA41}"/>
    <dgm:cxn modelId="{618931B9-7F28-4EA7-9FE4-D181C040CA8C}" srcId="{944C3BD5-8A4D-42EB-B989-18FD61FA68AA}" destId="{8AE75DC6-EAA4-451E-BDFA-0C800E873C86}" srcOrd="1" destOrd="0" parTransId="{D4DDB0A8-E100-4954-8C47-20D4975F2A43}" sibTransId="{C8E79350-9DB6-4DDE-B361-946C87B5A659}"/>
    <dgm:cxn modelId="{20DA7708-FCCA-4297-BD77-E49DEE630204}" type="presParOf" srcId="{9AF4595F-B82F-43AA-962D-A6763985EEA5}" destId="{D3E225E8-752C-4787-92AC-553BC3D523FD}" srcOrd="0" destOrd="0" presId="urn:microsoft.com/office/officeart/2005/8/layout/vList2"/>
    <dgm:cxn modelId="{C04CC258-B565-4112-8F40-A4ADA43F6536}" type="presParOf" srcId="{9AF4595F-B82F-43AA-962D-A6763985EEA5}" destId="{0971FEB3-C3F2-48D8-9870-7A18A3047843}" srcOrd="1" destOrd="0" presId="urn:microsoft.com/office/officeart/2005/8/layout/vList2"/>
    <dgm:cxn modelId="{437592AB-0846-42CC-9113-D368BBD44A22}" type="presParOf" srcId="{9AF4595F-B82F-43AA-962D-A6763985EEA5}" destId="{2B4BEC8B-25F1-4993-AF11-39AF1C1BBB78}" srcOrd="2" destOrd="0" presId="urn:microsoft.com/office/officeart/2005/8/layout/vList2"/>
    <dgm:cxn modelId="{465C4C4D-E092-4A07-8B24-0DF805874969}" type="presParOf" srcId="{9AF4595F-B82F-43AA-962D-A6763985EEA5}" destId="{CDD26B7C-404D-4A79-B246-095A0E4CADCC}" srcOrd="3" destOrd="0" presId="urn:microsoft.com/office/officeart/2005/8/layout/vList2"/>
    <dgm:cxn modelId="{E53B81A8-DBDE-4236-8E96-7D08738FE9EC}" type="presParOf" srcId="{9AF4595F-B82F-43AA-962D-A6763985EEA5}" destId="{E816BA26-8A69-40E2-9E67-729F9BE36CB6}" srcOrd="4" destOrd="0" presId="urn:microsoft.com/office/officeart/2005/8/layout/vList2"/>
    <dgm:cxn modelId="{1AC81152-B5FE-4301-A0B3-0597E1CD2940}" type="presParOf" srcId="{9AF4595F-B82F-43AA-962D-A6763985EEA5}" destId="{647F816C-CF1A-404E-9DE9-4E17BAE52A6D}" srcOrd="5" destOrd="0" presId="urn:microsoft.com/office/officeart/2005/8/layout/vList2"/>
    <dgm:cxn modelId="{5BCF6B72-79B9-4A99-B25F-F4AFD9EA2209}" type="presParOf" srcId="{9AF4595F-B82F-43AA-962D-A6763985EEA5}" destId="{154A2103-75FB-42EB-9BD0-8ECA37961F25}"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D704686-9165-490F-A402-6632B2D6C778}"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795282DC-97FC-4C98-B2F4-A15BA20AFD8A}">
      <dgm:prSet custT="1"/>
      <dgm:spPr/>
      <dgm:t>
        <a:bodyPr/>
        <a:lstStyle/>
        <a:p>
          <a:pPr rtl="0"/>
          <a:r>
            <a:rPr lang="en-US" sz="1800" dirty="0" smtClean="0"/>
            <a:t>IPv6</a:t>
          </a:r>
          <a:r>
            <a:rPr lang="zh-CN" sz="1800" dirty="0" smtClean="0"/>
            <a:t>是下一版本的互联网协议，也可以说是下一代互联网的协议，它的提出最初是因为随着互联网的迅速发展，</a:t>
          </a:r>
          <a:r>
            <a:rPr lang="en-US" sz="1800" dirty="0" smtClean="0"/>
            <a:t>IPv4</a:t>
          </a:r>
          <a:r>
            <a:rPr lang="zh-CN" sz="1800" dirty="0" smtClean="0"/>
            <a:t>定义的有限地址空间将被耗尽，地址空间的不足必将妨碍互联网的进一步发展。为了扩大地址空间，拟通过</a:t>
          </a:r>
          <a:r>
            <a:rPr lang="en-US" sz="1800" dirty="0" smtClean="0"/>
            <a:t>IPv6</a:t>
          </a:r>
          <a:r>
            <a:rPr lang="zh-CN" sz="1800" dirty="0" smtClean="0"/>
            <a:t>重新定义地址空间。</a:t>
          </a:r>
          <a:r>
            <a:rPr lang="en-US" sz="1800" dirty="0" smtClean="0"/>
            <a:t>IPv6</a:t>
          </a:r>
          <a:r>
            <a:rPr lang="zh-CN" sz="1800" dirty="0" smtClean="0"/>
            <a:t>采用</a:t>
          </a:r>
          <a:r>
            <a:rPr lang="en-US" sz="1800" dirty="0" smtClean="0"/>
            <a:t>128</a:t>
          </a:r>
          <a:r>
            <a:rPr lang="zh-CN" sz="1800" dirty="0" smtClean="0"/>
            <a:t>位地址长度，几乎可以不受限制地提供地址。按保守方法估算</a:t>
          </a:r>
          <a:r>
            <a:rPr lang="en-US" sz="1800" dirty="0" smtClean="0"/>
            <a:t>IPv6</a:t>
          </a:r>
          <a:r>
            <a:rPr lang="zh-CN" sz="1800" dirty="0" smtClean="0"/>
            <a:t>实际可分配的地址，整个地球的每平方米面积上仍可分配</a:t>
          </a:r>
          <a:r>
            <a:rPr lang="en-US" sz="1800" dirty="0" smtClean="0"/>
            <a:t>1000</a:t>
          </a:r>
          <a:r>
            <a:rPr lang="zh-CN" sz="1800" dirty="0" smtClean="0"/>
            <a:t>多个地址。</a:t>
          </a:r>
          <a:r>
            <a:rPr lang="en-US" sz="1800" dirty="0" smtClean="0"/>
            <a:t>   </a:t>
          </a:r>
          <a:endParaRPr lang="zh-CN" sz="1800" dirty="0"/>
        </a:p>
      </dgm:t>
    </dgm:pt>
    <dgm:pt modelId="{D0F2BC4E-2CDF-4CAE-A2E8-53854EBEF3EB}" type="parTrans" cxnId="{6535F586-3E2B-4E3F-8341-3C13B6004F59}">
      <dgm:prSet/>
      <dgm:spPr/>
      <dgm:t>
        <a:bodyPr/>
        <a:lstStyle/>
        <a:p>
          <a:endParaRPr lang="zh-CN" altLang="en-US"/>
        </a:p>
      </dgm:t>
    </dgm:pt>
    <dgm:pt modelId="{CE6E17F1-3258-4041-97D4-E7BEBE22F0A6}" type="sibTrans" cxnId="{6535F586-3E2B-4E3F-8341-3C13B6004F59}">
      <dgm:prSet/>
      <dgm:spPr/>
      <dgm:t>
        <a:bodyPr/>
        <a:lstStyle/>
        <a:p>
          <a:endParaRPr lang="zh-CN" altLang="en-US"/>
        </a:p>
      </dgm:t>
    </dgm:pt>
    <dgm:pt modelId="{D863DA8B-456B-4627-955B-70FF326C31AF}">
      <dgm:prSet custT="1"/>
      <dgm:spPr/>
      <dgm:t>
        <a:bodyPr/>
        <a:lstStyle/>
        <a:p>
          <a:pPr rtl="0"/>
          <a:r>
            <a:rPr lang="zh-CN" sz="1800" dirty="0" smtClean="0"/>
            <a:t>如果说</a:t>
          </a:r>
          <a:r>
            <a:rPr lang="en-US" sz="1800" dirty="0" smtClean="0"/>
            <a:t>IPv4</a:t>
          </a:r>
          <a:r>
            <a:rPr lang="zh-CN" sz="1800" dirty="0" smtClean="0"/>
            <a:t>实现的只是人机对话，而</a:t>
          </a:r>
          <a:r>
            <a:rPr lang="en-US" sz="1800" dirty="0" smtClean="0"/>
            <a:t>IPv6</a:t>
          </a:r>
          <a:r>
            <a:rPr lang="zh-CN" sz="1800" dirty="0" smtClean="0"/>
            <a:t>则扩展到任意事物之间的对话，它不仅可以为人类服务，还将服务于众多硬件设备，如家用电器、传感器、远程照相机、汽车等，它将是无时不在，无处不在的深入社会每个角落的真正的宽带网。而且它所带来的经济效益将非常巨大。</a:t>
          </a:r>
          <a:r>
            <a:rPr lang="en-US" sz="1800" dirty="0" smtClean="0"/>
            <a:t> </a:t>
          </a:r>
          <a:endParaRPr lang="zh-CN" sz="1800" dirty="0"/>
        </a:p>
      </dgm:t>
    </dgm:pt>
    <dgm:pt modelId="{4107B28C-20F5-46D0-BA15-BFA6707A5051}" type="parTrans" cxnId="{3032D5DF-61BA-4909-B61C-06CA10DFB596}">
      <dgm:prSet/>
      <dgm:spPr/>
      <dgm:t>
        <a:bodyPr/>
        <a:lstStyle/>
        <a:p>
          <a:endParaRPr lang="zh-CN" altLang="en-US"/>
        </a:p>
      </dgm:t>
    </dgm:pt>
    <dgm:pt modelId="{6CD4F27B-13EA-4A96-A7B9-31C993839B54}" type="sibTrans" cxnId="{3032D5DF-61BA-4909-B61C-06CA10DFB596}">
      <dgm:prSet/>
      <dgm:spPr/>
      <dgm:t>
        <a:bodyPr/>
        <a:lstStyle/>
        <a:p>
          <a:endParaRPr lang="zh-CN" altLang="en-US"/>
        </a:p>
      </dgm:t>
    </dgm:pt>
    <dgm:pt modelId="{6684F076-0618-4E00-B9EB-7600B28C730A}">
      <dgm:prSet custT="1"/>
      <dgm:spPr/>
      <dgm:t>
        <a:bodyPr/>
        <a:lstStyle/>
        <a:p>
          <a:pPr rtl="0"/>
          <a:r>
            <a:rPr lang="zh-CN" sz="1800" dirty="0" smtClean="0"/>
            <a:t>当然，</a:t>
          </a:r>
          <a:r>
            <a:rPr lang="en-US" sz="1800" dirty="0" smtClean="0"/>
            <a:t>IPv6</a:t>
          </a:r>
          <a:r>
            <a:rPr lang="zh-CN" sz="1800" dirty="0" smtClean="0"/>
            <a:t>并非十全十美、一劳永逸，不可能解决所有问题。</a:t>
          </a:r>
          <a:r>
            <a:rPr lang="en-US" sz="1800" dirty="0" smtClean="0"/>
            <a:t>IPv6</a:t>
          </a:r>
          <a:r>
            <a:rPr lang="zh-CN" sz="1800" dirty="0" smtClean="0"/>
            <a:t>只能在发展中不断完善，也不可能在一夜之间发生，过渡需要时间和成本，但从长远看，</a:t>
          </a:r>
          <a:r>
            <a:rPr lang="en-US" sz="1800" dirty="0" smtClean="0"/>
            <a:t>IPv6</a:t>
          </a:r>
          <a:r>
            <a:rPr lang="zh-CN" sz="1800" dirty="0" smtClean="0"/>
            <a:t>有利于互联网的持续和长久发展。</a:t>
          </a:r>
          <a:r>
            <a:rPr lang="en-US" sz="1800" dirty="0" smtClean="0"/>
            <a:t> </a:t>
          </a:r>
          <a:endParaRPr lang="zh-CN" sz="1800" dirty="0"/>
        </a:p>
      </dgm:t>
    </dgm:pt>
    <dgm:pt modelId="{970E603D-1C37-40AF-B41C-DE87A05A9FD8}" type="parTrans" cxnId="{4D1C8E8C-A028-4D94-99D4-464613DB9A0D}">
      <dgm:prSet/>
      <dgm:spPr/>
      <dgm:t>
        <a:bodyPr/>
        <a:lstStyle/>
        <a:p>
          <a:endParaRPr lang="zh-CN" altLang="en-US"/>
        </a:p>
      </dgm:t>
    </dgm:pt>
    <dgm:pt modelId="{7FBFD641-9D2D-4907-8D53-9878E21C267E}" type="sibTrans" cxnId="{4D1C8E8C-A028-4D94-99D4-464613DB9A0D}">
      <dgm:prSet/>
      <dgm:spPr/>
      <dgm:t>
        <a:bodyPr/>
        <a:lstStyle/>
        <a:p>
          <a:endParaRPr lang="zh-CN" altLang="en-US"/>
        </a:p>
      </dgm:t>
    </dgm:pt>
    <dgm:pt modelId="{C8A7303E-6540-4AE1-8443-C28EE33833C0}" type="pres">
      <dgm:prSet presAssocID="{3D704686-9165-490F-A402-6632B2D6C778}" presName="linear" presStyleCnt="0">
        <dgm:presLayoutVars>
          <dgm:animLvl val="lvl"/>
          <dgm:resizeHandles val="exact"/>
        </dgm:presLayoutVars>
      </dgm:prSet>
      <dgm:spPr/>
      <dgm:t>
        <a:bodyPr/>
        <a:lstStyle/>
        <a:p>
          <a:endParaRPr lang="zh-CN" altLang="en-US"/>
        </a:p>
      </dgm:t>
    </dgm:pt>
    <dgm:pt modelId="{4FBA71E2-A501-4314-A532-0F62FCD73D16}" type="pres">
      <dgm:prSet presAssocID="{795282DC-97FC-4C98-B2F4-A15BA20AFD8A}" presName="parentText" presStyleLbl="node1" presStyleIdx="0" presStyleCnt="3" custScaleY="161005">
        <dgm:presLayoutVars>
          <dgm:chMax val="0"/>
          <dgm:bulletEnabled val="1"/>
        </dgm:presLayoutVars>
      </dgm:prSet>
      <dgm:spPr/>
      <dgm:t>
        <a:bodyPr/>
        <a:lstStyle/>
        <a:p>
          <a:endParaRPr lang="zh-CN" altLang="en-US"/>
        </a:p>
      </dgm:t>
    </dgm:pt>
    <dgm:pt modelId="{ADAB3080-C00B-4B45-BAFB-D35C2DA72D43}" type="pres">
      <dgm:prSet presAssocID="{CE6E17F1-3258-4041-97D4-E7BEBE22F0A6}" presName="spacer" presStyleCnt="0"/>
      <dgm:spPr/>
    </dgm:pt>
    <dgm:pt modelId="{CBC9861D-88E3-4690-A651-727AB2902CFC}" type="pres">
      <dgm:prSet presAssocID="{D863DA8B-456B-4627-955B-70FF326C31AF}" presName="parentText" presStyleLbl="node1" presStyleIdx="1" presStyleCnt="3">
        <dgm:presLayoutVars>
          <dgm:chMax val="0"/>
          <dgm:bulletEnabled val="1"/>
        </dgm:presLayoutVars>
      </dgm:prSet>
      <dgm:spPr/>
      <dgm:t>
        <a:bodyPr/>
        <a:lstStyle/>
        <a:p>
          <a:endParaRPr lang="zh-CN" altLang="en-US"/>
        </a:p>
      </dgm:t>
    </dgm:pt>
    <dgm:pt modelId="{6FC8E5A0-C083-4E68-B4B5-A7510D280A80}" type="pres">
      <dgm:prSet presAssocID="{6CD4F27B-13EA-4A96-A7B9-31C993839B54}" presName="spacer" presStyleCnt="0"/>
      <dgm:spPr/>
    </dgm:pt>
    <dgm:pt modelId="{958B5AF1-3BFC-4EE5-8806-D551553CBBA5}" type="pres">
      <dgm:prSet presAssocID="{6684F076-0618-4E00-B9EB-7600B28C730A}" presName="parentText" presStyleLbl="node1" presStyleIdx="2" presStyleCnt="3">
        <dgm:presLayoutVars>
          <dgm:chMax val="0"/>
          <dgm:bulletEnabled val="1"/>
        </dgm:presLayoutVars>
      </dgm:prSet>
      <dgm:spPr/>
      <dgm:t>
        <a:bodyPr/>
        <a:lstStyle/>
        <a:p>
          <a:endParaRPr lang="zh-CN" altLang="en-US"/>
        </a:p>
      </dgm:t>
    </dgm:pt>
  </dgm:ptLst>
  <dgm:cxnLst>
    <dgm:cxn modelId="{7F588E05-EF99-4CF9-95A6-515076CCAA44}" type="presOf" srcId="{6684F076-0618-4E00-B9EB-7600B28C730A}" destId="{958B5AF1-3BFC-4EE5-8806-D551553CBBA5}" srcOrd="0" destOrd="0" presId="urn:microsoft.com/office/officeart/2005/8/layout/vList2"/>
    <dgm:cxn modelId="{3032D5DF-61BA-4909-B61C-06CA10DFB596}" srcId="{3D704686-9165-490F-A402-6632B2D6C778}" destId="{D863DA8B-456B-4627-955B-70FF326C31AF}" srcOrd="1" destOrd="0" parTransId="{4107B28C-20F5-46D0-BA15-BFA6707A5051}" sibTransId="{6CD4F27B-13EA-4A96-A7B9-31C993839B54}"/>
    <dgm:cxn modelId="{A8BFF9A5-5282-4B87-8EC5-396E9B0EB65E}" type="presOf" srcId="{3D704686-9165-490F-A402-6632B2D6C778}" destId="{C8A7303E-6540-4AE1-8443-C28EE33833C0}" srcOrd="0" destOrd="0" presId="urn:microsoft.com/office/officeart/2005/8/layout/vList2"/>
    <dgm:cxn modelId="{4D1C8E8C-A028-4D94-99D4-464613DB9A0D}" srcId="{3D704686-9165-490F-A402-6632B2D6C778}" destId="{6684F076-0618-4E00-B9EB-7600B28C730A}" srcOrd="2" destOrd="0" parTransId="{970E603D-1C37-40AF-B41C-DE87A05A9FD8}" sibTransId="{7FBFD641-9D2D-4907-8D53-9878E21C267E}"/>
    <dgm:cxn modelId="{2635A67E-D2BC-4430-AB94-AC7FC2E9CC46}" type="presOf" srcId="{D863DA8B-456B-4627-955B-70FF326C31AF}" destId="{CBC9861D-88E3-4690-A651-727AB2902CFC}" srcOrd="0" destOrd="0" presId="urn:microsoft.com/office/officeart/2005/8/layout/vList2"/>
    <dgm:cxn modelId="{92F6197B-22CF-4B88-BE3D-EE0E5C2C4CFF}" type="presOf" srcId="{795282DC-97FC-4C98-B2F4-A15BA20AFD8A}" destId="{4FBA71E2-A501-4314-A532-0F62FCD73D16}" srcOrd="0" destOrd="0" presId="urn:microsoft.com/office/officeart/2005/8/layout/vList2"/>
    <dgm:cxn modelId="{6535F586-3E2B-4E3F-8341-3C13B6004F59}" srcId="{3D704686-9165-490F-A402-6632B2D6C778}" destId="{795282DC-97FC-4C98-B2F4-A15BA20AFD8A}" srcOrd="0" destOrd="0" parTransId="{D0F2BC4E-2CDF-4CAE-A2E8-53854EBEF3EB}" sibTransId="{CE6E17F1-3258-4041-97D4-E7BEBE22F0A6}"/>
    <dgm:cxn modelId="{838499CC-B9BA-435A-8AE3-99E1ECDCB490}" type="presParOf" srcId="{C8A7303E-6540-4AE1-8443-C28EE33833C0}" destId="{4FBA71E2-A501-4314-A532-0F62FCD73D16}" srcOrd="0" destOrd="0" presId="urn:microsoft.com/office/officeart/2005/8/layout/vList2"/>
    <dgm:cxn modelId="{CB3E9502-37D8-47C1-A2E4-C7AA1D99094E}" type="presParOf" srcId="{C8A7303E-6540-4AE1-8443-C28EE33833C0}" destId="{ADAB3080-C00B-4B45-BAFB-D35C2DA72D43}" srcOrd="1" destOrd="0" presId="urn:microsoft.com/office/officeart/2005/8/layout/vList2"/>
    <dgm:cxn modelId="{11EBC8D7-9B46-4A67-97BA-F736B29CE911}" type="presParOf" srcId="{C8A7303E-6540-4AE1-8443-C28EE33833C0}" destId="{CBC9861D-88E3-4690-A651-727AB2902CFC}" srcOrd="2" destOrd="0" presId="urn:microsoft.com/office/officeart/2005/8/layout/vList2"/>
    <dgm:cxn modelId="{E2CE9E2A-B1A1-4730-8742-F71AC0E86197}" type="presParOf" srcId="{C8A7303E-6540-4AE1-8443-C28EE33833C0}" destId="{6FC8E5A0-C083-4E68-B4B5-A7510D280A80}" srcOrd="3" destOrd="0" presId="urn:microsoft.com/office/officeart/2005/8/layout/vList2"/>
    <dgm:cxn modelId="{EA38F47E-8BB3-4D2F-AE07-89235C053C7F}" type="presParOf" srcId="{C8A7303E-6540-4AE1-8443-C28EE33833C0}" destId="{958B5AF1-3BFC-4EE5-8806-D551553CBBA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0A1FF24A-6F40-43B6-8A61-4D4A94FC802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881E10C8-F7AC-4407-9788-F953A860DDE9}">
      <dgm:prSet custT="1"/>
      <dgm:spPr/>
      <dgm:t>
        <a:bodyPr/>
        <a:lstStyle/>
        <a:p>
          <a:pPr rtl="0"/>
          <a:r>
            <a:rPr lang="zh-CN" altLang="en-US" sz="2000" b="1" dirty="0" smtClean="0"/>
            <a:t>①更大的地址空间。</a:t>
          </a:r>
          <a:endParaRPr lang="zh-CN" altLang="en-US" sz="2000" b="1" dirty="0"/>
        </a:p>
      </dgm:t>
    </dgm:pt>
    <dgm:pt modelId="{A29DE938-E439-4142-80BC-A37130EFA2D2}" type="parTrans" cxnId="{E5F11045-B810-4BDE-AEF9-7CF23923462C}">
      <dgm:prSet/>
      <dgm:spPr/>
      <dgm:t>
        <a:bodyPr/>
        <a:lstStyle/>
        <a:p>
          <a:endParaRPr lang="zh-CN" altLang="en-US"/>
        </a:p>
      </dgm:t>
    </dgm:pt>
    <dgm:pt modelId="{2D5B735E-A139-4AB8-B488-D68163D304BE}" type="sibTrans" cxnId="{E5F11045-B810-4BDE-AEF9-7CF23923462C}">
      <dgm:prSet/>
      <dgm:spPr/>
      <dgm:t>
        <a:bodyPr/>
        <a:lstStyle/>
        <a:p>
          <a:endParaRPr lang="zh-CN" altLang="en-US"/>
        </a:p>
      </dgm:t>
    </dgm:pt>
    <dgm:pt modelId="{F8E16791-94F2-43E8-B794-9739231451D8}">
      <dgm:prSet/>
      <dgm:spPr/>
      <dgm:t>
        <a:bodyPr/>
        <a:lstStyle/>
        <a:p>
          <a:pPr rtl="0"/>
          <a:r>
            <a:rPr lang="en-US" dirty="0" smtClean="0"/>
            <a:t>IPv4</a:t>
          </a:r>
          <a:r>
            <a:rPr lang="zh-CN" dirty="0" smtClean="0"/>
            <a:t>中规定</a:t>
          </a:r>
          <a:r>
            <a:rPr lang="en-US" dirty="0" smtClean="0"/>
            <a:t>IP</a:t>
          </a:r>
          <a:r>
            <a:rPr lang="zh-CN" dirty="0" smtClean="0"/>
            <a:t>地址长度为</a:t>
          </a:r>
          <a:r>
            <a:rPr lang="en-US" dirty="0" smtClean="0"/>
            <a:t>32</a:t>
          </a:r>
          <a:r>
            <a:rPr lang="zh-CN" dirty="0" smtClean="0"/>
            <a:t>，即有</a:t>
          </a:r>
          <a:r>
            <a:rPr lang="en-US" dirty="0" smtClean="0"/>
            <a:t>2^32-1</a:t>
          </a:r>
          <a:r>
            <a:rPr lang="zh-CN" dirty="0" smtClean="0"/>
            <a:t>个地址；而</a:t>
          </a:r>
          <a:r>
            <a:rPr lang="en-US" dirty="0" smtClean="0"/>
            <a:t>IPv6</a:t>
          </a:r>
          <a:r>
            <a:rPr lang="zh-CN" dirty="0" smtClean="0"/>
            <a:t>中</a:t>
          </a:r>
          <a:r>
            <a:rPr lang="en-US" dirty="0" smtClean="0"/>
            <a:t>IP</a:t>
          </a:r>
          <a:r>
            <a:rPr lang="zh-CN" dirty="0" smtClean="0"/>
            <a:t>地址的长度为</a:t>
          </a:r>
          <a:r>
            <a:rPr lang="en-US" dirty="0" smtClean="0"/>
            <a:t>128</a:t>
          </a:r>
          <a:r>
            <a:rPr lang="zh-CN" dirty="0" smtClean="0"/>
            <a:t>，即有</a:t>
          </a:r>
          <a:r>
            <a:rPr lang="en-US" dirty="0" smtClean="0"/>
            <a:t>2^128-1</a:t>
          </a:r>
          <a:r>
            <a:rPr lang="zh-CN" dirty="0" smtClean="0"/>
            <a:t>个地址。</a:t>
          </a:r>
          <a:r>
            <a:rPr lang="en-US" dirty="0" smtClean="0"/>
            <a:t>   </a:t>
          </a:r>
          <a:endParaRPr lang="zh-CN" dirty="0"/>
        </a:p>
      </dgm:t>
    </dgm:pt>
    <dgm:pt modelId="{04D05D5E-99BD-40F7-A489-1364A1312E8B}" type="parTrans" cxnId="{3EFC887E-62F1-44AB-98A3-23434A23709B}">
      <dgm:prSet/>
      <dgm:spPr/>
      <dgm:t>
        <a:bodyPr/>
        <a:lstStyle/>
        <a:p>
          <a:endParaRPr lang="zh-CN" altLang="en-US"/>
        </a:p>
      </dgm:t>
    </dgm:pt>
    <dgm:pt modelId="{5A138787-FA98-4BC7-8C05-FCBFAE83BE5E}" type="sibTrans" cxnId="{3EFC887E-62F1-44AB-98A3-23434A23709B}">
      <dgm:prSet/>
      <dgm:spPr/>
      <dgm:t>
        <a:bodyPr/>
        <a:lstStyle/>
        <a:p>
          <a:endParaRPr lang="zh-CN" altLang="en-US"/>
        </a:p>
      </dgm:t>
    </dgm:pt>
    <dgm:pt modelId="{2826F23A-FE75-49CF-A441-82D66F370492}">
      <dgm:prSet custT="1"/>
      <dgm:spPr/>
      <dgm:t>
        <a:bodyPr/>
        <a:lstStyle/>
        <a:p>
          <a:pPr rtl="0"/>
          <a:r>
            <a:rPr lang="zh-CN" altLang="en-US" sz="2000" b="1" dirty="0" smtClean="0"/>
            <a:t>②更小的路由表。</a:t>
          </a:r>
          <a:endParaRPr lang="zh-CN" altLang="en-US" sz="2000" b="1" dirty="0"/>
        </a:p>
      </dgm:t>
    </dgm:pt>
    <dgm:pt modelId="{753BA6C4-7B3A-440E-82F0-9A28B4FD85C0}" type="parTrans" cxnId="{C65CBAC3-4FF6-4E05-B6A4-203E7E6B61CD}">
      <dgm:prSet/>
      <dgm:spPr/>
      <dgm:t>
        <a:bodyPr/>
        <a:lstStyle/>
        <a:p>
          <a:endParaRPr lang="zh-CN" altLang="en-US"/>
        </a:p>
      </dgm:t>
    </dgm:pt>
    <dgm:pt modelId="{05F47449-13E8-4E84-ABCB-064E870B0FC6}" type="sibTrans" cxnId="{C65CBAC3-4FF6-4E05-B6A4-203E7E6B61CD}">
      <dgm:prSet/>
      <dgm:spPr/>
      <dgm:t>
        <a:bodyPr/>
        <a:lstStyle/>
        <a:p>
          <a:endParaRPr lang="zh-CN" altLang="en-US"/>
        </a:p>
      </dgm:t>
    </dgm:pt>
    <dgm:pt modelId="{8CA41426-F783-45DD-B99F-7AEB186C3255}">
      <dgm:prSet/>
      <dgm:spPr/>
      <dgm:t>
        <a:bodyPr/>
        <a:lstStyle/>
        <a:p>
          <a:pPr rtl="0"/>
          <a:r>
            <a:rPr lang="en-US" dirty="0" smtClean="0"/>
            <a:t>IPv6</a:t>
          </a:r>
          <a:r>
            <a:rPr lang="zh-CN" dirty="0" smtClean="0"/>
            <a:t>的地址分配一开始就遵循聚类</a:t>
          </a:r>
          <a:r>
            <a:rPr lang="en-US" dirty="0" smtClean="0"/>
            <a:t>(Aggregation)</a:t>
          </a:r>
          <a:r>
            <a:rPr lang="zh-CN" dirty="0" smtClean="0"/>
            <a:t>的原则，这使得路由器能在路由表中用一条记录</a:t>
          </a:r>
          <a:r>
            <a:rPr lang="en-US" dirty="0" smtClean="0"/>
            <a:t>(Entry)</a:t>
          </a:r>
          <a:r>
            <a:rPr lang="zh-CN" dirty="0" smtClean="0"/>
            <a:t>表示一片子网，大大减小了路由器中路由表的长度，提高了路由器转发数据包的速度。</a:t>
          </a:r>
          <a:r>
            <a:rPr lang="en-US" dirty="0" smtClean="0"/>
            <a:t>   </a:t>
          </a:r>
          <a:endParaRPr lang="zh-CN" dirty="0"/>
        </a:p>
      </dgm:t>
    </dgm:pt>
    <dgm:pt modelId="{1D7CA203-3AA1-4EE8-A414-5B4B18E41092}" type="parTrans" cxnId="{652A8866-234F-450D-B3CE-605D65D50969}">
      <dgm:prSet/>
      <dgm:spPr/>
      <dgm:t>
        <a:bodyPr/>
        <a:lstStyle/>
        <a:p>
          <a:endParaRPr lang="zh-CN" altLang="en-US"/>
        </a:p>
      </dgm:t>
    </dgm:pt>
    <dgm:pt modelId="{474BA41B-BDFE-49A8-9CDB-101C39E9BB72}" type="sibTrans" cxnId="{652A8866-234F-450D-B3CE-605D65D50969}">
      <dgm:prSet/>
      <dgm:spPr/>
      <dgm:t>
        <a:bodyPr/>
        <a:lstStyle/>
        <a:p>
          <a:endParaRPr lang="zh-CN" altLang="en-US"/>
        </a:p>
      </dgm:t>
    </dgm:pt>
    <dgm:pt modelId="{92CE5B02-AB6D-480A-B4F8-9F3D42DD79F2}">
      <dgm:prSet custT="1"/>
      <dgm:spPr/>
      <dgm:t>
        <a:bodyPr/>
        <a:lstStyle/>
        <a:p>
          <a:pPr rtl="0"/>
          <a:r>
            <a:rPr lang="zh-CN" sz="2000" b="1" dirty="0" smtClean="0"/>
            <a:t>③增强的组播支持以及对流的支持。</a:t>
          </a:r>
          <a:endParaRPr lang="zh-CN" sz="2000" b="1" dirty="0"/>
        </a:p>
      </dgm:t>
    </dgm:pt>
    <dgm:pt modelId="{BE691E39-6820-4DE1-8BEF-B409CBD9D804}" type="parTrans" cxnId="{2D905FBA-89C8-4F6F-8ED3-6B2C8689AF9C}">
      <dgm:prSet/>
      <dgm:spPr/>
      <dgm:t>
        <a:bodyPr/>
        <a:lstStyle/>
        <a:p>
          <a:endParaRPr lang="zh-CN" altLang="en-US"/>
        </a:p>
      </dgm:t>
    </dgm:pt>
    <dgm:pt modelId="{70756E80-BDDD-4918-BC10-AD4A68C61C1B}" type="sibTrans" cxnId="{2D905FBA-89C8-4F6F-8ED3-6B2C8689AF9C}">
      <dgm:prSet/>
      <dgm:spPr/>
      <dgm:t>
        <a:bodyPr/>
        <a:lstStyle/>
        <a:p>
          <a:endParaRPr lang="zh-CN" altLang="en-US"/>
        </a:p>
      </dgm:t>
    </dgm:pt>
    <dgm:pt modelId="{8484F493-CFC0-4B10-8F7C-5563BDA4BEB8}">
      <dgm:prSet/>
      <dgm:spPr/>
      <dgm:t>
        <a:bodyPr/>
        <a:lstStyle/>
        <a:p>
          <a:pPr rtl="0"/>
          <a:r>
            <a:rPr lang="zh-CN" dirty="0" smtClean="0"/>
            <a:t>这使得网络上的多媒体应用有了长足发展的机会，为服务质量</a:t>
          </a:r>
          <a:r>
            <a:rPr lang="en-US" dirty="0" smtClean="0"/>
            <a:t>(</a:t>
          </a:r>
          <a:r>
            <a:rPr lang="en-US" dirty="0" err="1" smtClean="0"/>
            <a:t>QoS</a:t>
          </a:r>
          <a:r>
            <a:rPr lang="en-US" dirty="0" smtClean="0"/>
            <a:t>)</a:t>
          </a:r>
          <a:r>
            <a:rPr lang="zh-CN" dirty="0" smtClean="0"/>
            <a:t>控制提供了良好的网络平台</a:t>
          </a:r>
          <a:r>
            <a:rPr lang="en-US" dirty="0" smtClean="0"/>
            <a:t>.     </a:t>
          </a:r>
          <a:endParaRPr lang="zh-CN" dirty="0"/>
        </a:p>
      </dgm:t>
    </dgm:pt>
    <dgm:pt modelId="{898021F7-7589-436C-848E-8929C62D58F2}" type="parTrans" cxnId="{6274FB30-A5EC-465E-9742-A8DD33F1A4BF}">
      <dgm:prSet/>
      <dgm:spPr/>
      <dgm:t>
        <a:bodyPr/>
        <a:lstStyle/>
        <a:p>
          <a:endParaRPr lang="zh-CN" altLang="en-US"/>
        </a:p>
      </dgm:t>
    </dgm:pt>
    <dgm:pt modelId="{BD107AA5-53DA-4BFE-83C5-5639C498E110}" type="sibTrans" cxnId="{6274FB30-A5EC-465E-9742-A8DD33F1A4BF}">
      <dgm:prSet/>
      <dgm:spPr/>
      <dgm:t>
        <a:bodyPr/>
        <a:lstStyle/>
        <a:p>
          <a:endParaRPr lang="zh-CN" altLang="en-US"/>
        </a:p>
      </dgm:t>
    </dgm:pt>
    <dgm:pt modelId="{77187177-DD8B-43B2-B57E-95926450CF11}">
      <dgm:prSet custT="1"/>
      <dgm:spPr/>
      <dgm:t>
        <a:bodyPr/>
        <a:lstStyle/>
        <a:p>
          <a:pPr rtl="0"/>
          <a:r>
            <a:rPr lang="zh-CN" altLang="en-US" sz="2000" b="1" dirty="0" smtClean="0"/>
            <a:t>④加入了对自动配置的支持。</a:t>
          </a:r>
          <a:endParaRPr lang="zh-CN" altLang="en-US" sz="2000" b="1" dirty="0"/>
        </a:p>
      </dgm:t>
    </dgm:pt>
    <dgm:pt modelId="{8189517B-2CA2-451D-9EAF-E050B7F3953A}" type="parTrans" cxnId="{172FD72E-FE0B-4D05-B009-AD412A3E2450}">
      <dgm:prSet/>
      <dgm:spPr/>
      <dgm:t>
        <a:bodyPr/>
        <a:lstStyle/>
        <a:p>
          <a:endParaRPr lang="zh-CN" altLang="en-US"/>
        </a:p>
      </dgm:t>
    </dgm:pt>
    <dgm:pt modelId="{5E6D2320-D344-4BA0-96B7-F4DB88E703FA}" type="sibTrans" cxnId="{172FD72E-FE0B-4D05-B009-AD412A3E2450}">
      <dgm:prSet/>
      <dgm:spPr/>
      <dgm:t>
        <a:bodyPr/>
        <a:lstStyle/>
        <a:p>
          <a:endParaRPr lang="zh-CN" altLang="en-US"/>
        </a:p>
      </dgm:t>
    </dgm:pt>
    <dgm:pt modelId="{A6B4456A-A4EF-472B-8840-5E1080122AF6}">
      <dgm:prSet/>
      <dgm:spPr/>
      <dgm:t>
        <a:bodyPr/>
        <a:lstStyle/>
        <a:p>
          <a:pPr rtl="0"/>
          <a:r>
            <a:rPr lang="zh-CN" dirty="0" smtClean="0"/>
            <a:t>这是对</a:t>
          </a:r>
          <a:r>
            <a:rPr lang="en-US" dirty="0" smtClean="0"/>
            <a:t>DHCP</a:t>
          </a:r>
          <a:r>
            <a:rPr lang="zh-CN" dirty="0" smtClean="0"/>
            <a:t>协议的改进和扩展，使得网络</a:t>
          </a:r>
          <a:r>
            <a:rPr lang="en-US" dirty="0" smtClean="0"/>
            <a:t>(</a:t>
          </a:r>
          <a:r>
            <a:rPr lang="zh-CN" dirty="0" smtClean="0"/>
            <a:t>尤其是局域网</a:t>
          </a:r>
          <a:r>
            <a:rPr lang="en-US" dirty="0" smtClean="0"/>
            <a:t>)</a:t>
          </a:r>
          <a:r>
            <a:rPr lang="zh-CN" dirty="0" smtClean="0"/>
            <a:t>的管理更加方便和快捷。</a:t>
          </a:r>
          <a:endParaRPr lang="zh-CN" dirty="0"/>
        </a:p>
      </dgm:t>
    </dgm:pt>
    <dgm:pt modelId="{174E41FF-3CE0-48CF-8B15-30823A55427F}" type="parTrans" cxnId="{8ACD2AC3-7952-4385-9150-E377E639E105}">
      <dgm:prSet/>
      <dgm:spPr/>
      <dgm:t>
        <a:bodyPr/>
        <a:lstStyle/>
        <a:p>
          <a:endParaRPr lang="zh-CN" altLang="en-US"/>
        </a:p>
      </dgm:t>
    </dgm:pt>
    <dgm:pt modelId="{33301DF8-8263-4919-89AF-6CC5C3877D54}" type="sibTrans" cxnId="{8ACD2AC3-7952-4385-9150-E377E639E105}">
      <dgm:prSet/>
      <dgm:spPr/>
      <dgm:t>
        <a:bodyPr/>
        <a:lstStyle/>
        <a:p>
          <a:endParaRPr lang="zh-CN" altLang="en-US"/>
        </a:p>
      </dgm:t>
    </dgm:pt>
    <dgm:pt modelId="{D1836EB9-E04B-4DD2-8AD6-84BE1DD88E4A}">
      <dgm:prSet custT="1"/>
      <dgm:spPr/>
      <dgm:t>
        <a:bodyPr/>
        <a:lstStyle/>
        <a:p>
          <a:pPr rtl="0"/>
          <a:r>
            <a:rPr lang="zh-CN" altLang="en-US" sz="2000" b="1" dirty="0" smtClean="0"/>
            <a:t>⑤更高的安全性。</a:t>
          </a:r>
          <a:endParaRPr lang="zh-CN" altLang="en-US" sz="2000" b="1" dirty="0"/>
        </a:p>
      </dgm:t>
    </dgm:pt>
    <dgm:pt modelId="{BC5CB1BD-BC39-49B9-BA3D-9C33543CD291}" type="parTrans" cxnId="{F13DDF9B-9D03-45B5-AD94-3287A56A85A9}">
      <dgm:prSet/>
      <dgm:spPr/>
      <dgm:t>
        <a:bodyPr/>
        <a:lstStyle/>
        <a:p>
          <a:endParaRPr lang="zh-CN" altLang="en-US"/>
        </a:p>
      </dgm:t>
    </dgm:pt>
    <dgm:pt modelId="{56DC3313-9E44-4FCC-8FF4-9B4360D917E3}" type="sibTrans" cxnId="{F13DDF9B-9D03-45B5-AD94-3287A56A85A9}">
      <dgm:prSet/>
      <dgm:spPr/>
      <dgm:t>
        <a:bodyPr/>
        <a:lstStyle/>
        <a:p>
          <a:endParaRPr lang="zh-CN" altLang="en-US"/>
        </a:p>
      </dgm:t>
    </dgm:pt>
    <dgm:pt modelId="{0EEF8B8E-AD91-4DA6-87C8-C1C9F158EB28}">
      <dgm:prSet/>
      <dgm:spPr/>
      <dgm:t>
        <a:bodyPr/>
        <a:lstStyle/>
        <a:p>
          <a:pPr rtl="0"/>
          <a:r>
            <a:rPr lang="zh-CN" dirty="0" smtClean="0"/>
            <a:t>在使用</a:t>
          </a:r>
          <a:r>
            <a:rPr lang="en-US" dirty="0" smtClean="0"/>
            <a:t>IPv6</a:t>
          </a:r>
          <a:r>
            <a:rPr lang="zh-CN" dirty="0" smtClean="0"/>
            <a:t>网络中用户可以对网络层的数据进行加密并对</a:t>
          </a:r>
          <a:r>
            <a:rPr lang="en-US" dirty="0" smtClean="0"/>
            <a:t>IP</a:t>
          </a:r>
          <a:r>
            <a:rPr lang="zh-CN" dirty="0" smtClean="0"/>
            <a:t>报文进行校验，这极大的增强了网络安全。</a:t>
          </a:r>
          <a:endParaRPr lang="zh-CN" dirty="0"/>
        </a:p>
      </dgm:t>
    </dgm:pt>
    <dgm:pt modelId="{CB296055-890E-4794-A7AA-340770CBF5F3}" type="parTrans" cxnId="{6156C457-9455-4BBD-B36F-28D30F1F0D57}">
      <dgm:prSet/>
      <dgm:spPr/>
      <dgm:t>
        <a:bodyPr/>
        <a:lstStyle/>
        <a:p>
          <a:endParaRPr lang="zh-CN" altLang="en-US"/>
        </a:p>
      </dgm:t>
    </dgm:pt>
    <dgm:pt modelId="{0A641305-6450-4DCC-8AA2-5DD48909189D}" type="sibTrans" cxnId="{6156C457-9455-4BBD-B36F-28D30F1F0D57}">
      <dgm:prSet/>
      <dgm:spPr/>
      <dgm:t>
        <a:bodyPr/>
        <a:lstStyle/>
        <a:p>
          <a:endParaRPr lang="zh-CN" altLang="en-US"/>
        </a:p>
      </dgm:t>
    </dgm:pt>
    <dgm:pt modelId="{87A53C7F-2AA3-44AC-889B-7E9177E8DDB3}" type="pres">
      <dgm:prSet presAssocID="{0A1FF24A-6F40-43B6-8A61-4D4A94FC8023}" presName="linear" presStyleCnt="0">
        <dgm:presLayoutVars>
          <dgm:dir/>
          <dgm:animLvl val="lvl"/>
          <dgm:resizeHandles val="exact"/>
        </dgm:presLayoutVars>
      </dgm:prSet>
      <dgm:spPr/>
      <dgm:t>
        <a:bodyPr/>
        <a:lstStyle/>
        <a:p>
          <a:endParaRPr lang="zh-CN" altLang="en-US"/>
        </a:p>
      </dgm:t>
    </dgm:pt>
    <dgm:pt modelId="{BD90E001-C868-4795-98DF-848B2F06B1F4}" type="pres">
      <dgm:prSet presAssocID="{881E10C8-F7AC-4407-9788-F953A860DDE9}" presName="parentLin" presStyleCnt="0"/>
      <dgm:spPr/>
    </dgm:pt>
    <dgm:pt modelId="{52118B95-F829-4397-A4C4-8BCACB89F92E}" type="pres">
      <dgm:prSet presAssocID="{881E10C8-F7AC-4407-9788-F953A860DDE9}" presName="parentLeftMargin" presStyleLbl="node1" presStyleIdx="0" presStyleCnt="5"/>
      <dgm:spPr/>
      <dgm:t>
        <a:bodyPr/>
        <a:lstStyle/>
        <a:p>
          <a:endParaRPr lang="zh-CN" altLang="en-US"/>
        </a:p>
      </dgm:t>
    </dgm:pt>
    <dgm:pt modelId="{C77018B0-144E-419C-9F28-CB7D64CCC3E2}" type="pres">
      <dgm:prSet presAssocID="{881E10C8-F7AC-4407-9788-F953A860DDE9}" presName="parentText" presStyleLbl="node1" presStyleIdx="0" presStyleCnt="5">
        <dgm:presLayoutVars>
          <dgm:chMax val="0"/>
          <dgm:bulletEnabled val="1"/>
        </dgm:presLayoutVars>
      </dgm:prSet>
      <dgm:spPr/>
      <dgm:t>
        <a:bodyPr/>
        <a:lstStyle/>
        <a:p>
          <a:endParaRPr lang="zh-CN" altLang="en-US"/>
        </a:p>
      </dgm:t>
    </dgm:pt>
    <dgm:pt modelId="{CD40CF69-681A-4345-96AF-F39206F1EBF6}" type="pres">
      <dgm:prSet presAssocID="{881E10C8-F7AC-4407-9788-F953A860DDE9}" presName="negativeSpace" presStyleCnt="0"/>
      <dgm:spPr/>
    </dgm:pt>
    <dgm:pt modelId="{5F951D69-B918-4D5C-A62F-F4C36A58C40D}" type="pres">
      <dgm:prSet presAssocID="{881E10C8-F7AC-4407-9788-F953A860DDE9}" presName="childText" presStyleLbl="conFgAcc1" presStyleIdx="0" presStyleCnt="5">
        <dgm:presLayoutVars>
          <dgm:bulletEnabled val="1"/>
        </dgm:presLayoutVars>
      </dgm:prSet>
      <dgm:spPr/>
      <dgm:t>
        <a:bodyPr/>
        <a:lstStyle/>
        <a:p>
          <a:endParaRPr lang="zh-CN" altLang="en-US"/>
        </a:p>
      </dgm:t>
    </dgm:pt>
    <dgm:pt modelId="{A81A6867-327D-4A29-9BA8-A0F25EA9067A}" type="pres">
      <dgm:prSet presAssocID="{2D5B735E-A139-4AB8-B488-D68163D304BE}" presName="spaceBetweenRectangles" presStyleCnt="0"/>
      <dgm:spPr/>
    </dgm:pt>
    <dgm:pt modelId="{DC0ECF4F-B91A-4F24-983D-84B25E1DBECB}" type="pres">
      <dgm:prSet presAssocID="{2826F23A-FE75-49CF-A441-82D66F370492}" presName="parentLin" presStyleCnt="0"/>
      <dgm:spPr/>
    </dgm:pt>
    <dgm:pt modelId="{FB0031FA-41B3-4AB3-BEB5-466F411FE7A1}" type="pres">
      <dgm:prSet presAssocID="{2826F23A-FE75-49CF-A441-82D66F370492}" presName="parentLeftMargin" presStyleLbl="node1" presStyleIdx="0" presStyleCnt="5"/>
      <dgm:spPr/>
      <dgm:t>
        <a:bodyPr/>
        <a:lstStyle/>
        <a:p>
          <a:endParaRPr lang="zh-CN" altLang="en-US"/>
        </a:p>
      </dgm:t>
    </dgm:pt>
    <dgm:pt modelId="{48D8D387-8CDD-4DD8-A201-CBBB641499B4}" type="pres">
      <dgm:prSet presAssocID="{2826F23A-FE75-49CF-A441-82D66F370492}" presName="parentText" presStyleLbl="node1" presStyleIdx="1" presStyleCnt="5">
        <dgm:presLayoutVars>
          <dgm:chMax val="0"/>
          <dgm:bulletEnabled val="1"/>
        </dgm:presLayoutVars>
      </dgm:prSet>
      <dgm:spPr/>
      <dgm:t>
        <a:bodyPr/>
        <a:lstStyle/>
        <a:p>
          <a:endParaRPr lang="zh-CN" altLang="en-US"/>
        </a:p>
      </dgm:t>
    </dgm:pt>
    <dgm:pt modelId="{E3F09680-D180-4177-83C5-511BF5D2B9F1}" type="pres">
      <dgm:prSet presAssocID="{2826F23A-FE75-49CF-A441-82D66F370492}" presName="negativeSpace" presStyleCnt="0"/>
      <dgm:spPr/>
    </dgm:pt>
    <dgm:pt modelId="{E1FD1896-948E-4410-94CC-2A9F0AC36934}" type="pres">
      <dgm:prSet presAssocID="{2826F23A-FE75-49CF-A441-82D66F370492}" presName="childText" presStyleLbl="conFgAcc1" presStyleIdx="1" presStyleCnt="5">
        <dgm:presLayoutVars>
          <dgm:bulletEnabled val="1"/>
        </dgm:presLayoutVars>
      </dgm:prSet>
      <dgm:spPr/>
      <dgm:t>
        <a:bodyPr/>
        <a:lstStyle/>
        <a:p>
          <a:endParaRPr lang="zh-CN" altLang="en-US"/>
        </a:p>
      </dgm:t>
    </dgm:pt>
    <dgm:pt modelId="{C38A0858-DCB6-4989-B38A-038228EA5503}" type="pres">
      <dgm:prSet presAssocID="{05F47449-13E8-4E84-ABCB-064E870B0FC6}" presName="spaceBetweenRectangles" presStyleCnt="0"/>
      <dgm:spPr/>
    </dgm:pt>
    <dgm:pt modelId="{E4AC1048-1097-4324-B20F-6F3F7399855A}" type="pres">
      <dgm:prSet presAssocID="{92CE5B02-AB6D-480A-B4F8-9F3D42DD79F2}" presName="parentLin" presStyleCnt="0"/>
      <dgm:spPr/>
    </dgm:pt>
    <dgm:pt modelId="{1064595C-EE33-4434-94EF-8BA0AC2A2449}" type="pres">
      <dgm:prSet presAssocID="{92CE5B02-AB6D-480A-B4F8-9F3D42DD79F2}" presName="parentLeftMargin" presStyleLbl="node1" presStyleIdx="1" presStyleCnt="5"/>
      <dgm:spPr/>
      <dgm:t>
        <a:bodyPr/>
        <a:lstStyle/>
        <a:p>
          <a:endParaRPr lang="zh-CN" altLang="en-US"/>
        </a:p>
      </dgm:t>
    </dgm:pt>
    <dgm:pt modelId="{AE2BA975-8065-411D-9B17-92AC6D12F93C}" type="pres">
      <dgm:prSet presAssocID="{92CE5B02-AB6D-480A-B4F8-9F3D42DD79F2}" presName="parentText" presStyleLbl="node1" presStyleIdx="2" presStyleCnt="5">
        <dgm:presLayoutVars>
          <dgm:chMax val="0"/>
          <dgm:bulletEnabled val="1"/>
        </dgm:presLayoutVars>
      </dgm:prSet>
      <dgm:spPr/>
      <dgm:t>
        <a:bodyPr/>
        <a:lstStyle/>
        <a:p>
          <a:endParaRPr lang="zh-CN" altLang="en-US"/>
        </a:p>
      </dgm:t>
    </dgm:pt>
    <dgm:pt modelId="{94E6F74B-1C37-49D6-B282-14E014DF9725}" type="pres">
      <dgm:prSet presAssocID="{92CE5B02-AB6D-480A-B4F8-9F3D42DD79F2}" presName="negativeSpace" presStyleCnt="0"/>
      <dgm:spPr/>
    </dgm:pt>
    <dgm:pt modelId="{23CE5776-2494-4625-80E7-296EADABA0A7}" type="pres">
      <dgm:prSet presAssocID="{92CE5B02-AB6D-480A-B4F8-9F3D42DD79F2}" presName="childText" presStyleLbl="conFgAcc1" presStyleIdx="2" presStyleCnt="5">
        <dgm:presLayoutVars>
          <dgm:bulletEnabled val="1"/>
        </dgm:presLayoutVars>
      </dgm:prSet>
      <dgm:spPr/>
      <dgm:t>
        <a:bodyPr/>
        <a:lstStyle/>
        <a:p>
          <a:endParaRPr lang="zh-CN" altLang="en-US"/>
        </a:p>
      </dgm:t>
    </dgm:pt>
    <dgm:pt modelId="{8FFCD1A9-1295-4C19-85B5-D421A415C578}" type="pres">
      <dgm:prSet presAssocID="{70756E80-BDDD-4918-BC10-AD4A68C61C1B}" presName="spaceBetweenRectangles" presStyleCnt="0"/>
      <dgm:spPr/>
    </dgm:pt>
    <dgm:pt modelId="{2EE4D12E-B32E-414E-BD9E-3380728C437C}" type="pres">
      <dgm:prSet presAssocID="{77187177-DD8B-43B2-B57E-95926450CF11}" presName="parentLin" presStyleCnt="0"/>
      <dgm:spPr/>
    </dgm:pt>
    <dgm:pt modelId="{52AE0E06-688A-4447-9998-9D9B9D1ACE5E}" type="pres">
      <dgm:prSet presAssocID="{77187177-DD8B-43B2-B57E-95926450CF11}" presName="parentLeftMargin" presStyleLbl="node1" presStyleIdx="2" presStyleCnt="5"/>
      <dgm:spPr/>
      <dgm:t>
        <a:bodyPr/>
        <a:lstStyle/>
        <a:p>
          <a:endParaRPr lang="zh-CN" altLang="en-US"/>
        </a:p>
      </dgm:t>
    </dgm:pt>
    <dgm:pt modelId="{E0054650-6DEF-4639-B85C-A1CCB7D0AE45}" type="pres">
      <dgm:prSet presAssocID="{77187177-DD8B-43B2-B57E-95926450CF11}" presName="parentText" presStyleLbl="node1" presStyleIdx="3" presStyleCnt="5">
        <dgm:presLayoutVars>
          <dgm:chMax val="0"/>
          <dgm:bulletEnabled val="1"/>
        </dgm:presLayoutVars>
      </dgm:prSet>
      <dgm:spPr/>
      <dgm:t>
        <a:bodyPr/>
        <a:lstStyle/>
        <a:p>
          <a:endParaRPr lang="zh-CN" altLang="en-US"/>
        </a:p>
      </dgm:t>
    </dgm:pt>
    <dgm:pt modelId="{831098AE-6207-4704-A1DE-9CDAA1FABAB1}" type="pres">
      <dgm:prSet presAssocID="{77187177-DD8B-43B2-B57E-95926450CF11}" presName="negativeSpace" presStyleCnt="0"/>
      <dgm:spPr/>
    </dgm:pt>
    <dgm:pt modelId="{8B06E9F4-B0DB-4F4D-9E84-ECF638ACB4FD}" type="pres">
      <dgm:prSet presAssocID="{77187177-DD8B-43B2-B57E-95926450CF11}" presName="childText" presStyleLbl="conFgAcc1" presStyleIdx="3" presStyleCnt="5">
        <dgm:presLayoutVars>
          <dgm:bulletEnabled val="1"/>
        </dgm:presLayoutVars>
      </dgm:prSet>
      <dgm:spPr/>
      <dgm:t>
        <a:bodyPr/>
        <a:lstStyle/>
        <a:p>
          <a:endParaRPr lang="zh-CN" altLang="en-US"/>
        </a:p>
      </dgm:t>
    </dgm:pt>
    <dgm:pt modelId="{FEE7D0DC-D40B-49B3-8B83-7B7BDABB7EDF}" type="pres">
      <dgm:prSet presAssocID="{5E6D2320-D344-4BA0-96B7-F4DB88E703FA}" presName="spaceBetweenRectangles" presStyleCnt="0"/>
      <dgm:spPr/>
    </dgm:pt>
    <dgm:pt modelId="{A5F7B487-17B1-4209-B165-E9B7F64A19A4}" type="pres">
      <dgm:prSet presAssocID="{D1836EB9-E04B-4DD2-8AD6-84BE1DD88E4A}" presName="parentLin" presStyleCnt="0"/>
      <dgm:spPr/>
    </dgm:pt>
    <dgm:pt modelId="{26587447-9463-492D-A886-2D8B09B1E706}" type="pres">
      <dgm:prSet presAssocID="{D1836EB9-E04B-4DD2-8AD6-84BE1DD88E4A}" presName="parentLeftMargin" presStyleLbl="node1" presStyleIdx="3" presStyleCnt="5"/>
      <dgm:spPr/>
      <dgm:t>
        <a:bodyPr/>
        <a:lstStyle/>
        <a:p>
          <a:endParaRPr lang="zh-CN" altLang="en-US"/>
        </a:p>
      </dgm:t>
    </dgm:pt>
    <dgm:pt modelId="{9BC5E51F-C670-410B-92B6-821DC9BFEA79}" type="pres">
      <dgm:prSet presAssocID="{D1836EB9-E04B-4DD2-8AD6-84BE1DD88E4A}" presName="parentText" presStyleLbl="node1" presStyleIdx="4" presStyleCnt="5">
        <dgm:presLayoutVars>
          <dgm:chMax val="0"/>
          <dgm:bulletEnabled val="1"/>
        </dgm:presLayoutVars>
      </dgm:prSet>
      <dgm:spPr/>
      <dgm:t>
        <a:bodyPr/>
        <a:lstStyle/>
        <a:p>
          <a:endParaRPr lang="zh-CN" altLang="en-US"/>
        </a:p>
      </dgm:t>
    </dgm:pt>
    <dgm:pt modelId="{B0BBF868-CEDE-42B2-92D7-C8969935E54E}" type="pres">
      <dgm:prSet presAssocID="{D1836EB9-E04B-4DD2-8AD6-84BE1DD88E4A}" presName="negativeSpace" presStyleCnt="0"/>
      <dgm:spPr/>
    </dgm:pt>
    <dgm:pt modelId="{27DB03C2-AAD6-49DF-8599-FE1E9D726BC1}" type="pres">
      <dgm:prSet presAssocID="{D1836EB9-E04B-4DD2-8AD6-84BE1DD88E4A}" presName="childText" presStyleLbl="conFgAcc1" presStyleIdx="4" presStyleCnt="5">
        <dgm:presLayoutVars>
          <dgm:bulletEnabled val="1"/>
        </dgm:presLayoutVars>
      </dgm:prSet>
      <dgm:spPr/>
      <dgm:t>
        <a:bodyPr/>
        <a:lstStyle/>
        <a:p>
          <a:endParaRPr lang="zh-CN" altLang="en-US"/>
        </a:p>
      </dgm:t>
    </dgm:pt>
  </dgm:ptLst>
  <dgm:cxnLst>
    <dgm:cxn modelId="{2D905FBA-89C8-4F6F-8ED3-6B2C8689AF9C}" srcId="{0A1FF24A-6F40-43B6-8A61-4D4A94FC8023}" destId="{92CE5B02-AB6D-480A-B4F8-9F3D42DD79F2}" srcOrd="2" destOrd="0" parTransId="{BE691E39-6820-4DE1-8BEF-B409CBD9D804}" sibTransId="{70756E80-BDDD-4918-BC10-AD4A68C61C1B}"/>
    <dgm:cxn modelId="{07B0F4DB-4FF2-482D-98A8-F5CE0E79A944}" type="presOf" srcId="{0A1FF24A-6F40-43B6-8A61-4D4A94FC8023}" destId="{87A53C7F-2AA3-44AC-889B-7E9177E8DDB3}" srcOrd="0" destOrd="0" presId="urn:microsoft.com/office/officeart/2005/8/layout/list1"/>
    <dgm:cxn modelId="{C65CBAC3-4FF6-4E05-B6A4-203E7E6B61CD}" srcId="{0A1FF24A-6F40-43B6-8A61-4D4A94FC8023}" destId="{2826F23A-FE75-49CF-A441-82D66F370492}" srcOrd="1" destOrd="0" parTransId="{753BA6C4-7B3A-440E-82F0-9A28B4FD85C0}" sibTransId="{05F47449-13E8-4E84-ABCB-064E870B0FC6}"/>
    <dgm:cxn modelId="{DB234920-CE50-4D14-A040-F16952BF9182}" type="presOf" srcId="{77187177-DD8B-43B2-B57E-95926450CF11}" destId="{E0054650-6DEF-4639-B85C-A1CCB7D0AE45}" srcOrd="1" destOrd="0" presId="urn:microsoft.com/office/officeart/2005/8/layout/list1"/>
    <dgm:cxn modelId="{652A8866-234F-450D-B3CE-605D65D50969}" srcId="{2826F23A-FE75-49CF-A441-82D66F370492}" destId="{8CA41426-F783-45DD-B99F-7AEB186C3255}" srcOrd="0" destOrd="0" parTransId="{1D7CA203-3AA1-4EE8-A414-5B4B18E41092}" sibTransId="{474BA41B-BDFE-49A8-9CDB-101C39E9BB72}"/>
    <dgm:cxn modelId="{2EC27E4D-DE05-4E98-9310-16E3D29BECFB}" type="presOf" srcId="{F8E16791-94F2-43E8-B794-9739231451D8}" destId="{5F951D69-B918-4D5C-A62F-F4C36A58C40D}" srcOrd="0" destOrd="0" presId="urn:microsoft.com/office/officeart/2005/8/layout/list1"/>
    <dgm:cxn modelId="{AFBA7497-625B-45C4-9C21-6604ED3AB76E}" type="presOf" srcId="{2826F23A-FE75-49CF-A441-82D66F370492}" destId="{FB0031FA-41B3-4AB3-BEB5-466F411FE7A1}" srcOrd="0" destOrd="0" presId="urn:microsoft.com/office/officeart/2005/8/layout/list1"/>
    <dgm:cxn modelId="{063810E7-83EA-41BB-8CB9-6FE0ED20677F}" type="presOf" srcId="{D1836EB9-E04B-4DD2-8AD6-84BE1DD88E4A}" destId="{26587447-9463-492D-A886-2D8B09B1E706}" srcOrd="0" destOrd="0" presId="urn:microsoft.com/office/officeart/2005/8/layout/list1"/>
    <dgm:cxn modelId="{D33885D1-0D99-4601-B913-78BE398EAAF9}" type="presOf" srcId="{8484F493-CFC0-4B10-8F7C-5563BDA4BEB8}" destId="{23CE5776-2494-4625-80E7-296EADABA0A7}" srcOrd="0" destOrd="0" presId="urn:microsoft.com/office/officeart/2005/8/layout/list1"/>
    <dgm:cxn modelId="{37A56E79-A24D-4E88-8F70-B8C91DC5678F}" type="presOf" srcId="{8CA41426-F783-45DD-B99F-7AEB186C3255}" destId="{E1FD1896-948E-4410-94CC-2A9F0AC36934}" srcOrd="0" destOrd="0" presId="urn:microsoft.com/office/officeart/2005/8/layout/list1"/>
    <dgm:cxn modelId="{4677D1F5-8F3A-4E33-A177-1F5D3B5CDD1A}" type="presOf" srcId="{881E10C8-F7AC-4407-9788-F953A860DDE9}" destId="{52118B95-F829-4397-A4C4-8BCACB89F92E}" srcOrd="0" destOrd="0" presId="urn:microsoft.com/office/officeart/2005/8/layout/list1"/>
    <dgm:cxn modelId="{15721837-C484-4B98-993D-887E5FAD2ACB}" type="presOf" srcId="{92CE5B02-AB6D-480A-B4F8-9F3D42DD79F2}" destId="{1064595C-EE33-4434-94EF-8BA0AC2A2449}" srcOrd="0" destOrd="0" presId="urn:microsoft.com/office/officeart/2005/8/layout/list1"/>
    <dgm:cxn modelId="{CAD0655F-FF8F-4BEC-981E-83CE360ECBCF}" type="presOf" srcId="{A6B4456A-A4EF-472B-8840-5E1080122AF6}" destId="{8B06E9F4-B0DB-4F4D-9E84-ECF638ACB4FD}" srcOrd="0" destOrd="0" presId="urn:microsoft.com/office/officeart/2005/8/layout/list1"/>
    <dgm:cxn modelId="{61739287-03B7-4A6A-B4BD-DBFBBAEB93B6}" type="presOf" srcId="{92CE5B02-AB6D-480A-B4F8-9F3D42DD79F2}" destId="{AE2BA975-8065-411D-9B17-92AC6D12F93C}" srcOrd="1" destOrd="0" presId="urn:microsoft.com/office/officeart/2005/8/layout/list1"/>
    <dgm:cxn modelId="{3EFC887E-62F1-44AB-98A3-23434A23709B}" srcId="{881E10C8-F7AC-4407-9788-F953A860DDE9}" destId="{F8E16791-94F2-43E8-B794-9739231451D8}" srcOrd="0" destOrd="0" parTransId="{04D05D5E-99BD-40F7-A489-1364A1312E8B}" sibTransId="{5A138787-FA98-4BC7-8C05-FCBFAE83BE5E}"/>
    <dgm:cxn modelId="{6E883F80-74B9-4B78-9AD5-19EC1F47BE15}" type="presOf" srcId="{0EEF8B8E-AD91-4DA6-87C8-C1C9F158EB28}" destId="{27DB03C2-AAD6-49DF-8599-FE1E9D726BC1}" srcOrd="0" destOrd="0" presId="urn:microsoft.com/office/officeart/2005/8/layout/list1"/>
    <dgm:cxn modelId="{8ACD2AC3-7952-4385-9150-E377E639E105}" srcId="{77187177-DD8B-43B2-B57E-95926450CF11}" destId="{A6B4456A-A4EF-472B-8840-5E1080122AF6}" srcOrd="0" destOrd="0" parTransId="{174E41FF-3CE0-48CF-8B15-30823A55427F}" sibTransId="{33301DF8-8263-4919-89AF-6CC5C3877D54}"/>
    <dgm:cxn modelId="{172FD72E-FE0B-4D05-B009-AD412A3E2450}" srcId="{0A1FF24A-6F40-43B6-8A61-4D4A94FC8023}" destId="{77187177-DD8B-43B2-B57E-95926450CF11}" srcOrd="3" destOrd="0" parTransId="{8189517B-2CA2-451D-9EAF-E050B7F3953A}" sibTransId="{5E6D2320-D344-4BA0-96B7-F4DB88E703FA}"/>
    <dgm:cxn modelId="{6274FB30-A5EC-465E-9742-A8DD33F1A4BF}" srcId="{92CE5B02-AB6D-480A-B4F8-9F3D42DD79F2}" destId="{8484F493-CFC0-4B10-8F7C-5563BDA4BEB8}" srcOrd="0" destOrd="0" parTransId="{898021F7-7589-436C-848E-8929C62D58F2}" sibTransId="{BD107AA5-53DA-4BFE-83C5-5639C498E110}"/>
    <dgm:cxn modelId="{F13DDF9B-9D03-45B5-AD94-3287A56A85A9}" srcId="{0A1FF24A-6F40-43B6-8A61-4D4A94FC8023}" destId="{D1836EB9-E04B-4DD2-8AD6-84BE1DD88E4A}" srcOrd="4" destOrd="0" parTransId="{BC5CB1BD-BC39-49B9-BA3D-9C33543CD291}" sibTransId="{56DC3313-9E44-4FCC-8FF4-9B4360D917E3}"/>
    <dgm:cxn modelId="{79186B92-0AE3-4E46-AF29-40C605D207CC}" type="presOf" srcId="{77187177-DD8B-43B2-B57E-95926450CF11}" destId="{52AE0E06-688A-4447-9998-9D9B9D1ACE5E}" srcOrd="0" destOrd="0" presId="urn:microsoft.com/office/officeart/2005/8/layout/list1"/>
    <dgm:cxn modelId="{B36871BE-D139-4DAC-9CAE-4FC2E3C5310D}" type="presOf" srcId="{881E10C8-F7AC-4407-9788-F953A860DDE9}" destId="{C77018B0-144E-419C-9F28-CB7D64CCC3E2}" srcOrd="1" destOrd="0" presId="urn:microsoft.com/office/officeart/2005/8/layout/list1"/>
    <dgm:cxn modelId="{455CA6D2-6076-4EB0-8748-0FEF4E7B4F3E}" type="presOf" srcId="{D1836EB9-E04B-4DD2-8AD6-84BE1DD88E4A}" destId="{9BC5E51F-C670-410B-92B6-821DC9BFEA79}" srcOrd="1" destOrd="0" presId="urn:microsoft.com/office/officeart/2005/8/layout/list1"/>
    <dgm:cxn modelId="{6156C457-9455-4BBD-B36F-28D30F1F0D57}" srcId="{D1836EB9-E04B-4DD2-8AD6-84BE1DD88E4A}" destId="{0EEF8B8E-AD91-4DA6-87C8-C1C9F158EB28}" srcOrd="0" destOrd="0" parTransId="{CB296055-890E-4794-A7AA-340770CBF5F3}" sibTransId="{0A641305-6450-4DCC-8AA2-5DD48909189D}"/>
    <dgm:cxn modelId="{E5F11045-B810-4BDE-AEF9-7CF23923462C}" srcId="{0A1FF24A-6F40-43B6-8A61-4D4A94FC8023}" destId="{881E10C8-F7AC-4407-9788-F953A860DDE9}" srcOrd="0" destOrd="0" parTransId="{A29DE938-E439-4142-80BC-A37130EFA2D2}" sibTransId="{2D5B735E-A139-4AB8-B488-D68163D304BE}"/>
    <dgm:cxn modelId="{BFA35D33-AE12-480A-BBE1-0916A2C74E23}" type="presOf" srcId="{2826F23A-FE75-49CF-A441-82D66F370492}" destId="{48D8D387-8CDD-4DD8-A201-CBBB641499B4}" srcOrd="1" destOrd="0" presId="urn:microsoft.com/office/officeart/2005/8/layout/list1"/>
    <dgm:cxn modelId="{102792CE-64D5-4795-9CF1-862A812BB783}" type="presParOf" srcId="{87A53C7F-2AA3-44AC-889B-7E9177E8DDB3}" destId="{BD90E001-C868-4795-98DF-848B2F06B1F4}" srcOrd="0" destOrd="0" presId="urn:microsoft.com/office/officeart/2005/8/layout/list1"/>
    <dgm:cxn modelId="{D0E1F3CF-DA0C-4733-8645-B0CE34914023}" type="presParOf" srcId="{BD90E001-C868-4795-98DF-848B2F06B1F4}" destId="{52118B95-F829-4397-A4C4-8BCACB89F92E}" srcOrd="0" destOrd="0" presId="urn:microsoft.com/office/officeart/2005/8/layout/list1"/>
    <dgm:cxn modelId="{BE9704FF-299A-4D67-ADE9-276F2C748CDC}" type="presParOf" srcId="{BD90E001-C868-4795-98DF-848B2F06B1F4}" destId="{C77018B0-144E-419C-9F28-CB7D64CCC3E2}" srcOrd="1" destOrd="0" presId="urn:microsoft.com/office/officeart/2005/8/layout/list1"/>
    <dgm:cxn modelId="{6D50534B-F429-4A77-95AC-81EE3AAC40ED}" type="presParOf" srcId="{87A53C7F-2AA3-44AC-889B-7E9177E8DDB3}" destId="{CD40CF69-681A-4345-96AF-F39206F1EBF6}" srcOrd="1" destOrd="0" presId="urn:microsoft.com/office/officeart/2005/8/layout/list1"/>
    <dgm:cxn modelId="{B9321ED9-08D8-49FE-9185-992EE44C1E36}" type="presParOf" srcId="{87A53C7F-2AA3-44AC-889B-7E9177E8DDB3}" destId="{5F951D69-B918-4D5C-A62F-F4C36A58C40D}" srcOrd="2" destOrd="0" presId="urn:microsoft.com/office/officeart/2005/8/layout/list1"/>
    <dgm:cxn modelId="{023C7490-102A-4631-89C5-CFD1BC83819B}" type="presParOf" srcId="{87A53C7F-2AA3-44AC-889B-7E9177E8DDB3}" destId="{A81A6867-327D-4A29-9BA8-A0F25EA9067A}" srcOrd="3" destOrd="0" presId="urn:microsoft.com/office/officeart/2005/8/layout/list1"/>
    <dgm:cxn modelId="{0E2F8A0B-59DE-4D3A-94DB-8D2795E80758}" type="presParOf" srcId="{87A53C7F-2AA3-44AC-889B-7E9177E8DDB3}" destId="{DC0ECF4F-B91A-4F24-983D-84B25E1DBECB}" srcOrd="4" destOrd="0" presId="urn:microsoft.com/office/officeart/2005/8/layout/list1"/>
    <dgm:cxn modelId="{3FFE4DEB-14EE-49C4-B27E-3DBEEB630B2F}" type="presParOf" srcId="{DC0ECF4F-B91A-4F24-983D-84B25E1DBECB}" destId="{FB0031FA-41B3-4AB3-BEB5-466F411FE7A1}" srcOrd="0" destOrd="0" presId="urn:microsoft.com/office/officeart/2005/8/layout/list1"/>
    <dgm:cxn modelId="{A91ADCE1-2082-4C41-A7A8-ED0EE35E5D01}" type="presParOf" srcId="{DC0ECF4F-B91A-4F24-983D-84B25E1DBECB}" destId="{48D8D387-8CDD-4DD8-A201-CBBB641499B4}" srcOrd="1" destOrd="0" presId="urn:microsoft.com/office/officeart/2005/8/layout/list1"/>
    <dgm:cxn modelId="{D49B46AA-F10D-428C-9E84-827357FA3B58}" type="presParOf" srcId="{87A53C7F-2AA3-44AC-889B-7E9177E8DDB3}" destId="{E3F09680-D180-4177-83C5-511BF5D2B9F1}" srcOrd="5" destOrd="0" presId="urn:microsoft.com/office/officeart/2005/8/layout/list1"/>
    <dgm:cxn modelId="{25BACF7A-F7C4-40FD-BC4D-998738988976}" type="presParOf" srcId="{87A53C7F-2AA3-44AC-889B-7E9177E8DDB3}" destId="{E1FD1896-948E-4410-94CC-2A9F0AC36934}" srcOrd="6" destOrd="0" presId="urn:microsoft.com/office/officeart/2005/8/layout/list1"/>
    <dgm:cxn modelId="{2B4846D8-50C8-4D53-B9C2-3C400D8024FA}" type="presParOf" srcId="{87A53C7F-2AA3-44AC-889B-7E9177E8DDB3}" destId="{C38A0858-DCB6-4989-B38A-038228EA5503}" srcOrd="7" destOrd="0" presId="urn:microsoft.com/office/officeart/2005/8/layout/list1"/>
    <dgm:cxn modelId="{F291CEA7-7242-44A3-85EF-C98DAE640B5F}" type="presParOf" srcId="{87A53C7F-2AA3-44AC-889B-7E9177E8DDB3}" destId="{E4AC1048-1097-4324-B20F-6F3F7399855A}" srcOrd="8" destOrd="0" presId="urn:microsoft.com/office/officeart/2005/8/layout/list1"/>
    <dgm:cxn modelId="{A0B00CBF-EF7B-4166-9D30-EE9DDBB67718}" type="presParOf" srcId="{E4AC1048-1097-4324-B20F-6F3F7399855A}" destId="{1064595C-EE33-4434-94EF-8BA0AC2A2449}" srcOrd="0" destOrd="0" presId="urn:microsoft.com/office/officeart/2005/8/layout/list1"/>
    <dgm:cxn modelId="{E77340A7-904A-4B53-819D-EEA01FCA3288}" type="presParOf" srcId="{E4AC1048-1097-4324-B20F-6F3F7399855A}" destId="{AE2BA975-8065-411D-9B17-92AC6D12F93C}" srcOrd="1" destOrd="0" presId="urn:microsoft.com/office/officeart/2005/8/layout/list1"/>
    <dgm:cxn modelId="{51A2A471-3B86-4595-BEE1-7C5371901F32}" type="presParOf" srcId="{87A53C7F-2AA3-44AC-889B-7E9177E8DDB3}" destId="{94E6F74B-1C37-49D6-B282-14E014DF9725}" srcOrd="9" destOrd="0" presId="urn:microsoft.com/office/officeart/2005/8/layout/list1"/>
    <dgm:cxn modelId="{3A1D5C3C-AA31-463C-8D5D-688E70711706}" type="presParOf" srcId="{87A53C7F-2AA3-44AC-889B-7E9177E8DDB3}" destId="{23CE5776-2494-4625-80E7-296EADABA0A7}" srcOrd="10" destOrd="0" presId="urn:microsoft.com/office/officeart/2005/8/layout/list1"/>
    <dgm:cxn modelId="{99688D4E-44F5-4C1E-9F18-3241B265C90E}" type="presParOf" srcId="{87A53C7F-2AA3-44AC-889B-7E9177E8DDB3}" destId="{8FFCD1A9-1295-4C19-85B5-D421A415C578}" srcOrd="11" destOrd="0" presId="urn:microsoft.com/office/officeart/2005/8/layout/list1"/>
    <dgm:cxn modelId="{5EDFD2AC-8F5A-4AF7-8D91-9D711AEB3D74}" type="presParOf" srcId="{87A53C7F-2AA3-44AC-889B-7E9177E8DDB3}" destId="{2EE4D12E-B32E-414E-BD9E-3380728C437C}" srcOrd="12" destOrd="0" presId="urn:microsoft.com/office/officeart/2005/8/layout/list1"/>
    <dgm:cxn modelId="{4DF6C89C-93F2-48C8-B4C4-0EF14E0A2153}" type="presParOf" srcId="{2EE4D12E-B32E-414E-BD9E-3380728C437C}" destId="{52AE0E06-688A-4447-9998-9D9B9D1ACE5E}" srcOrd="0" destOrd="0" presId="urn:microsoft.com/office/officeart/2005/8/layout/list1"/>
    <dgm:cxn modelId="{41739AF2-C0C4-40DF-A3A0-60D33048A176}" type="presParOf" srcId="{2EE4D12E-B32E-414E-BD9E-3380728C437C}" destId="{E0054650-6DEF-4639-B85C-A1CCB7D0AE45}" srcOrd="1" destOrd="0" presId="urn:microsoft.com/office/officeart/2005/8/layout/list1"/>
    <dgm:cxn modelId="{0F8E8DB3-4216-4693-8F9E-1D3AA12E4CCB}" type="presParOf" srcId="{87A53C7F-2AA3-44AC-889B-7E9177E8DDB3}" destId="{831098AE-6207-4704-A1DE-9CDAA1FABAB1}" srcOrd="13" destOrd="0" presId="urn:microsoft.com/office/officeart/2005/8/layout/list1"/>
    <dgm:cxn modelId="{F72B0D9C-5C65-4764-9217-AF46535D6B3D}" type="presParOf" srcId="{87A53C7F-2AA3-44AC-889B-7E9177E8DDB3}" destId="{8B06E9F4-B0DB-4F4D-9E84-ECF638ACB4FD}" srcOrd="14" destOrd="0" presId="urn:microsoft.com/office/officeart/2005/8/layout/list1"/>
    <dgm:cxn modelId="{0AFC07FA-DD8D-47AD-9E29-CAEA14539F99}" type="presParOf" srcId="{87A53C7F-2AA3-44AC-889B-7E9177E8DDB3}" destId="{FEE7D0DC-D40B-49B3-8B83-7B7BDABB7EDF}" srcOrd="15" destOrd="0" presId="urn:microsoft.com/office/officeart/2005/8/layout/list1"/>
    <dgm:cxn modelId="{2B04CEAE-B9F0-4925-B5AF-37F8E2A3B984}" type="presParOf" srcId="{87A53C7F-2AA3-44AC-889B-7E9177E8DDB3}" destId="{A5F7B487-17B1-4209-B165-E9B7F64A19A4}" srcOrd="16" destOrd="0" presId="urn:microsoft.com/office/officeart/2005/8/layout/list1"/>
    <dgm:cxn modelId="{8C751984-0960-4ACF-9786-32118E087E0D}" type="presParOf" srcId="{A5F7B487-17B1-4209-B165-E9B7F64A19A4}" destId="{26587447-9463-492D-A886-2D8B09B1E706}" srcOrd="0" destOrd="0" presId="urn:microsoft.com/office/officeart/2005/8/layout/list1"/>
    <dgm:cxn modelId="{F0357220-85E7-4A39-AD1B-91FED2C40E42}" type="presParOf" srcId="{A5F7B487-17B1-4209-B165-E9B7F64A19A4}" destId="{9BC5E51F-C670-410B-92B6-821DC9BFEA79}" srcOrd="1" destOrd="0" presId="urn:microsoft.com/office/officeart/2005/8/layout/list1"/>
    <dgm:cxn modelId="{B214BF8C-9BB4-4746-87F6-FB025765CA40}" type="presParOf" srcId="{87A53C7F-2AA3-44AC-889B-7E9177E8DDB3}" destId="{B0BBF868-CEDE-42B2-92D7-C8969935E54E}" srcOrd="17" destOrd="0" presId="urn:microsoft.com/office/officeart/2005/8/layout/list1"/>
    <dgm:cxn modelId="{6D35E793-2688-4184-8490-F905009C7209}" type="presParOf" srcId="{87A53C7F-2AA3-44AC-889B-7E9177E8DDB3}" destId="{27DB03C2-AAD6-49DF-8599-FE1E9D726BC1}"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69E2928-B4A2-43E9-B714-C97AB178C59A}"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0B1AB32-58E1-44D0-BA8A-3BCD55E28675}">
      <dgm:prSet/>
      <dgm:spPr/>
      <dgm:t>
        <a:bodyPr/>
        <a:lstStyle/>
        <a:p>
          <a:pPr rtl="0"/>
          <a:r>
            <a:rPr lang="zh-CN" dirty="0" smtClean="0"/>
            <a:t>从技术上看，域名只是一个</a:t>
          </a:r>
          <a:r>
            <a:rPr lang="en-US" dirty="0" smtClean="0"/>
            <a:t>Internet</a:t>
          </a:r>
          <a:r>
            <a:rPr lang="zh-CN" dirty="0" smtClean="0"/>
            <a:t>中用于解决</a:t>
          </a:r>
          <a:r>
            <a:rPr lang="en-US" dirty="0" smtClean="0"/>
            <a:t>IP</a:t>
          </a:r>
          <a:r>
            <a:rPr lang="zh-CN" dirty="0" smtClean="0"/>
            <a:t>地址对应问题的一种方法。</a:t>
          </a:r>
          <a:r>
            <a:rPr lang="en-US" dirty="0" smtClean="0"/>
            <a:t>Internet</a:t>
          </a:r>
          <a:r>
            <a:rPr lang="zh-CN" dirty="0" smtClean="0"/>
            <a:t>域名是</a:t>
          </a:r>
          <a:r>
            <a:rPr lang="en-US" dirty="0" smtClean="0"/>
            <a:t>Internet</a:t>
          </a:r>
          <a:r>
            <a:rPr lang="zh-CN" dirty="0" smtClean="0"/>
            <a:t>网络上的一个服务器或一个网络系统的名字，在全世界，域名都是唯一的。从商界看，域名已被誉为“企业的网上商标”。没有一家企业不重视自己产品的标识</a:t>
          </a:r>
          <a:r>
            <a:rPr lang="en-US" dirty="0" smtClean="0"/>
            <a:t>--</a:t>
          </a:r>
          <a:r>
            <a:rPr lang="zh-CN" dirty="0" smtClean="0"/>
            <a:t>商标， 而域名的重要性和其价值，也已经被全世界的企业所认识。</a:t>
          </a:r>
          <a:endParaRPr lang="zh-CN" dirty="0"/>
        </a:p>
      </dgm:t>
    </dgm:pt>
    <dgm:pt modelId="{C5BD0257-5DCC-4849-8CF3-0238EC2F355B}" type="parTrans" cxnId="{635DB23F-9700-4682-8594-CB9F60D2A38E}">
      <dgm:prSet/>
      <dgm:spPr/>
      <dgm:t>
        <a:bodyPr/>
        <a:lstStyle/>
        <a:p>
          <a:endParaRPr lang="zh-CN" altLang="en-US"/>
        </a:p>
      </dgm:t>
    </dgm:pt>
    <dgm:pt modelId="{739398D9-F60F-4891-AC8B-34EB9AD340E5}" type="sibTrans" cxnId="{635DB23F-9700-4682-8594-CB9F60D2A38E}">
      <dgm:prSet/>
      <dgm:spPr/>
      <dgm:t>
        <a:bodyPr/>
        <a:lstStyle/>
        <a:p>
          <a:endParaRPr lang="zh-CN" altLang="en-US"/>
        </a:p>
      </dgm:t>
    </dgm:pt>
    <dgm:pt modelId="{C772159B-6390-4773-9782-F0B1DE2F26B6}">
      <dgm:prSet/>
      <dgm:spPr/>
      <dgm:t>
        <a:bodyPr/>
        <a:lstStyle/>
        <a:p>
          <a:pPr rtl="0"/>
          <a:r>
            <a:rPr lang="zh-CN" smtClean="0"/>
            <a:t>域名可分为不同级别，包括顶级域名与中文域名等。</a:t>
          </a:r>
          <a:endParaRPr lang="zh-CN"/>
        </a:p>
      </dgm:t>
    </dgm:pt>
    <dgm:pt modelId="{85FCD286-D675-4F05-A504-2A142A78EC36}" type="parTrans" cxnId="{9EA3D149-7CF0-47D4-B23F-665E3A6E7129}">
      <dgm:prSet/>
      <dgm:spPr/>
      <dgm:t>
        <a:bodyPr/>
        <a:lstStyle/>
        <a:p>
          <a:endParaRPr lang="zh-CN" altLang="en-US"/>
        </a:p>
      </dgm:t>
    </dgm:pt>
    <dgm:pt modelId="{2774234D-35D5-4F64-87E3-E5AA0E4F95D2}" type="sibTrans" cxnId="{9EA3D149-7CF0-47D4-B23F-665E3A6E7129}">
      <dgm:prSet/>
      <dgm:spPr/>
      <dgm:t>
        <a:bodyPr/>
        <a:lstStyle/>
        <a:p>
          <a:endParaRPr lang="zh-CN" altLang="en-US"/>
        </a:p>
      </dgm:t>
    </dgm:pt>
    <dgm:pt modelId="{65E85976-A2EF-40B0-A037-ED149BE08EC9}" type="pres">
      <dgm:prSet presAssocID="{069E2928-B4A2-43E9-B714-C97AB178C59A}" presName="linear" presStyleCnt="0">
        <dgm:presLayoutVars>
          <dgm:animLvl val="lvl"/>
          <dgm:resizeHandles val="exact"/>
        </dgm:presLayoutVars>
      </dgm:prSet>
      <dgm:spPr/>
      <dgm:t>
        <a:bodyPr/>
        <a:lstStyle/>
        <a:p>
          <a:endParaRPr lang="zh-CN" altLang="en-US"/>
        </a:p>
      </dgm:t>
    </dgm:pt>
    <dgm:pt modelId="{A8C1ED07-8D7B-460C-AC7D-8E322287DD10}" type="pres">
      <dgm:prSet presAssocID="{B0B1AB32-58E1-44D0-BA8A-3BCD55E28675}" presName="parentText" presStyleLbl="node1" presStyleIdx="0" presStyleCnt="2">
        <dgm:presLayoutVars>
          <dgm:chMax val="0"/>
          <dgm:bulletEnabled val="1"/>
        </dgm:presLayoutVars>
      </dgm:prSet>
      <dgm:spPr/>
      <dgm:t>
        <a:bodyPr/>
        <a:lstStyle/>
        <a:p>
          <a:endParaRPr lang="zh-CN" altLang="en-US"/>
        </a:p>
      </dgm:t>
    </dgm:pt>
    <dgm:pt modelId="{E4FC941F-967D-432F-B2BA-534CA3AB9267}" type="pres">
      <dgm:prSet presAssocID="{739398D9-F60F-4891-AC8B-34EB9AD340E5}" presName="spacer" presStyleCnt="0"/>
      <dgm:spPr/>
    </dgm:pt>
    <dgm:pt modelId="{9DE7DE50-0C58-494A-A4D9-2A6C1E89217F}" type="pres">
      <dgm:prSet presAssocID="{C772159B-6390-4773-9782-F0B1DE2F26B6}" presName="parentText" presStyleLbl="node1" presStyleIdx="1" presStyleCnt="2">
        <dgm:presLayoutVars>
          <dgm:chMax val="0"/>
          <dgm:bulletEnabled val="1"/>
        </dgm:presLayoutVars>
      </dgm:prSet>
      <dgm:spPr/>
      <dgm:t>
        <a:bodyPr/>
        <a:lstStyle/>
        <a:p>
          <a:endParaRPr lang="zh-CN" altLang="en-US"/>
        </a:p>
      </dgm:t>
    </dgm:pt>
  </dgm:ptLst>
  <dgm:cxnLst>
    <dgm:cxn modelId="{CA74A632-B640-47C3-9DBB-61F73EED80BD}" type="presOf" srcId="{B0B1AB32-58E1-44D0-BA8A-3BCD55E28675}" destId="{A8C1ED07-8D7B-460C-AC7D-8E322287DD10}" srcOrd="0" destOrd="0" presId="urn:microsoft.com/office/officeart/2005/8/layout/vList2"/>
    <dgm:cxn modelId="{9EA3D149-7CF0-47D4-B23F-665E3A6E7129}" srcId="{069E2928-B4A2-43E9-B714-C97AB178C59A}" destId="{C772159B-6390-4773-9782-F0B1DE2F26B6}" srcOrd="1" destOrd="0" parTransId="{85FCD286-D675-4F05-A504-2A142A78EC36}" sibTransId="{2774234D-35D5-4F64-87E3-E5AA0E4F95D2}"/>
    <dgm:cxn modelId="{635DB23F-9700-4682-8594-CB9F60D2A38E}" srcId="{069E2928-B4A2-43E9-B714-C97AB178C59A}" destId="{B0B1AB32-58E1-44D0-BA8A-3BCD55E28675}" srcOrd="0" destOrd="0" parTransId="{C5BD0257-5DCC-4849-8CF3-0238EC2F355B}" sibTransId="{739398D9-F60F-4891-AC8B-34EB9AD340E5}"/>
    <dgm:cxn modelId="{B3952270-CF87-4AAA-8E67-678115A7D19A}" type="presOf" srcId="{069E2928-B4A2-43E9-B714-C97AB178C59A}" destId="{65E85976-A2EF-40B0-A037-ED149BE08EC9}" srcOrd="0" destOrd="0" presId="urn:microsoft.com/office/officeart/2005/8/layout/vList2"/>
    <dgm:cxn modelId="{2FE065BF-0793-4F9F-9798-03B25108641E}" type="presOf" srcId="{C772159B-6390-4773-9782-F0B1DE2F26B6}" destId="{9DE7DE50-0C58-494A-A4D9-2A6C1E89217F}" srcOrd="0" destOrd="0" presId="urn:microsoft.com/office/officeart/2005/8/layout/vList2"/>
    <dgm:cxn modelId="{E54D51AC-9F62-4914-BB3E-F1B3D355B7EC}" type="presParOf" srcId="{65E85976-A2EF-40B0-A037-ED149BE08EC9}" destId="{A8C1ED07-8D7B-460C-AC7D-8E322287DD10}" srcOrd="0" destOrd="0" presId="urn:microsoft.com/office/officeart/2005/8/layout/vList2"/>
    <dgm:cxn modelId="{A4828C11-0855-44CD-B39D-50E89EECDBED}" type="presParOf" srcId="{65E85976-A2EF-40B0-A037-ED149BE08EC9}" destId="{E4FC941F-967D-432F-B2BA-534CA3AB9267}" srcOrd="1" destOrd="0" presId="urn:microsoft.com/office/officeart/2005/8/layout/vList2"/>
    <dgm:cxn modelId="{F0C41D3E-22D4-42A9-85B4-E07A8523F44B}" type="presParOf" srcId="{65E85976-A2EF-40B0-A037-ED149BE08EC9}" destId="{9DE7DE50-0C58-494A-A4D9-2A6C1E89217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A6C999D-D6E8-4043-82DB-2265CB475BE4}"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zh-CN" altLang="en-US"/>
        </a:p>
      </dgm:t>
    </dgm:pt>
    <dgm:pt modelId="{93002142-67B0-4989-AFDB-B4BB9064EB53}">
      <dgm:prSet/>
      <dgm:spPr/>
      <dgm:t>
        <a:bodyPr/>
        <a:lstStyle/>
        <a:p>
          <a:pPr rtl="0"/>
          <a:r>
            <a:rPr lang="zh-CN" dirty="0" smtClean="0"/>
            <a:t>（</a:t>
          </a:r>
          <a:r>
            <a:rPr lang="en-US" dirty="0" smtClean="0"/>
            <a:t>1</a:t>
          </a:r>
          <a:r>
            <a:rPr lang="zh-CN" dirty="0" smtClean="0"/>
            <a:t>）普通电信网</a:t>
          </a:r>
          <a:endParaRPr lang="zh-CN" dirty="0"/>
        </a:p>
      </dgm:t>
    </dgm:pt>
    <dgm:pt modelId="{F5585779-F5D3-4105-BBB9-23E420AFD61B}" type="parTrans" cxnId="{F6DE4D55-B986-458C-9374-2CF6A53D4920}">
      <dgm:prSet/>
      <dgm:spPr/>
      <dgm:t>
        <a:bodyPr/>
        <a:lstStyle/>
        <a:p>
          <a:endParaRPr lang="zh-CN" altLang="en-US"/>
        </a:p>
      </dgm:t>
    </dgm:pt>
    <dgm:pt modelId="{1908A37B-98B7-4644-B97B-CA56372D37BD}" type="sibTrans" cxnId="{F6DE4D55-B986-458C-9374-2CF6A53D4920}">
      <dgm:prSet/>
      <dgm:spPr/>
      <dgm:t>
        <a:bodyPr/>
        <a:lstStyle/>
        <a:p>
          <a:endParaRPr lang="zh-CN" altLang="en-US"/>
        </a:p>
      </dgm:t>
    </dgm:pt>
    <dgm:pt modelId="{6BC2FEEB-294A-4B20-9500-2ABDFE0BD4C2}">
      <dgm:prSet/>
      <dgm:spPr/>
      <dgm:t>
        <a:bodyPr/>
        <a:lstStyle/>
        <a:p>
          <a:pPr rtl="0"/>
          <a:r>
            <a:rPr lang="zh-CN" smtClean="0"/>
            <a:t>（</a:t>
          </a:r>
          <a:r>
            <a:rPr lang="en-US" smtClean="0"/>
            <a:t>2</a:t>
          </a:r>
          <a:r>
            <a:rPr lang="zh-CN" smtClean="0"/>
            <a:t>）数字数据网</a:t>
          </a:r>
          <a:endParaRPr lang="zh-CN"/>
        </a:p>
      </dgm:t>
    </dgm:pt>
    <dgm:pt modelId="{CC5D16D0-2700-4877-9E6B-53E26703D0AE}" type="parTrans" cxnId="{BCD82A8F-3C1D-4388-8E4B-EC80623F52EC}">
      <dgm:prSet/>
      <dgm:spPr/>
      <dgm:t>
        <a:bodyPr/>
        <a:lstStyle/>
        <a:p>
          <a:endParaRPr lang="zh-CN" altLang="en-US"/>
        </a:p>
      </dgm:t>
    </dgm:pt>
    <dgm:pt modelId="{D880F217-5558-4C67-ADE9-31C61B96053F}" type="sibTrans" cxnId="{BCD82A8F-3C1D-4388-8E4B-EC80623F52EC}">
      <dgm:prSet/>
      <dgm:spPr/>
      <dgm:t>
        <a:bodyPr/>
        <a:lstStyle/>
        <a:p>
          <a:endParaRPr lang="zh-CN" altLang="en-US"/>
        </a:p>
      </dgm:t>
    </dgm:pt>
    <dgm:pt modelId="{35BECF15-039B-4ABF-B571-6198A3D26AA9}">
      <dgm:prSet/>
      <dgm:spPr/>
      <dgm:t>
        <a:bodyPr/>
        <a:lstStyle/>
        <a:p>
          <a:pPr rtl="0"/>
          <a:r>
            <a:rPr lang="zh-CN" smtClean="0"/>
            <a:t>（</a:t>
          </a:r>
          <a:r>
            <a:rPr lang="en-US" smtClean="0"/>
            <a:t>3</a:t>
          </a:r>
          <a:r>
            <a:rPr lang="zh-CN" smtClean="0"/>
            <a:t>）虚拟专用网</a:t>
          </a:r>
          <a:endParaRPr lang="zh-CN"/>
        </a:p>
      </dgm:t>
    </dgm:pt>
    <dgm:pt modelId="{0FC898D3-1CE6-44BB-BB65-95DB76F852A6}" type="parTrans" cxnId="{2D40EF97-772C-4577-9132-847C7AE8C304}">
      <dgm:prSet/>
      <dgm:spPr/>
      <dgm:t>
        <a:bodyPr/>
        <a:lstStyle/>
        <a:p>
          <a:endParaRPr lang="zh-CN" altLang="en-US"/>
        </a:p>
      </dgm:t>
    </dgm:pt>
    <dgm:pt modelId="{7FD31C82-2AC6-49DA-B31E-606A09000395}" type="sibTrans" cxnId="{2D40EF97-772C-4577-9132-847C7AE8C304}">
      <dgm:prSet/>
      <dgm:spPr/>
      <dgm:t>
        <a:bodyPr/>
        <a:lstStyle/>
        <a:p>
          <a:endParaRPr lang="zh-CN" altLang="en-US"/>
        </a:p>
      </dgm:t>
    </dgm:pt>
    <dgm:pt modelId="{A2A43F29-6D81-4DCC-A191-9960503CFF3C}">
      <dgm:prSet/>
      <dgm:spPr/>
      <dgm:t>
        <a:bodyPr/>
        <a:lstStyle/>
        <a:p>
          <a:pPr rtl="0"/>
          <a:r>
            <a:rPr lang="zh-CN" smtClean="0"/>
            <a:t>（</a:t>
          </a:r>
          <a:r>
            <a:rPr lang="en-US" smtClean="0"/>
            <a:t>4</a:t>
          </a:r>
          <a:r>
            <a:rPr lang="zh-CN" smtClean="0"/>
            <a:t>）微波扩频通信网</a:t>
          </a:r>
          <a:endParaRPr lang="zh-CN"/>
        </a:p>
      </dgm:t>
    </dgm:pt>
    <dgm:pt modelId="{473AD2B0-F427-4A3C-8DE7-3DCA98EBB979}" type="parTrans" cxnId="{3F683B3B-3157-41CC-BBBF-EC3E4A007A51}">
      <dgm:prSet/>
      <dgm:spPr/>
      <dgm:t>
        <a:bodyPr/>
        <a:lstStyle/>
        <a:p>
          <a:endParaRPr lang="zh-CN" altLang="en-US"/>
        </a:p>
      </dgm:t>
    </dgm:pt>
    <dgm:pt modelId="{C47C4CC0-8543-4E6C-A0A1-1B85CDA87192}" type="sibTrans" cxnId="{3F683B3B-3157-41CC-BBBF-EC3E4A007A51}">
      <dgm:prSet/>
      <dgm:spPr/>
      <dgm:t>
        <a:bodyPr/>
        <a:lstStyle/>
        <a:p>
          <a:endParaRPr lang="zh-CN" altLang="en-US"/>
        </a:p>
      </dgm:t>
    </dgm:pt>
    <dgm:pt modelId="{F710B4EA-406E-478B-A528-82D882E0B43E}">
      <dgm:prSet/>
      <dgm:spPr/>
      <dgm:t>
        <a:bodyPr/>
        <a:lstStyle/>
        <a:p>
          <a:pPr rtl="0"/>
          <a:r>
            <a:rPr lang="zh-CN" smtClean="0"/>
            <a:t>（</a:t>
          </a:r>
          <a:r>
            <a:rPr lang="en-US" smtClean="0"/>
            <a:t>5</a:t>
          </a:r>
          <a:r>
            <a:rPr lang="zh-CN" smtClean="0"/>
            <a:t>）卫星通信网</a:t>
          </a:r>
          <a:endParaRPr lang="zh-CN"/>
        </a:p>
      </dgm:t>
    </dgm:pt>
    <dgm:pt modelId="{AB97C9B4-B0E9-4B0F-B65D-6F0F018190A6}" type="parTrans" cxnId="{F8C6BB79-7708-4495-9EC2-CE309B4DE783}">
      <dgm:prSet/>
      <dgm:spPr/>
      <dgm:t>
        <a:bodyPr/>
        <a:lstStyle/>
        <a:p>
          <a:endParaRPr lang="zh-CN" altLang="en-US"/>
        </a:p>
      </dgm:t>
    </dgm:pt>
    <dgm:pt modelId="{2D848F82-B6CB-4651-AD8E-0C327C4D1C22}" type="sibTrans" cxnId="{F8C6BB79-7708-4495-9EC2-CE309B4DE783}">
      <dgm:prSet/>
      <dgm:spPr/>
      <dgm:t>
        <a:bodyPr/>
        <a:lstStyle/>
        <a:p>
          <a:endParaRPr lang="zh-CN" altLang="en-US"/>
        </a:p>
      </dgm:t>
    </dgm:pt>
    <dgm:pt modelId="{5E0F5E93-4ECF-41B0-A2ED-70A888AC45E7}" type="pres">
      <dgm:prSet presAssocID="{0A6C999D-D6E8-4043-82DB-2265CB475BE4}" presName="Name0" presStyleCnt="0">
        <dgm:presLayoutVars>
          <dgm:dir/>
          <dgm:resizeHandles val="exact"/>
        </dgm:presLayoutVars>
      </dgm:prSet>
      <dgm:spPr/>
      <dgm:t>
        <a:bodyPr/>
        <a:lstStyle/>
        <a:p>
          <a:endParaRPr lang="zh-CN" altLang="en-US"/>
        </a:p>
      </dgm:t>
    </dgm:pt>
    <dgm:pt modelId="{E1596A90-2BAB-4DE0-A519-2E47BAF11B21}" type="pres">
      <dgm:prSet presAssocID="{93002142-67B0-4989-AFDB-B4BB9064EB53}" presName="Name5" presStyleLbl="vennNode1" presStyleIdx="0" presStyleCnt="5">
        <dgm:presLayoutVars>
          <dgm:bulletEnabled val="1"/>
        </dgm:presLayoutVars>
      </dgm:prSet>
      <dgm:spPr/>
      <dgm:t>
        <a:bodyPr/>
        <a:lstStyle/>
        <a:p>
          <a:endParaRPr lang="zh-CN" altLang="en-US"/>
        </a:p>
      </dgm:t>
    </dgm:pt>
    <dgm:pt modelId="{F23DD78A-9A95-4CB8-B90E-76DA514CB9E1}" type="pres">
      <dgm:prSet presAssocID="{1908A37B-98B7-4644-B97B-CA56372D37BD}" presName="space" presStyleCnt="0"/>
      <dgm:spPr/>
    </dgm:pt>
    <dgm:pt modelId="{BD166835-08EF-4F63-ACEB-8292EF4E4D2B}" type="pres">
      <dgm:prSet presAssocID="{6BC2FEEB-294A-4B20-9500-2ABDFE0BD4C2}" presName="Name5" presStyleLbl="vennNode1" presStyleIdx="1" presStyleCnt="5">
        <dgm:presLayoutVars>
          <dgm:bulletEnabled val="1"/>
        </dgm:presLayoutVars>
      </dgm:prSet>
      <dgm:spPr/>
      <dgm:t>
        <a:bodyPr/>
        <a:lstStyle/>
        <a:p>
          <a:endParaRPr lang="zh-CN" altLang="en-US"/>
        </a:p>
      </dgm:t>
    </dgm:pt>
    <dgm:pt modelId="{48689FC1-031F-4171-BAC2-C031A47D2A5D}" type="pres">
      <dgm:prSet presAssocID="{D880F217-5558-4C67-ADE9-31C61B96053F}" presName="space" presStyleCnt="0"/>
      <dgm:spPr/>
    </dgm:pt>
    <dgm:pt modelId="{04634738-EA89-426A-91A7-752FA5773187}" type="pres">
      <dgm:prSet presAssocID="{35BECF15-039B-4ABF-B571-6198A3D26AA9}" presName="Name5" presStyleLbl="vennNode1" presStyleIdx="2" presStyleCnt="5">
        <dgm:presLayoutVars>
          <dgm:bulletEnabled val="1"/>
        </dgm:presLayoutVars>
      </dgm:prSet>
      <dgm:spPr/>
      <dgm:t>
        <a:bodyPr/>
        <a:lstStyle/>
        <a:p>
          <a:endParaRPr lang="zh-CN" altLang="en-US"/>
        </a:p>
      </dgm:t>
    </dgm:pt>
    <dgm:pt modelId="{1BADBC39-CCEA-413A-A438-6DD60A8B56C1}" type="pres">
      <dgm:prSet presAssocID="{7FD31C82-2AC6-49DA-B31E-606A09000395}" presName="space" presStyleCnt="0"/>
      <dgm:spPr/>
    </dgm:pt>
    <dgm:pt modelId="{0744F48C-8FFC-4AF0-8685-B3A09DBB290B}" type="pres">
      <dgm:prSet presAssocID="{A2A43F29-6D81-4DCC-A191-9960503CFF3C}" presName="Name5" presStyleLbl="vennNode1" presStyleIdx="3" presStyleCnt="5">
        <dgm:presLayoutVars>
          <dgm:bulletEnabled val="1"/>
        </dgm:presLayoutVars>
      </dgm:prSet>
      <dgm:spPr/>
      <dgm:t>
        <a:bodyPr/>
        <a:lstStyle/>
        <a:p>
          <a:endParaRPr lang="zh-CN" altLang="en-US"/>
        </a:p>
      </dgm:t>
    </dgm:pt>
    <dgm:pt modelId="{7C39028A-4595-406F-BC9C-995903B09493}" type="pres">
      <dgm:prSet presAssocID="{C47C4CC0-8543-4E6C-A0A1-1B85CDA87192}" presName="space" presStyleCnt="0"/>
      <dgm:spPr/>
    </dgm:pt>
    <dgm:pt modelId="{2530562D-B0AA-4977-AE27-2EB1DEFB26D3}" type="pres">
      <dgm:prSet presAssocID="{F710B4EA-406E-478B-A528-82D882E0B43E}" presName="Name5" presStyleLbl="vennNode1" presStyleIdx="4" presStyleCnt="5">
        <dgm:presLayoutVars>
          <dgm:bulletEnabled val="1"/>
        </dgm:presLayoutVars>
      </dgm:prSet>
      <dgm:spPr/>
      <dgm:t>
        <a:bodyPr/>
        <a:lstStyle/>
        <a:p>
          <a:endParaRPr lang="zh-CN" altLang="en-US"/>
        </a:p>
      </dgm:t>
    </dgm:pt>
  </dgm:ptLst>
  <dgm:cxnLst>
    <dgm:cxn modelId="{BDA181E7-7E11-49BA-A806-095B3C84F7CF}" type="presOf" srcId="{93002142-67B0-4989-AFDB-B4BB9064EB53}" destId="{E1596A90-2BAB-4DE0-A519-2E47BAF11B21}" srcOrd="0" destOrd="0" presId="urn:microsoft.com/office/officeart/2005/8/layout/venn3"/>
    <dgm:cxn modelId="{77901327-F699-4EAB-BBE4-490B29B2F8E7}" type="presOf" srcId="{6BC2FEEB-294A-4B20-9500-2ABDFE0BD4C2}" destId="{BD166835-08EF-4F63-ACEB-8292EF4E4D2B}" srcOrd="0" destOrd="0" presId="urn:microsoft.com/office/officeart/2005/8/layout/venn3"/>
    <dgm:cxn modelId="{F6DE4D55-B986-458C-9374-2CF6A53D4920}" srcId="{0A6C999D-D6E8-4043-82DB-2265CB475BE4}" destId="{93002142-67B0-4989-AFDB-B4BB9064EB53}" srcOrd="0" destOrd="0" parTransId="{F5585779-F5D3-4105-BBB9-23E420AFD61B}" sibTransId="{1908A37B-98B7-4644-B97B-CA56372D37BD}"/>
    <dgm:cxn modelId="{6544B5DF-AEB7-4E97-8712-0011B66B1941}" type="presOf" srcId="{35BECF15-039B-4ABF-B571-6198A3D26AA9}" destId="{04634738-EA89-426A-91A7-752FA5773187}" srcOrd="0" destOrd="0" presId="urn:microsoft.com/office/officeart/2005/8/layout/venn3"/>
    <dgm:cxn modelId="{F8C6BB79-7708-4495-9EC2-CE309B4DE783}" srcId="{0A6C999D-D6E8-4043-82DB-2265CB475BE4}" destId="{F710B4EA-406E-478B-A528-82D882E0B43E}" srcOrd="4" destOrd="0" parTransId="{AB97C9B4-B0E9-4B0F-B65D-6F0F018190A6}" sibTransId="{2D848F82-B6CB-4651-AD8E-0C327C4D1C22}"/>
    <dgm:cxn modelId="{BCD82A8F-3C1D-4388-8E4B-EC80623F52EC}" srcId="{0A6C999D-D6E8-4043-82DB-2265CB475BE4}" destId="{6BC2FEEB-294A-4B20-9500-2ABDFE0BD4C2}" srcOrd="1" destOrd="0" parTransId="{CC5D16D0-2700-4877-9E6B-53E26703D0AE}" sibTransId="{D880F217-5558-4C67-ADE9-31C61B96053F}"/>
    <dgm:cxn modelId="{F583763C-6D13-4F77-ABAE-11487C0B8B2C}" type="presOf" srcId="{F710B4EA-406E-478B-A528-82D882E0B43E}" destId="{2530562D-B0AA-4977-AE27-2EB1DEFB26D3}" srcOrd="0" destOrd="0" presId="urn:microsoft.com/office/officeart/2005/8/layout/venn3"/>
    <dgm:cxn modelId="{3F683B3B-3157-41CC-BBBF-EC3E4A007A51}" srcId="{0A6C999D-D6E8-4043-82DB-2265CB475BE4}" destId="{A2A43F29-6D81-4DCC-A191-9960503CFF3C}" srcOrd="3" destOrd="0" parTransId="{473AD2B0-F427-4A3C-8DE7-3DCA98EBB979}" sibTransId="{C47C4CC0-8543-4E6C-A0A1-1B85CDA87192}"/>
    <dgm:cxn modelId="{CB5DDE02-86BD-4009-9233-E55F8A19D585}" type="presOf" srcId="{A2A43F29-6D81-4DCC-A191-9960503CFF3C}" destId="{0744F48C-8FFC-4AF0-8685-B3A09DBB290B}" srcOrd="0" destOrd="0" presId="urn:microsoft.com/office/officeart/2005/8/layout/venn3"/>
    <dgm:cxn modelId="{B1A9F032-B396-4954-9BBB-BB68D5F31FD0}" type="presOf" srcId="{0A6C999D-D6E8-4043-82DB-2265CB475BE4}" destId="{5E0F5E93-4ECF-41B0-A2ED-70A888AC45E7}" srcOrd="0" destOrd="0" presId="urn:microsoft.com/office/officeart/2005/8/layout/venn3"/>
    <dgm:cxn modelId="{2D40EF97-772C-4577-9132-847C7AE8C304}" srcId="{0A6C999D-D6E8-4043-82DB-2265CB475BE4}" destId="{35BECF15-039B-4ABF-B571-6198A3D26AA9}" srcOrd="2" destOrd="0" parTransId="{0FC898D3-1CE6-44BB-BB65-95DB76F852A6}" sibTransId="{7FD31C82-2AC6-49DA-B31E-606A09000395}"/>
    <dgm:cxn modelId="{B5298E9B-5E61-4282-8430-6B94F59903E7}" type="presParOf" srcId="{5E0F5E93-4ECF-41B0-A2ED-70A888AC45E7}" destId="{E1596A90-2BAB-4DE0-A519-2E47BAF11B21}" srcOrd="0" destOrd="0" presId="urn:microsoft.com/office/officeart/2005/8/layout/venn3"/>
    <dgm:cxn modelId="{E822DCB7-D28F-4189-84D8-886FE5EC8275}" type="presParOf" srcId="{5E0F5E93-4ECF-41B0-A2ED-70A888AC45E7}" destId="{F23DD78A-9A95-4CB8-B90E-76DA514CB9E1}" srcOrd="1" destOrd="0" presId="urn:microsoft.com/office/officeart/2005/8/layout/venn3"/>
    <dgm:cxn modelId="{74E785E1-B466-415C-83CA-8FBE106BE2A2}" type="presParOf" srcId="{5E0F5E93-4ECF-41B0-A2ED-70A888AC45E7}" destId="{BD166835-08EF-4F63-ACEB-8292EF4E4D2B}" srcOrd="2" destOrd="0" presId="urn:microsoft.com/office/officeart/2005/8/layout/venn3"/>
    <dgm:cxn modelId="{5A5ECAF9-CA21-40EA-9006-42054E9A83A9}" type="presParOf" srcId="{5E0F5E93-4ECF-41B0-A2ED-70A888AC45E7}" destId="{48689FC1-031F-4171-BAC2-C031A47D2A5D}" srcOrd="3" destOrd="0" presId="urn:microsoft.com/office/officeart/2005/8/layout/venn3"/>
    <dgm:cxn modelId="{9E1DD8CE-51CA-4309-8144-084FA5C0A02C}" type="presParOf" srcId="{5E0F5E93-4ECF-41B0-A2ED-70A888AC45E7}" destId="{04634738-EA89-426A-91A7-752FA5773187}" srcOrd="4" destOrd="0" presId="urn:microsoft.com/office/officeart/2005/8/layout/venn3"/>
    <dgm:cxn modelId="{4536BA97-6134-470E-854A-ADE4053BCA0B}" type="presParOf" srcId="{5E0F5E93-4ECF-41B0-A2ED-70A888AC45E7}" destId="{1BADBC39-CCEA-413A-A438-6DD60A8B56C1}" srcOrd="5" destOrd="0" presId="urn:microsoft.com/office/officeart/2005/8/layout/venn3"/>
    <dgm:cxn modelId="{196753E4-BC4A-4934-8FFB-B5A6983B7082}" type="presParOf" srcId="{5E0F5E93-4ECF-41B0-A2ED-70A888AC45E7}" destId="{0744F48C-8FFC-4AF0-8685-B3A09DBB290B}" srcOrd="6" destOrd="0" presId="urn:microsoft.com/office/officeart/2005/8/layout/venn3"/>
    <dgm:cxn modelId="{8B96506B-0041-46DF-86DE-EA8048A12A84}" type="presParOf" srcId="{5E0F5E93-4ECF-41B0-A2ED-70A888AC45E7}" destId="{7C39028A-4595-406F-BC9C-995903B09493}" srcOrd="7" destOrd="0" presId="urn:microsoft.com/office/officeart/2005/8/layout/venn3"/>
    <dgm:cxn modelId="{BFFC8D1E-4231-4730-B1F7-76A6A8961EA8}" type="presParOf" srcId="{5E0F5E93-4ECF-41B0-A2ED-70A888AC45E7}" destId="{2530562D-B0AA-4977-AE27-2EB1DEFB26D3}" srcOrd="8"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9F3712EB-2292-42EE-92A6-58D614B258A8}"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699F72C0-B7E2-499E-8B9B-6DD231B632DE}">
      <dgm:prSet custT="1"/>
      <dgm:spPr/>
      <dgm:t>
        <a:bodyPr/>
        <a:lstStyle/>
        <a:p>
          <a:pPr rtl="0">
            <a:lnSpc>
              <a:spcPct val="150000"/>
            </a:lnSpc>
          </a:pPr>
          <a:r>
            <a:rPr lang="zh-CN" sz="2000" dirty="0" smtClean="0"/>
            <a:t>由于互联网起源于美国，使得英文成为互联网上资源的主要描述性文字。这一方面促使互联网技术和应用的国际化</a:t>
          </a:r>
          <a:r>
            <a:rPr lang="en-US" sz="2000" dirty="0" smtClean="0"/>
            <a:t>,</a:t>
          </a:r>
          <a:r>
            <a:rPr lang="zh-CN" sz="2000" dirty="0" smtClean="0"/>
            <a:t>另一方面又成为一些非英语文化地区人们融入互联网世界的障碍。中文域名系统的推出为使用中文的人可以在不改变自己的文字习惯的前提下</a:t>
          </a:r>
          <a:r>
            <a:rPr lang="en-US" sz="2000" dirty="0" smtClean="0"/>
            <a:t>,</a:t>
          </a:r>
          <a:r>
            <a:rPr lang="zh-CN" sz="2000" dirty="0" smtClean="0"/>
            <a:t>使用中文来访问互联网上的资源，包括中国互联网络信息中心（</a:t>
          </a:r>
          <a:r>
            <a:rPr lang="en-US" sz="2000" dirty="0" smtClean="0"/>
            <a:t>CNNIC</a:t>
          </a:r>
          <a:r>
            <a:rPr lang="zh-CN" sz="2000" dirty="0" smtClean="0"/>
            <a:t>）在内的一些研究和服务机构都在为此做着不懈的努力。</a:t>
          </a:r>
          <a:endParaRPr lang="zh-CN" sz="2000" dirty="0"/>
        </a:p>
      </dgm:t>
    </dgm:pt>
    <dgm:pt modelId="{40E936E5-3C58-4DCA-8163-8D01782D08CE}" type="parTrans" cxnId="{3B87C95B-0C57-4629-9BBB-628930F8769A}">
      <dgm:prSet/>
      <dgm:spPr/>
      <dgm:t>
        <a:bodyPr/>
        <a:lstStyle/>
        <a:p>
          <a:endParaRPr lang="zh-CN" altLang="en-US"/>
        </a:p>
      </dgm:t>
    </dgm:pt>
    <dgm:pt modelId="{D515F069-4EE2-4D50-8528-E652FF8B33B3}" type="sibTrans" cxnId="{3B87C95B-0C57-4629-9BBB-628930F8769A}">
      <dgm:prSet/>
      <dgm:spPr/>
      <dgm:t>
        <a:bodyPr/>
        <a:lstStyle/>
        <a:p>
          <a:endParaRPr lang="zh-CN" altLang="en-US"/>
        </a:p>
      </dgm:t>
    </dgm:pt>
    <dgm:pt modelId="{A66FE7A1-8B53-43A0-989E-705900C49A9D}" type="pres">
      <dgm:prSet presAssocID="{9F3712EB-2292-42EE-92A6-58D614B258A8}" presName="linear" presStyleCnt="0">
        <dgm:presLayoutVars>
          <dgm:animLvl val="lvl"/>
          <dgm:resizeHandles val="exact"/>
        </dgm:presLayoutVars>
      </dgm:prSet>
      <dgm:spPr/>
      <dgm:t>
        <a:bodyPr/>
        <a:lstStyle/>
        <a:p>
          <a:endParaRPr lang="zh-CN" altLang="en-US"/>
        </a:p>
      </dgm:t>
    </dgm:pt>
    <dgm:pt modelId="{5E1441FC-ADA7-438F-B888-A329186BAF4A}" type="pres">
      <dgm:prSet presAssocID="{699F72C0-B7E2-499E-8B9B-6DD231B632DE}" presName="parentText" presStyleLbl="node1" presStyleIdx="0" presStyleCnt="1" custScaleY="606267">
        <dgm:presLayoutVars>
          <dgm:chMax val="0"/>
          <dgm:bulletEnabled val="1"/>
        </dgm:presLayoutVars>
      </dgm:prSet>
      <dgm:spPr/>
      <dgm:t>
        <a:bodyPr/>
        <a:lstStyle/>
        <a:p>
          <a:endParaRPr lang="zh-CN" altLang="en-US"/>
        </a:p>
      </dgm:t>
    </dgm:pt>
  </dgm:ptLst>
  <dgm:cxnLst>
    <dgm:cxn modelId="{37577F5A-FE6B-4A5B-A6F2-28425D74DABD}" type="presOf" srcId="{699F72C0-B7E2-499E-8B9B-6DD231B632DE}" destId="{5E1441FC-ADA7-438F-B888-A329186BAF4A}" srcOrd="0" destOrd="0" presId="urn:microsoft.com/office/officeart/2005/8/layout/vList2"/>
    <dgm:cxn modelId="{F748385E-30F6-4FA3-94D0-1A436E8A0264}" type="presOf" srcId="{9F3712EB-2292-42EE-92A6-58D614B258A8}" destId="{A66FE7A1-8B53-43A0-989E-705900C49A9D}" srcOrd="0" destOrd="0" presId="urn:microsoft.com/office/officeart/2005/8/layout/vList2"/>
    <dgm:cxn modelId="{3B87C95B-0C57-4629-9BBB-628930F8769A}" srcId="{9F3712EB-2292-42EE-92A6-58D614B258A8}" destId="{699F72C0-B7E2-499E-8B9B-6DD231B632DE}" srcOrd="0" destOrd="0" parTransId="{40E936E5-3C58-4DCA-8163-8D01782D08CE}" sibTransId="{D515F069-4EE2-4D50-8528-E652FF8B33B3}"/>
    <dgm:cxn modelId="{DE9B576C-1F01-415C-8B1A-540797F8B281}" type="presParOf" srcId="{A66FE7A1-8B53-43A0-989E-705900C49A9D}" destId="{5E1441FC-ADA7-438F-B888-A329186BAF4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A14F5FE5-99E5-471E-AD18-EA1CE889CBB4}"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BB4FFF32-B285-4EA7-9663-756004938478}">
      <dgm:prSet custT="1"/>
      <dgm:spPr/>
      <dgm:t>
        <a:bodyPr/>
        <a:lstStyle/>
        <a:p>
          <a:pPr rtl="0">
            <a:lnSpc>
              <a:spcPct val="150000"/>
            </a:lnSpc>
          </a:pPr>
          <a:r>
            <a:rPr lang="zh-CN" sz="2000" dirty="0" smtClean="0"/>
            <a:t>尽管用数字表示的</a:t>
          </a:r>
          <a:r>
            <a:rPr lang="en-US" sz="2000" dirty="0" smtClean="0"/>
            <a:t>IP</a:t>
          </a:r>
          <a:r>
            <a:rPr lang="zh-CN" sz="2000" dirty="0" smtClean="0"/>
            <a:t>地址可以唯一确定某个网络中的某台主机，但其不便于记忆。为此，</a:t>
          </a:r>
          <a:r>
            <a:rPr lang="en-US" sz="2000" dirty="0" smtClean="0"/>
            <a:t>TCP/IP</a:t>
          </a:r>
          <a:r>
            <a:rPr lang="zh-CN" sz="2000" dirty="0" smtClean="0"/>
            <a:t>协议的专家们创建了域名系统（</a:t>
          </a:r>
          <a:r>
            <a:rPr lang="en-US" sz="2000" dirty="0" smtClean="0"/>
            <a:t>domain name system</a:t>
          </a:r>
          <a:r>
            <a:rPr lang="zh-CN" sz="2000" dirty="0" smtClean="0"/>
            <a:t>，简称</a:t>
          </a:r>
          <a:r>
            <a:rPr lang="en-US" sz="2000" dirty="0" smtClean="0"/>
            <a:t>DNS</a:t>
          </a:r>
          <a:r>
            <a:rPr lang="zh-CN" sz="2000" dirty="0" smtClean="0"/>
            <a:t>），用域名表示</a:t>
          </a:r>
          <a:r>
            <a:rPr lang="en-US" sz="2000" dirty="0" smtClean="0"/>
            <a:t>IP</a:t>
          </a:r>
          <a:r>
            <a:rPr lang="zh-CN" sz="2000" dirty="0" smtClean="0"/>
            <a:t>地址，为</a:t>
          </a:r>
          <a:r>
            <a:rPr lang="en-US" sz="2000" dirty="0" smtClean="0"/>
            <a:t>IP</a:t>
          </a:r>
          <a:r>
            <a:rPr lang="zh-CN" sz="2000" dirty="0" smtClean="0"/>
            <a:t>地址提供了简单的字符表示法，每一个域名也必须是唯一的，并与</a:t>
          </a:r>
          <a:r>
            <a:rPr lang="en-US" sz="2000" dirty="0" smtClean="0"/>
            <a:t>IP</a:t>
          </a:r>
          <a:r>
            <a:rPr lang="zh-CN" sz="2000" dirty="0" smtClean="0"/>
            <a:t>地址一一对应。这样，人们就可以使用域名来方便地进行相互访问。在</a:t>
          </a:r>
          <a:r>
            <a:rPr lang="en-US" sz="2000" dirty="0" smtClean="0"/>
            <a:t>Internet</a:t>
          </a:r>
          <a:r>
            <a:rPr lang="zh-CN" sz="2000" dirty="0" smtClean="0"/>
            <a:t>上有许多</a:t>
          </a:r>
          <a:r>
            <a:rPr lang="en-US" sz="2000" dirty="0" smtClean="0"/>
            <a:t>DNS</a:t>
          </a:r>
          <a:r>
            <a:rPr lang="zh-CN" sz="2000" dirty="0" smtClean="0"/>
            <a:t>服务器，能自动完成</a:t>
          </a:r>
          <a:r>
            <a:rPr lang="en-US" sz="2000" dirty="0" smtClean="0"/>
            <a:t>IP</a:t>
          </a:r>
          <a:r>
            <a:rPr lang="zh-CN" sz="2000" dirty="0" smtClean="0"/>
            <a:t>地址与其域名之间的相互翻译工作。</a:t>
          </a:r>
          <a:endParaRPr lang="zh-CN" sz="2000" dirty="0"/>
        </a:p>
      </dgm:t>
    </dgm:pt>
    <dgm:pt modelId="{752D4D3C-FF46-4F69-8548-6D89C968EC2B}" type="parTrans" cxnId="{64E948AA-27A7-4D65-AB06-BB11DA6A8509}">
      <dgm:prSet/>
      <dgm:spPr/>
      <dgm:t>
        <a:bodyPr/>
        <a:lstStyle/>
        <a:p>
          <a:endParaRPr lang="zh-CN" altLang="en-US"/>
        </a:p>
      </dgm:t>
    </dgm:pt>
    <dgm:pt modelId="{92B1E60D-457B-45BF-B49C-719617F2CB43}" type="sibTrans" cxnId="{64E948AA-27A7-4D65-AB06-BB11DA6A8509}">
      <dgm:prSet/>
      <dgm:spPr/>
      <dgm:t>
        <a:bodyPr/>
        <a:lstStyle/>
        <a:p>
          <a:endParaRPr lang="zh-CN" altLang="en-US"/>
        </a:p>
      </dgm:t>
    </dgm:pt>
    <dgm:pt modelId="{3E81B281-E745-4176-93F6-C3A7089FE613}" type="pres">
      <dgm:prSet presAssocID="{A14F5FE5-99E5-471E-AD18-EA1CE889CBB4}" presName="linear" presStyleCnt="0">
        <dgm:presLayoutVars>
          <dgm:animLvl val="lvl"/>
          <dgm:resizeHandles val="exact"/>
        </dgm:presLayoutVars>
      </dgm:prSet>
      <dgm:spPr/>
      <dgm:t>
        <a:bodyPr/>
        <a:lstStyle/>
        <a:p>
          <a:endParaRPr lang="zh-CN" altLang="en-US"/>
        </a:p>
      </dgm:t>
    </dgm:pt>
    <dgm:pt modelId="{599F1872-AEC9-49E5-99DB-E4E3C0D73454}" type="pres">
      <dgm:prSet presAssocID="{BB4FFF32-B285-4EA7-9663-756004938478}" presName="parentText" presStyleLbl="node1" presStyleIdx="0" presStyleCnt="1" custScaleY="727354" custLinFactNeighborX="22936" custLinFactNeighborY="69938">
        <dgm:presLayoutVars>
          <dgm:chMax val="0"/>
          <dgm:bulletEnabled val="1"/>
        </dgm:presLayoutVars>
      </dgm:prSet>
      <dgm:spPr/>
      <dgm:t>
        <a:bodyPr/>
        <a:lstStyle/>
        <a:p>
          <a:endParaRPr lang="zh-CN" altLang="en-US"/>
        </a:p>
      </dgm:t>
    </dgm:pt>
  </dgm:ptLst>
  <dgm:cxnLst>
    <dgm:cxn modelId="{64E948AA-27A7-4D65-AB06-BB11DA6A8509}" srcId="{A14F5FE5-99E5-471E-AD18-EA1CE889CBB4}" destId="{BB4FFF32-B285-4EA7-9663-756004938478}" srcOrd="0" destOrd="0" parTransId="{752D4D3C-FF46-4F69-8548-6D89C968EC2B}" sibTransId="{92B1E60D-457B-45BF-B49C-719617F2CB43}"/>
    <dgm:cxn modelId="{65FDC452-D023-4B8B-BC0B-8A8160E05B61}" type="presOf" srcId="{BB4FFF32-B285-4EA7-9663-756004938478}" destId="{599F1872-AEC9-49E5-99DB-E4E3C0D73454}" srcOrd="0" destOrd="0" presId="urn:microsoft.com/office/officeart/2005/8/layout/vList2"/>
    <dgm:cxn modelId="{381916E0-C666-436D-9115-564E77B1ED8C}" type="presOf" srcId="{A14F5FE5-99E5-471E-AD18-EA1CE889CBB4}" destId="{3E81B281-E745-4176-93F6-C3A7089FE613}" srcOrd="0" destOrd="0" presId="urn:microsoft.com/office/officeart/2005/8/layout/vList2"/>
    <dgm:cxn modelId="{679AC8FE-1C6F-465C-99C5-A5882FEC15A1}" type="presParOf" srcId="{3E81B281-E745-4176-93F6-C3A7089FE613}" destId="{599F1872-AEC9-49E5-99DB-E4E3C0D7345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44AA1132-8C88-4616-A977-65A0FEB34DBB}" type="doc">
      <dgm:prSet loTypeId="urn:microsoft.com/office/officeart/2005/8/layout/hList1" loCatId="list" qsTypeId="urn:microsoft.com/office/officeart/2005/8/quickstyle/3d3" qsCatId="3D" csTypeId="urn:microsoft.com/office/officeart/2005/8/colors/accent1_2" csCatId="accent1" phldr="1"/>
      <dgm:spPr/>
      <dgm:t>
        <a:bodyPr/>
        <a:lstStyle/>
        <a:p>
          <a:endParaRPr lang="zh-CN" altLang="en-US"/>
        </a:p>
      </dgm:t>
    </dgm:pt>
    <dgm:pt modelId="{B56B251A-BFA3-44E4-B410-179BF18C4886}">
      <dgm:prSet/>
      <dgm:spPr/>
      <dgm:t>
        <a:bodyPr/>
        <a:lstStyle/>
        <a:p>
          <a:pPr rtl="0"/>
          <a:r>
            <a:rPr lang="zh-CN" smtClean="0"/>
            <a:t>（</a:t>
          </a:r>
          <a:r>
            <a:rPr lang="en-US" smtClean="0"/>
            <a:t>1</a:t>
          </a:r>
          <a:r>
            <a:rPr lang="zh-CN" smtClean="0"/>
            <a:t>）域名系统的结构</a:t>
          </a:r>
          <a:endParaRPr lang="zh-CN"/>
        </a:p>
      </dgm:t>
    </dgm:pt>
    <dgm:pt modelId="{755B7749-923A-46DE-ACD4-E15F31C84C30}" type="parTrans" cxnId="{6F4A28E8-5C7F-41FB-9B69-FFF2AC7AA9A9}">
      <dgm:prSet/>
      <dgm:spPr/>
      <dgm:t>
        <a:bodyPr/>
        <a:lstStyle/>
        <a:p>
          <a:endParaRPr lang="zh-CN" altLang="en-US"/>
        </a:p>
      </dgm:t>
    </dgm:pt>
    <dgm:pt modelId="{6A5FB44F-CD37-4AB7-BA6F-823192F77131}" type="sibTrans" cxnId="{6F4A28E8-5C7F-41FB-9B69-FFF2AC7AA9A9}">
      <dgm:prSet/>
      <dgm:spPr/>
      <dgm:t>
        <a:bodyPr/>
        <a:lstStyle/>
        <a:p>
          <a:endParaRPr lang="zh-CN" altLang="en-US"/>
        </a:p>
      </dgm:t>
    </dgm:pt>
    <dgm:pt modelId="{8793424F-AF1A-4E32-A32C-28DF7BE3BB05}">
      <dgm:prSet/>
      <dgm:spPr/>
      <dgm:t>
        <a:bodyPr/>
        <a:lstStyle/>
        <a:p>
          <a:pPr rtl="0"/>
          <a:r>
            <a:rPr lang="zh-CN" dirty="0" smtClean="0"/>
            <a:t>域名系统采用分层的命名方法，给网络上的计算机赋予有实际意义的字符型标识名。各层次之间用“</a:t>
          </a:r>
          <a:r>
            <a:rPr lang="en-US" dirty="0" smtClean="0"/>
            <a:t>.</a:t>
          </a:r>
          <a:r>
            <a:rPr lang="zh-CN" dirty="0" smtClean="0"/>
            <a:t>”隔开，层次的顺序从右往左依次称为顶级域名、二级域名、三级域名……这种分层结构可以避免主机名重名。</a:t>
          </a:r>
          <a:endParaRPr lang="zh-CN" dirty="0"/>
        </a:p>
      </dgm:t>
    </dgm:pt>
    <dgm:pt modelId="{259396AC-EA71-411F-B240-9181FCE447D5}" type="parTrans" cxnId="{E6FEE70A-DF5C-4155-83FB-790A6F54459B}">
      <dgm:prSet/>
      <dgm:spPr/>
      <dgm:t>
        <a:bodyPr/>
        <a:lstStyle/>
        <a:p>
          <a:endParaRPr lang="zh-CN" altLang="en-US"/>
        </a:p>
      </dgm:t>
    </dgm:pt>
    <dgm:pt modelId="{91DE199C-53E0-4E9B-8044-C53FEAC74DB7}" type="sibTrans" cxnId="{E6FEE70A-DF5C-4155-83FB-790A6F54459B}">
      <dgm:prSet/>
      <dgm:spPr/>
      <dgm:t>
        <a:bodyPr/>
        <a:lstStyle/>
        <a:p>
          <a:endParaRPr lang="zh-CN" altLang="en-US"/>
        </a:p>
      </dgm:t>
    </dgm:pt>
    <dgm:pt modelId="{52BF7E1E-C1A1-47A1-8CE7-D9E4BE6D99C4}">
      <dgm:prSet/>
      <dgm:spPr/>
      <dgm:t>
        <a:bodyPr/>
        <a:lstStyle/>
        <a:p>
          <a:pPr rtl="0"/>
          <a:r>
            <a:rPr lang="zh-CN" dirty="0" smtClean="0"/>
            <a:t>主机域名的一般结构是：主机名</a:t>
          </a:r>
          <a:r>
            <a:rPr lang="en-US" dirty="0" smtClean="0"/>
            <a:t>.</a:t>
          </a:r>
          <a:r>
            <a:rPr lang="zh-CN" dirty="0" smtClean="0"/>
            <a:t>…</a:t>
          </a:r>
          <a:r>
            <a:rPr lang="en-US" dirty="0" smtClean="0"/>
            <a:t>.</a:t>
          </a:r>
          <a:r>
            <a:rPr lang="zh-CN" dirty="0" smtClean="0"/>
            <a:t>三级域名</a:t>
          </a:r>
          <a:r>
            <a:rPr lang="en-US" dirty="0" smtClean="0"/>
            <a:t>.</a:t>
          </a:r>
          <a:r>
            <a:rPr lang="zh-CN" dirty="0" smtClean="0"/>
            <a:t>二级域名</a:t>
          </a:r>
          <a:r>
            <a:rPr lang="en-US" dirty="0" smtClean="0"/>
            <a:t>.</a:t>
          </a:r>
          <a:r>
            <a:rPr lang="zh-CN" dirty="0" smtClean="0"/>
            <a:t>顶级域名。如</a:t>
          </a:r>
          <a:r>
            <a:rPr lang="en-US" dirty="0" smtClean="0"/>
            <a:t>jlaudev.com.cn</a:t>
          </a:r>
          <a:r>
            <a:rPr lang="zh-CN" dirty="0" smtClean="0"/>
            <a:t>是长春科技学院校园网上的一台主机域名。</a:t>
          </a:r>
          <a:endParaRPr lang="zh-CN" dirty="0"/>
        </a:p>
      </dgm:t>
    </dgm:pt>
    <dgm:pt modelId="{63951349-71DC-40A4-A586-43A31FF0007A}" type="parTrans" cxnId="{91E45A8E-A70F-44E6-9079-435F6341616C}">
      <dgm:prSet/>
      <dgm:spPr/>
      <dgm:t>
        <a:bodyPr/>
        <a:lstStyle/>
        <a:p>
          <a:endParaRPr lang="zh-CN" altLang="en-US"/>
        </a:p>
      </dgm:t>
    </dgm:pt>
    <dgm:pt modelId="{150E5835-76A5-4BEA-8C05-23D7FC8A3FD4}" type="sibTrans" cxnId="{91E45A8E-A70F-44E6-9079-435F6341616C}">
      <dgm:prSet/>
      <dgm:spPr/>
      <dgm:t>
        <a:bodyPr/>
        <a:lstStyle/>
        <a:p>
          <a:endParaRPr lang="zh-CN" altLang="en-US"/>
        </a:p>
      </dgm:t>
    </dgm:pt>
    <dgm:pt modelId="{F06C3F65-2502-4CB7-BCEE-AB23DB68869E}">
      <dgm:prSet/>
      <dgm:spPr/>
      <dgm:t>
        <a:bodyPr/>
        <a:lstStyle/>
        <a:p>
          <a:pPr rtl="0"/>
          <a:r>
            <a:rPr lang="zh-CN" smtClean="0"/>
            <a:t>（</a:t>
          </a:r>
          <a:r>
            <a:rPr lang="en-US" smtClean="0"/>
            <a:t>2</a:t>
          </a:r>
          <a:r>
            <a:rPr lang="zh-CN" smtClean="0"/>
            <a:t>）域名解析</a:t>
          </a:r>
          <a:endParaRPr lang="zh-CN"/>
        </a:p>
      </dgm:t>
    </dgm:pt>
    <dgm:pt modelId="{9B5CBC4B-885A-4869-9E07-12008B74047F}" type="parTrans" cxnId="{6C3C5A7E-8584-4D39-B7C9-42D324AEE2E6}">
      <dgm:prSet/>
      <dgm:spPr/>
      <dgm:t>
        <a:bodyPr/>
        <a:lstStyle/>
        <a:p>
          <a:endParaRPr lang="zh-CN" altLang="en-US"/>
        </a:p>
      </dgm:t>
    </dgm:pt>
    <dgm:pt modelId="{49A1283C-4228-43F3-868B-E37A524E036E}" type="sibTrans" cxnId="{6C3C5A7E-8584-4D39-B7C9-42D324AEE2E6}">
      <dgm:prSet/>
      <dgm:spPr/>
      <dgm:t>
        <a:bodyPr/>
        <a:lstStyle/>
        <a:p>
          <a:endParaRPr lang="zh-CN" altLang="en-US"/>
        </a:p>
      </dgm:t>
    </dgm:pt>
    <dgm:pt modelId="{23B9B768-2EC3-4F08-867E-E93DB5708A74}">
      <dgm:prSet/>
      <dgm:spPr/>
      <dgm:t>
        <a:bodyPr/>
        <a:lstStyle/>
        <a:p>
          <a:pPr rtl="0"/>
          <a:r>
            <a:rPr lang="zh-CN" dirty="0" smtClean="0"/>
            <a:t>域名系统是为了方便用户记忆才建立的，要想访问</a:t>
          </a:r>
          <a:r>
            <a:rPr lang="en-US" dirty="0" smtClean="0"/>
            <a:t>Internet</a:t>
          </a:r>
          <a:r>
            <a:rPr lang="zh-CN" dirty="0" smtClean="0"/>
            <a:t>上的资源地址，还得通过</a:t>
          </a:r>
          <a:r>
            <a:rPr lang="en-US" dirty="0" smtClean="0"/>
            <a:t>IP</a:t>
          </a:r>
          <a:r>
            <a:rPr lang="zh-CN" dirty="0" smtClean="0"/>
            <a:t>地址来实现。域名解析就是将域名重新转换为</a:t>
          </a:r>
          <a:r>
            <a:rPr lang="en-US" dirty="0" smtClean="0"/>
            <a:t>IP</a:t>
          </a:r>
          <a:r>
            <a:rPr lang="zh-CN" dirty="0" smtClean="0"/>
            <a:t>地址的过程，需要由专门的域名解析服务器</a:t>
          </a:r>
          <a:r>
            <a:rPr lang="en-US" dirty="0" smtClean="0"/>
            <a:t>DNS</a:t>
          </a:r>
          <a:r>
            <a:rPr lang="zh-CN" dirty="0" smtClean="0"/>
            <a:t>来完成。</a:t>
          </a:r>
          <a:endParaRPr lang="zh-CN" dirty="0"/>
        </a:p>
      </dgm:t>
    </dgm:pt>
    <dgm:pt modelId="{8F6265F8-BAEF-4BF2-AA59-BABA9395E7C4}" type="parTrans" cxnId="{DD960135-EB08-43AA-A60F-5E5B03230406}">
      <dgm:prSet/>
      <dgm:spPr/>
      <dgm:t>
        <a:bodyPr/>
        <a:lstStyle/>
        <a:p>
          <a:endParaRPr lang="zh-CN" altLang="en-US"/>
        </a:p>
      </dgm:t>
    </dgm:pt>
    <dgm:pt modelId="{E156F5FC-0269-4CC3-938E-F534CF920BEB}" type="sibTrans" cxnId="{DD960135-EB08-43AA-A60F-5E5B03230406}">
      <dgm:prSet/>
      <dgm:spPr/>
      <dgm:t>
        <a:bodyPr/>
        <a:lstStyle/>
        <a:p>
          <a:endParaRPr lang="zh-CN" altLang="en-US"/>
        </a:p>
      </dgm:t>
    </dgm:pt>
    <dgm:pt modelId="{D2980B41-7CF4-4A89-A78C-07BA700DC457}" type="pres">
      <dgm:prSet presAssocID="{44AA1132-8C88-4616-A977-65A0FEB34DBB}" presName="Name0" presStyleCnt="0">
        <dgm:presLayoutVars>
          <dgm:dir/>
          <dgm:animLvl val="lvl"/>
          <dgm:resizeHandles val="exact"/>
        </dgm:presLayoutVars>
      </dgm:prSet>
      <dgm:spPr/>
      <dgm:t>
        <a:bodyPr/>
        <a:lstStyle/>
        <a:p>
          <a:endParaRPr lang="zh-CN" altLang="en-US"/>
        </a:p>
      </dgm:t>
    </dgm:pt>
    <dgm:pt modelId="{DE197142-A245-4158-9E5B-17F3209C15EC}" type="pres">
      <dgm:prSet presAssocID="{B56B251A-BFA3-44E4-B410-179BF18C4886}" presName="composite" presStyleCnt="0"/>
      <dgm:spPr/>
    </dgm:pt>
    <dgm:pt modelId="{DAADCC23-79DA-41E9-B8F3-5DDC045A392E}" type="pres">
      <dgm:prSet presAssocID="{B56B251A-BFA3-44E4-B410-179BF18C4886}" presName="parTx" presStyleLbl="alignNode1" presStyleIdx="0" presStyleCnt="2">
        <dgm:presLayoutVars>
          <dgm:chMax val="0"/>
          <dgm:chPref val="0"/>
          <dgm:bulletEnabled val="1"/>
        </dgm:presLayoutVars>
      </dgm:prSet>
      <dgm:spPr/>
      <dgm:t>
        <a:bodyPr/>
        <a:lstStyle/>
        <a:p>
          <a:endParaRPr lang="zh-CN" altLang="en-US"/>
        </a:p>
      </dgm:t>
    </dgm:pt>
    <dgm:pt modelId="{68F4FE94-E693-488E-90E7-6295B4E1B3B9}" type="pres">
      <dgm:prSet presAssocID="{B56B251A-BFA3-44E4-B410-179BF18C4886}" presName="desTx" presStyleLbl="alignAccFollowNode1" presStyleIdx="0" presStyleCnt="2">
        <dgm:presLayoutVars>
          <dgm:bulletEnabled val="1"/>
        </dgm:presLayoutVars>
      </dgm:prSet>
      <dgm:spPr/>
      <dgm:t>
        <a:bodyPr/>
        <a:lstStyle/>
        <a:p>
          <a:endParaRPr lang="zh-CN" altLang="en-US"/>
        </a:p>
      </dgm:t>
    </dgm:pt>
    <dgm:pt modelId="{3E155CA4-40A0-4E97-896C-F7A0CF442C5A}" type="pres">
      <dgm:prSet presAssocID="{6A5FB44F-CD37-4AB7-BA6F-823192F77131}" presName="space" presStyleCnt="0"/>
      <dgm:spPr/>
    </dgm:pt>
    <dgm:pt modelId="{8CBF542D-5BB3-4546-A9DF-E22C7BCDA319}" type="pres">
      <dgm:prSet presAssocID="{F06C3F65-2502-4CB7-BCEE-AB23DB68869E}" presName="composite" presStyleCnt="0"/>
      <dgm:spPr/>
    </dgm:pt>
    <dgm:pt modelId="{93D27409-8FA6-4339-9F89-A5CA2FA0534A}" type="pres">
      <dgm:prSet presAssocID="{F06C3F65-2502-4CB7-BCEE-AB23DB68869E}" presName="parTx" presStyleLbl="alignNode1" presStyleIdx="1" presStyleCnt="2">
        <dgm:presLayoutVars>
          <dgm:chMax val="0"/>
          <dgm:chPref val="0"/>
          <dgm:bulletEnabled val="1"/>
        </dgm:presLayoutVars>
      </dgm:prSet>
      <dgm:spPr/>
      <dgm:t>
        <a:bodyPr/>
        <a:lstStyle/>
        <a:p>
          <a:endParaRPr lang="zh-CN" altLang="en-US"/>
        </a:p>
      </dgm:t>
    </dgm:pt>
    <dgm:pt modelId="{A165ACB6-FD4C-416F-8F49-4854134742FA}" type="pres">
      <dgm:prSet presAssocID="{F06C3F65-2502-4CB7-BCEE-AB23DB68869E}" presName="desTx" presStyleLbl="alignAccFollowNode1" presStyleIdx="1" presStyleCnt="2">
        <dgm:presLayoutVars>
          <dgm:bulletEnabled val="1"/>
        </dgm:presLayoutVars>
      </dgm:prSet>
      <dgm:spPr/>
      <dgm:t>
        <a:bodyPr/>
        <a:lstStyle/>
        <a:p>
          <a:endParaRPr lang="zh-CN" altLang="en-US"/>
        </a:p>
      </dgm:t>
    </dgm:pt>
  </dgm:ptLst>
  <dgm:cxnLst>
    <dgm:cxn modelId="{DD960135-EB08-43AA-A60F-5E5B03230406}" srcId="{F06C3F65-2502-4CB7-BCEE-AB23DB68869E}" destId="{23B9B768-2EC3-4F08-867E-E93DB5708A74}" srcOrd="0" destOrd="0" parTransId="{8F6265F8-BAEF-4BF2-AA59-BABA9395E7C4}" sibTransId="{E156F5FC-0269-4CC3-938E-F534CF920BEB}"/>
    <dgm:cxn modelId="{E677AB4B-C012-4B10-818E-6777B2CB63E3}" type="presOf" srcId="{44AA1132-8C88-4616-A977-65A0FEB34DBB}" destId="{D2980B41-7CF4-4A89-A78C-07BA700DC457}" srcOrd="0" destOrd="0" presId="urn:microsoft.com/office/officeart/2005/8/layout/hList1"/>
    <dgm:cxn modelId="{E7DC7CBD-59DB-421B-AA39-C79D02BECB2C}" type="presOf" srcId="{B56B251A-BFA3-44E4-B410-179BF18C4886}" destId="{DAADCC23-79DA-41E9-B8F3-5DDC045A392E}" srcOrd="0" destOrd="0" presId="urn:microsoft.com/office/officeart/2005/8/layout/hList1"/>
    <dgm:cxn modelId="{AC7385CA-423F-4699-A6A6-C8158FCD3988}" type="presOf" srcId="{23B9B768-2EC3-4F08-867E-E93DB5708A74}" destId="{A165ACB6-FD4C-416F-8F49-4854134742FA}" srcOrd="0" destOrd="0" presId="urn:microsoft.com/office/officeart/2005/8/layout/hList1"/>
    <dgm:cxn modelId="{6C3C5A7E-8584-4D39-B7C9-42D324AEE2E6}" srcId="{44AA1132-8C88-4616-A977-65A0FEB34DBB}" destId="{F06C3F65-2502-4CB7-BCEE-AB23DB68869E}" srcOrd="1" destOrd="0" parTransId="{9B5CBC4B-885A-4869-9E07-12008B74047F}" sibTransId="{49A1283C-4228-43F3-868B-E37A524E036E}"/>
    <dgm:cxn modelId="{E6FEE70A-DF5C-4155-83FB-790A6F54459B}" srcId="{B56B251A-BFA3-44E4-B410-179BF18C4886}" destId="{8793424F-AF1A-4E32-A32C-28DF7BE3BB05}" srcOrd="0" destOrd="0" parTransId="{259396AC-EA71-411F-B240-9181FCE447D5}" sibTransId="{91DE199C-53E0-4E9B-8044-C53FEAC74DB7}"/>
    <dgm:cxn modelId="{91E45A8E-A70F-44E6-9079-435F6341616C}" srcId="{B56B251A-BFA3-44E4-B410-179BF18C4886}" destId="{52BF7E1E-C1A1-47A1-8CE7-D9E4BE6D99C4}" srcOrd="1" destOrd="0" parTransId="{63951349-71DC-40A4-A586-43A31FF0007A}" sibTransId="{150E5835-76A5-4BEA-8C05-23D7FC8A3FD4}"/>
    <dgm:cxn modelId="{A97E8740-9462-4642-BACF-8C8C522AB7F9}" type="presOf" srcId="{8793424F-AF1A-4E32-A32C-28DF7BE3BB05}" destId="{68F4FE94-E693-488E-90E7-6295B4E1B3B9}" srcOrd="0" destOrd="0" presId="urn:microsoft.com/office/officeart/2005/8/layout/hList1"/>
    <dgm:cxn modelId="{6F4A28E8-5C7F-41FB-9B69-FFF2AC7AA9A9}" srcId="{44AA1132-8C88-4616-A977-65A0FEB34DBB}" destId="{B56B251A-BFA3-44E4-B410-179BF18C4886}" srcOrd="0" destOrd="0" parTransId="{755B7749-923A-46DE-ACD4-E15F31C84C30}" sibTransId="{6A5FB44F-CD37-4AB7-BA6F-823192F77131}"/>
    <dgm:cxn modelId="{8E16DA8F-59C9-428B-AA51-129AFB409339}" type="presOf" srcId="{52BF7E1E-C1A1-47A1-8CE7-D9E4BE6D99C4}" destId="{68F4FE94-E693-488E-90E7-6295B4E1B3B9}" srcOrd="0" destOrd="1" presId="urn:microsoft.com/office/officeart/2005/8/layout/hList1"/>
    <dgm:cxn modelId="{4EC83E1C-C8A1-401E-BB43-9654D095E3FF}" type="presOf" srcId="{F06C3F65-2502-4CB7-BCEE-AB23DB68869E}" destId="{93D27409-8FA6-4339-9F89-A5CA2FA0534A}" srcOrd="0" destOrd="0" presId="urn:microsoft.com/office/officeart/2005/8/layout/hList1"/>
    <dgm:cxn modelId="{CAB1D0A5-8DB9-44D3-851D-516DBA2687D8}" type="presParOf" srcId="{D2980B41-7CF4-4A89-A78C-07BA700DC457}" destId="{DE197142-A245-4158-9E5B-17F3209C15EC}" srcOrd="0" destOrd="0" presId="urn:microsoft.com/office/officeart/2005/8/layout/hList1"/>
    <dgm:cxn modelId="{21D00A53-7E45-43B8-9DED-6860D3C51761}" type="presParOf" srcId="{DE197142-A245-4158-9E5B-17F3209C15EC}" destId="{DAADCC23-79DA-41E9-B8F3-5DDC045A392E}" srcOrd="0" destOrd="0" presId="urn:microsoft.com/office/officeart/2005/8/layout/hList1"/>
    <dgm:cxn modelId="{FFC9A80E-165F-4C63-9676-2ADEF5A6D21D}" type="presParOf" srcId="{DE197142-A245-4158-9E5B-17F3209C15EC}" destId="{68F4FE94-E693-488E-90E7-6295B4E1B3B9}" srcOrd="1" destOrd="0" presId="urn:microsoft.com/office/officeart/2005/8/layout/hList1"/>
    <dgm:cxn modelId="{E534B941-C6EE-4BD2-AE33-CB93E7EDFCCD}" type="presParOf" srcId="{D2980B41-7CF4-4A89-A78C-07BA700DC457}" destId="{3E155CA4-40A0-4E97-896C-F7A0CF442C5A}" srcOrd="1" destOrd="0" presId="urn:microsoft.com/office/officeart/2005/8/layout/hList1"/>
    <dgm:cxn modelId="{F6F23237-F067-4BB8-8CD6-2C432787EF98}" type="presParOf" srcId="{D2980B41-7CF4-4A89-A78C-07BA700DC457}" destId="{8CBF542D-5BB3-4546-A9DF-E22C7BCDA319}" srcOrd="2" destOrd="0" presId="urn:microsoft.com/office/officeart/2005/8/layout/hList1"/>
    <dgm:cxn modelId="{462FFB1E-B2F7-416E-A66C-3670397C55DE}" type="presParOf" srcId="{8CBF542D-5BB3-4546-A9DF-E22C7BCDA319}" destId="{93D27409-8FA6-4339-9F89-A5CA2FA0534A}" srcOrd="0" destOrd="0" presId="urn:microsoft.com/office/officeart/2005/8/layout/hList1"/>
    <dgm:cxn modelId="{97379759-F902-4CA1-A755-702E2D0B2884}" type="presParOf" srcId="{8CBF542D-5BB3-4546-A9DF-E22C7BCDA319}" destId="{A165ACB6-FD4C-416F-8F49-4854134742F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5421C9BD-E1BC-4DFA-B574-FAD6290FED3D}" type="doc">
      <dgm:prSet loTypeId="urn:microsoft.com/office/officeart/2005/8/layout/list1" loCatId="list" qsTypeId="urn:microsoft.com/office/officeart/2005/8/quickstyle/3d3" qsCatId="3D" csTypeId="urn:microsoft.com/office/officeart/2005/8/colors/accent1_1" csCatId="accent1"/>
      <dgm:spPr/>
      <dgm:t>
        <a:bodyPr/>
        <a:lstStyle/>
        <a:p>
          <a:endParaRPr lang="zh-CN" altLang="en-US"/>
        </a:p>
      </dgm:t>
    </dgm:pt>
    <dgm:pt modelId="{64DA223F-FE8E-4964-8599-96F5D884A367}">
      <dgm:prSet custT="1"/>
      <dgm:spPr/>
      <dgm:t>
        <a:bodyPr/>
        <a:lstStyle/>
        <a:p>
          <a:pPr rtl="0"/>
          <a:r>
            <a:rPr lang="en-US" sz="2000" b="1" dirty="0" smtClean="0"/>
            <a:t>1. </a:t>
          </a:r>
          <a:r>
            <a:rPr lang="zh-CN" sz="2000" b="1" dirty="0" smtClean="0"/>
            <a:t>远程登录服务</a:t>
          </a:r>
          <a:r>
            <a:rPr lang="en-US" sz="2000" b="1" dirty="0" smtClean="0"/>
            <a:t>(Telnet) </a:t>
          </a:r>
          <a:endParaRPr lang="zh-CN" sz="2000" dirty="0"/>
        </a:p>
      </dgm:t>
    </dgm:pt>
    <dgm:pt modelId="{384AABAE-0AD8-430D-B2E4-548FA05D52BD}" type="parTrans" cxnId="{7AA8D9FB-73F3-4B4B-9513-8492C2EE1923}">
      <dgm:prSet/>
      <dgm:spPr/>
      <dgm:t>
        <a:bodyPr/>
        <a:lstStyle/>
        <a:p>
          <a:endParaRPr lang="zh-CN" altLang="en-US"/>
        </a:p>
      </dgm:t>
    </dgm:pt>
    <dgm:pt modelId="{ECD0330A-637C-4944-8EAD-06A50C839701}" type="sibTrans" cxnId="{7AA8D9FB-73F3-4B4B-9513-8492C2EE1923}">
      <dgm:prSet/>
      <dgm:spPr/>
      <dgm:t>
        <a:bodyPr/>
        <a:lstStyle/>
        <a:p>
          <a:endParaRPr lang="zh-CN" altLang="en-US"/>
        </a:p>
      </dgm:t>
    </dgm:pt>
    <dgm:pt modelId="{D23DD34B-7C89-4779-8FAA-6151C756126A}">
      <dgm:prSet custT="1"/>
      <dgm:spPr/>
      <dgm:t>
        <a:bodyPr/>
        <a:lstStyle/>
        <a:p>
          <a:pPr rtl="0"/>
          <a:r>
            <a:rPr lang="en-US" sz="2000" b="1" dirty="0" smtClean="0"/>
            <a:t>2. </a:t>
          </a:r>
          <a:r>
            <a:rPr lang="zh-CN" sz="2000" b="1" dirty="0" smtClean="0"/>
            <a:t>文件传输服务</a:t>
          </a:r>
          <a:r>
            <a:rPr lang="en-US" sz="2000" b="1" dirty="0" smtClean="0"/>
            <a:t>(FTP) </a:t>
          </a:r>
          <a:endParaRPr lang="zh-CN" sz="2000" dirty="0"/>
        </a:p>
      </dgm:t>
    </dgm:pt>
    <dgm:pt modelId="{C4E5C6F7-270A-4CA9-8F55-049DC8C96A18}" type="parTrans" cxnId="{F61907B5-A88D-4CC6-9AC4-9AFD2BA4DA42}">
      <dgm:prSet/>
      <dgm:spPr/>
      <dgm:t>
        <a:bodyPr/>
        <a:lstStyle/>
        <a:p>
          <a:endParaRPr lang="zh-CN" altLang="en-US"/>
        </a:p>
      </dgm:t>
    </dgm:pt>
    <dgm:pt modelId="{611E9408-22A0-4EEE-A37D-9D25825FF7B0}" type="sibTrans" cxnId="{F61907B5-A88D-4CC6-9AC4-9AFD2BA4DA42}">
      <dgm:prSet/>
      <dgm:spPr/>
      <dgm:t>
        <a:bodyPr/>
        <a:lstStyle/>
        <a:p>
          <a:endParaRPr lang="zh-CN" altLang="en-US"/>
        </a:p>
      </dgm:t>
    </dgm:pt>
    <dgm:pt modelId="{E915CC90-F8D5-46CD-8550-F738C839EB55}">
      <dgm:prSet custT="1"/>
      <dgm:spPr/>
      <dgm:t>
        <a:bodyPr/>
        <a:lstStyle/>
        <a:p>
          <a:pPr rtl="0"/>
          <a:r>
            <a:rPr lang="en-US" sz="2000" b="1" dirty="0" smtClean="0"/>
            <a:t>3. </a:t>
          </a:r>
          <a:r>
            <a:rPr lang="zh-CN" sz="2000" b="1" dirty="0" smtClean="0"/>
            <a:t>电子邮件服务</a:t>
          </a:r>
          <a:r>
            <a:rPr lang="en-US" sz="2000" b="1" dirty="0" smtClean="0"/>
            <a:t>(E-Mail) </a:t>
          </a:r>
          <a:endParaRPr lang="zh-CN" sz="2000" dirty="0"/>
        </a:p>
      </dgm:t>
    </dgm:pt>
    <dgm:pt modelId="{78B48FF0-CE8D-4C33-874F-32D1E1BE6B98}" type="parTrans" cxnId="{B932BFD4-C1D2-4DEC-AA8E-538510CCC274}">
      <dgm:prSet/>
      <dgm:spPr/>
      <dgm:t>
        <a:bodyPr/>
        <a:lstStyle/>
        <a:p>
          <a:endParaRPr lang="zh-CN" altLang="en-US"/>
        </a:p>
      </dgm:t>
    </dgm:pt>
    <dgm:pt modelId="{965DCADF-A642-4E67-B8EE-7FE876B751BB}" type="sibTrans" cxnId="{B932BFD4-C1D2-4DEC-AA8E-538510CCC274}">
      <dgm:prSet/>
      <dgm:spPr/>
      <dgm:t>
        <a:bodyPr/>
        <a:lstStyle/>
        <a:p>
          <a:endParaRPr lang="zh-CN" altLang="en-US"/>
        </a:p>
      </dgm:t>
    </dgm:pt>
    <dgm:pt modelId="{51E061AD-366A-4DB0-A1B7-02A9B72C3219}">
      <dgm:prSet custT="1"/>
      <dgm:spPr/>
      <dgm:t>
        <a:bodyPr/>
        <a:lstStyle/>
        <a:p>
          <a:pPr rtl="0"/>
          <a:r>
            <a:rPr lang="en-US" sz="2000" b="1" dirty="0" smtClean="0"/>
            <a:t>4. </a:t>
          </a:r>
          <a:r>
            <a:rPr lang="zh-CN" sz="2000" b="1" dirty="0" smtClean="0"/>
            <a:t>网络新闻服务</a:t>
          </a:r>
          <a:r>
            <a:rPr lang="en-US" sz="2000" b="1" dirty="0" smtClean="0"/>
            <a:t>(Usenet) </a:t>
          </a:r>
          <a:endParaRPr lang="zh-CN" sz="2000" dirty="0"/>
        </a:p>
      </dgm:t>
    </dgm:pt>
    <dgm:pt modelId="{97437537-8017-4276-AB26-A8A9F5DFC42B}" type="parTrans" cxnId="{51B01FA1-265E-4CB5-ACE4-B672F30E94F1}">
      <dgm:prSet/>
      <dgm:spPr/>
      <dgm:t>
        <a:bodyPr/>
        <a:lstStyle/>
        <a:p>
          <a:endParaRPr lang="zh-CN" altLang="en-US"/>
        </a:p>
      </dgm:t>
    </dgm:pt>
    <dgm:pt modelId="{33EAD045-D041-423B-BA6D-C884B85582B3}" type="sibTrans" cxnId="{51B01FA1-265E-4CB5-ACE4-B672F30E94F1}">
      <dgm:prSet/>
      <dgm:spPr/>
      <dgm:t>
        <a:bodyPr/>
        <a:lstStyle/>
        <a:p>
          <a:endParaRPr lang="zh-CN" altLang="en-US"/>
        </a:p>
      </dgm:t>
    </dgm:pt>
    <dgm:pt modelId="{B6F78E1E-4F32-4F78-80AA-AF28DF07E8A8}">
      <dgm:prSet custT="1"/>
      <dgm:spPr/>
      <dgm:t>
        <a:bodyPr/>
        <a:lstStyle/>
        <a:p>
          <a:pPr rtl="0"/>
          <a:r>
            <a:rPr lang="en-US" sz="2000" b="1" dirty="0" smtClean="0"/>
            <a:t>5. </a:t>
          </a:r>
          <a:r>
            <a:rPr lang="zh-CN" sz="2000" b="1" dirty="0" smtClean="0"/>
            <a:t>名址服务</a:t>
          </a:r>
          <a:r>
            <a:rPr lang="en-US" sz="2000" b="1" dirty="0" smtClean="0"/>
            <a:t>(Finger</a:t>
          </a:r>
          <a:r>
            <a:rPr lang="zh-CN" sz="2000" b="1" dirty="0" smtClean="0"/>
            <a:t>、</a:t>
          </a:r>
          <a:r>
            <a:rPr lang="en-US" sz="2000" b="1" dirty="0" err="1" smtClean="0"/>
            <a:t>Whois</a:t>
          </a:r>
          <a:r>
            <a:rPr lang="zh-CN" sz="2000" b="1" dirty="0" smtClean="0"/>
            <a:t>、</a:t>
          </a:r>
          <a:r>
            <a:rPr lang="en-US" sz="2000" b="1" dirty="0" smtClean="0"/>
            <a:t>X.500</a:t>
          </a:r>
          <a:r>
            <a:rPr lang="zh-CN" sz="2000" b="1" dirty="0" smtClean="0"/>
            <a:t>、</a:t>
          </a:r>
          <a:r>
            <a:rPr lang="en-US" sz="2000" b="1" dirty="0" err="1" smtClean="0"/>
            <a:t>Netfind</a:t>
          </a:r>
          <a:r>
            <a:rPr lang="en-US" sz="2000" b="1" dirty="0" smtClean="0"/>
            <a:t>) </a:t>
          </a:r>
          <a:endParaRPr lang="zh-CN" sz="2000" dirty="0"/>
        </a:p>
      </dgm:t>
    </dgm:pt>
    <dgm:pt modelId="{1859C592-BD0B-47B6-BEC8-D1A0BEBAFE32}" type="parTrans" cxnId="{3F2EAFE2-B040-4C42-823B-DA2EAB414D6C}">
      <dgm:prSet/>
      <dgm:spPr/>
      <dgm:t>
        <a:bodyPr/>
        <a:lstStyle/>
        <a:p>
          <a:endParaRPr lang="zh-CN" altLang="en-US"/>
        </a:p>
      </dgm:t>
    </dgm:pt>
    <dgm:pt modelId="{E9999555-3AC0-4B65-BE95-DFA50B5C7E7E}" type="sibTrans" cxnId="{3F2EAFE2-B040-4C42-823B-DA2EAB414D6C}">
      <dgm:prSet/>
      <dgm:spPr/>
      <dgm:t>
        <a:bodyPr/>
        <a:lstStyle/>
        <a:p>
          <a:endParaRPr lang="zh-CN" altLang="en-US"/>
        </a:p>
      </dgm:t>
    </dgm:pt>
    <dgm:pt modelId="{216060EA-308E-4BD2-9713-58BDDD614F1C}">
      <dgm:prSet custT="1"/>
      <dgm:spPr/>
      <dgm:t>
        <a:bodyPr/>
        <a:lstStyle/>
        <a:p>
          <a:pPr rtl="0"/>
          <a:r>
            <a:rPr lang="en-US" sz="2000" b="1" dirty="0" smtClean="0"/>
            <a:t>6. </a:t>
          </a:r>
          <a:r>
            <a:rPr lang="zh-CN" sz="2000" b="1" dirty="0" smtClean="0"/>
            <a:t>文档查询索引服务</a:t>
          </a:r>
          <a:r>
            <a:rPr lang="en-US" sz="2000" b="1" dirty="0" smtClean="0"/>
            <a:t>(Archie</a:t>
          </a:r>
          <a:r>
            <a:rPr lang="zh-CN" sz="2000" b="1" dirty="0" smtClean="0"/>
            <a:t>、</a:t>
          </a:r>
          <a:r>
            <a:rPr lang="en-US" sz="2000" b="1" dirty="0" smtClean="0"/>
            <a:t>WAIS) </a:t>
          </a:r>
          <a:endParaRPr lang="zh-CN" sz="2000" dirty="0"/>
        </a:p>
      </dgm:t>
    </dgm:pt>
    <dgm:pt modelId="{A83ADA25-3571-46AD-A8E7-C0FBCC990E38}" type="parTrans" cxnId="{7E866751-D3B4-4BFD-A450-A31AF8CF2346}">
      <dgm:prSet/>
      <dgm:spPr/>
      <dgm:t>
        <a:bodyPr/>
        <a:lstStyle/>
        <a:p>
          <a:endParaRPr lang="zh-CN" altLang="en-US"/>
        </a:p>
      </dgm:t>
    </dgm:pt>
    <dgm:pt modelId="{A26618F8-A624-45C9-AC8B-759D97CC89DA}" type="sibTrans" cxnId="{7E866751-D3B4-4BFD-A450-A31AF8CF2346}">
      <dgm:prSet/>
      <dgm:spPr/>
      <dgm:t>
        <a:bodyPr/>
        <a:lstStyle/>
        <a:p>
          <a:endParaRPr lang="zh-CN" altLang="en-US"/>
        </a:p>
      </dgm:t>
    </dgm:pt>
    <dgm:pt modelId="{64E1720B-D00D-4697-9946-279AFD77268E}">
      <dgm:prSet custT="1"/>
      <dgm:spPr/>
      <dgm:t>
        <a:bodyPr/>
        <a:lstStyle/>
        <a:p>
          <a:pPr rtl="0"/>
          <a:r>
            <a:rPr lang="en-US" sz="2000" b="1" dirty="0" smtClean="0"/>
            <a:t>7. </a:t>
          </a:r>
          <a:r>
            <a:rPr lang="zh-CN" sz="2000" b="1" dirty="0" smtClean="0"/>
            <a:t>信息浏览服务</a:t>
          </a:r>
          <a:r>
            <a:rPr lang="en-US" sz="2000" b="1" dirty="0" smtClean="0"/>
            <a:t>(Gopher</a:t>
          </a:r>
          <a:r>
            <a:rPr lang="zh-CN" sz="2000" b="1" dirty="0" smtClean="0"/>
            <a:t>、</a:t>
          </a:r>
          <a:r>
            <a:rPr lang="en-US" sz="2000" b="1" dirty="0" smtClean="0"/>
            <a:t>WWW) </a:t>
          </a:r>
          <a:endParaRPr lang="zh-CN" sz="2000" dirty="0"/>
        </a:p>
      </dgm:t>
    </dgm:pt>
    <dgm:pt modelId="{E92ECF67-CEFB-44E8-B48B-BF2CC8BAFD41}" type="parTrans" cxnId="{3B7F3C58-D6FF-446B-9C63-59564811A785}">
      <dgm:prSet/>
      <dgm:spPr/>
      <dgm:t>
        <a:bodyPr/>
        <a:lstStyle/>
        <a:p>
          <a:endParaRPr lang="zh-CN" altLang="en-US"/>
        </a:p>
      </dgm:t>
    </dgm:pt>
    <dgm:pt modelId="{7618408F-0132-4485-B8ED-A51A301A21FD}" type="sibTrans" cxnId="{3B7F3C58-D6FF-446B-9C63-59564811A785}">
      <dgm:prSet/>
      <dgm:spPr/>
      <dgm:t>
        <a:bodyPr/>
        <a:lstStyle/>
        <a:p>
          <a:endParaRPr lang="zh-CN" altLang="en-US"/>
        </a:p>
      </dgm:t>
    </dgm:pt>
    <dgm:pt modelId="{B2D5B285-63FD-4D2F-9374-8EA078869C66}">
      <dgm:prSet custT="1"/>
      <dgm:spPr/>
      <dgm:t>
        <a:bodyPr/>
        <a:lstStyle/>
        <a:p>
          <a:pPr rtl="0"/>
          <a:r>
            <a:rPr lang="en-US" sz="2000" b="1" dirty="0" smtClean="0"/>
            <a:t>8. </a:t>
          </a:r>
          <a:r>
            <a:rPr lang="zh-CN" sz="2000" b="1" dirty="0" smtClean="0"/>
            <a:t>其它信息服务</a:t>
          </a:r>
          <a:r>
            <a:rPr lang="en-US" sz="2000" b="1" dirty="0" smtClean="0"/>
            <a:t>(Talk</a:t>
          </a:r>
          <a:r>
            <a:rPr lang="zh-CN" sz="2000" b="1" dirty="0" smtClean="0"/>
            <a:t>、</a:t>
          </a:r>
          <a:r>
            <a:rPr lang="en-US" sz="2000" b="1" dirty="0" smtClean="0"/>
            <a:t>IRC</a:t>
          </a:r>
          <a:r>
            <a:rPr lang="zh-CN" sz="2000" b="1" dirty="0" smtClean="0"/>
            <a:t>、</a:t>
          </a:r>
          <a:r>
            <a:rPr lang="en-US" sz="2000" b="1" dirty="0" smtClean="0"/>
            <a:t>MUD) </a:t>
          </a:r>
          <a:endParaRPr lang="zh-CN" sz="2000" dirty="0"/>
        </a:p>
      </dgm:t>
    </dgm:pt>
    <dgm:pt modelId="{09CCE072-3D92-497F-B312-77454F4539D9}" type="parTrans" cxnId="{B66771F8-7933-4F7F-9DCC-770B66A780CB}">
      <dgm:prSet/>
      <dgm:spPr/>
      <dgm:t>
        <a:bodyPr/>
        <a:lstStyle/>
        <a:p>
          <a:endParaRPr lang="zh-CN" altLang="en-US"/>
        </a:p>
      </dgm:t>
    </dgm:pt>
    <dgm:pt modelId="{A0A3DC69-F915-439F-B57A-D9E934B5FDD2}" type="sibTrans" cxnId="{B66771F8-7933-4F7F-9DCC-770B66A780CB}">
      <dgm:prSet/>
      <dgm:spPr/>
      <dgm:t>
        <a:bodyPr/>
        <a:lstStyle/>
        <a:p>
          <a:endParaRPr lang="zh-CN" altLang="en-US"/>
        </a:p>
      </dgm:t>
    </dgm:pt>
    <dgm:pt modelId="{26645FEC-7D93-459C-A76A-35DD285F3FB4}" type="pres">
      <dgm:prSet presAssocID="{5421C9BD-E1BC-4DFA-B574-FAD6290FED3D}" presName="linear" presStyleCnt="0">
        <dgm:presLayoutVars>
          <dgm:dir/>
          <dgm:animLvl val="lvl"/>
          <dgm:resizeHandles val="exact"/>
        </dgm:presLayoutVars>
      </dgm:prSet>
      <dgm:spPr/>
      <dgm:t>
        <a:bodyPr/>
        <a:lstStyle/>
        <a:p>
          <a:endParaRPr lang="zh-CN" altLang="en-US"/>
        </a:p>
      </dgm:t>
    </dgm:pt>
    <dgm:pt modelId="{2FDC233D-1666-48E6-8CF2-148FC0B18506}" type="pres">
      <dgm:prSet presAssocID="{64DA223F-FE8E-4964-8599-96F5D884A367}" presName="parentLin" presStyleCnt="0"/>
      <dgm:spPr/>
    </dgm:pt>
    <dgm:pt modelId="{4BB14244-CB4A-4D2A-BE18-71DCD89F2F8A}" type="pres">
      <dgm:prSet presAssocID="{64DA223F-FE8E-4964-8599-96F5D884A367}" presName="parentLeftMargin" presStyleLbl="node1" presStyleIdx="0" presStyleCnt="8"/>
      <dgm:spPr/>
      <dgm:t>
        <a:bodyPr/>
        <a:lstStyle/>
        <a:p>
          <a:endParaRPr lang="zh-CN" altLang="en-US"/>
        </a:p>
      </dgm:t>
    </dgm:pt>
    <dgm:pt modelId="{30ED4328-3CCD-45C0-8D2A-AF44FCCC6872}" type="pres">
      <dgm:prSet presAssocID="{64DA223F-FE8E-4964-8599-96F5D884A367}" presName="parentText" presStyleLbl="node1" presStyleIdx="0" presStyleCnt="8">
        <dgm:presLayoutVars>
          <dgm:chMax val="0"/>
          <dgm:bulletEnabled val="1"/>
        </dgm:presLayoutVars>
      </dgm:prSet>
      <dgm:spPr/>
      <dgm:t>
        <a:bodyPr/>
        <a:lstStyle/>
        <a:p>
          <a:endParaRPr lang="zh-CN" altLang="en-US"/>
        </a:p>
      </dgm:t>
    </dgm:pt>
    <dgm:pt modelId="{4B38C486-C0B1-4571-89E1-64B930A274C2}" type="pres">
      <dgm:prSet presAssocID="{64DA223F-FE8E-4964-8599-96F5D884A367}" presName="negativeSpace" presStyleCnt="0"/>
      <dgm:spPr/>
    </dgm:pt>
    <dgm:pt modelId="{78066480-D868-429D-ADC9-6EEC563DF36D}" type="pres">
      <dgm:prSet presAssocID="{64DA223F-FE8E-4964-8599-96F5D884A367}" presName="childText" presStyleLbl="conFgAcc1" presStyleIdx="0" presStyleCnt="8">
        <dgm:presLayoutVars>
          <dgm:bulletEnabled val="1"/>
        </dgm:presLayoutVars>
      </dgm:prSet>
      <dgm:spPr/>
    </dgm:pt>
    <dgm:pt modelId="{9D757232-6782-49C3-86BF-CC8C529BB8FE}" type="pres">
      <dgm:prSet presAssocID="{ECD0330A-637C-4944-8EAD-06A50C839701}" presName="spaceBetweenRectangles" presStyleCnt="0"/>
      <dgm:spPr/>
    </dgm:pt>
    <dgm:pt modelId="{E946D5F3-516A-4F13-AC14-80B1798ADB85}" type="pres">
      <dgm:prSet presAssocID="{D23DD34B-7C89-4779-8FAA-6151C756126A}" presName="parentLin" presStyleCnt="0"/>
      <dgm:spPr/>
    </dgm:pt>
    <dgm:pt modelId="{522C9260-E0EE-48A2-B777-960214622974}" type="pres">
      <dgm:prSet presAssocID="{D23DD34B-7C89-4779-8FAA-6151C756126A}" presName="parentLeftMargin" presStyleLbl="node1" presStyleIdx="0" presStyleCnt="8"/>
      <dgm:spPr/>
      <dgm:t>
        <a:bodyPr/>
        <a:lstStyle/>
        <a:p>
          <a:endParaRPr lang="zh-CN" altLang="en-US"/>
        </a:p>
      </dgm:t>
    </dgm:pt>
    <dgm:pt modelId="{4FFFFC5E-B946-4642-AB8B-D131EA6CF018}" type="pres">
      <dgm:prSet presAssocID="{D23DD34B-7C89-4779-8FAA-6151C756126A}" presName="parentText" presStyleLbl="node1" presStyleIdx="1" presStyleCnt="8">
        <dgm:presLayoutVars>
          <dgm:chMax val="0"/>
          <dgm:bulletEnabled val="1"/>
        </dgm:presLayoutVars>
      </dgm:prSet>
      <dgm:spPr/>
      <dgm:t>
        <a:bodyPr/>
        <a:lstStyle/>
        <a:p>
          <a:endParaRPr lang="zh-CN" altLang="en-US"/>
        </a:p>
      </dgm:t>
    </dgm:pt>
    <dgm:pt modelId="{9E427D12-32FC-4B58-965F-7F5F5CC82ED0}" type="pres">
      <dgm:prSet presAssocID="{D23DD34B-7C89-4779-8FAA-6151C756126A}" presName="negativeSpace" presStyleCnt="0"/>
      <dgm:spPr/>
    </dgm:pt>
    <dgm:pt modelId="{3F8AF4D4-8915-4088-BC3B-711EBCA9034E}" type="pres">
      <dgm:prSet presAssocID="{D23DD34B-7C89-4779-8FAA-6151C756126A}" presName="childText" presStyleLbl="conFgAcc1" presStyleIdx="1" presStyleCnt="8">
        <dgm:presLayoutVars>
          <dgm:bulletEnabled val="1"/>
        </dgm:presLayoutVars>
      </dgm:prSet>
      <dgm:spPr/>
    </dgm:pt>
    <dgm:pt modelId="{89032593-1E3F-4EF9-A076-7472C0C909C7}" type="pres">
      <dgm:prSet presAssocID="{611E9408-22A0-4EEE-A37D-9D25825FF7B0}" presName="spaceBetweenRectangles" presStyleCnt="0"/>
      <dgm:spPr/>
    </dgm:pt>
    <dgm:pt modelId="{EF85B251-B09C-483D-A38D-EB1708402F9E}" type="pres">
      <dgm:prSet presAssocID="{E915CC90-F8D5-46CD-8550-F738C839EB55}" presName="parentLin" presStyleCnt="0"/>
      <dgm:spPr/>
    </dgm:pt>
    <dgm:pt modelId="{452513B5-9B34-405F-AFDA-D7B26A5C5CDB}" type="pres">
      <dgm:prSet presAssocID="{E915CC90-F8D5-46CD-8550-F738C839EB55}" presName="parentLeftMargin" presStyleLbl="node1" presStyleIdx="1" presStyleCnt="8"/>
      <dgm:spPr/>
      <dgm:t>
        <a:bodyPr/>
        <a:lstStyle/>
        <a:p>
          <a:endParaRPr lang="zh-CN" altLang="en-US"/>
        </a:p>
      </dgm:t>
    </dgm:pt>
    <dgm:pt modelId="{DB94FA8D-41D8-4C9B-8ADF-87B08696DF79}" type="pres">
      <dgm:prSet presAssocID="{E915CC90-F8D5-46CD-8550-F738C839EB55}" presName="parentText" presStyleLbl="node1" presStyleIdx="2" presStyleCnt="8">
        <dgm:presLayoutVars>
          <dgm:chMax val="0"/>
          <dgm:bulletEnabled val="1"/>
        </dgm:presLayoutVars>
      </dgm:prSet>
      <dgm:spPr/>
      <dgm:t>
        <a:bodyPr/>
        <a:lstStyle/>
        <a:p>
          <a:endParaRPr lang="zh-CN" altLang="en-US"/>
        </a:p>
      </dgm:t>
    </dgm:pt>
    <dgm:pt modelId="{CA1EA6CC-FED7-4E31-98AA-C1AD487A4F28}" type="pres">
      <dgm:prSet presAssocID="{E915CC90-F8D5-46CD-8550-F738C839EB55}" presName="negativeSpace" presStyleCnt="0"/>
      <dgm:spPr/>
    </dgm:pt>
    <dgm:pt modelId="{3ADA4F42-F898-4A2C-AB28-AAD8F5C0EDC5}" type="pres">
      <dgm:prSet presAssocID="{E915CC90-F8D5-46CD-8550-F738C839EB55}" presName="childText" presStyleLbl="conFgAcc1" presStyleIdx="2" presStyleCnt="8">
        <dgm:presLayoutVars>
          <dgm:bulletEnabled val="1"/>
        </dgm:presLayoutVars>
      </dgm:prSet>
      <dgm:spPr/>
    </dgm:pt>
    <dgm:pt modelId="{202045B8-53B1-48D0-BF9B-4B95B6240EDF}" type="pres">
      <dgm:prSet presAssocID="{965DCADF-A642-4E67-B8EE-7FE876B751BB}" presName="spaceBetweenRectangles" presStyleCnt="0"/>
      <dgm:spPr/>
    </dgm:pt>
    <dgm:pt modelId="{3E739013-F6D5-4885-AF28-2C5A4E7330DF}" type="pres">
      <dgm:prSet presAssocID="{51E061AD-366A-4DB0-A1B7-02A9B72C3219}" presName="parentLin" presStyleCnt="0"/>
      <dgm:spPr/>
    </dgm:pt>
    <dgm:pt modelId="{280BAB1C-0186-4A1E-939B-4E945042D107}" type="pres">
      <dgm:prSet presAssocID="{51E061AD-366A-4DB0-A1B7-02A9B72C3219}" presName="parentLeftMargin" presStyleLbl="node1" presStyleIdx="2" presStyleCnt="8"/>
      <dgm:spPr/>
      <dgm:t>
        <a:bodyPr/>
        <a:lstStyle/>
        <a:p>
          <a:endParaRPr lang="zh-CN" altLang="en-US"/>
        </a:p>
      </dgm:t>
    </dgm:pt>
    <dgm:pt modelId="{D538AE31-E6FA-4DA1-A87B-D1E455991A62}" type="pres">
      <dgm:prSet presAssocID="{51E061AD-366A-4DB0-A1B7-02A9B72C3219}" presName="parentText" presStyleLbl="node1" presStyleIdx="3" presStyleCnt="8">
        <dgm:presLayoutVars>
          <dgm:chMax val="0"/>
          <dgm:bulletEnabled val="1"/>
        </dgm:presLayoutVars>
      </dgm:prSet>
      <dgm:spPr/>
      <dgm:t>
        <a:bodyPr/>
        <a:lstStyle/>
        <a:p>
          <a:endParaRPr lang="zh-CN" altLang="en-US"/>
        </a:p>
      </dgm:t>
    </dgm:pt>
    <dgm:pt modelId="{9D87EB46-67C2-4338-B277-6F81F4220766}" type="pres">
      <dgm:prSet presAssocID="{51E061AD-366A-4DB0-A1B7-02A9B72C3219}" presName="negativeSpace" presStyleCnt="0"/>
      <dgm:spPr/>
    </dgm:pt>
    <dgm:pt modelId="{0B8A0F7C-F960-48FB-AF03-B511844BCEE1}" type="pres">
      <dgm:prSet presAssocID="{51E061AD-366A-4DB0-A1B7-02A9B72C3219}" presName="childText" presStyleLbl="conFgAcc1" presStyleIdx="3" presStyleCnt="8">
        <dgm:presLayoutVars>
          <dgm:bulletEnabled val="1"/>
        </dgm:presLayoutVars>
      </dgm:prSet>
      <dgm:spPr/>
    </dgm:pt>
    <dgm:pt modelId="{464E6F58-B538-4C96-9308-0225F60BF0FD}" type="pres">
      <dgm:prSet presAssocID="{33EAD045-D041-423B-BA6D-C884B85582B3}" presName="spaceBetweenRectangles" presStyleCnt="0"/>
      <dgm:spPr/>
    </dgm:pt>
    <dgm:pt modelId="{153FC352-655D-42BC-BD2C-FB41E1DD6146}" type="pres">
      <dgm:prSet presAssocID="{B6F78E1E-4F32-4F78-80AA-AF28DF07E8A8}" presName="parentLin" presStyleCnt="0"/>
      <dgm:spPr/>
    </dgm:pt>
    <dgm:pt modelId="{9248BEEC-323E-4DC3-80EF-3C3516553981}" type="pres">
      <dgm:prSet presAssocID="{B6F78E1E-4F32-4F78-80AA-AF28DF07E8A8}" presName="parentLeftMargin" presStyleLbl="node1" presStyleIdx="3" presStyleCnt="8"/>
      <dgm:spPr/>
      <dgm:t>
        <a:bodyPr/>
        <a:lstStyle/>
        <a:p>
          <a:endParaRPr lang="zh-CN" altLang="en-US"/>
        </a:p>
      </dgm:t>
    </dgm:pt>
    <dgm:pt modelId="{7986E93C-C891-4318-9589-9F3A91EC9084}" type="pres">
      <dgm:prSet presAssocID="{B6F78E1E-4F32-4F78-80AA-AF28DF07E8A8}" presName="parentText" presStyleLbl="node1" presStyleIdx="4" presStyleCnt="8">
        <dgm:presLayoutVars>
          <dgm:chMax val="0"/>
          <dgm:bulletEnabled val="1"/>
        </dgm:presLayoutVars>
      </dgm:prSet>
      <dgm:spPr/>
      <dgm:t>
        <a:bodyPr/>
        <a:lstStyle/>
        <a:p>
          <a:endParaRPr lang="zh-CN" altLang="en-US"/>
        </a:p>
      </dgm:t>
    </dgm:pt>
    <dgm:pt modelId="{09BB443F-D050-4C0C-8A5A-54BA266CF1AB}" type="pres">
      <dgm:prSet presAssocID="{B6F78E1E-4F32-4F78-80AA-AF28DF07E8A8}" presName="negativeSpace" presStyleCnt="0"/>
      <dgm:spPr/>
    </dgm:pt>
    <dgm:pt modelId="{E1D0D554-77DF-4B96-B111-F0A8482C04C4}" type="pres">
      <dgm:prSet presAssocID="{B6F78E1E-4F32-4F78-80AA-AF28DF07E8A8}" presName="childText" presStyleLbl="conFgAcc1" presStyleIdx="4" presStyleCnt="8">
        <dgm:presLayoutVars>
          <dgm:bulletEnabled val="1"/>
        </dgm:presLayoutVars>
      </dgm:prSet>
      <dgm:spPr/>
    </dgm:pt>
    <dgm:pt modelId="{61A2AD92-2435-4087-87FE-D06E3231543D}" type="pres">
      <dgm:prSet presAssocID="{E9999555-3AC0-4B65-BE95-DFA50B5C7E7E}" presName="spaceBetweenRectangles" presStyleCnt="0"/>
      <dgm:spPr/>
    </dgm:pt>
    <dgm:pt modelId="{9EA62254-16F6-4A12-9A79-239E2CD08FEE}" type="pres">
      <dgm:prSet presAssocID="{216060EA-308E-4BD2-9713-58BDDD614F1C}" presName="parentLin" presStyleCnt="0"/>
      <dgm:spPr/>
    </dgm:pt>
    <dgm:pt modelId="{64A36DC1-2CF3-40FD-AE72-AFC8DB4BCF2A}" type="pres">
      <dgm:prSet presAssocID="{216060EA-308E-4BD2-9713-58BDDD614F1C}" presName="parentLeftMargin" presStyleLbl="node1" presStyleIdx="4" presStyleCnt="8"/>
      <dgm:spPr/>
      <dgm:t>
        <a:bodyPr/>
        <a:lstStyle/>
        <a:p>
          <a:endParaRPr lang="zh-CN" altLang="en-US"/>
        </a:p>
      </dgm:t>
    </dgm:pt>
    <dgm:pt modelId="{D130C622-5D70-4702-B6ED-26029774A0DE}" type="pres">
      <dgm:prSet presAssocID="{216060EA-308E-4BD2-9713-58BDDD614F1C}" presName="parentText" presStyleLbl="node1" presStyleIdx="5" presStyleCnt="8">
        <dgm:presLayoutVars>
          <dgm:chMax val="0"/>
          <dgm:bulletEnabled val="1"/>
        </dgm:presLayoutVars>
      </dgm:prSet>
      <dgm:spPr/>
      <dgm:t>
        <a:bodyPr/>
        <a:lstStyle/>
        <a:p>
          <a:endParaRPr lang="zh-CN" altLang="en-US"/>
        </a:p>
      </dgm:t>
    </dgm:pt>
    <dgm:pt modelId="{8400149C-B38C-434D-93A7-D75CBCE9D288}" type="pres">
      <dgm:prSet presAssocID="{216060EA-308E-4BD2-9713-58BDDD614F1C}" presName="negativeSpace" presStyleCnt="0"/>
      <dgm:spPr/>
    </dgm:pt>
    <dgm:pt modelId="{8520AA09-4F3F-4198-B523-450BEF564D37}" type="pres">
      <dgm:prSet presAssocID="{216060EA-308E-4BD2-9713-58BDDD614F1C}" presName="childText" presStyleLbl="conFgAcc1" presStyleIdx="5" presStyleCnt="8">
        <dgm:presLayoutVars>
          <dgm:bulletEnabled val="1"/>
        </dgm:presLayoutVars>
      </dgm:prSet>
      <dgm:spPr/>
    </dgm:pt>
    <dgm:pt modelId="{C95B38E7-7607-404D-997F-96CD2E52EDFF}" type="pres">
      <dgm:prSet presAssocID="{A26618F8-A624-45C9-AC8B-759D97CC89DA}" presName="spaceBetweenRectangles" presStyleCnt="0"/>
      <dgm:spPr/>
    </dgm:pt>
    <dgm:pt modelId="{D771EF24-F34D-4F37-B26D-451D6C682715}" type="pres">
      <dgm:prSet presAssocID="{64E1720B-D00D-4697-9946-279AFD77268E}" presName="parentLin" presStyleCnt="0"/>
      <dgm:spPr/>
    </dgm:pt>
    <dgm:pt modelId="{3ECCB4EA-EE03-4DAA-9CE6-615F8D65F612}" type="pres">
      <dgm:prSet presAssocID="{64E1720B-D00D-4697-9946-279AFD77268E}" presName="parentLeftMargin" presStyleLbl="node1" presStyleIdx="5" presStyleCnt="8"/>
      <dgm:spPr/>
      <dgm:t>
        <a:bodyPr/>
        <a:lstStyle/>
        <a:p>
          <a:endParaRPr lang="zh-CN" altLang="en-US"/>
        </a:p>
      </dgm:t>
    </dgm:pt>
    <dgm:pt modelId="{E95006DE-4F63-4DD4-912E-BC83A3851CF3}" type="pres">
      <dgm:prSet presAssocID="{64E1720B-D00D-4697-9946-279AFD77268E}" presName="parentText" presStyleLbl="node1" presStyleIdx="6" presStyleCnt="8">
        <dgm:presLayoutVars>
          <dgm:chMax val="0"/>
          <dgm:bulletEnabled val="1"/>
        </dgm:presLayoutVars>
      </dgm:prSet>
      <dgm:spPr/>
      <dgm:t>
        <a:bodyPr/>
        <a:lstStyle/>
        <a:p>
          <a:endParaRPr lang="zh-CN" altLang="en-US"/>
        </a:p>
      </dgm:t>
    </dgm:pt>
    <dgm:pt modelId="{9D353987-89AB-41F9-A5A4-46BDD85046D9}" type="pres">
      <dgm:prSet presAssocID="{64E1720B-D00D-4697-9946-279AFD77268E}" presName="negativeSpace" presStyleCnt="0"/>
      <dgm:spPr/>
    </dgm:pt>
    <dgm:pt modelId="{145D43A4-642F-456C-8CA7-C6980A0DFAFA}" type="pres">
      <dgm:prSet presAssocID="{64E1720B-D00D-4697-9946-279AFD77268E}" presName="childText" presStyleLbl="conFgAcc1" presStyleIdx="6" presStyleCnt="8">
        <dgm:presLayoutVars>
          <dgm:bulletEnabled val="1"/>
        </dgm:presLayoutVars>
      </dgm:prSet>
      <dgm:spPr/>
    </dgm:pt>
    <dgm:pt modelId="{4FF192AC-E508-41F3-A775-F6149BFC05C1}" type="pres">
      <dgm:prSet presAssocID="{7618408F-0132-4485-B8ED-A51A301A21FD}" presName="spaceBetweenRectangles" presStyleCnt="0"/>
      <dgm:spPr/>
    </dgm:pt>
    <dgm:pt modelId="{4AF33BBC-8A2F-4AF6-AE6F-E1A5D742D54E}" type="pres">
      <dgm:prSet presAssocID="{B2D5B285-63FD-4D2F-9374-8EA078869C66}" presName="parentLin" presStyleCnt="0"/>
      <dgm:spPr/>
    </dgm:pt>
    <dgm:pt modelId="{C179143C-977B-447A-9A4A-4E7BFAF8793E}" type="pres">
      <dgm:prSet presAssocID="{B2D5B285-63FD-4D2F-9374-8EA078869C66}" presName="parentLeftMargin" presStyleLbl="node1" presStyleIdx="6" presStyleCnt="8"/>
      <dgm:spPr/>
      <dgm:t>
        <a:bodyPr/>
        <a:lstStyle/>
        <a:p>
          <a:endParaRPr lang="zh-CN" altLang="en-US"/>
        </a:p>
      </dgm:t>
    </dgm:pt>
    <dgm:pt modelId="{1C7A289A-CE72-4846-8573-8564CE0EA4E5}" type="pres">
      <dgm:prSet presAssocID="{B2D5B285-63FD-4D2F-9374-8EA078869C66}" presName="parentText" presStyleLbl="node1" presStyleIdx="7" presStyleCnt="8">
        <dgm:presLayoutVars>
          <dgm:chMax val="0"/>
          <dgm:bulletEnabled val="1"/>
        </dgm:presLayoutVars>
      </dgm:prSet>
      <dgm:spPr/>
      <dgm:t>
        <a:bodyPr/>
        <a:lstStyle/>
        <a:p>
          <a:endParaRPr lang="zh-CN" altLang="en-US"/>
        </a:p>
      </dgm:t>
    </dgm:pt>
    <dgm:pt modelId="{BC5855DB-9217-4BD9-B189-79CE4A48E537}" type="pres">
      <dgm:prSet presAssocID="{B2D5B285-63FD-4D2F-9374-8EA078869C66}" presName="negativeSpace" presStyleCnt="0"/>
      <dgm:spPr/>
    </dgm:pt>
    <dgm:pt modelId="{F7D25A30-5397-43AA-8288-CBF3CCCA86A4}" type="pres">
      <dgm:prSet presAssocID="{B2D5B285-63FD-4D2F-9374-8EA078869C66}" presName="childText" presStyleLbl="conFgAcc1" presStyleIdx="7" presStyleCnt="8">
        <dgm:presLayoutVars>
          <dgm:bulletEnabled val="1"/>
        </dgm:presLayoutVars>
      </dgm:prSet>
      <dgm:spPr/>
    </dgm:pt>
  </dgm:ptLst>
  <dgm:cxnLst>
    <dgm:cxn modelId="{9E540AFA-D85B-4C08-88AE-D2B80570AFC2}" type="presOf" srcId="{64E1720B-D00D-4697-9946-279AFD77268E}" destId="{E95006DE-4F63-4DD4-912E-BC83A3851CF3}" srcOrd="1" destOrd="0" presId="urn:microsoft.com/office/officeart/2005/8/layout/list1"/>
    <dgm:cxn modelId="{3F2EAFE2-B040-4C42-823B-DA2EAB414D6C}" srcId="{5421C9BD-E1BC-4DFA-B574-FAD6290FED3D}" destId="{B6F78E1E-4F32-4F78-80AA-AF28DF07E8A8}" srcOrd="4" destOrd="0" parTransId="{1859C592-BD0B-47B6-BEC8-D1A0BEBAFE32}" sibTransId="{E9999555-3AC0-4B65-BE95-DFA50B5C7E7E}"/>
    <dgm:cxn modelId="{0F9DF105-848E-4E50-BD57-673B390EC18F}" type="presOf" srcId="{B2D5B285-63FD-4D2F-9374-8EA078869C66}" destId="{1C7A289A-CE72-4846-8573-8564CE0EA4E5}" srcOrd="1" destOrd="0" presId="urn:microsoft.com/office/officeart/2005/8/layout/list1"/>
    <dgm:cxn modelId="{7E866751-D3B4-4BFD-A450-A31AF8CF2346}" srcId="{5421C9BD-E1BC-4DFA-B574-FAD6290FED3D}" destId="{216060EA-308E-4BD2-9713-58BDDD614F1C}" srcOrd="5" destOrd="0" parTransId="{A83ADA25-3571-46AD-A8E7-C0FBCC990E38}" sibTransId="{A26618F8-A624-45C9-AC8B-759D97CC89DA}"/>
    <dgm:cxn modelId="{571AE4EF-17BA-4532-9FF0-BA7B0ECDEA6A}" type="presOf" srcId="{E915CC90-F8D5-46CD-8550-F738C839EB55}" destId="{452513B5-9B34-405F-AFDA-D7B26A5C5CDB}" srcOrd="0" destOrd="0" presId="urn:microsoft.com/office/officeart/2005/8/layout/list1"/>
    <dgm:cxn modelId="{9F1D5E5D-E6C3-42FB-AE56-3F8897152FFB}" type="presOf" srcId="{216060EA-308E-4BD2-9713-58BDDD614F1C}" destId="{64A36DC1-2CF3-40FD-AE72-AFC8DB4BCF2A}" srcOrd="0" destOrd="0" presId="urn:microsoft.com/office/officeart/2005/8/layout/list1"/>
    <dgm:cxn modelId="{A8B4D21E-7735-4D03-9930-F8E96AF09E89}" type="presOf" srcId="{64E1720B-D00D-4697-9946-279AFD77268E}" destId="{3ECCB4EA-EE03-4DAA-9CE6-615F8D65F612}" srcOrd="0" destOrd="0" presId="urn:microsoft.com/office/officeart/2005/8/layout/list1"/>
    <dgm:cxn modelId="{B932BFD4-C1D2-4DEC-AA8E-538510CCC274}" srcId="{5421C9BD-E1BC-4DFA-B574-FAD6290FED3D}" destId="{E915CC90-F8D5-46CD-8550-F738C839EB55}" srcOrd="2" destOrd="0" parTransId="{78B48FF0-CE8D-4C33-874F-32D1E1BE6B98}" sibTransId="{965DCADF-A642-4E67-B8EE-7FE876B751BB}"/>
    <dgm:cxn modelId="{7AA8D9FB-73F3-4B4B-9513-8492C2EE1923}" srcId="{5421C9BD-E1BC-4DFA-B574-FAD6290FED3D}" destId="{64DA223F-FE8E-4964-8599-96F5D884A367}" srcOrd="0" destOrd="0" parTransId="{384AABAE-0AD8-430D-B2E4-548FA05D52BD}" sibTransId="{ECD0330A-637C-4944-8EAD-06A50C839701}"/>
    <dgm:cxn modelId="{3B7F3C58-D6FF-446B-9C63-59564811A785}" srcId="{5421C9BD-E1BC-4DFA-B574-FAD6290FED3D}" destId="{64E1720B-D00D-4697-9946-279AFD77268E}" srcOrd="6" destOrd="0" parTransId="{E92ECF67-CEFB-44E8-B48B-BF2CC8BAFD41}" sibTransId="{7618408F-0132-4485-B8ED-A51A301A21FD}"/>
    <dgm:cxn modelId="{608EDA90-8B21-49FB-9E99-8BAB157490B1}" type="presOf" srcId="{64DA223F-FE8E-4964-8599-96F5D884A367}" destId="{4BB14244-CB4A-4D2A-BE18-71DCD89F2F8A}" srcOrd="0" destOrd="0" presId="urn:microsoft.com/office/officeart/2005/8/layout/list1"/>
    <dgm:cxn modelId="{51B01FA1-265E-4CB5-ACE4-B672F30E94F1}" srcId="{5421C9BD-E1BC-4DFA-B574-FAD6290FED3D}" destId="{51E061AD-366A-4DB0-A1B7-02A9B72C3219}" srcOrd="3" destOrd="0" parTransId="{97437537-8017-4276-AB26-A8A9F5DFC42B}" sibTransId="{33EAD045-D041-423B-BA6D-C884B85582B3}"/>
    <dgm:cxn modelId="{A2462D86-01D1-4BCE-A903-52364AC57F40}" type="presOf" srcId="{51E061AD-366A-4DB0-A1B7-02A9B72C3219}" destId="{280BAB1C-0186-4A1E-939B-4E945042D107}" srcOrd="0" destOrd="0" presId="urn:microsoft.com/office/officeart/2005/8/layout/list1"/>
    <dgm:cxn modelId="{A63C863A-A0DC-43FA-9FCA-86D04E58D229}" type="presOf" srcId="{B6F78E1E-4F32-4F78-80AA-AF28DF07E8A8}" destId="{7986E93C-C891-4318-9589-9F3A91EC9084}" srcOrd="1" destOrd="0" presId="urn:microsoft.com/office/officeart/2005/8/layout/list1"/>
    <dgm:cxn modelId="{B66771F8-7933-4F7F-9DCC-770B66A780CB}" srcId="{5421C9BD-E1BC-4DFA-B574-FAD6290FED3D}" destId="{B2D5B285-63FD-4D2F-9374-8EA078869C66}" srcOrd="7" destOrd="0" parTransId="{09CCE072-3D92-497F-B312-77454F4539D9}" sibTransId="{A0A3DC69-F915-439F-B57A-D9E934B5FDD2}"/>
    <dgm:cxn modelId="{E88C0CA2-3E60-436D-A10B-7D565F5D012A}" type="presOf" srcId="{64DA223F-FE8E-4964-8599-96F5D884A367}" destId="{30ED4328-3CCD-45C0-8D2A-AF44FCCC6872}" srcOrd="1" destOrd="0" presId="urn:microsoft.com/office/officeart/2005/8/layout/list1"/>
    <dgm:cxn modelId="{670B8DB5-B475-474E-8109-642D94A8AD13}" type="presOf" srcId="{D23DD34B-7C89-4779-8FAA-6151C756126A}" destId="{4FFFFC5E-B946-4642-AB8B-D131EA6CF018}" srcOrd="1" destOrd="0" presId="urn:microsoft.com/office/officeart/2005/8/layout/list1"/>
    <dgm:cxn modelId="{F61907B5-A88D-4CC6-9AC4-9AFD2BA4DA42}" srcId="{5421C9BD-E1BC-4DFA-B574-FAD6290FED3D}" destId="{D23DD34B-7C89-4779-8FAA-6151C756126A}" srcOrd="1" destOrd="0" parTransId="{C4E5C6F7-270A-4CA9-8F55-049DC8C96A18}" sibTransId="{611E9408-22A0-4EEE-A37D-9D25825FF7B0}"/>
    <dgm:cxn modelId="{B2520DB1-6AD7-4F3F-BC92-3B4B999F4B8D}" type="presOf" srcId="{216060EA-308E-4BD2-9713-58BDDD614F1C}" destId="{D130C622-5D70-4702-B6ED-26029774A0DE}" srcOrd="1" destOrd="0" presId="urn:microsoft.com/office/officeart/2005/8/layout/list1"/>
    <dgm:cxn modelId="{8535B6D0-0FFC-46D9-A8A1-B6986512B5BD}" type="presOf" srcId="{D23DD34B-7C89-4779-8FAA-6151C756126A}" destId="{522C9260-E0EE-48A2-B777-960214622974}" srcOrd="0" destOrd="0" presId="urn:microsoft.com/office/officeart/2005/8/layout/list1"/>
    <dgm:cxn modelId="{C1C4F7F3-71D5-446B-8E9A-CBE3399A3DBF}" type="presOf" srcId="{51E061AD-366A-4DB0-A1B7-02A9B72C3219}" destId="{D538AE31-E6FA-4DA1-A87B-D1E455991A62}" srcOrd="1" destOrd="0" presId="urn:microsoft.com/office/officeart/2005/8/layout/list1"/>
    <dgm:cxn modelId="{B867C269-3049-4771-A7D3-B251BF9DCC6A}" type="presOf" srcId="{E915CC90-F8D5-46CD-8550-F738C839EB55}" destId="{DB94FA8D-41D8-4C9B-8ADF-87B08696DF79}" srcOrd="1" destOrd="0" presId="urn:microsoft.com/office/officeart/2005/8/layout/list1"/>
    <dgm:cxn modelId="{1123F979-2511-4BE5-B30C-26C64B1A6E18}" type="presOf" srcId="{B2D5B285-63FD-4D2F-9374-8EA078869C66}" destId="{C179143C-977B-447A-9A4A-4E7BFAF8793E}" srcOrd="0" destOrd="0" presId="urn:microsoft.com/office/officeart/2005/8/layout/list1"/>
    <dgm:cxn modelId="{9E43114B-83DF-4A12-9BD8-1C13D9B4739B}" type="presOf" srcId="{5421C9BD-E1BC-4DFA-B574-FAD6290FED3D}" destId="{26645FEC-7D93-459C-A76A-35DD285F3FB4}" srcOrd="0" destOrd="0" presId="urn:microsoft.com/office/officeart/2005/8/layout/list1"/>
    <dgm:cxn modelId="{5D4FABE8-8CE0-4F6B-B5E7-273464DCBBF1}" type="presOf" srcId="{B6F78E1E-4F32-4F78-80AA-AF28DF07E8A8}" destId="{9248BEEC-323E-4DC3-80EF-3C3516553981}" srcOrd="0" destOrd="0" presId="urn:microsoft.com/office/officeart/2005/8/layout/list1"/>
    <dgm:cxn modelId="{E7E0CCC2-1BB9-4E5F-8F96-EE4FA7662010}" type="presParOf" srcId="{26645FEC-7D93-459C-A76A-35DD285F3FB4}" destId="{2FDC233D-1666-48E6-8CF2-148FC0B18506}" srcOrd="0" destOrd="0" presId="urn:microsoft.com/office/officeart/2005/8/layout/list1"/>
    <dgm:cxn modelId="{DAEA2831-3C18-443D-98C0-9B7D197BC8FA}" type="presParOf" srcId="{2FDC233D-1666-48E6-8CF2-148FC0B18506}" destId="{4BB14244-CB4A-4D2A-BE18-71DCD89F2F8A}" srcOrd="0" destOrd="0" presId="urn:microsoft.com/office/officeart/2005/8/layout/list1"/>
    <dgm:cxn modelId="{8AB17F65-5C06-4BBE-8DBF-8BE03A952C4A}" type="presParOf" srcId="{2FDC233D-1666-48E6-8CF2-148FC0B18506}" destId="{30ED4328-3CCD-45C0-8D2A-AF44FCCC6872}" srcOrd="1" destOrd="0" presId="urn:microsoft.com/office/officeart/2005/8/layout/list1"/>
    <dgm:cxn modelId="{C3892CCF-2D91-4954-8DB7-9D927648A3CB}" type="presParOf" srcId="{26645FEC-7D93-459C-A76A-35DD285F3FB4}" destId="{4B38C486-C0B1-4571-89E1-64B930A274C2}" srcOrd="1" destOrd="0" presId="urn:microsoft.com/office/officeart/2005/8/layout/list1"/>
    <dgm:cxn modelId="{0BF7B029-5721-4C92-9047-1ABFAC0A69BC}" type="presParOf" srcId="{26645FEC-7D93-459C-A76A-35DD285F3FB4}" destId="{78066480-D868-429D-ADC9-6EEC563DF36D}" srcOrd="2" destOrd="0" presId="urn:microsoft.com/office/officeart/2005/8/layout/list1"/>
    <dgm:cxn modelId="{91D98F26-1D84-4CAA-A4DC-D576F8264DBC}" type="presParOf" srcId="{26645FEC-7D93-459C-A76A-35DD285F3FB4}" destId="{9D757232-6782-49C3-86BF-CC8C529BB8FE}" srcOrd="3" destOrd="0" presId="urn:microsoft.com/office/officeart/2005/8/layout/list1"/>
    <dgm:cxn modelId="{0B3D98B9-951D-4482-989B-8B56FAE11775}" type="presParOf" srcId="{26645FEC-7D93-459C-A76A-35DD285F3FB4}" destId="{E946D5F3-516A-4F13-AC14-80B1798ADB85}" srcOrd="4" destOrd="0" presId="urn:microsoft.com/office/officeart/2005/8/layout/list1"/>
    <dgm:cxn modelId="{588F7DA7-AD5E-4715-942E-9A7095B63A9A}" type="presParOf" srcId="{E946D5F3-516A-4F13-AC14-80B1798ADB85}" destId="{522C9260-E0EE-48A2-B777-960214622974}" srcOrd="0" destOrd="0" presId="urn:microsoft.com/office/officeart/2005/8/layout/list1"/>
    <dgm:cxn modelId="{EBF270FE-E34A-40E7-B60F-55A99F0C4409}" type="presParOf" srcId="{E946D5F3-516A-4F13-AC14-80B1798ADB85}" destId="{4FFFFC5E-B946-4642-AB8B-D131EA6CF018}" srcOrd="1" destOrd="0" presId="urn:microsoft.com/office/officeart/2005/8/layout/list1"/>
    <dgm:cxn modelId="{B3CD410C-450E-4ED7-9E46-378FCA29E181}" type="presParOf" srcId="{26645FEC-7D93-459C-A76A-35DD285F3FB4}" destId="{9E427D12-32FC-4B58-965F-7F5F5CC82ED0}" srcOrd="5" destOrd="0" presId="urn:microsoft.com/office/officeart/2005/8/layout/list1"/>
    <dgm:cxn modelId="{0592A36C-A2AF-4E81-B332-A7545FAEA0FA}" type="presParOf" srcId="{26645FEC-7D93-459C-A76A-35DD285F3FB4}" destId="{3F8AF4D4-8915-4088-BC3B-711EBCA9034E}" srcOrd="6" destOrd="0" presId="urn:microsoft.com/office/officeart/2005/8/layout/list1"/>
    <dgm:cxn modelId="{4D732E14-93B8-400B-88A9-93CDFA604037}" type="presParOf" srcId="{26645FEC-7D93-459C-A76A-35DD285F3FB4}" destId="{89032593-1E3F-4EF9-A076-7472C0C909C7}" srcOrd="7" destOrd="0" presId="urn:microsoft.com/office/officeart/2005/8/layout/list1"/>
    <dgm:cxn modelId="{5A4A0495-1F67-4097-87BE-0B7AC2765C43}" type="presParOf" srcId="{26645FEC-7D93-459C-A76A-35DD285F3FB4}" destId="{EF85B251-B09C-483D-A38D-EB1708402F9E}" srcOrd="8" destOrd="0" presId="urn:microsoft.com/office/officeart/2005/8/layout/list1"/>
    <dgm:cxn modelId="{335B6245-8C6E-4B37-8523-BB07B5C124B3}" type="presParOf" srcId="{EF85B251-B09C-483D-A38D-EB1708402F9E}" destId="{452513B5-9B34-405F-AFDA-D7B26A5C5CDB}" srcOrd="0" destOrd="0" presId="urn:microsoft.com/office/officeart/2005/8/layout/list1"/>
    <dgm:cxn modelId="{CA58125B-FD0E-4426-91E5-DA68009249CF}" type="presParOf" srcId="{EF85B251-B09C-483D-A38D-EB1708402F9E}" destId="{DB94FA8D-41D8-4C9B-8ADF-87B08696DF79}" srcOrd="1" destOrd="0" presId="urn:microsoft.com/office/officeart/2005/8/layout/list1"/>
    <dgm:cxn modelId="{5CB17CF3-D2C3-46EB-8A12-ECDDD7C4374C}" type="presParOf" srcId="{26645FEC-7D93-459C-A76A-35DD285F3FB4}" destId="{CA1EA6CC-FED7-4E31-98AA-C1AD487A4F28}" srcOrd="9" destOrd="0" presId="urn:microsoft.com/office/officeart/2005/8/layout/list1"/>
    <dgm:cxn modelId="{5466450C-36C8-4606-9C16-5BC99455396A}" type="presParOf" srcId="{26645FEC-7D93-459C-A76A-35DD285F3FB4}" destId="{3ADA4F42-F898-4A2C-AB28-AAD8F5C0EDC5}" srcOrd="10" destOrd="0" presId="urn:microsoft.com/office/officeart/2005/8/layout/list1"/>
    <dgm:cxn modelId="{FC886F3F-3AF7-40F7-9407-617A1E660CEE}" type="presParOf" srcId="{26645FEC-7D93-459C-A76A-35DD285F3FB4}" destId="{202045B8-53B1-48D0-BF9B-4B95B6240EDF}" srcOrd="11" destOrd="0" presId="urn:microsoft.com/office/officeart/2005/8/layout/list1"/>
    <dgm:cxn modelId="{B639EB7D-5ADF-43C8-B720-5A2D6AE85143}" type="presParOf" srcId="{26645FEC-7D93-459C-A76A-35DD285F3FB4}" destId="{3E739013-F6D5-4885-AF28-2C5A4E7330DF}" srcOrd="12" destOrd="0" presId="urn:microsoft.com/office/officeart/2005/8/layout/list1"/>
    <dgm:cxn modelId="{4687725E-31F4-4FC0-81D8-A72EC44B98A7}" type="presParOf" srcId="{3E739013-F6D5-4885-AF28-2C5A4E7330DF}" destId="{280BAB1C-0186-4A1E-939B-4E945042D107}" srcOrd="0" destOrd="0" presId="urn:microsoft.com/office/officeart/2005/8/layout/list1"/>
    <dgm:cxn modelId="{6EB1D3FC-6512-4702-84BA-819525810219}" type="presParOf" srcId="{3E739013-F6D5-4885-AF28-2C5A4E7330DF}" destId="{D538AE31-E6FA-4DA1-A87B-D1E455991A62}" srcOrd="1" destOrd="0" presId="urn:microsoft.com/office/officeart/2005/8/layout/list1"/>
    <dgm:cxn modelId="{685111D1-221E-4403-A06F-66405BF5D273}" type="presParOf" srcId="{26645FEC-7D93-459C-A76A-35DD285F3FB4}" destId="{9D87EB46-67C2-4338-B277-6F81F4220766}" srcOrd="13" destOrd="0" presId="urn:microsoft.com/office/officeart/2005/8/layout/list1"/>
    <dgm:cxn modelId="{8D1C25BE-BCEB-485A-8996-5ACBC77193AD}" type="presParOf" srcId="{26645FEC-7D93-459C-A76A-35DD285F3FB4}" destId="{0B8A0F7C-F960-48FB-AF03-B511844BCEE1}" srcOrd="14" destOrd="0" presId="urn:microsoft.com/office/officeart/2005/8/layout/list1"/>
    <dgm:cxn modelId="{51EC54DB-4FBD-48C8-A90B-28854340F2B3}" type="presParOf" srcId="{26645FEC-7D93-459C-A76A-35DD285F3FB4}" destId="{464E6F58-B538-4C96-9308-0225F60BF0FD}" srcOrd="15" destOrd="0" presId="urn:microsoft.com/office/officeart/2005/8/layout/list1"/>
    <dgm:cxn modelId="{9F47963D-8981-4F28-AE39-CDB0E303FCDD}" type="presParOf" srcId="{26645FEC-7D93-459C-A76A-35DD285F3FB4}" destId="{153FC352-655D-42BC-BD2C-FB41E1DD6146}" srcOrd="16" destOrd="0" presId="urn:microsoft.com/office/officeart/2005/8/layout/list1"/>
    <dgm:cxn modelId="{BE47FCF9-713C-479C-81BE-FB29DB724D51}" type="presParOf" srcId="{153FC352-655D-42BC-BD2C-FB41E1DD6146}" destId="{9248BEEC-323E-4DC3-80EF-3C3516553981}" srcOrd="0" destOrd="0" presId="urn:microsoft.com/office/officeart/2005/8/layout/list1"/>
    <dgm:cxn modelId="{95751183-024D-4752-AE87-DC3219A0B06D}" type="presParOf" srcId="{153FC352-655D-42BC-BD2C-FB41E1DD6146}" destId="{7986E93C-C891-4318-9589-9F3A91EC9084}" srcOrd="1" destOrd="0" presId="urn:microsoft.com/office/officeart/2005/8/layout/list1"/>
    <dgm:cxn modelId="{7144542C-A6EC-456B-B05B-1D7818C841A2}" type="presParOf" srcId="{26645FEC-7D93-459C-A76A-35DD285F3FB4}" destId="{09BB443F-D050-4C0C-8A5A-54BA266CF1AB}" srcOrd="17" destOrd="0" presId="urn:microsoft.com/office/officeart/2005/8/layout/list1"/>
    <dgm:cxn modelId="{5F739FDB-9FB8-4813-907F-10876A4BE6BC}" type="presParOf" srcId="{26645FEC-7D93-459C-A76A-35DD285F3FB4}" destId="{E1D0D554-77DF-4B96-B111-F0A8482C04C4}" srcOrd="18" destOrd="0" presId="urn:microsoft.com/office/officeart/2005/8/layout/list1"/>
    <dgm:cxn modelId="{A70C8AFD-C2E2-4B48-86FF-45645D1115B9}" type="presParOf" srcId="{26645FEC-7D93-459C-A76A-35DD285F3FB4}" destId="{61A2AD92-2435-4087-87FE-D06E3231543D}" srcOrd="19" destOrd="0" presId="urn:microsoft.com/office/officeart/2005/8/layout/list1"/>
    <dgm:cxn modelId="{9FFA05F1-7D15-44DE-B3DB-915F459A7CA2}" type="presParOf" srcId="{26645FEC-7D93-459C-A76A-35DD285F3FB4}" destId="{9EA62254-16F6-4A12-9A79-239E2CD08FEE}" srcOrd="20" destOrd="0" presId="urn:microsoft.com/office/officeart/2005/8/layout/list1"/>
    <dgm:cxn modelId="{2E48E75F-35AE-4F00-AF91-494CBB65F8CB}" type="presParOf" srcId="{9EA62254-16F6-4A12-9A79-239E2CD08FEE}" destId="{64A36DC1-2CF3-40FD-AE72-AFC8DB4BCF2A}" srcOrd="0" destOrd="0" presId="urn:microsoft.com/office/officeart/2005/8/layout/list1"/>
    <dgm:cxn modelId="{6276BC9C-66F7-4E92-ACB7-7C9E2EA1A308}" type="presParOf" srcId="{9EA62254-16F6-4A12-9A79-239E2CD08FEE}" destId="{D130C622-5D70-4702-B6ED-26029774A0DE}" srcOrd="1" destOrd="0" presId="urn:microsoft.com/office/officeart/2005/8/layout/list1"/>
    <dgm:cxn modelId="{A8F21497-8B7A-4A86-93FD-E6554E56A1C2}" type="presParOf" srcId="{26645FEC-7D93-459C-A76A-35DD285F3FB4}" destId="{8400149C-B38C-434D-93A7-D75CBCE9D288}" srcOrd="21" destOrd="0" presId="urn:microsoft.com/office/officeart/2005/8/layout/list1"/>
    <dgm:cxn modelId="{510DCCD9-68B1-4D26-97F8-949322F4F6AF}" type="presParOf" srcId="{26645FEC-7D93-459C-A76A-35DD285F3FB4}" destId="{8520AA09-4F3F-4198-B523-450BEF564D37}" srcOrd="22" destOrd="0" presId="urn:microsoft.com/office/officeart/2005/8/layout/list1"/>
    <dgm:cxn modelId="{BAD79998-2C22-4A58-ADAC-56D70AB52CEC}" type="presParOf" srcId="{26645FEC-7D93-459C-A76A-35DD285F3FB4}" destId="{C95B38E7-7607-404D-997F-96CD2E52EDFF}" srcOrd="23" destOrd="0" presId="urn:microsoft.com/office/officeart/2005/8/layout/list1"/>
    <dgm:cxn modelId="{BD3A4600-0FA5-4898-94D6-ECFE76F8C4E4}" type="presParOf" srcId="{26645FEC-7D93-459C-A76A-35DD285F3FB4}" destId="{D771EF24-F34D-4F37-B26D-451D6C682715}" srcOrd="24" destOrd="0" presId="urn:microsoft.com/office/officeart/2005/8/layout/list1"/>
    <dgm:cxn modelId="{74BBB564-4CBE-40C5-87C6-CDF4E27E19A9}" type="presParOf" srcId="{D771EF24-F34D-4F37-B26D-451D6C682715}" destId="{3ECCB4EA-EE03-4DAA-9CE6-615F8D65F612}" srcOrd="0" destOrd="0" presId="urn:microsoft.com/office/officeart/2005/8/layout/list1"/>
    <dgm:cxn modelId="{8214197E-7DAF-459A-B5EE-25D12ACF9EE2}" type="presParOf" srcId="{D771EF24-F34D-4F37-B26D-451D6C682715}" destId="{E95006DE-4F63-4DD4-912E-BC83A3851CF3}" srcOrd="1" destOrd="0" presId="urn:microsoft.com/office/officeart/2005/8/layout/list1"/>
    <dgm:cxn modelId="{A0353848-A8EF-4A66-95D5-A459B41B629B}" type="presParOf" srcId="{26645FEC-7D93-459C-A76A-35DD285F3FB4}" destId="{9D353987-89AB-41F9-A5A4-46BDD85046D9}" srcOrd="25" destOrd="0" presId="urn:microsoft.com/office/officeart/2005/8/layout/list1"/>
    <dgm:cxn modelId="{E108AF32-827F-4C2D-AAC3-2031CFC29D69}" type="presParOf" srcId="{26645FEC-7D93-459C-A76A-35DD285F3FB4}" destId="{145D43A4-642F-456C-8CA7-C6980A0DFAFA}" srcOrd="26" destOrd="0" presId="urn:microsoft.com/office/officeart/2005/8/layout/list1"/>
    <dgm:cxn modelId="{1386ADF3-0797-4A40-9A55-D4F210E9754A}" type="presParOf" srcId="{26645FEC-7D93-459C-A76A-35DD285F3FB4}" destId="{4FF192AC-E508-41F3-A775-F6149BFC05C1}" srcOrd="27" destOrd="0" presId="urn:microsoft.com/office/officeart/2005/8/layout/list1"/>
    <dgm:cxn modelId="{202CA009-96BB-445E-AEC2-A9F762B8826C}" type="presParOf" srcId="{26645FEC-7D93-459C-A76A-35DD285F3FB4}" destId="{4AF33BBC-8A2F-4AF6-AE6F-E1A5D742D54E}" srcOrd="28" destOrd="0" presId="urn:microsoft.com/office/officeart/2005/8/layout/list1"/>
    <dgm:cxn modelId="{DDD0976F-F4BA-4612-935C-7EFD7287F194}" type="presParOf" srcId="{4AF33BBC-8A2F-4AF6-AE6F-E1A5D742D54E}" destId="{C179143C-977B-447A-9A4A-4E7BFAF8793E}" srcOrd="0" destOrd="0" presId="urn:microsoft.com/office/officeart/2005/8/layout/list1"/>
    <dgm:cxn modelId="{118CF7D0-1529-46ED-BA40-F66712D14F8E}" type="presParOf" srcId="{4AF33BBC-8A2F-4AF6-AE6F-E1A5D742D54E}" destId="{1C7A289A-CE72-4846-8573-8564CE0EA4E5}" srcOrd="1" destOrd="0" presId="urn:microsoft.com/office/officeart/2005/8/layout/list1"/>
    <dgm:cxn modelId="{2431F441-9185-4089-BBEF-8DD8F0D96E48}" type="presParOf" srcId="{26645FEC-7D93-459C-A76A-35DD285F3FB4}" destId="{BC5855DB-9217-4BD9-B189-79CE4A48E537}" srcOrd="29" destOrd="0" presId="urn:microsoft.com/office/officeart/2005/8/layout/list1"/>
    <dgm:cxn modelId="{4584406C-8B36-4089-8247-68B43BA97818}" type="presParOf" srcId="{26645FEC-7D93-459C-A76A-35DD285F3FB4}" destId="{F7D25A30-5397-43AA-8288-CBF3CCCA86A4}" srcOrd="3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2877C471-87E2-432C-B15C-64BC16596C6C}"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7BF9A917-4EC1-49FC-A5F3-34A0197055D9}">
      <dgm:prSet custT="1"/>
      <dgm:spPr/>
      <dgm:t>
        <a:bodyPr/>
        <a:lstStyle/>
        <a:p>
          <a:pPr rtl="0"/>
          <a:r>
            <a:rPr lang="zh-CN" sz="2000" dirty="0" smtClean="0"/>
            <a:t>物联网的英文名称叫“</a:t>
          </a:r>
          <a:r>
            <a:rPr lang="en-US" sz="2000" dirty="0" smtClean="0"/>
            <a:t>The Internet of things</a:t>
          </a:r>
          <a:r>
            <a:rPr lang="zh-CN" sz="2000" dirty="0" smtClean="0"/>
            <a:t>”，顾名思义，物联网就是“物物相连的互联网”。这有两层意思：第一，物联网的核心和基础仍然是互联网，是在互联网基础上延伸和扩展的网络；第二，其用户端延伸和扩展到了任何物品与物品之间，进行信息交换和通讯。严格地说，物联网的定义是：通过射频识别（</a:t>
          </a:r>
          <a:r>
            <a:rPr lang="en-US" sz="2000" dirty="0" smtClean="0"/>
            <a:t>RFID</a:t>
          </a:r>
          <a:r>
            <a:rPr lang="zh-CN" sz="2000" dirty="0" smtClean="0"/>
            <a:t>）、红外感应器、全球定位系统、激光扫描器等信息传感设备，按约定的协议，把任何物品与互联网连接起来，进行信息交换和通讯，以实现智能化识别、定位、跟踪、监控和管理的一种网络。</a:t>
          </a:r>
          <a:endParaRPr lang="zh-CN" sz="2000" dirty="0"/>
        </a:p>
      </dgm:t>
    </dgm:pt>
    <dgm:pt modelId="{B749552E-F640-42BC-A6B2-648609E51516}" type="parTrans" cxnId="{E2E4EE94-6B8F-4090-9C9E-F7077ABFD6C8}">
      <dgm:prSet/>
      <dgm:spPr/>
      <dgm:t>
        <a:bodyPr/>
        <a:lstStyle/>
        <a:p>
          <a:endParaRPr lang="zh-CN" altLang="en-US"/>
        </a:p>
      </dgm:t>
    </dgm:pt>
    <dgm:pt modelId="{A91B4B34-F21A-45A0-8E96-998622F50048}" type="sibTrans" cxnId="{E2E4EE94-6B8F-4090-9C9E-F7077ABFD6C8}">
      <dgm:prSet/>
      <dgm:spPr/>
      <dgm:t>
        <a:bodyPr/>
        <a:lstStyle/>
        <a:p>
          <a:endParaRPr lang="zh-CN" altLang="en-US"/>
        </a:p>
      </dgm:t>
    </dgm:pt>
    <dgm:pt modelId="{BB109CF2-837B-4D75-A011-FBBAE9DADB11}">
      <dgm:prSet custT="1"/>
      <dgm:spPr/>
      <dgm:t>
        <a:bodyPr/>
        <a:lstStyle/>
        <a:p>
          <a:pPr rtl="0"/>
          <a:r>
            <a:rPr lang="zh-CN" sz="2000" dirty="0" smtClean="0"/>
            <a:t>这里的“物”要满足以下条件才能够被纳入“物联网”的范围：要有相应信息的接收器；要有数据传输通路；要有一定的存储功能；要有</a:t>
          </a:r>
          <a:r>
            <a:rPr lang="en-US" sz="2000" dirty="0" smtClean="0"/>
            <a:t>CPU</a:t>
          </a:r>
          <a:r>
            <a:rPr lang="zh-CN" sz="2000" dirty="0" smtClean="0"/>
            <a:t>；要有操作系统；要有专门的应用程序；要有数据发送器；遵循物联网的通信协议；在世界网络中有可被识别的唯一编号。</a:t>
          </a:r>
          <a:endParaRPr lang="zh-CN" sz="2000" dirty="0"/>
        </a:p>
      </dgm:t>
    </dgm:pt>
    <dgm:pt modelId="{256559B7-0B45-4FB4-996D-F1B73126CD8B}" type="parTrans" cxnId="{4C8F4310-3422-4776-8B58-B98CD156049D}">
      <dgm:prSet/>
      <dgm:spPr/>
      <dgm:t>
        <a:bodyPr/>
        <a:lstStyle/>
        <a:p>
          <a:endParaRPr lang="zh-CN" altLang="en-US"/>
        </a:p>
      </dgm:t>
    </dgm:pt>
    <dgm:pt modelId="{F6B75C41-8011-4C26-AF0F-40EDC94B5F47}" type="sibTrans" cxnId="{4C8F4310-3422-4776-8B58-B98CD156049D}">
      <dgm:prSet/>
      <dgm:spPr/>
      <dgm:t>
        <a:bodyPr/>
        <a:lstStyle/>
        <a:p>
          <a:endParaRPr lang="zh-CN" altLang="en-US"/>
        </a:p>
      </dgm:t>
    </dgm:pt>
    <dgm:pt modelId="{C52E3039-1B12-41E6-90A3-E00F4E747C31}" type="pres">
      <dgm:prSet presAssocID="{2877C471-87E2-432C-B15C-64BC16596C6C}" presName="linear" presStyleCnt="0">
        <dgm:presLayoutVars>
          <dgm:animLvl val="lvl"/>
          <dgm:resizeHandles val="exact"/>
        </dgm:presLayoutVars>
      </dgm:prSet>
      <dgm:spPr/>
      <dgm:t>
        <a:bodyPr/>
        <a:lstStyle/>
        <a:p>
          <a:endParaRPr lang="zh-CN" altLang="en-US"/>
        </a:p>
      </dgm:t>
    </dgm:pt>
    <dgm:pt modelId="{DAF11145-D316-4946-B520-BC3CD4F59DEA}" type="pres">
      <dgm:prSet presAssocID="{7BF9A917-4EC1-49FC-A5F3-34A0197055D9}" presName="parentText" presStyleLbl="node1" presStyleIdx="0" presStyleCnt="2">
        <dgm:presLayoutVars>
          <dgm:chMax val="0"/>
          <dgm:bulletEnabled val="1"/>
        </dgm:presLayoutVars>
      </dgm:prSet>
      <dgm:spPr/>
      <dgm:t>
        <a:bodyPr/>
        <a:lstStyle/>
        <a:p>
          <a:endParaRPr lang="zh-CN" altLang="en-US"/>
        </a:p>
      </dgm:t>
    </dgm:pt>
    <dgm:pt modelId="{4CCDC8D4-F054-4343-9E5B-4E7047B62C0B}" type="pres">
      <dgm:prSet presAssocID="{A91B4B34-F21A-45A0-8E96-998622F50048}" presName="spacer" presStyleCnt="0"/>
      <dgm:spPr/>
    </dgm:pt>
    <dgm:pt modelId="{E289C773-EA6E-4C07-AE33-B204047EFEC0}" type="pres">
      <dgm:prSet presAssocID="{BB109CF2-837B-4D75-A011-FBBAE9DADB11}" presName="parentText" presStyleLbl="node1" presStyleIdx="1" presStyleCnt="2" custScaleY="63957">
        <dgm:presLayoutVars>
          <dgm:chMax val="0"/>
          <dgm:bulletEnabled val="1"/>
        </dgm:presLayoutVars>
      </dgm:prSet>
      <dgm:spPr/>
      <dgm:t>
        <a:bodyPr/>
        <a:lstStyle/>
        <a:p>
          <a:endParaRPr lang="zh-CN" altLang="en-US"/>
        </a:p>
      </dgm:t>
    </dgm:pt>
  </dgm:ptLst>
  <dgm:cxnLst>
    <dgm:cxn modelId="{847E9562-A10A-4432-BE12-5A54EF29FAE6}" type="presOf" srcId="{2877C471-87E2-432C-B15C-64BC16596C6C}" destId="{C52E3039-1B12-41E6-90A3-E00F4E747C31}" srcOrd="0" destOrd="0" presId="urn:microsoft.com/office/officeart/2005/8/layout/vList2"/>
    <dgm:cxn modelId="{4C8F4310-3422-4776-8B58-B98CD156049D}" srcId="{2877C471-87E2-432C-B15C-64BC16596C6C}" destId="{BB109CF2-837B-4D75-A011-FBBAE9DADB11}" srcOrd="1" destOrd="0" parTransId="{256559B7-0B45-4FB4-996D-F1B73126CD8B}" sibTransId="{F6B75C41-8011-4C26-AF0F-40EDC94B5F47}"/>
    <dgm:cxn modelId="{E2E4EE94-6B8F-4090-9C9E-F7077ABFD6C8}" srcId="{2877C471-87E2-432C-B15C-64BC16596C6C}" destId="{7BF9A917-4EC1-49FC-A5F3-34A0197055D9}" srcOrd="0" destOrd="0" parTransId="{B749552E-F640-42BC-A6B2-648609E51516}" sibTransId="{A91B4B34-F21A-45A0-8E96-998622F50048}"/>
    <dgm:cxn modelId="{FA858467-1928-4C54-A9A2-1A2ECEA0AEC6}" type="presOf" srcId="{BB109CF2-837B-4D75-A011-FBBAE9DADB11}" destId="{E289C773-EA6E-4C07-AE33-B204047EFEC0}" srcOrd="0" destOrd="0" presId="urn:microsoft.com/office/officeart/2005/8/layout/vList2"/>
    <dgm:cxn modelId="{1337B991-A556-4EC8-98E8-30966A2E86D4}" type="presOf" srcId="{7BF9A917-4EC1-49FC-A5F3-34A0197055D9}" destId="{DAF11145-D316-4946-B520-BC3CD4F59DEA}" srcOrd="0" destOrd="0" presId="urn:microsoft.com/office/officeart/2005/8/layout/vList2"/>
    <dgm:cxn modelId="{276F7538-161A-44E5-9C37-8A9BEE999378}" type="presParOf" srcId="{C52E3039-1B12-41E6-90A3-E00F4E747C31}" destId="{DAF11145-D316-4946-B520-BC3CD4F59DEA}" srcOrd="0" destOrd="0" presId="urn:microsoft.com/office/officeart/2005/8/layout/vList2"/>
    <dgm:cxn modelId="{B192EDCB-5E1C-42FB-87F8-EDD833E14E14}" type="presParOf" srcId="{C52E3039-1B12-41E6-90A3-E00F4E747C31}" destId="{4CCDC8D4-F054-4343-9E5B-4E7047B62C0B}" srcOrd="1" destOrd="0" presId="urn:microsoft.com/office/officeart/2005/8/layout/vList2"/>
    <dgm:cxn modelId="{909897ED-15DB-4EF3-BB82-9A58EF2792B4}" type="presParOf" srcId="{C52E3039-1B12-41E6-90A3-E00F4E747C31}" destId="{E289C773-EA6E-4C07-AE33-B204047EFEC0}"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695FD4A5-67C2-426A-A5D6-4AED78D46DF7}" type="doc">
      <dgm:prSet loTypeId="urn:microsoft.com/office/officeart/2005/8/layout/hList1" loCatId="list" qsTypeId="urn:microsoft.com/office/officeart/2005/8/quickstyle/3d3" qsCatId="3D" csTypeId="urn:microsoft.com/office/officeart/2005/8/colors/accent1_2" csCatId="accent1" phldr="1"/>
      <dgm:spPr/>
      <dgm:t>
        <a:bodyPr/>
        <a:lstStyle/>
        <a:p>
          <a:endParaRPr lang="zh-CN" altLang="en-US"/>
        </a:p>
      </dgm:t>
    </dgm:pt>
    <dgm:pt modelId="{F3D6326B-81AD-42AA-9DA3-957B2CE46807}">
      <dgm:prSet/>
      <dgm:spPr/>
      <dgm:t>
        <a:bodyPr/>
        <a:lstStyle/>
        <a:p>
          <a:pPr rtl="0"/>
          <a:r>
            <a:rPr lang="zh-CN" dirty="0" smtClean="0"/>
            <a:t>（</a:t>
          </a:r>
          <a:r>
            <a:rPr lang="en-US" dirty="0" smtClean="0"/>
            <a:t>1</a:t>
          </a:r>
          <a:r>
            <a:rPr lang="zh-CN" dirty="0" smtClean="0"/>
            <a:t>）全面感知：</a:t>
          </a:r>
          <a:endParaRPr lang="zh-CN" dirty="0"/>
        </a:p>
      </dgm:t>
    </dgm:pt>
    <dgm:pt modelId="{78F10C52-6C8B-4CE7-877D-2F08F83A2124}" type="parTrans" cxnId="{AD74E9FE-DB95-45A3-87DA-E7455F979FC4}">
      <dgm:prSet/>
      <dgm:spPr/>
      <dgm:t>
        <a:bodyPr/>
        <a:lstStyle/>
        <a:p>
          <a:endParaRPr lang="zh-CN" altLang="en-US"/>
        </a:p>
      </dgm:t>
    </dgm:pt>
    <dgm:pt modelId="{DB4B9C7F-4A22-428F-8AC1-EB61F611A0C9}" type="sibTrans" cxnId="{AD74E9FE-DB95-45A3-87DA-E7455F979FC4}">
      <dgm:prSet/>
      <dgm:spPr/>
      <dgm:t>
        <a:bodyPr/>
        <a:lstStyle/>
        <a:p>
          <a:endParaRPr lang="zh-CN" altLang="en-US"/>
        </a:p>
      </dgm:t>
    </dgm:pt>
    <dgm:pt modelId="{2CF15C34-60D8-457A-9BA4-4FD7591688AE}">
      <dgm:prSet/>
      <dgm:spPr/>
      <dgm:t>
        <a:bodyPr/>
        <a:lstStyle/>
        <a:p>
          <a:pPr rtl="0"/>
          <a:r>
            <a:rPr lang="zh-CN" dirty="0" smtClean="0"/>
            <a:t>（</a:t>
          </a:r>
          <a:r>
            <a:rPr lang="en-US" dirty="0" smtClean="0"/>
            <a:t>2</a:t>
          </a:r>
          <a:r>
            <a:rPr lang="zh-CN" dirty="0" smtClean="0"/>
            <a:t>）可靠传送：</a:t>
          </a:r>
          <a:endParaRPr lang="zh-CN" dirty="0"/>
        </a:p>
      </dgm:t>
    </dgm:pt>
    <dgm:pt modelId="{241C380E-2E61-46DC-9807-966B4589F7E3}" type="parTrans" cxnId="{87B247C2-5D41-4AFA-86E9-A938A63B9C9E}">
      <dgm:prSet/>
      <dgm:spPr/>
      <dgm:t>
        <a:bodyPr/>
        <a:lstStyle/>
        <a:p>
          <a:endParaRPr lang="zh-CN" altLang="en-US"/>
        </a:p>
      </dgm:t>
    </dgm:pt>
    <dgm:pt modelId="{BD202600-8088-4E0E-9022-0DE1ADA72882}" type="sibTrans" cxnId="{87B247C2-5D41-4AFA-86E9-A938A63B9C9E}">
      <dgm:prSet/>
      <dgm:spPr/>
      <dgm:t>
        <a:bodyPr/>
        <a:lstStyle/>
        <a:p>
          <a:endParaRPr lang="zh-CN" altLang="en-US"/>
        </a:p>
      </dgm:t>
    </dgm:pt>
    <dgm:pt modelId="{F38F96E9-D9C7-401E-8296-B9C477421471}">
      <dgm:prSet/>
      <dgm:spPr/>
      <dgm:t>
        <a:bodyPr/>
        <a:lstStyle/>
        <a:p>
          <a:pPr rtl="0"/>
          <a:r>
            <a:rPr lang="zh-CN" dirty="0" smtClean="0"/>
            <a:t>（</a:t>
          </a:r>
          <a:r>
            <a:rPr lang="en-US" dirty="0" smtClean="0"/>
            <a:t>3</a:t>
          </a:r>
          <a:r>
            <a:rPr lang="zh-CN" dirty="0" smtClean="0"/>
            <a:t>）智能控制：</a:t>
          </a:r>
          <a:endParaRPr lang="zh-CN" dirty="0"/>
        </a:p>
      </dgm:t>
    </dgm:pt>
    <dgm:pt modelId="{6442313B-9780-43B2-90B2-DBE778191BFD}" type="parTrans" cxnId="{67A7A2E8-A1AF-4824-BDEE-085832ECCB55}">
      <dgm:prSet/>
      <dgm:spPr/>
      <dgm:t>
        <a:bodyPr/>
        <a:lstStyle/>
        <a:p>
          <a:endParaRPr lang="zh-CN" altLang="en-US"/>
        </a:p>
      </dgm:t>
    </dgm:pt>
    <dgm:pt modelId="{41F951A0-6FCD-4A7C-AA72-AC38716EF908}" type="sibTrans" cxnId="{67A7A2E8-A1AF-4824-BDEE-085832ECCB55}">
      <dgm:prSet/>
      <dgm:spPr/>
      <dgm:t>
        <a:bodyPr/>
        <a:lstStyle/>
        <a:p>
          <a:endParaRPr lang="zh-CN" altLang="en-US"/>
        </a:p>
      </dgm:t>
    </dgm:pt>
    <dgm:pt modelId="{399E5278-D4CD-44FC-8EA1-4DD34346D6F0}">
      <dgm:prSet/>
      <dgm:spPr/>
      <dgm:t>
        <a:bodyPr/>
        <a:lstStyle/>
        <a:p>
          <a:pPr rtl="0"/>
          <a:r>
            <a:rPr lang="zh-CN" smtClean="0"/>
            <a:t>利用</a:t>
          </a:r>
          <a:r>
            <a:rPr lang="en-US" dirty="0" smtClean="0"/>
            <a:t>RFID</a:t>
          </a:r>
          <a:r>
            <a:rPr lang="zh-CN" smtClean="0"/>
            <a:t>、传感器、二维码，及其它各种的感知设备随时随地的采集各种动态对象，全面感知世界。</a:t>
          </a:r>
          <a:endParaRPr lang="zh-CN"/>
        </a:p>
      </dgm:t>
    </dgm:pt>
    <dgm:pt modelId="{622384FC-8F0E-43B1-8245-8870710FA2E7}" type="parTrans" cxnId="{5B41F936-9CB3-4D3E-B893-FD6EE9CF03EE}">
      <dgm:prSet/>
      <dgm:spPr/>
      <dgm:t>
        <a:bodyPr/>
        <a:lstStyle/>
        <a:p>
          <a:endParaRPr lang="zh-CN" altLang="en-US"/>
        </a:p>
      </dgm:t>
    </dgm:pt>
    <dgm:pt modelId="{18C9E0E3-3EE7-47BA-8841-F30AD6F210A2}" type="sibTrans" cxnId="{5B41F936-9CB3-4D3E-B893-FD6EE9CF03EE}">
      <dgm:prSet/>
      <dgm:spPr/>
      <dgm:t>
        <a:bodyPr/>
        <a:lstStyle/>
        <a:p>
          <a:endParaRPr lang="zh-CN" altLang="en-US"/>
        </a:p>
      </dgm:t>
    </dgm:pt>
    <dgm:pt modelId="{6C1E18D3-EDE0-4B60-A6A5-2AFE8DBBD1A0}">
      <dgm:prSet/>
      <dgm:spPr/>
      <dgm:t>
        <a:bodyPr/>
        <a:lstStyle/>
        <a:p>
          <a:pPr rtl="0"/>
          <a:r>
            <a:rPr lang="zh-CN" smtClean="0"/>
            <a:t>利用</a:t>
          </a:r>
          <a:r>
            <a:rPr lang="zh-CN" dirty="0" smtClean="0"/>
            <a:t>以太网、无线网、移动网将感知的信息进行实时、准确地传送。</a:t>
          </a:r>
          <a:endParaRPr lang="zh-CN" dirty="0"/>
        </a:p>
      </dgm:t>
    </dgm:pt>
    <dgm:pt modelId="{75366093-D8AB-4798-A025-975192B335A1}" type="parTrans" cxnId="{D01B1949-C162-4FE6-B407-9E9E7C9748D4}">
      <dgm:prSet/>
      <dgm:spPr/>
      <dgm:t>
        <a:bodyPr/>
        <a:lstStyle/>
        <a:p>
          <a:endParaRPr lang="zh-CN" altLang="en-US"/>
        </a:p>
      </dgm:t>
    </dgm:pt>
    <dgm:pt modelId="{40A19F44-8BE0-457A-908B-5106F211E498}" type="sibTrans" cxnId="{D01B1949-C162-4FE6-B407-9E9E7C9748D4}">
      <dgm:prSet/>
      <dgm:spPr/>
      <dgm:t>
        <a:bodyPr/>
        <a:lstStyle/>
        <a:p>
          <a:endParaRPr lang="zh-CN" altLang="en-US"/>
        </a:p>
      </dgm:t>
    </dgm:pt>
    <dgm:pt modelId="{EE44880F-56FE-48B5-832A-11D167FB3D79}">
      <dgm:prSet/>
      <dgm:spPr/>
      <dgm:t>
        <a:bodyPr/>
        <a:lstStyle/>
        <a:p>
          <a:pPr rtl="0"/>
          <a:r>
            <a:rPr lang="zh-CN" dirty="0" smtClean="0"/>
            <a:t>对物体实现智能化的控制和管理，真正达到了人与物的沟通。</a:t>
          </a:r>
          <a:endParaRPr lang="zh-CN" dirty="0"/>
        </a:p>
      </dgm:t>
    </dgm:pt>
    <dgm:pt modelId="{52A59F4F-F8DB-41F0-9392-FBD56652E82C}" type="parTrans" cxnId="{68E34F53-E8C9-44EC-A40C-E42D39823C78}">
      <dgm:prSet/>
      <dgm:spPr/>
      <dgm:t>
        <a:bodyPr/>
        <a:lstStyle/>
        <a:p>
          <a:endParaRPr lang="zh-CN" altLang="en-US"/>
        </a:p>
      </dgm:t>
    </dgm:pt>
    <dgm:pt modelId="{E4104781-9D50-4B6D-9545-2A41431FAF39}" type="sibTrans" cxnId="{68E34F53-E8C9-44EC-A40C-E42D39823C78}">
      <dgm:prSet/>
      <dgm:spPr/>
      <dgm:t>
        <a:bodyPr/>
        <a:lstStyle/>
        <a:p>
          <a:endParaRPr lang="zh-CN" altLang="en-US"/>
        </a:p>
      </dgm:t>
    </dgm:pt>
    <dgm:pt modelId="{88B048F6-6C54-460A-B9F1-452E78339AEA}" type="pres">
      <dgm:prSet presAssocID="{695FD4A5-67C2-426A-A5D6-4AED78D46DF7}" presName="Name0" presStyleCnt="0">
        <dgm:presLayoutVars>
          <dgm:dir/>
          <dgm:animLvl val="lvl"/>
          <dgm:resizeHandles val="exact"/>
        </dgm:presLayoutVars>
      </dgm:prSet>
      <dgm:spPr/>
      <dgm:t>
        <a:bodyPr/>
        <a:lstStyle/>
        <a:p>
          <a:endParaRPr lang="zh-CN" altLang="en-US"/>
        </a:p>
      </dgm:t>
    </dgm:pt>
    <dgm:pt modelId="{0322064C-B003-466F-B390-D7814D5D0E9D}" type="pres">
      <dgm:prSet presAssocID="{F3D6326B-81AD-42AA-9DA3-957B2CE46807}" presName="composite" presStyleCnt="0"/>
      <dgm:spPr/>
    </dgm:pt>
    <dgm:pt modelId="{A44E7745-A3A5-42D5-94A0-39BA636BB134}" type="pres">
      <dgm:prSet presAssocID="{F3D6326B-81AD-42AA-9DA3-957B2CE46807}" presName="parTx" presStyleLbl="alignNode1" presStyleIdx="0" presStyleCnt="3">
        <dgm:presLayoutVars>
          <dgm:chMax val="0"/>
          <dgm:chPref val="0"/>
          <dgm:bulletEnabled val="1"/>
        </dgm:presLayoutVars>
      </dgm:prSet>
      <dgm:spPr/>
      <dgm:t>
        <a:bodyPr/>
        <a:lstStyle/>
        <a:p>
          <a:endParaRPr lang="zh-CN" altLang="en-US"/>
        </a:p>
      </dgm:t>
    </dgm:pt>
    <dgm:pt modelId="{7D1235E2-FB20-4E62-B8A5-F5207F334870}" type="pres">
      <dgm:prSet presAssocID="{F3D6326B-81AD-42AA-9DA3-957B2CE46807}" presName="desTx" presStyleLbl="alignAccFollowNode1" presStyleIdx="0" presStyleCnt="3">
        <dgm:presLayoutVars>
          <dgm:bulletEnabled val="1"/>
        </dgm:presLayoutVars>
      </dgm:prSet>
      <dgm:spPr/>
      <dgm:t>
        <a:bodyPr/>
        <a:lstStyle/>
        <a:p>
          <a:endParaRPr lang="zh-CN" altLang="en-US"/>
        </a:p>
      </dgm:t>
    </dgm:pt>
    <dgm:pt modelId="{2D98BB95-1D4C-445B-AF8A-4F4D704B70BF}" type="pres">
      <dgm:prSet presAssocID="{DB4B9C7F-4A22-428F-8AC1-EB61F611A0C9}" presName="space" presStyleCnt="0"/>
      <dgm:spPr/>
    </dgm:pt>
    <dgm:pt modelId="{6CE6BB0C-D954-4961-B99A-AAE97D5E0F27}" type="pres">
      <dgm:prSet presAssocID="{2CF15C34-60D8-457A-9BA4-4FD7591688AE}" presName="composite" presStyleCnt="0"/>
      <dgm:spPr/>
    </dgm:pt>
    <dgm:pt modelId="{BA70B1AD-0B13-4827-AF06-D7001434EB3C}" type="pres">
      <dgm:prSet presAssocID="{2CF15C34-60D8-457A-9BA4-4FD7591688AE}" presName="parTx" presStyleLbl="alignNode1" presStyleIdx="1" presStyleCnt="3">
        <dgm:presLayoutVars>
          <dgm:chMax val="0"/>
          <dgm:chPref val="0"/>
          <dgm:bulletEnabled val="1"/>
        </dgm:presLayoutVars>
      </dgm:prSet>
      <dgm:spPr/>
      <dgm:t>
        <a:bodyPr/>
        <a:lstStyle/>
        <a:p>
          <a:endParaRPr lang="zh-CN" altLang="en-US"/>
        </a:p>
      </dgm:t>
    </dgm:pt>
    <dgm:pt modelId="{75C688BE-7705-4451-9E08-1584F1FE6C91}" type="pres">
      <dgm:prSet presAssocID="{2CF15C34-60D8-457A-9BA4-4FD7591688AE}" presName="desTx" presStyleLbl="alignAccFollowNode1" presStyleIdx="1" presStyleCnt="3">
        <dgm:presLayoutVars>
          <dgm:bulletEnabled val="1"/>
        </dgm:presLayoutVars>
      </dgm:prSet>
      <dgm:spPr/>
      <dgm:t>
        <a:bodyPr/>
        <a:lstStyle/>
        <a:p>
          <a:endParaRPr lang="zh-CN" altLang="en-US"/>
        </a:p>
      </dgm:t>
    </dgm:pt>
    <dgm:pt modelId="{DE59A04B-D3DD-425B-941F-EA27DB382731}" type="pres">
      <dgm:prSet presAssocID="{BD202600-8088-4E0E-9022-0DE1ADA72882}" presName="space" presStyleCnt="0"/>
      <dgm:spPr/>
    </dgm:pt>
    <dgm:pt modelId="{1C3853C4-945C-4603-87B6-12BFFA52D43F}" type="pres">
      <dgm:prSet presAssocID="{F38F96E9-D9C7-401E-8296-B9C477421471}" presName="composite" presStyleCnt="0"/>
      <dgm:spPr/>
    </dgm:pt>
    <dgm:pt modelId="{E60D0385-6BFD-4E2C-BC18-842612713F5F}" type="pres">
      <dgm:prSet presAssocID="{F38F96E9-D9C7-401E-8296-B9C477421471}" presName="parTx" presStyleLbl="alignNode1" presStyleIdx="2" presStyleCnt="3">
        <dgm:presLayoutVars>
          <dgm:chMax val="0"/>
          <dgm:chPref val="0"/>
          <dgm:bulletEnabled val="1"/>
        </dgm:presLayoutVars>
      </dgm:prSet>
      <dgm:spPr/>
      <dgm:t>
        <a:bodyPr/>
        <a:lstStyle/>
        <a:p>
          <a:endParaRPr lang="zh-CN" altLang="en-US"/>
        </a:p>
      </dgm:t>
    </dgm:pt>
    <dgm:pt modelId="{9D023621-F31C-40EF-ADA1-B5BF3105A103}" type="pres">
      <dgm:prSet presAssocID="{F38F96E9-D9C7-401E-8296-B9C477421471}" presName="desTx" presStyleLbl="alignAccFollowNode1" presStyleIdx="2" presStyleCnt="3">
        <dgm:presLayoutVars>
          <dgm:bulletEnabled val="1"/>
        </dgm:presLayoutVars>
      </dgm:prSet>
      <dgm:spPr/>
      <dgm:t>
        <a:bodyPr/>
        <a:lstStyle/>
        <a:p>
          <a:endParaRPr lang="zh-CN" altLang="en-US"/>
        </a:p>
      </dgm:t>
    </dgm:pt>
  </dgm:ptLst>
  <dgm:cxnLst>
    <dgm:cxn modelId="{68E34F53-E8C9-44EC-A40C-E42D39823C78}" srcId="{F38F96E9-D9C7-401E-8296-B9C477421471}" destId="{EE44880F-56FE-48B5-832A-11D167FB3D79}" srcOrd="0" destOrd="0" parTransId="{52A59F4F-F8DB-41F0-9392-FBD56652E82C}" sibTransId="{E4104781-9D50-4B6D-9545-2A41431FAF39}"/>
    <dgm:cxn modelId="{D3EF00DD-E4CE-4C79-86D2-D32811C1358C}" type="presOf" srcId="{399E5278-D4CD-44FC-8EA1-4DD34346D6F0}" destId="{7D1235E2-FB20-4E62-B8A5-F5207F334870}" srcOrd="0" destOrd="0" presId="urn:microsoft.com/office/officeart/2005/8/layout/hList1"/>
    <dgm:cxn modelId="{D389D517-0C99-4C31-9DD1-77B27C24D7A3}" type="presOf" srcId="{F3D6326B-81AD-42AA-9DA3-957B2CE46807}" destId="{A44E7745-A3A5-42D5-94A0-39BA636BB134}" srcOrd="0" destOrd="0" presId="urn:microsoft.com/office/officeart/2005/8/layout/hList1"/>
    <dgm:cxn modelId="{0F2F4FB5-7395-49A2-803C-EDFCCF017304}" type="presOf" srcId="{6C1E18D3-EDE0-4B60-A6A5-2AFE8DBBD1A0}" destId="{75C688BE-7705-4451-9E08-1584F1FE6C91}" srcOrd="0" destOrd="0" presId="urn:microsoft.com/office/officeart/2005/8/layout/hList1"/>
    <dgm:cxn modelId="{6CB2A005-A6D5-4501-9AC3-A7AC035B023C}" type="presOf" srcId="{695FD4A5-67C2-426A-A5D6-4AED78D46DF7}" destId="{88B048F6-6C54-460A-B9F1-452E78339AEA}" srcOrd="0" destOrd="0" presId="urn:microsoft.com/office/officeart/2005/8/layout/hList1"/>
    <dgm:cxn modelId="{88B1B467-F8EA-4307-A574-ED860E9ECFAF}" type="presOf" srcId="{F38F96E9-D9C7-401E-8296-B9C477421471}" destId="{E60D0385-6BFD-4E2C-BC18-842612713F5F}" srcOrd="0" destOrd="0" presId="urn:microsoft.com/office/officeart/2005/8/layout/hList1"/>
    <dgm:cxn modelId="{67A7A2E8-A1AF-4824-BDEE-085832ECCB55}" srcId="{695FD4A5-67C2-426A-A5D6-4AED78D46DF7}" destId="{F38F96E9-D9C7-401E-8296-B9C477421471}" srcOrd="2" destOrd="0" parTransId="{6442313B-9780-43B2-90B2-DBE778191BFD}" sibTransId="{41F951A0-6FCD-4A7C-AA72-AC38716EF908}"/>
    <dgm:cxn modelId="{D01B1949-C162-4FE6-B407-9E9E7C9748D4}" srcId="{2CF15C34-60D8-457A-9BA4-4FD7591688AE}" destId="{6C1E18D3-EDE0-4B60-A6A5-2AFE8DBBD1A0}" srcOrd="0" destOrd="0" parTransId="{75366093-D8AB-4798-A025-975192B335A1}" sibTransId="{40A19F44-8BE0-457A-908B-5106F211E498}"/>
    <dgm:cxn modelId="{38829B01-1718-449C-85F6-DA4096470C3F}" type="presOf" srcId="{EE44880F-56FE-48B5-832A-11D167FB3D79}" destId="{9D023621-F31C-40EF-ADA1-B5BF3105A103}" srcOrd="0" destOrd="0" presId="urn:microsoft.com/office/officeart/2005/8/layout/hList1"/>
    <dgm:cxn modelId="{87B247C2-5D41-4AFA-86E9-A938A63B9C9E}" srcId="{695FD4A5-67C2-426A-A5D6-4AED78D46DF7}" destId="{2CF15C34-60D8-457A-9BA4-4FD7591688AE}" srcOrd="1" destOrd="0" parTransId="{241C380E-2E61-46DC-9807-966B4589F7E3}" sibTransId="{BD202600-8088-4E0E-9022-0DE1ADA72882}"/>
    <dgm:cxn modelId="{CB716398-A334-4D65-93E5-B844DCE93B4A}" type="presOf" srcId="{2CF15C34-60D8-457A-9BA4-4FD7591688AE}" destId="{BA70B1AD-0B13-4827-AF06-D7001434EB3C}" srcOrd="0" destOrd="0" presId="urn:microsoft.com/office/officeart/2005/8/layout/hList1"/>
    <dgm:cxn modelId="{AD74E9FE-DB95-45A3-87DA-E7455F979FC4}" srcId="{695FD4A5-67C2-426A-A5D6-4AED78D46DF7}" destId="{F3D6326B-81AD-42AA-9DA3-957B2CE46807}" srcOrd="0" destOrd="0" parTransId="{78F10C52-6C8B-4CE7-877D-2F08F83A2124}" sibTransId="{DB4B9C7F-4A22-428F-8AC1-EB61F611A0C9}"/>
    <dgm:cxn modelId="{5B41F936-9CB3-4D3E-B893-FD6EE9CF03EE}" srcId="{F3D6326B-81AD-42AA-9DA3-957B2CE46807}" destId="{399E5278-D4CD-44FC-8EA1-4DD34346D6F0}" srcOrd="0" destOrd="0" parTransId="{622384FC-8F0E-43B1-8245-8870710FA2E7}" sibTransId="{18C9E0E3-3EE7-47BA-8841-F30AD6F210A2}"/>
    <dgm:cxn modelId="{139F2D5D-692B-4B00-8DA5-47B3C542CD80}" type="presParOf" srcId="{88B048F6-6C54-460A-B9F1-452E78339AEA}" destId="{0322064C-B003-466F-B390-D7814D5D0E9D}" srcOrd="0" destOrd="0" presId="urn:microsoft.com/office/officeart/2005/8/layout/hList1"/>
    <dgm:cxn modelId="{BB877915-7F28-4A56-B916-AA8885ACEF4C}" type="presParOf" srcId="{0322064C-B003-466F-B390-D7814D5D0E9D}" destId="{A44E7745-A3A5-42D5-94A0-39BA636BB134}" srcOrd="0" destOrd="0" presId="urn:microsoft.com/office/officeart/2005/8/layout/hList1"/>
    <dgm:cxn modelId="{A95B5E71-E14E-4F60-83BF-4326F023842F}" type="presParOf" srcId="{0322064C-B003-466F-B390-D7814D5D0E9D}" destId="{7D1235E2-FB20-4E62-B8A5-F5207F334870}" srcOrd="1" destOrd="0" presId="urn:microsoft.com/office/officeart/2005/8/layout/hList1"/>
    <dgm:cxn modelId="{D80572A5-7377-4350-9395-B9A1935A6D13}" type="presParOf" srcId="{88B048F6-6C54-460A-B9F1-452E78339AEA}" destId="{2D98BB95-1D4C-445B-AF8A-4F4D704B70BF}" srcOrd="1" destOrd="0" presId="urn:microsoft.com/office/officeart/2005/8/layout/hList1"/>
    <dgm:cxn modelId="{E763EC1A-0BCF-47F5-9613-592C993E9E0A}" type="presParOf" srcId="{88B048F6-6C54-460A-B9F1-452E78339AEA}" destId="{6CE6BB0C-D954-4961-B99A-AAE97D5E0F27}" srcOrd="2" destOrd="0" presId="urn:microsoft.com/office/officeart/2005/8/layout/hList1"/>
    <dgm:cxn modelId="{3A885559-2AFE-42FE-A438-BFCC41D0DA36}" type="presParOf" srcId="{6CE6BB0C-D954-4961-B99A-AAE97D5E0F27}" destId="{BA70B1AD-0B13-4827-AF06-D7001434EB3C}" srcOrd="0" destOrd="0" presId="urn:microsoft.com/office/officeart/2005/8/layout/hList1"/>
    <dgm:cxn modelId="{FECE2CC6-7956-4B9D-B4EF-7CA76F483C47}" type="presParOf" srcId="{6CE6BB0C-D954-4961-B99A-AAE97D5E0F27}" destId="{75C688BE-7705-4451-9E08-1584F1FE6C91}" srcOrd="1" destOrd="0" presId="urn:microsoft.com/office/officeart/2005/8/layout/hList1"/>
    <dgm:cxn modelId="{D23A6349-8472-483D-B7B1-48F4CE08299C}" type="presParOf" srcId="{88B048F6-6C54-460A-B9F1-452E78339AEA}" destId="{DE59A04B-D3DD-425B-941F-EA27DB382731}" srcOrd="3" destOrd="0" presId="urn:microsoft.com/office/officeart/2005/8/layout/hList1"/>
    <dgm:cxn modelId="{43300789-1288-4977-9C16-37303CF3687E}" type="presParOf" srcId="{88B048F6-6C54-460A-B9F1-452E78339AEA}" destId="{1C3853C4-945C-4603-87B6-12BFFA52D43F}" srcOrd="4" destOrd="0" presId="urn:microsoft.com/office/officeart/2005/8/layout/hList1"/>
    <dgm:cxn modelId="{D25F0CC3-3277-465E-877B-FE7C3FB9C903}" type="presParOf" srcId="{1C3853C4-945C-4603-87B6-12BFFA52D43F}" destId="{E60D0385-6BFD-4E2C-BC18-842612713F5F}" srcOrd="0" destOrd="0" presId="urn:microsoft.com/office/officeart/2005/8/layout/hList1"/>
    <dgm:cxn modelId="{F07FB000-322B-4ED3-B325-8E4D4E8BCBB6}" type="presParOf" srcId="{1C3853C4-945C-4603-87B6-12BFFA52D43F}" destId="{9D023621-F31C-40EF-ADA1-B5BF3105A103}"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2A2D4DA1-88F7-4E60-BDF8-FA9C2E0643AE}"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794FC2B-2FD4-433D-8673-0B6087386A98}">
      <dgm:prSet custT="1"/>
      <dgm:spPr/>
      <dgm:t>
        <a:bodyPr/>
        <a:lstStyle/>
        <a:p>
          <a:pPr rtl="0"/>
          <a:r>
            <a:rPr lang="zh-CN" sz="2400" dirty="0" smtClean="0"/>
            <a:t>感知技术</a:t>
          </a:r>
          <a:endParaRPr lang="zh-CN" sz="2400" dirty="0"/>
        </a:p>
      </dgm:t>
    </dgm:pt>
    <dgm:pt modelId="{6A9950A5-1AE5-49FF-959A-BF61119AE12D}" type="parTrans" cxnId="{B5568075-931E-4D7A-84FA-5EC786A8EDD8}">
      <dgm:prSet/>
      <dgm:spPr/>
      <dgm:t>
        <a:bodyPr/>
        <a:lstStyle/>
        <a:p>
          <a:endParaRPr lang="zh-CN" altLang="en-US"/>
        </a:p>
      </dgm:t>
    </dgm:pt>
    <dgm:pt modelId="{6F0CDB4B-2F2F-4700-8B74-1D5ED2FB8068}" type="sibTrans" cxnId="{B5568075-931E-4D7A-84FA-5EC786A8EDD8}">
      <dgm:prSet/>
      <dgm:spPr/>
      <dgm:t>
        <a:bodyPr/>
        <a:lstStyle/>
        <a:p>
          <a:endParaRPr lang="zh-CN" altLang="en-US"/>
        </a:p>
      </dgm:t>
    </dgm:pt>
    <dgm:pt modelId="{B7EC28BA-E895-4D8D-9C17-DF8DB6AEF5AC}">
      <dgm:prSet custT="1"/>
      <dgm:spPr/>
      <dgm:t>
        <a:bodyPr/>
        <a:lstStyle/>
        <a:p>
          <a:pPr rtl="0">
            <a:lnSpc>
              <a:spcPct val="100000"/>
            </a:lnSpc>
          </a:pPr>
          <a:r>
            <a:rPr lang="zh-CN" sz="1600" dirty="0" smtClean="0"/>
            <a:t>通过多种传感器、</a:t>
          </a:r>
          <a:r>
            <a:rPr lang="en-US" sz="1600" dirty="0" smtClean="0"/>
            <a:t>RFID</a:t>
          </a:r>
          <a:r>
            <a:rPr lang="zh-CN" sz="1600" dirty="0" smtClean="0"/>
            <a:t>、二维码、定位、地理识别系统、多媒体信息等数据采集技术，实现外部世界信息的感知和识别。</a:t>
          </a:r>
          <a:endParaRPr lang="zh-CN" sz="1600" dirty="0"/>
        </a:p>
      </dgm:t>
    </dgm:pt>
    <dgm:pt modelId="{79584EB2-F641-4657-BD0B-4ADB2A36BC69}" type="parTrans" cxnId="{D0BCB84E-B150-41BB-99D9-38E8C44AF9CD}">
      <dgm:prSet/>
      <dgm:spPr/>
      <dgm:t>
        <a:bodyPr/>
        <a:lstStyle/>
        <a:p>
          <a:endParaRPr lang="zh-CN" altLang="en-US"/>
        </a:p>
      </dgm:t>
    </dgm:pt>
    <dgm:pt modelId="{9CAEE672-93F5-4570-917A-48D81DE574F0}" type="sibTrans" cxnId="{D0BCB84E-B150-41BB-99D9-38E8C44AF9CD}">
      <dgm:prSet/>
      <dgm:spPr/>
      <dgm:t>
        <a:bodyPr/>
        <a:lstStyle/>
        <a:p>
          <a:endParaRPr lang="zh-CN" altLang="en-US"/>
        </a:p>
      </dgm:t>
    </dgm:pt>
    <dgm:pt modelId="{236ABE3A-D2BE-4B4F-997E-53CFAD7A64BF}">
      <dgm:prSet custT="1"/>
      <dgm:spPr/>
      <dgm:t>
        <a:bodyPr/>
        <a:lstStyle/>
        <a:p>
          <a:pPr rtl="0"/>
          <a:r>
            <a:rPr lang="zh-CN" sz="2400" dirty="0" smtClean="0"/>
            <a:t>网络和通信技术</a:t>
          </a:r>
          <a:endParaRPr lang="zh-CN" sz="2400" dirty="0"/>
        </a:p>
      </dgm:t>
    </dgm:pt>
    <dgm:pt modelId="{B26C1B68-7F4C-459B-8302-112718305630}" type="parTrans" cxnId="{63C03AEF-8BD6-462E-B013-098046214BF7}">
      <dgm:prSet/>
      <dgm:spPr/>
      <dgm:t>
        <a:bodyPr/>
        <a:lstStyle/>
        <a:p>
          <a:endParaRPr lang="zh-CN" altLang="en-US"/>
        </a:p>
      </dgm:t>
    </dgm:pt>
    <dgm:pt modelId="{CC7F1212-E4F6-41AA-9D15-C21A2D16CE0E}" type="sibTrans" cxnId="{63C03AEF-8BD6-462E-B013-098046214BF7}">
      <dgm:prSet/>
      <dgm:spPr/>
      <dgm:t>
        <a:bodyPr/>
        <a:lstStyle/>
        <a:p>
          <a:endParaRPr lang="zh-CN" altLang="en-US"/>
        </a:p>
      </dgm:t>
    </dgm:pt>
    <dgm:pt modelId="{64EABAB6-1D48-45D9-9C09-0B2C0684211B}">
      <dgm:prSet custT="1"/>
      <dgm:spPr/>
      <dgm:t>
        <a:bodyPr/>
        <a:lstStyle/>
        <a:p>
          <a:pPr rtl="0">
            <a:lnSpc>
              <a:spcPct val="100000"/>
            </a:lnSpc>
          </a:pPr>
          <a:r>
            <a:rPr lang="zh-CN" altLang="en-US" sz="1600" dirty="0" smtClean="0"/>
            <a:t>通过广泛的互联功能，实现感知信息高可靠性、高安全性进行传送，包括各种有线和无线传输技术、交换技术、组网技术、网关技术等。</a:t>
          </a:r>
          <a:endParaRPr lang="zh-CN" altLang="en-US" sz="1600" dirty="0"/>
        </a:p>
      </dgm:t>
    </dgm:pt>
    <dgm:pt modelId="{84AFE3E8-C674-4008-B4A6-E73BCB183BB7}" type="parTrans" cxnId="{22C8D725-1093-4E94-8218-875F0DD92883}">
      <dgm:prSet/>
      <dgm:spPr/>
      <dgm:t>
        <a:bodyPr/>
        <a:lstStyle/>
        <a:p>
          <a:endParaRPr lang="zh-CN" altLang="en-US"/>
        </a:p>
      </dgm:t>
    </dgm:pt>
    <dgm:pt modelId="{63DF8EF6-C3D9-4CF2-BDC7-DCFA8BCE48E0}" type="sibTrans" cxnId="{22C8D725-1093-4E94-8218-875F0DD92883}">
      <dgm:prSet/>
      <dgm:spPr/>
      <dgm:t>
        <a:bodyPr/>
        <a:lstStyle/>
        <a:p>
          <a:endParaRPr lang="zh-CN" altLang="en-US"/>
        </a:p>
      </dgm:t>
    </dgm:pt>
    <dgm:pt modelId="{C298D4C1-EB06-412B-BD81-56718867260E}">
      <dgm:prSet custT="1"/>
      <dgm:spPr/>
      <dgm:t>
        <a:bodyPr/>
        <a:lstStyle/>
        <a:p>
          <a:pPr rtl="0"/>
          <a:r>
            <a:rPr lang="zh-CN" altLang="en-US" sz="2400" dirty="0" smtClean="0"/>
            <a:t>信息智能处理技术</a:t>
          </a:r>
          <a:endParaRPr lang="zh-CN" altLang="en-US" sz="2400" dirty="0"/>
        </a:p>
      </dgm:t>
    </dgm:pt>
    <dgm:pt modelId="{397BE119-65A3-46F6-969D-37F5109ED2ED}" type="parTrans" cxnId="{6982A906-856F-4BC1-BC6C-6AA6FC4B2475}">
      <dgm:prSet/>
      <dgm:spPr/>
      <dgm:t>
        <a:bodyPr/>
        <a:lstStyle/>
        <a:p>
          <a:endParaRPr lang="zh-CN" altLang="en-US"/>
        </a:p>
      </dgm:t>
    </dgm:pt>
    <dgm:pt modelId="{A13415E2-DC33-4EBD-B5C2-79E086D8E76A}" type="sibTrans" cxnId="{6982A906-856F-4BC1-BC6C-6AA6FC4B2475}">
      <dgm:prSet/>
      <dgm:spPr/>
      <dgm:t>
        <a:bodyPr/>
        <a:lstStyle/>
        <a:p>
          <a:endParaRPr lang="zh-CN" altLang="en-US"/>
        </a:p>
      </dgm:t>
    </dgm:pt>
    <dgm:pt modelId="{8F6E9959-E94A-4E86-8C8E-CC3F13908C44}">
      <dgm:prSet custT="1"/>
      <dgm:spPr/>
      <dgm:t>
        <a:bodyPr/>
        <a:lstStyle/>
        <a:p>
          <a:pPr rtl="0">
            <a:lnSpc>
              <a:spcPct val="100000"/>
            </a:lnSpc>
          </a:pPr>
          <a:r>
            <a:rPr lang="zh-CN" altLang="en-US" sz="1600" dirty="0" smtClean="0"/>
            <a:t>通过应用中间件提供跨行业、跨应用、跨系统之间的信息协同及共享和互通的功能，包括数据存储、并行计算、数据挖掘、平台服务、信息呈现、服务体系架构、软件和算法技术、云计算、大数据等。</a:t>
          </a:r>
          <a:endParaRPr lang="zh-CN" altLang="en-US" sz="1600" dirty="0"/>
        </a:p>
      </dgm:t>
    </dgm:pt>
    <dgm:pt modelId="{508131BA-DB36-4521-AD77-6A525DC641EB}" type="parTrans" cxnId="{DF0DD7AA-E10B-4E57-98FD-84D99C0EC050}">
      <dgm:prSet/>
      <dgm:spPr/>
      <dgm:t>
        <a:bodyPr/>
        <a:lstStyle/>
        <a:p>
          <a:endParaRPr lang="zh-CN" altLang="en-US"/>
        </a:p>
      </dgm:t>
    </dgm:pt>
    <dgm:pt modelId="{312654FA-8745-46E6-9628-D8448BE59BE9}" type="sibTrans" cxnId="{DF0DD7AA-E10B-4E57-98FD-84D99C0EC050}">
      <dgm:prSet/>
      <dgm:spPr/>
      <dgm:t>
        <a:bodyPr/>
        <a:lstStyle/>
        <a:p>
          <a:endParaRPr lang="zh-CN" altLang="en-US"/>
        </a:p>
      </dgm:t>
    </dgm:pt>
    <dgm:pt modelId="{9CF0ECF8-5AE5-49DA-8AEA-832A05F9E195}">
      <dgm:prSet custT="1"/>
      <dgm:spPr/>
      <dgm:t>
        <a:bodyPr/>
        <a:lstStyle/>
        <a:p>
          <a:pPr rtl="0"/>
          <a:r>
            <a:rPr lang="zh-CN" sz="2400" dirty="0" smtClean="0"/>
            <a:t>公共技术</a:t>
          </a:r>
          <a:endParaRPr lang="zh-CN" sz="2400" dirty="0"/>
        </a:p>
      </dgm:t>
    </dgm:pt>
    <dgm:pt modelId="{549B4BD7-060D-40E5-AF49-85240538749A}" type="parTrans" cxnId="{D68A8A55-CF51-4928-950C-8C84E8FB6AC4}">
      <dgm:prSet/>
      <dgm:spPr/>
      <dgm:t>
        <a:bodyPr/>
        <a:lstStyle/>
        <a:p>
          <a:endParaRPr lang="zh-CN" altLang="en-US"/>
        </a:p>
      </dgm:t>
    </dgm:pt>
    <dgm:pt modelId="{C836FB97-2ACE-4AC7-8F44-B3F80B24313E}" type="sibTrans" cxnId="{D68A8A55-CF51-4928-950C-8C84E8FB6AC4}">
      <dgm:prSet/>
      <dgm:spPr/>
      <dgm:t>
        <a:bodyPr/>
        <a:lstStyle/>
        <a:p>
          <a:endParaRPr lang="zh-CN" altLang="en-US"/>
        </a:p>
      </dgm:t>
    </dgm:pt>
    <dgm:pt modelId="{3C1C5BD1-5D14-4572-AD11-5CACD9ABCFF7}">
      <dgm:prSet custT="1"/>
      <dgm:spPr/>
      <dgm:t>
        <a:bodyPr/>
        <a:lstStyle/>
        <a:p>
          <a:pPr rtl="0">
            <a:lnSpc>
              <a:spcPct val="100000"/>
            </a:lnSpc>
          </a:pPr>
          <a:r>
            <a:rPr lang="zh-CN" altLang="en-US" sz="1600" dirty="0" smtClean="0"/>
            <a:t>主要是标识与解析、安全技术、网络管理、服务质量管理等公共技术。</a:t>
          </a:r>
          <a:endParaRPr lang="zh-CN" altLang="en-US" sz="1600" dirty="0"/>
        </a:p>
      </dgm:t>
    </dgm:pt>
    <dgm:pt modelId="{C62D2984-700F-4C2D-B375-40771B37CC26}" type="parTrans" cxnId="{109B082F-5CC6-44D8-B53C-B238062FB071}">
      <dgm:prSet/>
      <dgm:spPr/>
      <dgm:t>
        <a:bodyPr/>
        <a:lstStyle/>
        <a:p>
          <a:endParaRPr lang="zh-CN" altLang="en-US"/>
        </a:p>
      </dgm:t>
    </dgm:pt>
    <dgm:pt modelId="{4377898E-1F2A-4377-8E48-B7E752694CDB}" type="sibTrans" cxnId="{109B082F-5CC6-44D8-B53C-B238062FB071}">
      <dgm:prSet/>
      <dgm:spPr/>
      <dgm:t>
        <a:bodyPr/>
        <a:lstStyle/>
        <a:p>
          <a:endParaRPr lang="zh-CN" altLang="en-US"/>
        </a:p>
      </dgm:t>
    </dgm:pt>
    <dgm:pt modelId="{5C985C0E-4520-4A1F-A12D-EE8200806244}" type="pres">
      <dgm:prSet presAssocID="{2A2D4DA1-88F7-4E60-BDF8-FA9C2E0643AE}" presName="Name0" presStyleCnt="0">
        <dgm:presLayoutVars>
          <dgm:dir/>
          <dgm:animLvl val="lvl"/>
          <dgm:resizeHandles val="exact"/>
        </dgm:presLayoutVars>
      </dgm:prSet>
      <dgm:spPr/>
      <dgm:t>
        <a:bodyPr/>
        <a:lstStyle/>
        <a:p>
          <a:endParaRPr lang="zh-CN" altLang="en-US"/>
        </a:p>
      </dgm:t>
    </dgm:pt>
    <dgm:pt modelId="{D60C1857-9575-413A-94B4-AD4C40F692CB}" type="pres">
      <dgm:prSet presAssocID="{7794FC2B-2FD4-433D-8673-0B6087386A98}" presName="linNode" presStyleCnt="0"/>
      <dgm:spPr/>
    </dgm:pt>
    <dgm:pt modelId="{1D7BCA29-92A2-471A-A64A-E11B2EA2C499}" type="pres">
      <dgm:prSet presAssocID="{7794FC2B-2FD4-433D-8673-0B6087386A98}" presName="parentText" presStyleLbl="node1" presStyleIdx="0" presStyleCnt="4">
        <dgm:presLayoutVars>
          <dgm:chMax val="1"/>
          <dgm:bulletEnabled val="1"/>
        </dgm:presLayoutVars>
      </dgm:prSet>
      <dgm:spPr/>
      <dgm:t>
        <a:bodyPr/>
        <a:lstStyle/>
        <a:p>
          <a:endParaRPr lang="zh-CN" altLang="en-US"/>
        </a:p>
      </dgm:t>
    </dgm:pt>
    <dgm:pt modelId="{F232000A-3DC8-4164-B5BB-A5A620A3B28D}" type="pres">
      <dgm:prSet presAssocID="{7794FC2B-2FD4-433D-8673-0B6087386A98}" presName="descendantText" presStyleLbl="alignAccFollowNode1" presStyleIdx="0" presStyleCnt="4">
        <dgm:presLayoutVars>
          <dgm:bulletEnabled val="1"/>
        </dgm:presLayoutVars>
      </dgm:prSet>
      <dgm:spPr/>
      <dgm:t>
        <a:bodyPr/>
        <a:lstStyle/>
        <a:p>
          <a:endParaRPr lang="zh-CN" altLang="en-US"/>
        </a:p>
      </dgm:t>
    </dgm:pt>
    <dgm:pt modelId="{4A4574FE-BAE9-47A1-B0EB-2B6CD39D36FE}" type="pres">
      <dgm:prSet presAssocID="{6F0CDB4B-2F2F-4700-8B74-1D5ED2FB8068}" presName="sp" presStyleCnt="0"/>
      <dgm:spPr/>
    </dgm:pt>
    <dgm:pt modelId="{AB760EAA-6259-446B-BCFF-F8BD2C563491}" type="pres">
      <dgm:prSet presAssocID="{236ABE3A-D2BE-4B4F-997E-53CFAD7A64BF}" presName="linNode" presStyleCnt="0"/>
      <dgm:spPr/>
    </dgm:pt>
    <dgm:pt modelId="{5E4E56BB-B3E4-4FCD-A27B-CD27FB16F4D6}" type="pres">
      <dgm:prSet presAssocID="{236ABE3A-D2BE-4B4F-997E-53CFAD7A64BF}" presName="parentText" presStyleLbl="node1" presStyleIdx="1" presStyleCnt="4">
        <dgm:presLayoutVars>
          <dgm:chMax val="1"/>
          <dgm:bulletEnabled val="1"/>
        </dgm:presLayoutVars>
      </dgm:prSet>
      <dgm:spPr/>
      <dgm:t>
        <a:bodyPr/>
        <a:lstStyle/>
        <a:p>
          <a:endParaRPr lang="zh-CN" altLang="en-US"/>
        </a:p>
      </dgm:t>
    </dgm:pt>
    <dgm:pt modelId="{9B181525-04A4-47BC-A634-5C304229D918}" type="pres">
      <dgm:prSet presAssocID="{236ABE3A-D2BE-4B4F-997E-53CFAD7A64BF}" presName="descendantText" presStyleLbl="alignAccFollowNode1" presStyleIdx="1" presStyleCnt="4">
        <dgm:presLayoutVars>
          <dgm:bulletEnabled val="1"/>
        </dgm:presLayoutVars>
      </dgm:prSet>
      <dgm:spPr/>
      <dgm:t>
        <a:bodyPr/>
        <a:lstStyle/>
        <a:p>
          <a:endParaRPr lang="zh-CN" altLang="en-US"/>
        </a:p>
      </dgm:t>
    </dgm:pt>
    <dgm:pt modelId="{AB6A4BAC-48B5-4441-836A-4BA4C7024617}" type="pres">
      <dgm:prSet presAssocID="{CC7F1212-E4F6-41AA-9D15-C21A2D16CE0E}" presName="sp" presStyleCnt="0"/>
      <dgm:spPr/>
    </dgm:pt>
    <dgm:pt modelId="{74C108EF-87E3-4FED-A77D-172745144F9E}" type="pres">
      <dgm:prSet presAssocID="{C298D4C1-EB06-412B-BD81-56718867260E}" presName="linNode" presStyleCnt="0"/>
      <dgm:spPr/>
    </dgm:pt>
    <dgm:pt modelId="{4C3C2AF1-4FF5-414C-BD16-5BFA39C7F1AB}" type="pres">
      <dgm:prSet presAssocID="{C298D4C1-EB06-412B-BD81-56718867260E}" presName="parentText" presStyleLbl="node1" presStyleIdx="2" presStyleCnt="4" custScaleY="122122">
        <dgm:presLayoutVars>
          <dgm:chMax val="1"/>
          <dgm:bulletEnabled val="1"/>
        </dgm:presLayoutVars>
      </dgm:prSet>
      <dgm:spPr/>
      <dgm:t>
        <a:bodyPr/>
        <a:lstStyle/>
        <a:p>
          <a:endParaRPr lang="zh-CN" altLang="en-US"/>
        </a:p>
      </dgm:t>
    </dgm:pt>
    <dgm:pt modelId="{08B264C5-C5E1-4F9F-ADEA-C2EEE3368A95}" type="pres">
      <dgm:prSet presAssocID="{C298D4C1-EB06-412B-BD81-56718867260E}" presName="descendantText" presStyleLbl="alignAccFollowNode1" presStyleIdx="2" presStyleCnt="4" custScaleY="157315">
        <dgm:presLayoutVars>
          <dgm:bulletEnabled val="1"/>
        </dgm:presLayoutVars>
      </dgm:prSet>
      <dgm:spPr/>
      <dgm:t>
        <a:bodyPr/>
        <a:lstStyle/>
        <a:p>
          <a:endParaRPr lang="zh-CN" altLang="en-US"/>
        </a:p>
      </dgm:t>
    </dgm:pt>
    <dgm:pt modelId="{B572FF09-396C-4236-AE39-699D55B1F51A}" type="pres">
      <dgm:prSet presAssocID="{A13415E2-DC33-4EBD-B5C2-79E086D8E76A}" presName="sp" presStyleCnt="0"/>
      <dgm:spPr/>
    </dgm:pt>
    <dgm:pt modelId="{0D6630F3-15E7-4F16-A859-81274EF371B6}" type="pres">
      <dgm:prSet presAssocID="{9CF0ECF8-5AE5-49DA-8AEA-832A05F9E195}" presName="linNode" presStyleCnt="0"/>
      <dgm:spPr/>
    </dgm:pt>
    <dgm:pt modelId="{06E68668-1CD5-4725-94FC-348B26C8AB9B}" type="pres">
      <dgm:prSet presAssocID="{9CF0ECF8-5AE5-49DA-8AEA-832A05F9E195}" presName="parentText" presStyleLbl="node1" presStyleIdx="3" presStyleCnt="4">
        <dgm:presLayoutVars>
          <dgm:chMax val="1"/>
          <dgm:bulletEnabled val="1"/>
        </dgm:presLayoutVars>
      </dgm:prSet>
      <dgm:spPr/>
      <dgm:t>
        <a:bodyPr/>
        <a:lstStyle/>
        <a:p>
          <a:endParaRPr lang="zh-CN" altLang="en-US"/>
        </a:p>
      </dgm:t>
    </dgm:pt>
    <dgm:pt modelId="{48F2A39F-28F3-4947-88E4-ED2803E5063E}" type="pres">
      <dgm:prSet presAssocID="{9CF0ECF8-5AE5-49DA-8AEA-832A05F9E195}" presName="descendantText" presStyleLbl="alignAccFollowNode1" presStyleIdx="3" presStyleCnt="4">
        <dgm:presLayoutVars>
          <dgm:bulletEnabled val="1"/>
        </dgm:presLayoutVars>
      </dgm:prSet>
      <dgm:spPr/>
      <dgm:t>
        <a:bodyPr/>
        <a:lstStyle/>
        <a:p>
          <a:endParaRPr lang="zh-CN" altLang="en-US"/>
        </a:p>
      </dgm:t>
    </dgm:pt>
  </dgm:ptLst>
  <dgm:cxnLst>
    <dgm:cxn modelId="{D0BCB84E-B150-41BB-99D9-38E8C44AF9CD}" srcId="{7794FC2B-2FD4-433D-8673-0B6087386A98}" destId="{B7EC28BA-E895-4D8D-9C17-DF8DB6AEF5AC}" srcOrd="0" destOrd="0" parTransId="{79584EB2-F641-4657-BD0B-4ADB2A36BC69}" sibTransId="{9CAEE672-93F5-4570-917A-48D81DE574F0}"/>
    <dgm:cxn modelId="{B5568075-931E-4D7A-84FA-5EC786A8EDD8}" srcId="{2A2D4DA1-88F7-4E60-BDF8-FA9C2E0643AE}" destId="{7794FC2B-2FD4-433D-8673-0B6087386A98}" srcOrd="0" destOrd="0" parTransId="{6A9950A5-1AE5-49FF-959A-BF61119AE12D}" sibTransId="{6F0CDB4B-2F2F-4700-8B74-1D5ED2FB8068}"/>
    <dgm:cxn modelId="{22C8D725-1093-4E94-8218-875F0DD92883}" srcId="{236ABE3A-D2BE-4B4F-997E-53CFAD7A64BF}" destId="{64EABAB6-1D48-45D9-9C09-0B2C0684211B}" srcOrd="0" destOrd="0" parTransId="{84AFE3E8-C674-4008-B4A6-E73BCB183BB7}" sibTransId="{63DF8EF6-C3D9-4CF2-BDC7-DCFA8BCE48E0}"/>
    <dgm:cxn modelId="{109B082F-5CC6-44D8-B53C-B238062FB071}" srcId="{9CF0ECF8-5AE5-49DA-8AEA-832A05F9E195}" destId="{3C1C5BD1-5D14-4572-AD11-5CACD9ABCFF7}" srcOrd="0" destOrd="0" parTransId="{C62D2984-700F-4C2D-B375-40771B37CC26}" sibTransId="{4377898E-1F2A-4377-8E48-B7E752694CDB}"/>
    <dgm:cxn modelId="{6621B3BE-5AA7-4A60-ADEA-0C79E31652CD}" type="presOf" srcId="{3C1C5BD1-5D14-4572-AD11-5CACD9ABCFF7}" destId="{48F2A39F-28F3-4947-88E4-ED2803E5063E}" srcOrd="0" destOrd="0" presId="urn:microsoft.com/office/officeart/2005/8/layout/vList5"/>
    <dgm:cxn modelId="{63C03AEF-8BD6-462E-B013-098046214BF7}" srcId="{2A2D4DA1-88F7-4E60-BDF8-FA9C2E0643AE}" destId="{236ABE3A-D2BE-4B4F-997E-53CFAD7A64BF}" srcOrd="1" destOrd="0" parTransId="{B26C1B68-7F4C-459B-8302-112718305630}" sibTransId="{CC7F1212-E4F6-41AA-9D15-C21A2D16CE0E}"/>
    <dgm:cxn modelId="{75EC0942-0289-4B40-B5AD-CB83E2F42B01}" type="presOf" srcId="{B7EC28BA-E895-4D8D-9C17-DF8DB6AEF5AC}" destId="{F232000A-3DC8-4164-B5BB-A5A620A3B28D}" srcOrd="0" destOrd="0" presId="urn:microsoft.com/office/officeart/2005/8/layout/vList5"/>
    <dgm:cxn modelId="{4F368490-CC17-4CAC-B801-7D92553E3E61}" type="presOf" srcId="{236ABE3A-D2BE-4B4F-997E-53CFAD7A64BF}" destId="{5E4E56BB-B3E4-4FCD-A27B-CD27FB16F4D6}" srcOrd="0" destOrd="0" presId="urn:microsoft.com/office/officeart/2005/8/layout/vList5"/>
    <dgm:cxn modelId="{F3103FE0-F9DF-40DB-A2BA-BBA87DBE3797}" type="presOf" srcId="{2A2D4DA1-88F7-4E60-BDF8-FA9C2E0643AE}" destId="{5C985C0E-4520-4A1F-A12D-EE8200806244}" srcOrd="0" destOrd="0" presId="urn:microsoft.com/office/officeart/2005/8/layout/vList5"/>
    <dgm:cxn modelId="{D68A8A55-CF51-4928-950C-8C84E8FB6AC4}" srcId="{2A2D4DA1-88F7-4E60-BDF8-FA9C2E0643AE}" destId="{9CF0ECF8-5AE5-49DA-8AEA-832A05F9E195}" srcOrd="3" destOrd="0" parTransId="{549B4BD7-060D-40E5-AF49-85240538749A}" sibTransId="{C836FB97-2ACE-4AC7-8F44-B3F80B24313E}"/>
    <dgm:cxn modelId="{3BE7AAD8-1432-4F87-BC63-BBEBF8EC7683}" type="presOf" srcId="{64EABAB6-1D48-45D9-9C09-0B2C0684211B}" destId="{9B181525-04A4-47BC-A634-5C304229D918}" srcOrd="0" destOrd="0" presId="urn:microsoft.com/office/officeart/2005/8/layout/vList5"/>
    <dgm:cxn modelId="{DF0DD7AA-E10B-4E57-98FD-84D99C0EC050}" srcId="{C298D4C1-EB06-412B-BD81-56718867260E}" destId="{8F6E9959-E94A-4E86-8C8E-CC3F13908C44}" srcOrd="0" destOrd="0" parTransId="{508131BA-DB36-4521-AD77-6A525DC641EB}" sibTransId="{312654FA-8745-46E6-9628-D8448BE59BE9}"/>
    <dgm:cxn modelId="{B2FDB84F-04A3-4146-86EF-0E61CFDEB014}" type="presOf" srcId="{C298D4C1-EB06-412B-BD81-56718867260E}" destId="{4C3C2AF1-4FF5-414C-BD16-5BFA39C7F1AB}" srcOrd="0" destOrd="0" presId="urn:microsoft.com/office/officeart/2005/8/layout/vList5"/>
    <dgm:cxn modelId="{CC32F5EC-7439-4358-B27B-F6956722A2C8}" type="presOf" srcId="{9CF0ECF8-5AE5-49DA-8AEA-832A05F9E195}" destId="{06E68668-1CD5-4725-94FC-348B26C8AB9B}" srcOrd="0" destOrd="0" presId="urn:microsoft.com/office/officeart/2005/8/layout/vList5"/>
    <dgm:cxn modelId="{021D58C4-D7C6-43C6-B48C-AAC7C4CE8015}" type="presOf" srcId="{8F6E9959-E94A-4E86-8C8E-CC3F13908C44}" destId="{08B264C5-C5E1-4F9F-ADEA-C2EEE3368A95}" srcOrd="0" destOrd="0" presId="urn:microsoft.com/office/officeart/2005/8/layout/vList5"/>
    <dgm:cxn modelId="{6982A906-856F-4BC1-BC6C-6AA6FC4B2475}" srcId="{2A2D4DA1-88F7-4E60-BDF8-FA9C2E0643AE}" destId="{C298D4C1-EB06-412B-BD81-56718867260E}" srcOrd="2" destOrd="0" parTransId="{397BE119-65A3-46F6-969D-37F5109ED2ED}" sibTransId="{A13415E2-DC33-4EBD-B5C2-79E086D8E76A}"/>
    <dgm:cxn modelId="{17E6F80C-54E2-4C96-9E31-EED9B9F9DCB3}" type="presOf" srcId="{7794FC2B-2FD4-433D-8673-0B6087386A98}" destId="{1D7BCA29-92A2-471A-A64A-E11B2EA2C499}" srcOrd="0" destOrd="0" presId="urn:microsoft.com/office/officeart/2005/8/layout/vList5"/>
    <dgm:cxn modelId="{24CAAF55-71F6-48C5-84F9-CEDD06F05733}" type="presParOf" srcId="{5C985C0E-4520-4A1F-A12D-EE8200806244}" destId="{D60C1857-9575-413A-94B4-AD4C40F692CB}" srcOrd="0" destOrd="0" presId="urn:microsoft.com/office/officeart/2005/8/layout/vList5"/>
    <dgm:cxn modelId="{C022CBFA-FDFC-4599-B8BD-65042101AC08}" type="presParOf" srcId="{D60C1857-9575-413A-94B4-AD4C40F692CB}" destId="{1D7BCA29-92A2-471A-A64A-E11B2EA2C499}" srcOrd="0" destOrd="0" presId="urn:microsoft.com/office/officeart/2005/8/layout/vList5"/>
    <dgm:cxn modelId="{BC65C7B9-2234-47F9-910D-A94BF1FAD20D}" type="presParOf" srcId="{D60C1857-9575-413A-94B4-AD4C40F692CB}" destId="{F232000A-3DC8-4164-B5BB-A5A620A3B28D}" srcOrd="1" destOrd="0" presId="urn:microsoft.com/office/officeart/2005/8/layout/vList5"/>
    <dgm:cxn modelId="{4F5DB512-4B2C-4C69-A506-DFA497486209}" type="presParOf" srcId="{5C985C0E-4520-4A1F-A12D-EE8200806244}" destId="{4A4574FE-BAE9-47A1-B0EB-2B6CD39D36FE}" srcOrd="1" destOrd="0" presId="urn:microsoft.com/office/officeart/2005/8/layout/vList5"/>
    <dgm:cxn modelId="{E78BF75C-FA6D-43E6-A9BA-73A86D942360}" type="presParOf" srcId="{5C985C0E-4520-4A1F-A12D-EE8200806244}" destId="{AB760EAA-6259-446B-BCFF-F8BD2C563491}" srcOrd="2" destOrd="0" presId="urn:microsoft.com/office/officeart/2005/8/layout/vList5"/>
    <dgm:cxn modelId="{0BCF2D25-0EE5-47AD-8DA1-D5D7370D672E}" type="presParOf" srcId="{AB760EAA-6259-446B-BCFF-F8BD2C563491}" destId="{5E4E56BB-B3E4-4FCD-A27B-CD27FB16F4D6}" srcOrd="0" destOrd="0" presId="urn:microsoft.com/office/officeart/2005/8/layout/vList5"/>
    <dgm:cxn modelId="{6E35C75A-E270-46E8-821A-D2DA937F405F}" type="presParOf" srcId="{AB760EAA-6259-446B-BCFF-F8BD2C563491}" destId="{9B181525-04A4-47BC-A634-5C304229D918}" srcOrd="1" destOrd="0" presId="urn:microsoft.com/office/officeart/2005/8/layout/vList5"/>
    <dgm:cxn modelId="{90318767-7DC4-40BC-A740-65D35D828F43}" type="presParOf" srcId="{5C985C0E-4520-4A1F-A12D-EE8200806244}" destId="{AB6A4BAC-48B5-4441-836A-4BA4C7024617}" srcOrd="3" destOrd="0" presId="urn:microsoft.com/office/officeart/2005/8/layout/vList5"/>
    <dgm:cxn modelId="{EACF66F6-DCAE-4E1B-91B0-EB76EF44F09D}" type="presParOf" srcId="{5C985C0E-4520-4A1F-A12D-EE8200806244}" destId="{74C108EF-87E3-4FED-A77D-172745144F9E}" srcOrd="4" destOrd="0" presId="urn:microsoft.com/office/officeart/2005/8/layout/vList5"/>
    <dgm:cxn modelId="{F06C087F-5F30-4732-8BEF-5C5D1ECC533A}" type="presParOf" srcId="{74C108EF-87E3-4FED-A77D-172745144F9E}" destId="{4C3C2AF1-4FF5-414C-BD16-5BFA39C7F1AB}" srcOrd="0" destOrd="0" presId="urn:microsoft.com/office/officeart/2005/8/layout/vList5"/>
    <dgm:cxn modelId="{8D85406A-6174-44B7-9FD4-749CBF19AAF1}" type="presParOf" srcId="{74C108EF-87E3-4FED-A77D-172745144F9E}" destId="{08B264C5-C5E1-4F9F-ADEA-C2EEE3368A95}" srcOrd="1" destOrd="0" presId="urn:microsoft.com/office/officeart/2005/8/layout/vList5"/>
    <dgm:cxn modelId="{64733C31-8148-4BE3-A073-A3D8C6FF9F0F}" type="presParOf" srcId="{5C985C0E-4520-4A1F-A12D-EE8200806244}" destId="{B572FF09-396C-4236-AE39-699D55B1F51A}" srcOrd="5" destOrd="0" presId="urn:microsoft.com/office/officeart/2005/8/layout/vList5"/>
    <dgm:cxn modelId="{878B4632-38D1-4EFC-9E7C-6B82C002D9ED}" type="presParOf" srcId="{5C985C0E-4520-4A1F-A12D-EE8200806244}" destId="{0D6630F3-15E7-4F16-A859-81274EF371B6}" srcOrd="6" destOrd="0" presId="urn:microsoft.com/office/officeart/2005/8/layout/vList5"/>
    <dgm:cxn modelId="{CA51761D-DE58-45F1-BE85-788BA0C709D3}" type="presParOf" srcId="{0D6630F3-15E7-4F16-A859-81274EF371B6}" destId="{06E68668-1CD5-4725-94FC-348B26C8AB9B}" srcOrd="0" destOrd="0" presId="urn:microsoft.com/office/officeart/2005/8/layout/vList5"/>
    <dgm:cxn modelId="{20942EF3-8D74-4268-8C46-FD9830EE8CF2}" type="presParOf" srcId="{0D6630F3-15E7-4F16-A859-81274EF371B6}" destId="{48F2A39F-28F3-4947-88E4-ED2803E5063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1C316EB7-DE52-40F6-AD45-1F296F7F7B99}"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BA2AE8E6-509E-4F68-8108-040CA43AF02A}">
      <dgm:prSet custT="1"/>
      <dgm:spPr/>
      <dgm:t>
        <a:bodyPr/>
        <a:lstStyle/>
        <a:p>
          <a:pPr rtl="0"/>
          <a:r>
            <a:rPr lang="zh-CN" sz="2000" dirty="0" smtClean="0"/>
            <a:t>物联网的体系结构大致被公认有</a:t>
          </a:r>
          <a:r>
            <a:rPr lang="en-US" sz="2000" dirty="0" smtClean="0"/>
            <a:t>3</a:t>
          </a:r>
          <a:r>
            <a:rPr lang="zh-CN" sz="2000" dirty="0" smtClean="0"/>
            <a:t>个层次：底层是感知层，即以二维码、</a:t>
          </a:r>
          <a:r>
            <a:rPr lang="en-US" sz="2000" dirty="0" smtClean="0"/>
            <a:t>RFID</a:t>
          </a:r>
          <a:r>
            <a:rPr lang="zh-CN" sz="2000" dirty="0" smtClean="0"/>
            <a:t>、传感器为主，实现对“物”的识别；第二层是网络层，即通过现有的互联网、广电网络、通信网络等实现数据的传输与计算；最上面是是与行业需求相结合的应用层，即输入输出控制终端。如图</a:t>
          </a:r>
          <a:r>
            <a:rPr lang="en-US" sz="2000" dirty="0" smtClean="0"/>
            <a:t>6-33</a:t>
          </a:r>
          <a:r>
            <a:rPr lang="zh-CN" sz="2000" dirty="0" smtClean="0"/>
            <a:t>所示。</a:t>
          </a:r>
          <a:endParaRPr lang="zh-CN" sz="2000" dirty="0"/>
        </a:p>
      </dgm:t>
    </dgm:pt>
    <dgm:pt modelId="{D094BBA4-095E-48A0-B7B1-D511A033BC81}" type="parTrans" cxnId="{E5F61EE2-678E-43DF-A92D-28A2D6F4232A}">
      <dgm:prSet/>
      <dgm:spPr/>
      <dgm:t>
        <a:bodyPr/>
        <a:lstStyle/>
        <a:p>
          <a:endParaRPr lang="zh-CN" altLang="en-US"/>
        </a:p>
      </dgm:t>
    </dgm:pt>
    <dgm:pt modelId="{EAB7A8B2-1B3C-4354-99D7-2427D773FBC6}" type="sibTrans" cxnId="{E5F61EE2-678E-43DF-A92D-28A2D6F4232A}">
      <dgm:prSet/>
      <dgm:spPr/>
      <dgm:t>
        <a:bodyPr/>
        <a:lstStyle/>
        <a:p>
          <a:endParaRPr lang="zh-CN" altLang="en-US"/>
        </a:p>
      </dgm:t>
    </dgm:pt>
    <dgm:pt modelId="{4C717BF6-B54A-48A0-B112-1D4A68299D69}" type="pres">
      <dgm:prSet presAssocID="{1C316EB7-DE52-40F6-AD45-1F296F7F7B99}" presName="linear" presStyleCnt="0">
        <dgm:presLayoutVars>
          <dgm:animLvl val="lvl"/>
          <dgm:resizeHandles val="exact"/>
        </dgm:presLayoutVars>
      </dgm:prSet>
      <dgm:spPr/>
      <dgm:t>
        <a:bodyPr/>
        <a:lstStyle/>
        <a:p>
          <a:endParaRPr lang="zh-CN" altLang="en-US"/>
        </a:p>
      </dgm:t>
    </dgm:pt>
    <dgm:pt modelId="{44546B85-1956-4971-916D-892A8FF97DE9}" type="pres">
      <dgm:prSet presAssocID="{BA2AE8E6-509E-4F68-8108-040CA43AF02A}" presName="parentText" presStyleLbl="node1" presStyleIdx="0" presStyleCnt="1">
        <dgm:presLayoutVars>
          <dgm:chMax val="0"/>
          <dgm:bulletEnabled val="1"/>
        </dgm:presLayoutVars>
      </dgm:prSet>
      <dgm:spPr/>
      <dgm:t>
        <a:bodyPr/>
        <a:lstStyle/>
        <a:p>
          <a:endParaRPr lang="zh-CN" altLang="en-US"/>
        </a:p>
      </dgm:t>
    </dgm:pt>
  </dgm:ptLst>
  <dgm:cxnLst>
    <dgm:cxn modelId="{253B1D2C-560E-4B75-8F1A-D0B86CCA5C67}" type="presOf" srcId="{1C316EB7-DE52-40F6-AD45-1F296F7F7B99}" destId="{4C717BF6-B54A-48A0-B112-1D4A68299D69}" srcOrd="0" destOrd="0" presId="urn:microsoft.com/office/officeart/2005/8/layout/vList2"/>
    <dgm:cxn modelId="{E5F61EE2-678E-43DF-A92D-28A2D6F4232A}" srcId="{1C316EB7-DE52-40F6-AD45-1F296F7F7B99}" destId="{BA2AE8E6-509E-4F68-8108-040CA43AF02A}" srcOrd="0" destOrd="0" parTransId="{D094BBA4-095E-48A0-B7B1-D511A033BC81}" sibTransId="{EAB7A8B2-1B3C-4354-99D7-2427D773FBC6}"/>
    <dgm:cxn modelId="{6FB0971E-F69B-41C0-8B3E-6AA537C10C22}" type="presOf" srcId="{BA2AE8E6-509E-4F68-8108-040CA43AF02A}" destId="{44546B85-1956-4971-916D-892A8FF97DE9}" srcOrd="0" destOrd="0" presId="urn:microsoft.com/office/officeart/2005/8/layout/vList2"/>
    <dgm:cxn modelId="{F680B132-3EE2-4297-9D23-30D02470FA29}" type="presParOf" srcId="{4C717BF6-B54A-48A0-B112-1D4A68299D69}" destId="{44546B85-1956-4971-916D-892A8FF97DE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81506C5B-BA62-47C9-A1B6-D88536DD489D}"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zh-CN" altLang="en-US"/>
        </a:p>
      </dgm:t>
    </dgm:pt>
    <dgm:pt modelId="{2AFBACB7-B659-4252-A6F9-8E0DFC4369C7}">
      <dgm:prSet custT="1"/>
      <dgm:spPr/>
      <dgm:t>
        <a:bodyPr/>
        <a:lstStyle/>
        <a:p>
          <a:pPr rtl="0"/>
          <a:r>
            <a:rPr lang="zh-CN" sz="1800" dirty="0" smtClean="0"/>
            <a:t>感知层主要解决的是人类世界和物理世界的数据获取问题。主要用于采集物理世界中发生的物理事件和数据，包括各类物理量、身份标识、位置信息、音频、视频数据等。物联网的数据采集涉及传感器、</a:t>
          </a:r>
          <a:r>
            <a:rPr lang="en-US" sz="1800" dirty="0" smtClean="0"/>
            <a:t>RFID</a:t>
          </a:r>
          <a:r>
            <a:rPr lang="zh-CN" sz="1800" dirty="0" smtClean="0"/>
            <a:t>、二维条码等技术。感知层又分为数据采集与执行、短距离无线通信</a:t>
          </a:r>
          <a:r>
            <a:rPr lang="en-US" sz="1800" dirty="0" smtClean="0"/>
            <a:t>2</a:t>
          </a:r>
          <a:r>
            <a:rPr lang="zh-CN" sz="1800" dirty="0" smtClean="0"/>
            <a:t>个部分。数据采集与执行主要是运用智能传感器技术、身份识别以及其他信息采集技术，对物品进行基础信息采集，同时接收上层网络送来的控制信息，完成相应执行动作。这相当于给物品赋予了嘴巴、耳朵和手，既能向网络表达自己的各种信息，又能接收网络的控制命令，完成相应动作。短距离无线通信能完成小范围内的多个物品的信息集中与互通功能，相当于物品的脚。</a:t>
          </a:r>
          <a:endParaRPr lang="zh-CN" sz="1800" dirty="0"/>
        </a:p>
      </dgm:t>
    </dgm:pt>
    <dgm:pt modelId="{BFEFD88E-7B68-4F9B-9AC0-71A0022C18F5}" type="parTrans" cxnId="{21F43A09-7D87-4C88-A46A-50FB9F198FE5}">
      <dgm:prSet/>
      <dgm:spPr/>
      <dgm:t>
        <a:bodyPr/>
        <a:lstStyle/>
        <a:p>
          <a:endParaRPr lang="zh-CN" altLang="en-US"/>
        </a:p>
      </dgm:t>
    </dgm:pt>
    <dgm:pt modelId="{799EE597-1AF1-491D-ADD4-E19807D1B734}" type="sibTrans" cxnId="{21F43A09-7D87-4C88-A46A-50FB9F198FE5}">
      <dgm:prSet/>
      <dgm:spPr/>
      <dgm:t>
        <a:bodyPr/>
        <a:lstStyle/>
        <a:p>
          <a:endParaRPr lang="zh-CN" altLang="en-US"/>
        </a:p>
      </dgm:t>
    </dgm:pt>
    <dgm:pt modelId="{3CE8D4A9-79F6-4277-A7A8-63975FCC671E}">
      <dgm:prSet custT="1"/>
      <dgm:spPr/>
      <dgm:t>
        <a:bodyPr/>
        <a:lstStyle/>
        <a:p>
          <a:pPr rtl="0"/>
          <a:r>
            <a:rPr lang="zh-CN" sz="1800" dirty="0" smtClean="0"/>
            <a:t>对于目前关注和应用较多的</a:t>
          </a:r>
          <a:r>
            <a:rPr lang="en-US" sz="1800" dirty="0" smtClean="0"/>
            <a:t>RFID</a:t>
          </a:r>
          <a:r>
            <a:rPr lang="zh-CN" sz="1800" dirty="0" smtClean="0"/>
            <a:t>网络来说，附着在设备上的</a:t>
          </a:r>
          <a:r>
            <a:rPr lang="en-US" sz="1800" dirty="0" smtClean="0"/>
            <a:t>RFID</a:t>
          </a:r>
          <a:r>
            <a:rPr lang="zh-CN" sz="1800" dirty="0" smtClean="0"/>
            <a:t>标签和用来识别</a:t>
          </a:r>
          <a:r>
            <a:rPr lang="en-US" sz="1800" dirty="0" smtClean="0"/>
            <a:t>RFID</a:t>
          </a:r>
          <a:r>
            <a:rPr lang="zh-CN" sz="1800" dirty="0" smtClean="0"/>
            <a:t>信息的扫描仪、感应器都属于物联网的感知层。在这一类物联网中被检测的信息就是</a:t>
          </a:r>
          <a:r>
            <a:rPr lang="en-US" sz="1800" dirty="0" smtClean="0"/>
            <a:t>RFID</a:t>
          </a:r>
          <a:r>
            <a:rPr lang="zh-CN" sz="1800" dirty="0" smtClean="0"/>
            <a:t>标签的内容，现在的电子（不停车）收费系统（</a:t>
          </a:r>
          <a:r>
            <a:rPr lang="en-US" sz="1800" dirty="0" smtClean="0"/>
            <a:t>Electronic Toll Collection</a:t>
          </a:r>
          <a:r>
            <a:rPr lang="zh-CN" sz="1800" dirty="0" smtClean="0"/>
            <a:t>，</a:t>
          </a:r>
          <a:r>
            <a:rPr lang="en-US" sz="1800" dirty="0" smtClean="0"/>
            <a:t>ETC</a:t>
          </a:r>
          <a:r>
            <a:rPr lang="zh-CN" sz="1800" dirty="0" smtClean="0"/>
            <a:t>）、超市仓储管理系统、飞机场的行李自动分类系统等都属于这一类结构的物联网应用。</a:t>
          </a:r>
          <a:endParaRPr lang="zh-CN" sz="1800" dirty="0"/>
        </a:p>
      </dgm:t>
    </dgm:pt>
    <dgm:pt modelId="{D9D3CCE5-47A0-42B9-BD07-3D78C1C2C2B5}" type="parTrans" cxnId="{1EF09C06-542C-4BC5-8266-642A3F255619}">
      <dgm:prSet/>
      <dgm:spPr/>
      <dgm:t>
        <a:bodyPr/>
        <a:lstStyle/>
        <a:p>
          <a:endParaRPr lang="zh-CN" altLang="en-US"/>
        </a:p>
      </dgm:t>
    </dgm:pt>
    <dgm:pt modelId="{0EB53519-7520-468F-B7AB-0F741B5CA4D4}" type="sibTrans" cxnId="{1EF09C06-542C-4BC5-8266-642A3F255619}">
      <dgm:prSet/>
      <dgm:spPr/>
      <dgm:t>
        <a:bodyPr/>
        <a:lstStyle/>
        <a:p>
          <a:endParaRPr lang="zh-CN" altLang="en-US"/>
        </a:p>
      </dgm:t>
    </dgm:pt>
    <dgm:pt modelId="{46A98244-0C8E-4E8D-8151-86CA8098ED48}" type="pres">
      <dgm:prSet presAssocID="{81506C5B-BA62-47C9-A1B6-D88536DD489D}" presName="linear" presStyleCnt="0">
        <dgm:presLayoutVars>
          <dgm:animLvl val="lvl"/>
          <dgm:resizeHandles val="exact"/>
        </dgm:presLayoutVars>
      </dgm:prSet>
      <dgm:spPr/>
      <dgm:t>
        <a:bodyPr/>
        <a:lstStyle/>
        <a:p>
          <a:endParaRPr lang="zh-CN" altLang="en-US"/>
        </a:p>
      </dgm:t>
    </dgm:pt>
    <dgm:pt modelId="{2FA7D91C-DAF1-4B94-B825-AEE4B89A1ABC}" type="pres">
      <dgm:prSet presAssocID="{2AFBACB7-B659-4252-A6F9-8E0DFC4369C7}" presName="parentText" presStyleLbl="node1" presStyleIdx="0" presStyleCnt="2" custScaleY="143334">
        <dgm:presLayoutVars>
          <dgm:chMax val="0"/>
          <dgm:bulletEnabled val="1"/>
        </dgm:presLayoutVars>
      </dgm:prSet>
      <dgm:spPr/>
      <dgm:t>
        <a:bodyPr/>
        <a:lstStyle/>
        <a:p>
          <a:endParaRPr lang="zh-CN" altLang="en-US"/>
        </a:p>
      </dgm:t>
    </dgm:pt>
    <dgm:pt modelId="{3B8A38BC-97B1-4981-8E91-5D03577DBCE8}" type="pres">
      <dgm:prSet presAssocID="{799EE597-1AF1-491D-ADD4-E19807D1B734}" presName="spacer" presStyleCnt="0"/>
      <dgm:spPr/>
    </dgm:pt>
    <dgm:pt modelId="{A32096EC-5841-4BDD-8A33-3D8E7FCBB10E}" type="pres">
      <dgm:prSet presAssocID="{3CE8D4A9-79F6-4277-A7A8-63975FCC671E}" presName="parentText" presStyleLbl="node1" presStyleIdx="1" presStyleCnt="2">
        <dgm:presLayoutVars>
          <dgm:chMax val="0"/>
          <dgm:bulletEnabled val="1"/>
        </dgm:presLayoutVars>
      </dgm:prSet>
      <dgm:spPr/>
      <dgm:t>
        <a:bodyPr/>
        <a:lstStyle/>
        <a:p>
          <a:endParaRPr lang="zh-CN" altLang="en-US"/>
        </a:p>
      </dgm:t>
    </dgm:pt>
  </dgm:ptLst>
  <dgm:cxnLst>
    <dgm:cxn modelId="{8400C2EC-2CD6-485A-97A4-76E4335FA838}" type="presOf" srcId="{2AFBACB7-B659-4252-A6F9-8E0DFC4369C7}" destId="{2FA7D91C-DAF1-4B94-B825-AEE4B89A1ABC}" srcOrd="0" destOrd="0" presId="urn:microsoft.com/office/officeart/2005/8/layout/vList2"/>
    <dgm:cxn modelId="{ED2FF805-4CCD-4B44-ABA9-3D802E445076}" type="presOf" srcId="{3CE8D4A9-79F6-4277-A7A8-63975FCC671E}" destId="{A32096EC-5841-4BDD-8A33-3D8E7FCBB10E}" srcOrd="0" destOrd="0" presId="urn:microsoft.com/office/officeart/2005/8/layout/vList2"/>
    <dgm:cxn modelId="{1EF09C06-542C-4BC5-8266-642A3F255619}" srcId="{81506C5B-BA62-47C9-A1B6-D88536DD489D}" destId="{3CE8D4A9-79F6-4277-A7A8-63975FCC671E}" srcOrd="1" destOrd="0" parTransId="{D9D3CCE5-47A0-42B9-BD07-3D78C1C2C2B5}" sibTransId="{0EB53519-7520-468F-B7AB-0F741B5CA4D4}"/>
    <dgm:cxn modelId="{21F43A09-7D87-4C88-A46A-50FB9F198FE5}" srcId="{81506C5B-BA62-47C9-A1B6-D88536DD489D}" destId="{2AFBACB7-B659-4252-A6F9-8E0DFC4369C7}" srcOrd="0" destOrd="0" parTransId="{BFEFD88E-7B68-4F9B-9AC0-71A0022C18F5}" sibTransId="{799EE597-1AF1-491D-ADD4-E19807D1B734}"/>
    <dgm:cxn modelId="{BA137C1C-DDAB-4CAB-A6C1-4C78F82C8389}" type="presOf" srcId="{81506C5B-BA62-47C9-A1B6-D88536DD489D}" destId="{46A98244-0C8E-4E8D-8151-86CA8098ED48}" srcOrd="0" destOrd="0" presId="urn:microsoft.com/office/officeart/2005/8/layout/vList2"/>
    <dgm:cxn modelId="{A8410A14-5425-4391-9616-D13C9BF2928E}" type="presParOf" srcId="{46A98244-0C8E-4E8D-8151-86CA8098ED48}" destId="{2FA7D91C-DAF1-4B94-B825-AEE4B89A1ABC}" srcOrd="0" destOrd="0" presId="urn:microsoft.com/office/officeart/2005/8/layout/vList2"/>
    <dgm:cxn modelId="{A200BADB-AEB9-428C-8CAB-23FA9A4F7A04}" type="presParOf" srcId="{46A98244-0C8E-4E8D-8151-86CA8098ED48}" destId="{3B8A38BC-97B1-4981-8E91-5D03577DBCE8}" srcOrd="1" destOrd="0" presId="urn:microsoft.com/office/officeart/2005/8/layout/vList2"/>
    <dgm:cxn modelId="{96EBD5E6-669F-40C9-A257-2EC114A98645}" type="presParOf" srcId="{46A98244-0C8E-4E8D-8151-86CA8098ED48}" destId="{A32096EC-5841-4BDD-8A33-3D8E7FCBB10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C053C378-68D6-4561-9FDF-D42F65E5A7E3}"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5A31D9DE-C1A7-492B-9FE2-00BE2540BDD0}">
      <dgm:prSet/>
      <dgm:spPr/>
      <dgm:t>
        <a:bodyPr/>
        <a:lstStyle/>
        <a:p>
          <a:pPr rtl="0"/>
          <a:r>
            <a:rPr lang="zh-CN" dirty="0" smtClean="0"/>
            <a:t>网络层由各种网络，包括互联网、广电网、网络管理系统和云计算平台等组成，其作用相当于人的神经中枢和大脑，负责传递和处理感知层获取的信息。</a:t>
          </a:r>
          <a:endParaRPr lang="zh-CN" dirty="0"/>
        </a:p>
      </dgm:t>
    </dgm:pt>
    <dgm:pt modelId="{D7807367-5CAC-4346-857A-6A2D6EC1B859}" type="parTrans" cxnId="{DF621ACB-B4DD-4E85-A56B-18CF99894FC7}">
      <dgm:prSet/>
      <dgm:spPr/>
      <dgm:t>
        <a:bodyPr/>
        <a:lstStyle/>
        <a:p>
          <a:endParaRPr lang="zh-CN" altLang="en-US"/>
        </a:p>
      </dgm:t>
    </dgm:pt>
    <dgm:pt modelId="{276D9142-BF29-4E8C-B884-804D6BB2A476}" type="sibTrans" cxnId="{DF621ACB-B4DD-4E85-A56B-18CF99894FC7}">
      <dgm:prSet/>
      <dgm:spPr/>
      <dgm:t>
        <a:bodyPr/>
        <a:lstStyle/>
        <a:p>
          <a:endParaRPr lang="zh-CN" altLang="en-US"/>
        </a:p>
      </dgm:t>
    </dgm:pt>
    <dgm:pt modelId="{FA99CB99-8887-4C09-A721-2D33DE13D567}">
      <dgm:prSet/>
      <dgm:spPr/>
      <dgm:t>
        <a:bodyPr/>
        <a:lstStyle/>
        <a:p>
          <a:pPr rtl="0"/>
          <a:r>
            <a:rPr lang="zh-CN" dirty="0" smtClean="0"/>
            <a:t>网络层完成大范围的信息沟通，主要借助于已有的广域网通信系统</a:t>
          </a:r>
          <a:r>
            <a:rPr lang="en-US" dirty="0" smtClean="0"/>
            <a:t>(</a:t>
          </a:r>
          <a:r>
            <a:rPr lang="zh-CN" dirty="0" smtClean="0"/>
            <a:t>如</a:t>
          </a:r>
          <a:r>
            <a:rPr lang="en-US" dirty="0" smtClean="0"/>
            <a:t>PSTN</a:t>
          </a:r>
          <a:r>
            <a:rPr lang="zh-CN" dirty="0" smtClean="0"/>
            <a:t>网络、移动通信网络、互联网等</a:t>
          </a:r>
          <a:r>
            <a:rPr lang="en-US" dirty="0" smtClean="0"/>
            <a:t>)</a:t>
          </a:r>
          <a:r>
            <a:rPr lang="zh-CN" dirty="0" smtClean="0"/>
            <a:t>，把感知层感知到的信息快速、可靠、安全地传送到地球的各个地方，使物品能够进行远距离、大范围的通信，以实现在全球范围内的通信。当然，现有的公众网络是针对人的应用而设计的，当物联网大规模发展之后，能否完全满足物联网数据通信的要求还有待验证。</a:t>
          </a:r>
          <a:endParaRPr lang="zh-CN" dirty="0"/>
        </a:p>
      </dgm:t>
    </dgm:pt>
    <dgm:pt modelId="{D40C405B-8623-4012-9C61-01E4C289A8B0}" type="parTrans" cxnId="{4602D876-783D-441E-8A2E-7A8D2748DF3E}">
      <dgm:prSet/>
      <dgm:spPr/>
      <dgm:t>
        <a:bodyPr/>
        <a:lstStyle/>
        <a:p>
          <a:endParaRPr lang="zh-CN" altLang="en-US"/>
        </a:p>
      </dgm:t>
    </dgm:pt>
    <dgm:pt modelId="{66A21586-1C54-46CB-9283-E483B98F6067}" type="sibTrans" cxnId="{4602D876-783D-441E-8A2E-7A8D2748DF3E}">
      <dgm:prSet/>
      <dgm:spPr/>
      <dgm:t>
        <a:bodyPr/>
        <a:lstStyle/>
        <a:p>
          <a:endParaRPr lang="zh-CN" altLang="en-US"/>
        </a:p>
      </dgm:t>
    </dgm:pt>
    <dgm:pt modelId="{088944E2-FDE5-46E1-BD9D-46D0168123CC}">
      <dgm:prSet/>
      <dgm:spPr/>
      <dgm:t>
        <a:bodyPr/>
        <a:lstStyle/>
        <a:p>
          <a:pPr rtl="0"/>
          <a:r>
            <a:rPr lang="zh-CN" smtClean="0"/>
            <a:t>即便如此，在物联网的初期，借助已有公众网络进行广域网通信也是必然的选择，如同上世纪</a:t>
          </a:r>
          <a:r>
            <a:rPr lang="en-US" smtClean="0"/>
            <a:t>90</a:t>
          </a:r>
          <a:r>
            <a:rPr lang="zh-CN" smtClean="0"/>
            <a:t>年代中期在</a:t>
          </a:r>
          <a:r>
            <a:rPr lang="en-US" smtClean="0"/>
            <a:t>ADSL</a:t>
          </a:r>
          <a:r>
            <a:rPr lang="zh-CN" smtClean="0"/>
            <a:t>与小区宽带发展起来之前，用电话线进行拨号上网一样，它也发挥了巨大的作用，完成了其应有的阶段性历史任务。</a:t>
          </a:r>
          <a:endParaRPr lang="zh-CN"/>
        </a:p>
      </dgm:t>
    </dgm:pt>
    <dgm:pt modelId="{8A82D296-CC47-4385-95F4-B352127234B0}" type="parTrans" cxnId="{FD0325A8-178A-413F-A9B3-ACD35F7E4C29}">
      <dgm:prSet/>
      <dgm:spPr/>
      <dgm:t>
        <a:bodyPr/>
        <a:lstStyle/>
        <a:p>
          <a:endParaRPr lang="zh-CN" altLang="en-US"/>
        </a:p>
      </dgm:t>
    </dgm:pt>
    <dgm:pt modelId="{4C791885-7B78-40FC-A2F8-4124619BE5B8}" type="sibTrans" cxnId="{FD0325A8-178A-413F-A9B3-ACD35F7E4C29}">
      <dgm:prSet/>
      <dgm:spPr/>
      <dgm:t>
        <a:bodyPr/>
        <a:lstStyle/>
        <a:p>
          <a:endParaRPr lang="zh-CN" altLang="en-US"/>
        </a:p>
      </dgm:t>
    </dgm:pt>
    <dgm:pt modelId="{1EB5009B-92A3-4DD0-AA33-2D6E7BFA1563}" type="pres">
      <dgm:prSet presAssocID="{C053C378-68D6-4561-9FDF-D42F65E5A7E3}" presName="linear" presStyleCnt="0">
        <dgm:presLayoutVars>
          <dgm:animLvl val="lvl"/>
          <dgm:resizeHandles val="exact"/>
        </dgm:presLayoutVars>
      </dgm:prSet>
      <dgm:spPr/>
      <dgm:t>
        <a:bodyPr/>
        <a:lstStyle/>
        <a:p>
          <a:endParaRPr lang="zh-CN" altLang="en-US"/>
        </a:p>
      </dgm:t>
    </dgm:pt>
    <dgm:pt modelId="{709DB5FA-AB72-479C-9CC7-C8B22072AB0A}" type="pres">
      <dgm:prSet presAssocID="{5A31D9DE-C1A7-492B-9FE2-00BE2540BDD0}" presName="parentText" presStyleLbl="node1" presStyleIdx="0" presStyleCnt="3">
        <dgm:presLayoutVars>
          <dgm:chMax val="0"/>
          <dgm:bulletEnabled val="1"/>
        </dgm:presLayoutVars>
      </dgm:prSet>
      <dgm:spPr/>
      <dgm:t>
        <a:bodyPr/>
        <a:lstStyle/>
        <a:p>
          <a:endParaRPr lang="zh-CN" altLang="en-US"/>
        </a:p>
      </dgm:t>
    </dgm:pt>
    <dgm:pt modelId="{3A3B9816-4551-49F0-A44F-727CAAB4759F}" type="pres">
      <dgm:prSet presAssocID="{276D9142-BF29-4E8C-B884-804D6BB2A476}" presName="spacer" presStyleCnt="0"/>
      <dgm:spPr/>
    </dgm:pt>
    <dgm:pt modelId="{1AC6631F-6166-4F75-A7F6-198CD31D78C3}" type="pres">
      <dgm:prSet presAssocID="{FA99CB99-8887-4C09-A721-2D33DE13D567}" presName="parentText" presStyleLbl="node1" presStyleIdx="1" presStyleCnt="3">
        <dgm:presLayoutVars>
          <dgm:chMax val="0"/>
          <dgm:bulletEnabled val="1"/>
        </dgm:presLayoutVars>
      </dgm:prSet>
      <dgm:spPr/>
      <dgm:t>
        <a:bodyPr/>
        <a:lstStyle/>
        <a:p>
          <a:endParaRPr lang="zh-CN" altLang="en-US"/>
        </a:p>
      </dgm:t>
    </dgm:pt>
    <dgm:pt modelId="{531D69D8-DE41-4F3D-931C-61D9572E8B67}" type="pres">
      <dgm:prSet presAssocID="{66A21586-1C54-46CB-9283-E483B98F6067}" presName="spacer" presStyleCnt="0"/>
      <dgm:spPr/>
    </dgm:pt>
    <dgm:pt modelId="{A7F21A43-B402-404D-9AE3-97A61F7C0D17}" type="pres">
      <dgm:prSet presAssocID="{088944E2-FDE5-46E1-BD9D-46D0168123CC}" presName="parentText" presStyleLbl="node1" presStyleIdx="2" presStyleCnt="3">
        <dgm:presLayoutVars>
          <dgm:chMax val="0"/>
          <dgm:bulletEnabled val="1"/>
        </dgm:presLayoutVars>
      </dgm:prSet>
      <dgm:spPr/>
      <dgm:t>
        <a:bodyPr/>
        <a:lstStyle/>
        <a:p>
          <a:endParaRPr lang="zh-CN" altLang="en-US"/>
        </a:p>
      </dgm:t>
    </dgm:pt>
  </dgm:ptLst>
  <dgm:cxnLst>
    <dgm:cxn modelId="{FD0325A8-178A-413F-A9B3-ACD35F7E4C29}" srcId="{C053C378-68D6-4561-9FDF-D42F65E5A7E3}" destId="{088944E2-FDE5-46E1-BD9D-46D0168123CC}" srcOrd="2" destOrd="0" parTransId="{8A82D296-CC47-4385-95F4-B352127234B0}" sibTransId="{4C791885-7B78-40FC-A2F8-4124619BE5B8}"/>
    <dgm:cxn modelId="{CB4C2882-23E9-4254-938B-B96C91AF7C1B}" type="presOf" srcId="{088944E2-FDE5-46E1-BD9D-46D0168123CC}" destId="{A7F21A43-B402-404D-9AE3-97A61F7C0D17}" srcOrd="0" destOrd="0" presId="urn:microsoft.com/office/officeart/2005/8/layout/vList2"/>
    <dgm:cxn modelId="{B4A57DB6-F415-410D-891E-A201CE66276D}" type="presOf" srcId="{FA99CB99-8887-4C09-A721-2D33DE13D567}" destId="{1AC6631F-6166-4F75-A7F6-198CD31D78C3}" srcOrd="0" destOrd="0" presId="urn:microsoft.com/office/officeart/2005/8/layout/vList2"/>
    <dgm:cxn modelId="{D25365D1-D635-4547-A4F8-158F1981EE1F}" type="presOf" srcId="{5A31D9DE-C1A7-492B-9FE2-00BE2540BDD0}" destId="{709DB5FA-AB72-479C-9CC7-C8B22072AB0A}" srcOrd="0" destOrd="0" presId="urn:microsoft.com/office/officeart/2005/8/layout/vList2"/>
    <dgm:cxn modelId="{FA7CB0D8-80C1-4FAC-BE10-B6FF97F94533}" type="presOf" srcId="{C053C378-68D6-4561-9FDF-D42F65E5A7E3}" destId="{1EB5009B-92A3-4DD0-AA33-2D6E7BFA1563}" srcOrd="0" destOrd="0" presId="urn:microsoft.com/office/officeart/2005/8/layout/vList2"/>
    <dgm:cxn modelId="{DF621ACB-B4DD-4E85-A56B-18CF99894FC7}" srcId="{C053C378-68D6-4561-9FDF-D42F65E5A7E3}" destId="{5A31D9DE-C1A7-492B-9FE2-00BE2540BDD0}" srcOrd="0" destOrd="0" parTransId="{D7807367-5CAC-4346-857A-6A2D6EC1B859}" sibTransId="{276D9142-BF29-4E8C-B884-804D6BB2A476}"/>
    <dgm:cxn modelId="{4602D876-783D-441E-8A2E-7A8D2748DF3E}" srcId="{C053C378-68D6-4561-9FDF-D42F65E5A7E3}" destId="{FA99CB99-8887-4C09-A721-2D33DE13D567}" srcOrd="1" destOrd="0" parTransId="{D40C405B-8623-4012-9C61-01E4C289A8B0}" sibTransId="{66A21586-1C54-46CB-9283-E483B98F6067}"/>
    <dgm:cxn modelId="{A0C718D8-DFE6-4369-9CD6-DBD55A583493}" type="presParOf" srcId="{1EB5009B-92A3-4DD0-AA33-2D6E7BFA1563}" destId="{709DB5FA-AB72-479C-9CC7-C8B22072AB0A}" srcOrd="0" destOrd="0" presId="urn:microsoft.com/office/officeart/2005/8/layout/vList2"/>
    <dgm:cxn modelId="{09FB2573-8001-47A0-BE07-9AF29FB52036}" type="presParOf" srcId="{1EB5009B-92A3-4DD0-AA33-2D6E7BFA1563}" destId="{3A3B9816-4551-49F0-A44F-727CAAB4759F}" srcOrd="1" destOrd="0" presId="urn:microsoft.com/office/officeart/2005/8/layout/vList2"/>
    <dgm:cxn modelId="{98885DE3-E199-41E6-A10A-0B03BA376192}" type="presParOf" srcId="{1EB5009B-92A3-4DD0-AA33-2D6E7BFA1563}" destId="{1AC6631F-6166-4F75-A7F6-198CD31D78C3}" srcOrd="2" destOrd="0" presId="urn:microsoft.com/office/officeart/2005/8/layout/vList2"/>
    <dgm:cxn modelId="{5276A9C4-4F4F-4B33-8C53-C56F9C57D54B}" type="presParOf" srcId="{1EB5009B-92A3-4DD0-AA33-2D6E7BFA1563}" destId="{531D69D8-DE41-4F3D-931C-61D9572E8B67}" srcOrd="3" destOrd="0" presId="urn:microsoft.com/office/officeart/2005/8/layout/vList2"/>
    <dgm:cxn modelId="{43FC7102-D4F5-45E3-AEE8-B86D43F88E7C}" type="presParOf" srcId="{1EB5009B-92A3-4DD0-AA33-2D6E7BFA1563}" destId="{A7F21A43-B402-404D-9AE3-97A61F7C0D1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42ADD96-DF48-46DA-BD4D-15EF09014B0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30FD490-08D8-4483-8D77-6AFB10524C70}">
      <dgm:prSet/>
      <dgm:spPr/>
      <dgm:t>
        <a:bodyPr/>
        <a:lstStyle/>
        <a:p>
          <a:pPr rtl="0"/>
          <a:r>
            <a:rPr lang="zh-CN" altLang="en-US" dirty="0" smtClean="0"/>
            <a:t>（</a:t>
          </a:r>
          <a:r>
            <a:rPr lang="en-US" altLang="zh-CN" dirty="0" smtClean="0"/>
            <a:t>1</a:t>
          </a:r>
          <a:r>
            <a:rPr lang="zh-CN" altLang="en-US" dirty="0" smtClean="0"/>
            <a:t>）</a:t>
          </a:r>
          <a:r>
            <a:rPr lang="zh-CN" dirty="0" smtClean="0"/>
            <a:t>通信控制处理机</a:t>
          </a:r>
          <a:endParaRPr lang="zh-CN" dirty="0"/>
        </a:p>
      </dgm:t>
    </dgm:pt>
    <dgm:pt modelId="{2EEB88AD-BF0A-42F6-B75D-3C69E9B341BC}" type="parTrans" cxnId="{BCA0B157-A866-44D1-9E48-3CF6E36CE12F}">
      <dgm:prSet/>
      <dgm:spPr/>
      <dgm:t>
        <a:bodyPr/>
        <a:lstStyle/>
        <a:p>
          <a:endParaRPr lang="zh-CN" altLang="en-US"/>
        </a:p>
      </dgm:t>
    </dgm:pt>
    <dgm:pt modelId="{D30394A8-1DAC-4310-9446-C38DA359B098}" type="sibTrans" cxnId="{BCA0B157-A866-44D1-9E48-3CF6E36CE12F}">
      <dgm:prSet/>
      <dgm:spPr/>
      <dgm:t>
        <a:bodyPr/>
        <a:lstStyle/>
        <a:p>
          <a:endParaRPr lang="zh-CN" altLang="en-US"/>
        </a:p>
      </dgm:t>
    </dgm:pt>
    <dgm:pt modelId="{1A761128-2562-4A6F-8A29-432C680A99BF}">
      <dgm:prSet/>
      <dgm:spPr/>
      <dgm:t>
        <a:bodyPr/>
        <a:lstStyle/>
        <a:p>
          <a:pPr rtl="0"/>
          <a:r>
            <a:rPr lang="zh-CN" altLang="en-US" dirty="0" smtClean="0"/>
            <a:t>（</a:t>
          </a:r>
          <a:r>
            <a:rPr lang="en-US" altLang="zh-CN" dirty="0" smtClean="0"/>
            <a:t>2</a:t>
          </a:r>
          <a:r>
            <a:rPr lang="zh-CN" altLang="en-US" dirty="0" smtClean="0"/>
            <a:t>）</a:t>
          </a:r>
          <a:r>
            <a:rPr lang="zh-CN" dirty="0" smtClean="0"/>
            <a:t>通信线路</a:t>
          </a:r>
          <a:endParaRPr lang="zh-CN" dirty="0"/>
        </a:p>
      </dgm:t>
    </dgm:pt>
    <dgm:pt modelId="{9289B109-45F4-4168-87E1-4E214816C4B7}" type="parTrans" cxnId="{E0AF6633-BC1E-4A13-961D-254EA2B47351}">
      <dgm:prSet/>
      <dgm:spPr/>
      <dgm:t>
        <a:bodyPr/>
        <a:lstStyle/>
        <a:p>
          <a:endParaRPr lang="zh-CN" altLang="en-US"/>
        </a:p>
      </dgm:t>
    </dgm:pt>
    <dgm:pt modelId="{BC6C50D0-6684-4233-8F93-DA959AE94174}" type="sibTrans" cxnId="{E0AF6633-BC1E-4A13-961D-254EA2B47351}">
      <dgm:prSet/>
      <dgm:spPr/>
      <dgm:t>
        <a:bodyPr/>
        <a:lstStyle/>
        <a:p>
          <a:endParaRPr lang="zh-CN" altLang="en-US"/>
        </a:p>
      </dgm:t>
    </dgm:pt>
    <dgm:pt modelId="{A9C4C546-A457-4781-BE13-F957472C1EC9}">
      <dgm:prSet/>
      <dgm:spPr/>
      <dgm:t>
        <a:bodyPr/>
        <a:lstStyle/>
        <a:p>
          <a:pPr rtl="0"/>
          <a:r>
            <a:rPr lang="zh-CN" altLang="en-US" dirty="0" smtClean="0"/>
            <a:t>（</a:t>
          </a:r>
          <a:r>
            <a:rPr lang="en-US" altLang="zh-CN" dirty="0" smtClean="0"/>
            <a:t>3</a:t>
          </a:r>
          <a:r>
            <a:rPr lang="zh-CN" altLang="en-US" dirty="0" smtClean="0"/>
            <a:t>）</a:t>
          </a:r>
          <a:r>
            <a:rPr lang="zh-CN" dirty="0" smtClean="0"/>
            <a:t>通信设备</a:t>
          </a:r>
          <a:endParaRPr lang="zh-CN" dirty="0"/>
        </a:p>
      </dgm:t>
    </dgm:pt>
    <dgm:pt modelId="{BD83FA3E-D6AD-4795-B768-BB23322850EB}" type="parTrans" cxnId="{45F9B267-33E3-4C01-AC4D-1CDC926400FB}">
      <dgm:prSet/>
      <dgm:spPr/>
      <dgm:t>
        <a:bodyPr/>
        <a:lstStyle/>
        <a:p>
          <a:endParaRPr lang="zh-CN" altLang="en-US"/>
        </a:p>
      </dgm:t>
    </dgm:pt>
    <dgm:pt modelId="{76C4E7CB-1E84-490A-BB05-9F3103F9977B}" type="sibTrans" cxnId="{45F9B267-33E3-4C01-AC4D-1CDC926400FB}">
      <dgm:prSet/>
      <dgm:spPr/>
      <dgm:t>
        <a:bodyPr/>
        <a:lstStyle/>
        <a:p>
          <a:endParaRPr lang="zh-CN" altLang="en-US"/>
        </a:p>
      </dgm:t>
    </dgm:pt>
    <dgm:pt modelId="{083DBBE8-1B15-4919-9AAD-1524E6131DA9}">
      <dgm:prSet/>
      <dgm:spPr/>
      <dgm:t>
        <a:bodyPr/>
        <a:lstStyle/>
        <a:p>
          <a:pPr rtl="0"/>
          <a:r>
            <a:rPr lang="en-US" altLang="zh-CN" b="1" dirty="0" smtClean="0"/>
            <a:t>1</a:t>
          </a:r>
          <a:r>
            <a:rPr lang="zh-CN" b="1" dirty="0" smtClean="0"/>
            <a:t>．</a:t>
          </a:r>
          <a:r>
            <a:rPr lang="zh-CN" altLang="en-US" b="1" dirty="0" smtClean="0"/>
            <a:t>通信</a:t>
          </a:r>
          <a:r>
            <a:rPr lang="zh-CN" b="1" dirty="0" smtClean="0"/>
            <a:t>子网</a:t>
          </a:r>
          <a:endParaRPr lang="zh-CN" dirty="0"/>
        </a:p>
      </dgm:t>
    </dgm:pt>
    <dgm:pt modelId="{2A098B89-65D0-400D-A270-82CD080E6991}" type="sibTrans" cxnId="{FA229AC6-955B-4F75-AC36-6361FB18EDA3}">
      <dgm:prSet/>
      <dgm:spPr/>
      <dgm:t>
        <a:bodyPr/>
        <a:lstStyle/>
        <a:p>
          <a:endParaRPr lang="zh-CN" altLang="en-US"/>
        </a:p>
      </dgm:t>
    </dgm:pt>
    <dgm:pt modelId="{80D14584-B3BB-425D-9A1F-808AED0A5933}" type="parTrans" cxnId="{FA229AC6-955B-4F75-AC36-6361FB18EDA3}">
      <dgm:prSet/>
      <dgm:spPr/>
      <dgm:t>
        <a:bodyPr/>
        <a:lstStyle/>
        <a:p>
          <a:endParaRPr lang="zh-CN" altLang="en-US"/>
        </a:p>
      </dgm:t>
    </dgm:pt>
    <dgm:pt modelId="{7CA2013C-88E8-4E1C-B6FF-F96B970AFCCF}">
      <dgm:prSet/>
      <dgm:spPr/>
      <dgm:t>
        <a:bodyPr/>
        <a:lstStyle/>
        <a:p>
          <a:pPr rtl="0"/>
          <a:endParaRPr lang="zh-CN" dirty="0"/>
        </a:p>
      </dgm:t>
    </dgm:pt>
    <dgm:pt modelId="{0D0BC89B-C535-4293-822C-C8EABA287FA7}" type="parTrans" cxnId="{5F56F336-1EA3-4520-A633-9385E0D62208}">
      <dgm:prSet/>
      <dgm:spPr/>
      <dgm:t>
        <a:bodyPr/>
        <a:lstStyle/>
        <a:p>
          <a:endParaRPr lang="zh-CN" altLang="en-US"/>
        </a:p>
      </dgm:t>
    </dgm:pt>
    <dgm:pt modelId="{2AE3A3E3-BF57-439C-9034-5E9A59EF8264}" type="sibTrans" cxnId="{5F56F336-1EA3-4520-A633-9385E0D62208}">
      <dgm:prSet/>
      <dgm:spPr/>
      <dgm:t>
        <a:bodyPr/>
        <a:lstStyle/>
        <a:p>
          <a:endParaRPr lang="zh-CN" altLang="en-US"/>
        </a:p>
      </dgm:t>
    </dgm:pt>
    <dgm:pt modelId="{D644746F-2BAE-454F-B9CE-3828FEAC5755}">
      <dgm:prSet/>
      <dgm:spPr/>
      <dgm:t>
        <a:bodyPr/>
        <a:lstStyle/>
        <a:p>
          <a:pPr rtl="0"/>
          <a:endParaRPr lang="zh-CN" dirty="0"/>
        </a:p>
      </dgm:t>
    </dgm:pt>
    <dgm:pt modelId="{0363B397-7E6B-4DE1-8EE0-902A9ABAE163}" type="parTrans" cxnId="{1342F433-ABC9-45F7-A491-63663DCA2610}">
      <dgm:prSet/>
      <dgm:spPr/>
      <dgm:t>
        <a:bodyPr/>
        <a:lstStyle/>
        <a:p>
          <a:endParaRPr lang="zh-CN" altLang="en-US"/>
        </a:p>
      </dgm:t>
    </dgm:pt>
    <dgm:pt modelId="{356D811B-A808-477E-AC42-CF8872B3D2E0}" type="sibTrans" cxnId="{1342F433-ABC9-45F7-A491-63663DCA2610}">
      <dgm:prSet/>
      <dgm:spPr/>
      <dgm:t>
        <a:bodyPr/>
        <a:lstStyle/>
        <a:p>
          <a:endParaRPr lang="zh-CN" altLang="en-US"/>
        </a:p>
      </dgm:t>
    </dgm:pt>
    <dgm:pt modelId="{32D52D76-F53A-42B3-881C-4D908303D6F3}" type="pres">
      <dgm:prSet presAssocID="{042ADD96-DF48-46DA-BD4D-15EF09014B00}" presName="linear" presStyleCnt="0">
        <dgm:presLayoutVars>
          <dgm:dir/>
          <dgm:animLvl val="lvl"/>
          <dgm:resizeHandles val="exact"/>
        </dgm:presLayoutVars>
      </dgm:prSet>
      <dgm:spPr/>
      <dgm:t>
        <a:bodyPr/>
        <a:lstStyle/>
        <a:p>
          <a:endParaRPr lang="zh-CN" altLang="en-US"/>
        </a:p>
      </dgm:t>
    </dgm:pt>
    <dgm:pt modelId="{6E47BC75-A6D8-4A10-920E-58FBC94CD458}" type="pres">
      <dgm:prSet presAssocID="{083DBBE8-1B15-4919-9AAD-1524E6131DA9}" presName="parentLin" presStyleCnt="0"/>
      <dgm:spPr/>
    </dgm:pt>
    <dgm:pt modelId="{5335461D-1579-4E79-8FA7-28FBA03F4BAE}" type="pres">
      <dgm:prSet presAssocID="{083DBBE8-1B15-4919-9AAD-1524E6131DA9}" presName="parentLeftMargin" presStyleLbl="node1" presStyleIdx="0" presStyleCnt="1"/>
      <dgm:spPr/>
      <dgm:t>
        <a:bodyPr/>
        <a:lstStyle/>
        <a:p>
          <a:endParaRPr lang="zh-CN" altLang="en-US"/>
        </a:p>
      </dgm:t>
    </dgm:pt>
    <dgm:pt modelId="{453E9193-4BAD-4344-B273-7D6C17D80DF3}" type="pres">
      <dgm:prSet presAssocID="{083DBBE8-1B15-4919-9AAD-1524E6131DA9}" presName="parentText" presStyleLbl="node1" presStyleIdx="0" presStyleCnt="1">
        <dgm:presLayoutVars>
          <dgm:chMax val="0"/>
          <dgm:bulletEnabled val="1"/>
        </dgm:presLayoutVars>
      </dgm:prSet>
      <dgm:spPr/>
      <dgm:t>
        <a:bodyPr/>
        <a:lstStyle/>
        <a:p>
          <a:endParaRPr lang="zh-CN" altLang="en-US"/>
        </a:p>
      </dgm:t>
    </dgm:pt>
    <dgm:pt modelId="{A5FD53BF-61C0-4FFE-9D31-B3768742DF12}" type="pres">
      <dgm:prSet presAssocID="{083DBBE8-1B15-4919-9AAD-1524E6131DA9}" presName="negativeSpace" presStyleCnt="0"/>
      <dgm:spPr/>
    </dgm:pt>
    <dgm:pt modelId="{483D9AB3-C30F-4E62-82D1-90039D6A6987}" type="pres">
      <dgm:prSet presAssocID="{083DBBE8-1B15-4919-9AAD-1524E6131DA9}" presName="childText" presStyleLbl="conFgAcc1" presStyleIdx="0" presStyleCnt="1">
        <dgm:presLayoutVars>
          <dgm:bulletEnabled val="1"/>
        </dgm:presLayoutVars>
      </dgm:prSet>
      <dgm:spPr/>
      <dgm:t>
        <a:bodyPr/>
        <a:lstStyle/>
        <a:p>
          <a:endParaRPr lang="zh-CN" altLang="en-US"/>
        </a:p>
      </dgm:t>
    </dgm:pt>
  </dgm:ptLst>
  <dgm:cxnLst>
    <dgm:cxn modelId="{E0AF6633-BC1E-4A13-961D-254EA2B47351}" srcId="{083DBBE8-1B15-4919-9AAD-1524E6131DA9}" destId="{1A761128-2562-4A6F-8A29-432C680A99BF}" srcOrd="1" destOrd="0" parTransId="{9289B109-45F4-4168-87E1-4E214816C4B7}" sibTransId="{BC6C50D0-6684-4233-8F93-DA959AE94174}"/>
    <dgm:cxn modelId="{82454684-02AF-4F89-BE6B-AC69BD9930AF}" type="presOf" srcId="{D644746F-2BAE-454F-B9CE-3828FEAC5755}" destId="{483D9AB3-C30F-4E62-82D1-90039D6A6987}" srcOrd="0" destOrd="3" presId="urn:microsoft.com/office/officeart/2005/8/layout/list1"/>
    <dgm:cxn modelId="{FA229AC6-955B-4F75-AC36-6361FB18EDA3}" srcId="{042ADD96-DF48-46DA-BD4D-15EF09014B00}" destId="{083DBBE8-1B15-4919-9AAD-1524E6131DA9}" srcOrd="0" destOrd="0" parTransId="{80D14584-B3BB-425D-9A1F-808AED0A5933}" sibTransId="{2A098B89-65D0-400D-A270-82CD080E6991}"/>
    <dgm:cxn modelId="{F287E2B3-CE1E-4256-8058-F1A78F6B8912}" type="presOf" srcId="{083DBBE8-1B15-4919-9AAD-1524E6131DA9}" destId="{5335461D-1579-4E79-8FA7-28FBA03F4BAE}" srcOrd="0" destOrd="0" presId="urn:microsoft.com/office/officeart/2005/8/layout/list1"/>
    <dgm:cxn modelId="{5F56F336-1EA3-4520-A633-9385E0D62208}" srcId="{083DBBE8-1B15-4919-9AAD-1524E6131DA9}" destId="{7CA2013C-88E8-4E1C-B6FF-F96B970AFCCF}" srcOrd="4" destOrd="0" parTransId="{0D0BC89B-C535-4293-822C-C8EABA287FA7}" sibTransId="{2AE3A3E3-BF57-439C-9034-5E9A59EF8264}"/>
    <dgm:cxn modelId="{45F9B267-33E3-4C01-AC4D-1CDC926400FB}" srcId="{083DBBE8-1B15-4919-9AAD-1524E6131DA9}" destId="{A9C4C546-A457-4781-BE13-F957472C1EC9}" srcOrd="2" destOrd="0" parTransId="{BD83FA3E-D6AD-4795-B768-BB23322850EB}" sibTransId="{76C4E7CB-1E84-490A-BB05-9F3103F9977B}"/>
    <dgm:cxn modelId="{1342F433-ABC9-45F7-A491-63663DCA2610}" srcId="{083DBBE8-1B15-4919-9AAD-1524E6131DA9}" destId="{D644746F-2BAE-454F-B9CE-3828FEAC5755}" srcOrd="3" destOrd="0" parTransId="{0363B397-7E6B-4DE1-8EE0-902A9ABAE163}" sibTransId="{356D811B-A808-477E-AC42-CF8872B3D2E0}"/>
    <dgm:cxn modelId="{7457ACAE-56D6-44C5-AFA0-57CAC3FB5005}" type="presOf" srcId="{7CA2013C-88E8-4E1C-B6FF-F96B970AFCCF}" destId="{483D9AB3-C30F-4E62-82D1-90039D6A6987}" srcOrd="0" destOrd="4" presId="urn:microsoft.com/office/officeart/2005/8/layout/list1"/>
    <dgm:cxn modelId="{BCA0B157-A866-44D1-9E48-3CF6E36CE12F}" srcId="{083DBBE8-1B15-4919-9AAD-1524E6131DA9}" destId="{A30FD490-08D8-4483-8D77-6AFB10524C70}" srcOrd="0" destOrd="0" parTransId="{2EEB88AD-BF0A-42F6-B75D-3C69E9B341BC}" sibTransId="{D30394A8-1DAC-4310-9446-C38DA359B098}"/>
    <dgm:cxn modelId="{BE5CF450-7418-49E3-9625-0071BC417053}" type="presOf" srcId="{083DBBE8-1B15-4919-9AAD-1524E6131DA9}" destId="{453E9193-4BAD-4344-B273-7D6C17D80DF3}" srcOrd="1" destOrd="0" presId="urn:microsoft.com/office/officeart/2005/8/layout/list1"/>
    <dgm:cxn modelId="{425179DC-3DF1-4FBA-B1A2-AB56DCF18E00}" type="presOf" srcId="{1A761128-2562-4A6F-8A29-432C680A99BF}" destId="{483D9AB3-C30F-4E62-82D1-90039D6A6987}" srcOrd="0" destOrd="1" presId="urn:microsoft.com/office/officeart/2005/8/layout/list1"/>
    <dgm:cxn modelId="{7B1AB6F7-DBF7-4757-A292-591A183BDF77}" type="presOf" srcId="{A9C4C546-A457-4781-BE13-F957472C1EC9}" destId="{483D9AB3-C30F-4E62-82D1-90039D6A6987}" srcOrd="0" destOrd="2" presId="urn:microsoft.com/office/officeart/2005/8/layout/list1"/>
    <dgm:cxn modelId="{9BBAF7D7-A5FE-4C3F-85B6-A38D3D62448A}" type="presOf" srcId="{042ADD96-DF48-46DA-BD4D-15EF09014B00}" destId="{32D52D76-F53A-42B3-881C-4D908303D6F3}" srcOrd="0" destOrd="0" presId="urn:microsoft.com/office/officeart/2005/8/layout/list1"/>
    <dgm:cxn modelId="{83C805D6-3886-4082-9FE8-D88A59CA7211}" type="presOf" srcId="{A30FD490-08D8-4483-8D77-6AFB10524C70}" destId="{483D9AB3-C30F-4E62-82D1-90039D6A6987}" srcOrd="0" destOrd="0" presId="urn:microsoft.com/office/officeart/2005/8/layout/list1"/>
    <dgm:cxn modelId="{9BB91E49-9D6C-4851-90AA-47F8F6F6A28B}" type="presParOf" srcId="{32D52D76-F53A-42B3-881C-4D908303D6F3}" destId="{6E47BC75-A6D8-4A10-920E-58FBC94CD458}" srcOrd="0" destOrd="0" presId="urn:microsoft.com/office/officeart/2005/8/layout/list1"/>
    <dgm:cxn modelId="{BED71BFB-524C-43ED-B4E9-9D1549E4DB6E}" type="presParOf" srcId="{6E47BC75-A6D8-4A10-920E-58FBC94CD458}" destId="{5335461D-1579-4E79-8FA7-28FBA03F4BAE}" srcOrd="0" destOrd="0" presId="urn:microsoft.com/office/officeart/2005/8/layout/list1"/>
    <dgm:cxn modelId="{CE811EAB-8E2F-4723-96EA-7A67F52BF83C}" type="presParOf" srcId="{6E47BC75-A6D8-4A10-920E-58FBC94CD458}" destId="{453E9193-4BAD-4344-B273-7D6C17D80DF3}" srcOrd="1" destOrd="0" presId="urn:microsoft.com/office/officeart/2005/8/layout/list1"/>
    <dgm:cxn modelId="{620711F0-DC98-4599-A8C3-30B0E5256C65}" type="presParOf" srcId="{32D52D76-F53A-42B3-881C-4D908303D6F3}" destId="{A5FD53BF-61C0-4FFE-9D31-B3768742DF12}" srcOrd="1" destOrd="0" presId="urn:microsoft.com/office/officeart/2005/8/layout/list1"/>
    <dgm:cxn modelId="{F9094971-5B6B-4BB0-A42D-626F16BA2C51}" type="presParOf" srcId="{32D52D76-F53A-42B3-881C-4D908303D6F3}" destId="{483D9AB3-C30F-4E62-82D1-90039D6A698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4A811AB3-4BCE-4696-BBCF-2D5DBFDA65BD}" type="doc">
      <dgm:prSet loTypeId="urn:microsoft.com/office/officeart/2005/8/layout/vList2" loCatId="list" qsTypeId="urn:microsoft.com/office/officeart/2005/8/quickstyle/simple1" qsCatId="simple" csTypeId="urn:microsoft.com/office/officeart/2005/8/colors/accent1_1" csCatId="accent1"/>
      <dgm:spPr/>
      <dgm:t>
        <a:bodyPr/>
        <a:lstStyle/>
        <a:p>
          <a:endParaRPr lang="zh-CN" altLang="en-US"/>
        </a:p>
      </dgm:t>
    </dgm:pt>
    <dgm:pt modelId="{EBB02EAF-3CDE-4E32-B729-095AD1CBD024}">
      <dgm:prSet/>
      <dgm:spPr/>
      <dgm:t>
        <a:bodyPr/>
        <a:lstStyle/>
        <a:p>
          <a:pPr rtl="0"/>
          <a:r>
            <a:rPr lang="zh-CN" dirty="0" smtClean="0"/>
            <a:t>应用层完成物品信息的汇总、协同、共享、互通、分析、决策等功能，相当于物联网的控制层、决策层。物联网的根本还是为人服务，应用层完成物品与人的最终交互，前面两层将物品的信息大范围地收集起来，汇总在应用层进行统一分析、决策，用于支撑跨行业、跨应用、跨系统之间的信息协同、共享、互通，提高信息的综合利用度，最大程度地为人类服务。</a:t>
          </a:r>
          <a:endParaRPr lang="zh-CN" dirty="0"/>
        </a:p>
      </dgm:t>
    </dgm:pt>
    <dgm:pt modelId="{68305C28-44E2-4C40-8932-6D9F434912D2}" type="parTrans" cxnId="{9B54CDEF-DD0D-49D4-B4E8-39283E137391}">
      <dgm:prSet/>
      <dgm:spPr/>
      <dgm:t>
        <a:bodyPr/>
        <a:lstStyle/>
        <a:p>
          <a:endParaRPr lang="zh-CN" altLang="en-US"/>
        </a:p>
      </dgm:t>
    </dgm:pt>
    <dgm:pt modelId="{3634FAA5-D455-4D2A-8AAC-54D7D3039468}" type="sibTrans" cxnId="{9B54CDEF-DD0D-49D4-B4E8-39283E137391}">
      <dgm:prSet/>
      <dgm:spPr/>
      <dgm:t>
        <a:bodyPr/>
        <a:lstStyle/>
        <a:p>
          <a:endParaRPr lang="zh-CN" altLang="en-US"/>
        </a:p>
      </dgm:t>
    </dgm:pt>
    <dgm:pt modelId="{F3A8A6F7-F994-4946-AD7E-C8032555162E}">
      <dgm:prSet/>
      <dgm:spPr/>
      <dgm:t>
        <a:bodyPr/>
        <a:lstStyle/>
        <a:p>
          <a:pPr rtl="0"/>
          <a:r>
            <a:rPr lang="zh-CN" dirty="0" smtClean="0"/>
            <a:t>应用层是物联网和用户的接口，它与行业需求相结合，实现物联网的智能应用。根据用户需求，应用层构建面向各类行业实际应用的管理平台和运行平台，并根据各种应用的特点集成相关的内容服务。为了更好地提供准确的信息服务，必须结合不同行业的专业知识和业务模型，通过大数据、云计算、海计算、数据挖掘、分布式数据处理等数据分析处理技术支撑，完成诸如食品安全控制、现代物流管理、数字医疗、智能交通、智能建筑、环境保护、数字家庭等智能化信息管理。</a:t>
          </a:r>
          <a:endParaRPr lang="zh-CN" dirty="0"/>
        </a:p>
      </dgm:t>
    </dgm:pt>
    <dgm:pt modelId="{C3345D3E-54DB-4F67-96A6-3936F23205D3}" type="parTrans" cxnId="{C7B6D759-8151-416C-A96D-E9EE145D30F1}">
      <dgm:prSet/>
      <dgm:spPr/>
      <dgm:t>
        <a:bodyPr/>
        <a:lstStyle/>
        <a:p>
          <a:endParaRPr lang="zh-CN" altLang="en-US"/>
        </a:p>
      </dgm:t>
    </dgm:pt>
    <dgm:pt modelId="{6D58F27A-A452-47EA-B309-7A21FC4B60DE}" type="sibTrans" cxnId="{C7B6D759-8151-416C-A96D-E9EE145D30F1}">
      <dgm:prSet/>
      <dgm:spPr/>
      <dgm:t>
        <a:bodyPr/>
        <a:lstStyle/>
        <a:p>
          <a:endParaRPr lang="zh-CN" altLang="en-US"/>
        </a:p>
      </dgm:t>
    </dgm:pt>
    <dgm:pt modelId="{A5A8D9D2-3466-4415-A6D3-B76369A3F44A}" type="pres">
      <dgm:prSet presAssocID="{4A811AB3-4BCE-4696-BBCF-2D5DBFDA65BD}" presName="linear" presStyleCnt="0">
        <dgm:presLayoutVars>
          <dgm:animLvl val="lvl"/>
          <dgm:resizeHandles val="exact"/>
        </dgm:presLayoutVars>
      </dgm:prSet>
      <dgm:spPr/>
      <dgm:t>
        <a:bodyPr/>
        <a:lstStyle/>
        <a:p>
          <a:endParaRPr lang="zh-CN" altLang="en-US"/>
        </a:p>
      </dgm:t>
    </dgm:pt>
    <dgm:pt modelId="{A79FCCB1-7C7C-47D6-AB57-DD1B00F54B63}" type="pres">
      <dgm:prSet presAssocID="{EBB02EAF-3CDE-4E32-B729-095AD1CBD024}" presName="parentText" presStyleLbl="node1" presStyleIdx="0" presStyleCnt="2">
        <dgm:presLayoutVars>
          <dgm:chMax val="0"/>
          <dgm:bulletEnabled val="1"/>
        </dgm:presLayoutVars>
      </dgm:prSet>
      <dgm:spPr/>
      <dgm:t>
        <a:bodyPr/>
        <a:lstStyle/>
        <a:p>
          <a:endParaRPr lang="zh-CN" altLang="en-US"/>
        </a:p>
      </dgm:t>
    </dgm:pt>
    <dgm:pt modelId="{5D7FAE1C-F9FD-4EA8-9BEE-EE8D3169E7EE}" type="pres">
      <dgm:prSet presAssocID="{3634FAA5-D455-4D2A-8AAC-54D7D3039468}" presName="spacer" presStyleCnt="0"/>
      <dgm:spPr/>
    </dgm:pt>
    <dgm:pt modelId="{5451DA45-D410-4E21-BDD7-FE1B4907DE5E}" type="pres">
      <dgm:prSet presAssocID="{F3A8A6F7-F994-4946-AD7E-C8032555162E}" presName="parentText" presStyleLbl="node1" presStyleIdx="1" presStyleCnt="2">
        <dgm:presLayoutVars>
          <dgm:chMax val="0"/>
          <dgm:bulletEnabled val="1"/>
        </dgm:presLayoutVars>
      </dgm:prSet>
      <dgm:spPr/>
      <dgm:t>
        <a:bodyPr/>
        <a:lstStyle/>
        <a:p>
          <a:endParaRPr lang="zh-CN" altLang="en-US"/>
        </a:p>
      </dgm:t>
    </dgm:pt>
  </dgm:ptLst>
  <dgm:cxnLst>
    <dgm:cxn modelId="{C7B6D759-8151-416C-A96D-E9EE145D30F1}" srcId="{4A811AB3-4BCE-4696-BBCF-2D5DBFDA65BD}" destId="{F3A8A6F7-F994-4946-AD7E-C8032555162E}" srcOrd="1" destOrd="0" parTransId="{C3345D3E-54DB-4F67-96A6-3936F23205D3}" sibTransId="{6D58F27A-A452-47EA-B309-7A21FC4B60DE}"/>
    <dgm:cxn modelId="{FAE92869-720F-4343-922D-550DD2E3D1E3}" type="presOf" srcId="{F3A8A6F7-F994-4946-AD7E-C8032555162E}" destId="{5451DA45-D410-4E21-BDD7-FE1B4907DE5E}" srcOrd="0" destOrd="0" presId="urn:microsoft.com/office/officeart/2005/8/layout/vList2"/>
    <dgm:cxn modelId="{C37E53C5-A4D9-4BBB-8E23-635BF0EEBA9E}" type="presOf" srcId="{4A811AB3-4BCE-4696-BBCF-2D5DBFDA65BD}" destId="{A5A8D9D2-3466-4415-A6D3-B76369A3F44A}" srcOrd="0" destOrd="0" presId="urn:microsoft.com/office/officeart/2005/8/layout/vList2"/>
    <dgm:cxn modelId="{9B54CDEF-DD0D-49D4-B4E8-39283E137391}" srcId="{4A811AB3-4BCE-4696-BBCF-2D5DBFDA65BD}" destId="{EBB02EAF-3CDE-4E32-B729-095AD1CBD024}" srcOrd="0" destOrd="0" parTransId="{68305C28-44E2-4C40-8932-6D9F434912D2}" sibTransId="{3634FAA5-D455-4D2A-8AAC-54D7D3039468}"/>
    <dgm:cxn modelId="{C0ACEDFA-29A9-4AC3-92C1-2862D203D78D}" type="presOf" srcId="{EBB02EAF-3CDE-4E32-B729-095AD1CBD024}" destId="{A79FCCB1-7C7C-47D6-AB57-DD1B00F54B63}" srcOrd="0" destOrd="0" presId="urn:microsoft.com/office/officeart/2005/8/layout/vList2"/>
    <dgm:cxn modelId="{91131214-F0A5-47B6-B27E-0BA2B0A3561B}" type="presParOf" srcId="{A5A8D9D2-3466-4415-A6D3-B76369A3F44A}" destId="{A79FCCB1-7C7C-47D6-AB57-DD1B00F54B63}" srcOrd="0" destOrd="0" presId="urn:microsoft.com/office/officeart/2005/8/layout/vList2"/>
    <dgm:cxn modelId="{8CB1FCB4-A35C-44E9-833E-C76199539EE6}" type="presParOf" srcId="{A5A8D9D2-3466-4415-A6D3-B76369A3F44A}" destId="{5D7FAE1C-F9FD-4EA8-9BEE-EE8D3169E7EE}" srcOrd="1" destOrd="0" presId="urn:microsoft.com/office/officeart/2005/8/layout/vList2"/>
    <dgm:cxn modelId="{9B7AEC73-A81F-460E-BD4C-A69D43B3C9AB}" type="presParOf" srcId="{A5A8D9D2-3466-4415-A6D3-B76369A3F44A}" destId="{5451DA45-D410-4E21-BDD7-FE1B4907DE5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27ADCC1E-BF49-47C2-93B6-6CB714ECC8B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65530E24-A3CF-40DF-96D3-20EA04BA7D41}">
      <dgm:prSet/>
      <dgm:spPr/>
      <dgm:t>
        <a:bodyPr/>
        <a:lstStyle/>
        <a:p>
          <a:pPr rtl="0"/>
          <a:r>
            <a:rPr lang="zh-CN" dirty="0" smtClean="0"/>
            <a:t>第一</a:t>
          </a:r>
          <a:endParaRPr lang="zh-CN" dirty="0"/>
        </a:p>
      </dgm:t>
    </dgm:pt>
    <dgm:pt modelId="{C481F044-B80F-4C8E-90D5-5C4AC30FF752}" type="parTrans" cxnId="{291885E3-7B1D-4DD6-8BBB-23378D07B25A}">
      <dgm:prSet/>
      <dgm:spPr/>
      <dgm:t>
        <a:bodyPr/>
        <a:lstStyle/>
        <a:p>
          <a:endParaRPr lang="zh-CN" altLang="en-US"/>
        </a:p>
      </dgm:t>
    </dgm:pt>
    <dgm:pt modelId="{849B82B8-CEAC-408B-B99E-A20BF590E8A0}" type="sibTrans" cxnId="{291885E3-7B1D-4DD6-8BBB-23378D07B25A}">
      <dgm:prSet/>
      <dgm:spPr/>
      <dgm:t>
        <a:bodyPr/>
        <a:lstStyle/>
        <a:p>
          <a:endParaRPr lang="zh-CN" altLang="en-US"/>
        </a:p>
      </dgm:t>
    </dgm:pt>
    <dgm:pt modelId="{4647A266-D374-4F42-951D-93FF6BECB520}">
      <dgm:prSet/>
      <dgm:spPr/>
      <dgm:t>
        <a:bodyPr/>
        <a:lstStyle/>
        <a:p>
          <a:pPr rtl="0"/>
          <a:r>
            <a:rPr lang="zh-CN" dirty="0" smtClean="0"/>
            <a:t>第二</a:t>
          </a:r>
          <a:endParaRPr lang="zh-CN" dirty="0"/>
        </a:p>
      </dgm:t>
    </dgm:pt>
    <dgm:pt modelId="{9D159035-C737-471C-B8A8-3BD793A5A28A}" type="parTrans" cxnId="{14341DF1-55A0-4694-8F4A-5C2394D1D80C}">
      <dgm:prSet/>
      <dgm:spPr/>
      <dgm:t>
        <a:bodyPr/>
        <a:lstStyle/>
        <a:p>
          <a:endParaRPr lang="zh-CN" altLang="en-US"/>
        </a:p>
      </dgm:t>
    </dgm:pt>
    <dgm:pt modelId="{99CD98AD-6E98-452E-826E-088D8CC69033}" type="sibTrans" cxnId="{14341DF1-55A0-4694-8F4A-5C2394D1D80C}">
      <dgm:prSet/>
      <dgm:spPr/>
      <dgm:t>
        <a:bodyPr/>
        <a:lstStyle/>
        <a:p>
          <a:endParaRPr lang="zh-CN" altLang="en-US"/>
        </a:p>
      </dgm:t>
    </dgm:pt>
    <dgm:pt modelId="{71EFF669-5EEB-4653-9622-94920BBC1C89}">
      <dgm:prSet/>
      <dgm:spPr/>
      <dgm:t>
        <a:bodyPr/>
        <a:lstStyle/>
        <a:p>
          <a:pPr rtl="0"/>
          <a:r>
            <a:rPr lang="zh-CN" dirty="0" smtClean="0"/>
            <a:t>第三</a:t>
          </a:r>
          <a:endParaRPr lang="zh-CN" dirty="0"/>
        </a:p>
      </dgm:t>
    </dgm:pt>
    <dgm:pt modelId="{1CE817D2-DEC0-44B3-90E5-9F769900EF05}" type="parTrans" cxnId="{4D3829AC-925E-4D84-93F2-FA1BBE36BA11}">
      <dgm:prSet/>
      <dgm:spPr/>
      <dgm:t>
        <a:bodyPr/>
        <a:lstStyle/>
        <a:p>
          <a:endParaRPr lang="zh-CN" altLang="en-US"/>
        </a:p>
      </dgm:t>
    </dgm:pt>
    <dgm:pt modelId="{30E52ED6-EF35-4F39-8289-E5271C922AB2}" type="sibTrans" cxnId="{4D3829AC-925E-4D84-93F2-FA1BBE36BA11}">
      <dgm:prSet/>
      <dgm:spPr/>
      <dgm:t>
        <a:bodyPr/>
        <a:lstStyle/>
        <a:p>
          <a:endParaRPr lang="zh-CN" altLang="en-US"/>
        </a:p>
      </dgm:t>
    </dgm:pt>
    <dgm:pt modelId="{CA92C7B5-7DF6-49D7-AD3C-AB3B0AF701BE}">
      <dgm:prSet/>
      <dgm:spPr/>
      <dgm:t>
        <a:bodyPr/>
        <a:lstStyle/>
        <a:p>
          <a:pPr rtl="0"/>
          <a:r>
            <a:rPr lang="zh-CN" dirty="0" smtClean="0"/>
            <a:t>第四</a:t>
          </a:r>
          <a:endParaRPr lang="zh-CN" dirty="0"/>
        </a:p>
      </dgm:t>
    </dgm:pt>
    <dgm:pt modelId="{6B838F08-FCB0-43C4-AD80-D24ED0518AA1}" type="parTrans" cxnId="{AE18F491-05D6-42DA-BAC2-C451259180C1}">
      <dgm:prSet/>
      <dgm:spPr/>
      <dgm:t>
        <a:bodyPr/>
        <a:lstStyle/>
        <a:p>
          <a:endParaRPr lang="zh-CN" altLang="en-US"/>
        </a:p>
      </dgm:t>
    </dgm:pt>
    <dgm:pt modelId="{B04EA564-63FA-4F63-9DAC-9D2EC12D8B56}" type="sibTrans" cxnId="{AE18F491-05D6-42DA-BAC2-C451259180C1}">
      <dgm:prSet/>
      <dgm:spPr/>
      <dgm:t>
        <a:bodyPr/>
        <a:lstStyle/>
        <a:p>
          <a:endParaRPr lang="zh-CN" altLang="en-US"/>
        </a:p>
      </dgm:t>
    </dgm:pt>
    <dgm:pt modelId="{FC78B6CD-AFF9-430C-A894-6023045B203C}">
      <dgm:prSet/>
      <dgm:spPr/>
      <dgm:t>
        <a:bodyPr/>
        <a:lstStyle/>
        <a:p>
          <a:pPr rtl="0"/>
          <a:r>
            <a:rPr lang="zh-CN" dirty="0" smtClean="0"/>
            <a:t>第五</a:t>
          </a:r>
          <a:endParaRPr lang="zh-CN" dirty="0"/>
        </a:p>
      </dgm:t>
    </dgm:pt>
    <dgm:pt modelId="{C5C1EDF7-E028-40F5-972F-62B27363BFD7}" type="parTrans" cxnId="{36095976-9409-482B-A20C-37C0B252BE60}">
      <dgm:prSet/>
      <dgm:spPr/>
      <dgm:t>
        <a:bodyPr/>
        <a:lstStyle/>
        <a:p>
          <a:endParaRPr lang="zh-CN" altLang="en-US"/>
        </a:p>
      </dgm:t>
    </dgm:pt>
    <dgm:pt modelId="{F9396FF9-F824-4D97-850D-200E927E002B}" type="sibTrans" cxnId="{36095976-9409-482B-A20C-37C0B252BE60}">
      <dgm:prSet/>
      <dgm:spPr/>
      <dgm:t>
        <a:bodyPr/>
        <a:lstStyle/>
        <a:p>
          <a:endParaRPr lang="zh-CN" altLang="en-US"/>
        </a:p>
      </dgm:t>
    </dgm:pt>
    <dgm:pt modelId="{F4B1D193-441D-43B3-AD2E-FD82F3EF672F}">
      <dgm:prSet/>
      <dgm:spPr/>
      <dgm:t>
        <a:bodyPr/>
        <a:lstStyle/>
        <a:p>
          <a:pPr rtl="0"/>
          <a:r>
            <a:rPr lang="zh-CN" dirty="0" smtClean="0"/>
            <a:t>最后</a:t>
          </a:r>
          <a:endParaRPr lang="zh-CN" dirty="0"/>
        </a:p>
      </dgm:t>
    </dgm:pt>
    <dgm:pt modelId="{06D3C3C7-1117-477B-AD27-B4343CBAF86D}" type="parTrans" cxnId="{0CA55A28-2CE1-4608-BE1F-7915052DFF1A}">
      <dgm:prSet/>
      <dgm:spPr/>
      <dgm:t>
        <a:bodyPr/>
        <a:lstStyle/>
        <a:p>
          <a:endParaRPr lang="zh-CN" altLang="en-US"/>
        </a:p>
      </dgm:t>
    </dgm:pt>
    <dgm:pt modelId="{9C54838C-1419-445B-B577-E19103EC8F0A}" type="sibTrans" cxnId="{0CA55A28-2CE1-4608-BE1F-7915052DFF1A}">
      <dgm:prSet/>
      <dgm:spPr/>
      <dgm:t>
        <a:bodyPr/>
        <a:lstStyle/>
        <a:p>
          <a:endParaRPr lang="zh-CN" altLang="en-US"/>
        </a:p>
      </dgm:t>
    </dgm:pt>
    <dgm:pt modelId="{C82A02D8-C555-4986-B9CD-7C83B8D389AC}">
      <dgm:prSet custT="1"/>
      <dgm:spPr/>
      <dgm:t>
        <a:bodyPr/>
        <a:lstStyle/>
        <a:p>
          <a:pPr rtl="0"/>
          <a:r>
            <a:rPr lang="en-US" sz="1800" dirty="0" smtClean="0"/>
            <a:t>M2M</a:t>
          </a:r>
          <a:r>
            <a:rPr lang="zh-CN" sz="1800" dirty="0" smtClean="0"/>
            <a:t>车联网市场是最具内生动力和商业化更加成熟的两个领域</a:t>
          </a:r>
          <a:endParaRPr lang="zh-CN" sz="1800" dirty="0"/>
        </a:p>
      </dgm:t>
    </dgm:pt>
    <dgm:pt modelId="{8AECE29A-0266-4984-8DEA-5553022D23FF}" type="parTrans" cxnId="{EE9F9908-5F47-4782-A035-D44CC92A1176}">
      <dgm:prSet/>
      <dgm:spPr/>
      <dgm:t>
        <a:bodyPr/>
        <a:lstStyle/>
        <a:p>
          <a:endParaRPr lang="zh-CN" altLang="en-US"/>
        </a:p>
      </dgm:t>
    </dgm:pt>
    <dgm:pt modelId="{E4EE25C4-7D91-4B9C-A713-C2DB78CFA302}" type="sibTrans" cxnId="{EE9F9908-5F47-4782-A035-D44CC92A1176}">
      <dgm:prSet/>
      <dgm:spPr/>
      <dgm:t>
        <a:bodyPr/>
        <a:lstStyle/>
        <a:p>
          <a:endParaRPr lang="zh-CN" altLang="en-US"/>
        </a:p>
      </dgm:t>
    </dgm:pt>
    <dgm:pt modelId="{878C25A3-91B8-4BC6-B0E5-96E75D88D558}">
      <dgm:prSet custT="1"/>
      <dgm:spPr/>
      <dgm:t>
        <a:bodyPr/>
        <a:lstStyle/>
        <a:p>
          <a:pPr rtl="0"/>
          <a:r>
            <a:rPr lang="zh-CN" altLang="en-US" sz="1800" dirty="0" smtClean="0"/>
            <a:t>整体的物联网在未来整个工业方面的应用，将推动工业整个转型升级和新产业革命的发展</a:t>
          </a:r>
          <a:r>
            <a:rPr lang="zh-CN" altLang="en-US" sz="1500" dirty="0" smtClean="0"/>
            <a:t>。</a:t>
          </a:r>
          <a:endParaRPr lang="zh-CN" altLang="en-US" sz="1500" dirty="0"/>
        </a:p>
      </dgm:t>
    </dgm:pt>
    <dgm:pt modelId="{D9593769-6191-4ED0-BD85-8DE93F62A960}" type="parTrans" cxnId="{A0A17D18-37DF-481F-AD64-58D6FE876241}">
      <dgm:prSet/>
      <dgm:spPr/>
      <dgm:t>
        <a:bodyPr/>
        <a:lstStyle/>
        <a:p>
          <a:endParaRPr lang="zh-CN" altLang="en-US"/>
        </a:p>
      </dgm:t>
    </dgm:pt>
    <dgm:pt modelId="{27B3C7C7-E172-4EC4-931F-A0ED940B88F8}" type="sibTrans" cxnId="{A0A17D18-37DF-481F-AD64-58D6FE876241}">
      <dgm:prSet/>
      <dgm:spPr/>
      <dgm:t>
        <a:bodyPr/>
        <a:lstStyle/>
        <a:p>
          <a:endParaRPr lang="zh-CN" altLang="en-US"/>
        </a:p>
      </dgm:t>
    </dgm:pt>
    <dgm:pt modelId="{91F600C2-C0E7-4144-898B-23F3ED90F9C5}">
      <dgm:prSet custT="1"/>
      <dgm:spPr/>
      <dgm:t>
        <a:bodyPr/>
        <a:lstStyle/>
        <a:p>
          <a:pPr rtl="0"/>
          <a:r>
            <a:rPr lang="zh-CN" altLang="en-US" sz="1800" dirty="0" smtClean="0"/>
            <a:t>物联网与移动互联网融合将最具市场潜力，创新空间最大，这也是我们对整体未来发展的一种判断。</a:t>
          </a:r>
          <a:endParaRPr lang="zh-CN" altLang="en-US" sz="1800" dirty="0"/>
        </a:p>
      </dgm:t>
    </dgm:pt>
    <dgm:pt modelId="{2B4693D1-0FD2-4455-88E4-12A4475EBC7C}" type="parTrans" cxnId="{94AB619A-2B09-4A72-AB94-AF39997CF9C2}">
      <dgm:prSet/>
      <dgm:spPr/>
      <dgm:t>
        <a:bodyPr/>
        <a:lstStyle/>
        <a:p>
          <a:endParaRPr lang="zh-CN" altLang="en-US"/>
        </a:p>
      </dgm:t>
    </dgm:pt>
    <dgm:pt modelId="{C4CF5062-28F9-4571-9609-EAD93CDCA2E1}" type="sibTrans" cxnId="{94AB619A-2B09-4A72-AB94-AF39997CF9C2}">
      <dgm:prSet/>
      <dgm:spPr/>
      <dgm:t>
        <a:bodyPr/>
        <a:lstStyle/>
        <a:p>
          <a:endParaRPr lang="zh-CN" altLang="en-US"/>
        </a:p>
      </dgm:t>
    </dgm:pt>
    <dgm:pt modelId="{94EC3820-1FE3-4961-A2B7-E4A2631A2EDC}">
      <dgm:prSet custT="1"/>
      <dgm:spPr/>
      <dgm:t>
        <a:bodyPr/>
        <a:lstStyle/>
        <a:p>
          <a:pPr rtl="0"/>
          <a:r>
            <a:rPr lang="zh-CN" altLang="en-US" sz="1800" dirty="0" smtClean="0"/>
            <a:t>行业应用仍将持续稳步发展，蕴含巨大空间。</a:t>
          </a:r>
          <a:endParaRPr lang="zh-CN" altLang="en-US" sz="1800" dirty="0"/>
        </a:p>
      </dgm:t>
    </dgm:pt>
    <dgm:pt modelId="{F298DFBA-131F-4696-8539-751D05157010}" type="parTrans" cxnId="{091DDEC4-BD14-4E9B-B43E-9C96A8EEAA31}">
      <dgm:prSet/>
      <dgm:spPr/>
      <dgm:t>
        <a:bodyPr/>
        <a:lstStyle/>
        <a:p>
          <a:endParaRPr lang="zh-CN" altLang="en-US"/>
        </a:p>
      </dgm:t>
    </dgm:pt>
    <dgm:pt modelId="{29548A11-E3BC-445E-8510-B5A7D8A97956}" type="sibTrans" cxnId="{091DDEC4-BD14-4E9B-B43E-9C96A8EEAA31}">
      <dgm:prSet/>
      <dgm:spPr/>
      <dgm:t>
        <a:bodyPr/>
        <a:lstStyle/>
        <a:p>
          <a:endParaRPr lang="zh-CN" altLang="en-US"/>
        </a:p>
      </dgm:t>
    </dgm:pt>
    <dgm:pt modelId="{7D8023DE-AB92-4223-B39D-66CDE5BA3593}">
      <dgm:prSet custT="1"/>
      <dgm:spPr/>
      <dgm:t>
        <a:bodyPr/>
        <a:lstStyle/>
        <a:p>
          <a:pPr rtl="0"/>
          <a:r>
            <a:rPr lang="zh-CN" altLang="en-US" sz="1800" dirty="0" smtClean="0"/>
            <a:t>对物联网和大数据的融合判断。</a:t>
          </a:r>
          <a:endParaRPr lang="zh-CN" altLang="en-US" sz="1800" dirty="0"/>
        </a:p>
      </dgm:t>
    </dgm:pt>
    <dgm:pt modelId="{CC289C88-2C8D-4507-B2AB-EB6A92B14FEB}" type="parTrans" cxnId="{EEFDC068-C8E9-48E1-AECA-FB51969C16B8}">
      <dgm:prSet/>
      <dgm:spPr/>
      <dgm:t>
        <a:bodyPr/>
        <a:lstStyle/>
        <a:p>
          <a:endParaRPr lang="zh-CN" altLang="en-US"/>
        </a:p>
      </dgm:t>
    </dgm:pt>
    <dgm:pt modelId="{F419F16E-3AF0-4FDC-8462-22711B5252D2}" type="sibTrans" cxnId="{EEFDC068-C8E9-48E1-AECA-FB51969C16B8}">
      <dgm:prSet/>
      <dgm:spPr/>
      <dgm:t>
        <a:bodyPr/>
        <a:lstStyle/>
        <a:p>
          <a:endParaRPr lang="zh-CN" altLang="en-US"/>
        </a:p>
      </dgm:t>
    </dgm:pt>
    <dgm:pt modelId="{85E67765-0E12-4B90-9669-5E0255573FAA}">
      <dgm:prSet custT="1"/>
      <dgm:spPr/>
      <dgm:t>
        <a:bodyPr/>
        <a:lstStyle/>
        <a:p>
          <a:pPr rtl="0"/>
          <a:r>
            <a:rPr lang="zh-CN" altLang="en-US" sz="1800" dirty="0" smtClean="0"/>
            <a:t>物联网在智慧城市建设中的推广和应用将更加深化</a:t>
          </a:r>
          <a:r>
            <a:rPr lang="zh-CN" altLang="en-US" sz="2400" dirty="0" smtClean="0"/>
            <a:t>。</a:t>
          </a:r>
          <a:endParaRPr lang="zh-CN" altLang="en-US" sz="2400" dirty="0"/>
        </a:p>
      </dgm:t>
    </dgm:pt>
    <dgm:pt modelId="{0A934F5D-F64A-431C-B31B-309F90439EEA}" type="parTrans" cxnId="{25E13092-0EEF-4940-A1E4-001A96759B00}">
      <dgm:prSet/>
      <dgm:spPr/>
      <dgm:t>
        <a:bodyPr/>
        <a:lstStyle/>
        <a:p>
          <a:endParaRPr lang="zh-CN" altLang="en-US"/>
        </a:p>
      </dgm:t>
    </dgm:pt>
    <dgm:pt modelId="{A9801B62-F335-4EDD-89D3-4343E554780F}" type="sibTrans" cxnId="{25E13092-0EEF-4940-A1E4-001A96759B00}">
      <dgm:prSet/>
      <dgm:spPr/>
      <dgm:t>
        <a:bodyPr/>
        <a:lstStyle/>
        <a:p>
          <a:endParaRPr lang="zh-CN" altLang="en-US"/>
        </a:p>
      </dgm:t>
    </dgm:pt>
    <dgm:pt modelId="{9562FFBD-17BD-4473-937C-5A7FA1D33030}" type="pres">
      <dgm:prSet presAssocID="{27ADCC1E-BF49-47C2-93B6-6CB714ECC8B7}" presName="linearFlow" presStyleCnt="0">
        <dgm:presLayoutVars>
          <dgm:dir/>
          <dgm:animLvl val="lvl"/>
          <dgm:resizeHandles val="exact"/>
        </dgm:presLayoutVars>
      </dgm:prSet>
      <dgm:spPr/>
      <dgm:t>
        <a:bodyPr/>
        <a:lstStyle/>
        <a:p>
          <a:endParaRPr lang="zh-CN" altLang="en-US"/>
        </a:p>
      </dgm:t>
    </dgm:pt>
    <dgm:pt modelId="{A7DC06B1-00BD-47ED-80E5-0313C83B7C9A}" type="pres">
      <dgm:prSet presAssocID="{65530E24-A3CF-40DF-96D3-20EA04BA7D41}" presName="composite" presStyleCnt="0"/>
      <dgm:spPr/>
    </dgm:pt>
    <dgm:pt modelId="{4D3A9973-10A5-4B38-9077-531A09F4CE29}" type="pres">
      <dgm:prSet presAssocID="{65530E24-A3CF-40DF-96D3-20EA04BA7D41}" presName="parentText" presStyleLbl="alignNode1" presStyleIdx="0" presStyleCnt="6">
        <dgm:presLayoutVars>
          <dgm:chMax val="1"/>
          <dgm:bulletEnabled val="1"/>
        </dgm:presLayoutVars>
      </dgm:prSet>
      <dgm:spPr/>
      <dgm:t>
        <a:bodyPr/>
        <a:lstStyle/>
        <a:p>
          <a:endParaRPr lang="zh-CN" altLang="en-US"/>
        </a:p>
      </dgm:t>
    </dgm:pt>
    <dgm:pt modelId="{8A721003-2C5D-4BC4-BFCF-7BA5E5C0B633}" type="pres">
      <dgm:prSet presAssocID="{65530E24-A3CF-40DF-96D3-20EA04BA7D41}" presName="descendantText" presStyleLbl="alignAcc1" presStyleIdx="0" presStyleCnt="6">
        <dgm:presLayoutVars>
          <dgm:bulletEnabled val="1"/>
        </dgm:presLayoutVars>
      </dgm:prSet>
      <dgm:spPr/>
      <dgm:t>
        <a:bodyPr/>
        <a:lstStyle/>
        <a:p>
          <a:endParaRPr lang="zh-CN" altLang="en-US"/>
        </a:p>
      </dgm:t>
    </dgm:pt>
    <dgm:pt modelId="{FE232E9A-CAB9-4659-BD71-DF7AC697F436}" type="pres">
      <dgm:prSet presAssocID="{849B82B8-CEAC-408B-B99E-A20BF590E8A0}" presName="sp" presStyleCnt="0"/>
      <dgm:spPr/>
    </dgm:pt>
    <dgm:pt modelId="{09F6936B-25E8-41A2-A2EF-61787C059F70}" type="pres">
      <dgm:prSet presAssocID="{4647A266-D374-4F42-951D-93FF6BECB520}" presName="composite" presStyleCnt="0"/>
      <dgm:spPr/>
    </dgm:pt>
    <dgm:pt modelId="{E2C1E2D7-132A-4A95-ACFB-4BFE2F992BB0}" type="pres">
      <dgm:prSet presAssocID="{4647A266-D374-4F42-951D-93FF6BECB520}" presName="parentText" presStyleLbl="alignNode1" presStyleIdx="1" presStyleCnt="6">
        <dgm:presLayoutVars>
          <dgm:chMax val="1"/>
          <dgm:bulletEnabled val="1"/>
        </dgm:presLayoutVars>
      </dgm:prSet>
      <dgm:spPr/>
      <dgm:t>
        <a:bodyPr/>
        <a:lstStyle/>
        <a:p>
          <a:endParaRPr lang="zh-CN" altLang="en-US"/>
        </a:p>
      </dgm:t>
    </dgm:pt>
    <dgm:pt modelId="{42642FD3-DA43-4B55-AC6B-895B23D0642F}" type="pres">
      <dgm:prSet presAssocID="{4647A266-D374-4F42-951D-93FF6BECB520}" presName="descendantText" presStyleLbl="alignAcc1" presStyleIdx="1" presStyleCnt="6">
        <dgm:presLayoutVars>
          <dgm:bulletEnabled val="1"/>
        </dgm:presLayoutVars>
      </dgm:prSet>
      <dgm:spPr/>
      <dgm:t>
        <a:bodyPr/>
        <a:lstStyle/>
        <a:p>
          <a:endParaRPr lang="zh-CN" altLang="en-US"/>
        </a:p>
      </dgm:t>
    </dgm:pt>
    <dgm:pt modelId="{3DA14213-49D4-4AA4-901F-71FD57A0BE9B}" type="pres">
      <dgm:prSet presAssocID="{99CD98AD-6E98-452E-826E-088D8CC69033}" presName="sp" presStyleCnt="0"/>
      <dgm:spPr/>
    </dgm:pt>
    <dgm:pt modelId="{C784D02A-4465-473D-827B-E78359885B3C}" type="pres">
      <dgm:prSet presAssocID="{71EFF669-5EEB-4653-9622-94920BBC1C89}" presName="composite" presStyleCnt="0"/>
      <dgm:spPr/>
    </dgm:pt>
    <dgm:pt modelId="{C9E0C3D6-C739-4794-A11B-052FE36C3DC0}" type="pres">
      <dgm:prSet presAssocID="{71EFF669-5EEB-4653-9622-94920BBC1C89}" presName="parentText" presStyleLbl="alignNode1" presStyleIdx="2" presStyleCnt="6">
        <dgm:presLayoutVars>
          <dgm:chMax val="1"/>
          <dgm:bulletEnabled val="1"/>
        </dgm:presLayoutVars>
      </dgm:prSet>
      <dgm:spPr/>
      <dgm:t>
        <a:bodyPr/>
        <a:lstStyle/>
        <a:p>
          <a:endParaRPr lang="zh-CN" altLang="en-US"/>
        </a:p>
      </dgm:t>
    </dgm:pt>
    <dgm:pt modelId="{84D135C9-A12B-4E6D-BC49-3E3BF7BC8F01}" type="pres">
      <dgm:prSet presAssocID="{71EFF669-5EEB-4653-9622-94920BBC1C89}" presName="descendantText" presStyleLbl="alignAcc1" presStyleIdx="2" presStyleCnt="6">
        <dgm:presLayoutVars>
          <dgm:bulletEnabled val="1"/>
        </dgm:presLayoutVars>
      </dgm:prSet>
      <dgm:spPr/>
      <dgm:t>
        <a:bodyPr/>
        <a:lstStyle/>
        <a:p>
          <a:endParaRPr lang="zh-CN" altLang="en-US"/>
        </a:p>
      </dgm:t>
    </dgm:pt>
    <dgm:pt modelId="{F8F2DA1E-7F27-49C6-81CE-3897BF2825AB}" type="pres">
      <dgm:prSet presAssocID="{30E52ED6-EF35-4F39-8289-E5271C922AB2}" presName="sp" presStyleCnt="0"/>
      <dgm:spPr/>
    </dgm:pt>
    <dgm:pt modelId="{2960EFED-2D0E-473B-A852-50816544039E}" type="pres">
      <dgm:prSet presAssocID="{CA92C7B5-7DF6-49D7-AD3C-AB3B0AF701BE}" presName="composite" presStyleCnt="0"/>
      <dgm:spPr/>
    </dgm:pt>
    <dgm:pt modelId="{C8ECA52B-3D64-4FE4-879E-E86DF2FDFD19}" type="pres">
      <dgm:prSet presAssocID="{CA92C7B5-7DF6-49D7-AD3C-AB3B0AF701BE}" presName="parentText" presStyleLbl="alignNode1" presStyleIdx="3" presStyleCnt="6">
        <dgm:presLayoutVars>
          <dgm:chMax val="1"/>
          <dgm:bulletEnabled val="1"/>
        </dgm:presLayoutVars>
      </dgm:prSet>
      <dgm:spPr/>
      <dgm:t>
        <a:bodyPr/>
        <a:lstStyle/>
        <a:p>
          <a:endParaRPr lang="zh-CN" altLang="en-US"/>
        </a:p>
      </dgm:t>
    </dgm:pt>
    <dgm:pt modelId="{FD72040C-652E-466C-B64D-B65587267031}" type="pres">
      <dgm:prSet presAssocID="{CA92C7B5-7DF6-49D7-AD3C-AB3B0AF701BE}" presName="descendantText" presStyleLbl="alignAcc1" presStyleIdx="3" presStyleCnt="6">
        <dgm:presLayoutVars>
          <dgm:bulletEnabled val="1"/>
        </dgm:presLayoutVars>
      </dgm:prSet>
      <dgm:spPr/>
      <dgm:t>
        <a:bodyPr/>
        <a:lstStyle/>
        <a:p>
          <a:endParaRPr lang="zh-CN" altLang="en-US"/>
        </a:p>
      </dgm:t>
    </dgm:pt>
    <dgm:pt modelId="{F7748FAF-6473-467A-8CA0-97CB300704E3}" type="pres">
      <dgm:prSet presAssocID="{B04EA564-63FA-4F63-9DAC-9D2EC12D8B56}" presName="sp" presStyleCnt="0"/>
      <dgm:spPr/>
    </dgm:pt>
    <dgm:pt modelId="{37564D12-CFED-40B6-B114-4849FFDD3CCA}" type="pres">
      <dgm:prSet presAssocID="{FC78B6CD-AFF9-430C-A894-6023045B203C}" presName="composite" presStyleCnt="0"/>
      <dgm:spPr/>
    </dgm:pt>
    <dgm:pt modelId="{CBF9A52E-5DF5-441B-9ED0-6C24102078C2}" type="pres">
      <dgm:prSet presAssocID="{FC78B6CD-AFF9-430C-A894-6023045B203C}" presName="parentText" presStyleLbl="alignNode1" presStyleIdx="4" presStyleCnt="6">
        <dgm:presLayoutVars>
          <dgm:chMax val="1"/>
          <dgm:bulletEnabled val="1"/>
        </dgm:presLayoutVars>
      </dgm:prSet>
      <dgm:spPr/>
      <dgm:t>
        <a:bodyPr/>
        <a:lstStyle/>
        <a:p>
          <a:endParaRPr lang="zh-CN" altLang="en-US"/>
        </a:p>
      </dgm:t>
    </dgm:pt>
    <dgm:pt modelId="{77A350F5-0617-4F80-ACAF-4F98AF676DAC}" type="pres">
      <dgm:prSet presAssocID="{FC78B6CD-AFF9-430C-A894-6023045B203C}" presName="descendantText" presStyleLbl="alignAcc1" presStyleIdx="4" presStyleCnt="6">
        <dgm:presLayoutVars>
          <dgm:bulletEnabled val="1"/>
        </dgm:presLayoutVars>
      </dgm:prSet>
      <dgm:spPr/>
      <dgm:t>
        <a:bodyPr/>
        <a:lstStyle/>
        <a:p>
          <a:endParaRPr lang="zh-CN" altLang="en-US"/>
        </a:p>
      </dgm:t>
    </dgm:pt>
    <dgm:pt modelId="{C0C8DAB6-AF46-49C0-AF4D-EB156B96FF94}" type="pres">
      <dgm:prSet presAssocID="{F9396FF9-F824-4D97-850D-200E927E002B}" presName="sp" presStyleCnt="0"/>
      <dgm:spPr/>
    </dgm:pt>
    <dgm:pt modelId="{FA9F1CC4-B44C-4FF6-B52E-FC73327795DD}" type="pres">
      <dgm:prSet presAssocID="{F4B1D193-441D-43B3-AD2E-FD82F3EF672F}" presName="composite" presStyleCnt="0"/>
      <dgm:spPr/>
    </dgm:pt>
    <dgm:pt modelId="{7D55A297-CB0B-4479-9A60-FB81ABDF3C60}" type="pres">
      <dgm:prSet presAssocID="{F4B1D193-441D-43B3-AD2E-FD82F3EF672F}" presName="parentText" presStyleLbl="alignNode1" presStyleIdx="5" presStyleCnt="6">
        <dgm:presLayoutVars>
          <dgm:chMax val="1"/>
          <dgm:bulletEnabled val="1"/>
        </dgm:presLayoutVars>
      </dgm:prSet>
      <dgm:spPr/>
      <dgm:t>
        <a:bodyPr/>
        <a:lstStyle/>
        <a:p>
          <a:endParaRPr lang="zh-CN" altLang="en-US"/>
        </a:p>
      </dgm:t>
    </dgm:pt>
    <dgm:pt modelId="{8DC6D173-D077-42EC-809E-928D16C399B3}" type="pres">
      <dgm:prSet presAssocID="{F4B1D193-441D-43B3-AD2E-FD82F3EF672F}" presName="descendantText" presStyleLbl="alignAcc1" presStyleIdx="5" presStyleCnt="6">
        <dgm:presLayoutVars>
          <dgm:bulletEnabled val="1"/>
        </dgm:presLayoutVars>
      </dgm:prSet>
      <dgm:spPr/>
      <dgm:t>
        <a:bodyPr/>
        <a:lstStyle/>
        <a:p>
          <a:endParaRPr lang="zh-CN" altLang="en-US"/>
        </a:p>
      </dgm:t>
    </dgm:pt>
  </dgm:ptLst>
  <dgm:cxnLst>
    <dgm:cxn modelId="{19D61B56-38BC-48BA-959B-B5EF51899B36}" type="presOf" srcId="{CA92C7B5-7DF6-49D7-AD3C-AB3B0AF701BE}" destId="{C8ECA52B-3D64-4FE4-879E-E86DF2FDFD19}" srcOrd="0" destOrd="0" presId="urn:microsoft.com/office/officeart/2005/8/layout/chevron2"/>
    <dgm:cxn modelId="{94AB619A-2B09-4A72-AB94-AF39997CF9C2}" srcId="{71EFF669-5EEB-4653-9622-94920BBC1C89}" destId="{91F600C2-C0E7-4144-898B-23F3ED90F9C5}" srcOrd="0" destOrd="0" parTransId="{2B4693D1-0FD2-4455-88E4-12A4475EBC7C}" sibTransId="{C4CF5062-28F9-4571-9609-EAD93CDCA2E1}"/>
    <dgm:cxn modelId="{36095976-9409-482B-A20C-37C0B252BE60}" srcId="{27ADCC1E-BF49-47C2-93B6-6CB714ECC8B7}" destId="{FC78B6CD-AFF9-430C-A894-6023045B203C}" srcOrd="4" destOrd="0" parTransId="{C5C1EDF7-E028-40F5-972F-62B27363BFD7}" sibTransId="{F9396FF9-F824-4D97-850D-200E927E002B}"/>
    <dgm:cxn modelId="{FABA2F6C-500E-401B-83A4-54552F427B82}" type="presOf" srcId="{4647A266-D374-4F42-951D-93FF6BECB520}" destId="{E2C1E2D7-132A-4A95-ACFB-4BFE2F992BB0}" srcOrd="0" destOrd="0" presId="urn:microsoft.com/office/officeart/2005/8/layout/chevron2"/>
    <dgm:cxn modelId="{092E37B2-8220-429F-96B6-6F224AD423CC}" type="presOf" srcId="{94EC3820-1FE3-4961-A2B7-E4A2631A2EDC}" destId="{FD72040C-652E-466C-B64D-B65587267031}" srcOrd="0" destOrd="0" presId="urn:microsoft.com/office/officeart/2005/8/layout/chevron2"/>
    <dgm:cxn modelId="{47AFD9A3-3D42-470D-BCA2-6A751B0FC66F}" type="presOf" srcId="{65530E24-A3CF-40DF-96D3-20EA04BA7D41}" destId="{4D3A9973-10A5-4B38-9077-531A09F4CE29}" srcOrd="0" destOrd="0" presId="urn:microsoft.com/office/officeart/2005/8/layout/chevron2"/>
    <dgm:cxn modelId="{43D9B224-6976-4D3E-A062-37FC4168118E}" type="presOf" srcId="{C82A02D8-C555-4986-B9CD-7C83B8D389AC}" destId="{8A721003-2C5D-4BC4-BFCF-7BA5E5C0B633}" srcOrd="0" destOrd="0" presId="urn:microsoft.com/office/officeart/2005/8/layout/chevron2"/>
    <dgm:cxn modelId="{291885E3-7B1D-4DD6-8BBB-23378D07B25A}" srcId="{27ADCC1E-BF49-47C2-93B6-6CB714ECC8B7}" destId="{65530E24-A3CF-40DF-96D3-20EA04BA7D41}" srcOrd="0" destOrd="0" parTransId="{C481F044-B80F-4C8E-90D5-5C4AC30FF752}" sibTransId="{849B82B8-CEAC-408B-B99E-A20BF590E8A0}"/>
    <dgm:cxn modelId="{C9883790-FA3E-4EBF-A63E-D395D3B1485A}" type="presOf" srcId="{71EFF669-5EEB-4653-9622-94920BBC1C89}" destId="{C9E0C3D6-C739-4794-A11B-052FE36C3DC0}" srcOrd="0" destOrd="0" presId="urn:microsoft.com/office/officeart/2005/8/layout/chevron2"/>
    <dgm:cxn modelId="{4D535879-B1D2-4640-854D-E3A6752BB32D}" type="presOf" srcId="{91F600C2-C0E7-4144-898B-23F3ED90F9C5}" destId="{84D135C9-A12B-4E6D-BC49-3E3BF7BC8F01}" srcOrd="0" destOrd="0" presId="urn:microsoft.com/office/officeart/2005/8/layout/chevron2"/>
    <dgm:cxn modelId="{780B5376-AA21-4D11-BC65-E864DBD07738}" type="presOf" srcId="{F4B1D193-441D-43B3-AD2E-FD82F3EF672F}" destId="{7D55A297-CB0B-4479-9A60-FB81ABDF3C60}" srcOrd="0" destOrd="0" presId="urn:microsoft.com/office/officeart/2005/8/layout/chevron2"/>
    <dgm:cxn modelId="{14341DF1-55A0-4694-8F4A-5C2394D1D80C}" srcId="{27ADCC1E-BF49-47C2-93B6-6CB714ECC8B7}" destId="{4647A266-D374-4F42-951D-93FF6BECB520}" srcOrd="1" destOrd="0" parTransId="{9D159035-C737-471C-B8A8-3BD793A5A28A}" sibTransId="{99CD98AD-6E98-452E-826E-088D8CC69033}"/>
    <dgm:cxn modelId="{D5CF9AF9-2CA6-4734-98FB-9D7C3BE3F12B}" type="presOf" srcId="{7D8023DE-AB92-4223-B39D-66CDE5BA3593}" destId="{77A350F5-0617-4F80-ACAF-4F98AF676DAC}" srcOrd="0" destOrd="0" presId="urn:microsoft.com/office/officeart/2005/8/layout/chevron2"/>
    <dgm:cxn modelId="{4D3829AC-925E-4D84-93F2-FA1BBE36BA11}" srcId="{27ADCC1E-BF49-47C2-93B6-6CB714ECC8B7}" destId="{71EFF669-5EEB-4653-9622-94920BBC1C89}" srcOrd="2" destOrd="0" parTransId="{1CE817D2-DEC0-44B3-90E5-9F769900EF05}" sibTransId="{30E52ED6-EF35-4F39-8289-E5271C922AB2}"/>
    <dgm:cxn modelId="{A0A17D18-37DF-481F-AD64-58D6FE876241}" srcId="{4647A266-D374-4F42-951D-93FF6BECB520}" destId="{878C25A3-91B8-4BC6-B0E5-96E75D88D558}" srcOrd="0" destOrd="0" parTransId="{D9593769-6191-4ED0-BD85-8DE93F62A960}" sibTransId="{27B3C7C7-E172-4EC4-931F-A0ED940B88F8}"/>
    <dgm:cxn modelId="{84F11B64-9B0F-4C54-B91D-13F219C6B15C}" type="presOf" srcId="{FC78B6CD-AFF9-430C-A894-6023045B203C}" destId="{CBF9A52E-5DF5-441B-9ED0-6C24102078C2}" srcOrd="0" destOrd="0" presId="urn:microsoft.com/office/officeart/2005/8/layout/chevron2"/>
    <dgm:cxn modelId="{BBC02ED8-99EC-484A-94E1-C6FBD2EC4D35}" type="presOf" srcId="{85E67765-0E12-4B90-9669-5E0255573FAA}" destId="{8DC6D173-D077-42EC-809E-928D16C399B3}" srcOrd="0" destOrd="0" presId="urn:microsoft.com/office/officeart/2005/8/layout/chevron2"/>
    <dgm:cxn modelId="{091DDEC4-BD14-4E9B-B43E-9C96A8EEAA31}" srcId="{CA92C7B5-7DF6-49D7-AD3C-AB3B0AF701BE}" destId="{94EC3820-1FE3-4961-A2B7-E4A2631A2EDC}" srcOrd="0" destOrd="0" parTransId="{F298DFBA-131F-4696-8539-751D05157010}" sibTransId="{29548A11-E3BC-445E-8510-B5A7D8A97956}"/>
    <dgm:cxn modelId="{0C216490-169E-4542-9C36-1E3660E52487}" type="presOf" srcId="{27ADCC1E-BF49-47C2-93B6-6CB714ECC8B7}" destId="{9562FFBD-17BD-4473-937C-5A7FA1D33030}" srcOrd="0" destOrd="0" presId="urn:microsoft.com/office/officeart/2005/8/layout/chevron2"/>
    <dgm:cxn modelId="{93D27A44-5305-4349-B25D-E8A59CBA162E}" type="presOf" srcId="{878C25A3-91B8-4BC6-B0E5-96E75D88D558}" destId="{42642FD3-DA43-4B55-AC6B-895B23D0642F}" srcOrd="0" destOrd="0" presId="urn:microsoft.com/office/officeart/2005/8/layout/chevron2"/>
    <dgm:cxn modelId="{0CA55A28-2CE1-4608-BE1F-7915052DFF1A}" srcId="{27ADCC1E-BF49-47C2-93B6-6CB714ECC8B7}" destId="{F4B1D193-441D-43B3-AD2E-FD82F3EF672F}" srcOrd="5" destOrd="0" parTransId="{06D3C3C7-1117-477B-AD27-B4343CBAF86D}" sibTransId="{9C54838C-1419-445B-B577-E19103EC8F0A}"/>
    <dgm:cxn modelId="{25E13092-0EEF-4940-A1E4-001A96759B00}" srcId="{F4B1D193-441D-43B3-AD2E-FD82F3EF672F}" destId="{85E67765-0E12-4B90-9669-5E0255573FAA}" srcOrd="0" destOrd="0" parTransId="{0A934F5D-F64A-431C-B31B-309F90439EEA}" sibTransId="{A9801B62-F335-4EDD-89D3-4343E554780F}"/>
    <dgm:cxn modelId="{EEFDC068-C8E9-48E1-AECA-FB51969C16B8}" srcId="{FC78B6CD-AFF9-430C-A894-6023045B203C}" destId="{7D8023DE-AB92-4223-B39D-66CDE5BA3593}" srcOrd="0" destOrd="0" parTransId="{CC289C88-2C8D-4507-B2AB-EB6A92B14FEB}" sibTransId="{F419F16E-3AF0-4FDC-8462-22711B5252D2}"/>
    <dgm:cxn modelId="{EE9F9908-5F47-4782-A035-D44CC92A1176}" srcId="{65530E24-A3CF-40DF-96D3-20EA04BA7D41}" destId="{C82A02D8-C555-4986-B9CD-7C83B8D389AC}" srcOrd="0" destOrd="0" parTransId="{8AECE29A-0266-4984-8DEA-5553022D23FF}" sibTransId="{E4EE25C4-7D91-4B9C-A713-C2DB78CFA302}"/>
    <dgm:cxn modelId="{AE18F491-05D6-42DA-BAC2-C451259180C1}" srcId="{27ADCC1E-BF49-47C2-93B6-6CB714ECC8B7}" destId="{CA92C7B5-7DF6-49D7-AD3C-AB3B0AF701BE}" srcOrd="3" destOrd="0" parTransId="{6B838F08-FCB0-43C4-AD80-D24ED0518AA1}" sibTransId="{B04EA564-63FA-4F63-9DAC-9D2EC12D8B56}"/>
    <dgm:cxn modelId="{68CDF8FF-8B27-4677-A3F0-DB80CA29EE27}" type="presParOf" srcId="{9562FFBD-17BD-4473-937C-5A7FA1D33030}" destId="{A7DC06B1-00BD-47ED-80E5-0313C83B7C9A}" srcOrd="0" destOrd="0" presId="urn:microsoft.com/office/officeart/2005/8/layout/chevron2"/>
    <dgm:cxn modelId="{BEACFD56-676A-4426-9206-41A2BEB788F8}" type="presParOf" srcId="{A7DC06B1-00BD-47ED-80E5-0313C83B7C9A}" destId="{4D3A9973-10A5-4B38-9077-531A09F4CE29}" srcOrd="0" destOrd="0" presId="urn:microsoft.com/office/officeart/2005/8/layout/chevron2"/>
    <dgm:cxn modelId="{99B81CA2-BB64-434F-80E6-BFC9B653ABA4}" type="presParOf" srcId="{A7DC06B1-00BD-47ED-80E5-0313C83B7C9A}" destId="{8A721003-2C5D-4BC4-BFCF-7BA5E5C0B633}" srcOrd="1" destOrd="0" presId="urn:microsoft.com/office/officeart/2005/8/layout/chevron2"/>
    <dgm:cxn modelId="{F683ED3E-064F-4CD3-A46F-C2493A290744}" type="presParOf" srcId="{9562FFBD-17BD-4473-937C-5A7FA1D33030}" destId="{FE232E9A-CAB9-4659-BD71-DF7AC697F436}" srcOrd="1" destOrd="0" presId="urn:microsoft.com/office/officeart/2005/8/layout/chevron2"/>
    <dgm:cxn modelId="{B185F238-1192-43F4-B17C-ED00FE5F8178}" type="presParOf" srcId="{9562FFBD-17BD-4473-937C-5A7FA1D33030}" destId="{09F6936B-25E8-41A2-A2EF-61787C059F70}" srcOrd="2" destOrd="0" presId="urn:microsoft.com/office/officeart/2005/8/layout/chevron2"/>
    <dgm:cxn modelId="{92571EE5-C614-41D3-8EBB-2DDE788EFEAC}" type="presParOf" srcId="{09F6936B-25E8-41A2-A2EF-61787C059F70}" destId="{E2C1E2D7-132A-4A95-ACFB-4BFE2F992BB0}" srcOrd="0" destOrd="0" presId="urn:microsoft.com/office/officeart/2005/8/layout/chevron2"/>
    <dgm:cxn modelId="{6682F33F-B71F-4CFC-A365-C655A3448ADE}" type="presParOf" srcId="{09F6936B-25E8-41A2-A2EF-61787C059F70}" destId="{42642FD3-DA43-4B55-AC6B-895B23D0642F}" srcOrd="1" destOrd="0" presId="urn:microsoft.com/office/officeart/2005/8/layout/chevron2"/>
    <dgm:cxn modelId="{42EE4AB5-E531-4A85-8C94-FD39A1BFF635}" type="presParOf" srcId="{9562FFBD-17BD-4473-937C-5A7FA1D33030}" destId="{3DA14213-49D4-4AA4-901F-71FD57A0BE9B}" srcOrd="3" destOrd="0" presId="urn:microsoft.com/office/officeart/2005/8/layout/chevron2"/>
    <dgm:cxn modelId="{E12762DC-B29E-4DEA-B435-A0011C098B41}" type="presParOf" srcId="{9562FFBD-17BD-4473-937C-5A7FA1D33030}" destId="{C784D02A-4465-473D-827B-E78359885B3C}" srcOrd="4" destOrd="0" presId="urn:microsoft.com/office/officeart/2005/8/layout/chevron2"/>
    <dgm:cxn modelId="{AD6451BD-60C4-4BDE-857F-A3934CBB2BC8}" type="presParOf" srcId="{C784D02A-4465-473D-827B-E78359885B3C}" destId="{C9E0C3D6-C739-4794-A11B-052FE36C3DC0}" srcOrd="0" destOrd="0" presId="urn:microsoft.com/office/officeart/2005/8/layout/chevron2"/>
    <dgm:cxn modelId="{5B047A64-C216-4202-832D-C6370053827F}" type="presParOf" srcId="{C784D02A-4465-473D-827B-E78359885B3C}" destId="{84D135C9-A12B-4E6D-BC49-3E3BF7BC8F01}" srcOrd="1" destOrd="0" presId="urn:microsoft.com/office/officeart/2005/8/layout/chevron2"/>
    <dgm:cxn modelId="{79E8379D-B328-4D05-9A48-96760F744980}" type="presParOf" srcId="{9562FFBD-17BD-4473-937C-5A7FA1D33030}" destId="{F8F2DA1E-7F27-49C6-81CE-3897BF2825AB}" srcOrd="5" destOrd="0" presId="urn:microsoft.com/office/officeart/2005/8/layout/chevron2"/>
    <dgm:cxn modelId="{B5803DDC-BFF5-41A4-8E02-C72B8D47CB22}" type="presParOf" srcId="{9562FFBD-17BD-4473-937C-5A7FA1D33030}" destId="{2960EFED-2D0E-473B-A852-50816544039E}" srcOrd="6" destOrd="0" presId="urn:microsoft.com/office/officeart/2005/8/layout/chevron2"/>
    <dgm:cxn modelId="{69593620-14EF-42CE-9D3A-A19E97919BFE}" type="presParOf" srcId="{2960EFED-2D0E-473B-A852-50816544039E}" destId="{C8ECA52B-3D64-4FE4-879E-E86DF2FDFD19}" srcOrd="0" destOrd="0" presId="urn:microsoft.com/office/officeart/2005/8/layout/chevron2"/>
    <dgm:cxn modelId="{E481D5A7-5C5C-4114-A212-0D76D3EFAFCE}" type="presParOf" srcId="{2960EFED-2D0E-473B-A852-50816544039E}" destId="{FD72040C-652E-466C-B64D-B65587267031}" srcOrd="1" destOrd="0" presId="urn:microsoft.com/office/officeart/2005/8/layout/chevron2"/>
    <dgm:cxn modelId="{96B73687-277D-478F-B6E2-F7ED813D7931}" type="presParOf" srcId="{9562FFBD-17BD-4473-937C-5A7FA1D33030}" destId="{F7748FAF-6473-467A-8CA0-97CB300704E3}" srcOrd="7" destOrd="0" presId="urn:microsoft.com/office/officeart/2005/8/layout/chevron2"/>
    <dgm:cxn modelId="{A2709897-A565-4B91-A699-D9D7065DDF85}" type="presParOf" srcId="{9562FFBD-17BD-4473-937C-5A7FA1D33030}" destId="{37564D12-CFED-40B6-B114-4849FFDD3CCA}" srcOrd="8" destOrd="0" presId="urn:microsoft.com/office/officeart/2005/8/layout/chevron2"/>
    <dgm:cxn modelId="{FEE3F940-751A-4477-BFF7-24EB440097DE}" type="presParOf" srcId="{37564D12-CFED-40B6-B114-4849FFDD3CCA}" destId="{CBF9A52E-5DF5-441B-9ED0-6C24102078C2}" srcOrd="0" destOrd="0" presId="urn:microsoft.com/office/officeart/2005/8/layout/chevron2"/>
    <dgm:cxn modelId="{0B6251E5-FAF9-4E7A-95C3-A3AE3F80E2AA}" type="presParOf" srcId="{37564D12-CFED-40B6-B114-4849FFDD3CCA}" destId="{77A350F5-0617-4F80-ACAF-4F98AF676DAC}" srcOrd="1" destOrd="0" presId="urn:microsoft.com/office/officeart/2005/8/layout/chevron2"/>
    <dgm:cxn modelId="{3E894041-83B0-4C48-95C5-9ABC201A996A}" type="presParOf" srcId="{9562FFBD-17BD-4473-937C-5A7FA1D33030}" destId="{C0C8DAB6-AF46-49C0-AF4D-EB156B96FF94}" srcOrd="9" destOrd="0" presId="urn:microsoft.com/office/officeart/2005/8/layout/chevron2"/>
    <dgm:cxn modelId="{C2E38E44-5EF8-49FC-9742-9322AFABF79C}" type="presParOf" srcId="{9562FFBD-17BD-4473-937C-5A7FA1D33030}" destId="{FA9F1CC4-B44C-4FF6-B52E-FC73327795DD}" srcOrd="10" destOrd="0" presId="urn:microsoft.com/office/officeart/2005/8/layout/chevron2"/>
    <dgm:cxn modelId="{41E4497E-6AB9-4972-A991-F5013B2D8702}" type="presParOf" srcId="{FA9F1CC4-B44C-4FF6-B52E-FC73327795DD}" destId="{7D55A297-CB0B-4479-9A60-FB81ABDF3C60}" srcOrd="0" destOrd="0" presId="urn:microsoft.com/office/officeart/2005/8/layout/chevron2"/>
    <dgm:cxn modelId="{F3EE266B-4B68-4B5E-91AF-E2C4FF939E7D}" type="presParOf" srcId="{FA9F1CC4-B44C-4FF6-B52E-FC73327795DD}" destId="{8DC6D173-D077-42EC-809E-928D16C399B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5C9512E-2C23-49A6-8196-0311216AE51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7766384-AD4C-46A6-94F9-DBC8339D9788}">
      <dgm:prSet/>
      <dgm:spPr/>
      <dgm:t>
        <a:bodyPr/>
        <a:lstStyle/>
        <a:p>
          <a:pPr rtl="0"/>
          <a:r>
            <a:rPr lang="en-US" b="1" dirty="0" smtClean="0"/>
            <a:t>2</a:t>
          </a:r>
          <a:r>
            <a:rPr lang="zh-CN" b="1" dirty="0" smtClean="0"/>
            <a:t>．资源子网</a:t>
          </a:r>
          <a:endParaRPr lang="zh-CN" dirty="0"/>
        </a:p>
      </dgm:t>
    </dgm:pt>
    <dgm:pt modelId="{27860446-F7D5-4095-B4FB-0EFF0B457373}" type="parTrans" cxnId="{3FE99A27-21FD-4988-8458-875FA18F21FF}">
      <dgm:prSet/>
      <dgm:spPr/>
      <dgm:t>
        <a:bodyPr/>
        <a:lstStyle/>
        <a:p>
          <a:endParaRPr lang="zh-CN" altLang="en-US"/>
        </a:p>
      </dgm:t>
    </dgm:pt>
    <dgm:pt modelId="{9C5960D1-0B97-48D2-95B4-7B4EE41760D1}" type="sibTrans" cxnId="{3FE99A27-21FD-4988-8458-875FA18F21FF}">
      <dgm:prSet/>
      <dgm:spPr/>
      <dgm:t>
        <a:bodyPr/>
        <a:lstStyle/>
        <a:p>
          <a:endParaRPr lang="zh-CN" altLang="en-US"/>
        </a:p>
      </dgm:t>
    </dgm:pt>
    <dgm:pt modelId="{740BF7AD-6E7A-4F0F-B5CA-A7657D26E58D}">
      <dgm:prSet/>
      <dgm:spPr/>
      <dgm:t>
        <a:bodyPr/>
        <a:lstStyle/>
        <a:p>
          <a:pPr rtl="0"/>
          <a:r>
            <a:rPr lang="zh-CN" dirty="0" smtClean="0"/>
            <a:t>（</a:t>
          </a:r>
          <a:r>
            <a:rPr lang="en-US" dirty="0" smtClean="0"/>
            <a:t>1</a:t>
          </a:r>
          <a:r>
            <a:rPr lang="zh-CN" dirty="0" smtClean="0"/>
            <a:t>）主机系统（</a:t>
          </a:r>
          <a:r>
            <a:rPr lang="en-US" dirty="0" smtClean="0"/>
            <a:t>Host</a:t>
          </a:r>
          <a:r>
            <a:rPr lang="zh-CN" dirty="0" smtClean="0"/>
            <a:t>）</a:t>
          </a:r>
          <a:endParaRPr lang="zh-CN" dirty="0"/>
        </a:p>
      </dgm:t>
    </dgm:pt>
    <dgm:pt modelId="{07F3FF1E-3910-4C25-B7BB-1FA3917DF585}" type="parTrans" cxnId="{537162D1-D5F4-4AA2-B554-6CF91A91B7D3}">
      <dgm:prSet/>
      <dgm:spPr/>
      <dgm:t>
        <a:bodyPr/>
        <a:lstStyle/>
        <a:p>
          <a:endParaRPr lang="zh-CN" altLang="en-US"/>
        </a:p>
      </dgm:t>
    </dgm:pt>
    <dgm:pt modelId="{4888D07F-3DF8-4353-B0B9-C0B57B8208CD}" type="sibTrans" cxnId="{537162D1-D5F4-4AA2-B554-6CF91A91B7D3}">
      <dgm:prSet/>
      <dgm:spPr/>
      <dgm:t>
        <a:bodyPr/>
        <a:lstStyle/>
        <a:p>
          <a:endParaRPr lang="zh-CN" altLang="en-US"/>
        </a:p>
      </dgm:t>
    </dgm:pt>
    <dgm:pt modelId="{79779ABF-D89B-4632-86C1-99EB6D67C3B2}">
      <dgm:prSet/>
      <dgm:spPr/>
      <dgm:t>
        <a:bodyPr/>
        <a:lstStyle/>
        <a:p>
          <a:pPr rtl="0"/>
          <a:r>
            <a:rPr lang="zh-CN" dirty="0" smtClean="0"/>
            <a:t>（</a:t>
          </a:r>
          <a:r>
            <a:rPr lang="en-US" dirty="0" smtClean="0"/>
            <a:t>2</a:t>
          </a:r>
          <a:r>
            <a:rPr lang="zh-CN" dirty="0" smtClean="0"/>
            <a:t>）终端</a:t>
          </a:r>
          <a:endParaRPr lang="zh-CN" dirty="0"/>
        </a:p>
      </dgm:t>
    </dgm:pt>
    <dgm:pt modelId="{E34AD76F-6195-4B46-8F2E-874A1DD14F81}" type="parTrans" cxnId="{0509C6BD-71FD-4A7B-85E9-DA43BF0B41A8}">
      <dgm:prSet/>
      <dgm:spPr/>
      <dgm:t>
        <a:bodyPr/>
        <a:lstStyle/>
        <a:p>
          <a:endParaRPr lang="zh-CN" altLang="en-US"/>
        </a:p>
      </dgm:t>
    </dgm:pt>
    <dgm:pt modelId="{FC267772-CD20-47A6-8358-DE8459B971D8}" type="sibTrans" cxnId="{0509C6BD-71FD-4A7B-85E9-DA43BF0B41A8}">
      <dgm:prSet/>
      <dgm:spPr/>
      <dgm:t>
        <a:bodyPr/>
        <a:lstStyle/>
        <a:p>
          <a:endParaRPr lang="zh-CN" altLang="en-US"/>
        </a:p>
      </dgm:t>
    </dgm:pt>
    <dgm:pt modelId="{377BABB1-158E-4DA7-916A-46E4627E5B3D}">
      <dgm:prSet/>
      <dgm:spPr/>
      <dgm:t>
        <a:bodyPr/>
        <a:lstStyle/>
        <a:p>
          <a:pPr rtl="0"/>
          <a:r>
            <a:rPr lang="zh-CN" dirty="0" smtClean="0"/>
            <a:t>（</a:t>
          </a:r>
          <a:r>
            <a:rPr lang="en-US" dirty="0" smtClean="0"/>
            <a:t>3</a:t>
          </a:r>
          <a:r>
            <a:rPr lang="zh-CN" dirty="0" smtClean="0"/>
            <a:t>）网络操作系统</a:t>
          </a:r>
          <a:endParaRPr lang="zh-CN" dirty="0"/>
        </a:p>
      </dgm:t>
    </dgm:pt>
    <dgm:pt modelId="{6440BC35-68B8-4FC7-AE84-B0BBB0268C58}" type="parTrans" cxnId="{331666E6-92EB-42B0-BABB-BDEEEE7CC46D}">
      <dgm:prSet/>
      <dgm:spPr/>
      <dgm:t>
        <a:bodyPr/>
        <a:lstStyle/>
        <a:p>
          <a:endParaRPr lang="zh-CN" altLang="en-US"/>
        </a:p>
      </dgm:t>
    </dgm:pt>
    <dgm:pt modelId="{3C16D211-EE9F-48A7-A916-B8ACB7147198}" type="sibTrans" cxnId="{331666E6-92EB-42B0-BABB-BDEEEE7CC46D}">
      <dgm:prSet/>
      <dgm:spPr/>
      <dgm:t>
        <a:bodyPr/>
        <a:lstStyle/>
        <a:p>
          <a:endParaRPr lang="zh-CN" altLang="en-US"/>
        </a:p>
      </dgm:t>
    </dgm:pt>
    <dgm:pt modelId="{82670DA8-8DFF-4E99-BAC9-5A5AC34E24AF}">
      <dgm:prSet/>
      <dgm:spPr/>
      <dgm:t>
        <a:bodyPr/>
        <a:lstStyle/>
        <a:p>
          <a:pPr rtl="0"/>
          <a:r>
            <a:rPr lang="zh-CN" dirty="0" smtClean="0"/>
            <a:t>（</a:t>
          </a:r>
          <a:r>
            <a:rPr lang="en-US" dirty="0" smtClean="0"/>
            <a:t>4</a:t>
          </a:r>
          <a:r>
            <a:rPr lang="zh-CN" dirty="0" smtClean="0"/>
            <a:t>）网络数据库</a:t>
          </a:r>
          <a:endParaRPr lang="zh-CN" dirty="0"/>
        </a:p>
      </dgm:t>
    </dgm:pt>
    <dgm:pt modelId="{9DD9D92A-806E-4E37-B3B9-EC958F399EA0}" type="parTrans" cxnId="{4D9BCD7C-0132-4CF2-8A43-E2521B2D5EF3}">
      <dgm:prSet/>
      <dgm:spPr/>
      <dgm:t>
        <a:bodyPr/>
        <a:lstStyle/>
        <a:p>
          <a:endParaRPr lang="zh-CN" altLang="en-US"/>
        </a:p>
      </dgm:t>
    </dgm:pt>
    <dgm:pt modelId="{DA78DFF6-9CAD-4FBD-A4C4-61472ED86244}" type="sibTrans" cxnId="{4D9BCD7C-0132-4CF2-8A43-E2521B2D5EF3}">
      <dgm:prSet/>
      <dgm:spPr/>
      <dgm:t>
        <a:bodyPr/>
        <a:lstStyle/>
        <a:p>
          <a:endParaRPr lang="zh-CN" altLang="en-US"/>
        </a:p>
      </dgm:t>
    </dgm:pt>
    <dgm:pt modelId="{9BA173F2-89A6-4EFD-BC44-018FC461DE79}">
      <dgm:prSet/>
      <dgm:spPr/>
      <dgm:t>
        <a:bodyPr/>
        <a:lstStyle/>
        <a:p>
          <a:pPr rtl="0"/>
          <a:r>
            <a:rPr lang="zh-CN" dirty="0" smtClean="0"/>
            <a:t>（</a:t>
          </a:r>
          <a:r>
            <a:rPr lang="en-US" dirty="0" smtClean="0"/>
            <a:t>5</a:t>
          </a:r>
          <a:r>
            <a:rPr lang="zh-CN" dirty="0" smtClean="0"/>
            <a:t>）应用系统</a:t>
          </a:r>
          <a:endParaRPr lang="zh-CN" dirty="0"/>
        </a:p>
      </dgm:t>
    </dgm:pt>
    <dgm:pt modelId="{C8DD43FA-1732-4DE8-B3A7-EB34AAE7361E}" type="parTrans" cxnId="{F2602709-6B4A-4572-B765-CF439A887DFD}">
      <dgm:prSet/>
      <dgm:spPr/>
      <dgm:t>
        <a:bodyPr/>
        <a:lstStyle/>
        <a:p>
          <a:endParaRPr lang="zh-CN" altLang="en-US"/>
        </a:p>
      </dgm:t>
    </dgm:pt>
    <dgm:pt modelId="{A86DFD97-4482-415B-A52F-B5813E1CFF17}" type="sibTrans" cxnId="{F2602709-6B4A-4572-B765-CF439A887DFD}">
      <dgm:prSet/>
      <dgm:spPr/>
      <dgm:t>
        <a:bodyPr/>
        <a:lstStyle/>
        <a:p>
          <a:endParaRPr lang="zh-CN" altLang="en-US"/>
        </a:p>
      </dgm:t>
    </dgm:pt>
    <dgm:pt modelId="{3733CBA3-26F3-4D8E-B9F3-909DFFEA211B}" type="pres">
      <dgm:prSet presAssocID="{C5C9512E-2C23-49A6-8196-0311216AE512}" presName="linear" presStyleCnt="0">
        <dgm:presLayoutVars>
          <dgm:dir/>
          <dgm:animLvl val="lvl"/>
          <dgm:resizeHandles val="exact"/>
        </dgm:presLayoutVars>
      </dgm:prSet>
      <dgm:spPr/>
      <dgm:t>
        <a:bodyPr/>
        <a:lstStyle/>
        <a:p>
          <a:endParaRPr lang="zh-CN" altLang="en-US"/>
        </a:p>
      </dgm:t>
    </dgm:pt>
    <dgm:pt modelId="{73B32DE8-40A0-4E38-9936-CB8D64241681}" type="pres">
      <dgm:prSet presAssocID="{77766384-AD4C-46A6-94F9-DBC8339D9788}" presName="parentLin" presStyleCnt="0"/>
      <dgm:spPr/>
    </dgm:pt>
    <dgm:pt modelId="{B8749BC4-7878-400D-80AE-A94B0BE8A4D0}" type="pres">
      <dgm:prSet presAssocID="{77766384-AD4C-46A6-94F9-DBC8339D9788}" presName="parentLeftMargin" presStyleLbl="node1" presStyleIdx="0" presStyleCnt="1"/>
      <dgm:spPr/>
      <dgm:t>
        <a:bodyPr/>
        <a:lstStyle/>
        <a:p>
          <a:endParaRPr lang="zh-CN" altLang="en-US"/>
        </a:p>
      </dgm:t>
    </dgm:pt>
    <dgm:pt modelId="{B8D7E237-B751-4905-9ED2-820325C580B6}" type="pres">
      <dgm:prSet presAssocID="{77766384-AD4C-46A6-94F9-DBC8339D9788}" presName="parentText" presStyleLbl="node1" presStyleIdx="0" presStyleCnt="1">
        <dgm:presLayoutVars>
          <dgm:chMax val="0"/>
          <dgm:bulletEnabled val="1"/>
        </dgm:presLayoutVars>
      </dgm:prSet>
      <dgm:spPr/>
      <dgm:t>
        <a:bodyPr/>
        <a:lstStyle/>
        <a:p>
          <a:endParaRPr lang="zh-CN" altLang="en-US"/>
        </a:p>
      </dgm:t>
    </dgm:pt>
    <dgm:pt modelId="{BADAC6A3-393D-40AD-9D3E-4DE8819AA724}" type="pres">
      <dgm:prSet presAssocID="{77766384-AD4C-46A6-94F9-DBC8339D9788}" presName="negativeSpace" presStyleCnt="0"/>
      <dgm:spPr/>
    </dgm:pt>
    <dgm:pt modelId="{959C7366-E71C-44B4-BAAE-E21866A0A9DB}" type="pres">
      <dgm:prSet presAssocID="{77766384-AD4C-46A6-94F9-DBC8339D9788}" presName="childText" presStyleLbl="conFgAcc1" presStyleIdx="0" presStyleCnt="1" custLinFactY="16350" custLinFactNeighborX="-191" custLinFactNeighborY="100000">
        <dgm:presLayoutVars>
          <dgm:bulletEnabled val="1"/>
        </dgm:presLayoutVars>
      </dgm:prSet>
      <dgm:spPr/>
      <dgm:t>
        <a:bodyPr/>
        <a:lstStyle/>
        <a:p>
          <a:endParaRPr lang="zh-CN" altLang="en-US"/>
        </a:p>
      </dgm:t>
    </dgm:pt>
  </dgm:ptLst>
  <dgm:cxnLst>
    <dgm:cxn modelId="{461C03EC-FD4E-49EC-A468-3D9F8D98E60A}" type="presOf" srcId="{C5C9512E-2C23-49A6-8196-0311216AE512}" destId="{3733CBA3-26F3-4D8E-B9F3-909DFFEA211B}" srcOrd="0" destOrd="0" presId="urn:microsoft.com/office/officeart/2005/8/layout/list1"/>
    <dgm:cxn modelId="{3FE99A27-21FD-4988-8458-875FA18F21FF}" srcId="{C5C9512E-2C23-49A6-8196-0311216AE512}" destId="{77766384-AD4C-46A6-94F9-DBC8339D9788}" srcOrd="0" destOrd="0" parTransId="{27860446-F7D5-4095-B4FB-0EFF0B457373}" sibTransId="{9C5960D1-0B97-48D2-95B4-7B4EE41760D1}"/>
    <dgm:cxn modelId="{4EF6D762-CE08-4D88-96C7-50D7B574BFB4}" type="presOf" srcId="{9BA173F2-89A6-4EFD-BC44-018FC461DE79}" destId="{959C7366-E71C-44B4-BAAE-E21866A0A9DB}" srcOrd="0" destOrd="4" presId="urn:microsoft.com/office/officeart/2005/8/layout/list1"/>
    <dgm:cxn modelId="{F2602709-6B4A-4572-B765-CF439A887DFD}" srcId="{77766384-AD4C-46A6-94F9-DBC8339D9788}" destId="{9BA173F2-89A6-4EFD-BC44-018FC461DE79}" srcOrd="4" destOrd="0" parTransId="{C8DD43FA-1732-4DE8-B3A7-EB34AAE7361E}" sibTransId="{A86DFD97-4482-415B-A52F-B5813E1CFF17}"/>
    <dgm:cxn modelId="{7ADE05A5-33C5-4FE0-B314-C5AF4E4F4EC9}" type="presOf" srcId="{79779ABF-D89B-4632-86C1-99EB6D67C3B2}" destId="{959C7366-E71C-44B4-BAAE-E21866A0A9DB}" srcOrd="0" destOrd="1" presId="urn:microsoft.com/office/officeart/2005/8/layout/list1"/>
    <dgm:cxn modelId="{A7608238-FC86-453F-9006-DD6BE1ED992B}" type="presOf" srcId="{377BABB1-158E-4DA7-916A-46E4627E5B3D}" destId="{959C7366-E71C-44B4-BAAE-E21866A0A9DB}" srcOrd="0" destOrd="2" presId="urn:microsoft.com/office/officeart/2005/8/layout/list1"/>
    <dgm:cxn modelId="{331666E6-92EB-42B0-BABB-BDEEEE7CC46D}" srcId="{77766384-AD4C-46A6-94F9-DBC8339D9788}" destId="{377BABB1-158E-4DA7-916A-46E4627E5B3D}" srcOrd="2" destOrd="0" parTransId="{6440BC35-68B8-4FC7-AE84-B0BBB0268C58}" sibTransId="{3C16D211-EE9F-48A7-A916-B8ACB7147198}"/>
    <dgm:cxn modelId="{3EB85673-51AF-46CB-85A4-8278C8772384}" type="presOf" srcId="{740BF7AD-6E7A-4F0F-B5CA-A7657D26E58D}" destId="{959C7366-E71C-44B4-BAAE-E21866A0A9DB}" srcOrd="0" destOrd="0" presId="urn:microsoft.com/office/officeart/2005/8/layout/list1"/>
    <dgm:cxn modelId="{0509C6BD-71FD-4A7B-85E9-DA43BF0B41A8}" srcId="{77766384-AD4C-46A6-94F9-DBC8339D9788}" destId="{79779ABF-D89B-4632-86C1-99EB6D67C3B2}" srcOrd="1" destOrd="0" parTransId="{E34AD76F-6195-4B46-8F2E-874A1DD14F81}" sibTransId="{FC267772-CD20-47A6-8358-DE8459B971D8}"/>
    <dgm:cxn modelId="{011D40C9-EA1C-46D0-AD58-76426FBF256C}" type="presOf" srcId="{82670DA8-8DFF-4E99-BAC9-5A5AC34E24AF}" destId="{959C7366-E71C-44B4-BAAE-E21866A0A9DB}" srcOrd="0" destOrd="3" presId="urn:microsoft.com/office/officeart/2005/8/layout/list1"/>
    <dgm:cxn modelId="{C037E477-95F2-4E12-9E24-9B932AC7653A}" type="presOf" srcId="{77766384-AD4C-46A6-94F9-DBC8339D9788}" destId="{B8749BC4-7878-400D-80AE-A94B0BE8A4D0}" srcOrd="0" destOrd="0" presId="urn:microsoft.com/office/officeart/2005/8/layout/list1"/>
    <dgm:cxn modelId="{4D9BCD7C-0132-4CF2-8A43-E2521B2D5EF3}" srcId="{77766384-AD4C-46A6-94F9-DBC8339D9788}" destId="{82670DA8-8DFF-4E99-BAC9-5A5AC34E24AF}" srcOrd="3" destOrd="0" parTransId="{9DD9D92A-806E-4E37-B3B9-EC958F399EA0}" sibTransId="{DA78DFF6-9CAD-4FBD-A4C4-61472ED86244}"/>
    <dgm:cxn modelId="{88709D12-7EBA-4A8A-B1B3-FE6DE413978D}" type="presOf" srcId="{77766384-AD4C-46A6-94F9-DBC8339D9788}" destId="{B8D7E237-B751-4905-9ED2-820325C580B6}" srcOrd="1" destOrd="0" presId="urn:microsoft.com/office/officeart/2005/8/layout/list1"/>
    <dgm:cxn modelId="{537162D1-D5F4-4AA2-B554-6CF91A91B7D3}" srcId="{77766384-AD4C-46A6-94F9-DBC8339D9788}" destId="{740BF7AD-6E7A-4F0F-B5CA-A7657D26E58D}" srcOrd="0" destOrd="0" parTransId="{07F3FF1E-3910-4C25-B7BB-1FA3917DF585}" sibTransId="{4888D07F-3DF8-4353-B0B9-C0B57B8208CD}"/>
    <dgm:cxn modelId="{F15FADBF-AE8C-454D-8211-02955290D86F}" type="presParOf" srcId="{3733CBA3-26F3-4D8E-B9F3-909DFFEA211B}" destId="{73B32DE8-40A0-4E38-9936-CB8D64241681}" srcOrd="0" destOrd="0" presId="urn:microsoft.com/office/officeart/2005/8/layout/list1"/>
    <dgm:cxn modelId="{4006C197-F81E-467B-AECE-18D6A1861BA3}" type="presParOf" srcId="{73B32DE8-40A0-4E38-9936-CB8D64241681}" destId="{B8749BC4-7878-400D-80AE-A94B0BE8A4D0}" srcOrd="0" destOrd="0" presId="urn:microsoft.com/office/officeart/2005/8/layout/list1"/>
    <dgm:cxn modelId="{261460AB-7433-4DE4-8E5A-965C877CB70E}" type="presParOf" srcId="{73B32DE8-40A0-4E38-9936-CB8D64241681}" destId="{B8D7E237-B751-4905-9ED2-820325C580B6}" srcOrd="1" destOrd="0" presId="urn:microsoft.com/office/officeart/2005/8/layout/list1"/>
    <dgm:cxn modelId="{1A402137-8AE7-4F65-BC2C-4A71C2944298}" type="presParOf" srcId="{3733CBA3-26F3-4D8E-B9F3-909DFFEA211B}" destId="{BADAC6A3-393D-40AD-9D3E-4DE8819AA724}" srcOrd="1" destOrd="0" presId="urn:microsoft.com/office/officeart/2005/8/layout/list1"/>
    <dgm:cxn modelId="{300F099C-CED9-4918-AF82-D0FADE628023}" type="presParOf" srcId="{3733CBA3-26F3-4D8E-B9F3-909DFFEA211B}" destId="{959C7366-E71C-44B4-BAAE-E21866A0A9DB}"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15FFAF3-E76B-4FD7-AA37-1C0B92915F24}"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zh-CN" altLang="en-US"/>
        </a:p>
      </dgm:t>
    </dgm:pt>
    <dgm:pt modelId="{0B46D52E-D140-43B3-9F91-4ADA0AF1DBF3}">
      <dgm:prSet/>
      <dgm:spPr/>
      <dgm:t>
        <a:bodyPr/>
        <a:lstStyle/>
        <a:p>
          <a:r>
            <a:rPr lang="zh-CN" altLang="zh-CN" dirty="0" smtClean="0"/>
            <a:t>①各层功能明确。</a:t>
          </a:r>
          <a:r>
            <a:rPr lang="en-US" altLang="zh-CN" dirty="0" smtClean="0"/>
            <a:t>                                                           </a:t>
          </a:r>
          <a:endParaRPr lang="zh-CN" altLang="zh-CN" dirty="0"/>
        </a:p>
      </dgm:t>
    </dgm:pt>
    <dgm:pt modelId="{180F8D03-2307-45F1-A2FF-81174829B035}" type="parTrans" cxnId="{BE26C82F-34C7-4F86-932C-38951F36B88F}">
      <dgm:prSet/>
      <dgm:spPr/>
      <dgm:t>
        <a:bodyPr/>
        <a:lstStyle/>
        <a:p>
          <a:endParaRPr lang="zh-CN" altLang="en-US"/>
        </a:p>
      </dgm:t>
    </dgm:pt>
    <dgm:pt modelId="{AC66D2C2-208E-4332-AF4A-42733FC65C97}" type="sibTrans" cxnId="{BE26C82F-34C7-4F86-932C-38951F36B88F}">
      <dgm:prSet/>
      <dgm:spPr/>
      <dgm:t>
        <a:bodyPr/>
        <a:lstStyle/>
        <a:p>
          <a:endParaRPr lang="zh-CN" altLang="en-US"/>
        </a:p>
      </dgm:t>
    </dgm:pt>
    <dgm:pt modelId="{C0AF76FE-42EA-4861-BFBF-29CB938337C6}">
      <dgm:prSet/>
      <dgm:spPr/>
      <dgm:t>
        <a:bodyPr/>
        <a:lstStyle/>
        <a:p>
          <a:r>
            <a:rPr lang="zh-CN" altLang="zh-CN" dirty="0" smtClean="0"/>
            <a:t>②接口清晰简洁。</a:t>
          </a:r>
          <a:endParaRPr lang="zh-CN" altLang="zh-CN" dirty="0"/>
        </a:p>
      </dgm:t>
    </dgm:pt>
    <dgm:pt modelId="{E37D169B-68BC-44E8-92B3-459A30987527}" type="parTrans" cxnId="{BC763407-6C38-4E83-8170-C574369F5C7C}">
      <dgm:prSet/>
      <dgm:spPr/>
      <dgm:t>
        <a:bodyPr/>
        <a:lstStyle/>
        <a:p>
          <a:endParaRPr lang="zh-CN" altLang="en-US"/>
        </a:p>
      </dgm:t>
    </dgm:pt>
    <dgm:pt modelId="{7907352D-C4C4-40E3-A6F6-31EDB6D5573D}" type="sibTrans" cxnId="{BC763407-6C38-4E83-8170-C574369F5C7C}">
      <dgm:prSet/>
      <dgm:spPr/>
      <dgm:t>
        <a:bodyPr/>
        <a:lstStyle/>
        <a:p>
          <a:endParaRPr lang="zh-CN" altLang="en-US"/>
        </a:p>
      </dgm:t>
    </dgm:pt>
    <dgm:pt modelId="{88BCBF70-FD14-4F27-ACF2-2997DBEAF808}">
      <dgm:prSet/>
      <dgm:spPr/>
      <dgm:t>
        <a:bodyPr/>
        <a:lstStyle/>
        <a:p>
          <a:r>
            <a:rPr lang="zh-CN" altLang="zh-CN" dirty="0" smtClean="0"/>
            <a:t>③层次数量适中。</a:t>
          </a:r>
          <a:endParaRPr lang="zh-CN" altLang="zh-CN" dirty="0"/>
        </a:p>
      </dgm:t>
    </dgm:pt>
    <dgm:pt modelId="{8B237112-3A65-4FB6-A1E5-2E9F7DE076A5}" type="parTrans" cxnId="{CBF79A57-44CD-46B2-AC6C-D80FD2E1ADCA}">
      <dgm:prSet/>
      <dgm:spPr/>
      <dgm:t>
        <a:bodyPr/>
        <a:lstStyle/>
        <a:p>
          <a:endParaRPr lang="zh-CN" altLang="en-US"/>
        </a:p>
      </dgm:t>
    </dgm:pt>
    <dgm:pt modelId="{8610ACA2-88EE-4326-A9A9-3D262E10C8AC}" type="sibTrans" cxnId="{CBF79A57-44CD-46B2-AC6C-D80FD2E1ADCA}">
      <dgm:prSet/>
      <dgm:spPr/>
      <dgm:t>
        <a:bodyPr/>
        <a:lstStyle/>
        <a:p>
          <a:endParaRPr lang="zh-CN" altLang="en-US"/>
        </a:p>
      </dgm:t>
    </dgm:pt>
    <dgm:pt modelId="{44F31626-79BB-46CC-805D-B22BDB2C62DF}">
      <dgm:prSet/>
      <dgm:spPr/>
      <dgm:t>
        <a:bodyPr/>
        <a:lstStyle/>
        <a:p>
          <a:r>
            <a:rPr lang="zh-CN" altLang="zh-CN" dirty="0" smtClean="0"/>
            <a:t>④强调标准化。</a:t>
          </a:r>
          <a:endParaRPr lang="zh-CN" altLang="zh-CN" dirty="0"/>
        </a:p>
      </dgm:t>
    </dgm:pt>
    <dgm:pt modelId="{CF016283-637E-438B-BA05-EA0C0E3476C8}" type="parTrans" cxnId="{4279A84C-B9DC-46C0-AEA7-05AEA94414FB}">
      <dgm:prSet/>
      <dgm:spPr/>
      <dgm:t>
        <a:bodyPr/>
        <a:lstStyle/>
        <a:p>
          <a:endParaRPr lang="zh-CN" altLang="en-US"/>
        </a:p>
      </dgm:t>
    </dgm:pt>
    <dgm:pt modelId="{5A142999-5C11-4D0E-871C-D14D1C9552D8}" type="sibTrans" cxnId="{4279A84C-B9DC-46C0-AEA7-05AEA94414FB}">
      <dgm:prSet/>
      <dgm:spPr/>
      <dgm:t>
        <a:bodyPr/>
        <a:lstStyle/>
        <a:p>
          <a:endParaRPr lang="zh-CN" altLang="en-US"/>
        </a:p>
      </dgm:t>
    </dgm:pt>
    <dgm:pt modelId="{DC62A178-4C33-48C6-B2D0-8323D48BC915}">
      <dgm:prSet/>
      <dgm:spPr/>
      <dgm:t>
        <a:bodyPr/>
        <a:lstStyle/>
        <a:p>
          <a:r>
            <a:rPr lang="zh-CN" altLang="zh-CN" dirty="0" smtClean="0"/>
            <a:t>具有自己特定的，与其他层次不同的基本功能。</a:t>
          </a:r>
          <a:endParaRPr lang="zh-CN" altLang="zh-CN" dirty="0"/>
        </a:p>
      </dgm:t>
    </dgm:pt>
    <dgm:pt modelId="{CF55D057-9D08-4A2A-9C6D-0C5D510245C7}" type="parTrans" cxnId="{9B7E604C-20D8-4658-8425-2DAFC4E44796}">
      <dgm:prSet/>
      <dgm:spPr/>
      <dgm:t>
        <a:bodyPr/>
        <a:lstStyle/>
        <a:p>
          <a:endParaRPr lang="zh-CN" altLang="en-US"/>
        </a:p>
      </dgm:t>
    </dgm:pt>
    <dgm:pt modelId="{6DC3E84C-1530-498D-BD79-0CD5DC974831}" type="sibTrans" cxnId="{9B7E604C-20D8-4658-8425-2DAFC4E44796}">
      <dgm:prSet/>
      <dgm:spPr/>
      <dgm:t>
        <a:bodyPr/>
        <a:lstStyle/>
        <a:p>
          <a:endParaRPr lang="zh-CN" altLang="en-US"/>
        </a:p>
      </dgm:t>
    </dgm:pt>
    <dgm:pt modelId="{B4FC6919-D7C8-4BB6-904F-43F6E8E0FDFC}">
      <dgm:prSet/>
      <dgm:spPr/>
      <dgm:t>
        <a:bodyPr/>
        <a:lstStyle/>
        <a:p>
          <a:r>
            <a:rPr lang="zh-CN" altLang="zh-CN" smtClean="0"/>
            <a:t>要求</a:t>
          </a:r>
          <a:r>
            <a:rPr lang="zh-CN" altLang="zh-CN" dirty="0" smtClean="0"/>
            <a:t>通过接口的信息量最小。</a:t>
          </a:r>
          <a:endParaRPr lang="zh-CN" altLang="zh-CN" dirty="0"/>
        </a:p>
      </dgm:t>
    </dgm:pt>
    <dgm:pt modelId="{56FB180E-5E8B-48C7-AA43-BA265CC69980}" type="parTrans" cxnId="{A0F26506-22ED-42A1-91CF-7831E2A3049D}">
      <dgm:prSet/>
      <dgm:spPr/>
      <dgm:t>
        <a:bodyPr/>
        <a:lstStyle/>
        <a:p>
          <a:endParaRPr lang="zh-CN" altLang="en-US"/>
        </a:p>
      </dgm:t>
    </dgm:pt>
    <dgm:pt modelId="{0B67648F-F404-4C6F-8440-3448A20DBA0C}" type="sibTrans" cxnId="{A0F26506-22ED-42A1-91CF-7831E2A3049D}">
      <dgm:prSet/>
      <dgm:spPr/>
      <dgm:t>
        <a:bodyPr/>
        <a:lstStyle/>
        <a:p>
          <a:endParaRPr lang="zh-CN" altLang="en-US"/>
        </a:p>
      </dgm:t>
    </dgm:pt>
    <dgm:pt modelId="{11F38CDB-A5E9-4FC7-991E-A60E3B2C0141}">
      <dgm:prSet/>
      <dgm:spPr/>
      <dgm:t>
        <a:bodyPr/>
        <a:lstStyle/>
        <a:p>
          <a:r>
            <a:rPr lang="zh-CN" altLang="zh-CN" smtClean="0"/>
            <a:t>避免层次太多而引起系统和协议复杂化。</a:t>
          </a:r>
          <a:endParaRPr lang="zh-CN" altLang="zh-CN" dirty="0"/>
        </a:p>
      </dgm:t>
    </dgm:pt>
    <dgm:pt modelId="{8A6198A5-B48D-4AB5-A123-3C09A15BF086}" type="parTrans" cxnId="{3A4BC92D-A979-47E3-A770-0CE611F332C1}">
      <dgm:prSet/>
      <dgm:spPr/>
      <dgm:t>
        <a:bodyPr/>
        <a:lstStyle/>
        <a:p>
          <a:endParaRPr lang="zh-CN" altLang="en-US"/>
        </a:p>
      </dgm:t>
    </dgm:pt>
    <dgm:pt modelId="{187A9798-D623-459A-BC68-4AE7F187CD26}" type="sibTrans" cxnId="{3A4BC92D-A979-47E3-A770-0CE611F332C1}">
      <dgm:prSet/>
      <dgm:spPr/>
      <dgm:t>
        <a:bodyPr/>
        <a:lstStyle/>
        <a:p>
          <a:endParaRPr lang="zh-CN" altLang="en-US"/>
        </a:p>
      </dgm:t>
    </dgm:pt>
    <dgm:pt modelId="{9C0D4FC0-6FE0-4B74-A642-BA0D20757375}">
      <dgm:prSet/>
      <dgm:spPr/>
      <dgm:t>
        <a:bodyPr/>
        <a:lstStyle/>
        <a:p>
          <a:r>
            <a:rPr lang="zh-CN" altLang="zh-CN" smtClean="0"/>
            <a:t>各</a:t>
          </a:r>
          <a:r>
            <a:rPr lang="zh-CN" altLang="zh-CN" dirty="0" smtClean="0"/>
            <a:t>层功能的划分和设计应强调协议的标准化。</a:t>
          </a:r>
          <a:endParaRPr lang="zh-CN" altLang="zh-CN" dirty="0"/>
        </a:p>
      </dgm:t>
    </dgm:pt>
    <dgm:pt modelId="{7E55975B-54C1-4553-BC72-B93C676859C2}" type="parTrans" cxnId="{B742081E-7003-47B5-88CD-57C5DA59A495}">
      <dgm:prSet/>
      <dgm:spPr/>
      <dgm:t>
        <a:bodyPr/>
        <a:lstStyle/>
        <a:p>
          <a:endParaRPr lang="zh-CN" altLang="en-US"/>
        </a:p>
      </dgm:t>
    </dgm:pt>
    <dgm:pt modelId="{2444673B-7158-404E-8FFD-C0EAA23156E0}" type="sibTrans" cxnId="{B742081E-7003-47B5-88CD-57C5DA59A495}">
      <dgm:prSet/>
      <dgm:spPr/>
      <dgm:t>
        <a:bodyPr/>
        <a:lstStyle/>
        <a:p>
          <a:endParaRPr lang="zh-CN" altLang="en-US"/>
        </a:p>
      </dgm:t>
    </dgm:pt>
    <dgm:pt modelId="{5FADA0EC-75D8-40D0-A439-E67821C485C9}" type="pres">
      <dgm:prSet presAssocID="{C15FFAF3-E76B-4FD7-AA37-1C0B92915F24}" presName="linear" presStyleCnt="0">
        <dgm:presLayoutVars>
          <dgm:animLvl val="lvl"/>
          <dgm:resizeHandles val="exact"/>
        </dgm:presLayoutVars>
      </dgm:prSet>
      <dgm:spPr/>
      <dgm:t>
        <a:bodyPr/>
        <a:lstStyle/>
        <a:p>
          <a:endParaRPr lang="zh-CN" altLang="en-US"/>
        </a:p>
      </dgm:t>
    </dgm:pt>
    <dgm:pt modelId="{B6CC26C3-F0B4-4A68-80BE-4AE58D85E56A}" type="pres">
      <dgm:prSet presAssocID="{0B46D52E-D140-43B3-9F91-4ADA0AF1DBF3}" presName="parentText" presStyleLbl="node1" presStyleIdx="0" presStyleCnt="4">
        <dgm:presLayoutVars>
          <dgm:chMax val="0"/>
          <dgm:bulletEnabled val="1"/>
        </dgm:presLayoutVars>
      </dgm:prSet>
      <dgm:spPr/>
      <dgm:t>
        <a:bodyPr/>
        <a:lstStyle/>
        <a:p>
          <a:endParaRPr lang="zh-CN" altLang="en-US"/>
        </a:p>
      </dgm:t>
    </dgm:pt>
    <dgm:pt modelId="{B69A94B8-379B-487D-95E0-C31A5A1047C2}" type="pres">
      <dgm:prSet presAssocID="{0B46D52E-D140-43B3-9F91-4ADA0AF1DBF3}" presName="childText" presStyleLbl="revTx" presStyleIdx="0" presStyleCnt="4">
        <dgm:presLayoutVars>
          <dgm:bulletEnabled val="1"/>
        </dgm:presLayoutVars>
      </dgm:prSet>
      <dgm:spPr/>
      <dgm:t>
        <a:bodyPr/>
        <a:lstStyle/>
        <a:p>
          <a:endParaRPr lang="zh-CN" altLang="en-US"/>
        </a:p>
      </dgm:t>
    </dgm:pt>
    <dgm:pt modelId="{B7823CDC-5A34-4E8E-83B1-EE5E2F38930F}" type="pres">
      <dgm:prSet presAssocID="{C0AF76FE-42EA-4861-BFBF-29CB938337C6}" presName="parentText" presStyleLbl="node1" presStyleIdx="1" presStyleCnt="4">
        <dgm:presLayoutVars>
          <dgm:chMax val="0"/>
          <dgm:bulletEnabled val="1"/>
        </dgm:presLayoutVars>
      </dgm:prSet>
      <dgm:spPr/>
      <dgm:t>
        <a:bodyPr/>
        <a:lstStyle/>
        <a:p>
          <a:endParaRPr lang="zh-CN" altLang="en-US"/>
        </a:p>
      </dgm:t>
    </dgm:pt>
    <dgm:pt modelId="{48EB412F-3847-449A-A985-843BBC5BE27F}" type="pres">
      <dgm:prSet presAssocID="{C0AF76FE-42EA-4861-BFBF-29CB938337C6}" presName="childText" presStyleLbl="revTx" presStyleIdx="1" presStyleCnt="4">
        <dgm:presLayoutVars>
          <dgm:bulletEnabled val="1"/>
        </dgm:presLayoutVars>
      </dgm:prSet>
      <dgm:spPr/>
      <dgm:t>
        <a:bodyPr/>
        <a:lstStyle/>
        <a:p>
          <a:endParaRPr lang="zh-CN" altLang="en-US"/>
        </a:p>
      </dgm:t>
    </dgm:pt>
    <dgm:pt modelId="{C45F6221-4B8B-4D20-8016-DCB2E6ECF231}" type="pres">
      <dgm:prSet presAssocID="{88BCBF70-FD14-4F27-ACF2-2997DBEAF808}" presName="parentText" presStyleLbl="node1" presStyleIdx="2" presStyleCnt="4">
        <dgm:presLayoutVars>
          <dgm:chMax val="0"/>
          <dgm:bulletEnabled val="1"/>
        </dgm:presLayoutVars>
      </dgm:prSet>
      <dgm:spPr/>
      <dgm:t>
        <a:bodyPr/>
        <a:lstStyle/>
        <a:p>
          <a:endParaRPr lang="zh-CN" altLang="en-US"/>
        </a:p>
      </dgm:t>
    </dgm:pt>
    <dgm:pt modelId="{1F968325-2446-4EDB-AB96-C92A358586F9}" type="pres">
      <dgm:prSet presAssocID="{88BCBF70-FD14-4F27-ACF2-2997DBEAF808}" presName="childText" presStyleLbl="revTx" presStyleIdx="2" presStyleCnt="4">
        <dgm:presLayoutVars>
          <dgm:bulletEnabled val="1"/>
        </dgm:presLayoutVars>
      </dgm:prSet>
      <dgm:spPr/>
      <dgm:t>
        <a:bodyPr/>
        <a:lstStyle/>
        <a:p>
          <a:endParaRPr lang="zh-CN" altLang="en-US"/>
        </a:p>
      </dgm:t>
    </dgm:pt>
    <dgm:pt modelId="{3309DCAB-A562-42CC-A124-702B17355FE7}" type="pres">
      <dgm:prSet presAssocID="{44F31626-79BB-46CC-805D-B22BDB2C62DF}" presName="parentText" presStyleLbl="node1" presStyleIdx="3" presStyleCnt="4">
        <dgm:presLayoutVars>
          <dgm:chMax val="0"/>
          <dgm:bulletEnabled val="1"/>
        </dgm:presLayoutVars>
      </dgm:prSet>
      <dgm:spPr/>
      <dgm:t>
        <a:bodyPr/>
        <a:lstStyle/>
        <a:p>
          <a:endParaRPr lang="zh-CN" altLang="en-US"/>
        </a:p>
      </dgm:t>
    </dgm:pt>
    <dgm:pt modelId="{7991920D-6A71-48D2-83A3-4859034C5EF2}" type="pres">
      <dgm:prSet presAssocID="{44F31626-79BB-46CC-805D-B22BDB2C62DF}" presName="childText" presStyleLbl="revTx" presStyleIdx="3" presStyleCnt="4">
        <dgm:presLayoutVars>
          <dgm:bulletEnabled val="1"/>
        </dgm:presLayoutVars>
      </dgm:prSet>
      <dgm:spPr/>
      <dgm:t>
        <a:bodyPr/>
        <a:lstStyle/>
        <a:p>
          <a:endParaRPr lang="zh-CN" altLang="en-US"/>
        </a:p>
      </dgm:t>
    </dgm:pt>
  </dgm:ptLst>
  <dgm:cxnLst>
    <dgm:cxn modelId="{07AE67AA-CE27-406E-8D7A-086B11B1B04C}" type="presOf" srcId="{11F38CDB-A5E9-4FC7-991E-A60E3B2C0141}" destId="{1F968325-2446-4EDB-AB96-C92A358586F9}" srcOrd="0" destOrd="0" presId="urn:microsoft.com/office/officeart/2005/8/layout/vList2"/>
    <dgm:cxn modelId="{CBF79A57-44CD-46B2-AC6C-D80FD2E1ADCA}" srcId="{C15FFAF3-E76B-4FD7-AA37-1C0B92915F24}" destId="{88BCBF70-FD14-4F27-ACF2-2997DBEAF808}" srcOrd="2" destOrd="0" parTransId="{8B237112-3A65-4FB6-A1E5-2E9F7DE076A5}" sibTransId="{8610ACA2-88EE-4326-A9A9-3D262E10C8AC}"/>
    <dgm:cxn modelId="{9B7E604C-20D8-4658-8425-2DAFC4E44796}" srcId="{0B46D52E-D140-43B3-9F91-4ADA0AF1DBF3}" destId="{DC62A178-4C33-48C6-B2D0-8323D48BC915}" srcOrd="0" destOrd="0" parTransId="{CF55D057-9D08-4A2A-9C6D-0C5D510245C7}" sibTransId="{6DC3E84C-1530-498D-BD79-0CD5DC974831}"/>
    <dgm:cxn modelId="{A0F26506-22ED-42A1-91CF-7831E2A3049D}" srcId="{C0AF76FE-42EA-4861-BFBF-29CB938337C6}" destId="{B4FC6919-D7C8-4BB6-904F-43F6E8E0FDFC}" srcOrd="0" destOrd="0" parTransId="{56FB180E-5E8B-48C7-AA43-BA265CC69980}" sibTransId="{0B67648F-F404-4C6F-8440-3448A20DBA0C}"/>
    <dgm:cxn modelId="{A9DAB3A0-5704-418E-A2EF-9BA9BE66140E}" type="presOf" srcId="{9C0D4FC0-6FE0-4B74-A642-BA0D20757375}" destId="{7991920D-6A71-48D2-83A3-4859034C5EF2}" srcOrd="0" destOrd="0" presId="urn:microsoft.com/office/officeart/2005/8/layout/vList2"/>
    <dgm:cxn modelId="{7A9F71E9-98FD-404C-B15C-437A9AC6656A}" type="presOf" srcId="{C15FFAF3-E76B-4FD7-AA37-1C0B92915F24}" destId="{5FADA0EC-75D8-40D0-A439-E67821C485C9}" srcOrd="0" destOrd="0" presId="urn:microsoft.com/office/officeart/2005/8/layout/vList2"/>
    <dgm:cxn modelId="{B5790933-2422-4EDD-AF80-087DC385CDC8}" type="presOf" srcId="{0B46D52E-D140-43B3-9F91-4ADA0AF1DBF3}" destId="{B6CC26C3-F0B4-4A68-80BE-4AE58D85E56A}" srcOrd="0" destOrd="0" presId="urn:microsoft.com/office/officeart/2005/8/layout/vList2"/>
    <dgm:cxn modelId="{B742081E-7003-47B5-88CD-57C5DA59A495}" srcId="{44F31626-79BB-46CC-805D-B22BDB2C62DF}" destId="{9C0D4FC0-6FE0-4B74-A642-BA0D20757375}" srcOrd="0" destOrd="0" parTransId="{7E55975B-54C1-4553-BC72-B93C676859C2}" sibTransId="{2444673B-7158-404E-8FFD-C0EAA23156E0}"/>
    <dgm:cxn modelId="{0529A7C5-92BC-4B7D-89EB-C5D23BDD5E69}" type="presOf" srcId="{88BCBF70-FD14-4F27-ACF2-2997DBEAF808}" destId="{C45F6221-4B8B-4D20-8016-DCB2E6ECF231}" srcOrd="0" destOrd="0" presId="urn:microsoft.com/office/officeart/2005/8/layout/vList2"/>
    <dgm:cxn modelId="{21B1436C-7B5C-4979-A6B7-683869C5B92B}" type="presOf" srcId="{DC62A178-4C33-48C6-B2D0-8323D48BC915}" destId="{B69A94B8-379B-487D-95E0-C31A5A1047C2}" srcOrd="0" destOrd="0" presId="urn:microsoft.com/office/officeart/2005/8/layout/vList2"/>
    <dgm:cxn modelId="{BC763407-6C38-4E83-8170-C574369F5C7C}" srcId="{C15FFAF3-E76B-4FD7-AA37-1C0B92915F24}" destId="{C0AF76FE-42EA-4861-BFBF-29CB938337C6}" srcOrd="1" destOrd="0" parTransId="{E37D169B-68BC-44E8-92B3-459A30987527}" sibTransId="{7907352D-C4C4-40E3-A6F6-31EDB6D5573D}"/>
    <dgm:cxn modelId="{3A4BC92D-A979-47E3-A770-0CE611F332C1}" srcId="{88BCBF70-FD14-4F27-ACF2-2997DBEAF808}" destId="{11F38CDB-A5E9-4FC7-991E-A60E3B2C0141}" srcOrd="0" destOrd="0" parTransId="{8A6198A5-B48D-4AB5-A123-3C09A15BF086}" sibTransId="{187A9798-D623-459A-BC68-4AE7F187CD26}"/>
    <dgm:cxn modelId="{4279A84C-B9DC-46C0-AEA7-05AEA94414FB}" srcId="{C15FFAF3-E76B-4FD7-AA37-1C0B92915F24}" destId="{44F31626-79BB-46CC-805D-B22BDB2C62DF}" srcOrd="3" destOrd="0" parTransId="{CF016283-637E-438B-BA05-EA0C0E3476C8}" sibTransId="{5A142999-5C11-4D0E-871C-D14D1C9552D8}"/>
    <dgm:cxn modelId="{8376FDDC-270B-410C-9106-4C40A4F9E28B}" type="presOf" srcId="{B4FC6919-D7C8-4BB6-904F-43F6E8E0FDFC}" destId="{48EB412F-3847-449A-A985-843BBC5BE27F}" srcOrd="0" destOrd="0" presId="urn:microsoft.com/office/officeart/2005/8/layout/vList2"/>
    <dgm:cxn modelId="{F9B102A8-A905-4595-98B5-5091DD69622C}" type="presOf" srcId="{44F31626-79BB-46CC-805D-B22BDB2C62DF}" destId="{3309DCAB-A562-42CC-A124-702B17355FE7}" srcOrd="0" destOrd="0" presId="urn:microsoft.com/office/officeart/2005/8/layout/vList2"/>
    <dgm:cxn modelId="{BE26C82F-34C7-4F86-932C-38951F36B88F}" srcId="{C15FFAF3-E76B-4FD7-AA37-1C0B92915F24}" destId="{0B46D52E-D140-43B3-9F91-4ADA0AF1DBF3}" srcOrd="0" destOrd="0" parTransId="{180F8D03-2307-45F1-A2FF-81174829B035}" sibTransId="{AC66D2C2-208E-4332-AF4A-42733FC65C97}"/>
    <dgm:cxn modelId="{A12EA0DB-DE16-4A97-9F8A-FDC4ECEAC4EF}" type="presOf" srcId="{C0AF76FE-42EA-4861-BFBF-29CB938337C6}" destId="{B7823CDC-5A34-4E8E-83B1-EE5E2F38930F}" srcOrd="0" destOrd="0" presId="urn:microsoft.com/office/officeart/2005/8/layout/vList2"/>
    <dgm:cxn modelId="{A8A588A3-D051-4B80-BEBC-8C806F122BBB}" type="presParOf" srcId="{5FADA0EC-75D8-40D0-A439-E67821C485C9}" destId="{B6CC26C3-F0B4-4A68-80BE-4AE58D85E56A}" srcOrd="0" destOrd="0" presId="urn:microsoft.com/office/officeart/2005/8/layout/vList2"/>
    <dgm:cxn modelId="{1BA498CB-9D91-4ED8-A897-9E60E52752F1}" type="presParOf" srcId="{5FADA0EC-75D8-40D0-A439-E67821C485C9}" destId="{B69A94B8-379B-487D-95E0-C31A5A1047C2}" srcOrd="1" destOrd="0" presId="urn:microsoft.com/office/officeart/2005/8/layout/vList2"/>
    <dgm:cxn modelId="{8AECA88E-666A-4F2F-9A12-4AA369842BE0}" type="presParOf" srcId="{5FADA0EC-75D8-40D0-A439-E67821C485C9}" destId="{B7823CDC-5A34-4E8E-83B1-EE5E2F38930F}" srcOrd="2" destOrd="0" presId="urn:microsoft.com/office/officeart/2005/8/layout/vList2"/>
    <dgm:cxn modelId="{D3ECBB7E-4B5D-40ED-8517-58B0ACE2F849}" type="presParOf" srcId="{5FADA0EC-75D8-40D0-A439-E67821C485C9}" destId="{48EB412F-3847-449A-A985-843BBC5BE27F}" srcOrd="3" destOrd="0" presId="urn:microsoft.com/office/officeart/2005/8/layout/vList2"/>
    <dgm:cxn modelId="{3165F27D-E870-4BD0-83C3-C23597EC2C3A}" type="presParOf" srcId="{5FADA0EC-75D8-40D0-A439-E67821C485C9}" destId="{C45F6221-4B8B-4D20-8016-DCB2E6ECF231}" srcOrd="4" destOrd="0" presId="urn:microsoft.com/office/officeart/2005/8/layout/vList2"/>
    <dgm:cxn modelId="{1BEDD825-5321-48D6-99E2-B186E2836D9C}" type="presParOf" srcId="{5FADA0EC-75D8-40D0-A439-E67821C485C9}" destId="{1F968325-2446-4EDB-AB96-C92A358586F9}" srcOrd="5" destOrd="0" presId="urn:microsoft.com/office/officeart/2005/8/layout/vList2"/>
    <dgm:cxn modelId="{28836BC7-8A75-4571-900B-0D78B56F834D}" type="presParOf" srcId="{5FADA0EC-75D8-40D0-A439-E67821C485C9}" destId="{3309DCAB-A562-42CC-A124-702B17355FE7}" srcOrd="6" destOrd="0" presId="urn:microsoft.com/office/officeart/2005/8/layout/vList2"/>
    <dgm:cxn modelId="{BA59A1F7-FF06-464E-9FC0-FFABB06CDEE6}" type="presParOf" srcId="{5FADA0EC-75D8-40D0-A439-E67821C485C9}" destId="{7991920D-6A71-48D2-83A3-4859034C5EF2}"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5FFAF3-E76B-4FD7-AA37-1C0B92915F24}"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zh-CN" altLang="en-US"/>
        </a:p>
      </dgm:t>
    </dgm:pt>
    <dgm:pt modelId="{BD6E39F7-0EC2-46D9-AE16-DE643613FB07}">
      <dgm:prSet/>
      <dgm:spPr/>
      <dgm:t>
        <a:bodyPr/>
        <a:lstStyle/>
        <a:p>
          <a:pPr rtl="0"/>
          <a:r>
            <a:rPr lang="zh-CN" dirty="0" smtClean="0"/>
            <a:t>①各层相互独立：</a:t>
          </a:r>
          <a:endParaRPr lang="zh-CN" dirty="0"/>
        </a:p>
      </dgm:t>
    </dgm:pt>
    <dgm:pt modelId="{B0AA4B89-DABF-43FE-9906-D3C5BC7AEC37}" type="parTrans" cxnId="{47FFA4E6-3439-4B93-BACF-09D260249F8F}">
      <dgm:prSet/>
      <dgm:spPr/>
      <dgm:t>
        <a:bodyPr/>
        <a:lstStyle/>
        <a:p>
          <a:endParaRPr lang="zh-CN" altLang="en-US"/>
        </a:p>
      </dgm:t>
    </dgm:pt>
    <dgm:pt modelId="{B9233D5F-8EE0-43A1-B3DC-0D880E9B1318}" type="sibTrans" cxnId="{47FFA4E6-3439-4B93-BACF-09D260249F8F}">
      <dgm:prSet/>
      <dgm:spPr/>
      <dgm:t>
        <a:bodyPr/>
        <a:lstStyle/>
        <a:p>
          <a:endParaRPr lang="zh-CN" altLang="en-US"/>
        </a:p>
      </dgm:t>
    </dgm:pt>
    <dgm:pt modelId="{3A0153AE-2A78-4F1D-93C5-CCEA813A2E8C}">
      <dgm:prSet/>
      <dgm:spPr/>
      <dgm:t>
        <a:bodyPr/>
        <a:lstStyle/>
        <a:p>
          <a:pPr rtl="0"/>
          <a:r>
            <a:rPr lang="zh-CN" dirty="0" smtClean="0"/>
            <a:t>②灵活性好：</a:t>
          </a:r>
          <a:endParaRPr lang="zh-CN" dirty="0"/>
        </a:p>
      </dgm:t>
    </dgm:pt>
    <dgm:pt modelId="{47996DA1-7C31-476A-AA08-02EC2FFF74E3}" type="parTrans" cxnId="{54A0EA18-0C2D-4210-9964-625892CF408C}">
      <dgm:prSet/>
      <dgm:spPr/>
      <dgm:t>
        <a:bodyPr/>
        <a:lstStyle/>
        <a:p>
          <a:endParaRPr lang="zh-CN" altLang="en-US"/>
        </a:p>
      </dgm:t>
    </dgm:pt>
    <dgm:pt modelId="{9FE12DC8-0BA8-4BB0-ACD3-953C5FF48E22}" type="sibTrans" cxnId="{54A0EA18-0C2D-4210-9964-625892CF408C}">
      <dgm:prSet/>
      <dgm:spPr/>
      <dgm:t>
        <a:bodyPr/>
        <a:lstStyle/>
        <a:p>
          <a:endParaRPr lang="zh-CN" altLang="en-US"/>
        </a:p>
      </dgm:t>
    </dgm:pt>
    <dgm:pt modelId="{5EFAA84D-1B14-46E1-80BD-E286830D10F6}">
      <dgm:prSet/>
      <dgm:spPr/>
      <dgm:t>
        <a:bodyPr/>
        <a:lstStyle/>
        <a:p>
          <a:pPr rtl="0"/>
          <a:r>
            <a:rPr lang="zh-CN" dirty="0" smtClean="0"/>
            <a:t>③实现技术最优化：</a:t>
          </a:r>
          <a:endParaRPr lang="zh-CN" dirty="0"/>
        </a:p>
      </dgm:t>
    </dgm:pt>
    <dgm:pt modelId="{4DD266CA-A58C-4328-AE4F-45D77261FDC0}" type="parTrans" cxnId="{79873D25-91F2-41AB-89FB-B9DF96A1EF6E}">
      <dgm:prSet/>
      <dgm:spPr/>
      <dgm:t>
        <a:bodyPr/>
        <a:lstStyle/>
        <a:p>
          <a:endParaRPr lang="zh-CN" altLang="en-US"/>
        </a:p>
      </dgm:t>
    </dgm:pt>
    <dgm:pt modelId="{7D81DC89-5248-4E42-B6D9-8F1DFE32E001}" type="sibTrans" cxnId="{79873D25-91F2-41AB-89FB-B9DF96A1EF6E}">
      <dgm:prSet/>
      <dgm:spPr/>
      <dgm:t>
        <a:bodyPr/>
        <a:lstStyle/>
        <a:p>
          <a:endParaRPr lang="zh-CN" altLang="en-US"/>
        </a:p>
      </dgm:t>
    </dgm:pt>
    <dgm:pt modelId="{38505BA1-FF66-48C2-9823-CCB789B6EAB1}">
      <dgm:prSet/>
      <dgm:spPr/>
      <dgm:t>
        <a:bodyPr/>
        <a:lstStyle/>
        <a:p>
          <a:pPr rtl="0"/>
          <a:r>
            <a:rPr lang="zh-CN" dirty="0" smtClean="0"/>
            <a:t>④易于实现和维护：</a:t>
          </a:r>
          <a:endParaRPr lang="zh-CN" dirty="0"/>
        </a:p>
      </dgm:t>
    </dgm:pt>
    <dgm:pt modelId="{6238B8E2-7625-4F25-8960-3F15C61242B6}" type="parTrans" cxnId="{8BDB56FC-85A0-42EB-94AC-8B0C5A1CA1AC}">
      <dgm:prSet/>
      <dgm:spPr/>
      <dgm:t>
        <a:bodyPr/>
        <a:lstStyle/>
        <a:p>
          <a:endParaRPr lang="zh-CN" altLang="en-US"/>
        </a:p>
      </dgm:t>
    </dgm:pt>
    <dgm:pt modelId="{B1C27178-B427-42BC-8A68-74B9E0328A8C}" type="sibTrans" cxnId="{8BDB56FC-85A0-42EB-94AC-8B0C5A1CA1AC}">
      <dgm:prSet/>
      <dgm:spPr/>
      <dgm:t>
        <a:bodyPr/>
        <a:lstStyle/>
        <a:p>
          <a:endParaRPr lang="zh-CN" altLang="en-US"/>
        </a:p>
      </dgm:t>
    </dgm:pt>
    <dgm:pt modelId="{F74DFB36-83B0-4C12-8651-3F81C5C81E1D}">
      <dgm:prSet/>
      <dgm:spPr/>
      <dgm:t>
        <a:bodyPr/>
        <a:lstStyle/>
        <a:p>
          <a:pPr rtl="0"/>
          <a:r>
            <a:rPr lang="zh-CN" dirty="0" smtClean="0"/>
            <a:t>⑤促进标准化：</a:t>
          </a:r>
          <a:endParaRPr lang="zh-CN" dirty="0"/>
        </a:p>
      </dgm:t>
    </dgm:pt>
    <dgm:pt modelId="{BBA0FFD9-DF74-4F56-B5AA-CFCCA39284CE}" type="parTrans" cxnId="{D6AA9FDA-49BE-437D-993C-57CE49B5EABC}">
      <dgm:prSet/>
      <dgm:spPr/>
      <dgm:t>
        <a:bodyPr/>
        <a:lstStyle/>
        <a:p>
          <a:endParaRPr lang="zh-CN" altLang="en-US"/>
        </a:p>
      </dgm:t>
    </dgm:pt>
    <dgm:pt modelId="{ED65D0C4-F72A-48D4-B89C-8B11CC7CD95D}" type="sibTrans" cxnId="{D6AA9FDA-49BE-437D-993C-57CE49B5EABC}">
      <dgm:prSet/>
      <dgm:spPr/>
      <dgm:t>
        <a:bodyPr/>
        <a:lstStyle/>
        <a:p>
          <a:endParaRPr lang="zh-CN" altLang="en-US"/>
        </a:p>
      </dgm:t>
    </dgm:pt>
    <dgm:pt modelId="{86DB8702-3C4F-4B30-A7BB-68A60977B1C9}">
      <dgm:prSet/>
      <dgm:spPr/>
      <dgm:t>
        <a:bodyPr/>
        <a:lstStyle/>
        <a:p>
          <a:pPr rtl="0"/>
          <a:r>
            <a:rPr lang="zh-CN" dirty="0" smtClean="0"/>
            <a:t>只要知道下一层服务，而不需了解其实现的细节。</a:t>
          </a:r>
          <a:endParaRPr lang="zh-CN" dirty="0"/>
        </a:p>
      </dgm:t>
    </dgm:pt>
    <dgm:pt modelId="{C3D30325-8401-4B19-8F8A-3C440C1519A9}" type="parTrans" cxnId="{9729D5D1-535C-4F20-8129-5BA096E8FD7D}">
      <dgm:prSet/>
      <dgm:spPr/>
      <dgm:t>
        <a:bodyPr/>
        <a:lstStyle/>
        <a:p>
          <a:endParaRPr lang="zh-CN" altLang="en-US"/>
        </a:p>
      </dgm:t>
    </dgm:pt>
    <dgm:pt modelId="{A5999E09-AE70-4B76-991B-D97A300DC309}" type="sibTrans" cxnId="{9729D5D1-535C-4F20-8129-5BA096E8FD7D}">
      <dgm:prSet/>
      <dgm:spPr/>
      <dgm:t>
        <a:bodyPr/>
        <a:lstStyle/>
        <a:p>
          <a:endParaRPr lang="zh-CN" altLang="en-US"/>
        </a:p>
      </dgm:t>
    </dgm:pt>
    <dgm:pt modelId="{A6DBCEA3-4225-4817-92E5-6BF8EB320A10}">
      <dgm:prSet/>
      <dgm:spPr/>
      <dgm:t>
        <a:bodyPr/>
        <a:lstStyle/>
        <a:p>
          <a:pPr rtl="0"/>
          <a:r>
            <a:rPr lang="zh-CN" smtClean="0"/>
            <a:t>某</a:t>
          </a:r>
          <a:r>
            <a:rPr lang="zh-CN" dirty="0" smtClean="0"/>
            <a:t>一层发生变化时，只要层间接口不变，则上、下层均不受影响。</a:t>
          </a:r>
          <a:endParaRPr lang="zh-CN" dirty="0"/>
        </a:p>
      </dgm:t>
    </dgm:pt>
    <dgm:pt modelId="{C2D3DB89-706F-4A86-8705-0D05758264AC}" type="parTrans" cxnId="{D532661F-7030-487D-8DCF-FA769D261A2A}">
      <dgm:prSet/>
      <dgm:spPr/>
      <dgm:t>
        <a:bodyPr/>
        <a:lstStyle/>
        <a:p>
          <a:endParaRPr lang="zh-CN" altLang="en-US"/>
        </a:p>
      </dgm:t>
    </dgm:pt>
    <dgm:pt modelId="{C5DFE04D-16F6-448A-A2FF-3A4351F07EC9}" type="sibTrans" cxnId="{D532661F-7030-487D-8DCF-FA769D261A2A}">
      <dgm:prSet/>
      <dgm:spPr/>
      <dgm:t>
        <a:bodyPr/>
        <a:lstStyle/>
        <a:p>
          <a:endParaRPr lang="zh-CN" altLang="en-US"/>
        </a:p>
      </dgm:t>
    </dgm:pt>
    <dgm:pt modelId="{AD78D679-980A-4A2E-90B7-33B2EA988D97}">
      <dgm:prSet/>
      <dgm:spPr/>
      <dgm:t>
        <a:bodyPr/>
        <a:lstStyle/>
        <a:p>
          <a:pPr rtl="0"/>
          <a:r>
            <a:rPr lang="zh-CN" smtClean="0"/>
            <a:t>分层结构</a:t>
          </a:r>
          <a:r>
            <a:rPr lang="zh-CN" dirty="0" smtClean="0"/>
            <a:t>使得各层都可以选择最优的实现技术，并不断更新。</a:t>
          </a:r>
          <a:endParaRPr lang="zh-CN" dirty="0"/>
        </a:p>
      </dgm:t>
    </dgm:pt>
    <dgm:pt modelId="{A2F410B5-CCEB-4777-ACA8-1A5FB3BB74BF}" type="parTrans" cxnId="{FF8F654E-44F5-46B0-90B0-82B0CE61B74C}">
      <dgm:prSet/>
      <dgm:spPr/>
      <dgm:t>
        <a:bodyPr/>
        <a:lstStyle/>
        <a:p>
          <a:endParaRPr lang="zh-CN" altLang="en-US"/>
        </a:p>
      </dgm:t>
    </dgm:pt>
    <dgm:pt modelId="{51EA4677-DCF2-4BBC-91EA-991104BEF439}" type="sibTrans" cxnId="{FF8F654E-44F5-46B0-90B0-82B0CE61B74C}">
      <dgm:prSet/>
      <dgm:spPr/>
      <dgm:t>
        <a:bodyPr/>
        <a:lstStyle/>
        <a:p>
          <a:endParaRPr lang="zh-CN" altLang="en-US"/>
        </a:p>
      </dgm:t>
    </dgm:pt>
    <dgm:pt modelId="{F019312B-B545-4902-9DE4-6B70605AF749}">
      <dgm:prSet/>
      <dgm:spPr/>
      <dgm:t>
        <a:bodyPr/>
        <a:lstStyle/>
        <a:p>
          <a:pPr rtl="0"/>
          <a:r>
            <a:rPr lang="zh-CN" smtClean="0"/>
            <a:t>可以</a:t>
          </a:r>
          <a:r>
            <a:rPr lang="zh-CN" dirty="0" smtClean="0"/>
            <a:t>在较小范围内来实现、调试和维护，操作要简便。</a:t>
          </a:r>
          <a:endParaRPr lang="zh-CN" dirty="0"/>
        </a:p>
      </dgm:t>
    </dgm:pt>
    <dgm:pt modelId="{C2B2E38B-5F03-42B0-8B54-29F10BF0BFC9}" type="parTrans" cxnId="{D68B21BA-7FF1-461D-890D-90B43D1AD204}">
      <dgm:prSet/>
      <dgm:spPr/>
      <dgm:t>
        <a:bodyPr/>
        <a:lstStyle/>
        <a:p>
          <a:endParaRPr lang="zh-CN" altLang="en-US"/>
        </a:p>
      </dgm:t>
    </dgm:pt>
    <dgm:pt modelId="{DBAF6945-4DDE-4AD5-AAC7-2861A9C799E3}" type="sibTrans" cxnId="{D68B21BA-7FF1-461D-890D-90B43D1AD204}">
      <dgm:prSet/>
      <dgm:spPr/>
      <dgm:t>
        <a:bodyPr/>
        <a:lstStyle/>
        <a:p>
          <a:endParaRPr lang="zh-CN" altLang="en-US"/>
        </a:p>
      </dgm:t>
    </dgm:pt>
    <dgm:pt modelId="{8316A4E6-8DD1-4D58-886C-4CCBDC795ABA}">
      <dgm:prSet/>
      <dgm:spPr/>
      <dgm:t>
        <a:bodyPr/>
        <a:lstStyle/>
        <a:p>
          <a:pPr rtl="0"/>
          <a:r>
            <a:rPr lang="zh-CN" smtClean="0"/>
            <a:t>各</a:t>
          </a:r>
          <a:r>
            <a:rPr lang="zh-CN" dirty="0" smtClean="0"/>
            <a:t>层的功能和所提供的服务都可以进行确定、说明，这有助于促进标准化。</a:t>
          </a:r>
          <a:endParaRPr lang="zh-CN" dirty="0"/>
        </a:p>
      </dgm:t>
    </dgm:pt>
    <dgm:pt modelId="{E8A3BE22-351F-486D-BAB3-F5C6B8A8AC57}" type="parTrans" cxnId="{2BEB9336-ECEF-4FFA-BD53-F72DDBB92E96}">
      <dgm:prSet/>
      <dgm:spPr/>
      <dgm:t>
        <a:bodyPr/>
        <a:lstStyle/>
        <a:p>
          <a:endParaRPr lang="zh-CN" altLang="en-US"/>
        </a:p>
      </dgm:t>
    </dgm:pt>
    <dgm:pt modelId="{D7A37385-FEAD-4A18-8AE4-663397E4136B}" type="sibTrans" cxnId="{2BEB9336-ECEF-4FFA-BD53-F72DDBB92E96}">
      <dgm:prSet/>
      <dgm:spPr/>
      <dgm:t>
        <a:bodyPr/>
        <a:lstStyle/>
        <a:p>
          <a:endParaRPr lang="zh-CN" altLang="en-US"/>
        </a:p>
      </dgm:t>
    </dgm:pt>
    <dgm:pt modelId="{5FADA0EC-75D8-40D0-A439-E67821C485C9}" type="pres">
      <dgm:prSet presAssocID="{C15FFAF3-E76B-4FD7-AA37-1C0B92915F24}" presName="linear" presStyleCnt="0">
        <dgm:presLayoutVars>
          <dgm:animLvl val="lvl"/>
          <dgm:resizeHandles val="exact"/>
        </dgm:presLayoutVars>
      </dgm:prSet>
      <dgm:spPr/>
      <dgm:t>
        <a:bodyPr/>
        <a:lstStyle/>
        <a:p>
          <a:endParaRPr lang="zh-CN" altLang="en-US"/>
        </a:p>
      </dgm:t>
    </dgm:pt>
    <dgm:pt modelId="{B9BBBE76-06C4-4007-A147-858EBF3D3692}" type="pres">
      <dgm:prSet presAssocID="{BD6E39F7-0EC2-46D9-AE16-DE643613FB07}" presName="parentText" presStyleLbl="node1" presStyleIdx="0" presStyleCnt="5">
        <dgm:presLayoutVars>
          <dgm:chMax val="0"/>
          <dgm:bulletEnabled val="1"/>
        </dgm:presLayoutVars>
      </dgm:prSet>
      <dgm:spPr/>
      <dgm:t>
        <a:bodyPr/>
        <a:lstStyle/>
        <a:p>
          <a:endParaRPr lang="zh-CN" altLang="en-US"/>
        </a:p>
      </dgm:t>
    </dgm:pt>
    <dgm:pt modelId="{D55835F5-3CAE-4BAD-B70C-DBFFA0999CAE}" type="pres">
      <dgm:prSet presAssocID="{BD6E39F7-0EC2-46D9-AE16-DE643613FB07}" presName="childText" presStyleLbl="revTx" presStyleIdx="0" presStyleCnt="5">
        <dgm:presLayoutVars>
          <dgm:bulletEnabled val="1"/>
        </dgm:presLayoutVars>
      </dgm:prSet>
      <dgm:spPr/>
      <dgm:t>
        <a:bodyPr/>
        <a:lstStyle/>
        <a:p>
          <a:endParaRPr lang="zh-CN" altLang="en-US"/>
        </a:p>
      </dgm:t>
    </dgm:pt>
    <dgm:pt modelId="{D054581B-E9EE-42E4-86CD-734B666A0AAC}" type="pres">
      <dgm:prSet presAssocID="{3A0153AE-2A78-4F1D-93C5-CCEA813A2E8C}" presName="parentText" presStyleLbl="node1" presStyleIdx="1" presStyleCnt="5">
        <dgm:presLayoutVars>
          <dgm:chMax val="0"/>
          <dgm:bulletEnabled val="1"/>
        </dgm:presLayoutVars>
      </dgm:prSet>
      <dgm:spPr/>
      <dgm:t>
        <a:bodyPr/>
        <a:lstStyle/>
        <a:p>
          <a:endParaRPr lang="zh-CN" altLang="en-US"/>
        </a:p>
      </dgm:t>
    </dgm:pt>
    <dgm:pt modelId="{AFA0A221-5EC2-4671-869C-5926ADADD282}" type="pres">
      <dgm:prSet presAssocID="{3A0153AE-2A78-4F1D-93C5-CCEA813A2E8C}" presName="childText" presStyleLbl="revTx" presStyleIdx="1" presStyleCnt="5">
        <dgm:presLayoutVars>
          <dgm:bulletEnabled val="1"/>
        </dgm:presLayoutVars>
      </dgm:prSet>
      <dgm:spPr/>
      <dgm:t>
        <a:bodyPr/>
        <a:lstStyle/>
        <a:p>
          <a:endParaRPr lang="zh-CN" altLang="en-US"/>
        </a:p>
      </dgm:t>
    </dgm:pt>
    <dgm:pt modelId="{B2F3FD49-4A4A-4C45-8D05-9F9834F7F4B0}" type="pres">
      <dgm:prSet presAssocID="{5EFAA84D-1B14-46E1-80BD-E286830D10F6}" presName="parentText" presStyleLbl="node1" presStyleIdx="2" presStyleCnt="5">
        <dgm:presLayoutVars>
          <dgm:chMax val="0"/>
          <dgm:bulletEnabled val="1"/>
        </dgm:presLayoutVars>
      </dgm:prSet>
      <dgm:spPr/>
      <dgm:t>
        <a:bodyPr/>
        <a:lstStyle/>
        <a:p>
          <a:endParaRPr lang="zh-CN" altLang="en-US"/>
        </a:p>
      </dgm:t>
    </dgm:pt>
    <dgm:pt modelId="{AD1339F7-D271-4C0E-8155-9B941516B99A}" type="pres">
      <dgm:prSet presAssocID="{5EFAA84D-1B14-46E1-80BD-E286830D10F6}" presName="childText" presStyleLbl="revTx" presStyleIdx="2" presStyleCnt="5">
        <dgm:presLayoutVars>
          <dgm:bulletEnabled val="1"/>
        </dgm:presLayoutVars>
      </dgm:prSet>
      <dgm:spPr/>
      <dgm:t>
        <a:bodyPr/>
        <a:lstStyle/>
        <a:p>
          <a:endParaRPr lang="zh-CN" altLang="en-US"/>
        </a:p>
      </dgm:t>
    </dgm:pt>
    <dgm:pt modelId="{3C304593-5F55-46CC-8ED1-093A0FF67060}" type="pres">
      <dgm:prSet presAssocID="{38505BA1-FF66-48C2-9823-CCB789B6EAB1}" presName="parentText" presStyleLbl="node1" presStyleIdx="3" presStyleCnt="5">
        <dgm:presLayoutVars>
          <dgm:chMax val="0"/>
          <dgm:bulletEnabled val="1"/>
        </dgm:presLayoutVars>
      </dgm:prSet>
      <dgm:spPr/>
      <dgm:t>
        <a:bodyPr/>
        <a:lstStyle/>
        <a:p>
          <a:endParaRPr lang="zh-CN" altLang="en-US"/>
        </a:p>
      </dgm:t>
    </dgm:pt>
    <dgm:pt modelId="{DF01B877-0D1D-43DB-938E-C94D77418C69}" type="pres">
      <dgm:prSet presAssocID="{38505BA1-FF66-48C2-9823-CCB789B6EAB1}" presName="childText" presStyleLbl="revTx" presStyleIdx="3" presStyleCnt="5">
        <dgm:presLayoutVars>
          <dgm:bulletEnabled val="1"/>
        </dgm:presLayoutVars>
      </dgm:prSet>
      <dgm:spPr/>
      <dgm:t>
        <a:bodyPr/>
        <a:lstStyle/>
        <a:p>
          <a:endParaRPr lang="zh-CN" altLang="en-US"/>
        </a:p>
      </dgm:t>
    </dgm:pt>
    <dgm:pt modelId="{00E9CAEA-DC25-459D-8B44-6A389BCE9028}" type="pres">
      <dgm:prSet presAssocID="{F74DFB36-83B0-4C12-8651-3F81C5C81E1D}" presName="parentText" presStyleLbl="node1" presStyleIdx="4" presStyleCnt="5">
        <dgm:presLayoutVars>
          <dgm:chMax val="0"/>
          <dgm:bulletEnabled val="1"/>
        </dgm:presLayoutVars>
      </dgm:prSet>
      <dgm:spPr/>
      <dgm:t>
        <a:bodyPr/>
        <a:lstStyle/>
        <a:p>
          <a:endParaRPr lang="zh-CN" altLang="en-US"/>
        </a:p>
      </dgm:t>
    </dgm:pt>
    <dgm:pt modelId="{A7B1E11E-83A9-4C2B-8A21-92EE71F5C5D6}" type="pres">
      <dgm:prSet presAssocID="{F74DFB36-83B0-4C12-8651-3F81C5C81E1D}" presName="childText" presStyleLbl="revTx" presStyleIdx="4" presStyleCnt="5">
        <dgm:presLayoutVars>
          <dgm:bulletEnabled val="1"/>
        </dgm:presLayoutVars>
      </dgm:prSet>
      <dgm:spPr/>
      <dgm:t>
        <a:bodyPr/>
        <a:lstStyle/>
        <a:p>
          <a:endParaRPr lang="zh-CN" altLang="en-US"/>
        </a:p>
      </dgm:t>
    </dgm:pt>
  </dgm:ptLst>
  <dgm:cxnLst>
    <dgm:cxn modelId="{D532661F-7030-487D-8DCF-FA769D261A2A}" srcId="{3A0153AE-2A78-4F1D-93C5-CCEA813A2E8C}" destId="{A6DBCEA3-4225-4817-92E5-6BF8EB320A10}" srcOrd="0" destOrd="0" parTransId="{C2D3DB89-706F-4A86-8705-0D05758264AC}" sibTransId="{C5DFE04D-16F6-448A-A2FF-3A4351F07EC9}"/>
    <dgm:cxn modelId="{86116125-84E4-4F89-9963-03FBA49D59E6}" type="presOf" srcId="{3A0153AE-2A78-4F1D-93C5-CCEA813A2E8C}" destId="{D054581B-E9EE-42E4-86CD-734B666A0AAC}" srcOrd="0" destOrd="0" presId="urn:microsoft.com/office/officeart/2005/8/layout/vList2"/>
    <dgm:cxn modelId="{79873D25-91F2-41AB-89FB-B9DF96A1EF6E}" srcId="{C15FFAF3-E76B-4FD7-AA37-1C0B92915F24}" destId="{5EFAA84D-1B14-46E1-80BD-E286830D10F6}" srcOrd="2" destOrd="0" parTransId="{4DD266CA-A58C-4328-AE4F-45D77261FDC0}" sibTransId="{7D81DC89-5248-4E42-B6D9-8F1DFE32E001}"/>
    <dgm:cxn modelId="{CACCB1D9-31A5-431D-97F9-63BD593E0AF7}" type="presOf" srcId="{AD78D679-980A-4A2E-90B7-33B2EA988D97}" destId="{AD1339F7-D271-4C0E-8155-9B941516B99A}" srcOrd="0" destOrd="0" presId="urn:microsoft.com/office/officeart/2005/8/layout/vList2"/>
    <dgm:cxn modelId="{47FFA4E6-3439-4B93-BACF-09D260249F8F}" srcId="{C15FFAF3-E76B-4FD7-AA37-1C0B92915F24}" destId="{BD6E39F7-0EC2-46D9-AE16-DE643613FB07}" srcOrd="0" destOrd="0" parTransId="{B0AA4B89-DABF-43FE-9906-D3C5BC7AEC37}" sibTransId="{B9233D5F-8EE0-43A1-B3DC-0D880E9B1318}"/>
    <dgm:cxn modelId="{2BEB9336-ECEF-4FFA-BD53-F72DDBB92E96}" srcId="{F74DFB36-83B0-4C12-8651-3F81C5C81E1D}" destId="{8316A4E6-8DD1-4D58-886C-4CCBDC795ABA}" srcOrd="0" destOrd="0" parTransId="{E8A3BE22-351F-486D-BAB3-F5C6B8A8AC57}" sibTransId="{D7A37385-FEAD-4A18-8AE4-663397E4136B}"/>
    <dgm:cxn modelId="{9738FBFE-9E4C-48CC-AB55-FA0535CBA482}" type="presOf" srcId="{5EFAA84D-1B14-46E1-80BD-E286830D10F6}" destId="{B2F3FD49-4A4A-4C45-8D05-9F9834F7F4B0}" srcOrd="0" destOrd="0" presId="urn:microsoft.com/office/officeart/2005/8/layout/vList2"/>
    <dgm:cxn modelId="{8BDB56FC-85A0-42EB-94AC-8B0C5A1CA1AC}" srcId="{C15FFAF3-E76B-4FD7-AA37-1C0B92915F24}" destId="{38505BA1-FF66-48C2-9823-CCB789B6EAB1}" srcOrd="3" destOrd="0" parTransId="{6238B8E2-7625-4F25-8960-3F15C61242B6}" sibTransId="{B1C27178-B427-42BC-8A68-74B9E0328A8C}"/>
    <dgm:cxn modelId="{4CAFAB0C-5023-48A8-BE62-251186C2042B}" type="presOf" srcId="{8316A4E6-8DD1-4D58-886C-4CCBDC795ABA}" destId="{A7B1E11E-83A9-4C2B-8A21-92EE71F5C5D6}" srcOrd="0" destOrd="0" presId="urn:microsoft.com/office/officeart/2005/8/layout/vList2"/>
    <dgm:cxn modelId="{F98027CD-BA2A-439A-B96D-8BA8DC0D671C}" type="presOf" srcId="{86DB8702-3C4F-4B30-A7BB-68A60977B1C9}" destId="{D55835F5-3CAE-4BAD-B70C-DBFFA0999CAE}" srcOrd="0" destOrd="0" presId="urn:microsoft.com/office/officeart/2005/8/layout/vList2"/>
    <dgm:cxn modelId="{41A70462-F114-4F61-AE59-FBAFFEE3A366}" type="presOf" srcId="{BD6E39F7-0EC2-46D9-AE16-DE643613FB07}" destId="{B9BBBE76-06C4-4007-A147-858EBF3D3692}" srcOrd="0" destOrd="0" presId="urn:microsoft.com/office/officeart/2005/8/layout/vList2"/>
    <dgm:cxn modelId="{D33A7BB5-0EEF-47E6-944C-7A1D0BEFF505}" type="presOf" srcId="{F019312B-B545-4902-9DE4-6B70605AF749}" destId="{DF01B877-0D1D-43DB-938E-C94D77418C69}" srcOrd="0" destOrd="0" presId="urn:microsoft.com/office/officeart/2005/8/layout/vList2"/>
    <dgm:cxn modelId="{7201DD83-732A-417B-B34B-91CF42067C7C}" type="presOf" srcId="{A6DBCEA3-4225-4817-92E5-6BF8EB320A10}" destId="{AFA0A221-5EC2-4671-869C-5926ADADD282}" srcOrd="0" destOrd="0" presId="urn:microsoft.com/office/officeart/2005/8/layout/vList2"/>
    <dgm:cxn modelId="{D6AA9FDA-49BE-437D-993C-57CE49B5EABC}" srcId="{C15FFAF3-E76B-4FD7-AA37-1C0B92915F24}" destId="{F74DFB36-83B0-4C12-8651-3F81C5C81E1D}" srcOrd="4" destOrd="0" parTransId="{BBA0FFD9-DF74-4F56-B5AA-CFCCA39284CE}" sibTransId="{ED65D0C4-F72A-48D4-B89C-8B11CC7CD95D}"/>
    <dgm:cxn modelId="{9729D5D1-535C-4F20-8129-5BA096E8FD7D}" srcId="{BD6E39F7-0EC2-46D9-AE16-DE643613FB07}" destId="{86DB8702-3C4F-4B30-A7BB-68A60977B1C9}" srcOrd="0" destOrd="0" parTransId="{C3D30325-8401-4B19-8F8A-3C440C1519A9}" sibTransId="{A5999E09-AE70-4B76-991B-D97A300DC309}"/>
    <dgm:cxn modelId="{A167F00C-9B87-4813-B245-F0E9D5C82088}" type="presOf" srcId="{38505BA1-FF66-48C2-9823-CCB789B6EAB1}" destId="{3C304593-5F55-46CC-8ED1-093A0FF67060}" srcOrd="0" destOrd="0" presId="urn:microsoft.com/office/officeart/2005/8/layout/vList2"/>
    <dgm:cxn modelId="{16809859-B8BD-4A83-A8BB-7FEEAB68CEF0}" type="presOf" srcId="{F74DFB36-83B0-4C12-8651-3F81C5C81E1D}" destId="{00E9CAEA-DC25-459D-8B44-6A389BCE9028}" srcOrd="0" destOrd="0" presId="urn:microsoft.com/office/officeart/2005/8/layout/vList2"/>
    <dgm:cxn modelId="{14DBDDC2-0C49-4A1F-B12B-1097FA782B23}" type="presOf" srcId="{C15FFAF3-E76B-4FD7-AA37-1C0B92915F24}" destId="{5FADA0EC-75D8-40D0-A439-E67821C485C9}" srcOrd="0" destOrd="0" presId="urn:microsoft.com/office/officeart/2005/8/layout/vList2"/>
    <dgm:cxn modelId="{D68B21BA-7FF1-461D-890D-90B43D1AD204}" srcId="{38505BA1-FF66-48C2-9823-CCB789B6EAB1}" destId="{F019312B-B545-4902-9DE4-6B70605AF749}" srcOrd="0" destOrd="0" parTransId="{C2B2E38B-5F03-42B0-8B54-29F10BF0BFC9}" sibTransId="{DBAF6945-4DDE-4AD5-AAC7-2861A9C799E3}"/>
    <dgm:cxn modelId="{54A0EA18-0C2D-4210-9964-625892CF408C}" srcId="{C15FFAF3-E76B-4FD7-AA37-1C0B92915F24}" destId="{3A0153AE-2A78-4F1D-93C5-CCEA813A2E8C}" srcOrd="1" destOrd="0" parTransId="{47996DA1-7C31-476A-AA08-02EC2FFF74E3}" sibTransId="{9FE12DC8-0BA8-4BB0-ACD3-953C5FF48E22}"/>
    <dgm:cxn modelId="{FF8F654E-44F5-46B0-90B0-82B0CE61B74C}" srcId="{5EFAA84D-1B14-46E1-80BD-E286830D10F6}" destId="{AD78D679-980A-4A2E-90B7-33B2EA988D97}" srcOrd="0" destOrd="0" parTransId="{A2F410B5-CCEB-4777-ACA8-1A5FB3BB74BF}" sibTransId="{51EA4677-DCF2-4BBC-91EA-991104BEF439}"/>
    <dgm:cxn modelId="{FC0CFCF0-36EA-4C69-A855-29096341130C}" type="presParOf" srcId="{5FADA0EC-75D8-40D0-A439-E67821C485C9}" destId="{B9BBBE76-06C4-4007-A147-858EBF3D3692}" srcOrd="0" destOrd="0" presId="urn:microsoft.com/office/officeart/2005/8/layout/vList2"/>
    <dgm:cxn modelId="{435838FB-8CF4-4FBF-A087-79E1EF348024}" type="presParOf" srcId="{5FADA0EC-75D8-40D0-A439-E67821C485C9}" destId="{D55835F5-3CAE-4BAD-B70C-DBFFA0999CAE}" srcOrd="1" destOrd="0" presId="urn:microsoft.com/office/officeart/2005/8/layout/vList2"/>
    <dgm:cxn modelId="{B93F60EF-76F1-44CB-A907-CD797B50175E}" type="presParOf" srcId="{5FADA0EC-75D8-40D0-A439-E67821C485C9}" destId="{D054581B-E9EE-42E4-86CD-734B666A0AAC}" srcOrd="2" destOrd="0" presId="urn:microsoft.com/office/officeart/2005/8/layout/vList2"/>
    <dgm:cxn modelId="{F7A32903-9A37-4854-8A5C-46263228958B}" type="presParOf" srcId="{5FADA0EC-75D8-40D0-A439-E67821C485C9}" destId="{AFA0A221-5EC2-4671-869C-5926ADADD282}" srcOrd="3" destOrd="0" presId="urn:microsoft.com/office/officeart/2005/8/layout/vList2"/>
    <dgm:cxn modelId="{5149727A-3D63-403D-A88C-9CC2BB1A3963}" type="presParOf" srcId="{5FADA0EC-75D8-40D0-A439-E67821C485C9}" destId="{B2F3FD49-4A4A-4C45-8D05-9F9834F7F4B0}" srcOrd="4" destOrd="0" presId="urn:microsoft.com/office/officeart/2005/8/layout/vList2"/>
    <dgm:cxn modelId="{7D7B8845-C419-41B4-9CD2-E028B152530C}" type="presParOf" srcId="{5FADA0EC-75D8-40D0-A439-E67821C485C9}" destId="{AD1339F7-D271-4C0E-8155-9B941516B99A}" srcOrd="5" destOrd="0" presId="urn:microsoft.com/office/officeart/2005/8/layout/vList2"/>
    <dgm:cxn modelId="{7115CA0C-7CF3-4319-B183-B242E7673A62}" type="presParOf" srcId="{5FADA0EC-75D8-40D0-A439-E67821C485C9}" destId="{3C304593-5F55-46CC-8ED1-093A0FF67060}" srcOrd="6" destOrd="0" presId="urn:microsoft.com/office/officeart/2005/8/layout/vList2"/>
    <dgm:cxn modelId="{CB668018-6742-46C8-92CE-DC505CCF774B}" type="presParOf" srcId="{5FADA0EC-75D8-40D0-A439-E67821C485C9}" destId="{DF01B877-0D1D-43DB-938E-C94D77418C69}" srcOrd="7" destOrd="0" presId="urn:microsoft.com/office/officeart/2005/8/layout/vList2"/>
    <dgm:cxn modelId="{13E49C14-FE2A-4110-970D-50D8664CAF7E}" type="presParOf" srcId="{5FADA0EC-75D8-40D0-A439-E67821C485C9}" destId="{00E9CAEA-DC25-459D-8B44-6A389BCE9028}" srcOrd="8" destOrd="0" presId="urn:microsoft.com/office/officeart/2005/8/layout/vList2"/>
    <dgm:cxn modelId="{7E86D488-979F-48EB-8882-877F0573942F}" type="presParOf" srcId="{5FADA0EC-75D8-40D0-A439-E67821C485C9}" destId="{A7B1E11E-83A9-4C2B-8A21-92EE71F5C5D6}" srcOrd="9"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8.xml><?xml version="1.0" encoding="utf-8"?>
<dgm:dataModel xmlns:dgm="http://schemas.openxmlformats.org/drawingml/2006/diagram" xmlns:a="http://schemas.openxmlformats.org/drawingml/2006/main">
  <dgm:ptLst>
    <dgm:pt modelId="{E98D61AB-3246-4A1C-9286-79AFDB6A5E12}" type="doc">
      <dgm:prSet loTypeId="urn:microsoft.com/office/officeart/2005/8/layout/vList2" loCatId="list" qsTypeId="urn:microsoft.com/office/officeart/2005/8/quickstyle/simple3" qsCatId="simple" csTypeId="urn:microsoft.com/office/officeart/2005/8/colors/colorful4" csCatId="colorful" phldr="1"/>
      <dgm:spPr/>
      <dgm:t>
        <a:bodyPr/>
        <a:lstStyle/>
        <a:p>
          <a:endParaRPr lang="zh-CN" altLang="en-US"/>
        </a:p>
      </dgm:t>
    </dgm:pt>
    <dgm:pt modelId="{E66B23D9-6503-464E-AB68-4179BF982D72}">
      <dgm:prSet/>
      <dgm:spPr/>
      <dgm:t>
        <a:bodyPr/>
        <a:lstStyle/>
        <a:p>
          <a:pPr rtl="0"/>
          <a:r>
            <a:rPr lang="en-US" dirty="0" smtClean="0"/>
            <a:t>OSI</a:t>
          </a:r>
          <a:r>
            <a:rPr lang="zh-CN" dirty="0" smtClean="0"/>
            <a:t>参考模型的提出是为了解决不同厂商、不同结构的网络产品之间互连时遇到的不兼容性问题。但是该模型的复杂性阻碍了其在计算机网络领域的实际应用。与此对照，</a:t>
          </a:r>
          <a:r>
            <a:rPr lang="en-US" dirty="0" smtClean="0"/>
            <a:t>TCP/IP</a:t>
          </a:r>
          <a:r>
            <a:rPr lang="zh-CN" dirty="0" smtClean="0"/>
            <a:t>参考模型，则获得了非常广泛的应用。</a:t>
          </a:r>
          <a:endParaRPr lang="zh-CN" dirty="0"/>
        </a:p>
      </dgm:t>
    </dgm:pt>
    <dgm:pt modelId="{338637BD-45D2-4715-AEAF-4779E63B2BC9}" type="parTrans" cxnId="{C5C75918-0AF9-4253-93F4-0F3D93BF1DE3}">
      <dgm:prSet/>
      <dgm:spPr/>
      <dgm:t>
        <a:bodyPr/>
        <a:lstStyle/>
        <a:p>
          <a:endParaRPr lang="zh-CN" altLang="en-US"/>
        </a:p>
      </dgm:t>
    </dgm:pt>
    <dgm:pt modelId="{7259C2A7-5EBB-4832-B0FC-08301787AB5B}" type="sibTrans" cxnId="{C5C75918-0AF9-4253-93F4-0F3D93BF1DE3}">
      <dgm:prSet/>
      <dgm:spPr/>
      <dgm:t>
        <a:bodyPr/>
        <a:lstStyle/>
        <a:p>
          <a:endParaRPr lang="zh-CN" altLang="en-US"/>
        </a:p>
      </dgm:t>
    </dgm:pt>
    <dgm:pt modelId="{36E24680-B4CC-4509-B82D-86D61E951728}">
      <dgm:prSet/>
      <dgm:spPr/>
      <dgm:t>
        <a:bodyPr/>
        <a:lstStyle/>
        <a:p>
          <a:pPr rtl="0"/>
          <a:r>
            <a:rPr lang="en-US" dirty="0" smtClean="0"/>
            <a:t>TCP/IP</a:t>
          </a:r>
          <a:r>
            <a:rPr lang="zh-CN" dirty="0" smtClean="0"/>
            <a:t>参考模型是计算机网络的祖父</a:t>
          </a:r>
          <a:r>
            <a:rPr lang="en-US" dirty="0" smtClean="0"/>
            <a:t>ARPANET</a:t>
          </a:r>
          <a:r>
            <a:rPr lang="zh-CN" dirty="0" smtClean="0"/>
            <a:t>和其后继的因特网使用的参考模型。当无线网络和卫星出现以后，现有的协议在和它们相连的时候出现了问题，所以需要一种新的参考体系结构。这个体系结构在它的两个主要协议出现以后，被称为</a:t>
          </a:r>
          <a:r>
            <a:rPr lang="en-US" dirty="0" smtClean="0"/>
            <a:t>TCP/IP</a:t>
          </a:r>
          <a:r>
            <a:rPr lang="zh-CN" dirty="0" smtClean="0"/>
            <a:t>参考模型（</a:t>
          </a:r>
          <a:r>
            <a:rPr lang="en-US" dirty="0" smtClean="0"/>
            <a:t>TCP/IP reference model</a:t>
          </a:r>
          <a:r>
            <a:rPr lang="zh-CN" dirty="0" smtClean="0"/>
            <a:t>）。</a:t>
          </a:r>
          <a:endParaRPr lang="zh-CN" dirty="0"/>
        </a:p>
      </dgm:t>
    </dgm:pt>
    <dgm:pt modelId="{F9F10895-C916-4D3F-A0D4-D0F8093A0B50}" type="parTrans" cxnId="{7E018E32-F21F-4358-A074-A9B24EE1AE0F}">
      <dgm:prSet/>
      <dgm:spPr/>
      <dgm:t>
        <a:bodyPr/>
        <a:lstStyle/>
        <a:p>
          <a:endParaRPr lang="zh-CN" altLang="en-US"/>
        </a:p>
      </dgm:t>
    </dgm:pt>
    <dgm:pt modelId="{7DCF2AC5-4D4B-4AA1-8571-57A0E6D800CA}" type="sibTrans" cxnId="{7E018E32-F21F-4358-A074-A9B24EE1AE0F}">
      <dgm:prSet/>
      <dgm:spPr/>
      <dgm:t>
        <a:bodyPr/>
        <a:lstStyle/>
        <a:p>
          <a:endParaRPr lang="zh-CN" altLang="en-US"/>
        </a:p>
      </dgm:t>
    </dgm:pt>
    <dgm:pt modelId="{9B726361-7163-43F4-950E-C04BE45D8390}">
      <dgm:prSet/>
      <dgm:spPr/>
      <dgm:t>
        <a:bodyPr/>
        <a:lstStyle/>
        <a:p>
          <a:pPr rtl="0"/>
          <a:r>
            <a:rPr lang="en-US" dirty="0" smtClean="0"/>
            <a:t>TCP/IP</a:t>
          </a:r>
          <a:r>
            <a:rPr lang="zh-CN" dirty="0" smtClean="0"/>
            <a:t>（传输控制协议</a:t>
          </a:r>
          <a:r>
            <a:rPr lang="en-US" dirty="0" smtClean="0"/>
            <a:t>/</a:t>
          </a:r>
          <a:r>
            <a:rPr lang="zh-CN" dirty="0" smtClean="0"/>
            <a:t>互联网协议）是一组用于实现网络互连的通信协议。</a:t>
          </a:r>
          <a:r>
            <a:rPr lang="en-US" dirty="0" smtClean="0"/>
            <a:t>Internet</a:t>
          </a:r>
          <a:r>
            <a:rPr lang="zh-CN" dirty="0" smtClean="0"/>
            <a:t>网络体系结构以</a:t>
          </a:r>
          <a:r>
            <a:rPr lang="en-US" dirty="0" smtClean="0"/>
            <a:t>TCP/IP</a:t>
          </a:r>
          <a:r>
            <a:rPr lang="zh-CN" dirty="0" smtClean="0"/>
            <a:t>为核心。基于</a:t>
          </a:r>
          <a:r>
            <a:rPr lang="en-US" dirty="0" smtClean="0"/>
            <a:t>TCP/IP</a:t>
          </a:r>
          <a:r>
            <a:rPr lang="zh-CN" dirty="0" smtClean="0"/>
            <a:t>的参考模型将协议分成四个层次，它们分别是：网络接入层、网际互连层、传输层和应用层。</a:t>
          </a:r>
          <a:endParaRPr lang="zh-CN" dirty="0"/>
        </a:p>
      </dgm:t>
    </dgm:pt>
    <dgm:pt modelId="{F1EF6F58-D6E4-422B-886E-ED688F4CB9D2}" type="parTrans" cxnId="{98433A3F-CE18-40BE-BF41-FEAF1F733E9E}">
      <dgm:prSet/>
      <dgm:spPr/>
      <dgm:t>
        <a:bodyPr/>
        <a:lstStyle/>
        <a:p>
          <a:endParaRPr lang="zh-CN" altLang="en-US"/>
        </a:p>
      </dgm:t>
    </dgm:pt>
    <dgm:pt modelId="{5F3695E7-B156-4910-99FB-C3633AABFCCE}" type="sibTrans" cxnId="{98433A3F-CE18-40BE-BF41-FEAF1F733E9E}">
      <dgm:prSet/>
      <dgm:spPr/>
      <dgm:t>
        <a:bodyPr/>
        <a:lstStyle/>
        <a:p>
          <a:endParaRPr lang="zh-CN" altLang="en-US"/>
        </a:p>
      </dgm:t>
    </dgm:pt>
    <dgm:pt modelId="{E6DDE9B7-F518-40A8-9808-9A765588C1DD}" type="pres">
      <dgm:prSet presAssocID="{E98D61AB-3246-4A1C-9286-79AFDB6A5E12}" presName="linear" presStyleCnt="0">
        <dgm:presLayoutVars>
          <dgm:animLvl val="lvl"/>
          <dgm:resizeHandles val="exact"/>
        </dgm:presLayoutVars>
      </dgm:prSet>
      <dgm:spPr/>
      <dgm:t>
        <a:bodyPr/>
        <a:lstStyle/>
        <a:p>
          <a:endParaRPr lang="zh-CN" altLang="en-US"/>
        </a:p>
      </dgm:t>
    </dgm:pt>
    <dgm:pt modelId="{BB90FA10-DA20-47F8-90C8-6EBDE862D5AC}" type="pres">
      <dgm:prSet presAssocID="{E66B23D9-6503-464E-AB68-4179BF982D72}" presName="parentText" presStyleLbl="node1" presStyleIdx="0" presStyleCnt="3">
        <dgm:presLayoutVars>
          <dgm:chMax val="0"/>
          <dgm:bulletEnabled val="1"/>
        </dgm:presLayoutVars>
      </dgm:prSet>
      <dgm:spPr/>
      <dgm:t>
        <a:bodyPr/>
        <a:lstStyle/>
        <a:p>
          <a:endParaRPr lang="zh-CN" altLang="en-US"/>
        </a:p>
      </dgm:t>
    </dgm:pt>
    <dgm:pt modelId="{2E3AFFE7-271F-4079-986E-3CF4B1DDCB21}" type="pres">
      <dgm:prSet presAssocID="{7259C2A7-5EBB-4832-B0FC-08301787AB5B}" presName="spacer" presStyleCnt="0"/>
      <dgm:spPr/>
    </dgm:pt>
    <dgm:pt modelId="{CE455D94-2F97-4922-A0B9-83ABD62105CD}" type="pres">
      <dgm:prSet presAssocID="{36E24680-B4CC-4509-B82D-86D61E951728}" presName="parentText" presStyleLbl="node1" presStyleIdx="1" presStyleCnt="3">
        <dgm:presLayoutVars>
          <dgm:chMax val="0"/>
          <dgm:bulletEnabled val="1"/>
        </dgm:presLayoutVars>
      </dgm:prSet>
      <dgm:spPr/>
      <dgm:t>
        <a:bodyPr/>
        <a:lstStyle/>
        <a:p>
          <a:endParaRPr lang="zh-CN" altLang="en-US"/>
        </a:p>
      </dgm:t>
    </dgm:pt>
    <dgm:pt modelId="{50350F70-6504-4B4F-B8D8-D8F1B7F05E00}" type="pres">
      <dgm:prSet presAssocID="{7DCF2AC5-4D4B-4AA1-8571-57A0E6D800CA}" presName="spacer" presStyleCnt="0"/>
      <dgm:spPr/>
    </dgm:pt>
    <dgm:pt modelId="{7D3063D7-B5D8-4DD3-819C-1F5512041121}" type="pres">
      <dgm:prSet presAssocID="{9B726361-7163-43F4-950E-C04BE45D8390}" presName="parentText" presStyleLbl="node1" presStyleIdx="2" presStyleCnt="3">
        <dgm:presLayoutVars>
          <dgm:chMax val="0"/>
          <dgm:bulletEnabled val="1"/>
        </dgm:presLayoutVars>
      </dgm:prSet>
      <dgm:spPr/>
      <dgm:t>
        <a:bodyPr/>
        <a:lstStyle/>
        <a:p>
          <a:endParaRPr lang="zh-CN" altLang="en-US"/>
        </a:p>
      </dgm:t>
    </dgm:pt>
  </dgm:ptLst>
  <dgm:cxnLst>
    <dgm:cxn modelId="{7E018E32-F21F-4358-A074-A9B24EE1AE0F}" srcId="{E98D61AB-3246-4A1C-9286-79AFDB6A5E12}" destId="{36E24680-B4CC-4509-B82D-86D61E951728}" srcOrd="1" destOrd="0" parTransId="{F9F10895-C916-4D3F-A0D4-D0F8093A0B50}" sibTransId="{7DCF2AC5-4D4B-4AA1-8571-57A0E6D800CA}"/>
    <dgm:cxn modelId="{890876CD-6FFC-4D8C-8009-30974B3AABAE}" type="presOf" srcId="{E98D61AB-3246-4A1C-9286-79AFDB6A5E12}" destId="{E6DDE9B7-F518-40A8-9808-9A765588C1DD}" srcOrd="0" destOrd="0" presId="urn:microsoft.com/office/officeart/2005/8/layout/vList2"/>
    <dgm:cxn modelId="{B42318F1-3486-441A-9E84-AAE8B14ABFAE}" type="presOf" srcId="{E66B23D9-6503-464E-AB68-4179BF982D72}" destId="{BB90FA10-DA20-47F8-90C8-6EBDE862D5AC}" srcOrd="0" destOrd="0" presId="urn:microsoft.com/office/officeart/2005/8/layout/vList2"/>
    <dgm:cxn modelId="{98433A3F-CE18-40BE-BF41-FEAF1F733E9E}" srcId="{E98D61AB-3246-4A1C-9286-79AFDB6A5E12}" destId="{9B726361-7163-43F4-950E-C04BE45D8390}" srcOrd="2" destOrd="0" parTransId="{F1EF6F58-D6E4-422B-886E-ED688F4CB9D2}" sibTransId="{5F3695E7-B156-4910-99FB-C3633AABFCCE}"/>
    <dgm:cxn modelId="{9D8EFBD5-D88D-4BA7-B7FE-F5AA0F7E3D32}" type="presOf" srcId="{9B726361-7163-43F4-950E-C04BE45D8390}" destId="{7D3063D7-B5D8-4DD3-819C-1F5512041121}" srcOrd="0" destOrd="0" presId="urn:microsoft.com/office/officeart/2005/8/layout/vList2"/>
    <dgm:cxn modelId="{069415A4-4D8A-449B-A157-0A9BAFEF2D95}" type="presOf" srcId="{36E24680-B4CC-4509-B82D-86D61E951728}" destId="{CE455D94-2F97-4922-A0B9-83ABD62105CD}" srcOrd="0" destOrd="0" presId="urn:microsoft.com/office/officeart/2005/8/layout/vList2"/>
    <dgm:cxn modelId="{C5C75918-0AF9-4253-93F4-0F3D93BF1DE3}" srcId="{E98D61AB-3246-4A1C-9286-79AFDB6A5E12}" destId="{E66B23D9-6503-464E-AB68-4179BF982D72}" srcOrd="0" destOrd="0" parTransId="{338637BD-45D2-4715-AEAF-4779E63B2BC9}" sibTransId="{7259C2A7-5EBB-4832-B0FC-08301787AB5B}"/>
    <dgm:cxn modelId="{6884F34B-9BAA-42DC-B4A3-0F70869496AF}" type="presParOf" srcId="{E6DDE9B7-F518-40A8-9808-9A765588C1DD}" destId="{BB90FA10-DA20-47F8-90C8-6EBDE862D5AC}" srcOrd="0" destOrd="0" presId="urn:microsoft.com/office/officeart/2005/8/layout/vList2"/>
    <dgm:cxn modelId="{12F1034C-1A03-4388-8914-F27BA61E480A}" type="presParOf" srcId="{E6DDE9B7-F518-40A8-9808-9A765588C1DD}" destId="{2E3AFFE7-271F-4079-986E-3CF4B1DDCB21}" srcOrd="1" destOrd="0" presId="urn:microsoft.com/office/officeart/2005/8/layout/vList2"/>
    <dgm:cxn modelId="{33BE0199-853F-4D36-8185-FF5F3D26FB8D}" type="presParOf" srcId="{E6DDE9B7-F518-40A8-9808-9A765588C1DD}" destId="{CE455D94-2F97-4922-A0B9-83ABD62105CD}" srcOrd="2" destOrd="0" presId="urn:microsoft.com/office/officeart/2005/8/layout/vList2"/>
    <dgm:cxn modelId="{6A0FEFC0-A42C-43C8-815A-9635A468A16D}" type="presParOf" srcId="{E6DDE9B7-F518-40A8-9808-9A765588C1DD}" destId="{50350F70-6504-4B4F-B8D8-D8F1B7F05E00}" srcOrd="3" destOrd="0" presId="urn:microsoft.com/office/officeart/2005/8/layout/vList2"/>
    <dgm:cxn modelId="{99E08F6F-B5C5-4A4C-BD89-E3E201AD14B5}" type="presParOf" srcId="{E6DDE9B7-F518-40A8-9808-9A765588C1DD}" destId="{7D3063D7-B5D8-4DD3-819C-1F551204112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41C583D-5072-4BD5-A0A1-6CF14A4D37C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22AEBBE3-A4A4-4874-9A04-D284A0FF7371}">
      <dgm:prSet custT="1">
        <dgm:style>
          <a:lnRef idx="3">
            <a:schemeClr val="lt1"/>
          </a:lnRef>
          <a:fillRef idx="1">
            <a:schemeClr val="accent1"/>
          </a:fillRef>
          <a:effectRef idx="1">
            <a:schemeClr val="accent1"/>
          </a:effectRef>
          <a:fontRef idx="minor">
            <a:schemeClr val="lt1"/>
          </a:fontRef>
        </dgm:style>
      </dgm:prSet>
      <dgm:spPr/>
      <dgm:t>
        <a:bodyPr/>
        <a:lstStyle/>
        <a:p>
          <a:pPr rtl="0"/>
          <a:r>
            <a:rPr lang="en-US" sz="2400" b="1" dirty="0" smtClean="0"/>
            <a:t>1</a:t>
          </a:r>
          <a:r>
            <a:rPr lang="zh-CN" sz="2400" b="1" dirty="0" smtClean="0"/>
            <a:t>．</a:t>
          </a:r>
          <a:endParaRPr lang="en-US" altLang="zh-CN" sz="2400" b="1" dirty="0" smtClean="0"/>
        </a:p>
        <a:p>
          <a:pPr rtl="0"/>
          <a:r>
            <a:rPr lang="zh-CN" sz="2400" b="1" dirty="0" smtClean="0"/>
            <a:t>应</a:t>
          </a:r>
          <a:endParaRPr lang="en-US" altLang="zh-CN" sz="2400" b="1" dirty="0" smtClean="0"/>
        </a:p>
        <a:p>
          <a:pPr rtl="0"/>
          <a:r>
            <a:rPr lang="zh-CN" sz="2400" b="1" dirty="0" smtClean="0"/>
            <a:t>用</a:t>
          </a:r>
          <a:endParaRPr lang="en-US" altLang="zh-CN" sz="2400" b="1" dirty="0" smtClean="0"/>
        </a:p>
        <a:p>
          <a:pPr rtl="0"/>
          <a:r>
            <a:rPr lang="zh-CN" sz="2400" b="1" dirty="0" smtClean="0"/>
            <a:t>层</a:t>
          </a:r>
          <a:endParaRPr lang="zh-CN" sz="2400" dirty="0"/>
        </a:p>
      </dgm:t>
    </dgm:pt>
    <dgm:pt modelId="{BAAA5129-25EE-4DCA-9B16-CE45EDA1E318}" type="parTrans" cxnId="{6F63CA15-804A-4697-8991-4342059282AE}">
      <dgm:prSet/>
      <dgm:spPr/>
      <dgm:t>
        <a:bodyPr/>
        <a:lstStyle/>
        <a:p>
          <a:endParaRPr lang="zh-CN" altLang="en-US"/>
        </a:p>
      </dgm:t>
    </dgm:pt>
    <dgm:pt modelId="{F27C920E-2BB8-43F4-8E5A-DCA28554A921}" type="sibTrans" cxnId="{6F63CA15-804A-4697-8991-4342059282AE}">
      <dgm:prSet/>
      <dgm:spPr/>
      <dgm:t>
        <a:bodyPr/>
        <a:lstStyle/>
        <a:p>
          <a:endParaRPr lang="zh-CN" altLang="en-US"/>
        </a:p>
      </dgm:t>
    </dgm:pt>
    <dgm:pt modelId="{22886760-7A54-45D4-82C1-56EEDE358488}">
      <dgm:prSet custT="1">
        <dgm:style>
          <a:lnRef idx="1">
            <a:schemeClr val="accent3"/>
          </a:lnRef>
          <a:fillRef idx="2">
            <a:schemeClr val="accent3"/>
          </a:fillRef>
          <a:effectRef idx="1">
            <a:schemeClr val="accent3"/>
          </a:effectRef>
          <a:fontRef idx="minor">
            <a:schemeClr val="dk1"/>
          </a:fontRef>
        </dgm:style>
      </dgm:prSet>
      <dgm:spPr/>
      <dgm:t>
        <a:bodyPr/>
        <a:lstStyle/>
        <a:p>
          <a:pPr rtl="0"/>
          <a:r>
            <a:rPr lang="zh-CN" sz="2000" dirty="0" smtClean="0"/>
            <a:t>应用层对应于</a:t>
          </a:r>
          <a:r>
            <a:rPr lang="en-US" sz="2000" dirty="0" smtClean="0"/>
            <a:t>OSI</a:t>
          </a:r>
          <a:r>
            <a:rPr lang="zh-CN" sz="2000" dirty="0" smtClean="0"/>
            <a:t>参考模型的第五层、第六层和第七层，为用户提供所需要的各种服务。该层涉及的主要协议有：</a:t>
          </a:r>
          <a:r>
            <a:rPr lang="en-US" sz="2000" dirty="0" smtClean="0"/>
            <a:t>FTP</a:t>
          </a:r>
          <a:r>
            <a:rPr lang="zh-CN" sz="2000" dirty="0" smtClean="0"/>
            <a:t>、</a:t>
          </a:r>
          <a:r>
            <a:rPr lang="en-US" sz="2000" dirty="0" smtClean="0"/>
            <a:t>Telnet</a:t>
          </a:r>
          <a:r>
            <a:rPr lang="zh-CN" sz="2000" dirty="0" smtClean="0"/>
            <a:t>、</a:t>
          </a:r>
          <a:r>
            <a:rPr lang="en-US" sz="2000" dirty="0" smtClean="0"/>
            <a:t>SMTP</a:t>
          </a:r>
          <a:r>
            <a:rPr lang="zh-CN" sz="2000" dirty="0" smtClean="0"/>
            <a:t>、</a:t>
          </a:r>
          <a:r>
            <a:rPr lang="en-US" sz="2000" dirty="0" smtClean="0"/>
            <a:t>DNS</a:t>
          </a:r>
          <a:r>
            <a:rPr lang="zh-CN" sz="2000" dirty="0" smtClean="0"/>
            <a:t>等。其中，</a:t>
          </a:r>
          <a:r>
            <a:rPr lang="en-US" sz="2000" dirty="0" smtClean="0"/>
            <a:t>FTP</a:t>
          </a:r>
          <a:r>
            <a:rPr lang="zh-CN" sz="2000" dirty="0" smtClean="0"/>
            <a:t>在网络上实现文件共享，用户可以访问远程计算机上的文件，进行有关文件的操作，如复制等；</a:t>
          </a:r>
          <a:r>
            <a:rPr lang="en-US" sz="2000" dirty="0" smtClean="0"/>
            <a:t>Telnet</a:t>
          </a:r>
          <a:r>
            <a:rPr lang="zh-CN" sz="2000" dirty="0" smtClean="0"/>
            <a:t>允许网上一台计算机作为另一台的虚拟终端，用户可在仿真终端上操作网上远程计算机，利用这种功能来享用远程计算机上的资源；</a:t>
          </a:r>
          <a:r>
            <a:rPr lang="en-US" sz="2000" dirty="0" smtClean="0"/>
            <a:t>SMTP</a:t>
          </a:r>
          <a:r>
            <a:rPr lang="zh-CN" sz="2000" dirty="0" smtClean="0"/>
            <a:t>保证在网络上任何两个用户之间能互相传递报文，它提供报文发送和接收的功能，并提供收发之间的确认和响应；</a:t>
          </a:r>
          <a:r>
            <a:rPr lang="en-US" sz="2000" dirty="0" smtClean="0"/>
            <a:t>DNS</a:t>
          </a:r>
          <a:r>
            <a:rPr lang="zh-CN" sz="2000" dirty="0" smtClean="0"/>
            <a:t>是一个名字服务的协议，提供主机名字到</a:t>
          </a:r>
          <a:r>
            <a:rPr lang="en-US" sz="2000" dirty="0" smtClean="0"/>
            <a:t>IP</a:t>
          </a:r>
          <a:r>
            <a:rPr lang="zh-CN" sz="2000" dirty="0" smtClean="0"/>
            <a:t>地址的转换，允许对名字资源进行分散管理。</a:t>
          </a:r>
          <a:endParaRPr lang="zh-CN" sz="2000" dirty="0"/>
        </a:p>
      </dgm:t>
    </dgm:pt>
    <dgm:pt modelId="{B4F55E93-7586-402D-A8B6-4BD74E1F874E}" type="parTrans" cxnId="{2A61B4D4-93AC-48C9-BA11-ECD306D3B8BD}">
      <dgm:prSet/>
      <dgm:spPr/>
      <dgm:t>
        <a:bodyPr/>
        <a:lstStyle/>
        <a:p>
          <a:endParaRPr lang="zh-CN" altLang="en-US"/>
        </a:p>
      </dgm:t>
    </dgm:pt>
    <dgm:pt modelId="{8B324361-EFFB-4C3C-A8BF-9E7D5EA38552}" type="sibTrans" cxnId="{2A61B4D4-93AC-48C9-BA11-ECD306D3B8BD}">
      <dgm:prSet/>
      <dgm:spPr/>
      <dgm:t>
        <a:bodyPr/>
        <a:lstStyle/>
        <a:p>
          <a:endParaRPr lang="zh-CN" altLang="en-US"/>
        </a:p>
      </dgm:t>
    </dgm:pt>
    <dgm:pt modelId="{0E73659D-004A-441B-95E9-00A9BF263247}" type="pres">
      <dgm:prSet presAssocID="{841C583D-5072-4BD5-A0A1-6CF14A4D37C2}" presName="Name0" presStyleCnt="0">
        <dgm:presLayoutVars>
          <dgm:dir/>
          <dgm:animLvl val="lvl"/>
          <dgm:resizeHandles val="exact"/>
        </dgm:presLayoutVars>
      </dgm:prSet>
      <dgm:spPr/>
      <dgm:t>
        <a:bodyPr/>
        <a:lstStyle/>
        <a:p>
          <a:endParaRPr lang="zh-CN" altLang="en-US"/>
        </a:p>
      </dgm:t>
    </dgm:pt>
    <dgm:pt modelId="{E0AAA9AB-10DF-4CF7-A81A-A1E6BFDEA6B1}" type="pres">
      <dgm:prSet presAssocID="{22AEBBE3-A4A4-4874-9A04-D284A0FF7371}" presName="linNode" presStyleCnt="0"/>
      <dgm:spPr/>
    </dgm:pt>
    <dgm:pt modelId="{4D4A4076-4570-495B-9A34-11703BF6CE94}" type="pres">
      <dgm:prSet presAssocID="{22AEBBE3-A4A4-4874-9A04-D284A0FF7371}" presName="parentText" presStyleLbl="node1" presStyleIdx="0" presStyleCnt="1" custLinFactNeighborX="-1745" custLinFactNeighborY="-766">
        <dgm:presLayoutVars>
          <dgm:chMax val="1"/>
          <dgm:bulletEnabled val="1"/>
        </dgm:presLayoutVars>
      </dgm:prSet>
      <dgm:spPr/>
      <dgm:t>
        <a:bodyPr/>
        <a:lstStyle/>
        <a:p>
          <a:endParaRPr lang="zh-CN" altLang="en-US"/>
        </a:p>
      </dgm:t>
    </dgm:pt>
    <dgm:pt modelId="{194ADB9F-A63D-440A-A65C-01B637939B26}" type="pres">
      <dgm:prSet presAssocID="{22AEBBE3-A4A4-4874-9A04-D284A0FF7371}" presName="descendantText" presStyleLbl="alignAccFollowNode1" presStyleIdx="0" presStyleCnt="1" custScaleX="235096" custScaleY="125000">
        <dgm:presLayoutVars>
          <dgm:bulletEnabled val="1"/>
        </dgm:presLayoutVars>
      </dgm:prSet>
      <dgm:spPr/>
      <dgm:t>
        <a:bodyPr/>
        <a:lstStyle/>
        <a:p>
          <a:endParaRPr lang="zh-CN" altLang="en-US"/>
        </a:p>
      </dgm:t>
    </dgm:pt>
  </dgm:ptLst>
  <dgm:cxnLst>
    <dgm:cxn modelId="{6F63CA15-804A-4697-8991-4342059282AE}" srcId="{841C583D-5072-4BD5-A0A1-6CF14A4D37C2}" destId="{22AEBBE3-A4A4-4874-9A04-D284A0FF7371}" srcOrd="0" destOrd="0" parTransId="{BAAA5129-25EE-4DCA-9B16-CE45EDA1E318}" sibTransId="{F27C920E-2BB8-43F4-8E5A-DCA28554A921}"/>
    <dgm:cxn modelId="{617CA706-0F82-487E-A839-53C557331D0F}" type="presOf" srcId="{22AEBBE3-A4A4-4874-9A04-D284A0FF7371}" destId="{4D4A4076-4570-495B-9A34-11703BF6CE94}" srcOrd="0" destOrd="0" presId="urn:microsoft.com/office/officeart/2005/8/layout/vList5"/>
    <dgm:cxn modelId="{E449EBAF-5BD6-4E43-8270-B5039BBC2269}" type="presOf" srcId="{22886760-7A54-45D4-82C1-56EEDE358488}" destId="{194ADB9F-A63D-440A-A65C-01B637939B26}" srcOrd="0" destOrd="0" presId="urn:microsoft.com/office/officeart/2005/8/layout/vList5"/>
    <dgm:cxn modelId="{41412170-01E1-4FD6-9A4F-CF2893B008C6}" type="presOf" srcId="{841C583D-5072-4BD5-A0A1-6CF14A4D37C2}" destId="{0E73659D-004A-441B-95E9-00A9BF263247}" srcOrd="0" destOrd="0" presId="urn:microsoft.com/office/officeart/2005/8/layout/vList5"/>
    <dgm:cxn modelId="{2A61B4D4-93AC-48C9-BA11-ECD306D3B8BD}" srcId="{22AEBBE3-A4A4-4874-9A04-D284A0FF7371}" destId="{22886760-7A54-45D4-82C1-56EEDE358488}" srcOrd="0" destOrd="0" parTransId="{B4F55E93-7586-402D-A8B6-4BD74E1F874E}" sibTransId="{8B324361-EFFB-4C3C-A8BF-9E7D5EA38552}"/>
    <dgm:cxn modelId="{0B2B6B49-D54E-44BB-B4EB-E581559D2780}" type="presParOf" srcId="{0E73659D-004A-441B-95E9-00A9BF263247}" destId="{E0AAA9AB-10DF-4CF7-A81A-A1E6BFDEA6B1}" srcOrd="0" destOrd="0" presId="urn:microsoft.com/office/officeart/2005/8/layout/vList5"/>
    <dgm:cxn modelId="{54780C93-6A71-4E8D-8088-0AFEF9199A2B}" type="presParOf" srcId="{E0AAA9AB-10DF-4CF7-A81A-A1E6BFDEA6B1}" destId="{4D4A4076-4570-495B-9A34-11703BF6CE94}" srcOrd="0" destOrd="0" presId="urn:microsoft.com/office/officeart/2005/8/layout/vList5"/>
    <dgm:cxn modelId="{02860904-15B2-465E-90EE-98D622F4A7C2}" type="presParOf" srcId="{E0AAA9AB-10DF-4CF7-A81A-A1E6BFDEA6B1}" destId="{194ADB9F-A63D-440A-A65C-01B637939B2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D60E82-9084-4747-BD19-AF13FBC6C069}">
      <dsp:nvSpPr>
        <dsp:cNvPr id="0" name=""/>
        <dsp:cNvSpPr/>
      </dsp:nvSpPr>
      <dsp:spPr>
        <a:xfrm>
          <a:off x="2922" y="391424"/>
          <a:ext cx="1757139" cy="672074"/>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rtl="0">
            <a:lnSpc>
              <a:spcPct val="90000"/>
            </a:lnSpc>
            <a:spcBef>
              <a:spcPct val="0"/>
            </a:spcBef>
            <a:spcAft>
              <a:spcPct val="35000"/>
            </a:spcAft>
          </a:pPr>
          <a:r>
            <a:rPr lang="zh-CN" sz="1500" kern="1200" dirty="0" smtClean="0"/>
            <a:t>第一阶段</a:t>
          </a:r>
          <a:endParaRPr lang="en-US" altLang="zh-CN" sz="1500" kern="1200" dirty="0" smtClean="0"/>
        </a:p>
        <a:p>
          <a:pPr lvl="0" algn="ctr" defTabSz="666750" rtl="0">
            <a:lnSpc>
              <a:spcPct val="90000"/>
            </a:lnSpc>
            <a:spcBef>
              <a:spcPct val="0"/>
            </a:spcBef>
            <a:spcAft>
              <a:spcPct val="35000"/>
            </a:spcAft>
          </a:pPr>
          <a:r>
            <a:rPr lang="zh-CN" sz="1500" kern="1200" dirty="0" smtClean="0"/>
            <a:t>诞生阶段</a:t>
          </a:r>
          <a:endParaRPr lang="zh-CN" sz="1500" kern="1200" dirty="0"/>
        </a:p>
      </dsp:txBody>
      <dsp:txXfrm>
        <a:off x="2922" y="391424"/>
        <a:ext cx="1757139" cy="672074"/>
      </dsp:txXfrm>
    </dsp:sp>
    <dsp:sp modelId="{DFA7D9AE-A076-4695-BFAF-2D429A186486}">
      <dsp:nvSpPr>
        <dsp:cNvPr id="0" name=""/>
        <dsp:cNvSpPr/>
      </dsp:nvSpPr>
      <dsp:spPr>
        <a:xfrm>
          <a:off x="2922" y="1063499"/>
          <a:ext cx="1757139" cy="311707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rtl="0">
            <a:lnSpc>
              <a:spcPct val="90000"/>
            </a:lnSpc>
            <a:spcBef>
              <a:spcPct val="0"/>
            </a:spcBef>
            <a:spcAft>
              <a:spcPct val="15000"/>
            </a:spcAft>
            <a:buChar char="••"/>
          </a:pPr>
          <a:r>
            <a:rPr lang="en-US" sz="1500" kern="1200" dirty="0" smtClean="0"/>
            <a:t>20</a:t>
          </a:r>
          <a:r>
            <a:rPr lang="zh-CN" sz="1500" kern="1200" dirty="0" smtClean="0"/>
            <a:t>世纪</a:t>
          </a:r>
          <a:r>
            <a:rPr lang="en-US" sz="1500" kern="1200" dirty="0" smtClean="0"/>
            <a:t>60</a:t>
          </a:r>
          <a:r>
            <a:rPr lang="zh-CN" sz="1500" kern="1200" dirty="0" smtClean="0"/>
            <a:t>年代中期之前的第一代计算机网络是以单个计算机为中心的远程联机系统。典型应用是由一台计算机和全美范围内</a:t>
          </a:r>
          <a:r>
            <a:rPr lang="en-US" sz="1500" kern="1200" dirty="0" smtClean="0"/>
            <a:t>2000</a:t>
          </a:r>
          <a:r>
            <a:rPr lang="zh-CN" sz="1500" kern="1200" dirty="0" smtClean="0"/>
            <a:t>多个终端组成的飞机订票系统。</a:t>
          </a:r>
          <a:endParaRPr lang="zh-CN" altLang="en-US" sz="1500" kern="1200" dirty="0"/>
        </a:p>
      </dsp:txBody>
      <dsp:txXfrm>
        <a:off x="2922" y="1063499"/>
        <a:ext cx="1757139" cy="3117076"/>
      </dsp:txXfrm>
    </dsp:sp>
    <dsp:sp modelId="{17F90895-FCFF-44AF-8F19-83C2670D3810}">
      <dsp:nvSpPr>
        <dsp:cNvPr id="0" name=""/>
        <dsp:cNvSpPr/>
      </dsp:nvSpPr>
      <dsp:spPr>
        <a:xfrm>
          <a:off x="2006060" y="391424"/>
          <a:ext cx="1757139" cy="672074"/>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rtl="0">
            <a:lnSpc>
              <a:spcPct val="90000"/>
            </a:lnSpc>
            <a:spcBef>
              <a:spcPct val="0"/>
            </a:spcBef>
            <a:spcAft>
              <a:spcPct val="35000"/>
            </a:spcAft>
          </a:pPr>
          <a:r>
            <a:rPr lang="zh-CN" sz="1500" kern="1200" dirty="0" smtClean="0"/>
            <a:t>第二阶段</a:t>
          </a:r>
          <a:endParaRPr lang="en-US" altLang="zh-CN" sz="1500" kern="1200" dirty="0" smtClean="0"/>
        </a:p>
        <a:p>
          <a:pPr lvl="0" algn="ctr" defTabSz="666750" rtl="0">
            <a:lnSpc>
              <a:spcPct val="90000"/>
            </a:lnSpc>
            <a:spcBef>
              <a:spcPct val="0"/>
            </a:spcBef>
            <a:spcAft>
              <a:spcPct val="35000"/>
            </a:spcAft>
          </a:pPr>
          <a:r>
            <a:rPr lang="zh-CN" sz="1500" kern="1200" dirty="0" smtClean="0"/>
            <a:t>形成阶段</a:t>
          </a:r>
          <a:endParaRPr lang="zh-CN" sz="1500" kern="1200" dirty="0"/>
        </a:p>
      </dsp:txBody>
      <dsp:txXfrm>
        <a:off x="2006060" y="391424"/>
        <a:ext cx="1757139" cy="672074"/>
      </dsp:txXfrm>
    </dsp:sp>
    <dsp:sp modelId="{A03DDE1E-94C7-4A9D-BB80-C51041D89BA0}">
      <dsp:nvSpPr>
        <dsp:cNvPr id="0" name=""/>
        <dsp:cNvSpPr/>
      </dsp:nvSpPr>
      <dsp:spPr>
        <a:xfrm>
          <a:off x="2006060" y="1063499"/>
          <a:ext cx="1757139" cy="311707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a:lnSpc>
              <a:spcPct val="90000"/>
            </a:lnSpc>
            <a:spcBef>
              <a:spcPct val="0"/>
            </a:spcBef>
            <a:spcAft>
              <a:spcPct val="15000"/>
            </a:spcAft>
            <a:buChar char="••"/>
          </a:pPr>
          <a:r>
            <a:rPr lang="en-US" sz="1500" kern="1200" smtClean="0"/>
            <a:t>20</a:t>
          </a:r>
          <a:r>
            <a:rPr lang="zh-CN" sz="1500" kern="1200" smtClean="0"/>
            <a:t>世纪</a:t>
          </a:r>
          <a:r>
            <a:rPr lang="en-US" sz="1500" kern="1200" smtClean="0"/>
            <a:t>60</a:t>
          </a:r>
          <a:r>
            <a:rPr lang="zh-CN" sz="1500" kern="1200" smtClean="0"/>
            <a:t>年代中期至</a:t>
          </a:r>
          <a:r>
            <a:rPr lang="en-US" sz="1500" kern="1200" smtClean="0"/>
            <a:t>70</a:t>
          </a:r>
          <a:r>
            <a:rPr lang="zh-CN" sz="1500" kern="1200" smtClean="0"/>
            <a:t>年代的第二代计算机网络是将多个主机通过通信线路互联起来，为用户提供服务，它兴起于</a:t>
          </a:r>
          <a:r>
            <a:rPr lang="en-US" sz="1500" kern="1200" smtClean="0"/>
            <a:t>60</a:t>
          </a:r>
          <a:r>
            <a:rPr lang="zh-CN" sz="1500" kern="1200" smtClean="0"/>
            <a:t>年代后期，典型代表是美国国防部高级研究计划局协助开发的</a:t>
          </a:r>
          <a:r>
            <a:rPr lang="en-US" sz="1500" kern="1200" smtClean="0"/>
            <a:t>ARPANET</a:t>
          </a:r>
          <a:r>
            <a:rPr lang="zh-CN" sz="1500" kern="1200" smtClean="0"/>
            <a:t>。</a:t>
          </a:r>
          <a:endParaRPr lang="zh-CN" altLang="en-US" sz="1500" kern="1200"/>
        </a:p>
      </dsp:txBody>
      <dsp:txXfrm>
        <a:off x="2006060" y="1063499"/>
        <a:ext cx="1757139" cy="3117076"/>
      </dsp:txXfrm>
    </dsp:sp>
    <dsp:sp modelId="{D12030B1-5EDF-46CC-84A7-2B17B218562C}">
      <dsp:nvSpPr>
        <dsp:cNvPr id="0" name=""/>
        <dsp:cNvSpPr/>
      </dsp:nvSpPr>
      <dsp:spPr>
        <a:xfrm>
          <a:off x="4009199" y="391424"/>
          <a:ext cx="1757139" cy="672074"/>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a:lnSpc>
              <a:spcPct val="90000"/>
            </a:lnSpc>
            <a:spcBef>
              <a:spcPct val="0"/>
            </a:spcBef>
            <a:spcAft>
              <a:spcPct val="35000"/>
            </a:spcAft>
          </a:pPr>
          <a:r>
            <a:rPr lang="zh-CN" sz="1500" kern="1200" dirty="0" smtClean="0"/>
            <a:t>第三阶段</a:t>
          </a:r>
          <a:endParaRPr lang="en-US" altLang="zh-CN" sz="1500" kern="1200" dirty="0" smtClean="0"/>
        </a:p>
        <a:p>
          <a:pPr lvl="0" algn="ctr" defTabSz="666750">
            <a:lnSpc>
              <a:spcPct val="90000"/>
            </a:lnSpc>
            <a:spcBef>
              <a:spcPct val="0"/>
            </a:spcBef>
            <a:spcAft>
              <a:spcPct val="35000"/>
            </a:spcAft>
          </a:pPr>
          <a:r>
            <a:rPr lang="zh-CN" sz="1500" kern="1200" dirty="0" smtClean="0"/>
            <a:t>互联互通阶段</a:t>
          </a:r>
          <a:endParaRPr lang="zh-CN" sz="1500" kern="1200" dirty="0"/>
        </a:p>
      </dsp:txBody>
      <dsp:txXfrm>
        <a:off x="4009199" y="391424"/>
        <a:ext cx="1757139" cy="672074"/>
      </dsp:txXfrm>
    </dsp:sp>
    <dsp:sp modelId="{FB83A8E6-734E-4CCF-9477-62F7B72B9EB2}">
      <dsp:nvSpPr>
        <dsp:cNvPr id="0" name=""/>
        <dsp:cNvSpPr/>
      </dsp:nvSpPr>
      <dsp:spPr>
        <a:xfrm>
          <a:off x="4009199" y="1063499"/>
          <a:ext cx="1757139" cy="311707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rtl="0">
            <a:lnSpc>
              <a:spcPct val="90000"/>
            </a:lnSpc>
            <a:spcBef>
              <a:spcPct val="0"/>
            </a:spcBef>
            <a:spcAft>
              <a:spcPct val="15000"/>
            </a:spcAft>
            <a:buChar char="••"/>
          </a:pPr>
          <a:r>
            <a:rPr lang="en-US" sz="1500" kern="1200" dirty="0" smtClean="0"/>
            <a:t>20</a:t>
          </a:r>
          <a:r>
            <a:rPr lang="zh-CN" sz="1500" kern="1200" dirty="0" smtClean="0"/>
            <a:t>世纪</a:t>
          </a:r>
          <a:r>
            <a:rPr lang="en-US" sz="1500" kern="1200" dirty="0" smtClean="0"/>
            <a:t>70</a:t>
          </a:r>
          <a:r>
            <a:rPr lang="zh-CN" sz="1500" kern="1200" dirty="0" smtClean="0"/>
            <a:t>年代末至</a:t>
          </a:r>
          <a:r>
            <a:rPr lang="en-US" sz="1500" kern="1200" dirty="0" smtClean="0"/>
            <a:t>90</a:t>
          </a:r>
          <a:r>
            <a:rPr lang="zh-CN" sz="1500" kern="1200" dirty="0" smtClean="0"/>
            <a:t>年代的第三代计算机网络是具有统一的网络体系结构并遵循国际标准的开放式和标准化的网络。</a:t>
          </a:r>
          <a:endParaRPr lang="zh-CN" altLang="en-US" sz="1500" kern="1200" dirty="0"/>
        </a:p>
      </dsp:txBody>
      <dsp:txXfrm>
        <a:off x="4009199" y="1063499"/>
        <a:ext cx="1757139" cy="3117076"/>
      </dsp:txXfrm>
    </dsp:sp>
    <dsp:sp modelId="{A744A163-FD45-4F15-B994-25EE0C82C496}">
      <dsp:nvSpPr>
        <dsp:cNvPr id="0" name=""/>
        <dsp:cNvSpPr/>
      </dsp:nvSpPr>
      <dsp:spPr>
        <a:xfrm>
          <a:off x="6012338" y="391424"/>
          <a:ext cx="1757139" cy="672074"/>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rtl="0">
            <a:lnSpc>
              <a:spcPct val="90000"/>
            </a:lnSpc>
            <a:spcBef>
              <a:spcPct val="0"/>
            </a:spcBef>
            <a:spcAft>
              <a:spcPct val="35000"/>
            </a:spcAft>
          </a:pPr>
          <a:r>
            <a:rPr lang="zh-CN" sz="1500" kern="1200" dirty="0" smtClean="0"/>
            <a:t>第四阶段</a:t>
          </a:r>
          <a:endParaRPr lang="en-US" altLang="zh-CN" sz="1500" kern="1200" dirty="0" smtClean="0"/>
        </a:p>
        <a:p>
          <a:pPr lvl="0" algn="ctr" defTabSz="666750" rtl="0">
            <a:lnSpc>
              <a:spcPct val="90000"/>
            </a:lnSpc>
            <a:spcBef>
              <a:spcPct val="0"/>
            </a:spcBef>
            <a:spcAft>
              <a:spcPct val="35000"/>
            </a:spcAft>
          </a:pPr>
          <a:r>
            <a:rPr lang="zh-CN" sz="1500" kern="1200" dirty="0" smtClean="0"/>
            <a:t>高速网络技术阶段</a:t>
          </a:r>
          <a:endParaRPr lang="zh-CN" sz="1500" kern="1200" dirty="0"/>
        </a:p>
      </dsp:txBody>
      <dsp:txXfrm>
        <a:off x="6012338" y="391424"/>
        <a:ext cx="1757139" cy="672074"/>
      </dsp:txXfrm>
    </dsp:sp>
    <dsp:sp modelId="{5B9A989C-B0E1-4E9A-AE87-CC1B83DCD56E}">
      <dsp:nvSpPr>
        <dsp:cNvPr id="0" name=""/>
        <dsp:cNvSpPr/>
      </dsp:nvSpPr>
      <dsp:spPr>
        <a:xfrm>
          <a:off x="6012338" y="1063499"/>
          <a:ext cx="1757139" cy="3117076"/>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rtl="0">
            <a:lnSpc>
              <a:spcPct val="90000"/>
            </a:lnSpc>
            <a:spcBef>
              <a:spcPct val="0"/>
            </a:spcBef>
            <a:spcAft>
              <a:spcPct val="15000"/>
            </a:spcAft>
            <a:buChar char="••"/>
          </a:pPr>
          <a:r>
            <a:rPr lang="en-US" sz="1500" kern="1200" dirty="0" smtClean="0"/>
            <a:t>20</a:t>
          </a:r>
          <a:r>
            <a:rPr lang="zh-CN" sz="1500" kern="1200" dirty="0" smtClean="0"/>
            <a:t>世纪</a:t>
          </a:r>
          <a:r>
            <a:rPr lang="en-US" sz="1500" kern="1200" dirty="0" smtClean="0"/>
            <a:t>90</a:t>
          </a:r>
          <a:r>
            <a:rPr lang="zh-CN" sz="1500" kern="1200" dirty="0" smtClean="0"/>
            <a:t>年代末至今的第四代计算机网络，由于局域网技术发展成熟，出现光纤及高速网络技术，多媒体网络，智能网络，整个网络就像一个对用户透明的大的计算机系统，发展为以</a:t>
          </a:r>
          <a:r>
            <a:rPr lang="en-US" sz="1500" kern="1200" dirty="0" smtClean="0"/>
            <a:t>Internet</a:t>
          </a:r>
          <a:r>
            <a:rPr lang="zh-CN" sz="1500" kern="1200" dirty="0" smtClean="0"/>
            <a:t>为代表的互联网。</a:t>
          </a:r>
          <a:endParaRPr lang="zh-CN" sz="1500" kern="1200" dirty="0"/>
        </a:p>
      </dsp:txBody>
      <dsp:txXfrm>
        <a:off x="6012338" y="1063499"/>
        <a:ext cx="1757139" cy="311707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660C3C-96BB-4BBE-A06A-203F9E62B998}">
      <dsp:nvSpPr>
        <dsp:cNvPr id="0" name=""/>
        <dsp:cNvSpPr/>
      </dsp:nvSpPr>
      <dsp:spPr>
        <a:xfrm rot="5400000">
          <a:off x="2157946" y="-987486"/>
          <a:ext cx="4567535" cy="6546972"/>
        </a:xfrm>
        <a:prstGeom prst="round2Same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传输层对应于</a:t>
          </a:r>
          <a:r>
            <a:rPr lang="en-US" sz="2000" kern="1200" dirty="0" smtClean="0"/>
            <a:t>OSI</a:t>
          </a:r>
          <a:r>
            <a:rPr lang="zh-CN" sz="2000" kern="1200" dirty="0" smtClean="0"/>
            <a:t>参考模型的传输层，为应用层实体提供端到端的通信功能，保证了数据包的顺序传送及数据的完整性。该层定义了两个主要的协议：传输控制协议（</a:t>
          </a:r>
          <a:r>
            <a:rPr lang="en-US" sz="2000" kern="1200" dirty="0" smtClean="0"/>
            <a:t>TCP</a:t>
          </a:r>
          <a:r>
            <a:rPr lang="zh-CN" sz="2000" kern="1200" dirty="0" smtClean="0"/>
            <a:t>）和用户数据报协议（</a:t>
          </a:r>
          <a:r>
            <a:rPr lang="en-US" sz="2000" kern="1200" dirty="0" smtClean="0"/>
            <a:t>UDP)</a:t>
          </a:r>
          <a:r>
            <a:rPr lang="zh-CN" sz="2000" kern="1200" dirty="0" smtClean="0"/>
            <a:t>。</a:t>
          </a:r>
          <a:endParaRPr lang="zh-CN" sz="2000" kern="1200" dirty="0"/>
        </a:p>
        <a:p>
          <a:pPr marL="228600" lvl="1" indent="-228600" algn="l" defTabSz="889000" rtl="0">
            <a:lnSpc>
              <a:spcPct val="90000"/>
            </a:lnSpc>
            <a:spcBef>
              <a:spcPct val="0"/>
            </a:spcBef>
            <a:spcAft>
              <a:spcPct val="15000"/>
            </a:spcAft>
            <a:buChar char="••"/>
          </a:pPr>
          <a:r>
            <a:rPr lang="en-US" sz="2000" kern="1200" dirty="0" smtClean="0"/>
            <a:t>TCP</a:t>
          </a:r>
          <a:r>
            <a:rPr lang="zh-CN" sz="2000" kern="1200" dirty="0" smtClean="0"/>
            <a:t>协议提供的是一种可靠的、面向连接的数据传输服务，是</a:t>
          </a:r>
          <a:r>
            <a:rPr lang="en-US" sz="2000" kern="1200" dirty="0" smtClean="0"/>
            <a:t>TCP/IP</a:t>
          </a:r>
          <a:r>
            <a:rPr lang="zh-CN" sz="2000" kern="1200" dirty="0" smtClean="0"/>
            <a:t>中的核心；而</a:t>
          </a:r>
          <a:r>
            <a:rPr lang="en-US" sz="2000" kern="1200" dirty="0" smtClean="0"/>
            <a:t>UDP</a:t>
          </a:r>
          <a:r>
            <a:rPr lang="zh-CN" sz="2000" kern="1200" dirty="0" smtClean="0"/>
            <a:t>协议提供的则是不可靠的、无连接的数据传输服务，主要适用于不需要对报文进行排序和流量控制的场合。</a:t>
          </a:r>
          <a:r>
            <a:rPr lang="en-US" sz="2000" kern="1200" dirty="0" smtClean="0"/>
            <a:t>UDP</a:t>
          </a:r>
          <a:r>
            <a:rPr lang="zh-CN" sz="2000" kern="1200" dirty="0" smtClean="0"/>
            <a:t>报文可能会出现丢失、重复、失序等现象。</a:t>
          </a:r>
          <a:endParaRPr lang="zh-CN" sz="2000" kern="1200" dirty="0"/>
        </a:p>
      </dsp:txBody>
      <dsp:txXfrm rot="-5400000">
        <a:off x="1168228" y="225201"/>
        <a:ext cx="6324003" cy="4121597"/>
      </dsp:txXfrm>
    </dsp:sp>
    <dsp:sp modelId="{E5C7D685-F812-45B6-8A44-616384768311}">
      <dsp:nvSpPr>
        <dsp:cNvPr id="0" name=""/>
        <dsp:cNvSpPr/>
      </dsp:nvSpPr>
      <dsp:spPr>
        <a:xfrm>
          <a:off x="57200" y="2232"/>
          <a:ext cx="1111027" cy="456753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smtClean="0"/>
            <a:t>2</a:t>
          </a:r>
          <a:r>
            <a:rPr lang="zh-CN" sz="2400" b="1" kern="1200" dirty="0" smtClean="0"/>
            <a:t>．</a:t>
          </a:r>
          <a:endParaRPr lang="en-US" altLang="zh-CN" sz="2400" b="1" kern="1200" dirty="0" smtClean="0"/>
        </a:p>
        <a:p>
          <a:pPr lvl="0" algn="ctr" defTabSz="1066800" rtl="0">
            <a:lnSpc>
              <a:spcPct val="90000"/>
            </a:lnSpc>
            <a:spcBef>
              <a:spcPct val="0"/>
            </a:spcBef>
            <a:spcAft>
              <a:spcPct val="35000"/>
            </a:spcAft>
          </a:pPr>
          <a:r>
            <a:rPr lang="zh-CN" sz="2400" b="1" kern="1200" dirty="0" smtClean="0"/>
            <a:t>传</a:t>
          </a:r>
          <a:endParaRPr lang="en-US" altLang="zh-CN" sz="2400" b="1" kern="1200" dirty="0" smtClean="0"/>
        </a:p>
        <a:p>
          <a:pPr lvl="0" algn="ctr" defTabSz="1066800" rtl="0">
            <a:lnSpc>
              <a:spcPct val="90000"/>
            </a:lnSpc>
            <a:spcBef>
              <a:spcPct val="0"/>
            </a:spcBef>
            <a:spcAft>
              <a:spcPct val="35000"/>
            </a:spcAft>
          </a:pPr>
          <a:r>
            <a:rPr lang="zh-CN" sz="2400" b="1" kern="1200" dirty="0" smtClean="0"/>
            <a:t>输</a:t>
          </a:r>
          <a:endParaRPr lang="en-US" altLang="zh-CN" sz="2400" b="1" kern="1200" dirty="0" smtClean="0"/>
        </a:p>
        <a:p>
          <a:pPr lvl="0" algn="ctr" defTabSz="1066800" rtl="0">
            <a:lnSpc>
              <a:spcPct val="90000"/>
            </a:lnSpc>
            <a:spcBef>
              <a:spcPct val="0"/>
            </a:spcBef>
            <a:spcAft>
              <a:spcPct val="35000"/>
            </a:spcAft>
          </a:pPr>
          <a:r>
            <a:rPr lang="zh-CN" sz="2400" b="1" kern="1200" dirty="0" smtClean="0"/>
            <a:t>层</a:t>
          </a:r>
          <a:endParaRPr lang="zh-CN" sz="2400" kern="1200" dirty="0"/>
        </a:p>
      </dsp:txBody>
      <dsp:txXfrm>
        <a:off x="111436" y="56468"/>
        <a:ext cx="1002555" cy="445906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DC087-110D-4941-985E-2129BD643E14}">
      <dsp:nvSpPr>
        <dsp:cNvPr id="0" name=""/>
        <dsp:cNvSpPr/>
      </dsp:nvSpPr>
      <dsp:spPr>
        <a:xfrm rot="5400000">
          <a:off x="2114829" y="-908298"/>
          <a:ext cx="4746400" cy="6567636"/>
        </a:xfrm>
        <a:prstGeom prst="round2Same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网际互联层对应于</a:t>
          </a:r>
          <a:r>
            <a:rPr lang="en-US" sz="2000" kern="1200" dirty="0" smtClean="0"/>
            <a:t>OSI</a:t>
          </a:r>
          <a:r>
            <a:rPr lang="zh-CN" sz="2000" kern="1200" dirty="0" smtClean="0"/>
            <a:t>参考模型的网络层，主要解决主机到主机的通信问题。它所包含的协议设计数据包在整个网络上的逻辑传输。注重重新赋予主机一个</a:t>
          </a:r>
          <a:r>
            <a:rPr lang="en-US" sz="2000" kern="1200" dirty="0" smtClean="0"/>
            <a:t>IP</a:t>
          </a:r>
          <a:r>
            <a:rPr lang="zh-CN" sz="2000" kern="1200" dirty="0" smtClean="0"/>
            <a:t>地址来完成对主机的寻址，它还负责数据包在多种网络中的路由。该层有三个主要协议：网际协议（</a:t>
          </a:r>
          <a:r>
            <a:rPr lang="en-US" sz="2000" kern="1200" dirty="0" smtClean="0"/>
            <a:t>IP</a:t>
          </a:r>
          <a:r>
            <a:rPr lang="zh-CN" sz="2000" kern="1200" dirty="0" smtClean="0"/>
            <a:t>）、互联网控制报文协议（</a:t>
          </a:r>
          <a:r>
            <a:rPr lang="en-US" sz="2000" kern="1200" dirty="0" smtClean="0"/>
            <a:t>ICMP</a:t>
          </a:r>
          <a:r>
            <a:rPr lang="zh-CN" sz="2000" kern="1200" dirty="0" smtClean="0"/>
            <a:t>）和地址解析协议（</a:t>
          </a:r>
          <a:r>
            <a:rPr lang="en-US" sz="2000" kern="1200" dirty="0" smtClean="0"/>
            <a:t>ARP</a:t>
          </a:r>
          <a:r>
            <a:rPr lang="zh-CN" sz="2000" kern="1200" dirty="0" smtClean="0"/>
            <a:t>）。</a:t>
          </a:r>
          <a:endParaRPr lang="zh-CN" sz="2000" kern="1200" dirty="0"/>
        </a:p>
        <a:p>
          <a:pPr marL="228600" lvl="1" indent="-228600" algn="l" defTabSz="889000" rtl="0">
            <a:lnSpc>
              <a:spcPct val="90000"/>
            </a:lnSpc>
            <a:spcBef>
              <a:spcPct val="0"/>
            </a:spcBef>
            <a:spcAft>
              <a:spcPct val="15000"/>
            </a:spcAft>
            <a:buChar char="••"/>
          </a:pPr>
          <a:r>
            <a:rPr lang="en-US" sz="2000" kern="1200" dirty="0" smtClean="0"/>
            <a:t>IP</a:t>
          </a:r>
          <a:r>
            <a:rPr lang="zh-CN" sz="2000" kern="1200" dirty="0" smtClean="0"/>
            <a:t>协议是网际互联层最重要的协议，它提供的是一个不可靠、无连接的数据报传递服务。</a:t>
          </a:r>
          <a:r>
            <a:rPr lang="en-US" sz="2000" kern="1200" dirty="0" smtClean="0"/>
            <a:t>ICMP</a:t>
          </a:r>
          <a:r>
            <a:rPr lang="zh-CN" sz="2000" kern="1200" dirty="0" smtClean="0"/>
            <a:t>协议为了有效转发</a:t>
          </a:r>
          <a:r>
            <a:rPr lang="en-US" sz="2000" kern="1200" dirty="0" smtClean="0"/>
            <a:t>IP</a:t>
          </a:r>
          <a:r>
            <a:rPr lang="zh-CN" sz="2000" kern="1200" dirty="0" smtClean="0"/>
            <a:t>数据报和提高交付成功的机会，允许主机或路由器报告差错情况和提供有关异常情况的报告。网络互联通过</a:t>
          </a:r>
          <a:r>
            <a:rPr lang="en-US" sz="2000" kern="1200" dirty="0" smtClean="0"/>
            <a:t>IP</a:t>
          </a:r>
          <a:r>
            <a:rPr lang="zh-CN" sz="2000" kern="1200" dirty="0" smtClean="0"/>
            <a:t>协议来实现，但实际通信确是通过</a:t>
          </a:r>
          <a:r>
            <a:rPr lang="en-US" sz="2000" kern="1200" dirty="0" smtClean="0"/>
            <a:t>MAC</a:t>
          </a:r>
          <a:r>
            <a:rPr lang="zh-CN" sz="2000" kern="1200" dirty="0" smtClean="0"/>
            <a:t>地址来实现的，使用</a:t>
          </a:r>
          <a:r>
            <a:rPr lang="en-US" sz="2000" kern="1200" dirty="0" smtClean="0"/>
            <a:t>ARP</a:t>
          </a:r>
          <a:r>
            <a:rPr lang="zh-CN" sz="2000" kern="1200" dirty="0" smtClean="0"/>
            <a:t>协议，可将</a:t>
          </a:r>
          <a:r>
            <a:rPr lang="en-US" sz="2000" kern="1200" dirty="0" smtClean="0"/>
            <a:t>IP</a:t>
          </a:r>
          <a:r>
            <a:rPr lang="zh-CN" sz="2000" kern="1200" dirty="0" smtClean="0"/>
            <a:t>数据包包头中的</a:t>
          </a:r>
          <a:r>
            <a:rPr lang="en-US" sz="2000" kern="1200" dirty="0" smtClean="0"/>
            <a:t>IP</a:t>
          </a:r>
          <a:r>
            <a:rPr lang="zh-CN" sz="2000" kern="1200" dirty="0" smtClean="0"/>
            <a:t>地址信息解析出</a:t>
          </a:r>
          <a:r>
            <a:rPr lang="en-US" sz="2000" kern="1200" dirty="0" smtClean="0"/>
            <a:t>MAC</a:t>
          </a:r>
          <a:r>
            <a:rPr lang="zh-CN" sz="2000" kern="1200" dirty="0" smtClean="0"/>
            <a:t>地址信息，以保证通信的顺利进行。</a:t>
          </a:r>
          <a:endParaRPr lang="zh-CN" sz="2000" kern="1200" dirty="0"/>
        </a:p>
      </dsp:txBody>
      <dsp:txXfrm rot="-5400000">
        <a:off x="1204211" y="234020"/>
        <a:ext cx="6335936" cy="4283000"/>
      </dsp:txXfrm>
    </dsp:sp>
    <dsp:sp modelId="{069FB02F-7705-4266-9CCD-D46F0EACE098}">
      <dsp:nvSpPr>
        <dsp:cNvPr id="0" name=""/>
        <dsp:cNvSpPr/>
      </dsp:nvSpPr>
      <dsp:spPr>
        <a:xfrm>
          <a:off x="552" y="2319"/>
          <a:ext cx="1203659" cy="4746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smtClean="0"/>
            <a:t>3</a:t>
          </a:r>
          <a:r>
            <a:rPr lang="zh-CN" sz="2400" b="1" kern="1200" dirty="0" smtClean="0"/>
            <a:t>．</a:t>
          </a:r>
          <a:endParaRPr lang="en-US" altLang="zh-CN" sz="2400" b="1" kern="1200" dirty="0" smtClean="0"/>
        </a:p>
        <a:p>
          <a:pPr lvl="0" algn="ctr" defTabSz="1066800" rtl="0">
            <a:lnSpc>
              <a:spcPct val="90000"/>
            </a:lnSpc>
            <a:spcBef>
              <a:spcPct val="0"/>
            </a:spcBef>
            <a:spcAft>
              <a:spcPct val="35000"/>
            </a:spcAft>
          </a:pPr>
          <a:r>
            <a:rPr lang="zh-CN" sz="2400" b="1" kern="1200" dirty="0" smtClean="0"/>
            <a:t>网</a:t>
          </a:r>
          <a:endParaRPr lang="en-US" altLang="zh-CN" sz="2400" b="1" kern="1200" dirty="0" smtClean="0"/>
        </a:p>
        <a:p>
          <a:pPr lvl="0" algn="ctr" defTabSz="1066800" rtl="0">
            <a:lnSpc>
              <a:spcPct val="90000"/>
            </a:lnSpc>
            <a:spcBef>
              <a:spcPct val="0"/>
            </a:spcBef>
            <a:spcAft>
              <a:spcPct val="35000"/>
            </a:spcAft>
          </a:pPr>
          <a:r>
            <a:rPr lang="zh-CN" sz="2400" b="1" kern="1200" dirty="0" smtClean="0"/>
            <a:t>际</a:t>
          </a:r>
          <a:endParaRPr lang="en-US" altLang="zh-CN" sz="2400" b="1" kern="1200" dirty="0" smtClean="0"/>
        </a:p>
        <a:p>
          <a:pPr lvl="0" algn="ctr" defTabSz="1066800" rtl="0">
            <a:lnSpc>
              <a:spcPct val="90000"/>
            </a:lnSpc>
            <a:spcBef>
              <a:spcPct val="0"/>
            </a:spcBef>
            <a:spcAft>
              <a:spcPct val="35000"/>
            </a:spcAft>
          </a:pPr>
          <a:r>
            <a:rPr lang="zh-CN" sz="2400" b="1" kern="1200" dirty="0" smtClean="0"/>
            <a:t>互</a:t>
          </a:r>
          <a:endParaRPr lang="en-US" altLang="zh-CN" sz="2400" b="1" kern="1200" dirty="0" smtClean="0"/>
        </a:p>
        <a:p>
          <a:pPr lvl="0" algn="ctr" defTabSz="1066800" rtl="0">
            <a:lnSpc>
              <a:spcPct val="90000"/>
            </a:lnSpc>
            <a:spcBef>
              <a:spcPct val="0"/>
            </a:spcBef>
            <a:spcAft>
              <a:spcPct val="35000"/>
            </a:spcAft>
          </a:pPr>
          <a:r>
            <a:rPr lang="zh-CN" sz="2400" b="1" kern="1200" dirty="0" smtClean="0"/>
            <a:t>联</a:t>
          </a:r>
          <a:endParaRPr lang="en-US" altLang="zh-CN" sz="2400" b="1" kern="1200" dirty="0" smtClean="0"/>
        </a:p>
        <a:p>
          <a:pPr lvl="0" algn="ctr" defTabSz="1066800" rtl="0">
            <a:lnSpc>
              <a:spcPct val="90000"/>
            </a:lnSpc>
            <a:spcBef>
              <a:spcPct val="0"/>
            </a:spcBef>
            <a:spcAft>
              <a:spcPct val="35000"/>
            </a:spcAft>
          </a:pPr>
          <a:r>
            <a:rPr lang="zh-CN" sz="2400" b="1" kern="1200" dirty="0" smtClean="0"/>
            <a:t>层</a:t>
          </a:r>
          <a:endParaRPr lang="zh-CN" sz="2400" kern="1200" dirty="0"/>
        </a:p>
      </dsp:txBody>
      <dsp:txXfrm>
        <a:off x="59310" y="61077"/>
        <a:ext cx="1086143" cy="462888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0A0AE8-6124-4BAC-9D2D-F8D1CC190701}">
      <dsp:nvSpPr>
        <dsp:cNvPr id="0" name=""/>
        <dsp:cNvSpPr/>
      </dsp:nvSpPr>
      <dsp:spPr>
        <a:xfrm rot="5400000">
          <a:off x="2274589" y="-915457"/>
          <a:ext cx="4572000" cy="6402915"/>
        </a:xfrm>
        <a:prstGeom prst="round2Same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网络接入层与</a:t>
          </a:r>
          <a:r>
            <a:rPr lang="en-US" sz="2000" kern="1200" dirty="0" smtClean="0"/>
            <a:t>OSI</a:t>
          </a:r>
          <a:r>
            <a:rPr lang="zh-CN" sz="2000" kern="1200" dirty="0" smtClean="0"/>
            <a:t>参考模型中的物理层和数据链路层相对应。它负责监视数据在主机和网络之间的交换。事实上，</a:t>
          </a:r>
          <a:r>
            <a:rPr lang="en-US" sz="2000" kern="1200" dirty="0" smtClean="0"/>
            <a:t>TCP/IP</a:t>
          </a:r>
          <a:r>
            <a:rPr lang="zh-CN" sz="2000" kern="1200" dirty="0" smtClean="0"/>
            <a:t>本身并未定义该层的协议，而由参与互连的各网络使用自己的物理层和数据链路层协议，然后与</a:t>
          </a:r>
          <a:r>
            <a:rPr lang="en-US" sz="2000" kern="1200" dirty="0" smtClean="0"/>
            <a:t>TCP/IP</a:t>
          </a:r>
          <a:r>
            <a:rPr lang="zh-CN" sz="2000" kern="1200" dirty="0" smtClean="0"/>
            <a:t>的网络接入层进行连接。</a:t>
          </a:r>
          <a:endParaRPr lang="zh-CN" sz="2000" kern="1200" dirty="0"/>
        </a:p>
      </dsp:txBody>
      <dsp:txXfrm rot="-5400000">
        <a:off x="1359132" y="223187"/>
        <a:ext cx="6179728" cy="4125626"/>
      </dsp:txXfrm>
    </dsp:sp>
    <dsp:sp modelId="{D2EFADE2-2A44-4D17-B90D-D2A018D681A8}">
      <dsp:nvSpPr>
        <dsp:cNvPr id="0" name=""/>
        <dsp:cNvSpPr/>
      </dsp:nvSpPr>
      <dsp:spPr>
        <a:xfrm>
          <a:off x="10352" y="0"/>
          <a:ext cx="1348778" cy="4572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smtClean="0"/>
            <a:t>4</a:t>
          </a:r>
          <a:r>
            <a:rPr lang="zh-CN" sz="2400" b="1" kern="1200" dirty="0" smtClean="0"/>
            <a:t>．</a:t>
          </a:r>
          <a:endParaRPr lang="en-US" altLang="zh-CN" sz="2400" b="1" kern="1200" dirty="0" smtClean="0"/>
        </a:p>
        <a:p>
          <a:pPr lvl="0" algn="ctr" defTabSz="1066800" rtl="0">
            <a:lnSpc>
              <a:spcPct val="90000"/>
            </a:lnSpc>
            <a:spcBef>
              <a:spcPct val="0"/>
            </a:spcBef>
            <a:spcAft>
              <a:spcPct val="35000"/>
            </a:spcAft>
          </a:pPr>
          <a:r>
            <a:rPr lang="zh-CN" sz="2400" b="1" kern="1200" dirty="0" smtClean="0"/>
            <a:t>网</a:t>
          </a:r>
          <a:endParaRPr lang="en-US" altLang="zh-CN" sz="2400" b="1" kern="1200" dirty="0" smtClean="0"/>
        </a:p>
        <a:p>
          <a:pPr lvl="0" algn="ctr" defTabSz="1066800" rtl="0">
            <a:lnSpc>
              <a:spcPct val="90000"/>
            </a:lnSpc>
            <a:spcBef>
              <a:spcPct val="0"/>
            </a:spcBef>
            <a:spcAft>
              <a:spcPct val="35000"/>
            </a:spcAft>
          </a:pPr>
          <a:r>
            <a:rPr lang="zh-CN" sz="2400" b="1" kern="1200" dirty="0" smtClean="0"/>
            <a:t>络</a:t>
          </a:r>
          <a:endParaRPr lang="en-US" altLang="zh-CN" sz="2400" b="1" kern="1200" dirty="0" smtClean="0"/>
        </a:p>
        <a:p>
          <a:pPr lvl="0" algn="ctr" defTabSz="1066800" rtl="0">
            <a:lnSpc>
              <a:spcPct val="90000"/>
            </a:lnSpc>
            <a:spcBef>
              <a:spcPct val="0"/>
            </a:spcBef>
            <a:spcAft>
              <a:spcPct val="35000"/>
            </a:spcAft>
          </a:pPr>
          <a:r>
            <a:rPr lang="zh-CN" sz="2400" b="1" kern="1200" dirty="0" smtClean="0"/>
            <a:t>接</a:t>
          </a:r>
          <a:endParaRPr lang="en-US" altLang="zh-CN" sz="2400" b="1" kern="1200" dirty="0" smtClean="0"/>
        </a:p>
        <a:p>
          <a:pPr lvl="0" algn="ctr" defTabSz="1066800" rtl="0">
            <a:lnSpc>
              <a:spcPct val="90000"/>
            </a:lnSpc>
            <a:spcBef>
              <a:spcPct val="0"/>
            </a:spcBef>
            <a:spcAft>
              <a:spcPct val="35000"/>
            </a:spcAft>
          </a:pPr>
          <a:r>
            <a:rPr lang="zh-CN" sz="2400" b="1" kern="1200" dirty="0" smtClean="0"/>
            <a:t>入</a:t>
          </a:r>
          <a:endParaRPr lang="en-US" altLang="zh-CN" sz="2400" b="1" kern="1200" dirty="0" smtClean="0"/>
        </a:p>
        <a:p>
          <a:pPr lvl="0" algn="ctr" defTabSz="1066800" rtl="0">
            <a:lnSpc>
              <a:spcPct val="90000"/>
            </a:lnSpc>
            <a:spcBef>
              <a:spcPct val="0"/>
            </a:spcBef>
            <a:spcAft>
              <a:spcPct val="35000"/>
            </a:spcAft>
          </a:pPr>
          <a:r>
            <a:rPr lang="zh-CN" sz="2400" b="1" kern="1200" dirty="0" smtClean="0"/>
            <a:t>层</a:t>
          </a:r>
          <a:endParaRPr lang="zh-CN" sz="2400" kern="1200" dirty="0"/>
        </a:p>
      </dsp:txBody>
      <dsp:txXfrm>
        <a:off x="76194" y="65842"/>
        <a:ext cx="1217094" cy="444031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B89222-6ED4-4B29-A1DF-D7EF50EDBD97}">
      <dsp:nvSpPr>
        <dsp:cNvPr id="0" name=""/>
        <dsp:cNvSpPr/>
      </dsp:nvSpPr>
      <dsp:spPr>
        <a:xfrm>
          <a:off x="0" y="25560"/>
          <a:ext cx="7772400" cy="452087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100000"/>
            </a:lnSpc>
            <a:spcBef>
              <a:spcPct val="0"/>
            </a:spcBef>
            <a:spcAft>
              <a:spcPct val="35000"/>
            </a:spcAft>
          </a:pPr>
          <a:r>
            <a:rPr lang="zh-CN" sz="2100" kern="1200" dirty="0" smtClean="0"/>
            <a:t>局域网（</a:t>
          </a:r>
          <a:r>
            <a:rPr lang="en-US" sz="2100" kern="1200" dirty="0" smtClean="0"/>
            <a:t>Local Area Network</a:t>
          </a:r>
          <a:r>
            <a:rPr lang="zh-CN" sz="2100" kern="1200" dirty="0" smtClean="0"/>
            <a:t>，</a:t>
          </a:r>
          <a:r>
            <a:rPr lang="en-US" sz="2100" kern="1200" dirty="0" smtClean="0"/>
            <a:t>LAN</a:t>
          </a:r>
          <a:r>
            <a:rPr lang="zh-CN" sz="2100" kern="1200" dirty="0" smtClean="0"/>
            <a:t>）是在一个局部的地理范围内（如一个学校、工厂和机关内），一般是方圆几千米以内，将各种计算机，外部设备和数据库等互相联接起来组成的计算机通信网。它可以通过数据通信网或专用数据电路，与远方的局域网、数据库或处理中心相连接，构成一个较大范围的信息处理系统。局域网可以实现文件管理、应用软件共享、打印机共享、扫描仪共享、工作组内的日程安排、电子邮件和传真通信服务等功能。局域网严格意义上是封闭型的。它可以由办公室内几台甚至上千上万台计算机组成。决定局域网的主要技术要素为：网络拓扑，传输介质与介质访问控制方法。</a:t>
          </a:r>
          <a:endParaRPr lang="zh-CN" sz="2100" kern="1200" dirty="0"/>
        </a:p>
      </dsp:txBody>
      <dsp:txXfrm>
        <a:off x="220691" y="246251"/>
        <a:ext cx="7331018" cy="407949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1DF635-C5DD-48F7-83B6-D525AD04D025}">
      <dsp:nvSpPr>
        <dsp:cNvPr id="0" name=""/>
        <dsp:cNvSpPr/>
      </dsp:nvSpPr>
      <dsp:spPr>
        <a:xfrm>
          <a:off x="0" y="34971"/>
          <a:ext cx="7772400" cy="221168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无线局域网（</a:t>
          </a:r>
          <a:r>
            <a:rPr lang="en-US" sz="2000" kern="1200" dirty="0" smtClean="0"/>
            <a:t>Wireless Local-Area Network</a:t>
          </a:r>
          <a:r>
            <a:rPr lang="zh-CN" sz="2000" kern="1200" dirty="0" smtClean="0"/>
            <a:t>，</a:t>
          </a:r>
          <a:r>
            <a:rPr lang="en-US" sz="2000" kern="1200" dirty="0" smtClean="0"/>
            <a:t>WLAN</a:t>
          </a:r>
          <a:r>
            <a:rPr lang="zh-CN" sz="2000" kern="1200" dirty="0" smtClean="0"/>
            <a:t>）是计算机网络与无线通信技术相结合的产物，它提供了使用无线多址通道的一种有效方法，用来支持计算机之间的通信，并为通信的移动化、个性化多媒体应用提供了潜在的手段。</a:t>
          </a:r>
          <a:endParaRPr lang="zh-CN" sz="2000" kern="1200" dirty="0"/>
        </a:p>
      </dsp:txBody>
      <dsp:txXfrm>
        <a:off x="107966" y="142937"/>
        <a:ext cx="7556468" cy="1995756"/>
      </dsp:txXfrm>
    </dsp:sp>
    <dsp:sp modelId="{48D36459-310F-42A7-B2D3-73D01FB965C9}">
      <dsp:nvSpPr>
        <dsp:cNvPr id="0" name=""/>
        <dsp:cNvSpPr/>
      </dsp:nvSpPr>
      <dsp:spPr>
        <a:xfrm>
          <a:off x="0" y="2433860"/>
          <a:ext cx="7772400" cy="221168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无线局域网络英文全名：</a:t>
          </a:r>
          <a:r>
            <a:rPr lang="en-US" sz="2000" kern="1200" dirty="0" smtClean="0"/>
            <a:t>Wireless Local Area Networks</a:t>
          </a:r>
          <a:r>
            <a:rPr lang="zh-CN" sz="2000" kern="1200" dirty="0" smtClean="0"/>
            <a:t>；简写为：</a:t>
          </a:r>
          <a:r>
            <a:rPr lang="en-US" sz="2000" kern="1200" dirty="0" smtClean="0"/>
            <a:t> WLAN</a:t>
          </a:r>
          <a:r>
            <a:rPr lang="zh-CN" sz="2000" kern="1200" dirty="0" smtClean="0"/>
            <a:t>。简写中文翻译名称：微览。它是相当便利的数据传输系统，它利用射频（</a:t>
          </a:r>
          <a:r>
            <a:rPr lang="en-US" sz="2000" kern="1200" dirty="0" smtClean="0"/>
            <a:t>Radio Frequency</a:t>
          </a:r>
          <a:r>
            <a:rPr lang="zh-CN" sz="2000" kern="1200" dirty="0" smtClean="0"/>
            <a:t>；</a:t>
          </a:r>
          <a:r>
            <a:rPr lang="en-US" sz="2000" kern="1200" dirty="0" smtClean="0"/>
            <a:t>RF</a:t>
          </a:r>
          <a:r>
            <a:rPr lang="zh-CN" sz="2000" kern="1200" dirty="0" smtClean="0"/>
            <a:t>）的技术，取代旧式碍手碍脚的双绞铜线（</a:t>
          </a:r>
          <a:r>
            <a:rPr lang="en-US" sz="2000" kern="1200" dirty="0" smtClean="0"/>
            <a:t>Coaxial</a:t>
          </a:r>
          <a:r>
            <a:rPr lang="zh-CN" sz="2000" kern="1200" dirty="0" smtClean="0"/>
            <a:t>）所构成的局域网络，使得无线局域网络能利用简单的存取架构让用户透过它，达到“信息随身化、便利走天下”的理想境界。</a:t>
          </a:r>
          <a:endParaRPr lang="zh-CN" sz="2000" kern="1200" dirty="0"/>
        </a:p>
      </dsp:txBody>
      <dsp:txXfrm>
        <a:off x="107966" y="2541826"/>
        <a:ext cx="7556468" cy="199575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BBA2A6-FBD9-4637-A158-AE95E4158943}">
      <dsp:nvSpPr>
        <dsp:cNvPr id="0" name=""/>
        <dsp:cNvSpPr/>
      </dsp:nvSpPr>
      <dsp:spPr>
        <a:xfrm>
          <a:off x="0" y="511282"/>
          <a:ext cx="7772400" cy="216742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无线局域网不使用任何导线或传输电缆连接的局域网，而使用无线电波作为数据传送的媒介，传送距离一般只有几十米。无线局域网的主干网路通常使用有线电缆，无线局域网用户通过一个或多个无线访问点（</a:t>
          </a:r>
          <a:r>
            <a:rPr lang="en-US" sz="2000" kern="1200" dirty="0" smtClean="0"/>
            <a:t>AP</a:t>
          </a:r>
          <a:r>
            <a:rPr lang="zh-CN" sz="2000" kern="1200" dirty="0" smtClean="0"/>
            <a:t>）接入无线局域网。无线局域网现在已经广泛的应用在商务区，大学，机场及其他公共区域。无线局域网最通用的标准是</a:t>
          </a:r>
          <a:r>
            <a:rPr lang="en-US" sz="2000" kern="1200" dirty="0" smtClean="0"/>
            <a:t>IEEE</a:t>
          </a:r>
          <a:r>
            <a:rPr lang="zh-CN" sz="2000" kern="1200" dirty="0" smtClean="0"/>
            <a:t>定义的</a:t>
          </a:r>
          <a:r>
            <a:rPr lang="en-US" sz="2000" kern="1200" dirty="0" smtClean="0"/>
            <a:t>802.11</a:t>
          </a:r>
          <a:r>
            <a:rPr lang="zh-CN" sz="2000" kern="1200" dirty="0" smtClean="0"/>
            <a:t>系列标准。</a:t>
          </a:r>
          <a:endParaRPr lang="zh-CN" sz="2000" kern="1200" dirty="0"/>
        </a:p>
      </dsp:txBody>
      <dsp:txXfrm>
        <a:off x="105805" y="617087"/>
        <a:ext cx="7560790" cy="1955815"/>
      </dsp:txXfrm>
    </dsp:sp>
    <dsp:sp modelId="{DC1DFC17-0EA5-4470-8550-E2A35AD31201}">
      <dsp:nvSpPr>
        <dsp:cNvPr id="0" name=""/>
        <dsp:cNvSpPr/>
      </dsp:nvSpPr>
      <dsp:spPr>
        <a:xfrm>
          <a:off x="0" y="2865908"/>
          <a:ext cx="7772400" cy="216742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无线局域网第一个版本发表于</a:t>
          </a:r>
          <a:r>
            <a:rPr lang="en-US" sz="2000" kern="1200" dirty="0" smtClean="0"/>
            <a:t>1997</a:t>
          </a:r>
          <a:r>
            <a:rPr lang="zh-CN" sz="2000" kern="1200" dirty="0" smtClean="0"/>
            <a:t>年，其中定义了介质访问接入控制层和物理层。物理层定义了工作在</a:t>
          </a:r>
          <a:r>
            <a:rPr lang="en-US" sz="2000" kern="1200" dirty="0" smtClean="0"/>
            <a:t>2.4GHz</a:t>
          </a:r>
          <a:r>
            <a:rPr lang="zh-CN" sz="2000" kern="1200" dirty="0" smtClean="0"/>
            <a:t>的</a:t>
          </a:r>
          <a:r>
            <a:rPr lang="en-US" sz="2000" kern="1200" dirty="0" smtClean="0"/>
            <a:t>ISM</a:t>
          </a:r>
          <a:r>
            <a:rPr lang="zh-CN" sz="2000" kern="1200" dirty="0" smtClean="0"/>
            <a:t>频段上的两种无线调频方式和一种红外传输的方式，总数据传输速率设计为</a:t>
          </a:r>
          <a:r>
            <a:rPr lang="en-US" sz="2000" kern="1200" dirty="0" smtClean="0"/>
            <a:t>2Mbit/s</a:t>
          </a:r>
          <a:r>
            <a:rPr lang="zh-CN" sz="2000" kern="1200" dirty="0" smtClean="0"/>
            <a:t>。两个设备之间的通信可以自由直接</a:t>
          </a:r>
          <a:r>
            <a:rPr lang="en-US" sz="2000" kern="1200" dirty="0" smtClean="0"/>
            <a:t> (ad hoc) </a:t>
          </a:r>
          <a:r>
            <a:rPr lang="zh-CN" sz="2000" kern="1200" dirty="0" smtClean="0"/>
            <a:t>的方式进行，也可以在基站</a:t>
          </a:r>
          <a:r>
            <a:rPr lang="en-US" sz="2000" kern="1200" dirty="0" smtClean="0"/>
            <a:t> (Base Station) </a:t>
          </a:r>
          <a:r>
            <a:rPr lang="zh-CN" sz="2000" kern="1200" dirty="0" smtClean="0"/>
            <a:t>或者访问点（</a:t>
          </a:r>
          <a:r>
            <a:rPr lang="en-US" sz="2000" kern="1200" dirty="0" smtClean="0"/>
            <a:t>Access Point</a:t>
          </a:r>
          <a:r>
            <a:rPr lang="zh-CN" sz="2000" kern="1200" dirty="0" smtClean="0"/>
            <a:t>）的协调下进行。</a:t>
          </a:r>
          <a:endParaRPr lang="zh-CN" sz="2000" kern="1200" dirty="0"/>
        </a:p>
      </dsp:txBody>
      <dsp:txXfrm>
        <a:off x="105805" y="2971713"/>
        <a:ext cx="7560790" cy="195581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1C3BBB-1593-4D2A-9E07-5AE04CC72698}">
      <dsp:nvSpPr>
        <dsp:cNvPr id="0" name=""/>
        <dsp:cNvSpPr/>
      </dsp:nvSpPr>
      <dsp:spPr>
        <a:xfrm>
          <a:off x="0" y="57599"/>
          <a:ext cx="7772400" cy="21996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1999</a:t>
          </a:r>
          <a:r>
            <a:rPr lang="zh-CN" sz="2000" kern="1200" dirty="0" smtClean="0"/>
            <a:t>年，加上了两个补充版本：</a:t>
          </a:r>
          <a:r>
            <a:rPr lang="en-US" sz="2000" kern="1200" dirty="0" smtClean="0"/>
            <a:t> 802.11a</a:t>
          </a:r>
          <a:r>
            <a:rPr lang="zh-CN" sz="2000" kern="1200" dirty="0" smtClean="0"/>
            <a:t>定义了一个在</a:t>
          </a:r>
          <a:r>
            <a:rPr lang="en-US" sz="2000" kern="1200" dirty="0" smtClean="0"/>
            <a:t>5GHz ISM</a:t>
          </a:r>
          <a:r>
            <a:rPr lang="zh-CN" sz="2000" kern="1200" dirty="0" smtClean="0"/>
            <a:t>频段上的数据传输速率可达</a:t>
          </a:r>
          <a:r>
            <a:rPr lang="en-US" sz="2000" kern="1200" dirty="0" smtClean="0"/>
            <a:t>54Mbit/s</a:t>
          </a:r>
          <a:r>
            <a:rPr lang="zh-CN" sz="2000" kern="1200" dirty="0" smtClean="0"/>
            <a:t>的物理层，</a:t>
          </a:r>
          <a:r>
            <a:rPr lang="en-US" sz="2000" kern="1200" dirty="0" smtClean="0"/>
            <a:t>802.11b</a:t>
          </a:r>
          <a:r>
            <a:rPr lang="zh-CN" sz="2000" kern="1200" dirty="0" smtClean="0"/>
            <a:t>定义了一个在</a:t>
          </a:r>
          <a:r>
            <a:rPr lang="en-US" sz="2000" kern="1200" dirty="0" smtClean="0"/>
            <a:t>2.4GHz</a:t>
          </a:r>
          <a:r>
            <a:rPr lang="zh-CN" sz="2000" kern="1200" dirty="0" smtClean="0"/>
            <a:t>的</a:t>
          </a:r>
          <a:r>
            <a:rPr lang="en-US" sz="2000" kern="1200" dirty="0" smtClean="0"/>
            <a:t>ISM</a:t>
          </a:r>
          <a:r>
            <a:rPr lang="zh-CN" sz="2000" kern="1200" dirty="0" smtClean="0"/>
            <a:t>频段上但数据传输速率高达</a:t>
          </a:r>
          <a:r>
            <a:rPr lang="en-US" sz="2000" kern="1200" dirty="0" smtClean="0"/>
            <a:t>11Mbit/s</a:t>
          </a:r>
          <a:r>
            <a:rPr lang="zh-CN" sz="2000" kern="1200" dirty="0" smtClean="0"/>
            <a:t>的物理层。</a:t>
          </a:r>
          <a:r>
            <a:rPr lang="en-US" sz="2000" kern="1200" dirty="0" smtClean="0"/>
            <a:t>2.4GHz</a:t>
          </a:r>
          <a:r>
            <a:rPr lang="zh-CN" sz="2000" kern="1200" dirty="0" smtClean="0"/>
            <a:t>的</a:t>
          </a:r>
          <a:r>
            <a:rPr lang="en-US" sz="2000" kern="1200" dirty="0" smtClean="0"/>
            <a:t>ISM</a:t>
          </a:r>
          <a:r>
            <a:rPr lang="zh-CN" sz="2000" kern="1200" dirty="0" smtClean="0"/>
            <a:t>频段为世界上绝大多数国家通用，因此</a:t>
          </a:r>
          <a:r>
            <a:rPr lang="en-US" sz="2000" kern="1200" dirty="0" smtClean="0"/>
            <a:t>802.11b</a:t>
          </a:r>
          <a:r>
            <a:rPr lang="zh-CN" sz="2000" kern="1200" dirty="0" smtClean="0"/>
            <a:t>得到了最为广泛的应用。</a:t>
          </a:r>
          <a:r>
            <a:rPr lang="en-US" sz="2000" kern="1200" dirty="0" smtClean="0"/>
            <a:t>1999</a:t>
          </a:r>
          <a:r>
            <a:rPr lang="zh-CN" sz="2000" kern="1200" dirty="0" smtClean="0"/>
            <a:t>年工业界成立了</a:t>
          </a:r>
          <a:r>
            <a:rPr lang="en-US" sz="2000" kern="1200" dirty="0" smtClean="0"/>
            <a:t>Wi-Fi</a:t>
          </a:r>
          <a:r>
            <a:rPr lang="zh-CN" sz="2000" kern="1200" dirty="0" smtClean="0"/>
            <a:t>联盟，致力解决符合</a:t>
          </a:r>
          <a:r>
            <a:rPr lang="en-US" sz="2000" kern="1200" dirty="0" smtClean="0"/>
            <a:t>802.11</a:t>
          </a:r>
          <a:r>
            <a:rPr lang="zh-CN" sz="2000" kern="1200" dirty="0" smtClean="0"/>
            <a:t>标准的产品的生产和设备兼容性问题。 </a:t>
          </a:r>
          <a:endParaRPr lang="zh-CN" sz="2000" kern="1200" dirty="0"/>
        </a:p>
      </dsp:txBody>
      <dsp:txXfrm>
        <a:off x="107376" y="164975"/>
        <a:ext cx="7557648" cy="1984848"/>
      </dsp:txXfrm>
    </dsp:sp>
    <dsp:sp modelId="{B2BDD541-D354-428B-A68C-BB823A03B14B}">
      <dsp:nvSpPr>
        <dsp:cNvPr id="0" name=""/>
        <dsp:cNvSpPr/>
      </dsp:nvSpPr>
      <dsp:spPr>
        <a:xfrm>
          <a:off x="0" y="2314800"/>
          <a:ext cx="7772400" cy="21996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无线局域网与有线网络的最大区别是</a:t>
          </a:r>
          <a:r>
            <a:rPr lang="en-US" sz="2000" kern="1200" dirty="0" smtClean="0"/>
            <a:t>WLAN</a:t>
          </a:r>
          <a:r>
            <a:rPr lang="zh-CN" sz="2000" kern="1200" dirty="0" smtClean="0"/>
            <a:t>不是使用双绞线或光纤，而是红外线和无线电等。因此，这种方式不仅可以节省铺设线缆的投资，而且建网灵活、快捷、节省空间。</a:t>
          </a:r>
          <a:endParaRPr lang="zh-CN" sz="2000" kern="1200" dirty="0"/>
        </a:p>
      </dsp:txBody>
      <dsp:txXfrm>
        <a:off x="107376" y="2422176"/>
        <a:ext cx="7557648" cy="198484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5E0782-017D-4D12-9891-4CB7E2EF48A5}">
      <dsp:nvSpPr>
        <dsp:cNvPr id="0" name=""/>
        <dsp:cNvSpPr/>
      </dsp:nvSpPr>
      <dsp:spPr>
        <a:xfrm rot="5400000">
          <a:off x="-244889" y="254667"/>
          <a:ext cx="1632597" cy="11428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dirty="0" smtClean="0"/>
            <a:t>1</a:t>
          </a:r>
          <a:r>
            <a:rPr lang="zh-CN" sz="1400" b="1" kern="1200" dirty="0" smtClean="0"/>
            <a:t>．物理层</a:t>
          </a:r>
          <a:endParaRPr lang="zh-CN" sz="1400" kern="1200" dirty="0"/>
        </a:p>
      </dsp:txBody>
      <dsp:txXfrm rot="-5400000">
        <a:off x="1" y="581186"/>
        <a:ext cx="1142818" cy="489779"/>
      </dsp:txXfrm>
    </dsp:sp>
    <dsp:sp modelId="{BBCF22E9-90FE-432D-B564-95155CE22E6C}">
      <dsp:nvSpPr>
        <dsp:cNvPr id="0" name=""/>
        <dsp:cNvSpPr/>
      </dsp:nvSpPr>
      <dsp:spPr>
        <a:xfrm rot="5400000">
          <a:off x="3927014" y="-2698554"/>
          <a:ext cx="1061188" cy="662958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rtl="0">
            <a:lnSpc>
              <a:spcPct val="100000"/>
            </a:lnSpc>
            <a:spcBef>
              <a:spcPct val="0"/>
            </a:spcBef>
            <a:spcAft>
              <a:spcPct val="15000"/>
            </a:spcAft>
            <a:buChar char="••"/>
          </a:pPr>
          <a:r>
            <a:rPr lang="zh-CN" sz="1600" kern="1200" dirty="0" smtClean="0"/>
            <a:t>局域网体系结构中的物理层和计算机网络</a:t>
          </a:r>
          <a:r>
            <a:rPr lang="en-US" sz="1600" kern="1200" dirty="0" smtClean="0"/>
            <a:t>OSI</a:t>
          </a:r>
          <a:r>
            <a:rPr lang="zh-CN" sz="1600" kern="1200" dirty="0" smtClean="0"/>
            <a:t>参考模型中物理层的功能一样，主要处理物理链路上传输的比特流，实现比特流的传输与接收、同步前序的产生和删除；建立、维护、撤销物理连接，处理机械、电气和过程的特性。</a:t>
          </a:r>
          <a:endParaRPr lang="zh-CN" sz="1600" kern="1200" dirty="0"/>
        </a:p>
      </dsp:txBody>
      <dsp:txXfrm rot="-5400000">
        <a:off x="1142818" y="137445"/>
        <a:ext cx="6577778" cy="957582"/>
      </dsp:txXfrm>
    </dsp:sp>
    <dsp:sp modelId="{558A8589-B598-4401-93AF-3965A0951B77}">
      <dsp:nvSpPr>
        <dsp:cNvPr id="0" name=""/>
        <dsp:cNvSpPr/>
      </dsp:nvSpPr>
      <dsp:spPr>
        <a:xfrm rot="5400000">
          <a:off x="-244889" y="1940593"/>
          <a:ext cx="1632597" cy="11428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smtClean="0"/>
            <a:t>2</a:t>
          </a:r>
          <a:r>
            <a:rPr lang="zh-CN" sz="1400" b="1" kern="1200" smtClean="0"/>
            <a:t>．媒体访问控制</a:t>
          </a:r>
          <a:r>
            <a:rPr lang="en-US" sz="1400" b="1" kern="1200" smtClean="0"/>
            <a:t>MAC</a:t>
          </a:r>
          <a:r>
            <a:rPr lang="zh-CN" sz="1400" b="1" kern="1200" smtClean="0"/>
            <a:t>子层</a:t>
          </a:r>
          <a:endParaRPr lang="zh-CN" sz="1400" kern="1200"/>
        </a:p>
      </dsp:txBody>
      <dsp:txXfrm rot="-5400000">
        <a:off x="1" y="2267112"/>
        <a:ext cx="1142818" cy="489779"/>
      </dsp:txXfrm>
    </dsp:sp>
    <dsp:sp modelId="{7FBCCEBA-D2F1-4DE5-91F0-16369A04D107}">
      <dsp:nvSpPr>
        <dsp:cNvPr id="0" name=""/>
        <dsp:cNvSpPr/>
      </dsp:nvSpPr>
      <dsp:spPr>
        <a:xfrm rot="5400000">
          <a:off x="3691033" y="-1088492"/>
          <a:ext cx="1533152" cy="662958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rtl="0">
            <a:lnSpc>
              <a:spcPct val="90000"/>
            </a:lnSpc>
            <a:spcBef>
              <a:spcPct val="0"/>
            </a:spcBef>
            <a:spcAft>
              <a:spcPct val="15000"/>
            </a:spcAft>
            <a:buChar char="••"/>
          </a:pPr>
          <a:r>
            <a:rPr lang="en-US" sz="1600" kern="1200" dirty="0" smtClean="0"/>
            <a:t>MAC</a:t>
          </a:r>
          <a:r>
            <a:rPr lang="zh-CN" sz="1600" kern="1200" dirty="0" smtClean="0"/>
            <a:t>子层负责介质访问控制机制的实现，即处理局域网中各站点对共享通信介质的争用问题，不同类型的局域网通常使用不同的介质访问控制协议，另外</a:t>
          </a:r>
          <a:r>
            <a:rPr lang="en-US" sz="1600" kern="1200" dirty="0" smtClean="0"/>
            <a:t>MAC</a:t>
          </a:r>
          <a:r>
            <a:rPr lang="zh-CN" sz="1600" kern="1200" dirty="0" smtClean="0"/>
            <a:t>子层还涉及局域网中的物理寻址。局域网体系结构中的</a:t>
          </a:r>
          <a:r>
            <a:rPr lang="en-US" sz="1600" kern="1200" dirty="0" smtClean="0"/>
            <a:t>LLC</a:t>
          </a:r>
          <a:r>
            <a:rPr lang="zh-CN" sz="1600" kern="1200" dirty="0" smtClean="0"/>
            <a:t>子层和</a:t>
          </a:r>
          <a:r>
            <a:rPr lang="en-US" sz="1600" kern="1200" dirty="0" smtClean="0"/>
            <a:t>MAC</a:t>
          </a:r>
          <a:r>
            <a:rPr lang="zh-CN" sz="1600" kern="1200" dirty="0" smtClean="0"/>
            <a:t>子层共同完成类似于</a:t>
          </a:r>
          <a:r>
            <a:rPr lang="en-US" sz="1600" kern="1200" dirty="0" smtClean="0"/>
            <a:t>OSI</a:t>
          </a:r>
          <a:r>
            <a:rPr lang="zh-CN" sz="1600" kern="1200" dirty="0" smtClean="0"/>
            <a:t>参考模型中数据链路层的功能，将数据组成帧进行传输，并对数据帧进行顺序控制、差错控制和流量控制，使不可靠的链路变为可靠的链路。</a:t>
          </a:r>
          <a:endParaRPr lang="zh-CN" sz="1600" kern="1200" dirty="0"/>
        </a:p>
      </dsp:txBody>
      <dsp:txXfrm rot="-5400000">
        <a:off x="1142819" y="1534564"/>
        <a:ext cx="6554739" cy="1383468"/>
      </dsp:txXfrm>
    </dsp:sp>
    <dsp:sp modelId="{5E571502-2AE5-4FA4-B4A1-95993800D1CA}">
      <dsp:nvSpPr>
        <dsp:cNvPr id="0" name=""/>
        <dsp:cNvSpPr/>
      </dsp:nvSpPr>
      <dsp:spPr>
        <a:xfrm rot="5400000">
          <a:off x="-244889" y="3390537"/>
          <a:ext cx="1632597" cy="1142818"/>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b="1" kern="1200" smtClean="0"/>
            <a:t>3</a:t>
          </a:r>
          <a:r>
            <a:rPr lang="zh-CN" sz="1400" b="1" kern="1200" smtClean="0"/>
            <a:t>．逻辑链路控制</a:t>
          </a:r>
          <a:r>
            <a:rPr lang="en-US" sz="1400" b="1" kern="1200" smtClean="0"/>
            <a:t>LLC</a:t>
          </a:r>
          <a:r>
            <a:rPr lang="zh-CN" sz="1400" b="1" kern="1200" smtClean="0"/>
            <a:t>子层</a:t>
          </a:r>
          <a:endParaRPr lang="zh-CN" sz="1400" kern="1200"/>
        </a:p>
      </dsp:txBody>
      <dsp:txXfrm rot="-5400000">
        <a:off x="1" y="3717056"/>
        <a:ext cx="1142818" cy="489779"/>
      </dsp:txXfrm>
    </dsp:sp>
    <dsp:sp modelId="{6D8DBECF-C3B0-4AAB-BD06-F24E07FA2494}">
      <dsp:nvSpPr>
        <dsp:cNvPr id="0" name=""/>
        <dsp:cNvSpPr/>
      </dsp:nvSpPr>
      <dsp:spPr>
        <a:xfrm rot="5400000">
          <a:off x="3927014" y="361451"/>
          <a:ext cx="1061188" cy="662958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rtl="0">
            <a:lnSpc>
              <a:spcPct val="90000"/>
            </a:lnSpc>
            <a:spcBef>
              <a:spcPct val="0"/>
            </a:spcBef>
            <a:spcAft>
              <a:spcPct val="15000"/>
            </a:spcAft>
            <a:buChar char="••"/>
          </a:pPr>
          <a:r>
            <a:rPr lang="en-US" sz="1600" kern="1200" dirty="0" smtClean="0"/>
            <a:t>LLC</a:t>
          </a:r>
          <a:r>
            <a:rPr lang="zh-CN" sz="1600" kern="1200" dirty="0" smtClean="0"/>
            <a:t>子层负责屏蔽掉</a:t>
          </a:r>
          <a:r>
            <a:rPr lang="en-US" sz="1600" kern="1200" dirty="0" smtClean="0"/>
            <a:t>MAC</a:t>
          </a:r>
          <a:r>
            <a:rPr lang="zh-CN" sz="1600" kern="1200" dirty="0" smtClean="0"/>
            <a:t>子层的不同实现，将其变成统一的</a:t>
          </a:r>
          <a:r>
            <a:rPr lang="en-US" sz="1600" kern="1200" dirty="0" smtClean="0"/>
            <a:t>LLC</a:t>
          </a:r>
          <a:r>
            <a:rPr lang="zh-CN" sz="1600" kern="1200" dirty="0" smtClean="0"/>
            <a:t>界面，从而向网络层提供一致的服务。</a:t>
          </a:r>
          <a:endParaRPr lang="zh-CN" sz="1600" kern="1200" dirty="0"/>
        </a:p>
      </dsp:txBody>
      <dsp:txXfrm rot="-5400000">
        <a:off x="1142818" y="3197451"/>
        <a:ext cx="6577778" cy="95758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3A8E76-8019-4131-9BA5-C5A5E94C7F33}">
      <dsp:nvSpPr>
        <dsp:cNvPr id="0" name=""/>
        <dsp:cNvSpPr/>
      </dsp:nvSpPr>
      <dsp:spPr>
        <a:xfrm>
          <a:off x="0" y="33600"/>
          <a:ext cx="7772400" cy="4717440"/>
        </a:xfrm>
        <a:prstGeom prst="roundRect">
          <a:avLst/>
        </a:prstGeom>
        <a:blipFill rotWithShape="0">
          <a:blip xmlns:r="http://schemas.openxmlformats.org/officeDocument/2006/relationships" r:embed="rId1">
            <a:duotone>
              <a:schemeClr val="lt1">
                <a:hueOff val="0"/>
                <a:satOff val="0"/>
                <a:lumOff val="0"/>
                <a:alphaOff val="0"/>
                <a:tint val="30000"/>
                <a:satMod val="300000"/>
              </a:schemeClr>
              <a:schemeClr val="lt1">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从某种意义上，</a:t>
          </a:r>
          <a:r>
            <a:rPr lang="en-US" sz="1800" kern="1200" dirty="0" smtClean="0"/>
            <a:t>Internet</a:t>
          </a:r>
          <a:r>
            <a:rPr lang="zh-CN" sz="1800" kern="1200" dirty="0" smtClean="0"/>
            <a:t>可以说是美苏冷战的产物。这样一个庞大的网络，它的由来，可以追溯到</a:t>
          </a:r>
          <a:r>
            <a:rPr lang="en-US" sz="1800" kern="1200" dirty="0" smtClean="0"/>
            <a:t>1962</a:t>
          </a:r>
          <a:r>
            <a:rPr lang="zh-CN" sz="1800" kern="1200" dirty="0" smtClean="0"/>
            <a:t>年。当时，美国国防部为了保证美国本土防卫力量和海外防御武装在受到前苏联第一次核打击以后仍然具有一定的生存和反击能力，认为有必要设计出一种分散的指挥系统：它由一个个分散的指挥点组成，当部分指挥点被摧毁后，其它点仍能正常工作，并且这些点之间，能够绕过那些已被摧毁的指挥点而继续保持联系。为了对这一构思进行验证，</a:t>
          </a:r>
          <a:r>
            <a:rPr lang="en-US" sz="1800" kern="1200" dirty="0" smtClean="0"/>
            <a:t>1969</a:t>
          </a:r>
          <a:r>
            <a:rPr lang="zh-CN" sz="1800" kern="1200" dirty="0" smtClean="0"/>
            <a:t>年，美国国防部国防高级研究计划署资助建立了一个名为</a:t>
          </a:r>
          <a:r>
            <a:rPr lang="en-US" sz="1800" kern="1200" dirty="0" smtClean="0"/>
            <a:t>ARPANET</a:t>
          </a:r>
          <a:r>
            <a:rPr lang="zh-CN" sz="1800" kern="1200" dirty="0" smtClean="0"/>
            <a:t>（即“阿帕网”）的网络，这个网络把位于洛杉矶的加利福尼亚大学、位于圣芭芭拉的加利福尼亚大学、斯坦福大学，以及位于盐湖城的犹它州州立大学的计算机主机联接起来，位于各个节点的大型计算机采用分组交换技术，通过专门的通信交换机（</a:t>
          </a:r>
          <a:r>
            <a:rPr lang="en-US" sz="1800" kern="1200" dirty="0" smtClean="0"/>
            <a:t>IMP</a:t>
          </a:r>
          <a:r>
            <a:rPr lang="zh-CN" sz="1800" kern="1200" dirty="0" smtClean="0"/>
            <a:t>）和专门的通信线路相互连接。这个阿帕网就是</a:t>
          </a:r>
          <a:r>
            <a:rPr lang="en-US" sz="1800" kern="1200" dirty="0" smtClean="0"/>
            <a:t>Internet</a:t>
          </a:r>
          <a:r>
            <a:rPr lang="zh-CN" sz="1800" kern="1200" dirty="0" smtClean="0"/>
            <a:t>最早的雏形。现代计算机网络的许多概念和方法，如分组交换技术都来自</a:t>
          </a:r>
          <a:r>
            <a:rPr lang="en-US" sz="1800" kern="1200" dirty="0" smtClean="0"/>
            <a:t>ARPANET</a:t>
          </a:r>
          <a:r>
            <a:rPr lang="zh-CN" sz="1800" kern="1200" dirty="0" smtClean="0"/>
            <a:t>。</a:t>
          </a:r>
          <a:r>
            <a:rPr lang="en-US" sz="1800" kern="1200" dirty="0" smtClean="0"/>
            <a:t>ARPANET</a:t>
          </a:r>
          <a:r>
            <a:rPr lang="zh-CN" sz="1800" kern="1200" dirty="0" smtClean="0"/>
            <a:t>不仅进行了租用线互联的分组交换技术研究，而且做了无线、卫星网的分组交换技术研究，其结果导致了</a:t>
          </a:r>
          <a:r>
            <a:rPr lang="en-US" sz="1800" kern="1200" dirty="0" smtClean="0"/>
            <a:t>TCP/IP</a:t>
          </a:r>
          <a:r>
            <a:rPr lang="zh-CN" sz="1800" kern="1200" dirty="0" smtClean="0"/>
            <a:t>问世。</a:t>
          </a:r>
          <a:endParaRPr lang="zh-CN" sz="1800" kern="1200" dirty="0"/>
        </a:p>
      </dsp:txBody>
      <dsp:txXfrm>
        <a:off x="230286" y="263886"/>
        <a:ext cx="7311828" cy="425686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E3FA79-CE94-4AEA-BD5E-4189E96DBF57}">
      <dsp:nvSpPr>
        <dsp:cNvPr id="0" name=""/>
        <dsp:cNvSpPr/>
      </dsp:nvSpPr>
      <dsp:spPr>
        <a:xfrm rot="5400000">
          <a:off x="-263334" y="327384"/>
          <a:ext cx="1755563" cy="1228894"/>
        </a:xfrm>
        <a:prstGeom prst="chevron">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en-US" sz="1600" kern="1200" dirty="0" smtClean="0"/>
        </a:p>
        <a:p>
          <a:pPr lvl="0" algn="ctr" defTabSz="711200" rtl="0">
            <a:lnSpc>
              <a:spcPct val="90000"/>
            </a:lnSpc>
            <a:spcBef>
              <a:spcPct val="0"/>
            </a:spcBef>
            <a:spcAft>
              <a:spcPct val="35000"/>
            </a:spcAft>
          </a:pPr>
          <a:r>
            <a:rPr lang="en-US" sz="1600" kern="1200" dirty="0" smtClean="0"/>
            <a:t>1986</a:t>
          </a:r>
          <a:r>
            <a:rPr lang="zh-CN" sz="1600" kern="1200" dirty="0" smtClean="0"/>
            <a:t>—</a:t>
          </a:r>
          <a:r>
            <a:rPr lang="en-US" sz="1600" kern="1200" dirty="0" smtClean="0"/>
            <a:t>1993</a:t>
          </a:r>
          <a:endParaRPr lang="en-US" altLang="zh-CN" sz="1600" kern="1200" dirty="0" smtClean="0"/>
        </a:p>
        <a:p>
          <a:pPr lvl="0" algn="ctr" defTabSz="711200" rtl="0">
            <a:lnSpc>
              <a:spcPct val="90000"/>
            </a:lnSpc>
            <a:spcBef>
              <a:spcPct val="0"/>
            </a:spcBef>
            <a:spcAft>
              <a:spcPct val="35000"/>
            </a:spcAft>
          </a:pPr>
          <a:r>
            <a:rPr lang="zh-CN" sz="1600" kern="1200" dirty="0" smtClean="0"/>
            <a:t>研究试验阶段。</a:t>
          </a:r>
          <a:endParaRPr lang="zh-CN" sz="1600" kern="1200" dirty="0"/>
        </a:p>
      </dsp:txBody>
      <dsp:txXfrm rot="-5400000">
        <a:off x="1" y="678496"/>
        <a:ext cx="1228894" cy="526669"/>
      </dsp:txXfrm>
    </dsp:sp>
    <dsp:sp modelId="{B4568FCC-2F5E-400F-B5DB-B318E7F509FF}">
      <dsp:nvSpPr>
        <dsp:cNvPr id="0" name=""/>
        <dsp:cNvSpPr/>
      </dsp:nvSpPr>
      <dsp:spPr>
        <a:xfrm rot="5400000">
          <a:off x="4020915" y="-2727970"/>
          <a:ext cx="1141716" cy="6725757"/>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在此期间中国一些科研部门和高等院校开始研究</a:t>
          </a:r>
          <a:r>
            <a:rPr lang="en-US" sz="1800" kern="1200" dirty="0" smtClean="0"/>
            <a:t>Internet</a:t>
          </a:r>
          <a:r>
            <a:rPr lang="zh-CN" sz="1800" kern="1200" dirty="0" smtClean="0"/>
            <a:t>联网技术，并开展了科研课题和科技合作工作，但这个阶段的网络应用仅限于小范围内的电子邮件服务，而且仅为少数高等院校、研究机构提供电子邮件服务。</a:t>
          </a:r>
          <a:endParaRPr lang="zh-CN" sz="1800" kern="1200" dirty="0"/>
        </a:p>
      </dsp:txBody>
      <dsp:txXfrm rot="-5400000">
        <a:off x="1228895" y="119784"/>
        <a:ext cx="6670023" cy="1030248"/>
      </dsp:txXfrm>
    </dsp:sp>
    <dsp:sp modelId="{9AF568BA-F709-4CAC-938D-971F119C8C78}">
      <dsp:nvSpPr>
        <dsp:cNvPr id="0" name=""/>
        <dsp:cNvSpPr/>
      </dsp:nvSpPr>
      <dsp:spPr>
        <a:xfrm rot="5400000">
          <a:off x="-263334" y="2017735"/>
          <a:ext cx="1755563" cy="1228894"/>
        </a:xfrm>
        <a:prstGeom prst="chevron">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en-US" sz="1600" kern="1200" dirty="0" smtClean="0"/>
        </a:p>
        <a:p>
          <a:pPr lvl="0" algn="ctr" defTabSz="711200" rtl="0">
            <a:lnSpc>
              <a:spcPct val="90000"/>
            </a:lnSpc>
            <a:spcBef>
              <a:spcPct val="0"/>
            </a:spcBef>
            <a:spcAft>
              <a:spcPct val="35000"/>
            </a:spcAft>
          </a:pPr>
          <a:r>
            <a:rPr lang="en-US" sz="1600" kern="1200" dirty="0" smtClean="0"/>
            <a:t>1994</a:t>
          </a:r>
          <a:r>
            <a:rPr lang="en-US" altLang="zh-CN" sz="1600" kern="1200" dirty="0" smtClean="0"/>
            <a:t>-</a:t>
          </a:r>
          <a:r>
            <a:rPr lang="en-US" sz="1600" kern="1200" dirty="0" smtClean="0"/>
            <a:t>1996</a:t>
          </a:r>
          <a:endParaRPr lang="en-US" altLang="zh-CN" sz="1600" kern="1200" dirty="0" smtClean="0"/>
        </a:p>
        <a:p>
          <a:pPr lvl="0" algn="ctr" defTabSz="711200" rtl="0">
            <a:lnSpc>
              <a:spcPct val="90000"/>
            </a:lnSpc>
            <a:spcBef>
              <a:spcPct val="0"/>
            </a:spcBef>
            <a:spcAft>
              <a:spcPct val="35000"/>
            </a:spcAft>
          </a:pPr>
          <a:r>
            <a:rPr lang="zh-CN" sz="1600" kern="1200" dirty="0" smtClean="0"/>
            <a:t>起步阶段</a:t>
          </a:r>
          <a:endParaRPr lang="zh-CN" sz="1600" kern="1200" dirty="0"/>
        </a:p>
      </dsp:txBody>
      <dsp:txXfrm rot="-5400000">
        <a:off x="1" y="2368847"/>
        <a:ext cx="1228894" cy="526669"/>
      </dsp:txXfrm>
    </dsp:sp>
    <dsp:sp modelId="{5EB301E1-4E7D-472F-9275-41E6498BAA60}">
      <dsp:nvSpPr>
        <dsp:cNvPr id="0" name=""/>
        <dsp:cNvSpPr/>
      </dsp:nvSpPr>
      <dsp:spPr>
        <a:xfrm rot="5400000">
          <a:off x="3507330" y="-986587"/>
          <a:ext cx="2168885" cy="6725757"/>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smtClean="0"/>
            <a:t>1994</a:t>
          </a:r>
          <a:r>
            <a:rPr lang="zh-CN" sz="1800" kern="1200" dirty="0" smtClean="0"/>
            <a:t>年</a:t>
          </a:r>
          <a:r>
            <a:rPr lang="en-US" sz="1800" kern="1200" dirty="0" smtClean="0"/>
            <a:t>4</a:t>
          </a:r>
          <a:r>
            <a:rPr lang="zh-CN" sz="1800" kern="1200" dirty="0" smtClean="0"/>
            <a:t>月，中关村地区教育与科研示范网络工程进入</a:t>
          </a:r>
          <a:r>
            <a:rPr lang="en-US" sz="1800" kern="1200" dirty="0" smtClean="0"/>
            <a:t>Internet</a:t>
          </a:r>
          <a:r>
            <a:rPr lang="zh-CN" sz="1800" kern="1200" dirty="0" smtClean="0"/>
            <a:t>，实现和</a:t>
          </a:r>
          <a:r>
            <a:rPr lang="en-US" sz="1800" kern="1200" dirty="0" smtClean="0"/>
            <a:t>Internet</a:t>
          </a:r>
          <a:r>
            <a:rPr lang="zh-CN" sz="1800" kern="1200" dirty="0" smtClean="0"/>
            <a:t>的</a:t>
          </a:r>
          <a:r>
            <a:rPr lang="en-US" sz="1800" kern="1200" dirty="0" smtClean="0"/>
            <a:t>TCP/IP</a:t>
          </a:r>
          <a:r>
            <a:rPr lang="zh-CN" sz="1800" kern="1200" dirty="0" smtClean="0"/>
            <a:t>连接，从而开通了</a:t>
          </a:r>
          <a:r>
            <a:rPr lang="en-US" sz="1800" kern="1200" dirty="0" smtClean="0"/>
            <a:t>Internet</a:t>
          </a:r>
          <a:r>
            <a:rPr lang="zh-CN" sz="1800" kern="1200" dirty="0" smtClean="0"/>
            <a:t>全功能服务。从此中国被国际上正式承认为有</a:t>
          </a:r>
          <a:r>
            <a:rPr lang="en-US" sz="1800" kern="1200" dirty="0" smtClean="0"/>
            <a:t>Internet</a:t>
          </a:r>
          <a:r>
            <a:rPr lang="zh-CN" sz="1800" kern="1200" dirty="0" smtClean="0"/>
            <a:t>的国家。之后，</a:t>
          </a:r>
          <a:r>
            <a:rPr lang="en-US" sz="1800" kern="1200" dirty="0" err="1" smtClean="0"/>
            <a:t>ChinaNet</a:t>
          </a:r>
          <a:r>
            <a:rPr lang="zh-CN" sz="1800" kern="1200" dirty="0" smtClean="0"/>
            <a:t>、</a:t>
          </a:r>
          <a:r>
            <a:rPr lang="en-US" sz="1800" kern="1200" dirty="0" err="1" smtClean="0"/>
            <a:t>CERnet</a:t>
          </a:r>
          <a:r>
            <a:rPr lang="zh-CN" sz="1800" kern="1200" dirty="0" smtClean="0"/>
            <a:t>、</a:t>
          </a:r>
          <a:r>
            <a:rPr lang="en-US" sz="1800" kern="1200" dirty="0" err="1" smtClean="0"/>
            <a:t>CSTnet</a:t>
          </a:r>
          <a:r>
            <a:rPr lang="zh-CN" sz="1800" kern="1200" dirty="0" smtClean="0"/>
            <a:t>、</a:t>
          </a:r>
          <a:r>
            <a:rPr lang="en-US" sz="1800" kern="1200" dirty="0" err="1" smtClean="0"/>
            <a:t>ChinaGBnet</a:t>
          </a:r>
          <a:r>
            <a:rPr lang="zh-CN" sz="1800" kern="1200" dirty="0" smtClean="0"/>
            <a:t>等多个</a:t>
          </a:r>
          <a:r>
            <a:rPr lang="en-US" sz="1800" kern="1200" dirty="0" smtClean="0"/>
            <a:t>Internet</a:t>
          </a:r>
          <a:r>
            <a:rPr lang="zh-CN" sz="1800" kern="1200" dirty="0" smtClean="0"/>
            <a:t>项目在全国范围相继启动。</a:t>
          </a:r>
          <a:r>
            <a:rPr lang="en-US" sz="1800" kern="1200" dirty="0" smtClean="0"/>
            <a:t>Internet</a:t>
          </a:r>
          <a:r>
            <a:rPr lang="zh-CN" sz="1800" kern="1200" dirty="0" smtClean="0"/>
            <a:t>开始进入公众生活，并在中国得到了迅速的发展。至</a:t>
          </a:r>
          <a:r>
            <a:rPr lang="en-US" sz="1800" kern="1200" dirty="0" smtClean="0"/>
            <a:t>1996</a:t>
          </a:r>
          <a:r>
            <a:rPr lang="zh-CN" sz="1800" kern="1200" dirty="0" smtClean="0"/>
            <a:t>年底，中国</a:t>
          </a:r>
          <a:r>
            <a:rPr lang="en-US" sz="1800" kern="1200" dirty="0" smtClean="0"/>
            <a:t>Internet</a:t>
          </a:r>
          <a:r>
            <a:rPr lang="zh-CN" sz="1800" kern="1200" dirty="0" smtClean="0"/>
            <a:t>用户数已达</a:t>
          </a:r>
          <a:r>
            <a:rPr lang="en-US" sz="1800" kern="1200" dirty="0" smtClean="0"/>
            <a:t>20</a:t>
          </a:r>
          <a:r>
            <a:rPr lang="zh-CN" sz="1800" kern="1200" dirty="0" smtClean="0"/>
            <a:t>万，利用</a:t>
          </a:r>
          <a:r>
            <a:rPr lang="en-US" sz="1800" kern="1200" dirty="0" smtClean="0"/>
            <a:t>Internet</a:t>
          </a:r>
          <a:r>
            <a:rPr lang="zh-CN" sz="1800" kern="1200" dirty="0" smtClean="0"/>
            <a:t>开展的业务与应用逐步增多。</a:t>
          </a:r>
          <a:endParaRPr lang="zh-CN" sz="1800" kern="1200" dirty="0"/>
        </a:p>
      </dsp:txBody>
      <dsp:txXfrm rot="-5400000">
        <a:off x="1228894" y="1397725"/>
        <a:ext cx="6619881" cy="1957133"/>
      </dsp:txXfrm>
    </dsp:sp>
    <dsp:sp modelId="{C451F9CF-DD97-4A87-9C4B-B3347D77A3B8}">
      <dsp:nvSpPr>
        <dsp:cNvPr id="0" name=""/>
        <dsp:cNvSpPr/>
      </dsp:nvSpPr>
      <dsp:spPr>
        <a:xfrm rot="5400000">
          <a:off x="-228655" y="3778629"/>
          <a:ext cx="1755563" cy="1228894"/>
        </a:xfrm>
        <a:prstGeom prst="chevron">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0">
            <a:lnSpc>
              <a:spcPct val="90000"/>
            </a:lnSpc>
            <a:spcBef>
              <a:spcPct val="0"/>
            </a:spcBef>
            <a:spcAft>
              <a:spcPct val="35000"/>
            </a:spcAft>
          </a:pPr>
          <a:endParaRPr lang="en-US" sz="1600" kern="1200" dirty="0" smtClean="0"/>
        </a:p>
        <a:p>
          <a:pPr lvl="0" algn="ctr" defTabSz="711200" rtl="0">
            <a:lnSpc>
              <a:spcPct val="90000"/>
            </a:lnSpc>
            <a:spcBef>
              <a:spcPct val="0"/>
            </a:spcBef>
            <a:spcAft>
              <a:spcPct val="35000"/>
            </a:spcAft>
          </a:pPr>
          <a:r>
            <a:rPr lang="en-US" sz="1600" kern="1200" dirty="0" smtClean="0"/>
            <a:t>1997</a:t>
          </a:r>
          <a:r>
            <a:rPr lang="zh-CN" sz="1600" kern="1200" dirty="0" smtClean="0"/>
            <a:t>年至今</a:t>
          </a:r>
          <a:endParaRPr lang="en-US" altLang="zh-CN" sz="1600" kern="1200" dirty="0" smtClean="0"/>
        </a:p>
        <a:p>
          <a:pPr lvl="0" algn="ctr" defTabSz="711200" rtl="0">
            <a:lnSpc>
              <a:spcPct val="90000"/>
            </a:lnSpc>
            <a:spcBef>
              <a:spcPct val="0"/>
            </a:spcBef>
            <a:spcAft>
              <a:spcPct val="35000"/>
            </a:spcAft>
          </a:pPr>
          <a:r>
            <a:rPr lang="zh-CN" sz="1600" kern="1200" dirty="0" smtClean="0"/>
            <a:t>快速</a:t>
          </a:r>
          <a:r>
            <a:rPr lang="zh-CN" altLang="en-US" sz="1600" kern="1200" dirty="0" smtClean="0"/>
            <a:t>发展</a:t>
          </a:r>
          <a:endParaRPr lang="en-US" altLang="zh-CN" sz="1600" kern="1200" dirty="0" smtClean="0"/>
        </a:p>
        <a:p>
          <a:pPr lvl="0" algn="ctr" defTabSz="711200" rtl="0">
            <a:lnSpc>
              <a:spcPct val="90000"/>
            </a:lnSpc>
            <a:spcBef>
              <a:spcPct val="0"/>
            </a:spcBef>
            <a:spcAft>
              <a:spcPct val="35000"/>
            </a:spcAft>
          </a:pPr>
          <a:r>
            <a:rPr lang="zh-CN" sz="1600" kern="1200" dirty="0" smtClean="0"/>
            <a:t>阶段</a:t>
          </a:r>
          <a:endParaRPr lang="zh-CN" sz="1300" kern="1200" dirty="0"/>
        </a:p>
      </dsp:txBody>
      <dsp:txXfrm rot="-5400000">
        <a:off x="34680" y="4129741"/>
        <a:ext cx="1228894" cy="526669"/>
      </dsp:txXfrm>
    </dsp:sp>
    <dsp:sp modelId="{2DD60C9D-7B64-42E4-960F-9352FD4A19AB}">
      <dsp:nvSpPr>
        <dsp:cNvPr id="0" name=""/>
        <dsp:cNvSpPr/>
      </dsp:nvSpPr>
      <dsp:spPr>
        <a:xfrm rot="5400000">
          <a:off x="4021215" y="722978"/>
          <a:ext cx="1141116" cy="6725757"/>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中国有五家具有独立国际出入口线路的商用性</a:t>
          </a:r>
          <a:r>
            <a:rPr lang="en-US" sz="1800" kern="1200" dirty="0" smtClean="0"/>
            <a:t>Internet</a:t>
          </a:r>
          <a:r>
            <a:rPr lang="zh-CN" sz="1800" kern="1200" dirty="0" smtClean="0"/>
            <a:t>骨干单位，还有面向教育、科技、经贸等领域的非营利性</a:t>
          </a:r>
          <a:r>
            <a:rPr lang="en-US" sz="1800" kern="1200" dirty="0" smtClean="0"/>
            <a:t>Internet</a:t>
          </a:r>
          <a:r>
            <a:rPr lang="zh-CN" sz="1800" kern="1200" dirty="0" smtClean="0"/>
            <a:t>骨干单位。有</a:t>
          </a:r>
          <a:r>
            <a:rPr lang="en-US" sz="1800" kern="1200" dirty="0" smtClean="0"/>
            <a:t>600</a:t>
          </a:r>
          <a:r>
            <a:rPr lang="zh-CN" sz="1800" kern="1200" dirty="0" smtClean="0"/>
            <a:t>多家网络接入服务提供商（</a:t>
          </a:r>
          <a:r>
            <a:rPr lang="en-US" sz="1800" kern="1200" dirty="0" smtClean="0"/>
            <a:t>ISP</a:t>
          </a:r>
          <a:r>
            <a:rPr lang="zh-CN" sz="1800" kern="1200" dirty="0" smtClean="0"/>
            <a:t>），其中跨省经营的有</a:t>
          </a:r>
          <a:r>
            <a:rPr lang="en-US" sz="1800" kern="1200" dirty="0" smtClean="0"/>
            <a:t>140</a:t>
          </a:r>
          <a:r>
            <a:rPr lang="zh-CN" sz="1800" kern="1200" dirty="0" smtClean="0"/>
            <a:t>家。</a:t>
          </a:r>
          <a:endParaRPr lang="zh-CN" sz="1800" kern="1200" dirty="0"/>
        </a:p>
      </dsp:txBody>
      <dsp:txXfrm rot="-5400000">
        <a:off x="1228895" y="3571004"/>
        <a:ext cx="6670052" cy="10297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28EC6F-2F07-4957-88C7-50AADE5E50CA}">
      <dsp:nvSpPr>
        <dsp:cNvPr id="0" name=""/>
        <dsp:cNvSpPr/>
      </dsp:nvSpPr>
      <dsp:spPr>
        <a:xfrm>
          <a:off x="0" y="3441586"/>
          <a:ext cx="7772400" cy="1129605"/>
        </a:xfrm>
        <a:prstGeom prst="rec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kern="1200" dirty="0" smtClean="0"/>
            <a:t>3</a:t>
          </a:r>
          <a:r>
            <a:rPr lang="zh-CN" sz="2400" b="1" kern="1200" dirty="0" smtClean="0"/>
            <a:t>．按传输速率划分</a:t>
          </a:r>
          <a:endParaRPr lang="zh-CN" sz="2400" kern="1200" dirty="0"/>
        </a:p>
      </dsp:txBody>
      <dsp:txXfrm>
        <a:off x="0" y="3441586"/>
        <a:ext cx="7772400" cy="609986"/>
      </dsp:txXfrm>
    </dsp:sp>
    <dsp:sp modelId="{C74C135A-2193-4DCD-8FC0-E86F79CB12A0}">
      <dsp:nvSpPr>
        <dsp:cNvPr id="0" name=""/>
        <dsp:cNvSpPr/>
      </dsp:nvSpPr>
      <dsp:spPr>
        <a:xfrm>
          <a:off x="3795" y="4028981"/>
          <a:ext cx="2588269" cy="519618"/>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1</a:t>
          </a:r>
          <a:r>
            <a:rPr lang="zh-CN" sz="2000" kern="1200" dirty="0" smtClean="0"/>
            <a:t>）低速网</a:t>
          </a:r>
          <a:endParaRPr lang="zh-CN" sz="2000" kern="1200" dirty="0"/>
        </a:p>
      </dsp:txBody>
      <dsp:txXfrm>
        <a:off x="3795" y="4028981"/>
        <a:ext cx="2588269" cy="519618"/>
      </dsp:txXfrm>
    </dsp:sp>
    <dsp:sp modelId="{839E5E10-A323-4D51-A73F-C498FE49A6CE}">
      <dsp:nvSpPr>
        <dsp:cNvPr id="0" name=""/>
        <dsp:cNvSpPr/>
      </dsp:nvSpPr>
      <dsp:spPr>
        <a:xfrm>
          <a:off x="2592065" y="4028981"/>
          <a:ext cx="2588269" cy="519618"/>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2</a:t>
          </a:r>
          <a:r>
            <a:rPr lang="zh-CN" sz="2000" kern="1200" dirty="0" smtClean="0"/>
            <a:t>）中速网</a:t>
          </a:r>
          <a:endParaRPr lang="zh-CN" sz="2000" kern="1200" dirty="0"/>
        </a:p>
      </dsp:txBody>
      <dsp:txXfrm>
        <a:off x="2592065" y="4028981"/>
        <a:ext cx="2588269" cy="519618"/>
      </dsp:txXfrm>
    </dsp:sp>
    <dsp:sp modelId="{A6F1578F-1543-48B5-9FB6-6D97B481095B}">
      <dsp:nvSpPr>
        <dsp:cNvPr id="0" name=""/>
        <dsp:cNvSpPr/>
      </dsp:nvSpPr>
      <dsp:spPr>
        <a:xfrm>
          <a:off x="5180334" y="4028981"/>
          <a:ext cx="2588269" cy="519618"/>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3</a:t>
          </a:r>
          <a:r>
            <a:rPr lang="zh-CN" sz="2000" kern="1200" dirty="0" smtClean="0"/>
            <a:t>）高速网</a:t>
          </a:r>
          <a:endParaRPr lang="zh-CN" sz="2000" kern="1200" dirty="0"/>
        </a:p>
      </dsp:txBody>
      <dsp:txXfrm>
        <a:off x="5180334" y="4028981"/>
        <a:ext cx="2588269" cy="519618"/>
      </dsp:txXfrm>
    </dsp:sp>
    <dsp:sp modelId="{6F4E393E-E00B-4A77-A95F-B765440668E6}">
      <dsp:nvSpPr>
        <dsp:cNvPr id="0" name=""/>
        <dsp:cNvSpPr/>
      </dsp:nvSpPr>
      <dsp:spPr>
        <a:xfrm rot="10800000">
          <a:off x="0" y="1721197"/>
          <a:ext cx="7772400" cy="1737333"/>
        </a:xfrm>
        <a:prstGeom prst="upArrowCallou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kern="1200" dirty="0" smtClean="0"/>
            <a:t>2</a:t>
          </a:r>
          <a:r>
            <a:rPr lang="zh-CN" sz="2400" b="1" kern="1200" dirty="0" smtClean="0"/>
            <a:t>．按传输介质划分</a:t>
          </a:r>
          <a:endParaRPr lang="zh-CN" sz="2400" kern="1200" dirty="0"/>
        </a:p>
      </dsp:txBody>
      <dsp:txXfrm rot="-10800000">
        <a:off x="0" y="1721197"/>
        <a:ext cx="7772400" cy="609803"/>
      </dsp:txXfrm>
    </dsp:sp>
    <dsp:sp modelId="{73287D9D-6067-48B5-91C7-896ACDAF8603}">
      <dsp:nvSpPr>
        <dsp:cNvPr id="0" name=""/>
        <dsp:cNvSpPr/>
      </dsp:nvSpPr>
      <dsp:spPr>
        <a:xfrm>
          <a:off x="0" y="2331001"/>
          <a:ext cx="3886199" cy="51946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1</a:t>
          </a:r>
          <a:r>
            <a:rPr lang="zh-CN" sz="2000" kern="1200" dirty="0" smtClean="0"/>
            <a:t>）有线通信网</a:t>
          </a:r>
          <a:endParaRPr lang="zh-CN" sz="2000" kern="1200" dirty="0"/>
        </a:p>
      </dsp:txBody>
      <dsp:txXfrm>
        <a:off x="0" y="2331001"/>
        <a:ext cx="3886199" cy="519462"/>
      </dsp:txXfrm>
    </dsp:sp>
    <dsp:sp modelId="{3CD6957C-E0A3-4E04-B142-AA05B9142D9B}">
      <dsp:nvSpPr>
        <dsp:cNvPr id="0" name=""/>
        <dsp:cNvSpPr/>
      </dsp:nvSpPr>
      <dsp:spPr>
        <a:xfrm>
          <a:off x="3886200" y="2331001"/>
          <a:ext cx="3886199" cy="51946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2</a:t>
          </a:r>
          <a:r>
            <a:rPr lang="zh-CN" sz="2000" kern="1200" dirty="0" smtClean="0"/>
            <a:t>）无线通信网</a:t>
          </a:r>
          <a:endParaRPr lang="zh-CN" sz="2000" kern="1200" dirty="0"/>
        </a:p>
      </dsp:txBody>
      <dsp:txXfrm>
        <a:off x="3886200" y="2331001"/>
        <a:ext cx="3886199" cy="519462"/>
      </dsp:txXfrm>
    </dsp:sp>
    <dsp:sp modelId="{8211EA46-0063-4D97-8EFB-1B97F34DCA98}">
      <dsp:nvSpPr>
        <dsp:cNvPr id="0" name=""/>
        <dsp:cNvSpPr/>
      </dsp:nvSpPr>
      <dsp:spPr>
        <a:xfrm rot="10800000">
          <a:off x="0" y="808"/>
          <a:ext cx="7772400" cy="1737333"/>
        </a:xfrm>
        <a:prstGeom prst="upArrowCallout">
          <a:avLst/>
        </a:prstGeom>
        <a:blipFill rotWithShape="0">
          <a:blip xmlns:r="http://schemas.openxmlformats.org/officeDocument/2006/relationships" r:embed="rId1">
            <a:duotone>
              <a:schemeClr val="accent1">
                <a:hueOff val="0"/>
                <a:satOff val="0"/>
                <a:lumOff val="0"/>
                <a:alphaOff val="0"/>
                <a:shade val="22000"/>
                <a:satMod val="160000"/>
              </a:schemeClr>
              <a:schemeClr val="accent1">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rtl="0">
            <a:lnSpc>
              <a:spcPct val="90000"/>
            </a:lnSpc>
            <a:spcBef>
              <a:spcPct val="0"/>
            </a:spcBef>
            <a:spcAft>
              <a:spcPct val="35000"/>
            </a:spcAft>
          </a:pPr>
          <a:r>
            <a:rPr lang="en-US" sz="2400" b="1" kern="1200" dirty="0" smtClean="0"/>
            <a:t>1</a:t>
          </a:r>
          <a:r>
            <a:rPr lang="zh-CN" sz="2400" b="1" kern="1200" dirty="0" smtClean="0"/>
            <a:t>．按覆盖的地理范围划分</a:t>
          </a:r>
          <a:endParaRPr lang="zh-CN" sz="2400" kern="1200" dirty="0"/>
        </a:p>
      </dsp:txBody>
      <dsp:txXfrm rot="-10800000">
        <a:off x="0" y="808"/>
        <a:ext cx="7772400" cy="609803"/>
      </dsp:txXfrm>
    </dsp:sp>
    <dsp:sp modelId="{86600E51-7414-458C-94F6-39331904182A}">
      <dsp:nvSpPr>
        <dsp:cNvPr id="0" name=""/>
        <dsp:cNvSpPr/>
      </dsp:nvSpPr>
      <dsp:spPr>
        <a:xfrm>
          <a:off x="3795" y="610612"/>
          <a:ext cx="2588269" cy="51946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1</a:t>
          </a:r>
          <a:r>
            <a:rPr lang="zh-CN" sz="2000" kern="1200" dirty="0" smtClean="0"/>
            <a:t>）局域网</a:t>
          </a:r>
          <a:endParaRPr lang="zh-CN" sz="2000" kern="1200" dirty="0"/>
        </a:p>
      </dsp:txBody>
      <dsp:txXfrm>
        <a:off x="3795" y="610612"/>
        <a:ext cx="2588269" cy="519462"/>
      </dsp:txXfrm>
    </dsp:sp>
    <dsp:sp modelId="{2F055EB4-0A46-4DE4-A991-0615D0074B17}">
      <dsp:nvSpPr>
        <dsp:cNvPr id="0" name=""/>
        <dsp:cNvSpPr/>
      </dsp:nvSpPr>
      <dsp:spPr>
        <a:xfrm>
          <a:off x="2592065" y="610612"/>
          <a:ext cx="2588269" cy="51946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2</a:t>
          </a:r>
          <a:r>
            <a:rPr lang="zh-CN" sz="2000" kern="1200" dirty="0" smtClean="0"/>
            <a:t>）城域网</a:t>
          </a:r>
          <a:endParaRPr lang="zh-CN" sz="2000" kern="1200" dirty="0"/>
        </a:p>
      </dsp:txBody>
      <dsp:txXfrm>
        <a:off x="2592065" y="610612"/>
        <a:ext cx="2588269" cy="519462"/>
      </dsp:txXfrm>
    </dsp:sp>
    <dsp:sp modelId="{82BBABAA-6FC9-4F23-96AB-631552A24C5C}">
      <dsp:nvSpPr>
        <dsp:cNvPr id="0" name=""/>
        <dsp:cNvSpPr/>
      </dsp:nvSpPr>
      <dsp:spPr>
        <a:xfrm>
          <a:off x="5180334" y="610612"/>
          <a:ext cx="2588269" cy="519462"/>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38100" dist="25400" dir="5400000" algn="t" rotWithShape="0">
            <a:srgbClr val="000000">
              <a:alpha val="50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25400" rIns="142240" bIns="25400" numCol="1" spcCol="1270" anchor="ctr" anchorCtr="0">
          <a:noAutofit/>
        </a:bodyPr>
        <a:lstStyle/>
        <a:p>
          <a:pPr lvl="0" algn="ctr" defTabSz="889000" rtl="0">
            <a:lnSpc>
              <a:spcPct val="90000"/>
            </a:lnSpc>
            <a:spcBef>
              <a:spcPct val="0"/>
            </a:spcBef>
            <a:spcAft>
              <a:spcPct val="35000"/>
            </a:spcAft>
          </a:pPr>
          <a:r>
            <a:rPr lang="zh-CN" sz="2000" kern="1200" dirty="0" smtClean="0"/>
            <a:t>（</a:t>
          </a:r>
          <a:r>
            <a:rPr lang="en-US" sz="2000" kern="1200" dirty="0" smtClean="0"/>
            <a:t>3</a:t>
          </a:r>
          <a:r>
            <a:rPr lang="zh-CN" sz="2000" kern="1200" dirty="0" smtClean="0"/>
            <a:t>）广域网</a:t>
          </a:r>
          <a:endParaRPr lang="zh-CN" sz="2000" kern="1200" dirty="0"/>
        </a:p>
      </dsp:txBody>
      <dsp:txXfrm>
        <a:off x="5180334" y="610612"/>
        <a:ext cx="2588269" cy="519462"/>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96160B-C22D-41E8-9767-87923AFA1C21}">
      <dsp:nvSpPr>
        <dsp:cNvPr id="0" name=""/>
        <dsp:cNvSpPr/>
      </dsp:nvSpPr>
      <dsp:spPr>
        <a:xfrm>
          <a:off x="0" y="371521"/>
          <a:ext cx="7772400" cy="47643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环球通信是互联网的一个最基本的特点，互联网是全球信息传播覆盖的范围最大的传播方式。</a:t>
          </a:r>
          <a:endParaRPr lang="zh-CN" sz="1100" kern="1200" dirty="0"/>
        </a:p>
      </dsp:txBody>
      <dsp:txXfrm>
        <a:off x="0" y="371521"/>
        <a:ext cx="7772400" cy="476437"/>
      </dsp:txXfrm>
    </dsp:sp>
    <dsp:sp modelId="{FD1655E5-0726-47D3-BC10-A53AC5BC5742}">
      <dsp:nvSpPr>
        <dsp:cNvPr id="0" name=""/>
        <dsp:cNvSpPr/>
      </dsp:nvSpPr>
      <dsp:spPr>
        <a:xfrm>
          <a:off x="388620" y="209161"/>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1</a:t>
          </a:r>
          <a:r>
            <a:rPr lang="zh-CN" sz="2000" b="1" kern="1200" dirty="0" smtClean="0"/>
            <a:t>．全球信息传播</a:t>
          </a:r>
          <a:endParaRPr lang="zh-CN" sz="2000" kern="1200" dirty="0"/>
        </a:p>
      </dsp:txBody>
      <dsp:txXfrm>
        <a:off x="404472" y="225013"/>
        <a:ext cx="5408976" cy="293016"/>
      </dsp:txXfrm>
    </dsp:sp>
    <dsp:sp modelId="{2E180665-B383-4DAE-978B-F5BA354767C7}">
      <dsp:nvSpPr>
        <dsp:cNvPr id="0" name=""/>
        <dsp:cNvSpPr/>
      </dsp:nvSpPr>
      <dsp:spPr>
        <a:xfrm>
          <a:off x="0" y="1069719"/>
          <a:ext cx="7772400" cy="64102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与一般媒体相比，互联网上的信息检索更为方便快捷，信息更新更快。传播业更为迅速。通过一般门户网站的搜索引擎，可以很快的查询到与某个关键字或几个关键字相关的所有关系。</a:t>
          </a:r>
          <a:endParaRPr lang="zh-CN" sz="1100" kern="1200" dirty="0"/>
        </a:p>
      </dsp:txBody>
      <dsp:txXfrm>
        <a:off x="0" y="1069719"/>
        <a:ext cx="7772400" cy="641024"/>
      </dsp:txXfrm>
    </dsp:sp>
    <dsp:sp modelId="{26F10BFE-E30D-4A3B-8E46-BA233E62BDB2}">
      <dsp:nvSpPr>
        <dsp:cNvPr id="0" name=""/>
        <dsp:cNvSpPr/>
      </dsp:nvSpPr>
      <dsp:spPr>
        <a:xfrm>
          <a:off x="388620" y="907359"/>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2</a:t>
          </a:r>
          <a:r>
            <a:rPr lang="zh-CN" sz="2000" b="1" kern="1200" dirty="0" smtClean="0"/>
            <a:t>．检索方便快捷</a:t>
          </a:r>
          <a:endParaRPr lang="zh-CN" sz="2000" kern="1200" dirty="0"/>
        </a:p>
      </dsp:txBody>
      <dsp:txXfrm>
        <a:off x="404472" y="923211"/>
        <a:ext cx="5408976" cy="293016"/>
      </dsp:txXfrm>
    </dsp:sp>
    <dsp:sp modelId="{E9580728-C843-421E-B013-DCD303158DCF}">
      <dsp:nvSpPr>
        <dsp:cNvPr id="0" name=""/>
        <dsp:cNvSpPr/>
      </dsp:nvSpPr>
      <dsp:spPr>
        <a:xfrm>
          <a:off x="0" y="1932504"/>
          <a:ext cx="7772400" cy="64102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互联网已经把网络通信和多媒体技术融为一体，实现了文本、声音、图像、动画、电影等信息的传输和应用。这些技术的应用为互联网的发展提供了强大动力。</a:t>
          </a:r>
          <a:endParaRPr lang="zh-CN" sz="1100" kern="1200" dirty="0"/>
        </a:p>
      </dsp:txBody>
      <dsp:txXfrm>
        <a:off x="0" y="1932504"/>
        <a:ext cx="7772400" cy="641024"/>
      </dsp:txXfrm>
    </dsp:sp>
    <dsp:sp modelId="{0FA6FD17-DF7F-466A-B651-A8B1CABC5BFA}">
      <dsp:nvSpPr>
        <dsp:cNvPr id="0" name=""/>
        <dsp:cNvSpPr/>
      </dsp:nvSpPr>
      <dsp:spPr>
        <a:xfrm>
          <a:off x="388620" y="1770144"/>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3</a:t>
          </a:r>
          <a:r>
            <a:rPr lang="zh-CN" sz="2000" b="1" kern="1200" dirty="0" smtClean="0"/>
            <a:t>．多媒体信息通信</a:t>
          </a:r>
          <a:endParaRPr lang="zh-CN" sz="2000" kern="1200" dirty="0"/>
        </a:p>
      </dsp:txBody>
      <dsp:txXfrm>
        <a:off x="404472" y="1785996"/>
        <a:ext cx="5408976" cy="293016"/>
      </dsp:txXfrm>
    </dsp:sp>
    <dsp:sp modelId="{A26CB658-0AF6-4258-A354-630FDC8E68AE}">
      <dsp:nvSpPr>
        <dsp:cNvPr id="0" name=""/>
        <dsp:cNvSpPr/>
      </dsp:nvSpPr>
      <dsp:spPr>
        <a:xfrm>
          <a:off x="0" y="2795289"/>
          <a:ext cx="7772400" cy="64102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随着人们生活水平的不断提高，互联网的使用费用已经使的众多普通人承担。而且在某些方面互联网的费用比其他方式更为低廉。例如电子邮件比普通邮件便宜的多。</a:t>
          </a:r>
          <a:endParaRPr lang="zh-CN" sz="1100" kern="1200" dirty="0"/>
        </a:p>
      </dsp:txBody>
      <dsp:txXfrm>
        <a:off x="0" y="2795289"/>
        <a:ext cx="7772400" cy="641024"/>
      </dsp:txXfrm>
    </dsp:sp>
    <dsp:sp modelId="{5DC7576D-A41B-4AA2-99B4-98F3CA7AE967}">
      <dsp:nvSpPr>
        <dsp:cNvPr id="0" name=""/>
        <dsp:cNvSpPr/>
      </dsp:nvSpPr>
      <dsp:spPr>
        <a:xfrm>
          <a:off x="388620" y="2632929"/>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4</a:t>
          </a:r>
          <a:r>
            <a:rPr lang="zh-CN" sz="2000" b="1" kern="1200" dirty="0" smtClean="0"/>
            <a:t>．使用费用低廉</a:t>
          </a:r>
          <a:endParaRPr lang="zh-CN" sz="2000" kern="1200" dirty="0"/>
        </a:p>
      </dsp:txBody>
      <dsp:txXfrm>
        <a:off x="404472" y="2648781"/>
        <a:ext cx="5408976" cy="293016"/>
      </dsp:txXfrm>
    </dsp:sp>
    <dsp:sp modelId="{617E7B62-7192-4DD1-B301-8413F501D898}">
      <dsp:nvSpPr>
        <dsp:cNvPr id="0" name=""/>
        <dsp:cNvSpPr/>
      </dsp:nvSpPr>
      <dsp:spPr>
        <a:xfrm>
          <a:off x="0" y="3658074"/>
          <a:ext cx="7772400" cy="641024"/>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互联网中有极为丰富的信息资源，且多数信息是可以免费查询的，如许多国内外的图书资料、电子公告板信息、商业信息等。正是这种丰富的资源，方便了人们的生活、学习和工作。</a:t>
          </a:r>
          <a:endParaRPr lang="zh-CN" sz="1100" kern="1200" dirty="0"/>
        </a:p>
      </dsp:txBody>
      <dsp:txXfrm>
        <a:off x="0" y="3658074"/>
        <a:ext cx="7772400" cy="641024"/>
      </dsp:txXfrm>
    </dsp:sp>
    <dsp:sp modelId="{7C50200C-FBED-4310-BB39-6B6F9A259B1D}">
      <dsp:nvSpPr>
        <dsp:cNvPr id="0" name=""/>
        <dsp:cNvSpPr/>
      </dsp:nvSpPr>
      <dsp:spPr>
        <a:xfrm>
          <a:off x="388620" y="3495714"/>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5</a:t>
          </a:r>
          <a:r>
            <a:rPr lang="zh-CN" sz="2000" b="1" kern="1200" dirty="0" smtClean="0"/>
            <a:t>．丰富的信息资源</a:t>
          </a:r>
          <a:endParaRPr lang="zh-CN" sz="2000" kern="1200" dirty="0"/>
        </a:p>
      </dsp:txBody>
      <dsp:txXfrm>
        <a:off x="404472" y="3511566"/>
        <a:ext cx="5408976" cy="293016"/>
      </dsp:txXfrm>
    </dsp:sp>
    <dsp:sp modelId="{EBAA353D-4AE5-44D7-9349-0CE7852B136E}">
      <dsp:nvSpPr>
        <dsp:cNvPr id="0" name=""/>
        <dsp:cNvSpPr/>
      </dsp:nvSpPr>
      <dsp:spPr>
        <a:xfrm>
          <a:off x="0" y="4520859"/>
          <a:ext cx="7772400" cy="47643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人们在网上聊天，看电影，在网上看新闻等是不受时间和空间限制的。</a:t>
          </a:r>
          <a:endParaRPr lang="zh-CN" sz="1100" kern="1200" dirty="0"/>
        </a:p>
      </dsp:txBody>
      <dsp:txXfrm>
        <a:off x="0" y="4520859"/>
        <a:ext cx="7772400" cy="476437"/>
      </dsp:txXfrm>
    </dsp:sp>
    <dsp:sp modelId="{02D9DEB4-F168-4C3B-AD42-5E43EFC3834C}">
      <dsp:nvSpPr>
        <dsp:cNvPr id="0" name=""/>
        <dsp:cNvSpPr/>
      </dsp:nvSpPr>
      <dsp:spPr>
        <a:xfrm>
          <a:off x="388620" y="4358499"/>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6</a:t>
          </a:r>
          <a:r>
            <a:rPr lang="zh-CN" sz="2000" b="1" kern="1200" dirty="0" smtClean="0"/>
            <a:t>．超越时空</a:t>
          </a:r>
          <a:endParaRPr lang="zh-CN" sz="2000" kern="1200" dirty="0"/>
        </a:p>
      </dsp:txBody>
      <dsp:txXfrm>
        <a:off x="404472" y="4374351"/>
        <a:ext cx="5408976" cy="293016"/>
      </dsp:txXfrm>
    </dsp:sp>
    <dsp:sp modelId="{772E7129-A779-4426-A1B5-03DF0C033689}">
      <dsp:nvSpPr>
        <dsp:cNvPr id="0" name=""/>
        <dsp:cNvSpPr/>
      </dsp:nvSpPr>
      <dsp:spPr>
        <a:xfrm>
          <a:off x="0" y="5219056"/>
          <a:ext cx="7772400" cy="476437"/>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03225" tIns="229108" rIns="603225" bIns="78232" numCol="1" spcCol="1270" anchor="t" anchorCtr="0">
          <a:noAutofit/>
        </a:bodyPr>
        <a:lstStyle/>
        <a:p>
          <a:pPr marL="57150" lvl="1" indent="-57150" algn="l" defTabSz="488950" rtl="0">
            <a:lnSpc>
              <a:spcPct val="90000"/>
            </a:lnSpc>
            <a:spcBef>
              <a:spcPct val="0"/>
            </a:spcBef>
            <a:spcAft>
              <a:spcPct val="15000"/>
            </a:spcAft>
            <a:buChar char="••"/>
          </a:pPr>
          <a:r>
            <a:rPr lang="zh-CN" sz="1100" kern="1200" dirty="0" smtClean="0"/>
            <a:t>人们可以随时通过网络和网友、朋友、家人进行及时的互动。</a:t>
          </a:r>
          <a:endParaRPr lang="zh-CN" sz="1100" kern="1200" dirty="0"/>
        </a:p>
      </dsp:txBody>
      <dsp:txXfrm>
        <a:off x="0" y="5219056"/>
        <a:ext cx="7772400" cy="476437"/>
      </dsp:txXfrm>
    </dsp:sp>
    <dsp:sp modelId="{FBEDC5D0-001B-40CB-905C-57B747FDACA8}">
      <dsp:nvSpPr>
        <dsp:cNvPr id="0" name=""/>
        <dsp:cNvSpPr/>
      </dsp:nvSpPr>
      <dsp:spPr>
        <a:xfrm>
          <a:off x="388620" y="5056696"/>
          <a:ext cx="5440680" cy="32472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7</a:t>
          </a:r>
          <a:r>
            <a:rPr lang="zh-CN" sz="2000" b="1" kern="1200" dirty="0" smtClean="0"/>
            <a:t>．实时交互性</a:t>
          </a:r>
          <a:endParaRPr lang="zh-CN" sz="2000" kern="1200" dirty="0"/>
        </a:p>
      </dsp:txBody>
      <dsp:txXfrm>
        <a:off x="404472" y="5072548"/>
        <a:ext cx="5408976" cy="29301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B902E-6A37-4755-B616-A513598B7054}">
      <dsp:nvSpPr>
        <dsp:cNvPr id="0" name=""/>
        <dsp:cNvSpPr/>
      </dsp:nvSpPr>
      <dsp:spPr>
        <a:xfrm rot="10800000">
          <a:off x="1415028" y="2705"/>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ctr" defTabSz="844550" rtl="0">
            <a:lnSpc>
              <a:spcPct val="90000"/>
            </a:lnSpc>
            <a:spcBef>
              <a:spcPct val="0"/>
            </a:spcBef>
            <a:spcAft>
              <a:spcPct val="35000"/>
            </a:spcAft>
          </a:pPr>
          <a:r>
            <a:rPr lang="en-US" sz="1900" b="1" kern="1200" dirty="0" smtClean="0"/>
            <a:t>1</a:t>
          </a:r>
          <a:r>
            <a:rPr lang="zh-CN" sz="1900" b="1" kern="1200" dirty="0" smtClean="0"/>
            <a:t>．电话线拨号接入（</a:t>
          </a:r>
          <a:r>
            <a:rPr lang="en-US" sz="1900" b="1" kern="1200" dirty="0" smtClean="0"/>
            <a:t>PSTN</a:t>
          </a:r>
          <a:r>
            <a:rPr lang="zh-CN" sz="1900" b="1" kern="1200" dirty="0" smtClean="0"/>
            <a:t>）</a:t>
          </a:r>
          <a:endParaRPr lang="zh-CN" sz="1900" kern="1200" dirty="0"/>
        </a:p>
      </dsp:txBody>
      <dsp:txXfrm rot="10800000">
        <a:off x="1528179" y="2705"/>
        <a:ext cx="5055495" cy="452605"/>
      </dsp:txXfrm>
    </dsp:sp>
    <dsp:sp modelId="{28360074-FA91-44DF-8599-AFCF33529AD5}">
      <dsp:nvSpPr>
        <dsp:cNvPr id="0" name=""/>
        <dsp:cNvSpPr/>
      </dsp:nvSpPr>
      <dsp:spPr>
        <a:xfrm>
          <a:off x="1188725" y="2705"/>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93E71723-4E8C-4A8D-8D00-8025BEE3F574}">
      <dsp:nvSpPr>
        <dsp:cNvPr id="0" name=""/>
        <dsp:cNvSpPr/>
      </dsp:nvSpPr>
      <dsp:spPr>
        <a:xfrm rot="10800000">
          <a:off x="1415028" y="590417"/>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2</a:t>
          </a:r>
          <a:r>
            <a:rPr lang="zh-CN" sz="1900" b="1" kern="1200" dirty="0" smtClean="0"/>
            <a:t>．</a:t>
          </a:r>
          <a:r>
            <a:rPr lang="en-US" sz="1900" b="1" kern="1200" dirty="0" smtClean="0"/>
            <a:t>ISDN</a:t>
          </a:r>
          <a:endParaRPr lang="zh-CN" sz="1900" kern="1200" dirty="0"/>
        </a:p>
      </dsp:txBody>
      <dsp:txXfrm rot="10800000">
        <a:off x="1528179" y="590417"/>
        <a:ext cx="5055495" cy="452605"/>
      </dsp:txXfrm>
    </dsp:sp>
    <dsp:sp modelId="{A8A09C59-74F2-4889-85E0-56DBBB0D3F70}">
      <dsp:nvSpPr>
        <dsp:cNvPr id="0" name=""/>
        <dsp:cNvSpPr/>
      </dsp:nvSpPr>
      <dsp:spPr>
        <a:xfrm>
          <a:off x="1188725" y="590417"/>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09F2676E-4B99-4AD8-AB86-6B25BE83220A}">
      <dsp:nvSpPr>
        <dsp:cNvPr id="0" name=""/>
        <dsp:cNvSpPr/>
      </dsp:nvSpPr>
      <dsp:spPr>
        <a:xfrm rot="10800000">
          <a:off x="1415028" y="1178129"/>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3</a:t>
          </a:r>
          <a:r>
            <a:rPr lang="zh-CN" sz="1900" b="1" kern="1200" dirty="0" smtClean="0"/>
            <a:t>．</a:t>
          </a:r>
          <a:r>
            <a:rPr lang="en-US" sz="1900" b="1" kern="1200" dirty="0" smtClean="0"/>
            <a:t>ADSL</a:t>
          </a:r>
          <a:r>
            <a:rPr lang="zh-CN" sz="1900" b="1" kern="1200" dirty="0" smtClean="0"/>
            <a:t>接入</a:t>
          </a:r>
          <a:endParaRPr lang="zh-CN" sz="1900" kern="1200" dirty="0"/>
        </a:p>
      </dsp:txBody>
      <dsp:txXfrm rot="10800000">
        <a:off x="1528179" y="1178129"/>
        <a:ext cx="5055495" cy="452605"/>
      </dsp:txXfrm>
    </dsp:sp>
    <dsp:sp modelId="{48D35262-27CB-4ED4-9008-131367662CBB}">
      <dsp:nvSpPr>
        <dsp:cNvPr id="0" name=""/>
        <dsp:cNvSpPr/>
      </dsp:nvSpPr>
      <dsp:spPr>
        <a:xfrm>
          <a:off x="1188725" y="1178129"/>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74F9AE33-4782-4174-B5CA-0BE0CD272CCD}">
      <dsp:nvSpPr>
        <dsp:cNvPr id="0" name=""/>
        <dsp:cNvSpPr/>
      </dsp:nvSpPr>
      <dsp:spPr>
        <a:xfrm rot="10800000">
          <a:off x="1415028" y="1765841"/>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ctr" defTabSz="844550" rtl="0">
            <a:lnSpc>
              <a:spcPct val="90000"/>
            </a:lnSpc>
            <a:spcBef>
              <a:spcPct val="0"/>
            </a:spcBef>
            <a:spcAft>
              <a:spcPct val="35000"/>
            </a:spcAft>
          </a:pPr>
          <a:r>
            <a:rPr lang="en-US" sz="1900" b="1" kern="1200" dirty="0" smtClean="0"/>
            <a:t>4</a:t>
          </a:r>
          <a:r>
            <a:rPr lang="zh-CN" sz="1900" b="1" kern="1200" dirty="0" smtClean="0"/>
            <a:t>．</a:t>
          </a:r>
          <a:r>
            <a:rPr lang="en-US" sz="1900" b="1" kern="1200" dirty="0" smtClean="0"/>
            <a:t>HFC</a:t>
          </a:r>
          <a:r>
            <a:rPr lang="zh-CN" sz="1900" b="1" kern="1200" dirty="0" smtClean="0"/>
            <a:t>（</a:t>
          </a:r>
          <a:r>
            <a:rPr lang="en-US" sz="1900" b="1" kern="1200" dirty="0" smtClean="0"/>
            <a:t>CABLE  MODEM</a:t>
          </a:r>
          <a:r>
            <a:rPr lang="zh-CN" sz="1900" b="1" kern="1200" dirty="0" smtClean="0"/>
            <a:t>）</a:t>
          </a:r>
          <a:endParaRPr lang="zh-CN" sz="1900" kern="1200" dirty="0"/>
        </a:p>
      </dsp:txBody>
      <dsp:txXfrm rot="10800000">
        <a:off x="1528179" y="1765841"/>
        <a:ext cx="5055495" cy="452605"/>
      </dsp:txXfrm>
    </dsp:sp>
    <dsp:sp modelId="{84BA25A7-6BD1-4DCB-BEB5-4F87FF66C8CF}">
      <dsp:nvSpPr>
        <dsp:cNvPr id="0" name=""/>
        <dsp:cNvSpPr/>
      </dsp:nvSpPr>
      <dsp:spPr>
        <a:xfrm>
          <a:off x="1188725" y="1765841"/>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799B2DCD-15E6-4600-9EF5-13904BAA06CE}">
      <dsp:nvSpPr>
        <dsp:cNvPr id="0" name=""/>
        <dsp:cNvSpPr/>
      </dsp:nvSpPr>
      <dsp:spPr>
        <a:xfrm rot="10800000">
          <a:off x="1415028" y="2353553"/>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5</a:t>
          </a:r>
          <a:r>
            <a:rPr lang="zh-CN" sz="1900" b="1" kern="1200" dirty="0" smtClean="0"/>
            <a:t>．光纤宽带接入</a:t>
          </a:r>
          <a:endParaRPr lang="zh-CN" sz="1900" kern="1200" dirty="0"/>
        </a:p>
      </dsp:txBody>
      <dsp:txXfrm rot="10800000">
        <a:off x="1528179" y="2353553"/>
        <a:ext cx="5055495" cy="452605"/>
      </dsp:txXfrm>
    </dsp:sp>
    <dsp:sp modelId="{5DD1C8D8-4825-4F58-A122-929DAF95FC1C}">
      <dsp:nvSpPr>
        <dsp:cNvPr id="0" name=""/>
        <dsp:cNvSpPr/>
      </dsp:nvSpPr>
      <dsp:spPr>
        <a:xfrm>
          <a:off x="1188725" y="2353553"/>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82CA66B9-1EEB-4AD4-A9D0-C38DD4390B50}">
      <dsp:nvSpPr>
        <dsp:cNvPr id="0" name=""/>
        <dsp:cNvSpPr/>
      </dsp:nvSpPr>
      <dsp:spPr>
        <a:xfrm rot="10800000">
          <a:off x="1415028" y="2941264"/>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6</a:t>
          </a:r>
          <a:r>
            <a:rPr lang="zh-CN" sz="1900" b="1" kern="1200" dirty="0" smtClean="0"/>
            <a:t>．无源光网络（</a:t>
          </a:r>
          <a:r>
            <a:rPr lang="en-US" sz="1900" b="1" kern="1200" dirty="0" smtClean="0"/>
            <a:t>PON</a:t>
          </a:r>
          <a:r>
            <a:rPr lang="zh-CN" sz="1900" b="1" kern="1200" dirty="0" smtClean="0"/>
            <a:t>）</a:t>
          </a:r>
          <a:endParaRPr lang="zh-CN" sz="1900" kern="1200" dirty="0"/>
        </a:p>
      </dsp:txBody>
      <dsp:txXfrm rot="10800000">
        <a:off x="1528179" y="2941264"/>
        <a:ext cx="5055495" cy="452605"/>
      </dsp:txXfrm>
    </dsp:sp>
    <dsp:sp modelId="{E5DCC975-D4C9-4326-A13C-508C28F00E8D}">
      <dsp:nvSpPr>
        <dsp:cNvPr id="0" name=""/>
        <dsp:cNvSpPr/>
      </dsp:nvSpPr>
      <dsp:spPr>
        <a:xfrm>
          <a:off x="1188725" y="2941264"/>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1821075B-8E3B-49C9-BF98-7B9244F9C209}">
      <dsp:nvSpPr>
        <dsp:cNvPr id="0" name=""/>
        <dsp:cNvSpPr/>
      </dsp:nvSpPr>
      <dsp:spPr>
        <a:xfrm rot="10800000">
          <a:off x="1415028" y="3528976"/>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7</a:t>
          </a:r>
          <a:r>
            <a:rPr lang="zh-CN" sz="1900" b="1" kern="1200" dirty="0" smtClean="0"/>
            <a:t>．无线网络</a:t>
          </a:r>
          <a:endParaRPr lang="zh-CN" sz="1900" kern="1200" dirty="0"/>
        </a:p>
      </dsp:txBody>
      <dsp:txXfrm rot="10800000">
        <a:off x="1528179" y="3528976"/>
        <a:ext cx="5055495" cy="452605"/>
      </dsp:txXfrm>
    </dsp:sp>
    <dsp:sp modelId="{FD6F799C-3784-4480-8283-8AA75ED1E5E7}">
      <dsp:nvSpPr>
        <dsp:cNvPr id="0" name=""/>
        <dsp:cNvSpPr/>
      </dsp:nvSpPr>
      <dsp:spPr>
        <a:xfrm>
          <a:off x="1188725" y="3528976"/>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CC0CDBC3-6165-4079-A480-6DB281328664}">
      <dsp:nvSpPr>
        <dsp:cNvPr id="0" name=""/>
        <dsp:cNvSpPr/>
      </dsp:nvSpPr>
      <dsp:spPr>
        <a:xfrm rot="10800000">
          <a:off x="1415028" y="4116688"/>
          <a:ext cx="5168646" cy="452605"/>
        </a:xfrm>
        <a:prstGeom prst="homePlate">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587" tIns="72390" rIns="135128" bIns="72390" numCol="1" spcCol="1270" anchor="ctr" anchorCtr="0">
          <a:noAutofit/>
        </a:bodyPr>
        <a:lstStyle/>
        <a:p>
          <a:pPr lvl="0" algn="l" defTabSz="844550" rtl="0">
            <a:lnSpc>
              <a:spcPct val="90000"/>
            </a:lnSpc>
            <a:spcBef>
              <a:spcPct val="0"/>
            </a:spcBef>
            <a:spcAft>
              <a:spcPct val="35000"/>
            </a:spcAft>
          </a:pPr>
          <a:r>
            <a:rPr lang="en-US" sz="1900" b="1" kern="1200" dirty="0" smtClean="0"/>
            <a:t>                8</a:t>
          </a:r>
          <a:r>
            <a:rPr lang="zh-CN" sz="1900" b="1" kern="1200" dirty="0" smtClean="0"/>
            <a:t>．电力网接入（</a:t>
          </a:r>
          <a:r>
            <a:rPr lang="en-US" sz="1900" b="1" kern="1200" dirty="0" smtClean="0"/>
            <a:t>PLC</a:t>
          </a:r>
          <a:r>
            <a:rPr lang="zh-CN" sz="1900" b="1" kern="1200" dirty="0" smtClean="0"/>
            <a:t>）</a:t>
          </a:r>
          <a:endParaRPr lang="zh-CN" sz="1900" kern="1200" dirty="0"/>
        </a:p>
      </dsp:txBody>
      <dsp:txXfrm rot="10800000">
        <a:off x="1528179" y="4116688"/>
        <a:ext cx="5055495" cy="452605"/>
      </dsp:txXfrm>
    </dsp:sp>
    <dsp:sp modelId="{663B55E2-4800-42C8-A50A-54BA3AC66AB9}">
      <dsp:nvSpPr>
        <dsp:cNvPr id="0" name=""/>
        <dsp:cNvSpPr/>
      </dsp:nvSpPr>
      <dsp:spPr>
        <a:xfrm>
          <a:off x="1188725" y="4116688"/>
          <a:ext cx="452605" cy="452605"/>
        </a:xfrm>
        <a:prstGeom prst="ellipse">
          <a:avLst/>
        </a:prstGeom>
        <a:solidFill>
          <a:schemeClr val="accent1">
            <a:tint val="40000"/>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ED3FDC-0B48-430C-8D85-16222F3549A8}">
      <dsp:nvSpPr>
        <dsp:cNvPr id="0" name=""/>
        <dsp:cNvSpPr/>
      </dsp:nvSpPr>
      <dsp:spPr>
        <a:xfrm>
          <a:off x="0" y="222120"/>
          <a:ext cx="7772400" cy="412776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Internet</a:t>
          </a:r>
          <a:r>
            <a:rPr lang="zh-CN" sz="1800" kern="1200" dirty="0" smtClean="0"/>
            <a:t>依靠</a:t>
          </a:r>
          <a:r>
            <a:rPr lang="en-US" sz="1800" kern="1200" dirty="0" smtClean="0"/>
            <a:t>TCP/IP</a:t>
          </a:r>
          <a:r>
            <a:rPr lang="zh-CN" sz="1800" kern="1200" dirty="0" smtClean="0"/>
            <a:t>协议，在全球范围内实现不同硬件结构、不同操作系统、不同网络系统的互联。在</a:t>
          </a:r>
          <a:r>
            <a:rPr lang="en-US" sz="1800" kern="1200" dirty="0" smtClean="0"/>
            <a:t>Internet</a:t>
          </a:r>
          <a:r>
            <a:rPr lang="zh-CN" sz="1800" kern="1200" dirty="0" smtClean="0"/>
            <a:t>上，每一个节点都依靠唯一的</a:t>
          </a:r>
          <a:r>
            <a:rPr lang="en-US" sz="1800" kern="1200" dirty="0" smtClean="0"/>
            <a:t>IP</a:t>
          </a:r>
          <a:r>
            <a:rPr lang="zh-CN" sz="1800" kern="1200" dirty="0" smtClean="0"/>
            <a:t>地址互相区分和相互联系。为了保证网络上每台计算机的</a:t>
          </a:r>
          <a:r>
            <a:rPr lang="en-US" sz="1800" kern="1200" dirty="0" smtClean="0"/>
            <a:t>IP</a:t>
          </a:r>
          <a:r>
            <a:rPr lang="zh-CN" sz="1800" kern="1200" dirty="0" smtClean="0"/>
            <a:t>地址的唯一性，用户必须向特定机构申请注册，分配</a:t>
          </a:r>
          <a:r>
            <a:rPr lang="en-US" sz="1800" kern="1200" dirty="0" smtClean="0"/>
            <a:t>IP</a:t>
          </a:r>
          <a:r>
            <a:rPr lang="zh-CN" sz="1800" kern="1200" dirty="0" smtClean="0"/>
            <a:t>地址。网络中的地址方案分为两套：</a:t>
          </a:r>
          <a:r>
            <a:rPr lang="en-US" sz="1800" kern="1200" dirty="0" smtClean="0"/>
            <a:t>IP</a:t>
          </a:r>
          <a:r>
            <a:rPr lang="zh-CN" sz="1800" kern="1200" dirty="0" smtClean="0"/>
            <a:t>地址系统和域名地址系统。这两套地址系统其实是一一对应的关系。</a:t>
          </a:r>
          <a:r>
            <a:rPr lang="en-US" sz="1800" kern="1200" dirty="0" smtClean="0"/>
            <a:t>IP</a:t>
          </a:r>
          <a:r>
            <a:rPr lang="zh-CN" sz="1800" kern="1200" dirty="0" smtClean="0"/>
            <a:t>地址用二进制数来表示，每个</a:t>
          </a:r>
          <a:r>
            <a:rPr lang="en-US" sz="1800" kern="1200" dirty="0" smtClean="0"/>
            <a:t>IP</a:t>
          </a:r>
          <a:r>
            <a:rPr lang="zh-CN" sz="1800" kern="1200" dirty="0" smtClean="0"/>
            <a:t>地址长</a:t>
          </a:r>
          <a:r>
            <a:rPr lang="en-US" sz="1800" kern="1200" dirty="0" smtClean="0"/>
            <a:t>32</a:t>
          </a:r>
          <a:r>
            <a:rPr lang="zh-CN" sz="1800" kern="1200" dirty="0" smtClean="0"/>
            <a:t>比特，由</a:t>
          </a:r>
          <a:r>
            <a:rPr lang="en-US" sz="1800" kern="1200" dirty="0" smtClean="0"/>
            <a:t>4</a:t>
          </a:r>
          <a:r>
            <a:rPr lang="zh-CN" sz="1800" kern="1200" dirty="0" smtClean="0"/>
            <a:t>个小于</a:t>
          </a:r>
          <a:r>
            <a:rPr lang="en-US" sz="1800" kern="1200" dirty="0" smtClean="0"/>
            <a:t>256</a:t>
          </a:r>
          <a:r>
            <a:rPr lang="zh-CN" sz="1800" kern="1200" dirty="0" smtClean="0"/>
            <a:t>的数字组成，数字之间用点间隔，例如</a:t>
          </a:r>
          <a:r>
            <a:rPr lang="en-US" sz="1800" kern="1200" dirty="0" smtClean="0"/>
            <a:t>100.10.0.1</a:t>
          </a:r>
          <a:r>
            <a:rPr lang="zh-CN" sz="1800" kern="1200" dirty="0" smtClean="0"/>
            <a:t>表示一个</a:t>
          </a:r>
          <a:r>
            <a:rPr lang="en-US" sz="1800" kern="1200" dirty="0" smtClean="0"/>
            <a:t>IP</a:t>
          </a:r>
          <a:r>
            <a:rPr lang="zh-CN" sz="1800" kern="1200" dirty="0" smtClean="0"/>
            <a:t>地址。由于</a:t>
          </a:r>
          <a:r>
            <a:rPr lang="en-US" sz="1800" kern="1200" dirty="0" smtClean="0"/>
            <a:t>IP</a:t>
          </a:r>
          <a:r>
            <a:rPr lang="zh-CN" sz="1800" kern="1200" dirty="0" smtClean="0"/>
            <a:t>地址是数字标识，使用时难以记忆和书写，因此在</a:t>
          </a:r>
          <a:r>
            <a:rPr lang="en-US" sz="1800" kern="1200" dirty="0" smtClean="0"/>
            <a:t>IP</a:t>
          </a:r>
          <a:r>
            <a:rPr lang="zh-CN" sz="1800" kern="1200" dirty="0" smtClean="0"/>
            <a:t>地址的基础上又发展出一种符号化的地址方案，来代替数字型的</a:t>
          </a:r>
          <a:r>
            <a:rPr lang="en-US" sz="1800" kern="1200" dirty="0" smtClean="0"/>
            <a:t>IP</a:t>
          </a:r>
          <a:r>
            <a:rPr lang="zh-CN" sz="1800" kern="1200" dirty="0" smtClean="0"/>
            <a:t>地址。每一个符号化的地址都与特定的</a:t>
          </a:r>
          <a:r>
            <a:rPr lang="en-US" sz="1800" kern="1200" dirty="0" smtClean="0"/>
            <a:t>IP</a:t>
          </a:r>
          <a:r>
            <a:rPr lang="zh-CN" sz="1800" kern="1200" dirty="0" smtClean="0"/>
            <a:t>地址对应，这样网络上的资源访问起来就容易得多了。这个与网络上的数字型</a:t>
          </a:r>
          <a:r>
            <a:rPr lang="en-US" sz="1800" kern="1200" dirty="0" smtClean="0"/>
            <a:t>IP</a:t>
          </a:r>
          <a:r>
            <a:rPr lang="zh-CN" sz="1800" kern="1200" dirty="0" smtClean="0"/>
            <a:t>地址相对应的字符型地址，就被称为域名。数字</a:t>
          </a:r>
          <a:r>
            <a:rPr lang="en-US" sz="1800" kern="1200" dirty="0" smtClean="0"/>
            <a:t>IP</a:t>
          </a:r>
          <a:r>
            <a:rPr lang="zh-CN" sz="1800" kern="1200" dirty="0" smtClean="0"/>
            <a:t>不便记忆和识别，人们更习惯于通过域名来访问主机，而域名实际上仍然需要被域名服务器（</a:t>
          </a:r>
          <a:r>
            <a:rPr lang="en-US" sz="1800" kern="1200" dirty="0" smtClean="0"/>
            <a:t>DNS</a:t>
          </a:r>
          <a:r>
            <a:rPr lang="zh-CN" sz="1800" kern="1200" dirty="0" smtClean="0"/>
            <a:t>）翻译为</a:t>
          </a:r>
          <a:r>
            <a:rPr lang="en-US" sz="1800" kern="1200" dirty="0" smtClean="0"/>
            <a:t>IP</a:t>
          </a:r>
          <a:r>
            <a:rPr lang="zh-CN" sz="1800" kern="1200" dirty="0" smtClean="0"/>
            <a:t>地址。</a:t>
          </a:r>
          <a:endParaRPr lang="zh-CN" sz="1800" kern="1200" dirty="0"/>
        </a:p>
      </dsp:txBody>
      <dsp:txXfrm>
        <a:off x="201501" y="423621"/>
        <a:ext cx="7369398" cy="3724758"/>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10A017-A77F-4960-A807-4849D75D7FFA}">
      <dsp:nvSpPr>
        <dsp:cNvPr id="0" name=""/>
        <dsp:cNvSpPr/>
      </dsp:nvSpPr>
      <dsp:spPr>
        <a:xfrm>
          <a:off x="1" y="0"/>
          <a:ext cx="3331178" cy="489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zh-CN" altLang="zh-CN" sz="2000" b="1" kern="1200" dirty="0" smtClean="0"/>
            <a:t>（</a:t>
          </a:r>
          <a:r>
            <a:rPr lang="en-US" altLang="zh-CN" sz="2000" b="1" kern="1200" dirty="0" smtClean="0"/>
            <a:t>1</a:t>
          </a:r>
          <a:r>
            <a:rPr lang="zh-CN" altLang="zh-CN" sz="2000" b="1" kern="1200" dirty="0" smtClean="0"/>
            <a:t>）</a:t>
          </a:r>
          <a:r>
            <a:rPr lang="en-US" altLang="zh-CN" sz="2000" b="1" kern="1200" dirty="0" smtClean="0"/>
            <a:t>IPv4</a:t>
          </a:r>
          <a:r>
            <a:rPr lang="zh-CN" altLang="zh-CN" sz="2000" b="1" kern="1200" dirty="0" smtClean="0"/>
            <a:t>地址的组成</a:t>
          </a:r>
          <a:endParaRPr lang="zh-CN" altLang="en-US" sz="2000" b="1" kern="1200" dirty="0"/>
        </a:p>
      </dsp:txBody>
      <dsp:txXfrm>
        <a:off x="1" y="0"/>
        <a:ext cx="3331178" cy="489600"/>
      </dsp:txXfrm>
    </dsp:sp>
    <dsp:sp modelId="{AD946EFA-02AC-415D-A423-A990D0CE0B60}">
      <dsp:nvSpPr>
        <dsp:cNvPr id="0" name=""/>
        <dsp:cNvSpPr/>
      </dsp:nvSpPr>
      <dsp:spPr>
        <a:xfrm>
          <a:off x="34" y="547741"/>
          <a:ext cx="3331178" cy="38586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altLang="zh-CN" sz="1700" kern="1200" dirty="0" smtClean="0"/>
            <a:t>每个</a:t>
          </a:r>
          <a:r>
            <a:rPr lang="en-US" altLang="zh-CN" sz="1700" kern="1200" dirty="0" smtClean="0"/>
            <a:t>IP</a:t>
          </a:r>
          <a:r>
            <a:rPr lang="zh-CN" altLang="zh-CN" sz="1700" kern="1200" dirty="0" smtClean="0"/>
            <a:t>地址都包含两部分：网络地址和主机地址。其中网络地址具有唯一性，用来标识不同的网络；而主机地址用来区分同一网络上的不同主机，如工作站、服务器和路由器等。相同网络地址中的每个主机地址必须是唯一的。</a:t>
          </a:r>
          <a:endParaRPr lang="zh-CN" altLang="en-US" sz="1700" kern="1200" dirty="0"/>
        </a:p>
      </dsp:txBody>
      <dsp:txXfrm>
        <a:off x="34" y="547741"/>
        <a:ext cx="3331178" cy="3858612"/>
      </dsp:txXfrm>
    </dsp:sp>
    <dsp:sp modelId="{1C9EF1A5-3658-4B31-8A1C-14A863A16848}">
      <dsp:nvSpPr>
        <dsp:cNvPr id="0" name=""/>
        <dsp:cNvSpPr/>
      </dsp:nvSpPr>
      <dsp:spPr>
        <a:xfrm>
          <a:off x="3797578" y="58141"/>
          <a:ext cx="3331178" cy="489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zh-CN" altLang="zh-CN" sz="2000" b="1" kern="1200" dirty="0" smtClean="0"/>
            <a:t>（</a:t>
          </a:r>
          <a:r>
            <a:rPr lang="en-US" altLang="zh-CN" sz="2000" b="1" kern="1200" dirty="0" smtClean="0"/>
            <a:t>2</a:t>
          </a:r>
          <a:r>
            <a:rPr lang="zh-CN" altLang="zh-CN" sz="2000" b="1" kern="1200" dirty="0" smtClean="0"/>
            <a:t>）</a:t>
          </a:r>
          <a:r>
            <a:rPr lang="en-US" altLang="zh-CN" sz="2000" b="1" kern="1200" dirty="0" smtClean="0"/>
            <a:t>IPv4</a:t>
          </a:r>
          <a:r>
            <a:rPr lang="zh-CN" altLang="zh-CN" sz="2000" b="1" kern="1200" dirty="0" smtClean="0"/>
            <a:t>地址的类型</a:t>
          </a:r>
          <a:endParaRPr lang="zh-CN" altLang="en-US" sz="2000" b="1" kern="1200" dirty="0"/>
        </a:p>
      </dsp:txBody>
      <dsp:txXfrm>
        <a:off x="3797578" y="58141"/>
        <a:ext cx="3331178" cy="489600"/>
      </dsp:txXfrm>
    </dsp:sp>
    <dsp:sp modelId="{AAB09447-739E-4EE0-86EC-7ED71074388E}">
      <dsp:nvSpPr>
        <dsp:cNvPr id="0" name=""/>
        <dsp:cNvSpPr/>
      </dsp:nvSpPr>
      <dsp:spPr>
        <a:xfrm>
          <a:off x="3797578" y="547741"/>
          <a:ext cx="3331178" cy="38586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altLang="zh-CN" sz="1700" kern="1200" dirty="0" smtClean="0"/>
            <a:t>如表</a:t>
          </a:r>
          <a:r>
            <a:rPr lang="en-US" altLang="zh-CN" sz="1700" kern="1200" dirty="0" smtClean="0"/>
            <a:t>6-3</a:t>
          </a:r>
          <a:r>
            <a:rPr lang="zh-CN" altLang="zh-CN" sz="1700" kern="1200" dirty="0" smtClean="0"/>
            <a:t>所示，</a:t>
          </a:r>
          <a:r>
            <a:rPr lang="en-US" altLang="zh-CN" sz="1700" kern="1200" dirty="0" smtClean="0"/>
            <a:t>IPv4 </a:t>
          </a:r>
          <a:r>
            <a:rPr lang="zh-CN" altLang="zh-CN" sz="1700" kern="1200" dirty="0" smtClean="0"/>
            <a:t>地址可分为</a:t>
          </a:r>
          <a:r>
            <a:rPr lang="en-US" altLang="zh-CN" sz="1700" kern="1200" dirty="0" smtClean="0"/>
            <a:t>A</a:t>
          </a:r>
          <a:r>
            <a:rPr lang="zh-CN" altLang="zh-CN" sz="1700" kern="1200" dirty="0" smtClean="0"/>
            <a:t>、</a:t>
          </a:r>
          <a:r>
            <a:rPr lang="en-US" altLang="zh-CN" sz="1700" kern="1200" dirty="0" smtClean="0"/>
            <a:t>B</a:t>
          </a:r>
          <a:r>
            <a:rPr lang="zh-CN" altLang="zh-CN" sz="1700" kern="1200" dirty="0" smtClean="0"/>
            <a:t>、</a:t>
          </a:r>
          <a:r>
            <a:rPr lang="en-US" altLang="zh-CN" sz="1700" kern="1200" dirty="0" smtClean="0"/>
            <a:t>C</a:t>
          </a:r>
          <a:r>
            <a:rPr lang="zh-CN" altLang="zh-CN" sz="1700" kern="1200" dirty="0" smtClean="0"/>
            <a:t>、</a:t>
          </a:r>
          <a:r>
            <a:rPr lang="en-US" altLang="zh-CN" sz="1700" kern="1200" dirty="0" smtClean="0"/>
            <a:t>D</a:t>
          </a:r>
          <a:r>
            <a:rPr lang="zh-CN" altLang="zh-CN" sz="1700" kern="1200" dirty="0" smtClean="0"/>
            <a:t>、</a:t>
          </a:r>
          <a:r>
            <a:rPr lang="en-US" altLang="zh-CN" sz="1700" kern="1200" dirty="0" smtClean="0"/>
            <a:t>E</a:t>
          </a:r>
          <a:r>
            <a:rPr lang="zh-CN" altLang="zh-CN" sz="1700" kern="1200" dirty="0" smtClean="0"/>
            <a:t>五类，以适应大型、中型、小型的网络。这些类的不同之处在于用于表示网络的位数与用于表示主机的位数之间的差别。值得注意的是，主机位全为</a:t>
          </a:r>
          <a:r>
            <a:rPr lang="en-US" altLang="zh-CN" sz="1700" kern="1200" dirty="0" smtClean="0"/>
            <a:t>1</a:t>
          </a:r>
          <a:r>
            <a:rPr lang="zh-CN" altLang="zh-CN" sz="1700" kern="1200" dirty="0" smtClean="0"/>
            <a:t>的地址表示该网络中的所有主机，即广播地址；主机位全为</a:t>
          </a:r>
          <a:r>
            <a:rPr lang="en-US" altLang="zh-CN" sz="1700" kern="1200" dirty="0" smtClean="0"/>
            <a:t>0</a:t>
          </a:r>
          <a:r>
            <a:rPr lang="zh-CN" altLang="zh-CN" sz="1700" kern="1200" dirty="0" smtClean="0"/>
            <a:t>的地址表示该网络本身，即网络地址。网络中分配给主机的地址不包括广播地址和网络地址，因此，网络中可用的</a:t>
          </a:r>
          <a:r>
            <a:rPr lang="en-US" altLang="zh-CN" sz="1700" kern="1200" dirty="0" smtClean="0"/>
            <a:t>IP</a:t>
          </a:r>
          <a:r>
            <a:rPr lang="zh-CN" altLang="zh-CN" sz="1700" kern="1200" dirty="0" smtClean="0"/>
            <a:t>地址数</a:t>
          </a:r>
          <a:r>
            <a:rPr lang="en-US" altLang="zh-CN" sz="1700" kern="1200" dirty="0" smtClean="0"/>
            <a:t>=2^n-2</a:t>
          </a:r>
          <a:r>
            <a:rPr lang="zh-CN" altLang="zh-CN" sz="1700" kern="1200" dirty="0" smtClean="0"/>
            <a:t>（</a:t>
          </a:r>
          <a:r>
            <a:rPr lang="en-US" altLang="zh-CN" sz="1700" kern="1200" dirty="0" smtClean="0"/>
            <a:t>n</a:t>
          </a:r>
          <a:r>
            <a:rPr lang="zh-CN" altLang="zh-CN" sz="1700" kern="1200" dirty="0" smtClean="0"/>
            <a:t>为</a:t>
          </a:r>
          <a:r>
            <a:rPr lang="en-US" altLang="zh-CN" sz="1700" kern="1200" dirty="0" smtClean="0"/>
            <a:t>IP</a:t>
          </a:r>
          <a:r>
            <a:rPr lang="zh-CN" altLang="zh-CN" sz="1700" kern="1200" dirty="0" smtClean="0"/>
            <a:t>地址中主机部分的位数）。</a:t>
          </a:r>
          <a:endParaRPr lang="zh-CN" altLang="en-US" sz="1700" kern="1200" dirty="0"/>
        </a:p>
      </dsp:txBody>
      <dsp:txXfrm>
        <a:off x="3797578" y="547741"/>
        <a:ext cx="3331178" cy="3858612"/>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E5AEE2-8AC7-4CD6-92CA-57C0BED74639}">
      <dsp:nvSpPr>
        <dsp:cNvPr id="0" name=""/>
        <dsp:cNvSpPr/>
      </dsp:nvSpPr>
      <dsp:spPr>
        <a:xfrm>
          <a:off x="0" y="435487"/>
          <a:ext cx="7772400" cy="89285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smtClean="0"/>
            <a:t>(a)A</a:t>
          </a:r>
          <a:r>
            <a:rPr lang="zh-CN" sz="1500" kern="1200" smtClean="0"/>
            <a:t>类地址第</a:t>
          </a:r>
          <a:r>
            <a:rPr lang="en-US" sz="1500" kern="1200" smtClean="0"/>
            <a:t>1</a:t>
          </a:r>
          <a:r>
            <a:rPr lang="zh-CN" sz="1500" kern="1200" smtClean="0"/>
            <a:t>字节为网络地址，其它</a:t>
          </a:r>
          <a:r>
            <a:rPr lang="en-US" sz="1500" kern="1200" smtClean="0"/>
            <a:t>3</a:t>
          </a:r>
          <a:r>
            <a:rPr lang="zh-CN" sz="1500" kern="1200" smtClean="0"/>
            <a:t>个字节为主机地址。 </a:t>
          </a:r>
          <a:endParaRPr lang="zh-CN" sz="1500" kern="1200"/>
        </a:p>
      </dsp:txBody>
      <dsp:txXfrm>
        <a:off x="43586" y="479073"/>
        <a:ext cx="7685228" cy="805684"/>
      </dsp:txXfrm>
    </dsp:sp>
    <dsp:sp modelId="{7C8E9496-1A00-4809-B8D5-DCA6A749B4CB}">
      <dsp:nvSpPr>
        <dsp:cNvPr id="0" name=""/>
        <dsp:cNvSpPr/>
      </dsp:nvSpPr>
      <dsp:spPr>
        <a:xfrm>
          <a:off x="0" y="1371543"/>
          <a:ext cx="7772400" cy="89285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smtClean="0"/>
            <a:t>(b)A</a:t>
          </a:r>
          <a:r>
            <a:rPr lang="zh-CN" sz="1500" kern="1200" smtClean="0"/>
            <a:t>类地址范围：</a:t>
          </a:r>
          <a:r>
            <a:rPr lang="en-US" sz="1500" kern="1200" smtClean="0"/>
            <a:t>1.0.0.1-126.255.255.254 </a:t>
          </a:r>
          <a:endParaRPr lang="zh-CN" sz="1500" kern="1200"/>
        </a:p>
      </dsp:txBody>
      <dsp:txXfrm>
        <a:off x="43586" y="1415129"/>
        <a:ext cx="7685228" cy="805684"/>
      </dsp:txXfrm>
    </dsp:sp>
    <dsp:sp modelId="{8642EB80-2993-4EF6-98EF-8536F9683E01}">
      <dsp:nvSpPr>
        <dsp:cNvPr id="0" name=""/>
        <dsp:cNvSpPr/>
      </dsp:nvSpPr>
      <dsp:spPr>
        <a:xfrm>
          <a:off x="0" y="2307599"/>
          <a:ext cx="7772400" cy="89285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smtClean="0"/>
            <a:t>(c)A</a:t>
          </a:r>
          <a:r>
            <a:rPr lang="zh-CN" sz="1500" kern="1200" smtClean="0"/>
            <a:t>类地址中的私有地址和保留地址：其中</a:t>
          </a:r>
          <a:r>
            <a:rPr lang="en-US" sz="1500" kern="1200" smtClean="0"/>
            <a:t>10.X.X.X</a:t>
          </a:r>
          <a:r>
            <a:rPr lang="zh-CN" sz="1500" kern="1200" smtClean="0"/>
            <a:t>是私有地址（所谓的私有地址就是在互联网上不使用，而被用在局域网络中的地址）， 具体范围为</a:t>
          </a:r>
          <a:r>
            <a:rPr lang="en-US" sz="1500" kern="1200" smtClean="0"/>
            <a:t>10.0.0.0-10.255.255.255</a:t>
          </a:r>
          <a:r>
            <a:rPr lang="zh-CN" sz="1500" kern="1200" smtClean="0"/>
            <a:t>；</a:t>
          </a:r>
          <a:r>
            <a:rPr lang="en-US" sz="1500" kern="1200" smtClean="0"/>
            <a:t> 127.X.X.X</a:t>
          </a:r>
          <a:r>
            <a:rPr lang="zh-CN" sz="1500" kern="1200" smtClean="0"/>
            <a:t>是保留地址，用做循环测试用的，如用</a:t>
          </a:r>
          <a:r>
            <a:rPr lang="en-US" sz="1500" kern="1200" smtClean="0"/>
            <a:t>ping 127.0.0.1</a:t>
          </a:r>
          <a:r>
            <a:rPr lang="zh-CN" sz="1500" kern="1200" smtClean="0"/>
            <a:t>可以判断网卡工作是否正常。 </a:t>
          </a:r>
          <a:endParaRPr lang="zh-CN" sz="1500" kern="1200"/>
        </a:p>
      </dsp:txBody>
      <dsp:txXfrm>
        <a:off x="43586" y="2351185"/>
        <a:ext cx="7685228" cy="805684"/>
      </dsp:txXfrm>
    </dsp:sp>
    <dsp:sp modelId="{2F667F53-49FC-41C2-8FF3-055302BFE520}">
      <dsp:nvSpPr>
        <dsp:cNvPr id="0" name=""/>
        <dsp:cNvSpPr/>
      </dsp:nvSpPr>
      <dsp:spPr>
        <a:xfrm>
          <a:off x="0" y="3243656"/>
          <a:ext cx="7772400" cy="892856"/>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en-US" sz="1500" kern="1200" smtClean="0"/>
            <a:t>(d)A</a:t>
          </a:r>
          <a:r>
            <a:rPr lang="zh-CN" sz="1500" kern="1200" smtClean="0"/>
            <a:t>类地址适用于主机数达</a:t>
          </a:r>
          <a:r>
            <a:rPr lang="en-US" sz="1500" kern="1200" smtClean="0"/>
            <a:t>1600</a:t>
          </a:r>
          <a:r>
            <a:rPr lang="zh-CN" sz="1500" kern="1200" smtClean="0"/>
            <a:t>多万台的大型网络。</a:t>
          </a:r>
          <a:endParaRPr lang="zh-CN" sz="1500" kern="1200"/>
        </a:p>
      </dsp:txBody>
      <dsp:txXfrm>
        <a:off x="43586" y="3287242"/>
        <a:ext cx="7685228" cy="80568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6DC7FA-6EE6-49D8-8EF1-5D3F00AAA28B}">
      <dsp:nvSpPr>
        <dsp:cNvPr id="0" name=""/>
        <dsp:cNvSpPr/>
      </dsp:nvSpPr>
      <dsp:spPr>
        <a:xfrm>
          <a:off x="0" y="558854"/>
          <a:ext cx="7772400" cy="83333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(a)B</a:t>
          </a:r>
          <a:r>
            <a:rPr lang="zh-CN" sz="1400" kern="1200" smtClean="0"/>
            <a:t>类地址第</a:t>
          </a:r>
          <a:r>
            <a:rPr lang="en-US" sz="1400" kern="1200" smtClean="0"/>
            <a:t>1</a:t>
          </a:r>
          <a:r>
            <a:rPr lang="zh-CN" sz="1400" kern="1200" smtClean="0"/>
            <a:t>字节和第</a:t>
          </a:r>
          <a:r>
            <a:rPr lang="en-US" sz="1400" kern="1200" smtClean="0"/>
            <a:t>2</a:t>
          </a:r>
          <a:r>
            <a:rPr lang="zh-CN" sz="1400" kern="1200" smtClean="0"/>
            <a:t>字节为网络地址，其它</a:t>
          </a:r>
          <a:r>
            <a:rPr lang="en-US" sz="1400" kern="1200" smtClean="0"/>
            <a:t>2</a:t>
          </a:r>
          <a:r>
            <a:rPr lang="zh-CN" sz="1400" kern="1200" smtClean="0"/>
            <a:t>个字节为主机地址。 </a:t>
          </a:r>
          <a:endParaRPr lang="zh-CN" sz="1400" kern="1200"/>
        </a:p>
      </dsp:txBody>
      <dsp:txXfrm>
        <a:off x="40680" y="599534"/>
        <a:ext cx="7691040" cy="751972"/>
      </dsp:txXfrm>
    </dsp:sp>
    <dsp:sp modelId="{EA29969B-0BC9-4D93-83EB-4611FBDFCC5A}">
      <dsp:nvSpPr>
        <dsp:cNvPr id="0" name=""/>
        <dsp:cNvSpPr/>
      </dsp:nvSpPr>
      <dsp:spPr>
        <a:xfrm>
          <a:off x="0" y="1432507"/>
          <a:ext cx="7772400" cy="83333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(b)B</a:t>
          </a:r>
          <a:r>
            <a:rPr lang="zh-CN" sz="1400" kern="1200" smtClean="0"/>
            <a:t>类地址范围：</a:t>
          </a:r>
          <a:r>
            <a:rPr lang="en-US" sz="1400" kern="1200" smtClean="0"/>
            <a:t>128.0.0.1-191.255.255.254</a:t>
          </a:r>
          <a:r>
            <a:rPr lang="zh-CN" sz="1400" kern="1200" smtClean="0"/>
            <a:t>。 </a:t>
          </a:r>
          <a:endParaRPr lang="zh-CN" sz="1400" kern="1200"/>
        </a:p>
      </dsp:txBody>
      <dsp:txXfrm>
        <a:off x="40680" y="1473187"/>
        <a:ext cx="7691040" cy="751972"/>
      </dsp:txXfrm>
    </dsp:sp>
    <dsp:sp modelId="{04ED62CC-BBBC-4164-A280-3DC5DE2FF3F8}">
      <dsp:nvSpPr>
        <dsp:cNvPr id="0" name=""/>
        <dsp:cNvSpPr/>
      </dsp:nvSpPr>
      <dsp:spPr>
        <a:xfrm>
          <a:off x="0" y="2306160"/>
          <a:ext cx="7772400" cy="83333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(c)B</a:t>
          </a:r>
          <a:r>
            <a:rPr lang="zh-CN" sz="1400" kern="1200" smtClean="0"/>
            <a:t>类地址的私有地址和保留地址：其中</a:t>
          </a:r>
          <a:r>
            <a:rPr lang="en-US" sz="1400" kern="1200" smtClean="0"/>
            <a:t>172.16.0.0-172.31.255.255</a:t>
          </a:r>
          <a:r>
            <a:rPr lang="zh-CN" sz="1400" kern="1200" smtClean="0"/>
            <a:t>是私有地址；</a:t>
          </a:r>
          <a:r>
            <a:rPr lang="en-US" sz="1400" kern="1200" smtClean="0"/>
            <a:t>169.254.X.X</a:t>
          </a:r>
          <a:r>
            <a:rPr lang="zh-CN" sz="1400" kern="1200" smtClean="0"/>
            <a:t>是保留地址，如果你的</a:t>
          </a:r>
          <a:r>
            <a:rPr lang="en-US" sz="1400" kern="1200" smtClean="0"/>
            <a:t>IP</a:t>
          </a:r>
          <a:r>
            <a:rPr lang="zh-CN" sz="1400" kern="1200" smtClean="0"/>
            <a:t>地址是自动获取</a:t>
          </a:r>
          <a:r>
            <a:rPr lang="en-US" sz="1400" kern="1200" smtClean="0"/>
            <a:t>IP</a:t>
          </a:r>
          <a:r>
            <a:rPr lang="zh-CN" sz="1400" kern="1200" smtClean="0"/>
            <a:t>地址，而你在网络上又没有找到可用的</a:t>
          </a:r>
          <a:r>
            <a:rPr lang="en-US" sz="1400" kern="1200" smtClean="0"/>
            <a:t>DHCP</a:t>
          </a:r>
          <a:r>
            <a:rPr lang="zh-CN" sz="1400" kern="1200" smtClean="0"/>
            <a:t>服务器，就会得到其中一个</a:t>
          </a:r>
          <a:r>
            <a:rPr lang="en-US" sz="1400" kern="1200" smtClean="0"/>
            <a:t>IP</a:t>
          </a:r>
          <a:r>
            <a:rPr lang="zh-CN" sz="1400" kern="1200" smtClean="0"/>
            <a:t>，换句话说，如果发现主机</a:t>
          </a:r>
          <a:r>
            <a:rPr lang="en-US" sz="1400" kern="1200" smtClean="0"/>
            <a:t>IP</a:t>
          </a:r>
          <a:r>
            <a:rPr lang="zh-CN" sz="1400" kern="1200" smtClean="0"/>
            <a:t>地址是此类地址，则网络不能正常运行。 </a:t>
          </a:r>
          <a:endParaRPr lang="zh-CN" sz="1400" kern="1200"/>
        </a:p>
      </dsp:txBody>
      <dsp:txXfrm>
        <a:off x="40680" y="2346840"/>
        <a:ext cx="7691040" cy="751972"/>
      </dsp:txXfrm>
    </dsp:sp>
    <dsp:sp modelId="{84662EA4-E212-49F0-9285-3B7E12C68594}">
      <dsp:nvSpPr>
        <dsp:cNvPr id="0" name=""/>
        <dsp:cNvSpPr/>
      </dsp:nvSpPr>
      <dsp:spPr>
        <a:xfrm>
          <a:off x="0" y="3179812"/>
          <a:ext cx="7772400" cy="83333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smtClean="0"/>
            <a:t>(d)B</a:t>
          </a:r>
          <a:r>
            <a:rPr lang="zh-CN" sz="1400" kern="1200" smtClean="0"/>
            <a:t>类地址适用于中等大小的网络，每个网络所能容纳的计算机数为</a:t>
          </a:r>
          <a:r>
            <a:rPr lang="en-US" sz="1400" kern="1200" smtClean="0"/>
            <a:t>6</a:t>
          </a:r>
          <a:r>
            <a:rPr lang="zh-CN" sz="1400" kern="1200" smtClean="0"/>
            <a:t>万多台。</a:t>
          </a:r>
          <a:endParaRPr lang="zh-CN" sz="1400" kern="1200"/>
        </a:p>
      </dsp:txBody>
      <dsp:txXfrm>
        <a:off x="40680" y="3220492"/>
        <a:ext cx="7691040" cy="7519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E225E8-752C-4787-92AC-553BC3D523FD}">
      <dsp:nvSpPr>
        <dsp:cNvPr id="0" name=""/>
        <dsp:cNvSpPr/>
      </dsp:nvSpPr>
      <dsp:spPr>
        <a:xfrm>
          <a:off x="0" y="649800"/>
          <a:ext cx="7772400" cy="77921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(a)C</a:t>
          </a:r>
          <a:r>
            <a:rPr lang="zh-CN" sz="1800" kern="1200" dirty="0" smtClean="0"/>
            <a:t>类地址第</a:t>
          </a:r>
          <a:r>
            <a:rPr lang="en-US" sz="1800" kern="1200" dirty="0" smtClean="0"/>
            <a:t>1</a:t>
          </a:r>
          <a:r>
            <a:rPr lang="zh-CN" sz="1800" kern="1200" dirty="0" smtClean="0"/>
            <a:t>字节、第</a:t>
          </a:r>
          <a:r>
            <a:rPr lang="en-US" sz="1800" kern="1200" dirty="0" smtClean="0"/>
            <a:t>2</a:t>
          </a:r>
          <a:r>
            <a:rPr lang="zh-CN" sz="1800" kern="1200" dirty="0" smtClean="0"/>
            <a:t>字节和第</a:t>
          </a:r>
          <a:r>
            <a:rPr lang="en-US" sz="1800" kern="1200" dirty="0" smtClean="0"/>
            <a:t>3</a:t>
          </a:r>
          <a:r>
            <a:rPr lang="zh-CN" sz="1800" kern="1200" dirty="0" smtClean="0"/>
            <a:t>个字节为网络地址，第</a:t>
          </a:r>
          <a:r>
            <a:rPr lang="en-US" sz="1800" kern="1200" dirty="0" smtClean="0"/>
            <a:t>4</a:t>
          </a:r>
          <a:r>
            <a:rPr lang="zh-CN" sz="1800" kern="1200" dirty="0" smtClean="0"/>
            <a:t>个个字节为主机地址。另外第</a:t>
          </a:r>
          <a:r>
            <a:rPr lang="en-US" sz="1800" kern="1200" dirty="0" smtClean="0"/>
            <a:t>1</a:t>
          </a:r>
          <a:r>
            <a:rPr lang="zh-CN" sz="1800" kern="1200" dirty="0" smtClean="0"/>
            <a:t>个字节的前三位固定为</a:t>
          </a:r>
          <a:r>
            <a:rPr lang="en-US" sz="1800" kern="1200" dirty="0" smtClean="0"/>
            <a:t>110</a:t>
          </a:r>
          <a:r>
            <a:rPr lang="zh-CN" sz="1800" kern="1200" dirty="0" smtClean="0"/>
            <a:t>。 </a:t>
          </a:r>
          <a:endParaRPr lang="zh-CN" sz="1800" kern="1200" dirty="0"/>
        </a:p>
      </dsp:txBody>
      <dsp:txXfrm>
        <a:off x="38038" y="687838"/>
        <a:ext cx="7696324" cy="703143"/>
      </dsp:txXfrm>
    </dsp:sp>
    <dsp:sp modelId="{2B4BEC8B-25F1-4993-AF11-39AF1C1BBB78}">
      <dsp:nvSpPr>
        <dsp:cNvPr id="0" name=""/>
        <dsp:cNvSpPr/>
      </dsp:nvSpPr>
      <dsp:spPr>
        <a:xfrm>
          <a:off x="0" y="1480860"/>
          <a:ext cx="7772400" cy="77921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smtClean="0"/>
            <a:t>(b)C</a:t>
          </a:r>
          <a:r>
            <a:rPr lang="zh-CN" sz="1800" kern="1200" smtClean="0"/>
            <a:t>类地址范围：</a:t>
          </a:r>
          <a:r>
            <a:rPr lang="en-US" sz="1800" kern="1200" smtClean="0"/>
            <a:t>192.0.0.1-223.255.255.254</a:t>
          </a:r>
          <a:r>
            <a:rPr lang="zh-CN" sz="1800" kern="1200" smtClean="0"/>
            <a:t>。 </a:t>
          </a:r>
          <a:endParaRPr lang="zh-CN" sz="1800" kern="1200"/>
        </a:p>
      </dsp:txBody>
      <dsp:txXfrm>
        <a:off x="38038" y="1518898"/>
        <a:ext cx="7696324" cy="703143"/>
      </dsp:txXfrm>
    </dsp:sp>
    <dsp:sp modelId="{E816BA26-8A69-40E2-9E67-729F9BE36CB6}">
      <dsp:nvSpPr>
        <dsp:cNvPr id="0" name=""/>
        <dsp:cNvSpPr/>
      </dsp:nvSpPr>
      <dsp:spPr>
        <a:xfrm>
          <a:off x="0" y="2311920"/>
          <a:ext cx="7772400" cy="77921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smtClean="0"/>
            <a:t>(c)C</a:t>
          </a:r>
          <a:r>
            <a:rPr lang="zh-CN" sz="1800" kern="1200" smtClean="0"/>
            <a:t>类地址中的私有地址：</a:t>
          </a:r>
          <a:r>
            <a:rPr lang="en-US" sz="1800" kern="1200" smtClean="0"/>
            <a:t>192.168.X.X</a:t>
          </a:r>
          <a:r>
            <a:rPr lang="zh-CN" sz="1800" kern="1200" smtClean="0"/>
            <a:t>是私有地址，具体范围为</a:t>
          </a:r>
          <a:r>
            <a:rPr lang="en-US" sz="1800" kern="1200" smtClean="0"/>
            <a:t>192.168.0.0-192.168.255.255</a:t>
          </a:r>
          <a:r>
            <a:rPr lang="zh-CN" sz="1800" kern="1200" smtClean="0"/>
            <a:t>，一些宽带路由器，往往使用</a:t>
          </a:r>
          <a:r>
            <a:rPr lang="en-US" sz="1800" kern="1200" smtClean="0"/>
            <a:t>192.168.1.1</a:t>
          </a:r>
          <a:r>
            <a:rPr lang="zh-CN" sz="1800" kern="1200" smtClean="0"/>
            <a:t>作为缺省地址。</a:t>
          </a:r>
          <a:endParaRPr lang="zh-CN" sz="1800" kern="1200"/>
        </a:p>
      </dsp:txBody>
      <dsp:txXfrm>
        <a:off x="38038" y="2349958"/>
        <a:ext cx="7696324" cy="703143"/>
      </dsp:txXfrm>
    </dsp:sp>
    <dsp:sp modelId="{154A2103-75FB-42EB-9BD0-8ECA37961F25}">
      <dsp:nvSpPr>
        <dsp:cNvPr id="0" name=""/>
        <dsp:cNvSpPr/>
      </dsp:nvSpPr>
      <dsp:spPr>
        <a:xfrm>
          <a:off x="0" y="3142979"/>
          <a:ext cx="7772400" cy="779219"/>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smtClean="0"/>
            <a:t>(d)C</a:t>
          </a:r>
          <a:r>
            <a:rPr lang="zh-CN" sz="1800" kern="1200" smtClean="0"/>
            <a:t>类地址通常用于校园网或企业局域网等小型网络，每个网络最多只能包含</a:t>
          </a:r>
          <a:r>
            <a:rPr lang="en-US" sz="1800" kern="1200" smtClean="0"/>
            <a:t>254</a:t>
          </a:r>
          <a:r>
            <a:rPr lang="zh-CN" sz="1800" kern="1200" smtClean="0"/>
            <a:t>台计算机。</a:t>
          </a:r>
          <a:endParaRPr lang="zh-CN" sz="1800" kern="1200"/>
        </a:p>
      </dsp:txBody>
      <dsp:txXfrm>
        <a:off x="38038" y="3181017"/>
        <a:ext cx="7696324" cy="703143"/>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BA71E2-A501-4314-A532-0F62FCD73D16}">
      <dsp:nvSpPr>
        <dsp:cNvPr id="0" name=""/>
        <dsp:cNvSpPr/>
      </dsp:nvSpPr>
      <dsp:spPr>
        <a:xfrm>
          <a:off x="0" y="3168"/>
          <a:ext cx="7772400" cy="2028204"/>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IPv6</a:t>
          </a:r>
          <a:r>
            <a:rPr lang="zh-CN" sz="1800" kern="1200" dirty="0" smtClean="0"/>
            <a:t>是下一版本的互联网协议，也可以说是下一代互联网的协议，它的提出最初是因为随着互联网的迅速发展，</a:t>
          </a:r>
          <a:r>
            <a:rPr lang="en-US" sz="1800" kern="1200" dirty="0" smtClean="0"/>
            <a:t>IPv4</a:t>
          </a:r>
          <a:r>
            <a:rPr lang="zh-CN" sz="1800" kern="1200" dirty="0" smtClean="0"/>
            <a:t>定义的有限地址空间将被耗尽，地址空间的不足必将妨碍互联网的进一步发展。为了扩大地址空间，拟通过</a:t>
          </a:r>
          <a:r>
            <a:rPr lang="en-US" sz="1800" kern="1200" dirty="0" smtClean="0"/>
            <a:t>IPv6</a:t>
          </a:r>
          <a:r>
            <a:rPr lang="zh-CN" sz="1800" kern="1200" dirty="0" smtClean="0"/>
            <a:t>重新定义地址空间。</a:t>
          </a:r>
          <a:r>
            <a:rPr lang="en-US" sz="1800" kern="1200" dirty="0" smtClean="0"/>
            <a:t>IPv6</a:t>
          </a:r>
          <a:r>
            <a:rPr lang="zh-CN" sz="1800" kern="1200" dirty="0" smtClean="0"/>
            <a:t>采用</a:t>
          </a:r>
          <a:r>
            <a:rPr lang="en-US" sz="1800" kern="1200" dirty="0" smtClean="0"/>
            <a:t>128</a:t>
          </a:r>
          <a:r>
            <a:rPr lang="zh-CN" sz="1800" kern="1200" dirty="0" smtClean="0"/>
            <a:t>位地址长度，几乎可以不受限制地提供地址。按保守方法估算</a:t>
          </a:r>
          <a:r>
            <a:rPr lang="en-US" sz="1800" kern="1200" dirty="0" smtClean="0"/>
            <a:t>IPv6</a:t>
          </a:r>
          <a:r>
            <a:rPr lang="zh-CN" sz="1800" kern="1200" dirty="0" smtClean="0"/>
            <a:t>实际可分配的地址，整个地球的每平方米面积上仍可分配</a:t>
          </a:r>
          <a:r>
            <a:rPr lang="en-US" sz="1800" kern="1200" dirty="0" smtClean="0"/>
            <a:t>1000</a:t>
          </a:r>
          <a:r>
            <a:rPr lang="zh-CN" sz="1800" kern="1200" dirty="0" smtClean="0"/>
            <a:t>多个地址。</a:t>
          </a:r>
          <a:r>
            <a:rPr lang="en-US" sz="1800" kern="1200" dirty="0" smtClean="0"/>
            <a:t>   </a:t>
          </a:r>
          <a:endParaRPr lang="zh-CN" sz="1800" kern="1200" dirty="0"/>
        </a:p>
      </dsp:txBody>
      <dsp:txXfrm>
        <a:off x="99009" y="102177"/>
        <a:ext cx="7574382" cy="1830186"/>
      </dsp:txXfrm>
    </dsp:sp>
    <dsp:sp modelId="{CBC9861D-88E3-4690-A651-727AB2902CFC}">
      <dsp:nvSpPr>
        <dsp:cNvPr id="0" name=""/>
        <dsp:cNvSpPr/>
      </dsp:nvSpPr>
      <dsp:spPr>
        <a:xfrm>
          <a:off x="0" y="2040387"/>
          <a:ext cx="7772400" cy="125971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如果说</a:t>
          </a:r>
          <a:r>
            <a:rPr lang="en-US" sz="1800" kern="1200" dirty="0" smtClean="0"/>
            <a:t>IPv4</a:t>
          </a:r>
          <a:r>
            <a:rPr lang="zh-CN" sz="1800" kern="1200" dirty="0" smtClean="0"/>
            <a:t>实现的只是人机对话，而</a:t>
          </a:r>
          <a:r>
            <a:rPr lang="en-US" sz="1800" kern="1200" dirty="0" smtClean="0"/>
            <a:t>IPv6</a:t>
          </a:r>
          <a:r>
            <a:rPr lang="zh-CN" sz="1800" kern="1200" dirty="0" smtClean="0"/>
            <a:t>则扩展到任意事物之间的对话，它不仅可以为人类服务，还将服务于众多硬件设备，如家用电器、传感器、远程照相机、汽车等，它将是无时不在，无处不在的深入社会每个角落的真正的宽带网。而且它所带来的经济效益将非常巨大。</a:t>
          </a:r>
          <a:r>
            <a:rPr lang="en-US" sz="1800" kern="1200" dirty="0" smtClean="0"/>
            <a:t> </a:t>
          </a:r>
          <a:endParaRPr lang="zh-CN" sz="1800" kern="1200" dirty="0"/>
        </a:p>
      </dsp:txBody>
      <dsp:txXfrm>
        <a:off x="61494" y="2101881"/>
        <a:ext cx="7649412" cy="1136727"/>
      </dsp:txXfrm>
    </dsp:sp>
    <dsp:sp modelId="{958B5AF1-3BFC-4EE5-8806-D551553CBBA5}">
      <dsp:nvSpPr>
        <dsp:cNvPr id="0" name=""/>
        <dsp:cNvSpPr/>
      </dsp:nvSpPr>
      <dsp:spPr>
        <a:xfrm>
          <a:off x="0" y="3309116"/>
          <a:ext cx="7772400" cy="125971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当然，</a:t>
          </a:r>
          <a:r>
            <a:rPr lang="en-US" sz="1800" kern="1200" dirty="0" smtClean="0"/>
            <a:t>IPv6</a:t>
          </a:r>
          <a:r>
            <a:rPr lang="zh-CN" sz="1800" kern="1200" dirty="0" smtClean="0"/>
            <a:t>并非十全十美、一劳永逸，不可能解决所有问题。</a:t>
          </a:r>
          <a:r>
            <a:rPr lang="en-US" sz="1800" kern="1200" dirty="0" smtClean="0"/>
            <a:t>IPv6</a:t>
          </a:r>
          <a:r>
            <a:rPr lang="zh-CN" sz="1800" kern="1200" dirty="0" smtClean="0"/>
            <a:t>只能在发展中不断完善，也不可能在一夜之间发生，过渡需要时间和成本，但从长远看，</a:t>
          </a:r>
          <a:r>
            <a:rPr lang="en-US" sz="1800" kern="1200" dirty="0" smtClean="0"/>
            <a:t>IPv6</a:t>
          </a:r>
          <a:r>
            <a:rPr lang="zh-CN" sz="1800" kern="1200" dirty="0" smtClean="0"/>
            <a:t>有利于互联网的持续和长久发展。</a:t>
          </a:r>
          <a:r>
            <a:rPr lang="en-US" sz="1800" kern="1200" dirty="0" smtClean="0"/>
            <a:t> </a:t>
          </a:r>
          <a:endParaRPr lang="zh-CN" sz="1800" kern="1200" dirty="0"/>
        </a:p>
      </dsp:txBody>
      <dsp:txXfrm>
        <a:off x="61494" y="3370610"/>
        <a:ext cx="7649412" cy="1136727"/>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951D69-B918-4D5C-A62F-F4C36A58C40D}">
      <dsp:nvSpPr>
        <dsp:cNvPr id="0" name=""/>
        <dsp:cNvSpPr/>
      </dsp:nvSpPr>
      <dsp:spPr>
        <a:xfrm>
          <a:off x="0" y="392894"/>
          <a:ext cx="7772400" cy="519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249936" rIns="603225" bIns="85344" numCol="1" spcCol="1270" anchor="t" anchorCtr="0">
          <a:noAutofit/>
        </a:bodyPr>
        <a:lstStyle/>
        <a:p>
          <a:pPr marL="114300" lvl="1" indent="-114300" algn="l" defTabSz="533400" rtl="0">
            <a:lnSpc>
              <a:spcPct val="90000"/>
            </a:lnSpc>
            <a:spcBef>
              <a:spcPct val="0"/>
            </a:spcBef>
            <a:spcAft>
              <a:spcPct val="15000"/>
            </a:spcAft>
            <a:buChar char="••"/>
          </a:pPr>
          <a:r>
            <a:rPr lang="en-US" sz="1200" kern="1200" dirty="0" smtClean="0"/>
            <a:t>IPv4</a:t>
          </a:r>
          <a:r>
            <a:rPr lang="zh-CN" sz="1200" kern="1200" dirty="0" smtClean="0"/>
            <a:t>中规定</a:t>
          </a:r>
          <a:r>
            <a:rPr lang="en-US" sz="1200" kern="1200" dirty="0" smtClean="0"/>
            <a:t>IP</a:t>
          </a:r>
          <a:r>
            <a:rPr lang="zh-CN" sz="1200" kern="1200" dirty="0" smtClean="0"/>
            <a:t>地址长度为</a:t>
          </a:r>
          <a:r>
            <a:rPr lang="en-US" sz="1200" kern="1200" dirty="0" smtClean="0"/>
            <a:t>32</a:t>
          </a:r>
          <a:r>
            <a:rPr lang="zh-CN" sz="1200" kern="1200" dirty="0" smtClean="0"/>
            <a:t>，即有</a:t>
          </a:r>
          <a:r>
            <a:rPr lang="en-US" sz="1200" kern="1200" dirty="0" smtClean="0"/>
            <a:t>2^32-1</a:t>
          </a:r>
          <a:r>
            <a:rPr lang="zh-CN" sz="1200" kern="1200" dirty="0" smtClean="0"/>
            <a:t>个地址；而</a:t>
          </a:r>
          <a:r>
            <a:rPr lang="en-US" sz="1200" kern="1200" dirty="0" smtClean="0"/>
            <a:t>IPv6</a:t>
          </a:r>
          <a:r>
            <a:rPr lang="zh-CN" sz="1200" kern="1200" dirty="0" smtClean="0"/>
            <a:t>中</a:t>
          </a:r>
          <a:r>
            <a:rPr lang="en-US" sz="1200" kern="1200" dirty="0" smtClean="0"/>
            <a:t>IP</a:t>
          </a:r>
          <a:r>
            <a:rPr lang="zh-CN" sz="1200" kern="1200" dirty="0" smtClean="0"/>
            <a:t>地址的长度为</a:t>
          </a:r>
          <a:r>
            <a:rPr lang="en-US" sz="1200" kern="1200" dirty="0" smtClean="0"/>
            <a:t>128</a:t>
          </a:r>
          <a:r>
            <a:rPr lang="zh-CN" sz="1200" kern="1200" dirty="0" smtClean="0"/>
            <a:t>，即有</a:t>
          </a:r>
          <a:r>
            <a:rPr lang="en-US" sz="1200" kern="1200" dirty="0" smtClean="0"/>
            <a:t>2^128-1</a:t>
          </a:r>
          <a:r>
            <a:rPr lang="zh-CN" sz="1200" kern="1200" dirty="0" smtClean="0"/>
            <a:t>个地址。</a:t>
          </a:r>
          <a:r>
            <a:rPr lang="en-US" sz="1200" kern="1200" dirty="0" smtClean="0"/>
            <a:t>   </a:t>
          </a:r>
          <a:endParaRPr lang="zh-CN" sz="1200" kern="1200" dirty="0"/>
        </a:p>
      </dsp:txBody>
      <dsp:txXfrm>
        <a:off x="0" y="392894"/>
        <a:ext cx="7772400" cy="519750"/>
      </dsp:txXfrm>
    </dsp:sp>
    <dsp:sp modelId="{C77018B0-144E-419C-9F28-CB7D64CCC3E2}">
      <dsp:nvSpPr>
        <dsp:cNvPr id="0" name=""/>
        <dsp:cNvSpPr/>
      </dsp:nvSpPr>
      <dsp:spPr>
        <a:xfrm>
          <a:off x="388620" y="215774"/>
          <a:ext cx="5440680"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①更大的地址空间。</a:t>
          </a:r>
          <a:endParaRPr lang="zh-CN" altLang="en-US" sz="2000" b="1" kern="1200" dirty="0"/>
        </a:p>
      </dsp:txBody>
      <dsp:txXfrm>
        <a:off x="405913" y="233067"/>
        <a:ext cx="5406094" cy="319654"/>
      </dsp:txXfrm>
    </dsp:sp>
    <dsp:sp modelId="{E1FD1896-948E-4410-94CC-2A9F0AC36934}">
      <dsp:nvSpPr>
        <dsp:cNvPr id="0" name=""/>
        <dsp:cNvSpPr/>
      </dsp:nvSpPr>
      <dsp:spPr>
        <a:xfrm>
          <a:off x="0" y="1154565"/>
          <a:ext cx="7772400" cy="718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249936" rIns="603225" bIns="85344" numCol="1" spcCol="1270" anchor="t" anchorCtr="0">
          <a:noAutofit/>
        </a:bodyPr>
        <a:lstStyle/>
        <a:p>
          <a:pPr marL="114300" lvl="1" indent="-114300" algn="l" defTabSz="533400" rtl="0">
            <a:lnSpc>
              <a:spcPct val="90000"/>
            </a:lnSpc>
            <a:spcBef>
              <a:spcPct val="0"/>
            </a:spcBef>
            <a:spcAft>
              <a:spcPct val="15000"/>
            </a:spcAft>
            <a:buChar char="••"/>
          </a:pPr>
          <a:r>
            <a:rPr lang="en-US" sz="1200" kern="1200" dirty="0" smtClean="0"/>
            <a:t>IPv6</a:t>
          </a:r>
          <a:r>
            <a:rPr lang="zh-CN" sz="1200" kern="1200" dirty="0" smtClean="0"/>
            <a:t>的地址分配一开始就遵循聚类</a:t>
          </a:r>
          <a:r>
            <a:rPr lang="en-US" sz="1200" kern="1200" dirty="0" smtClean="0"/>
            <a:t>(Aggregation)</a:t>
          </a:r>
          <a:r>
            <a:rPr lang="zh-CN" sz="1200" kern="1200" dirty="0" smtClean="0"/>
            <a:t>的原则，这使得路由器能在路由表中用一条记录</a:t>
          </a:r>
          <a:r>
            <a:rPr lang="en-US" sz="1200" kern="1200" dirty="0" smtClean="0"/>
            <a:t>(Entry)</a:t>
          </a:r>
          <a:r>
            <a:rPr lang="zh-CN" sz="1200" kern="1200" dirty="0" smtClean="0"/>
            <a:t>表示一片子网，大大减小了路由器中路由表的长度，提高了路由器转发数据包的速度。</a:t>
          </a:r>
          <a:r>
            <a:rPr lang="en-US" sz="1200" kern="1200" dirty="0" smtClean="0"/>
            <a:t>   </a:t>
          </a:r>
          <a:endParaRPr lang="zh-CN" sz="1200" kern="1200" dirty="0"/>
        </a:p>
      </dsp:txBody>
      <dsp:txXfrm>
        <a:off x="0" y="1154565"/>
        <a:ext cx="7772400" cy="718200"/>
      </dsp:txXfrm>
    </dsp:sp>
    <dsp:sp modelId="{48D8D387-8CDD-4DD8-A201-CBBB641499B4}">
      <dsp:nvSpPr>
        <dsp:cNvPr id="0" name=""/>
        <dsp:cNvSpPr/>
      </dsp:nvSpPr>
      <dsp:spPr>
        <a:xfrm>
          <a:off x="388620" y="977445"/>
          <a:ext cx="5440680"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②更小的路由表。</a:t>
          </a:r>
          <a:endParaRPr lang="zh-CN" altLang="en-US" sz="2000" b="1" kern="1200" dirty="0"/>
        </a:p>
      </dsp:txBody>
      <dsp:txXfrm>
        <a:off x="405913" y="994738"/>
        <a:ext cx="5406094" cy="319654"/>
      </dsp:txXfrm>
    </dsp:sp>
    <dsp:sp modelId="{23CE5776-2494-4625-80E7-296EADABA0A7}">
      <dsp:nvSpPr>
        <dsp:cNvPr id="0" name=""/>
        <dsp:cNvSpPr/>
      </dsp:nvSpPr>
      <dsp:spPr>
        <a:xfrm>
          <a:off x="0" y="2114685"/>
          <a:ext cx="7772400" cy="519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249936" rIns="603225" bIns="85344" numCol="1" spcCol="1270" anchor="t" anchorCtr="0">
          <a:noAutofit/>
        </a:bodyPr>
        <a:lstStyle/>
        <a:p>
          <a:pPr marL="114300" lvl="1" indent="-114300" algn="l" defTabSz="533400" rtl="0">
            <a:lnSpc>
              <a:spcPct val="90000"/>
            </a:lnSpc>
            <a:spcBef>
              <a:spcPct val="0"/>
            </a:spcBef>
            <a:spcAft>
              <a:spcPct val="15000"/>
            </a:spcAft>
            <a:buChar char="••"/>
          </a:pPr>
          <a:r>
            <a:rPr lang="zh-CN" sz="1200" kern="1200" dirty="0" smtClean="0"/>
            <a:t>这使得网络上的多媒体应用有了长足发展的机会，为服务质量</a:t>
          </a:r>
          <a:r>
            <a:rPr lang="en-US" sz="1200" kern="1200" dirty="0" smtClean="0"/>
            <a:t>(</a:t>
          </a:r>
          <a:r>
            <a:rPr lang="en-US" sz="1200" kern="1200" dirty="0" err="1" smtClean="0"/>
            <a:t>QoS</a:t>
          </a:r>
          <a:r>
            <a:rPr lang="en-US" sz="1200" kern="1200" dirty="0" smtClean="0"/>
            <a:t>)</a:t>
          </a:r>
          <a:r>
            <a:rPr lang="zh-CN" sz="1200" kern="1200" dirty="0" smtClean="0"/>
            <a:t>控制提供了良好的网络平台</a:t>
          </a:r>
          <a:r>
            <a:rPr lang="en-US" sz="1200" kern="1200" dirty="0" smtClean="0"/>
            <a:t>.     </a:t>
          </a:r>
          <a:endParaRPr lang="zh-CN" sz="1200" kern="1200" dirty="0"/>
        </a:p>
      </dsp:txBody>
      <dsp:txXfrm>
        <a:off x="0" y="2114685"/>
        <a:ext cx="7772400" cy="519750"/>
      </dsp:txXfrm>
    </dsp:sp>
    <dsp:sp modelId="{AE2BA975-8065-411D-9B17-92AC6D12F93C}">
      <dsp:nvSpPr>
        <dsp:cNvPr id="0" name=""/>
        <dsp:cNvSpPr/>
      </dsp:nvSpPr>
      <dsp:spPr>
        <a:xfrm>
          <a:off x="388620" y="1937565"/>
          <a:ext cx="5440680"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zh-CN" sz="2000" b="1" kern="1200" dirty="0" smtClean="0"/>
            <a:t>③增强的组播支持以及对流的支持。</a:t>
          </a:r>
          <a:endParaRPr lang="zh-CN" sz="2000" b="1" kern="1200" dirty="0"/>
        </a:p>
      </dsp:txBody>
      <dsp:txXfrm>
        <a:off x="405913" y="1954858"/>
        <a:ext cx="5406094" cy="319654"/>
      </dsp:txXfrm>
    </dsp:sp>
    <dsp:sp modelId="{8B06E9F4-B0DB-4F4D-9E84-ECF638ACB4FD}">
      <dsp:nvSpPr>
        <dsp:cNvPr id="0" name=""/>
        <dsp:cNvSpPr/>
      </dsp:nvSpPr>
      <dsp:spPr>
        <a:xfrm>
          <a:off x="0" y="2876355"/>
          <a:ext cx="7772400" cy="519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249936" rIns="603225" bIns="85344" numCol="1" spcCol="1270" anchor="t" anchorCtr="0">
          <a:noAutofit/>
        </a:bodyPr>
        <a:lstStyle/>
        <a:p>
          <a:pPr marL="114300" lvl="1" indent="-114300" algn="l" defTabSz="533400" rtl="0">
            <a:lnSpc>
              <a:spcPct val="90000"/>
            </a:lnSpc>
            <a:spcBef>
              <a:spcPct val="0"/>
            </a:spcBef>
            <a:spcAft>
              <a:spcPct val="15000"/>
            </a:spcAft>
            <a:buChar char="••"/>
          </a:pPr>
          <a:r>
            <a:rPr lang="zh-CN" sz="1200" kern="1200" dirty="0" smtClean="0"/>
            <a:t>这是对</a:t>
          </a:r>
          <a:r>
            <a:rPr lang="en-US" sz="1200" kern="1200" dirty="0" smtClean="0"/>
            <a:t>DHCP</a:t>
          </a:r>
          <a:r>
            <a:rPr lang="zh-CN" sz="1200" kern="1200" dirty="0" smtClean="0"/>
            <a:t>协议的改进和扩展，使得网络</a:t>
          </a:r>
          <a:r>
            <a:rPr lang="en-US" sz="1200" kern="1200" dirty="0" smtClean="0"/>
            <a:t>(</a:t>
          </a:r>
          <a:r>
            <a:rPr lang="zh-CN" sz="1200" kern="1200" dirty="0" smtClean="0"/>
            <a:t>尤其是局域网</a:t>
          </a:r>
          <a:r>
            <a:rPr lang="en-US" sz="1200" kern="1200" dirty="0" smtClean="0"/>
            <a:t>)</a:t>
          </a:r>
          <a:r>
            <a:rPr lang="zh-CN" sz="1200" kern="1200" dirty="0" smtClean="0"/>
            <a:t>的管理更加方便和快捷。</a:t>
          </a:r>
          <a:endParaRPr lang="zh-CN" sz="1200" kern="1200" dirty="0"/>
        </a:p>
      </dsp:txBody>
      <dsp:txXfrm>
        <a:off x="0" y="2876355"/>
        <a:ext cx="7772400" cy="519750"/>
      </dsp:txXfrm>
    </dsp:sp>
    <dsp:sp modelId="{E0054650-6DEF-4639-B85C-A1CCB7D0AE45}">
      <dsp:nvSpPr>
        <dsp:cNvPr id="0" name=""/>
        <dsp:cNvSpPr/>
      </dsp:nvSpPr>
      <dsp:spPr>
        <a:xfrm>
          <a:off x="388620" y="2699234"/>
          <a:ext cx="5440680"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④加入了对自动配置的支持。</a:t>
          </a:r>
          <a:endParaRPr lang="zh-CN" altLang="en-US" sz="2000" b="1" kern="1200" dirty="0"/>
        </a:p>
      </dsp:txBody>
      <dsp:txXfrm>
        <a:off x="405913" y="2716527"/>
        <a:ext cx="5406094" cy="319654"/>
      </dsp:txXfrm>
    </dsp:sp>
    <dsp:sp modelId="{27DB03C2-AAD6-49DF-8599-FE1E9D726BC1}">
      <dsp:nvSpPr>
        <dsp:cNvPr id="0" name=""/>
        <dsp:cNvSpPr/>
      </dsp:nvSpPr>
      <dsp:spPr>
        <a:xfrm>
          <a:off x="0" y="3638025"/>
          <a:ext cx="7772400" cy="718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249936" rIns="603225" bIns="85344" numCol="1" spcCol="1270" anchor="t" anchorCtr="0">
          <a:noAutofit/>
        </a:bodyPr>
        <a:lstStyle/>
        <a:p>
          <a:pPr marL="114300" lvl="1" indent="-114300" algn="l" defTabSz="533400" rtl="0">
            <a:lnSpc>
              <a:spcPct val="90000"/>
            </a:lnSpc>
            <a:spcBef>
              <a:spcPct val="0"/>
            </a:spcBef>
            <a:spcAft>
              <a:spcPct val="15000"/>
            </a:spcAft>
            <a:buChar char="••"/>
          </a:pPr>
          <a:r>
            <a:rPr lang="zh-CN" sz="1200" kern="1200" dirty="0" smtClean="0"/>
            <a:t>在使用</a:t>
          </a:r>
          <a:r>
            <a:rPr lang="en-US" sz="1200" kern="1200" dirty="0" smtClean="0"/>
            <a:t>IPv6</a:t>
          </a:r>
          <a:r>
            <a:rPr lang="zh-CN" sz="1200" kern="1200" dirty="0" smtClean="0"/>
            <a:t>网络中用户可以对网络层的数据进行加密并对</a:t>
          </a:r>
          <a:r>
            <a:rPr lang="en-US" sz="1200" kern="1200" dirty="0" smtClean="0"/>
            <a:t>IP</a:t>
          </a:r>
          <a:r>
            <a:rPr lang="zh-CN" sz="1200" kern="1200" dirty="0" smtClean="0"/>
            <a:t>报文进行校验，这极大的增强了网络安全。</a:t>
          </a:r>
          <a:endParaRPr lang="zh-CN" sz="1200" kern="1200" dirty="0"/>
        </a:p>
      </dsp:txBody>
      <dsp:txXfrm>
        <a:off x="0" y="3638025"/>
        <a:ext cx="7772400" cy="718200"/>
      </dsp:txXfrm>
    </dsp:sp>
    <dsp:sp modelId="{9BC5E51F-C670-410B-92B6-821DC9BFEA79}">
      <dsp:nvSpPr>
        <dsp:cNvPr id="0" name=""/>
        <dsp:cNvSpPr/>
      </dsp:nvSpPr>
      <dsp:spPr>
        <a:xfrm>
          <a:off x="388620" y="3460905"/>
          <a:ext cx="5440680" cy="354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zh-CN" altLang="en-US" sz="2000" b="1" kern="1200" dirty="0" smtClean="0"/>
            <a:t>⑤更高的安全性。</a:t>
          </a:r>
          <a:endParaRPr lang="zh-CN" altLang="en-US" sz="2000" b="1" kern="1200" dirty="0"/>
        </a:p>
      </dsp:txBody>
      <dsp:txXfrm>
        <a:off x="405913" y="3478198"/>
        <a:ext cx="5406094" cy="319654"/>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C1ED07-8D7B-460C-AC7D-8E322287DD10}">
      <dsp:nvSpPr>
        <dsp:cNvPr id="0" name=""/>
        <dsp:cNvSpPr/>
      </dsp:nvSpPr>
      <dsp:spPr>
        <a:xfrm>
          <a:off x="0" y="385199"/>
          <a:ext cx="7772400" cy="18720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从技术上看，域名只是一个</a:t>
          </a:r>
          <a:r>
            <a:rPr lang="en-US" sz="2000" kern="1200" dirty="0" smtClean="0"/>
            <a:t>Internet</a:t>
          </a:r>
          <a:r>
            <a:rPr lang="zh-CN" sz="2000" kern="1200" dirty="0" smtClean="0"/>
            <a:t>中用于解决</a:t>
          </a:r>
          <a:r>
            <a:rPr lang="en-US" sz="2000" kern="1200" dirty="0" smtClean="0"/>
            <a:t>IP</a:t>
          </a:r>
          <a:r>
            <a:rPr lang="zh-CN" sz="2000" kern="1200" dirty="0" smtClean="0"/>
            <a:t>地址对应问题的一种方法。</a:t>
          </a:r>
          <a:r>
            <a:rPr lang="en-US" sz="2000" kern="1200" dirty="0" smtClean="0"/>
            <a:t>Internet</a:t>
          </a:r>
          <a:r>
            <a:rPr lang="zh-CN" sz="2000" kern="1200" dirty="0" smtClean="0"/>
            <a:t>域名是</a:t>
          </a:r>
          <a:r>
            <a:rPr lang="en-US" sz="2000" kern="1200" dirty="0" smtClean="0"/>
            <a:t>Internet</a:t>
          </a:r>
          <a:r>
            <a:rPr lang="zh-CN" sz="2000" kern="1200" dirty="0" smtClean="0"/>
            <a:t>网络上的一个服务器或一个网络系统的名字，在全世界，域名都是唯一的。从商界看，域名已被誉为“企业的网上商标”。没有一家企业不重视自己产品的标识</a:t>
          </a:r>
          <a:r>
            <a:rPr lang="en-US" sz="2000" kern="1200" dirty="0" smtClean="0"/>
            <a:t>--</a:t>
          </a:r>
          <a:r>
            <a:rPr lang="zh-CN" sz="2000" kern="1200" dirty="0" smtClean="0"/>
            <a:t>商标， 而域名的重要性和其价值，也已经被全世界的企业所认识。</a:t>
          </a:r>
          <a:endParaRPr lang="zh-CN" sz="2000" kern="1200" dirty="0"/>
        </a:p>
      </dsp:txBody>
      <dsp:txXfrm>
        <a:off x="91384" y="476583"/>
        <a:ext cx="7589632" cy="1689232"/>
      </dsp:txXfrm>
    </dsp:sp>
    <dsp:sp modelId="{9DE7DE50-0C58-494A-A4D9-2A6C1E89217F}">
      <dsp:nvSpPr>
        <dsp:cNvPr id="0" name=""/>
        <dsp:cNvSpPr/>
      </dsp:nvSpPr>
      <dsp:spPr>
        <a:xfrm>
          <a:off x="0" y="2314800"/>
          <a:ext cx="7772400" cy="18720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域名可分为不同级别，包括顶级域名与中文域名等。</a:t>
          </a:r>
          <a:endParaRPr lang="zh-CN" sz="2000" kern="1200"/>
        </a:p>
      </dsp:txBody>
      <dsp:txXfrm>
        <a:off x="91384" y="2406184"/>
        <a:ext cx="7589632" cy="16892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96A90-2BAB-4DE0-A519-2E47BAF11B21}">
      <dsp:nvSpPr>
        <dsp:cNvPr id="0" name=""/>
        <dsp:cNvSpPr/>
      </dsp:nvSpPr>
      <dsp:spPr>
        <a:xfrm>
          <a:off x="948" y="1360940"/>
          <a:ext cx="1850119" cy="185011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818" tIns="31750" rIns="101818" bIns="31750" numCol="1" spcCol="1270" anchor="ctr" anchorCtr="0">
          <a:noAutofit/>
        </a:bodyPr>
        <a:lstStyle/>
        <a:p>
          <a:pPr lvl="0" algn="ctr" defTabSz="1111250" rtl="0">
            <a:lnSpc>
              <a:spcPct val="90000"/>
            </a:lnSpc>
            <a:spcBef>
              <a:spcPct val="0"/>
            </a:spcBef>
            <a:spcAft>
              <a:spcPct val="35000"/>
            </a:spcAft>
          </a:pPr>
          <a:r>
            <a:rPr lang="zh-CN" sz="2500" kern="1200" dirty="0" smtClean="0"/>
            <a:t>（</a:t>
          </a:r>
          <a:r>
            <a:rPr lang="en-US" sz="2500" kern="1200" dirty="0" smtClean="0"/>
            <a:t>1</a:t>
          </a:r>
          <a:r>
            <a:rPr lang="zh-CN" sz="2500" kern="1200" dirty="0" smtClean="0"/>
            <a:t>）普通电信网</a:t>
          </a:r>
          <a:endParaRPr lang="zh-CN" sz="2500" kern="1200" dirty="0"/>
        </a:p>
      </dsp:txBody>
      <dsp:txXfrm>
        <a:off x="271892" y="1631884"/>
        <a:ext cx="1308231" cy="1308231"/>
      </dsp:txXfrm>
    </dsp:sp>
    <dsp:sp modelId="{BD166835-08EF-4F63-ACEB-8292EF4E4D2B}">
      <dsp:nvSpPr>
        <dsp:cNvPr id="0" name=""/>
        <dsp:cNvSpPr/>
      </dsp:nvSpPr>
      <dsp:spPr>
        <a:xfrm>
          <a:off x="1481044" y="1360940"/>
          <a:ext cx="1850119" cy="185011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818" tIns="31750" rIns="101818" bIns="31750" numCol="1" spcCol="1270" anchor="ctr" anchorCtr="0">
          <a:noAutofit/>
        </a:bodyPr>
        <a:lstStyle/>
        <a:p>
          <a:pPr lvl="0" algn="ctr" defTabSz="1111250" rtl="0">
            <a:lnSpc>
              <a:spcPct val="90000"/>
            </a:lnSpc>
            <a:spcBef>
              <a:spcPct val="0"/>
            </a:spcBef>
            <a:spcAft>
              <a:spcPct val="35000"/>
            </a:spcAft>
          </a:pPr>
          <a:r>
            <a:rPr lang="zh-CN" sz="2500" kern="1200" smtClean="0"/>
            <a:t>（</a:t>
          </a:r>
          <a:r>
            <a:rPr lang="en-US" sz="2500" kern="1200" smtClean="0"/>
            <a:t>2</a:t>
          </a:r>
          <a:r>
            <a:rPr lang="zh-CN" sz="2500" kern="1200" smtClean="0"/>
            <a:t>）数字数据网</a:t>
          </a:r>
          <a:endParaRPr lang="zh-CN" sz="2500" kern="1200"/>
        </a:p>
      </dsp:txBody>
      <dsp:txXfrm>
        <a:off x="1751988" y="1631884"/>
        <a:ext cx="1308231" cy="1308231"/>
      </dsp:txXfrm>
    </dsp:sp>
    <dsp:sp modelId="{04634738-EA89-426A-91A7-752FA5773187}">
      <dsp:nvSpPr>
        <dsp:cNvPr id="0" name=""/>
        <dsp:cNvSpPr/>
      </dsp:nvSpPr>
      <dsp:spPr>
        <a:xfrm>
          <a:off x="2961140" y="1360940"/>
          <a:ext cx="1850119" cy="185011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818" tIns="31750" rIns="101818" bIns="31750" numCol="1" spcCol="1270" anchor="ctr" anchorCtr="0">
          <a:noAutofit/>
        </a:bodyPr>
        <a:lstStyle/>
        <a:p>
          <a:pPr lvl="0" algn="ctr" defTabSz="1111250" rtl="0">
            <a:lnSpc>
              <a:spcPct val="90000"/>
            </a:lnSpc>
            <a:spcBef>
              <a:spcPct val="0"/>
            </a:spcBef>
            <a:spcAft>
              <a:spcPct val="35000"/>
            </a:spcAft>
          </a:pPr>
          <a:r>
            <a:rPr lang="zh-CN" sz="2500" kern="1200" smtClean="0"/>
            <a:t>（</a:t>
          </a:r>
          <a:r>
            <a:rPr lang="en-US" sz="2500" kern="1200" smtClean="0"/>
            <a:t>3</a:t>
          </a:r>
          <a:r>
            <a:rPr lang="zh-CN" sz="2500" kern="1200" smtClean="0"/>
            <a:t>）虚拟专用网</a:t>
          </a:r>
          <a:endParaRPr lang="zh-CN" sz="2500" kern="1200"/>
        </a:p>
      </dsp:txBody>
      <dsp:txXfrm>
        <a:off x="3232084" y="1631884"/>
        <a:ext cx="1308231" cy="1308231"/>
      </dsp:txXfrm>
    </dsp:sp>
    <dsp:sp modelId="{0744F48C-8FFC-4AF0-8685-B3A09DBB290B}">
      <dsp:nvSpPr>
        <dsp:cNvPr id="0" name=""/>
        <dsp:cNvSpPr/>
      </dsp:nvSpPr>
      <dsp:spPr>
        <a:xfrm>
          <a:off x="4441235" y="1360940"/>
          <a:ext cx="1850119" cy="185011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818" tIns="31750" rIns="101818" bIns="31750" numCol="1" spcCol="1270" anchor="ctr" anchorCtr="0">
          <a:noAutofit/>
        </a:bodyPr>
        <a:lstStyle/>
        <a:p>
          <a:pPr lvl="0" algn="ctr" defTabSz="1111250" rtl="0">
            <a:lnSpc>
              <a:spcPct val="90000"/>
            </a:lnSpc>
            <a:spcBef>
              <a:spcPct val="0"/>
            </a:spcBef>
            <a:spcAft>
              <a:spcPct val="35000"/>
            </a:spcAft>
          </a:pPr>
          <a:r>
            <a:rPr lang="zh-CN" sz="2500" kern="1200" smtClean="0"/>
            <a:t>（</a:t>
          </a:r>
          <a:r>
            <a:rPr lang="en-US" sz="2500" kern="1200" smtClean="0"/>
            <a:t>4</a:t>
          </a:r>
          <a:r>
            <a:rPr lang="zh-CN" sz="2500" kern="1200" smtClean="0"/>
            <a:t>）微波扩频通信网</a:t>
          </a:r>
          <a:endParaRPr lang="zh-CN" sz="2500" kern="1200"/>
        </a:p>
      </dsp:txBody>
      <dsp:txXfrm>
        <a:off x="4712179" y="1631884"/>
        <a:ext cx="1308231" cy="1308231"/>
      </dsp:txXfrm>
    </dsp:sp>
    <dsp:sp modelId="{2530562D-B0AA-4977-AE27-2EB1DEFB26D3}">
      <dsp:nvSpPr>
        <dsp:cNvPr id="0" name=""/>
        <dsp:cNvSpPr/>
      </dsp:nvSpPr>
      <dsp:spPr>
        <a:xfrm>
          <a:off x="5921331" y="1360940"/>
          <a:ext cx="1850119" cy="185011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01818" tIns="31750" rIns="101818" bIns="31750" numCol="1" spcCol="1270" anchor="ctr" anchorCtr="0">
          <a:noAutofit/>
        </a:bodyPr>
        <a:lstStyle/>
        <a:p>
          <a:pPr lvl="0" algn="ctr" defTabSz="1111250" rtl="0">
            <a:lnSpc>
              <a:spcPct val="90000"/>
            </a:lnSpc>
            <a:spcBef>
              <a:spcPct val="0"/>
            </a:spcBef>
            <a:spcAft>
              <a:spcPct val="35000"/>
            </a:spcAft>
          </a:pPr>
          <a:r>
            <a:rPr lang="zh-CN" sz="2500" kern="1200" smtClean="0"/>
            <a:t>（</a:t>
          </a:r>
          <a:r>
            <a:rPr lang="en-US" sz="2500" kern="1200" smtClean="0"/>
            <a:t>5</a:t>
          </a:r>
          <a:r>
            <a:rPr lang="zh-CN" sz="2500" kern="1200" smtClean="0"/>
            <a:t>）卫星通信网</a:t>
          </a:r>
          <a:endParaRPr lang="zh-CN" sz="2500" kern="1200"/>
        </a:p>
      </dsp:txBody>
      <dsp:txXfrm>
        <a:off x="6192275" y="1631884"/>
        <a:ext cx="1308231" cy="1308231"/>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1441FC-ADA7-438F-B888-A329186BAF4A}">
      <dsp:nvSpPr>
        <dsp:cNvPr id="0" name=""/>
        <dsp:cNvSpPr/>
      </dsp:nvSpPr>
      <dsp:spPr>
        <a:xfrm>
          <a:off x="0" y="904152"/>
          <a:ext cx="7772400" cy="2763694"/>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150000"/>
            </a:lnSpc>
            <a:spcBef>
              <a:spcPct val="0"/>
            </a:spcBef>
            <a:spcAft>
              <a:spcPct val="35000"/>
            </a:spcAft>
          </a:pPr>
          <a:r>
            <a:rPr lang="zh-CN" sz="2000" kern="1200" dirty="0" smtClean="0"/>
            <a:t>由于互联网起源于美国，使得英文成为互联网上资源的主要描述性文字。这一方面促使互联网技术和应用的国际化</a:t>
          </a:r>
          <a:r>
            <a:rPr lang="en-US" sz="2000" kern="1200" dirty="0" smtClean="0"/>
            <a:t>,</a:t>
          </a:r>
          <a:r>
            <a:rPr lang="zh-CN" sz="2000" kern="1200" dirty="0" smtClean="0"/>
            <a:t>另一方面又成为一些非英语文化地区人们融入互联网世界的障碍。中文域名系统的推出为使用中文的人可以在不改变自己的文字习惯的前提下</a:t>
          </a:r>
          <a:r>
            <a:rPr lang="en-US" sz="2000" kern="1200" dirty="0" smtClean="0"/>
            <a:t>,</a:t>
          </a:r>
          <a:r>
            <a:rPr lang="zh-CN" sz="2000" kern="1200" dirty="0" smtClean="0"/>
            <a:t>使用中文来访问互联网上的资源，包括中国互联网络信息中心（</a:t>
          </a:r>
          <a:r>
            <a:rPr lang="en-US" sz="2000" kern="1200" dirty="0" smtClean="0"/>
            <a:t>CNNIC</a:t>
          </a:r>
          <a:r>
            <a:rPr lang="zh-CN" sz="2000" kern="1200" dirty="0" smtClean="0"/>
            <a:t>）在内的一些研究和服务机构都在为此做着不懈的努力。</a:t>
          </a:r>
          <a:endParaRPr lang="zh-CN" sz="2000" kern="1200" dirty="0"/>
        </a:p>
      </dsp:txBody>
      <dsp:txXfrm>
        <a:off x="134912" y="1039064"/>
        <a:ext cx="7502576" cy="2493870"/>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9F1872-AEC9-49E5-99DB-E4E3C0D73454}">
      <dsp:nvSpPr>
        <dsp:cNvPr id="0" name=""/>
        <dsp:cNvSpPr/>
      </dsp:nvSpPr>
      <dsp:spPr>
        <a:xfrm>
          <a:off x="0" y="821217"/>
          <a:ext cx="7848872" cy="331567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150000"/>
            </a:lnSpc>
            <a:spcBef>
              <a:spcPct val="0"/>
            </a:spcBef>
            <a:spcAft>
              <a:spcPct val="35000"/>
            </a:spcAft>
          </a:pPr>
          <a:r>
            <a:rPr lang="zh-CN" sz="2000" kern="1200" dirty="0" smtClean="0"/>
            <a:t>尽管用数字表示的</a:t>
          </a:r>
          <a:r>
            <a:rPr lang="en-US" sz="2000" kern="1200" dirty="0" smtClean="0"/>
            <a:t>IP</a:t>
          </a:r>
          <a:r>
            <a:rPr lang="zh-CN" sz="2000" kern="1200" dirty="0" smtClean="0"/>
            <a:t>地址可以唯一确定某个网络中的某台主机，但其不便于记忆。为此，</a:t>
          </a:r>
          <a:r>
            <a:rPr lang="en-US" sz="2000" kern="1200" dirty="0" smtClean="0"/>
            <a:t>TCP/IP</a:t>
          </a:r>
          <a:r>
            <a:rPr lang="zh-CN" sz="2000" kern="1200" dirty="0" smtClean="0"/>
            <a:t>协议的专家们创建了域名系统（</a:t>
          </a:r>
          <a:r>
            <a:rPr lang="en-US" sz="2000" kern="1200" dirty="0" smtClean="0"/>
            <a:t>domain name system</a:t>
          </a:r>
          <a:r>
            <a:rPr lang="zh-CN" sz="2000" kern="1200" dirty="0" smtClean="0"/>
            <a:t>，简称</a:t>
          </a:r>
          <a:r>
            <a:rPr lang="en-US" sz="2000" kern="1200" dirty="0" smtClean="0"/>
            <a:t>DNS</a:t>
          </a:r>
          <a:r>
            <a:rPr lang="zh-CN" sz="2000" kern="1200" dirty="0" smtClean="0"/>
            <a:t>），用域名表示</a:t>
          </a:r>
          <a:r>
            <a:rPr lang="en-US" sz="2000" kern="1200" dirty="0" smtClean="0"/>
            <a:t>IP</a:t>
          </a:r>
          <a:r>
            <a:rPr lang="zh-CN" sz="2000" kern="1200" dirty="0" smtClean="0"/>
            <a:t>地址，为</a:t>
          </a:r>
          <a:r>
            <a:rPr lang="en-US" sz="2000" kern="1200" dirty="0" smtClean="0"/>
            <a:t>IP</a:t>
          </a:r>
          <a:r>
            <a:rPr lang="zh-CN" sz="2000" kern="1200" dirty="0" smtClean="0"/>
            <a:t>地址提供了简单的字符表示法，每一个域名也必须是唯一的，并与</a:t>
          </a:r>
          <a:r>
            <a:rPr lang="en-US" sz="2000" kern="1200" dirty="0" smtClean="0"/>
            <a:t>IP</a:t>
          </a:r>
          <a:r>
            <a:rPr lang="zh-CN" sz="2000" kern="1200" dirty="0" smtClean="0"/>
            <a:t>地址一一对应。这样，人们就可以使用域名来方便地进行相互访问。在</a:t>
          </a:r>
          <a:r>
            <a:rPr lang="en-US" sz="2000" kern="1200" dirty="0" smtClean="0"/>
            <a:t>Internet</a:t>
          </a:r>
          <a:r>
            <a:rPr lang="zh-CN" sz="2000" kern="1200" dirty="0" smtClean="0"/>
            <a:t>上有许多</a:t>
          </a:r>
          <a:r>
            <a:rPr lang="en-US" sz="2000" kern="1200" dirty="0" smtClean="0"/>
            <a:t>DNS</a:t>
          </a:r>
          <a:r>
            <a:rPr lang="zh-CN" sz="2000" kern="1200" dirty="0" smtClean="0"/>
            <a:t>服务器，能自动完成</a:t>
          </a:r>
          <a:r>
            <a:rPr lang="en-US" sz="2000" kern="1200" dirty="0" smtClean="0"/>
            <a:t>IP</a:t>
          </a:r>
          <a:r>
            <a:rPr lang="zh-CN" sz="2000" kern="1200" dirty="0" smtClean="0"/>
            <a:t>地址与其域名之间的相互翻译工作。</a:t>
          </a:r>
          <a:endParaRPr lang="zh-CN" sz="2000" kern="1200" dirty="0"/>
        </a:p>
      </dsp:txBody>
      <dsp:txXfrm>
        <a:off x="161858" y="983075"/>
        <a:ext cx="7525156" cy="2991959"/>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ADCC23-79DA-41E9-B8F3-5DDC045A392E}">
      <dsp:nvSpPr>
        <dsp:cNvPr id="0" name=""/>
        <dsp:cNvSpPr/>
      </dsp:nvSpPr>
      <dsp:spPr>
        <a:xfrm>
          <a:off x="37" y="90436"/>
          <a:ext cx="3631927" cy="576000"/>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sz="2000" kern="1200" smtClean="0"/>
            <a:t>（</a:t>
          </a:r>
          <a:r>
            <a:rPr lang="en-US" sz="2000" kern="1200" smtClean="0"/>
            <a:t>1</a:t>
          </a:r>
          <a:r>
            <a:rPr lang="zh-CN" sz="2000" kern="1200" smtClean="0"/>
            <a:t>）域名系统的结构</a:t>
          </a:r>
          <a:endParaRPr lang="zh-CN" sz="2000" kern="1200"/>
        </a:p>
      </dsp:txBody>
      <dsp:txXfrm>
        <a:off x="37" y="90436"/>
        <a:ext cx="3631927" cy="576000"/>
      </dsp:txXfrm>
    </dsp:sp>
    <dsp:sp modelId="{68F4FE94-E693-488E-90E7-6295B4E1B3B9}">
      <dsp:nvSpPr>
        <dsp:cNvPr id="0" name=""/>
        <dsp:cNvSpPr/>
      </dsp:nvSpPr>
      <dsp:spPr>
        <a:xfrm>
          <a:off x="37" y="666436"/>
          <a:ext cx="3631927" cy="4282199"/>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t>域名系统采用分层的命名方法，给网络上的计算机赋予有实际意义的字符型标识名。各层次之间用“</a:t>
          </a:r>
          <a:r>
            <a:rPr lang="en-US" sz="2000" kern="1200" dirty="0" smtClean="0"/>
            <a:t>.</a:t>
          </a:r>
          <a:r>
            <a:rPr lang="zh-CN" sz="2000" kern="1200" dirty="0" smtClean="0"/>
            <a:t>”隔开，层次的顺序从右往左依次称为顶级域名、二级域名、三级域名……这种分层结构可以避免主机名重名。</a:t>
          </a:r>
          <a:endParaRPr lang="zh-CN" sz="2000" kern="1200" dirty="0"/>
        </a:p>
        <a:p>
          <a:pPr marL="228600" lvl="1" indent="-228600" algn="l" defTabSz="889000" rtl="0">
            <a:lnSpc>
              <a:spcPct val="90000"/>
            </a:lnSpc>
            <a:spcBef>
              <a:spcPct val="0"/>
            </a:spcBef>
            <a:spcAft>
              <a:spcPct val="15000"/>
            </a:spcAft>
            <a:buChar char="••"/>
          </a:pPr>
          <a:r>
            <a:rPr lang="zh-CN" sz="2000" kern="1200" dirty="0" smtClean="0"/>
            <a:t>主机域名的一般结构是：主机名</a:t>
          </a:r>
          <a:r>
            <a:rPr lang="en-US" sz="2000" kern="1200" dirty="0" smtClean="0"/>
            <a:t>.</a:t>
          </a:r>
          <a:r>
            <a:rPr lang="zh-CN" sz="2000" kern="1200" dirty="0" smtClean="0"/>
            <a:t>…</a:t>
          </a:r>
          <a:r>
            <a:rPr lang="en-US" sz="2000" kern="1200" dirty="0" smtClean="0"/>
            <a:t>.</a:t>
          </a:r>
          <a:r>
            <a:rPr lang="zh-CN" sz="2000" kern="1200" dirty="0" smtClean="0"/>
            <a:t>三级域名</a:t>
          </a:r>
          <a:r>
            <a:rPr lang="en-US" sz="2000" kern="1200" dirty="0" smtClean="0"/>
            <a:t>.</a:t>
          </a:r>
          <a:r>
            <a:rPr lang="zh-CN" sz="2000" kern="1200" dirty="0" smtClean="0"/>
            <a:t>二级域名</a:t>
          </a:r>
          <a:r>
            <a:rPr lang="en-US" sz="2000" kern="1200" dirty="0" smtClean="0"/>
            <a:t>.</a:t>
          </a:r>
          <a:r>
            <a:rPr lang="zh-CN" sz="2000" kern="1200" dirty="0" smtClean="0"/>
            <a:t>顶级域名。如</a:t>
          </a:r>
          <a:r>
            <a:rPr lang="en-US" sz="2000" kern="1200" dirty="0" smtClean="0"/>
            <a:t>jlaudev.com.cn</a:t>
          </a:r>
          <a:r>
            <a:rPr lang="zh-CN" sz="2000" kern="1200" dirty="0" smtClean="0"/>
            <a:t>是长春科技学院校园网上的一台主机域名。</a:t>
          </a:r>
          <a:endParaRPr lang="zh-CN" sz="2000" kern="1200" dirty="0"/>
        </a:p>
      </dsp:txBody>
      <dsp:txXfrm>
        <a:off x="37" y="666436"/>
        <a:ext cx="3631927" cy="4282199"/>
      </dsp:txXfrm>
    </dsp:sp>
    <dsp:sp modelId="{93D27409-8FA6-4339-9F89-A5CA2FA0534A}">
      <dsp:nvSpPr>
        <dsp:cNvPr id="0" name=""/>
        <dsp:cNvSpPr/>
      </dsp:nvSpPr>
      <dsp:spPr>
        <a:xfrm>
          <a:off x="4140434" y="90436"/>
          <a:ext cx="3631927" cy="576000"/>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sz="2000" kern="1200" smtClean="0"/>
            <a:t>（</a:t>
          </a:r>
          <a:r>
            <a:rPr lang="en-US" sz="2000" kern="1200" smtClean="0"/>
            <a:t>2</a:t>
          </a:r>
          <a:r>
            <a:rPr lang="zh-CN" sz="2000" kern="1200" smtClean="0"/>
            <a:t>）域名解析</a:t>
          </a:r>
          <a:endParaRPr lang="zh-CN" sz="2000" kern="1200"/>
        </a:p>
      </dsp:txBody>
      <dsp:txXfrm>
        <a:off x="4140434" y="90436"/>
        <a:ext cx="3631927" cy="576000"/>
      </dsp:txXfrm>
    </dsp:sp>
    <dsp:sp modelId="{A165ACB6-FD4C-416F-8F49-4854134742FA}">
      <dsp:nvSpPr>
        <dsp:cNvPr id="0" name=""/>
        <dsp:cNvSpPr/>
      </dsp:nvSpPr>
      <dsp:spPr>
        <a:xfrm>
          <a:off x="4140434" y="666436"/>
          <a:ext cx="3631927" cy="4282199"/>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t>域名系统是为了方便用户记忆才建立的，要想访问</a:t>
          </a:r>
          <a:r>
            <a:rPr lang="en-US" sz="2000" kern="1200" dirty="0" smtClean="0"/>
            <a:t>Internet</a:t>
          </a:r>
          <a:r>
            <a:rPr lang="zh-CN" sz="2000" kern="1200" dirty="0" smtClean="0"/>
            <a:t>上的资源地址，还得通过</a:t>
          </a:r>
          <a:r>
            <a:rPr lang="en-US" sz="2000" kern="1200" dirty="0" smtClean="0"/>
            <a:t>IP</a:t>
          </a:r>
          <a:r>
            <a:rPr lang="zh-CN" sz="2000" kern="1200" dirty="0" smtClean="0"/>
            <a:t>地址来实现。域名解析就是将域名重新转换为</a:t>
          </a:r>
          <a:r>
            <a:rPr lang="en-US" sz="2000" kern="1200" dirty="0" smtClean="0"/>
            <a:t>IP</a:t>
          </a:r>
          <a:r>
            <a:rPr lang="zh-CN" sz="2000" kern="1200" dirty="0" smtClean="0"/>
            <a:t>地址的过程，需要由专门的域名解析服务器</a:t>
          </a:r>
          <a:r>
            <a:rPr lang="en-US" sz="2000" kern="1200" dirty="0" smtClean="0"/>
            <a:t>DNS</a:t>
          </a:r>
          <a:r>
            <a:rPr lang="zh-CN" sz="2000" kern="1200" dirty="0" smtClean="0"/>
            <a:t>来完成。</a:t>
          </a:r>
          <a:endParaRPr lang="zh-CN" sz="2000" kern="1200" dirty="0"/>
        </a:p>
      </dsp:txBody>
      <dsp:txXfrm>
        <a:off x="4140434" y="666436"/>
        <a:ext cx="3631927" cy="4282199"/>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066480-D868-429D-ADC9-6EEC563DF36D}">
      <dsp:nvSpPr>
        <dsp:cNvPr id="0" name=""/>
        <dsp:cNvSpPr/>
      </dsp:nvSpPr>
      <dsp:spPr>
        <a:xfrm>
          <a:off x="0" y="318240"/>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0ED4328-3CCD-45C0-8D2A-AF44FCCC6872}">
      <dsp:nvSpPr>
        <dsp:cNvPr id="0" name=""/>
        <dsp:cNvSpPr/>
      </dsp:nvSpPr>
      <dsp:spPr>
        <a:xfrm>
          <a:off x="388620" y="141120"/>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1. </a:t>
          </a:r>
          <a:r>
            <a:rPr lang="zh-CN" sz="2000" b="1" kern="1200" dirty="0" smtClean="0"/>
            <a:t>远程登录服务</a:t>
          </a:r>
          <a:r>
            <a:rPr lang="en-US" sz="2000" b="1" kern="1200" dirty="0" smtClean="0"/>
            <a:t>(Telnet) </a:t>
          </a:r>
          <a:endParaRPr lang="zh-CN" sz="2000" kern="1200" dirty="0"/>
        </a:p>
      </dsp:txBody>
      <dsp:txXfrm>
        <a:off x="405913" y="158413"/>
        <a:ext cx="5406094" cy="319654"/>
      </dsp:txXfrm>
    </dsp:sp>
    <dsp:sp modelId="{3F8AF4D4-8915-4088-BC3B-711EBCA9034E}">
      <dsp:nvSpPr>
        <dsp:cNvPr id="0" name=""/>
        <dsp:cNvSpPr/>
      </dsp:nvSpPr>
      <dsp:spPr>
        <a:xfrm>
          <a:off x="0" y="862560"/>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4FFFFC5E-B946-4642-AB8B-D131EA6CF018}">
      <dsp:nvSpPr>
        <dsp:cNvPr id="0" name=""/>
        <dsp:cNvSpPr/>
      </dsp:nvSpPr>
      <dsp:spPr>
        <a:xfrm>
          <a:off x="388620" y="685440"/>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2. </a:t>
          </a:r>
          <a:r>
            <a:rPr lang="zh-CN" sz="2000" b="1" kern="1200" dirty="0" smtClean="0"/>
            <a:t>文件传输服务</a:t>
          </a:r>
          <a:r>
            <a:rPr lang="en-US" sz="2000" b="1" kern="1200" dirty="0" smtClean="0"/>
            <a:t>(FTP) </a:t>
          </a:r>
          <a:endParaRPr lang="zh-CN" sz="2000" kern="1200" dirty="0"/>
        </a:p>
      </dsp:txBody>
      <dsp:txXfrm>
        <a:off x="405913" y="702733"/>
        <a:ext cx="5406094" cy="319654"/>
      </dsp:txXfrm>
    </dsp:sp>
    <dsp:sp modelId="{3ADA4F42-F898-4A2C-AB28-AAD8F5C0EDC5}">
      <dsp:nvSpPr>
        <dsp:cNvPr id="0" name=""/>
        <dsp:cNvSpPr/>
      </dsp:nvSpPr>
      <dsp:spPr>
        <a:xfrm>
          <a:off x="0" y="1406880"/>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B94FA8D-41D8-4C9B-8ADF-87B08696DF79}">
      <dsp:nvSpPr>
        <dsp:cNvPr id="0" name=""/>
        <dsp:cNvSpPr/>
      </dsp:nvSpPr>
      <dsp:spPr>
        <a:xfrm>
          <a:off x="388620" y="1229759"/>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3. </a:t>
          </a:r>
          <a:r>
            <a:rPr lang="zh-CN" sz="2000" b="1" kern="1200" dirty="0" smtClean="0"/>
            <a:t>电子邮件服务</a:t>
          </a:r>
          <a:r>
            <a:rPr lang="en-US" sz="2000" b="1" kern="1200" dirty="0" smtClean="0"/>
            <a:t>(E-Mail) </a:t>
          </a:r>
          <a:endParaRPr lang="zh-CN" sz="2000" kern="1200" dirty="0"/>
        </a:p>
      </dsp:txBody>
      <dsp:txXfrm>
        <a:off x="405913" y="1247052"/>
        <a:ext cx="5406094" cy="319654"/>
      </dsp:txXfrm>
    </dsp:sp>
    <dsp:sp modelId="{0B8A0F7C-F960-48FB-AF03-B511844BCEE1}">
      <dsp:nvSpPr>
        <dsp:cNvPr id="0" name=""/>
        <dsp:cNvSpPr/>
      </dsp:nvSpPr>
      <dsp:spPr>
        <a:xfrm>
          <a:off x="0" y="1951199"/>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538AE31-E6FA-4DA1-A87B-D1E455991A62}">
      <dsp:nvSpPr>
        <dsp:cNvPr id="0" name=""/>
        <dsp:cNvSpPr/>
      </dsp:nvSpPr>
      <dsp:spPr>
        <a:xfrm>
          <a:off x="388620" y="1774079"/>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4. </a:t>
          </a:r>
          <a:r>
            <a:rPr lang="zh-CN" sz="2000" b="1" kern="1200" dirty="0" smtClean="0"/>
            <a:t>网络新闻服务</a:t>
          </a:r>
          <a:r>
            <a:rPr lang="en-US" sz="2000" b="1" kern="1200" dirty="0" smtClean="0"/>
            <a:t>(Usenet) </a:t>
          </a:r>
          <a:endParaRPr lang="zh-CN" sz="2000" kern="1200" dirty="0"/>
        </a:p>
      </dsp:txBody>
      <dsp:txXfrm>
        <a:off x="405913" y="1791372"/>
        <a:ext cx="5406094" cy="319654"/>
      </dsp:txXfrm>
    </dsp:sp>
    <dsp:sp modelId="{E1D0D554-77DF-4B96-B111-F0A8482C04C4}">
      <dsp:nvSpPr>
        <dsp:cNvPr id="0" name=""/>
        <dsp:cNvSpPr/>
      </dsp:nvSpPr>
      <dsp:spPr>
        <a:xfrm>
          <a:off x="0" y="2495519"/>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986E93C-C891-4318-9589-9F3A91EC9084}">
      <dsp:nvSpPr>
        <dsp:cNvPr id="0" name=""/>
        <dsp:cNvSpPr/>
      </dsp:nvSpPr>
      <dsp:spPr>
        <a:xfrm>
          <a:off x="388620" y="2318399"/>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5. </a:t>
          </a:r>
          <a:r>
            <a:rPr lang="zh-CN" sz="2000" b="1" kern="1200" dirty="0" smtClean="0"/>
            <a:t>名址服务</a:t>
          </a:r>
          <a:r>
            <a:rPr lang="en-US" sz="2000" b="1" kern="1200" dirty="0" smtClean="0"/>
            <a:t>(Finger</a:t>
          </a:r>
          <a:r>
            <a:rPr lang="zh-CN" sz="2000" b="1" kern="1200" dirty="0" smtClean="0"/>
            <a:t>、</a:t>
          </a:r>
          <a:r>
            <a:rPr lang="en-US" sz="2000" b="1" kern="1200" dirty="0" err="1" smtClean="0"/>
            <a:t>Whois</a:t>
          </a:r>
          <a:r>
            <a:rPr lang="zh-CN" sz="2000" b="1" kern="1200" dirty="0" smtClean="0"/>
            <a:t>、</a:t>
          </a:r>
          <a:r>
            <a:rPr lang="en-US" sz="2000" b="1" kern="1200" dirty="0" smtClean="0"/>
            <a:t>X.500</a:t>
          </a:r>
          <a:r>
            <a:rPr lang="zh-CN" sz="2000" b="1" kern="1200" dirty="0" smtClean="0"/>
            <a:t>、</a:t>
          </a:r>
          <a:r>
            <a:rPr lang="en-US" sz="2000" b="1" kern="1200" dirty="0" err="1" smtClean="0"/>
            <a:t>Netfind</a:t>
          </a:r>
          <a:r>
            <a:rPr lang="en-US" sz="2000" b="1" kern="1200" dirty="0" smtClean="0"/>
            <a:t>) </a:t>
          </a:r>
          <a:endParaRPr lang="zh-CN" sz="2000" kern="1200" dirty="0"/>
        </a:p>
      </dsp:txBody>
      <dsp:txXfrm>
        <a:off x="405913" y="2335692"/>
        <a:ext cx="5406094" cy="319654"/>
      </dsp:txXfrm>
    </dsp:sp>
    <dsp:sp modelId="{8520AA09-4F3F-4198-B523-450BEF564D37}">
      <dsp:nvSpPr>
        <dsp:cNvPr id="0" name=""/>
        <dsp:cNvSpPr/>
      </dsp:nvSpPr>
      <dsp:spPr>
        <a:xfrm>
          <a:off x="0" y="3039839"/>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D130C622-5D70-4702-B6ED-26029774A0DE}">
      <dsp:nvSpPr>
        <dsp:cNvPr id="0" name=""/>
        <dsp:cNvSpPr/>
      </dsp:nvSpPr>
      <dsp:spPr>
        <a:xfrm>
          <a:off x="388620" y="2862719"/>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6. </a:t>
          </a:r>
          <a:r>
            <a:rPr lang="zh-CN" sz="2000" b="1" kern="1200" dirty="0" smtClean="0"/>
            <a:t>文档查询索引服务</a:t>
          </a:r>
          <a:r>
            <a:rPr lang="en-US" sz="2000" b="1" kern="1200" dirty="0" smtClean="0"/>
            <a:t>(Archie</a:t>
          </a:r>
          <a:r>
            <a:rPr lang="zh-CN" sz="2000" b="1" kern="1200" dirty="0" smtClean="0"/>
            <a:t>、</a:t>
          </a:r>
          <a:r>
            <a:rPr lang="en-US" sz="2000" b="1" kern="1200" dirty="0" smtClean="0"/>
            <a:t>WAIS) </a:t>
          </a:r>
          <a:endParaRPr lang="zh-CN" sz="2000" kern="1200" dirty="0"/>
        </a:p>
      </dsp:txBody>
      <dsp:txXfrm>
        <a:off x="405913" y="2880012"/>
        <a:ext cx="5406094" cy="319654"/>
      </dsp:txXfrm>
    </dsp:sp>
    <dsp:sp modelId="{145D43A4-642F-456C-8CA7-C6980A0DFAFA}">
      <dsp:nvSpPr>
        <dsp:cNvPr id="0" name=""/>
        <dsp:cNvSpPr/>
      </dsp:nvSpPr>
      <dsp:spPr>
        <a:xfrm>
          <a:off x="0" y="3584159"/>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95006DE-4F63-4DD4-912E-BC83A3851CF3}">
      <dsp:nvSpPr>
        <dsp:cNvPr id="0" name=""/>
        <dsp:cNvSpPr/>
      </dsp:nvSpPr>
      <dsp:spPr>
        <a:xfrm>
          <a:off x="388620" y="3407039"/>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7. </a:t>
          </a:r>
          <a:r>
            <a:rPr lang="zh-CN" sz="2000" b="1" kern="1200" dirty="0" smtClean="0"/>
            <a:t>信息浏览服务</a:t>
          </a:r>
          <a:r>
            <a:rPr lang="en-US" sz="2000" b="1" kern="1200" dirty="0" smtClean="0"/>
            <a:t>(Gopher</a:t>
          </a:r>
          <a:r>
            <a:rPr lang="zh-CN" sz="2000" b="1" kern="1200" dirty="0" smtClean="0"/>
            <a:t>、</a:t>
          </a:r>
          <a:r>
            <a:rPr lang="en-US" sz="2000" b="1" kern="1200" dirty="0" smtClean="0"/>
            <a:t>WWW) </a:t>
          </a:r>
          <a:endParaRPr lang="zh-CN" sz="2000" kern="1200" dirty="0"/>
        </a:p>
      </dsp:txBody>
      <dsp:txXfrm>
        <a:off x="405913" y="3424332"/>
        <a:ext cx="5406094" cy="319654"/>
      </dsp:txXfrm>
    </dsp:sp>
    <dsp:sp modelId="{F7D25A30-5397-43AA-8288-CBF3CCCA86A4}">
      <dsp:nvSpPr>
        <dsp:cNvPr id="0" name=""/>
        <dsp:cNvSpPr/>
      </dsp:nvSpPr>
      <dsp:spPr>
        <a:xfrm>
          <a:off x="0" y="4128480"/>
          <a:ext cx="7772400" cy="30240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C7A289A-CE72-4846-8573-8564CE0EA4E5}">
      <dsp:nvSpPr>
        <dsp:cNvPr id="0" name=""/>
        <dsp:cNvSpPr/>
      </dsp:nvSpPr>
      <dsp:spPr>
        <a:xfrm>
          <a:off x="388620" y="3951360"/>
          <a:ext cx="5440680" cy="354240"/>
        </a:xfrm>
        <a:prstGeom prst="roundRect">
          <a:avLst/>
        </a:prstGeom>
        <a:solidFill>
          <a:schemeClr val="l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5645" tIns="0" rIns="205645" bIns="0" numCol="1" spcCol="1270" anchor="ctr" anchorCtr="0">
          <a:noAutofit/>
        </a:bodyPr>
        <a:lstStyle/>
        <a:p>
          <a:pPr lvl="0" algn="l" defTabSz="889000" rtl="0">
            <a:lnSpc>
              <a:spcPct val="90000"/>
            </a:lnSpc>
            <a:spcBef>
              <a:spcPct val="0"/>
            </a:spcBef>
            <a:spcAft>
              <a:spcPct val="35000"/>
            </a:spcAft>
          </a:pPr>
          <a:r>
            <a:rPr lang="en-US" sz="2000" b="1" kern="1200" dirty="0" smtClean="0"/>
            <a:t>8. </a:t>
          </a:r>
          <a:r>
            <a:rPr lang="zh-CN" sz="2000" b="1" kern="1200" dirty="0" smtClean="0"/>
            <a:t>其它信息服务</a:t>
          </a:r>
          <a:r>
            <a:rPr lang="en-US" sz="2000" b="1" kern="1200" dirty="0" smtClean="0"/>
            <a:t>(Talk</a:t>
          </a:r>
          <a:r>
            <a:rPr lang="zh-CN" sz="2000" b="1" kern="1200" dirty="0" smtClean="0"/>
            <a:t>、</a:t>
          </a:r>
          <a:r>
            <a:rPr lang="en-US" sz="2000" b="1" kern="1200" dirty="0" smtClean="0"/>
            <a:t>IRC</a:t>
          </a:r>
          <a:r>
            <a:rPr lang="zh-CN" sz="2000" b="1" kern="1200" dirty="0" smtClean="0"/>
            <a:t>、</a:t>
          </a:r>
          <a:r>
            <a:rPr lang="en-US" sz="2000" b="1" kern="1200" dirty="0" smtClean="0"/>
            <a:t>MUD) </a:t>
          </a:r>
          <a:endParaRPr lang="zh-CN" sz="2000" kern="1200" dirty="0"/>
        </a:p>
      </dsp:txBody>
      <dsp:txXfrm>
        <a:off x="405913" y="3968653"/>
        <a:ext cx="5406094" cy="31965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F11145-D316-4946-B520-BC3CD4F59DEA}">
      <dsp:nvSpPr>
        <dsp:cNvPr id="0" name=""/>
        <dsp:cNvSpPr/>
      </dsp:nvSpPr>
      <dsp:spPr>
        <a:xfrm>
          <a:off x="0" y="538"/>
          <a:ext cx="7772400" cy="2782967"/>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物联网的英文名称叫“</a:t>
          </a:r>
          <a:r>
            <a:rPr lang="en-US" sz="2000" kern="1200" dirty="0" smtClean="0"/>
            <a:t>The Internet of things</a:t>
          </a:r>
          <a:r>
            <a:rPr lang="zh-CN" sz="2000" kern="1200" dirty="0" smtClean="0"/>
            <a:t>”，顾名思义，物联网就是“物物相连的互联网”。这有两层意思：第一，物联网的核心和基础仍然是互联网，是在互联网基础上延伸和扩展的网络；第二，其用户端延伸和扩展到了任何物品与物品之间，进行信息交换和通讯。严格地说，物联网的定义是：通过射频识别（</a:t>
          </a:r>
          <a:r>
            <a:rPr lang="en-US" sz="2000" kern="1200" dirty="0" smtClean="0"/>
            <a:t>RFID</a:t>
          </a:r>
          <a:r>
            <a:rPr lang="zh-CN" sz="2000" kern="1200" dirty="0" smtClean="0"/>
            <a:t>）、红外感应器、全球定位系统、激光扫描器等信息传感设备，按约定的协议，把任何物品与互联网连接起来，进行信息交换和通讯，以实现智能化识别、定位、跟踪、监控和管理的一种网络。</a:t>
          </a:r>
          <a:endParaRPr lang="zh-CN" sz="2000" kern="1200" dirty="0"/>
        </a:p>
      </dsp:txBody>
      <dsp:txXfrm>
        <a:off x="135853" y="136391"/>
        <a:ext cx="7500694" cy="2511261"/>
      </dsp:txXfrm>
    </dsp:sp>
    <dsp:sp modelId="{E289C773-EA6E-4C07-AE33-B204047EFEC0}">
      <dsp:nvSpPr>
        <dsp:cNvPr id="0" name=""/>
        <dsp:cNvSpPr/>
      </dsp:nvSpPr>
      <dsp:spPr>
        <a:xfrm>
          <a:off x="0" y="2791559"/>
          <a:ext cx="7772400" cy="177990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这里的“物”要满足以下条件才能够被纳入“物联网”的范围：要有相应信息的接收器；要有数据传输通路；要有一定的存储功能；要有</a:t>
          </a:r>
          <a:r>
            <a:rPr lang="en-US" sz="2000" kern="1200" dirty="0" smtClean="0"/>
            <a:t>CPU</a:t>
          </a:r>
          <a:r>
            <a:rPr lang="zh-CN" sz="2000" kern="1200" dirty="0" smtClean="0"/>
            <a:t>；要有操作系统；要有专门的应用程序；要有数据发送器；遵循物联网的通信协议；在世界网络中有可被识别的唯一编号。</a:t>
          </a:r>
          <a:endParaRPr lang="zh-CN" sz="2000" kern="1200" dirty="0"/>
        </a:p>
      </dsp:txBody>
      <dsp:txXfrm>
        <a:off x="86888" y="2878447"/>
        <a:ext cx="7598624" cy="1606126"/>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E7745-A3A5-42D5-94A0-39BA636BB134}">
      <dsp:nvSpPr>
        <dsp:cNvPr id="0" name=""/>
        <dsp:cNvSpPr/>
      </dsp:nvSpPr>
      <dsp:spPr>
        <a:xfrm>
          <a:off x="2428" y="491039"/>
          <a:ext cx="2368153" cy="691200"/>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90000"/>
            </a:lnSpc>
            <a:spcBef>
              <a:spcPct val="0"/>
            </a:spcBef>
            <a:spcAft>
              <a:spcPct val="35000"/>
            </a:spcAft>
          </a:pPr>
          <a:r>
            <a:rPr lang="zh-CN" sz="2400" kern="1200" dirty="0" smtClean="0"/>
            <a:t>（</a:t>
          </a:r>
          <a:r>
            <a:rPr lang="en-US" sz="2400" kern="1200" dirty="0" smtClean="0"/>
            <a:t>1</a:t>
          </a:r>
          <a:r>
            <a:rPr lang="zh-CN" sz="2400" kern="1200" dirty="0" smtClean="0"/>
            <a:t>）全面感知：</a:t>
          </a:r>
          <a:endParaRPr lang="zh-CN" sz="2400" kern="1200" dirty="0"/>
        </a:p>
      </dsp:txBody>
      <dsp:txXfrm>
        <a:off x="2428" y="491039"/>
        <a:ext cx="2368153" cy="691200"/>
      </dsp:txXfrm>
    </dsp:sp>
    <dsp:sp modelId="{7D1235E2-FB20-4E62-B8A5-F5207F334870}">
      <dsp:nvSpPr>
        <dsp:cNvPr id="0" name=""/>
        <dsp:cNvSpPr/>
      </dsp:nvSpPr>
      <dsp:spPr>
        <a:xfrm>
          <a:off x="2428" y="1182239"/>
          <a:ext cx="2368153" cy="289872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zh-CN" sz="2400" kern="1200" smtClean="0"/>
            <a:t>利用</a:t>
          </a:r>
          <a:r>
            <a:rPr lang="en-US" sz="2400" kern="1200" dirty="0" smtClean="0"/>
            <a:t>RFID</a:t>
          </a:r>
          <a:r>
            <a:rPr lang="zh-CN" sz="2400" kern="1200" smtClean="0"/>
            <a:t>、传感器、二维码，及其它各种的感知设备随时随地的采集各种动态对象，全面感知世界。</a:t>
          </a:r>
          <a:endParaRPr lang="zh-CN" sz="2400" kern="1200"/>
        </a:p>
      </dsp:txBody>
      <dsp:txXfrm>
        <a:off x="2428" y="1182239"/>
        <a:ext cx="2368153" cy="2898720"/>
      </dsp:txXfrm>
    </dsp:sp>
    <dsp:sp modelId="{BA70B1AD-0B13-4827-AF06-D7001434EB3C}">
      <dsp:nvSpPr>
        <dsp:cNvPr id="0" name=""/>
        <dsp:cNvSpPr/>
      </dsp:nvSpPr>
      <dsp:spPr>
        <a:xfrm>
          <a:off x="2702123" y="491039"/>
          <a:ext cx="2368153" cy="691200"/>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90000"/>
            </a:lnSpc>
            <a:spcBef>
              <a:spcPct val="0"/>
            </a:spcBef>
            <a:spcAft>
              <a:spcPct val="35000"/>
            </a:spcAft>
          </a:pPr>
          <a:r>
            <a:rPr lang="zh-CN" sz="2400" kern="1200" dirty="0" smtClean="0"/>
            <a:t>（</a:t>
          </a:r>
          <a:r>
            <a:rPr lang="en-US" sz="2400" kern="1200" dirty="0" smtClean="0"/>
            <a:t>2</a:t>
          </a:r>
          <a:r>
            <a:rPr lang="zh-CN" sz="2400" kern="1200" dirty="0" smtClean="0"/>
            <a:t>）可靠传送：</a:t>
          </a:r>
          <a:endParaRPr lang="zh-CN" sz="2400" kern="1200" dirty="0"/>
        </a:p>
      </dsp:txBody>
      <dsp:txXfrm>
        <a:off x="2702123" y="491039"/>
        <a:ext cx="2368153" cy="691200"/>
      </dsp:txXfrm>
    </dsp:sp>
    <dsp:sp modelId="{75C688BE-7705-4451-9E08-1584F1FE6C91}">
      <dsp:nvSpPr>
        <dsp:cNvPr id="0" name=""/>
        <dsp:cNvSpPr/>
      </dsp:nvSpPr>
      <dsp:spPr>
        <a:xfrm>
          <a:off x="2702123" y="1182239"/>
          <a:ext cx="2368153" cy="289872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zh-CN" sz="2400" kern="1200" smtClean="0"/>
            <a:t>利用</a:t>
          </a:r>
          <a:r>
            <a:rPr lang="zh-CN" sz="2400" kern="1200" dirty="0" smtClean="0"/>
            <a:t>以太网、无线网、移动网将感知的信息进行实时、准确地传送。</a:t>
          </a:r>
          <a:endParaRPr lang="zh-CN" sz="2400" kern="1200" dirty="0"/>
        </a:p>
      </dsp:txBody>
      <dsp:txXfrm>
        <a:off x="2702123" y="1182239"/>
        <a:ext cx="2368153" cy="2898720"/>
      </dsp:txXfrm>
    </dsp:sp>
    <dsp:sp modelId="{E60D0385-6BFD-4E2C-BC18-842612713F5F}">
      <dsp:nvSpPr>
        <dsp:cNvPr id="0" name=""/>
        <dsp:cNvSpPr/>
      </dsp:nvSpPr>
      <dsp:spPr>
        <a:xfrm>
          <a:off x="5401818" y="491039"/>
          <a:ext cx="2368153" cy="691200"/>
        </a:xfrm>
        <a:prstGeom prst="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rtl="0">
            <a:lnSpc>
              <a:spcPct val="90000"/>
            </a:lnSpc>
            <a:spcBef>
              <a:spcPct val="0"/>
            </a:spcBef>
            <a:spcAft>
              <a:spcPct val="35000"/>
            </a:spcAft>
          </a:pPr>
          <a:r>
            <a:rPr lang="zh-CN" sz="2400" kern="1200" dirty="0" smtClean="0"/>
            <a:t>（</a:t>
          </a:r>
          <a:r>
            <a:rPr lang="en-US" sz="2400" kern="1200" dirty="0" smtClean="0"/>
            <a:t>3</a:t>
          </a:r>
          <a:r>
            <a:rPr lang="zh-CN" sz="2400" kern="1200" dirty="0" smtClean="0"/>
            <a:t>）智能控制：</a:t>
          </a:r>
          <a:endParaRPr lang="zh-CN" sz="2400" kern="1200" dirty="0"/>
        </a:p>
      </dsp:txBody>
      <dsp:txXfrm>
        <a:off x="5401818" y="491039"/>
        <a:ext cx="2368153" cy="691200"/>
      </dsp:txXfrm>
    </dsp:sp>
    <dsp:sp modelId="{9D023621-F31C-40EF-ADA1-B5BF3105A103}">
      <dsp:nvSpPr>
        <dsp:cNvPr id="0" name=""/>
        <dsp:cNvSpPr/>
      </dsp:nvSpPr>
      <dsp:spPr>
        <a:xfrm>
          <a:off x="5401818" y="1182239"/>
          <a:ext cx="2368153" cy="2898720"/>
        </a:xfrm>
        <a:prstGeom prst="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zh-CN" sz="2400" kern="1200" dirty="0" smtClean="0"/>
            <a:t>对物体实现智能化的控制和管理，真正达到了人与物的沟通。</a:t>
          </a:r>
          <a:endParaRPr lang="zh-CN" sz="2400" kern="1200" dirty="0"/>
        </a:p>
      </dsp:txBody>
      <dsp:txXfrm>
        <a:off x="5401818" y="1182239"/>
        <a:ext cx="2368153" cy="289872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32000A-3DC8-4164-B5BB-A5A620A3B28D}">
      <dsp:nvSpPr>
        <dsp:cNvPr id="0" name=""/>
        <dsp:cNvSpPr/>
      </dsp:nvSpPr>
      <dsp:spPr>
        <a:xfrm rot="5400000">
          <a:off x="4870448" y="-1968417"/>
          <a:ext cx="829567" cy="49743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100000"/>
            </a:lnSpc>
            <a:spcBef>
              <a:spcPct val="0"/>
            </a:spcBef>
            <a:spcAft>
              <a:spcPct val="15000"/>
            </a:spcAft>
            <a:buChar char="••"/>
          </a:pPr>
          <a:r>
            <a:rPr lang="zh-CN" sz="1600" kern="1200" dirty="0" smtClean="0"/>
            <a:t>通过多种传感器、</a:t>
          </a:r>
          <a:r>
            <a:rPr lang="en-US" sz="1600" kern="1200" dirty="0" smtClean="0"/>
            <a:t>RFID</a:t>
          </a:r>
          <a:r>
            <a:rPr lang="zh-CN" sz="1600" kern="1200" dirty="0" smtClean="0"/>
            <a:t>、二维码、定位、地理识别系统、多媒体信息等数据采集技术，实现外部世界信息的感知和识别。</a:t>
          </a:r>
          <a:endParaRPr lang="zh-CN" sz="1600" kern="1200" dirty="0"/>
        </a:p>
      </dsp:txBody>
      <dsp:txXfrm rot="-5400000">
        <a:off x="2798064" y="144463"/>
        <a:ext cx="4933840" cy="748575"/>
      </dsp:txXfrm>
    </dsp:sp>
    <dsp:sp modelId="{1D7BCA29-92A2-471A-A64A-E11B2EA2C499}">
      <dsp:nvSpPr>
        <dsp:cNvPr id="0" name=""/>
        <dsp:cNvSpPr/>
      </dsp:nvSpPr>
      <dsp:spPr>
        <a:xfrm>
          <a:off x="0" y="270"/>
          <a:ext cx="2798064" cy="10369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dirty="0" smtClean="0"/>
            <a:t>感知技术</a:t>
          </a:r>
          <a:endParaRPr lang="zh-CN" sz="2400" kern="1200" dirty="0"/>
        </a:p>
      </dsp:txBody>
      <dsp:txXfrm>
        <a:off x="50620" y="50890"/>
        <a:ext cx="2696824" cy="935719"/>
      </dsp:txXfrm>
    </dsp:sp>
    <dsp:sp modelId="{9B181525-04A4-47BC-A634-5C304229D918}">
      <dsp:nvSpPr>
        <dsp:cNvPr id="0" name=""/>
        <dsp:cNvSpPr/>
      </dsp:nvSpPr>
      <dsp:spPr>
        <a:xfrm rot="5400000">
          <a:off x="4870448" y="-879609"/>
          <a:ext cx="829567" cy="49743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100000"/>
            </a:lnSpc>
            <a:spcBef>
              <a:spcPct val="0"/>
            </a:spcBef>
            <a:spcAft>
              <a:spcPct val="15000"/>
            </a:spcAft>
            <a:buChar char="••"/>
          </a:pPr>
          <a:r>
            <a:rPr lang="zh-CN" altLang="en-US" sz="1600" kern="1200" dirty="0" smtClean="0"/>
            <a:t>通过广泛的互联功能，实现感知信息高可靠性、高安全性进行传送，包括各种有线和无线传输技术、交换技术、组网技术、网关技术等。</a:t>
          </a:r>
          <a:endParaRPr lang="zh-CN" altLang="en-US" sz="1600" kern="1200" dirty="0"/>
        </a:p>
      </dsp:txBody>
      <dsp:txXfrm rot="-5400000">
        <a:off x="2798064" y="1233271"/>
        <a:ext cx="4933840" cy="748575"/>
      </dsp:txXfrm>
    </dsp:sp>
    <dsp:sp modelId="{5E4E56BB-B3E4-4FCD-A27B-CD27FB16F4D6}">
      <dsp:nvSpPr>
        <dsp:cNvPr id="0" name=""/>
        <dsp:cNvSpPr/>
      </dsp:nvSpPr>
      <dsp:spPr>
        <a:xfrm>
          <a:off x="0" y="1089078"/>
          <a:ext cx="2798064" cy="10369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dirty="0" smtClean="0"/>
            <a:t>网络和通信技术</a:t>
          </a:r>
          <a:endParaRPr lang="zh-CN" sz="2400" kern="1200" dirty="0"/>
        </a:p>
      </dsp:txBody>
      <dsp:txXfrm>
        <a:off x="50620" y="1139698"/>
        <a:ext cx="2696824" cy="935719"/>
      </dsp:txXfrm>
    </dsp:sp>
    <dsp:sp modelId="{08B264C5-C5E1-4F9F-ADEA-C2EEE3368A95}">
      <dsp:nvSpPr>
        <dsp:cNvPr id="0" name=""/>
        <dsp:cNvSpPr/>
      </dsp:nvSpPr>
      <dsp:spPr>
        <a:xfrm rot="5400000">
          <a:off x="4627553" y="345664"/>
          <a:ext cx="1305034" cy="496947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100000"/>
            </a:lnSpc>
            <a:spcBef>
              <a:spcPct val="0"/>
            </a:spcBef>
            <a:spcAft>
              <a:spcPct val="15000"/>
            </a:spcAft>
            <a:buChar char="••"/>
          </a:pPr>
          <a:r>
            <a:rPr lang="zh-CN" altLang="en-US" sz="1600" kern="1200" dirty="0" smtClean="0"/>
            <a:t>通过应用中间件提供跨行业、跨应用、跨系统之间的信息协同及共享和互通的功能，包括数据存储、并行计算、数据挖掘、平台服务、信息呈现、服务体系架构、软件和算法技术、云计算、大数据等。</a:t>
          </a:r>
          <a:endParaRPr lang="zh-CN" altLang="en-US" sz="1600" kern="1200" dirty="0"/>
        </a:p>
      </dsp:txBody>
      <dsp:txXfrm rot="-5400000">
        <a:off x="2795332" y="2241593"/>
        <a:ext cx="4905771" cy="1177620"/>
      </dsp:txXfrm>
    </dsp:sp>
    <dsp:sp modelId="{4C3C2AF1-4FF5-414C-BD16-5BFA39C7F1AB}">
      <dsp:nvSpPr>
        <dsp:cNvPr id="0" name=""/>
        <dsp:cNvSpPr/>
      </dsp:nvSpPr>
      <dsp:spPr>
        <a:xfrm>
          <a:off x="0" y="2197225"/>
          <a:ext cx="2795331" cy="12663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信息智能处理技术</a:t>
          </a:r>
          <a:endParaRPr lang="zh-CN" altLang="en-US" sz="2400" kern="1200" dirty="0"/>
        </a:p>
      </dsp:txBody>
      <dsp:txXfrm>
        <a:off x="61818" y="2259043"/>
        <a:ext cx="2671695" cy="1142720"/>
      </dsp:txXfrm>
    </dsp:sp>
    <dsp:sp modelId="{48F2A39F-28F3-4947-88E4-ED2803E5063E}">
      <dsp:nvSpPr>
        <dsp:cNvPr id="0" name=""/>
        <dsp:cNvSpPr/>
      </dsp:nvSpPr>
      <dsp:spPr>
        <a:xfrm rot="5400000">
          <a:off x="4870448" y="1566081"/>
          <a:ext cx="829567" cy="49743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rtl="0">
            <a:lnSpc>
              <a:spcPct val="100000"/>
            </a:lnSpc>
            <a:spcBef>
              <a:spcPct val="0"/>
            </a:spcBef>
            <a:spcAft>
              <a:spcPct val="15000"/>
            </a:spcAft>
            <a:buChar char="••"/>
          </a:pPr>
          <a:r>
            <a:rPr lang="zh-CN" altLang="en-US" sz="1600" kern="1200" dirty="0" smtClean="0"/>
            <a:t>主要是标识与解析、安全技术、网络管理、服务质量管理等公共技术。</a:t>
          </a:r>
          <a:endParaRPr lang="zh-CN" altLang="en-US" sz="1600" kern="1200" dirty="0"/>
        </a:p>
      </dsp:txBody>
      <dsp:txXfrm rot="-5400000">
        <a:off x="2798064" y="3678961"/>
        <a:ext cx="4933840" cy="748575"/>
      </dsp:txXfrm>
    </dsp:sp>
    <dsp:sp modelId="{06E68668-1CD5-4725-94FC-348B26C8AB9B}">
      <dsp:nvSpPr>
        <dsp:cNvPr id="0" name=""/>
        <dsp:cNvSpPr/>
      </dsp:nvSpPr>
      <dsp:spPr>
        <a:xfrm>
          <a:off x="0" y="3534769"/>
          <a:ext cx="2798064" cy="103695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dirty="0" smtClean="0"/>
            <a:t>公共技术</a:t>
          </a:r>
          <a:endParaRPr lang="zh-CN" sz="2400" kern="1200" dirty="0"/>
        </a:p>
      </dsp:txBody>
      <dsp:txXfrm>
        <a:off x="50620" y="3585389"/>
        <a:ext cx="2696824" cy="935719"/>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546B85-1956-4971-916D-892A8FF97DE9}">
      <dsp:nvSpPr>
        <dsp:cNvPr id="0" name=""/>
        <dsp:cNvSpPr/>
      </dsp:nvSpPr>
      <dsp:spPr>
        <a:xfrm>
          <a:off x="0" y="1354387"/>
          <a:ext cx="7772400" cy="1863225"/>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物联网的体系结构大致被公认有</a:t>
          </a:r>
          <a:r>
            <a:rPr lang="en-US" sz="2000" kern="1200" dirty="0" smtClean="0"/>
            <a:t>3</a:t>
          </a:r>
          <a:r>
            <a:rPr lang="zh-CN" sz="2000" kern="1200" dirty="0" smtClean="0"/>
            <a:t>个层次：底层是感知层，即以二维码、</a:t>
          </a:r>
          <a:r>
            <a:rPr lang="en-US" sz="2000" kern="1200" dirty="0" smtClean="0"/>
            <a:t>RFID</a:t>
          </a:r>
          <a:r>
            <a:rPr lang="zh-CN" sz="2000" kern="1200" dirty="0" smtClean="0"/>
            <a:t>、传感器为主，实现对“物”的识别；第二层是网络层，即通过现有的互联网、广电网络、通信网络等实现数据的传输与计算；最上面是是与行业需求相结合的应用层，即输入输出控制终端。如图</a:t>
          </a:r>
          <a:r>
            <a:rPr lang="en-US" sz="2000" kern="1200" dirty="0" smtClean="0"/>
            <a:t>6-33</a:t>
          </a:r>
          <a:r>
            <a:rPr lang="zh-CN" sz="2000" kern="1200" dirty="0" smtClean="0"/>
            <a:t>所示。</a:t>
          </a:r>
          <a:endParaRPr lang="zh-CN" sz="2000" kern="1200" dirty="0"/>
        </a:p>
      </dsp:txBody>
      <dsp:txXfrm>
        <a:off x="90955" y="1445342"/>
        <a:ext cx="7590490" cy="1681315"/>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A7D91C-DAF1-4B94-B825-AEE4B89A1ABC}">
      <dsp:nvSpPr>
        <dsp:cNvPr id="0" name=""/>
        <dsp:cNvSpPr/>
      </dsp:nvSpPr>
      <dsp:spPr>
        <a:xfrm>
          <a:off x="0" y="1889"/>
          <a:ext cx="7772400" cy="2685308"/>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感知层主要解决的是人类世界和物理世界的数据获取问题。主要用于采集物理世界中发生的物理事件和数据，包括各类物理量、身份标识、位置信息、音频、视频数据等。物联网的数据采集涉及传感器、</a:t>
          </a:r>
          <a:r>
            <a:rPr lang="en-US" sz="1800" kern="1200" dirty="0" smtClean="0"/>
            <a:t>RFID</a:t>
          </a:r>
          <a:r>
            <a:rPr lang="zh-CN" sz="1800" kern="1200" dirty="0" smtClean="0"/>
            <a:t>、二维条码等技术。感知层又分为数据采集与执行、短距离无线通信</a:t>
          </a:r>
          <a:r>
            <a:rPr lang="en-US" sz="1800" kern="1200" dirty="0" smtClean="0"/>
            <a:t>2</a:t>
          </a:r>
          <a:r>
            <a:rPr lang="zh-CN" sz="1800" kern="1200" dirty="0" smtClean="0"/>
            <a:t>个部分。数据采集与执行主要是运用智能传感器技术、身份识别以及其他信息采集技术，对物品进行基础信息采集，同时接收上层网络送来的控制信息，完成相应执行动作。这相当于给物品赋予了嘴巴、耳朵和手，既能向网络表达自己的各种信息，又能接收网络的控制命令，完成相应动作。短距离无线通信能完成小范围内的多个物品的信息集中与互通功能，相当于物品的脚。</a:t>
          </a:r>
          <a:endParaRPr lang="zh-CN" sz="1800" kern="1200" dirty="0"/>
        </a:p>
      </dsp:txBody>
      <dsp:txXfrm>
        <a:off x="131086" y="132975"/>
        <a:ext cx="7510228" cy="2423136"/>
      </dsp:txXfrm>
    </dsp:sp>
    <dsp:sp modelId="{A32096EC-5841-4BDD-8A33-3D8E7FCBB10E}">
      <dsp:nvSpPr>
        <dsp:cNvPr id="0" name=""/>
        <dsp:cNvSpPr/>
      </dsp:nvSpPr>
      <dsp:spPr>
        <a:xfrm>
          <a:off x="0" y="2696648"/>
          <a:ext cx="7772400" cy="1873462"/>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对于目前关注和应用较多的</a:t>
          </a:r>
          <a:r>
            <a:rPr lang="en-US" sz="1800" kern="1200" dirty="0" smtClean="0"/>
            <a:t>RFID</a:t>
          </a:r>
          <a:r>
            <a:rPr lang="zh-CN" sz="1800" kern="1200" dirty="0" smtClean="0"/>
            <a:t>网络来说，附着在设备上的</a:t>
          </a:r>
          <a:r>
            <a:rPr lang="en-US" sz="1800" kern="1200" dirty="0" smtClean="0"/>
            <a:t>RFID</a:t>
          </a:r>
          <a:r>
            <a:rPr lang="zh-CN" sz="1800" kern="1200" dirty="0" smtClean="0"/>
            <a:t>标签和用来识别</a:t>
          </a:r>
          <a:r>
            <a:rPr lang="en-US" sz="1800" kern="1200" dirty="0" smtClean="0"/>
            <a:t>RFID</a:t>
          </a:r>
          <a:r>
            <a:rPr lang="zh-CN" sz="1800" kern="1200" dirty="0" smtClean="0"/>
            <a:t>信息的扫描仪、感应器都属于物联网的感知层。在这一类物联网中被检测的信息就是</a:t>
          </a:r>
          <a:r>
            <a:rPr lang="en-US" sz="1800" kern="1200" dirty="0" smtClean="0"/>
            <a:t>RFID</a:t>
          </a:r>
          <a:r>
            <a:rPr lang="zh-CN" sz="1800" kern="1200" dirty="0" smtClean="0"/>
            <a:t>标签的内容，现在的电子（不停车）收费系统（</a:t>
          </a:r>
          <a:r>
            <a:rPr lang="en-US" sz="1800" kern="1200" dirty="0" smtClean="0"/>
            <a:t>Electronic Toll Collection</a:t>
          </a:r>
          <a:r>
            <a:rPr lang="zh-CN" sz="1800" kern="1200" dirty="0" smtClean="0"/>
            <a:t>，</a:t>
          </a:r>
          <a:r>
            <a:rPr lang="en-US" sz="1800" kern="1200" dirty="0" smtClean="0"/>
            <a:t>ETC</a:t>
          </a:r>
          <a:r>
            <a:rPr lang="zh-CN" sz="1800" kern="1200" dirty="0" smtClean="0"/>
            <a:t>）、超市仓储管理系统、飞机场的行李自动分类系统等都属于这一类结构的物联网应用。</a:t>
          </a:r>
          <a:endParaRPr lang="zh-CN" sz="1800" kern="1200" dirty="0"/>
        </a:p>
      </dsp:txBody>
      <dsp:txXfrm>
        <a:off x="91455" y="2788103"/>
        <a:ext cx="7589490" cy="1690552"/>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9DB5FA-AB72-479C-9CC7-C8B22072AB0A}">
      <dsp:nvSpPr>
        <dsp:cNvPr id="0" name=""/>
        <dsp:cNvSpPr/>
      </dsp:nvSpPr>
      <dsp:spPr>
        <a:xfrm>
          <a:off x="0" y="28619"/>
          <a:ext cx="7772400" cy="14742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dirty="0" smtClean="0"/>
            <a:t>网络层由各种网络，包括互联网、广电网、网络管理系统和云计算平台等组成，其作用相当于人的神经中枢和大脑，负责传递和处理感知层获取的信息。</a:t>
          </a:r>
          <a:endParaRPr lang="zh-CN" sz="1600" kern="1200" dirty="0"/>
        </a:p>
      </dsp:txBody>
      <dsp:txXfrm>
        <a:off x="71965" y="100584"/>
        <a:ext cx="7628470" cy="1330270"/>
      </dsp:txXfrm>
    </dsp:sp>
    <dsp:sp modelId="{1AC6631F-6166-4F75-A7F6-198CD31D78C3}">
      <dsp:nvSpPr>
        <dsp:cNvPr id="0" name=""/>
        <dsp:cNvSpPr/>
      </dsp:nvSpPr>
      <dsp:spPr>
        <a:xfrm>
          <a:off x="0" y="1548900"/>
          <a:ext cx="7772400" cy="14742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dirty="0" smtClean="0"/>
            <a:t>网络层完成大范围的信息沟通，主要借助于已有的广域网通信系统</a:t>
          </a:r>
          <a:r>
            <a:rPr lang="en-US" sz="1600" kern="1200" dirty="0" smtClean="0"/>
            <a:t>(</a:t>
          </a:r>
          <a:r>
            <a:rPr lang="zh-CN" sz="1600" kern="1200" dirty="0" smtClean="0"/>
            <a:t>如</a:t>
          </a:r>
          <a:r>
            <a:rPr lang="en-US" sz="1600" kern="1200" dirty="0" smtClean="0"/>
            <a:t>PSTN</a:t>
          </a:r>
          <a:r>
            <a:rPr lang="zh-CN" sz="1600" kern="1200" dirty="0" smtClean="0"/>
            <a:t>网络、移动通信网络、互联网等</a:t>
          </a:r>
          <a:r>
            <a:rPr lang="en-US" sz="1600" kern="1200" dirty="0" smtClean="0"/>
            <a:t>)</a:t>
          </a:r>
          <a:r>
            <a:rPr lang="zh-CN" sz="1600" kern="1200" dirty="0" smtClean="0"/>
            <a:t>，把感知层感知到的信息快速、可靠、安全地传送到地球的各个地方，使物品能够进行远距离、大范围的通信，以实现在全球范围内的通信。当然，现有的公众网络是针对人的应用而设计的，当物联网大规模发展之后，能否完全满足物联网数据通信的要求还有待验证。</a:t>
          </a:r>
          <a:endParaRPr lang="zh-CN" sz="1600" kern="1200" dirty="0"/>
        </a:p>
      </dsp:txBody>
      <dsp:txXfrm>
        <a:off x="71965" y="1620865"/>
        <a:ext cx="7628470" cy="1330270"/>
      </dsp:txXfrm>
    </dsp:sp>
    <dsp:sp modelId="{A7F21A43-B402-404D-9AE3-97A61F7C0D17}">
      <dsp:nvSpPr>
        <dsp:cNvPr id="0" name=""/>
        <dsp:cNvSpPr/>
      </dsp:nvSpPr>
      <dsp:spPr>
        <a:xfrm>
          <a:off x="0" y="3069180"/>
          <a:ext cx="7772400" cy="14742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zh-CN" sz="1600" kern="1200" smtClean="0"/>
            <a:t>即便如此，在物联网的初期，借助已有公众网络进行广域网通信也是必然的选择，如同上世纪</a:t>
          </a:r>
          <a:r>
            <a:rPr lang="en-US" sz="1600" kern="1200" smtClean="0"/>
            <a:t>90</a:t>
          </a:r>
          <a:r>
            <a:rPr lang="zh-CN" sz="1600" kern="1200" smtClean="0"/>
            <a:t>年代中期在</a:t>
          </a:r>
          <a:r>
            <a:rPr lang="en-US" sz="1600" kern="1200" smtClean="0"/>
            <a:t>ADSL</a:t>
          </a:r>
          <a:r>
            <a:rPr lang="zh-CN" sz="1600" kern="1200" smtClean="0"/>
            <a:t>与小区宽带发展起来之前，用电话线进行拨号上网一样，它也发挥了巨大的作用，完成了其应有的阶段性历史任务。</a:t>
          </a:r>
          <a:endParaRPr lang="zh-CN" sz="1600" kern="1200"/>
        </a:p>
      </dsp:txBody>
      <dsp:txXfrm>
        <a:off x="71965" y="3141145"/>
        <a:ext cx="7628470" cy="13302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3D9AB3-C30F-4E62-82D1-90039D6A6987}">
      <dsp:nvSpPr>
        <dsp:cNvPr id="0" name=""/>
        <dsp:cNvSpPr/>
      </dsp:nvSpPr>
      <dsp:spPr>
        <a:xfrm>
          <a:off x="0" y="567179"/>
          <a:ext cx="7772400" cy="3969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749808" rIns="603225" bIns="256032" numCol="1" spcCol="1270" anchor="t" anchorCtr="0">
          <a:noAutofit/>
        </a:bodyPr>
        <a:lstStyle/>
        <a:p>
          <a:pPr marL="285750" lvl="1" indent="-285750" algn="l" defTabSz="1600200" rtl="0">
            <a:lnSpc>
              <a:spcPct val="90000"/>
            </a:lnSpc>
            <a:spcBef>
              <a:spcPct val="0"/>
            </a:spcBef>
            <a:spcAft>
              <a:spcPct val="15000"/>
            </a:spcAft>
            <a:buChar char="••"/>
          </a:pPr>
          <a:r>
            <a:rPr lang="zh-CN" altLang="en-US" sz="3600" kern="1200" dirty="0" smtClean="0"/>
            <a:t>（</a:t>
          </a:r>
          <a:r>
            <a:rPr lang="en-US" altLang="zh-CN" sz="3600" kern="1200" dirty="0" smtClean="0"/>
            <a:t>1</a:t>
          </a:r>
          <a:r>
            <a:rPr lang="zh-CN" altLang="en-US" sz="3600" kern="1200" dirty="0" smtClean="0"/>
            <a:t>）</a:t>
          </a:r>
          <a:r>
            <a:rPr lang="zh-CN" sz="3600" kern="1200" dirty="0" smtClean="0"/>
            <a:t>通信控制处理机</a:t>
          </a:r>
          <a:endParaRPr lang="zh-CN" sz="3600" kern="1200" dirty="0"/>
        </a:p>
        <a:p>
          <a:pPr marL="285750" lvl="1" indent="-285750" algn="l" defTabSz="1600200" rtl="0">
            <a:lnSpc>
              <a:spcPct val="90000"/>
            </a:lnSpc>
            <a:spcBef>
              <a:spcPct val="0"/>
            </a:spcBef>
            <a:spcAft>
              <a:spcPct val="15000"/>
            </a:spcAft>
            <a:buChar char="••"/>
          </a:pPr>
          <a:r>
            <a:rPr lang="zh-CN" altLang="en-US" sz="3600" kern="1200" dirty="0" smtClean="0"/>
            <a:t>（</a:t>
          </a:r>
          <a:r>
            <a:rPr lang="en-US" altLang="zh-CN" sz="3600" kern="1200" dirty="0" smtClean="0"/>
            <a:t>2</a:t>
          </a:r>
          <a:r>
            <a:rPr lang="zh-CN" altLang="en-US" sz="3600" kern="1200" dirty="0" smtClean="0"/>
            <a:t>）</a:t>
          </a:r>
          <a:r>
            <a:rPr lang="zh-CN" sz="3600" kern="1200" dirty="0" smtClean="0"/>
            <a:t>通信线路</a:t>
          </a:r>
          <a:endParaRPr lang="zh-CN" sz="3600" kern="1200" dirty="0"/>
        </a:p>
        <a:p>
          <a:pPr marL="285750" lvl="1" indent="-285750" algn="l" defTabSz="1600200" rtl="0">
            <a:lnSpc>
              <a:spcPct val="90000"/>
            </a:lnSpc>
            <a:spcBef>
              <a:spcPct val="0"/>
            </a:spcBef>
            <a:spcAft>
              <a:spcPct val="15000"/>
            </a:spcAft>
            <a:buChar char="••"/>
          </a:pPr>
          <a:r>
            <a:rPr lang="zh-CN" altLang="en-US" sz="3600" kern="1200" dirty="0" smtClean="0"/>
            <a:t>（</a:t>
          </a:r>
          <a:r>
            <a:rPr lang="en-US" altLang="zh-CN" sz="3600" kern="1200" dirty="0" smtClean="0"/>
            <a:t>3</a:t>
          </a:r>
          <a:r>
            <a:rPr lang="zh-CN" altLang="en-US" sz="3600" kern="1200" dirty="0" smtClean="0"/>
            <a:t>）</a:t>
          </a:r>
          <a:r>
            <a:rPr lang="zh-CN" sz="3600" kern="1200" dirty="0" smtClean="0"/>
            <a:t>通信设备</a:t>
          </a:r>
          <a:endParaRPr lang="zh-CN" sz="3600" kern="1200" dirty="0"/>
        </a:p>
        <a:p>
          <a:pPr marL="285750" lvl="1" indent="-285750" algn="l" defTabSz="1600200" rtl="0">
            <a:lnSpc>
              <a:spcPct val="90000"/>
            </a:lnSpc>
            <a:spcBef>
              <a:spcPct val="0"/>
            </a:spcBef>
            <a:spcAft>
              <a:spcPct val="15000"/>
            </a:spcAft>
            <a:buChar char="••"/>
          </a:pPr>
          <a:endParaRPr lang="zh-CN" sz="3600" kern="1200" dirty="0"/>
        </a:p>
        <a:p>
          <a:pPr marL="285750" lvl="1" indent="-285750" algn="l" defTabSz="1600200" rtl="0">
            <a:lnSpc>
              <a:spcPct val="90000"/>
            </a:lnSpc>
            <a:spcBef>
              <a:spcPct val="0"/>
            </a:spcBef>
            <a:spcAft>
              <a:spcPct val="15000"/>
            </a:spcAft>
            <a:buChar char="••"/>
          </a:pPr>
          <a:endParaRPr lang="zh-CN" sz="3600" kern="1200" dirty="0"/>
        </a:p>
      </dsp:txBody>
      <dsp:txXfrm>
        <a:off x="0" y="567179"/>
        <a:ext cx="7772400" cy="3969000"/>
      </dsp:txXfrm>
    </dsp:sp>
    <dsp:sp modelId="{453E9193-4BAD-4344-B273-7D6C17D80DF3}">
      <dsp:nvSpPr>
        <dsp:cNvPr id="0" name=""/>
        <dsp:cNvSpPr/>
      </dsp:nvSpPr>
      <dsp:spPr>
        <a:xfrm>
          <a:off x="388620" y="35819"/>
          <a:ext cx="5440680" cy="1062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600200" rtl="0">
            <a:lnSpc>
              <a:spcPct val="90000"/>
            </a:lnSpc>
            <a:spcBef>
              <a:spcPct val="0"/>
            </a:spcBef>
            <a:spcAft>
              <a:spcPct val="35000"/>
            </a:spcAft>
          </a:pPr>
          <a:r>
            <a:rPr lang="en-US" altLang="zh-CN" sz="3600" b="1" kern="1200" dirty="0" smtClean="0"/>
            <a:t>1</a:t>
          </a:r>
          <a:r>
            <a:rPr lang="zh-CN" sz="3600" b="1" kern="1200" dirty="0" smtClean="0"/>
            <a:t>．</a:t>
          </a:r>
          <a:r>
            <a:rPr lang="zh-CN" altLang="en-US" sz="3600" b="1" kern="1200" dirty="0" smtClean="0"/>
            <a:t>通信</a:t>
          </a:r>
          <a:r>
            <a:rPr lang="zh-CN" sz="3600" b="1" kern="1200" dirty="0" smtClean="0"/>
            <a:t>子网</a:t>
          </a:r>
          <a:endParaRPr lang="zh-CN" sz="3600" kern="1200" dirty="0"/>
        </a:p>
      </dsp:txBody>
      <dsp:txXfrm>
        <a:off x="440498" y="87697"/>
        <a:ext cx="5336924" cy="958964"/>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9FCCB1-7C7C-47D6-AB57-DD1B00F54B63}">
      <dsp:nvSpPr>
        <dsp:cNvPr id="0" name=""/>
        <dsp:cNvSpPr/>
      </dsp:nvSpPr>
      <dsp:spPr>
        <a:xfrm>
          <a:off x="0" y="1395"/>
          <a:ext cx="7772400" cy="2258684"/>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应用层完成物品信息的汇总、协同、共享、互通、分析、决策等功能，相当于物联网的控制层、决策层。物联网的根本还是为人服务，应用层完成物品与人的最终交互，前面两层将物品的信息大范围地收集起来，汇总在应用层进行统一分析、决策，用于支撑跨行业、跨应用、跨系统之间的信息协同、共享、互通，提高信息的综合利用度，最大程度地为人类服务。</a:t>
          </a:r>
          <a:endParaRPr lang="zh-CN" sz="1800" kern="1200" dirty="0"/>
        </a:p>
      </dsp:txBody>
      <dsp:txXfrm>
        <a:off x="110260" y="111655"/>
        <a:ext cx="7551880" cy="2038164"/>
      </dsp:txXfrm>
    </dsp:sp>
    <dsp:sp modelId="{5451DA45-D410-4E21-BDD7-FE1B4907DE5E}">
      <dsp:nvSpPr>
        <dsp:cNvPr id="0" name=""/>
        <dsp:cNvSpPr/>
      </dsp:nvSpPr>
      <dsp:spPr>
        <a:xfrm>
          <a:off x="0" y="2311920"/>
          <a:ext cx="7772400" cy="2258684"/>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应用层是物联网和用户的接口，它与行业需求相结合，实现物联网的智能应用。根据用户需求，应用层构建面向各类行业实际应用的管理平台和运行平台，并根据各种应用的特点集成相关的内容服务。为了更好地提供准确的信息服务，必须结合不同行业的专业知识和业务模型，通过大数据、云计算、海计算、数据挖掘、分布式数据处理等数据分析处理技术支撑，完成诸如食品安全控制、现代物流管理、数字医疗、智能交通、智能建筑、环境保护、数字家庭等智能化信息管理。</a:t>
          </a:r>
          <a:endParaRPr lang="zh-CN" sz="1800" kern="1200" dirty="0"/>
        </a:p>
      </dsp:txBody>
      <dsp:txXfrm>
        <a:off x="110260" y="2422180"/>
        <a:ext cx="7551880" cy="2038164"/>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3A9973-10A5-4B38-9077-531A09F4CE29}">
      <dsp:nvSpPr>
        <dsp:cNvPr id="0" name=""/>
        <dsp:cNvSpPr/>
      </dsp:nvSpPr>
      <dsp:spPr>
        <a:xfrm rot="5400000">
          <a:off x="-126454" y="130295"/>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第一</a:t>
          </a:r>
          <a:endParaRPr lang="zh-CN" sz="1400" kern="1200" dirty="0"/>
        </a:p>
      </dsp:txBody>
      <dsp:txXfrm rot="-5400000">
        <a:off x="2" y="298901"/>
        <a:ext cx="590121" cy="252910"/>
      </dsp:txXfrm>
    </dsp:sp>
    <dsp:sp modelId="{8A721003-2C5D-4BC4-BFCF-7BA5E5C0B633}">
      <dsp:nvSpPr>
        <dsp:cNvPr id="0" name=""/>
        <dsp:cNvSpPr/>
      </dsp:nvSpPr>
      <dsp:spPr>
        <a:xfrm rot="5400000">
          <a:off x="3907131" y="-3313168"/>
          <a:ext cx="548258"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smtClean="0"/>
            <a:t>M2M</a:t>
          </a:r>
          <a:r>
            <a:rPr lang="zh-CN" sz="1800" kern="1200" dirty="0" smtClean="0"/>
            <a:t>车联网市场是最具内生动力和商业化更加成熟的两个领域</a:t>
          </a:r>
          <a:endParaRPr lang="zh-CN" sz="1800" kern="1200" dirty="0"/>
        </a:p>
      </dsp:txBody>
      <dsp:txXfrm rot="-5400000">
        <a:off x="590121" y="30606"/>
        <a:ext cx="7155514" cy="494730"/>
      </dsp:txXfrm>
    </dsp:sp>
    <dsp:sp modelId="{E2C1E2D7-132A-4A95-ACFB-4BFE2F992BB0}">
      <dsp:nvSpPr>
        <dsp:cNvPr id="0" name=""/>
        <dsp:cNvSpPr/>
      </dsp:nvSpPr>
      <dsp:spPr>
        <a:xfrm rot="5400000">
          <a:off x="-126454" y="874553"/>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第二</a:t>
          </a:r>
          <a:endParaRPr lang="zh-CN" sz="1400" kern="1200" dirty="0"/>
        </a:p>
      </dsp:txBody>
      <dsp:txXfrm rot="-5400000">
        <a:off x="2" y="1043159"/>
        <a:ext cx="590121" cy="252910"/>
      </dsp:txXfrm>
    </dsp:sp>
    <dsp:sp modelId="{42642FD3-DA43-4B55-AC6B-895B23D0642F}">
      <dsp:nvSpPr>
        <dsp:cNvPr id="0" name=""/>
        <dsp:cNvSpPr/>
      </dsp:nvSpPr>
      <dsp:spPr>
        <a:xfrm rot="5400000">
          <a:off x="3907275" y="-2569055"/>
          <a:ext cx="547970"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整体的物联网在未来整个工业方面的应用，将推动工业整个转型升级和新产业革命的发展</a:t>
          </a:r>
          <a:r>
            <a:rPr lang="zh-CN" altLang="en-US" sz="1500" kern="1200" dirty="0" smtClean="0"/>
            <a:t>。</a:t>
          </a:r>
          <a:endParaRPr lang="zh-CN" altLang="en-US" sz="1500" kern="1200" dirty="0"/>
        </a:p>
      </dsp:txBody>
      <dsp:txXfrm rot="-5400000">
        <a:off x="590121" y="774849"/>
        <a:ext cx="7155528" cy="494470"/>
      </dsp:txXfrm>
    </dsp:sp>
    <dsp:sp modelId="{C9E0C3D6-C739-4794-A11B-052FE36C3DC0}">
      <dsp:nvSpPr>
        <dsp:cNvPr id="0" name=""/>
        <dsp:cNvSpPr/>
      </dsp:nvSpPr>
      <dsp:spPr>
        <a:xfrm rot="5400000">
          <a:off x="-126454" y="1618810"/>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第三</a:t>
          </a:r>
          <a:endParaRPr lang="zh-CN" sz="1400" kern="1200" dirty="0"/>
        </a:p>
      </dsp:txBody>
      <dsp:txXfrm rot="-5400000">
        <a:off x="2" y="1787416"/>
        <a:ext cx="590121" cy="252910"/>
      </dsp:txXfrm>
    </dsp:sp>
    <dsp:sp modelId="{84D135C9-A12B-4E6D-BC49-3E3BF7BC8F01}">
      <dsp:nvSpPr>
        <dsp:cNvPr id="0" name=""/>
        <dsp:cNvSpPr/>
      </dsp:nvSpPr>
      <dsp:spPr>
        <a:xfrm rot="5400000">
          <a:off x="3907275" y="-1824798"/>
          <a:ext cx="547970"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物联网与移动互联网融合将最具市场潜力，创新空间最大，这也是我们对整体未来发展的一种判断。</a:t>
          </a:r>
          <a:endParaRPr lang="zh-CN" altLang="en-US" sz="1800" kern="1200" dirty="0"/>
        </a:p>
      </dsp:txBody>
      <dsp:txXfrm rot="-5400000">
        <a:off x="590121" y="1519106"/>
        <a:ext cx="7155528" cy="494470"/>
      </dsp:txXfrm>
    </dsp:sp>
    <dsp:sp modelId="{C8ECA52B-3D64-4FE4-879E-E86DF2FDFD19}">
      <dsp:nvSpPr>
        <dsp:cNvPr id="0" name=""/>
        <dsp:cNvSpPr/>
      </dsp:nvSpPr>
      <dsp:spPr>
        <a:xfrm rot="5400000">
          <a:off x="-126454" y="2363067"/>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第四</a:t>
          </a:r>
          <a:endParaRPr lang="zh-CN" sz="1400" kern="1200" dirty="0"/>
        </a:p>
      </dsp:txBody>
      <dsp:txXfrm rot="-5400000">
        <a:off x="2" y="2531673"/>
        <a:ext cx="590121" cy="252910"/>
      </dsp:txXfrm>
    </dsp:sp>
    <dsp:sp modelId="{FD72040C-652E-466C-B64D-B65587267031}">
      <dsp:nvSpPr>
        <dsp:cNvPr id="0" name=""/>
        <dsp:cNvSpPr/>
      </dsp:nvSpPr>
      <dsp:spPr>
        <a:xfrm rot="5400000">
          <a:off x="3907275" y="-1080540"/>
          <a:ext cx="547970"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行业应用仍将持续稳步发展，蕴含巨大空间。</a:t>
          </a:r>
          <a:endParaRPr lang="zh-CN" altLang="en-US" sz="1800" kern="1200" dirty="0"/>
        </a:p>
      </dsp:txBody>
      <dsp:txXfrm rot="-5400000">
        <a:off x="590121" y="2263364"/>
        <a:ext cx="7155528" cy="494470"/>
      </dsp:txXfrm>
    </dsp:sp>
    <dsp:sp modelId="{CBF9A52E-5DF5-441B-9ED0-6C24102078C2}">
      <dsp:nvSpPr>
        <dsp:cNvPr id="0" name=""/>
        <dsp:cNvSpPr/>
      </dsp:nvSpPr>
      <dsp:spPr>
        <a:xfrm rot="5400000">
          <a:off x="-126454" y="3107324"/>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第五</a:t>
          </a:r>
          <a:endParaRPr lang="zh-CN" sz="1400" kern="1200" dirty="0"/>
        </a:p>
      </dsp:txBody>
      <dsp:txXfrm rot="-5400000">
        <a:off x="2" y="3275930"/>
        <a:ext cx="590121" cy="252910"/>
      </dsp:txXfrm>
    </dsp:sp>
    <dsp:sp modelId="{77A350F5-0617-4F80-ACAF-4F98AF676DAC}">
      <dsp:nvSpPr>
        <dsp:cNvPr id="0" name=""/>
        <dsp:cNvSpPr/>
      </dsp:nvSpPr>
      <dsp:spPr>
        <a:xfrm rot="5400000">
          <a:off x="3907275" y="-336283"/>
          <a:ext cx="547970"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对物联网和大数据的融合判断。</a:t>
          </a:r>
          <a:endParaRPr lang="zh-CN" altLang="en-US" sz="1800" kern="1200" dirty="0"/>
        </a:p>
      </dsp:txBody>
      <dsp:txXfrm rot="-5400000">
        <a:off x="590121" y="3007621"/>
        <a:ext cx="7155528" cy="494470"/>
      </dsp:txXfrm>
    </dsp:sp>
    <dsp:sp modelId="{7D55A297-CB0B-4479-9A60-FB81ABDF3C60}">
      <dsp:nvSpPr>
        <dsp:cNvPr id="0" name=""/>
        <dsp:cNvSpPr/>
      </dsp:nvSpPr>
      <dsp:spPr>
        <a:xfrm rot="5400000">
          <a:off x="-126454" y="3851582"/>
          <a:ext cx="843031" cy="59012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zh-CN" sz="1400" kern="1200" dirty="0" smtClean="0"/>
            <a:t>最后</a:t>
          </a:r>
          <a:endParaRPr lang="zh-CN" sz="1400" kern="1200" dirty="0"/>
        </a:p>
      </dsp:txBody>
      <dsp:txXfrm rot="-5400000">
        <a:off x="2" y="4020188"/>
        <a:ext cx="590121" cy="252910"/>
      </dsp:txXfrm>
    </dsp:sp>
    <dsp:sp modelId="{8DC6D173-D077-42EC-809E-928D16C399B3}">
      <dsp:nvSpPr>
        <dsp:cNvPr id="0" name=""/>
        <dsp:cNvSpPr/>
      </dsp:nvSpPr>
      <dsp:spPr>
        <a:xfrm rot="5400000">
          <a:off x="3907275" y="407973"/>
          <a:ext cx="547970" cy="7182278"/>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物联网在智慧城市建设中的推广和应用将更加深化</a:t>
          </a:r>
          <a:r>
            <a:rPr lang="zh-CN" altLang="en-US" sz="2400" kern="1200" dirty="0" smtClean="0"/>
            <a:t>。</a:t>
          </a:r>
          <a:endParaRPr lang="zh-CN" altLang="en-US" sz="2400" kern="1200" dirty="0"/>
        </a:p>
      </dsp:txBody>
      <dsp:txXfrm rot="-5400000">
        <a:off x="590121" y="3751877"/>
        <a:ext cx="7155528" cy="4944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C7366-E71C-44B4-BAAE-E21866A0A9DB}">
      <dsp:nvSpPr>
        <dsp:cNvPr id="0" name=""/>
        <dsp:cNvSpPr/>
      </dsp:nvSpPr>
      <dsp:spPr>
        <a:xfrm>
          <a:off x="0" y="609299"/>
          <a:ext cx="7772400" cy="39627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3225" tIns="708152" rIns="603225" bIns="241808" numCol="1" spcCol="1270" anchor="t" anchorCtr="0">
          <a:noAutofit/>
        </a:bodyPr>
        <a:lstStyle/>
        <a:p>
          <a:pPr marL="285750" lvl="1" indent="-285750" algn="l" defTabSz="1511300" rtl="0">
            <a:lnSpc>
              <a:spcPct val="90000"/>
            </a:lnSpc>
            <a:spcBef>
              <a:spcPct val="0"/>
            </a:spcBef>
            <a:spcAft>
              <a:spcPct val="15000"/>
            </a:spcAft>
            <a:buChar char="••"/>
          </a:pPr>
          <a:r>
            <a:rPr lang="zh-CN" sz="3400" kern="1200" dirty="0" smtClean="0"/>
            <a:t>（</a:t>
          </a:r>
          <a:r>
            <a:rPr lang="en-US" sz="3400" kern="1200" dirty="0" smtClean="0"/>
            <a:t>1</a:t>
          </a:r>
          <a:r>
            <a:rPr lang="zh-CN" sz="3400" kern="1200" dirty="0" smtClean="0"/>
            <a:t>）主机系统（</a:t>
          </a:r>
          <a:r>
            <a:rPr lang="en-US" sz="3400" kern="1200" dirty="0" smtClean="0"/>
            <a:t>Host</a:t>
          </a:r>
          <a:r>
            <a:rPr lang="zh-CN" sz="3400" kern="1200" dirty="0" smtClean="0"/>
            <a:t>）</a:t>
          </a:r>
          <a:endParaRPr lang="zh-CN" sz="3400" kern="1200" dirty="0"/>
        </a:p>
        <a:p>
          <a:pPr marL="285750" lvl="1" indent="-285750" algn="l" defTabSz="1511300" rtl="0">
            <a:lnSpc>
              <a:spcPct val="90000"/>
            </a:lnSpc>
            <a:spcBef>
              <a:spcPct val="0"/>
            </a:spcBef>
            <a:spcAft>
              <a:spcPct val="15000"/>
            </a:spcAft>
            <a:buChar char="••"/>
          </a:pPr>
          <a:r>
            <a:rPr lang="zh-CN" sz="3400" kern="1200" dirty="0" smtClean="0"/>
            <a:t>（</a:t>
          </a:r>
          <a:r>
            <a:rPr lang="en-US" sz="3400" kern="1200" dirty="0" smtClean="0"/>
            <a:t>2</a:t>
          </a:r>
          <a:r>
            <a:rPr lang="zh-CN" sz="3400" kern="1200" dirty="0" smtClean="0"/>
            <a:t>）终端</a:t>
          </a:r>
          <a:endParaRPr lang="zh-CN" sz="3400" kern="1200" dirty="0"/>
        </a:p>
        <a:p>
          <a:pPr marL="285750" lvl="1" indent="-285750" algn="l" defTabSz="1511300" rtl="0">
            <a:lnSpc>
              <a:spcPct val="90000"/>
            </a:lnSpc>
            <a:spcBef>
              <a:spcPct val="0"/>
            </a:spcBef>
            <a:spcAft>
              <a:spcPct val="15000"/>
            </a:spcAft>
            <a:buChar char="••"/>
          </a:pPr>
          <a:r>
            <a:rPr lang="zh-CN" sz="3400" kern="1200" dirty="0" smtClean="0"/>
            <a:t>（</a:t>
          </a:r>
          <a:r>
            <a:rPr lang="en-US" sz="3400" kern="1200" dirty="0" smtClean="0"/>
            <a:t>3</a:t>
          </a:r>
          <a:r>
            <a:rPr lang="zh-CN" sz="3400" kern="1200" dirty="0" smtClean="0"/>
            <a:t>）网络操作系统</a:t>
          </a:r>
          <a:endParaRPr lang="zh-CN" sz="3400" kern="1200" dirty="0"/>
        </a:p>
        <a:p>
          <a:pPr marL="285750" lvl="1" indent="-285750" algn="l" defTabSz="1511300" rtl="0">
            <a:lnSpc>
              <a:spcPct val="90000"/>
            </a:lnSpc>
            <a:spcBef>
              <a:spcPct val="0"/>
            </a:spcBef>
            <a:spcAft>
              <a:spcPct val="15000"/>
            </a:spcAft>
            <a:buChar char="••"/>
          </a:pPr>
          <a:r>
            <a:rPr lang="zh-CN" sz="3400" kern="1200" dirty="0" smtClean="0"/>
            <a:t>（</a:t>
          </a:r>
          <a:r>
            <a:rPr lang="en-US" sz="3400" kern="1200" dirty="0" smtClean="0"/>
            <a:t>4</a:t>
          </a:r>
          <a:r>
            <a:rPr lang="zh-CN" sz="3400" kern="1200" dirty="0" smtClean="0"/>
            <a:t>）网络数据库</a:t>
          </a:r>
          <a:endParaRPr lang="zh-CN" sz="3400" kern="1200" dirty="0"/>
        </a:p>
        <a:p>
          <a:pPr marL="285750" lvl="1" indent="-285750" algn="l" defTabSz="1511300" rtl="0">
            <a:lnSpc>
              <a:spcPct val="90000"/>
            </a:lnSpc>
            <a:spcBef>
              <a:spcPct val="0"/>
            </a:spcBef>
            <a:spcAft>
              <a:spcPct val="15000"/>
            </a:spcAft>
            <a:buChar char="••"/>
          </a:pPr>
          <a:r>
            <a:rPr lang="zh-CN" sz="3400" kern="1200" dirty="0" smtClean="0"/>
            <a:t>（</a:t>
          </a:r>
          <a:r>
            <a:rPr lang="en-US" sz="3400" kern="1200" dirty="0" smtClean="0"/>
            <a:t>5</a:t>
          </a:r>
          <a:r>
            <a:rPr lang="zh-CN" sz="3400" kern="1200" dirty="0" smtClean="0"/>
            <a:t>）应用系统</a:t>
          </a:r>
          <a:endParaRPr lang="zh-CN" sz="3400" kern="1200" dirty="0"/>
        </a:p>
      </dsp:txBody>
      <dsp:txXfrm>
        <a:off x="0" y="609299"/>
        <a:ext cx="7772400" cy="3962700"/>
      </dsp:txXfrm>
    </dsp:sp>
    <dsp:sp modelId="{B8D7E237-B751-4905-9ED2-820325C580B6}">
      <dsp:nvSpPr>
        <dsp:cNvPr id="0" name=""/>
        <dsp:cNvSpPr/>
      </dsp:nvSpPr>
      <dsp:spPr>
        <a:xfrm>
          <a:off x="388620" y="53729"/>
          <a:ext cx="5440680" cy="100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5645" tIns="0" rIns="205645" bIns="0" numCol="1" spcCol="1270" anchor="ctr" anchorCtr="0">
          <a:noAutofit/>
        </a:bodyPr>
        <a:lstStyle/>
        <a:p>
          <a:pPr lvl="0" algn="l" defTabSz="1511300" rtl="0">
            <a:lnSpc>
              <a:spcPct val="90000"/>
            </a:lnSpc>
            <a:spcBef>
              <a:spcPct val="0"/>
            </a:spcBef>
            <a:spcAft>
              <a:spcPct val="35000"/>
            </a:spcAft>
          </a:pPr>
          <a:r>
            <a:rPr lang="en-US" sz="3400" b="1" kern="1200" dirty="0" smtClean="0"/>
            <a:t>2</a:t>
          </a:r>
          <a:r>
            <a:rPr lang="zh-CN" sz="3400" b="1" kern="1200" dirty="0" smtClean="0"/>
            <a:t>．资源子网</a:t>
          </a:r>
          <a:endParaRPr lang="zh-CN" sz="3400" kern="1200" dirty="0"/>
        </a:p>
      </dsp:txBody>
      <dsp:txXfrm>
        <a:off x="437616" y="102725"/>
        <a:ext cx="5342688" cy="90568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CC26C3-F0B4-4A68-80BE-4AE58D85E56A}">
      <dsp:nvSpPr>
        <dsp:cNvPr id="0" name=""/>
        <dsp:cNvSpPr/>
      </dsp:nvSpPr>
      <dsp:spPr>
        <a:xfrm>
          <a:off x="0" y="1800"/>
          <a:ext cx="7772400" cy="69498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zh-CN" sz="2700" kern="1200" dirty="0" smtClean="0"/>
            <a:t>①各层功能明确。</a:t>
          </a:r>
          <a:r>
            <a:rPr lang="en-US" altLang="zh-CN" sz="2700" kern="1200" dirty="0" smtClean="0"/>
            <a:t>                                                           </a:t>
          </a:r>
          <a:endParaRPr lang="zh-CN" altLang="zh-CN" sz="2700" kern="1200" dirty="0"/>
        </a:p>
      </dsp:txBody>
      <dsp:txXfrm>
        <a:off x="33926" y="35726"/>
        <a:ext cx="7704548" cy="627128"/>
      </dsp:txXfrm>
    </dsp:sp>
    <dsp:sp modelId="{B69A94B8-379B-487D-95E0-C31A5A1047C2}">
      <dsp:nvSpPr>
        <dsp:cNvPr id="0" name=""/>
        <dsp:cNvSpPr/>
      </dsp:nvSpPr>
      <dsp:spPr>
        <a:xfrm>
          <a:off x="0" y="696780"/>
          <a:ext cx="7772400" cy="44712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zh-CN" sz="2100" kern="1200" dirty="0" smtClean="0"/>
            <a:t>具有自己特定的，与其他层次不同的基本功能。</a:t>
          </a:r>
          <a:endParaRPr lang="zh-CN" altLang="zh-CN" sz="2100" kern="1200" dirty="0"/>
        </a:p>
      </dsp:txBody>
      <dsp:txXfrm>
        <a:off x="0" y="696780"/>
        <a:ext cx="7772400" cy="447120"/>
      </dsp:txXfrm>
    </dsp:sp>
    <dsp:sp modelId="{B7823CDC-5A34-4E8E-83B1-EE5E2F38930F}">
      <dsp:nvSpPr>
        <dsp:cNvPr id="0" name=""/>
        <dsp:cNvSpPr/>
      </dsp:nvSpPr>
      <dsp:spPr>
        <a:xfrm>
          <a:off x="0" y="1143900"/>
          <a:ext cx="7772400" cy="69498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zh-CN" sz="2700" kern="1200" dirty="0" smtClean="0"/>
            <a:t>②接口清晰简洁。</a:t>
          </a:r>
          <a:endParaRPr lang="zh-CN" altLang="zh-CN" sz="2700" kern="1200" dirty="0"/>
        </a:p>
      </dsp:txBody>
      <dsp:txXfrm>
        <a:off x="33926" y="1177826"/>
        <a:ext cx="7704548" cy="627128"/>
      </dsp:txXfrm>
    </dsp:sp>
    <dsp:sp modelId="{48EB412F-3847-449A-A985-843BBC5BE27F}">
      <dsp:nvSpPr>
        <dsp:cNvPr id="0" name=""/>
        <dsp:cNvSpPr/>
      </dsp:nvSpPr>
      <dsp:spPr>
        <a:xfrm>
          <a:off x="0" y="1838880"/>
          <a:ext cx="7772400" cy="44712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zh-CN" sz="2100" kern="1200" smtClean="0"/>
            <a:t>要求</a:t>
          </a:r>
          <a:r>
            <a:rPr lang="zh-CN" altLang="zh-CN" sz="2100" kern="1200" dirty="0" smtClean="0"/>
            <a:t>通过接口的信息量最小。</a:t>
          </a:r>
          <a:endParaRPr lang="zh-CN" altLang="zh-CN" sz="2100" kern="1200" dirty="0"/>
        </a:p>
      </dsp:txBody>
      <dsp:txXfrm>
        <a:off x="0" y="1838880"/>
        <a:ext cx="7772400" cy="447120"/>
      </dsp:txXfrm>
    </dsp:sp>
    <dsp:sp modelId="{C45F6221-4B8B-4D20-8016-DCB2E6ECF231}">
      <dsp:nvSpPr>
        <dsp:cNvPr id="0" name=""/>
        <dsp:cNvSpPr/>
      </dsp:nvSpPr>
      <dsp:spPr>
        <a:xfrm>
          <a:off x="0" y="2286000"/>
          <a:ext cx="7772400" cy="69498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zh-CN" sz="2700" kern="1200" dirty="0" smtClean="0"/>
            <a:t>③层次数量适中。</a:t>
          </a:r>
          <a:endParaRPr lang="zh-CN" altLang="zh-CN" sz="2700" kern="1200" dirty="0"/>
        </a:p>
      </dsp:txBody>
      <dsp:txXfrm>
        <a:off x="33926" y="2319926"/>
        <a:ext cx="7704548" cy="627128"/>
      </dsp:txXfrm>
    </dsp:sp>
    <dsp:sp modelId="{1F968325-2446-4EDB-AB96-C92A358586F9}">
      <dsp:nvSpPr>
        <dsp:cNvPr id="0" name=""/>
        <dsp:cNvSpPr/>
      </dsp:nvSpPr>
      <dsp:spPr>
        <a:xfrm>
          <a:off x="0" y="2980980"/>
          <a:ext cx="7772400" cy="44712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zh-CN" sz="2100" kern="1200" smtClean="0"/>
            <a:t>避免层次太多而引起系统和协议复杂化。</a:t>
          </a:r>
          <a:endParaRPr lang="zh-CN" altLang="zh-CN" sz="2100" kern="1200" dirty="0"/>
        </a:p>
      </dsp:txBody>
      <dsp:txXfrm>
        <a:off x="0" y="2980980"/>
        <a:ext cx="7772400" cy="447120"/>
      </dsp:txXfrm>
    </dsp:sp>
    <dsp:sp modelId="{3309DCAB-A562-42CC-A124-702B17355FE7}">
      <dsp:nvSpPr>
        <dsp:cNvPr id="0" name=""/>
        <dsp:cNvSpPr/>
      </dsp:nvSpPr>
      <dsp:spPr>
        <a:xfrm>
          <a:off x="0" y="3428100"/>
          <a:ext cx="7772400" cy="69498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a:lnSpc>
              <a:spcPct val="90000"/>
            </a:lnSpc>
            <a:spcBef>
              <a:spcPct val="0"/>
            </a:spcBef>
            <a:spcAft>
              <a:spcPct val="35000"/>
            </a:spcAft>
          </a:pPr>
          <a:r>
            <a:rPr lang="zh-CN" altLang="zh-CN" sz="2700" kern="1200" dirty="0" smtClean="0"/>
            <a:t>④强调标准化。</a:t>
          </a:r>
          <a:endParaRPr lang="zh-CN" altLang="zh-CN" sz="2700" kern="1200" dirty="0"/>
        </a:p>
      </dsp:txBody>
      <dsp:txXfrm>
        <a:off x="33926" y="3462026"/>
        <a:ext cx="7704548" cy="627128"/>
      </dsp:txXfrm>
    </dsp:sp>
    <dsp:sp modelId="{7991920D-6A71-48D2-83A3-4859034C5EF2}">
      <dsp:nvSpPr>
        <dsp:cNvPr id="0" name=""/>
        <dsp:cNvSpPr/>
      </dsp:nvSpPr>
      <dsp:spPr>
        <a:xfrm>
          <a:off x="0" y="4123080"/>
          <a:ext cx="7772400" cy="44712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zh-CN" sz="2100" kern="1200" smtClean="0"/>
            <a:t>各</a:t>
          </a:r>
          <a:r>
            <a:rPr lang="zh-CN" altLang="zh-CN" sz="2100" kern="1200" dirty="0" smtClean="0"/>
            <a:t>层功能的划分和设计应强调协议的标准化。</a:t>
          </a:r>
          <a:endParaRPr lang="zh-CN" altLang="zh-CN" sz="2100" kern="1200" dirty="0"/>
        </a:p>
      </dsp:txBody>
      <dsp:txXfrm>
        <a:off x="0" y="4123080"/>
        <a:ext cx="7772400" cy="4471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BBBE76-06C4-4007-A147-858EBF3D3692}">
      <dsp:nvSpPr>
        <dsp:cNvPr id="0" name=""/>
        <dsp:cNvSpPr/>
      </dsp:nvSpPr>
      <dsp:spPr>
        <a:xfrm>
          <a:off x="0" y="65250"/>
          <a:ext cx="7772400" cy="54054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①各层相互独立：</a:t>
          </a:r>
          <a:endParaRPr lang="zh-CN" sz="2100" kern="1200" dirty="0"/>
        </a:p>
      </dsp:txBody>
      <dsp:txXfrm>
        <a:off x="26387" y="91637"/>
        <a:ext cx="7719626" cy="487766"/>
      </dsp:txXfrm>
    </dsp:sp>
    <dsp:sp modelId="{D55835F5-3CAE-4BAD-B70C-DBFFA0999CAE}">
      <dsp:nvSpPr>
        <dsp:cNvPr id="0" name=""/>
        <dsp:cNvSpPr/>
      </dsp:nvSpPr>
      <dsp:spPr>
        <a:xfrm>
          <a:off x="0" y="605790"/>
          <a:ext cx="7772400" cy="347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zh-CN" sz="1600" kern="1200" dirty="0" smtClean="0"/>
            <a:t>只要知道下一层服务，而不需了解其实现的细节。</a:t>
          </a:r>
          <a:endParaRPr lang="zh-CN" sz="1600" kern="1200" dirty="0"/>
        </a:p>
      </dsp:txBody>
      <dsp:txXfrm>
        <a:off x="0" y="605790"/>
        <a:ext cx="7772400" cy="347760"/>
      </dsp:txXfrm>
    </dsp:sp>
    <dsp:sp modelId="{D054581B-E9EE-42E4-86CD-734B666A0AAC}">
      <dsp:nvSpPr>
        <dsp:cNvPr id="0" name=""/>
        <dsp:cNvSpPr/>
      </dsp:nvSpPr>
      <dsp:spPr>
        <a:xfrm>
          <a:off x="0" y="953550"/>
          <a:ext cx="7772400" cy="54054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②灵活性好：</a:t>
          </a:r>
          <a:endParaRPr lang="zh-CN" sz="2100" kern="1200" dirty="0"/>
        </a:p>
      </dsp:txBody>
      <dsp:txXfrm>
        <a:off x="26387" y="979937"/>
        <a:ext cx="7719626" cy="487766"/>
      </dsp:txXfrm>
    </dsp:sp>
    <dsp:sp modelId="{AFA0A221-5EC2-4671-869C-5926ADADD282}">
      <dsp:nvSpPr>
        <dsp:cNvPr id="0" name=""/>
        <dsp:cNvSpPr/>
      </dsp:nvSpPr>
      <dsp:spPr>
        <a:xfrm>
          <a:off x="0" y="1494090"/>
          <a:ext cx="7772400" cy="347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zh-CN" sz="1600" kern="1200" smtClean="0"/>
            <a:t>某</a:t>
          </a:r>
          <a:r>
            <a:rPr lang="zh-CN" sz="1600" kern="1200" dirty="0" smtClean="0"/>
            <a:t>一层发生变化时，只要层间接口不变，则上、下层均不受影响。</a:t>
          </a:r>
          <a:endParaRPr lang="zh-CN" sz="1600" kern="1200" dirty="0"/>
        </a:p>
      </dsp:txBody>
      <dsp:txXfrm>
        <a:off x="0" y="1494090"/>
        <a:ext cx="7772400" cy="347760"/>
      </dsp:txXfrm>
    </dsp:sp>
    <dsp:sp modelId="{B2F3FD49-4A4A-4C45-8D05-9F9834F7F4B0}">
      <dsp:nvSpPr>
        <dsp:cNvPr id="0" name=""/>
        <dsp:cNvSpPr/>
      </dsp:nvSpPr>
      <dsp:spPr>
        <a:xfrm>
          <a:off x="0" y="1841850"/>
          <a:ext cx="7772400" cy="54054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③实现技术最优化：</a:t>
          </a:r>
          <a:endParaRPr lang="zh-CN" sz="2100" kern="1200" dirty="0"/>
        </a:p>
      </dsp:txBody>
      <dsp:txXfrm>
        <a:off x="26387" y="1868237"/>
        <a:ext cx="7719626" cy="487766"/>
      </dsp:txXfrm>
    </dsp:sp>
    <dsp:sp modelId="{AD1339F7-D271-4C0E-8155-9B941516B99A}">
      <dsp:nvSpPr>
        <dsp:cNvPr id="0" name=""/>
        <dsp:cNvSpPr/>
      </dsp:nvSpPr>
      <dsp:spPr>
        <a:xfrm>
          <a:off x="0" y="2382390"/>
          <a:ext cx="7772400" cy="347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zh-CN" sz="1600" kern="1200" smtClean="0"/>
            <a:t>分层结构</a:t>
          </a:r>
          <a:r>
            <a:rPr lang="zh-CN" sz="1600" kern="1200" dirty="0" smtClean="0"/>
            <a:t>使得各层都可以选择最优的实现技术，并不断更新。</a:t>
          </a:r>
          <a:endParaRPr lang="zh-CN" sz="1600" kern="1200" dirty="0"/>
        </a:p>
      </dsp:txBody>
      <dsp:txXfrm>
        <a:off x="0" y="2382390"/>
        <a:ext cx="7772400" cy="347760"/>
      </dsp:txXfrm>
    </dsp:sp>
    <dsp:sp modelId="{3C304593-5F55-46CC-8ED1-093A0FF67060}">
      <dsp:nvSpPr>
        <dsp:cNvPr id="0" name=""/>
        <dsp:cNvSpPr/>
      </dsp:nvSpPr>
      <dsp:spPr>
        <a:xfrm>
          <a:off x="0" y="2730150"/>
          <a:ext cx="7772400" cy="54054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④易于实现和维护：</a:t>
          </a:r>
          <a:endParaRPr lang="zh-CN" sz="2100" kern="1200" dirty="0"/>
        </a:p>
      </dsp:txBody>
      <dsp:txXfrm>
        <a:off x="26387" y="2756537"/>
        <a:ext cx="7719626" cy="487766"/>
      </dsp:txXfrm>
    </dsp:sp>
    <dsp:sp modelId="{DF01B877-0D1D-43DB-938E-C94D77418C69}">
      <dsp:nvSpPr>
        <dsp:cNvPr id="0" name=""/>
        <dsp:cNvSpPr/>
      </dsp:nvSpPr>
      <dsp:spPr>
        <a:xfrm>
          <a:off x="0" y="3270689"/>
          <a:ext cx="7772400" cy="347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zh-CN" sz="1600" kern="1200" smtClean="0"/>
            <a:t>可以</a:t>
          </a:r>
          <a:r>
            <a:rPr lang="zh-CN" sz="1600" kern="1200" dirty="0" smtClean="0"/>
            <a:t>在较小范围内来实现、调试和维护，操作要简便。</a:t>
          </a:r>
          <a:endParaRPr lang="zh-CN" sz="1600" kern="1200" dirty="0"/>
        </a:p>
      </dsp:txBody>
      <dsp:txXfrm>
        <a:off x="0" y="3270689"/>
        <a:ext cx="7772400" cy="347760"/>
      </dsp:txXfrm>
    </dsp:sp>
    <dsp:sp modelId="{00E9CAEA-DC25-459D-8B44-6A389BCE9028}">
      <dsp:nvSpPr>
        <dsp:cNvPr id="0" name=""/>
        <dsp:cNvSpPr/>
      </dsp:nvSpPr>
      <dsp:spPr>
        <a:xfrm>
          <a:off x="0" y="3618449"/>
          <a:ext cx="7772400" cy="540540"/>
        </a:xfrm>
        <a:prstGeom prst="roundRect">
          <a:avLst/>
        </a:prstGeom>
        <a:solidFill>
          <a:schemeClr val="accent1">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zh-CN" sz="2100" kern="1200" dirty="0" smtClean="0"/>
            <a:t>⑤促进标准化：</a:t>
          </a:r>
          <a:endParaRPr lang="zh-CN" sz="2100" kern="1200" dirty="0"/>
        </a:p>
      </dsp:txBody>
      <dsp:txXfrm>
        <a:off x="26387" y="3644836"/>
        <a:ext cx="7719626" cy="487766"/>
      </dsp:txXfrm>
    </dsp:sp>
    <dsp:sp modelId="{A7B1E11E-83A9-4C2B-8A21-92EE71F5C5D6}">
      <dsp:nvSpPr>
        <dsp:cNvPr id="0" name=""/>
        <dsp:cNvSpPr/>
      </dsp:nvSpPr>
      <dsp:spPr>
        <a:xfrm>
          <a:off x="0" y="4158990"/>
          <a:ext cx="7772400" cy="34776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46774" tIns="26670" rIns="149352" bIns="26670" numCol="1" spcCol="1270" anchor="t" anchorCtr="0">
          <a:noAutofit/>
        </a:bodyPr>
        <a:lstStyle/>
        <a:p>
          <a:pPr marL="171450" lvl="1" indent="-171450" algn="l" defTabSz="711200" rtl="0">
            <a:lnSpc>
              <a:spcPct val="90000"/>
            </a:lnSpc>
            <a:spcBef>
              <a:spcPct val="0"/>
            </a:spcBef>
            <a:spcAft>
              <a:spcPct val="20000"/>
            </a:spcAft>
            <a:buChar char="••"/>
          </a:pPr>
          <a:r>
            <a:rPr lang="zh-CN" sz="1600" kern="1200" smtClean="0"/>
            <a:t>各</a:t>
          </a:r>
          <a:r>
            <a:rPr lang="zh-CN" sz="1600" kern="1200" dirty="0" smtClean="0"/>
            <a:t>层的功能和所提供的服务都可以进行确定、说明，这有助于促进标准化。</a:t>
          </a:r>
          <a:endParaRPr lang="zh-CN" sz="1600" kern="1200" dirty="0"/>
        </a:p>
      </dsp:txBody>
      <dsp:txXfrm>
        <a:off x="0" y="4158990"/>
        <a:ext cx="7772400" cy="3477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0FA10-DA20-47F8-90C8-6EBDE862D5AC}">
      <dsp:nvSpPr>
        <dsp:cNvPr id="0" name=""/>
        <dsp:cNvSpPr/>
      </dsp:nvSpPr>
      <dsp:spPr>
        <a:xfrm>
          <a:off x="0" y="169950"/>
          <a:ext cx="7772400" cy="1376139"/>
        </a:xfrm>
        <a:prstGeom prst="roundRect">
          <a:avLst/>
        </a:prstGeom>
        <a:blipFill rotWithShape="0">
          <a:blip xmlns:r="http://schemas.openxmlformats.org/officeDocument/2006/relationships" r:embed="rId1">
            <a:duotone>
              <a:schemeClr val="accent4">
                <a:hueOff val="0"/>
                <a:satOff val="0"/>
                <a:lumOff val="0"/>
                <a:alphaOff val="0"/>
                <a:tint val="30000"/>
                <a:satMod val="300000"/>
              </a:schemeClr>
              <a:schemeClr val="accent4">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OSI</a:t>
          </a:r>
          <a:r>
            <a:rPr lang="zh-CN" sz="1800" kern="1200" dirty="0" smtClean="0"/>
            <a:t>参考模型的提出是为了解决不同厂商、不同结构的网络产品之间互连时遇到的不兼容性问题。但是该模型的复杂性阻碍了其在计算机网络领域的实际应用。与此对照，</a:t>
          </a:r>
          <a:r>
            <a:rPr lang="en-US" sz="1800" kern="1200" dirty="0" smtClean="0"/>
            <a:t>TCP/IP</a:t>
          </a:r>
          <a:r>
            <a:rPr lang="zh-CN" sz="1800" kern="1200" dirty="0" smtClean="0"/>
            <a:t>参考模型，则获得了非常广泛的应用。</a:t>
          </a:r>
          <a:endParaRPr lang="zh-CN" sz="1800" kern="1200" dirty="0"/>
        </a:p>
      </dsp:txBody>
      <dsp:txXfrm>
        <a:off x="67178" y="237128"/>
        <a:ext cx="7638044" cy="1241783"/>
      </dsp:txXfrm>
    </dsp:sp>
    <dsp:sp modelId="{CE455D94-2F97-4922-A0B9-83ABD62105CD}">
      <dsp:nvSpPr>
        <dsp:cNvPr id="0" name=""/>
        <dsp:cNvSpPr/>
      </dsp:nvSpPr>
      <dsp:spPr>
        <a:xfrm>
          <a:off x="0" y="1597930"/>
          <a:ext cx="7772400" cy="1376139"/>
        </a:xfrm>
        <a:prstGeom prst="roundRect">
          <a:avLst/>
        </a:prstGeom>
        <a:blipFill rotWithShape="0">
          <a:blip xmlns:r="http://schemas.openxmlformats.org/officeDocument/2006/relationships" r:embed="rId1">
            <a:duotone>
              <a:schemeClr val="accent4">
                <a:hueOff val="10211518"/>
                <a:satOff val="-11993"/>
                <a:lumOff val="4608"/>
                <a:alphaOff val="0"/>
                <a:tint val="30000"/>
                <a:satMod val="300000"/>
              </a:schemeClr>
              <a:schemeClr val="accent4">
                <a:hueOff val="10211518"/>
                <a:satOff val="-11993"/>
                <a:lumOff val="460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TCP/IP</a:t>
          </a:r>
          <a:r>
            <a:rPr lang="zh-CN" sz="1800" kern="1200" dirty="0" smtClean="0"/>
            <a:t>参考模型是计算机网络的祖父</a:t>
          </a:r>
          <a:r>
            <a:rPr lang="en-US" sz="1800" kern="1200" dirty="0" smtClean="0"/>
            <a:t>ARPANET</a:t>
          </a:r>
          <a:r>
            <a:rPr lang="zh-CN" sz="1800" kern="1200" dirty="0" smtClean="0"/>
            <a:t>和其后继的因特网使用的参考模型。当无线网络和卫星出现以后，现有的协议在和它们相连的时候出现了问题，所以需要一种新的参考体系结构。这个体系结构在它的两个主要协议出现以后，被称为</a:t>
          </a:r>
          <a:r>
            <a:rPr lang="en-US" sz="1800" kern="1200" dirty="0" smtClean="0"/>
            <a:t>TCP/IP</a:t>
          </a:r>
          <a:r>
            <a:rPr lang="zh-CN" sz="1800" kern="1200" dirty="0" smtClean="0"/>
            <a:t>参考模型（</a:t>
          </a:r>
          <a:r>
            <a:rPr lang="en-US" sz="1800" kern="1200" dirty="0" smtClean="0"/>
            <a:t>TCP/IP reference model</a:t>
          </a:r>
          <a:r>
            <a:rPr lang="zh-CN" sz="1800" kern="1200" dirty="0" smtClean="0"/>
            <a:t>）。</a:t>
          </a:r>
          <a:endParaRPr lang="zh-CN" sz="1800" kern="1200" dirty="0"/>
        </a:p>
      </dsp:txBody>
      <dsp:txXfrm>
        <a:off x="67178" y="1665108"/>
        <a:ext cx="7638044" cy="1241783"/>
      </dsp:txXfrm>
    </dsp:sp>
    <dsp:sp modelId="{7D3063D7-B5D8-4DD3-819C-1F5512041121}">
      <dsp:nvSpPr>
        <dsp:cNvPr id="0" name=""/>
        <dsp:cNvSpPr/>
      </dsp:nvSpPr>
      <dsp:spPr>
        <a:xfrm>
          <a:off x="0" y="3025909"/>
          <a:ext cx="7772400" cy="1376139"/>
        </a:xfrm>
        <a:prstGeom prst="roundRect">
          <a:avLst/>
        </a:prstGeom>
        <a:blipFill rotWithShape="0">
          <a:blip xmlns:r="http://schemas.openxmlformats.org/officeDocument/2006/relationships" r:embed="rId1">
            <a:duotone>
              <a:schemeClr val="accent4">
                <a:hueOff val="20423036"/>
                <a:satOff val="-23986"/>
                <a:lumOff val="9216"/>
                <a:alphaOff val="0"/>
                <a:tint val="30000"/>
                <a:satMod val="300000"/>
              </a:schemeClr>
              <a:schemeClr val="accent4">
                <a:hueOff val="20423036"/>
                <a:satOff val="-23986"/>
                <a:lumOff val="9216"/>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en-US" sz="1800" kern="1200" dirty="0" smtClean="0"/>
            <a:t>TCP/IP</a:t>
          </a:r>
          <a:r>
            <a:rPr lang="zh-CN" sz="1800" kern="1200" dirty="0" smtClean="0"/>
            <a:t>（传输控制协议</a:t>
          </a:r>
          <a:r>
            <a:rPr lang="en-US" sz="1800" kern="1200" dirty="0" smtClean="0"/>
            <a:t>/</a:t>
          </a:r>
          <a:r>
            <a:rPr lang="zh-CN" sz="1800" kern="1200" dirty="0" smtClean="0"/>
            <a:t>互联网协议）是一组用于实现网络互连的通信协议。</a:t>
          </a:r>
          <a:r>
            <a:rPr lang="en-US" sz="1800" kern="1200" dirty="0" smtClean="0"/>
            <a:t>Internet</a:t>
          </a:r>
          <a:r>
            <a:rPr lang="zh-CN" sz="1800" kern="1200" dirty="0" smtClean="0"/>
            <a:t>网络体系结构以</a:t>
          </a:r>
          <a:r>
            <a:rPr lang="en-US" sz="1800" kern="1200" dirty="0" smtClean="0"/>
            <a:t>TCP/IP</a:t>
          </a:r>
          <a:r>
            <a:rPr lang="zh-CN" sz="1800" kern="1200" dirty="0" smtClean="0"/>
            <a:t>为核心。基于</a:t>
          </a:r>
          <a:r>
            <a:rPr lang="en-US" sz="1800" kern="1200" dirty="0" smtClean="0"/>
            <a:t>TCP/IP</a:t>
          </a:r>
          <a:r>
            <a:rPr lang="zh-CN" sz="1800" kern="1200" dirty="0" smtClean="0"/>
            <a:t>的参考模型将协议分成四个层次，它们分别是：网络接入层、网际互连层、传输层和应用层。</a:t>
          </a:r>
          <a:endParaRPr lang="zh-CN" sz="1800" kern="1200" dirty="0"/>
        </a:p>
      </dsp:txBody>
      <dsp:txXfrm>
        <a:off x="67178" y="3093087"/>
        <a:ext cx="7638044" cy="124178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4ADB9F-A63D-440A-A65C-01B637939B26}">
      <dsp:nvSpPr>
        <dsp:cNvPr id="0" name=""/>
        <dsp:cNvSpPr/>
      </dsp:nvSpPr>
      <dsp:spPr>
        <a:xfrm rot="5400000">
          <a:off x="2314852" y="-794389"/>
          <a:ext cx="4746400" cy="6339818"/>
        </a:xfrm>
        <a:prstGeom prst="round2SameRect">
          <a:avLst/>
        </a:prstGeom>
        <a:blipFill>
          <a:blip xmlns:r="http://schemas.openxmlformats.org/officeDocument/2006/relationships" r:embed="rId1">
            <a:duotone>
              <a:schemeClr val="accent3">
                <a:tint val="30000"/>
                <a:satMod val="300000"/>
              </a:schemeClr>
              <a:schemeClr val="accent3">
                <a:tint val="40000"/>
                <a:satMod val="200000"/>
              </a:schemeClr>
            </a:duotone>
          </a:blip>
          <a:tile tx="0" ty="0" sx="70000" sy="70000" flip="none" algn="ctr"/>
        </a:blipFill>
        <a:ln w="9525" cap="flat" cmpd="sng" algn="ctr">
          <a:solidFill>
            <a:schemeClr val="accent3">
              <a:shade val="60000"/>
              <a:satMod val="110000"/>
            </a:schemeClr>
          </a:solidFill>
          <a:prstDash val="solid"/>
        </a:ln>
        <a:effectLst>
          <a:outerShdw blurRad="38100" dist="25400" dir="5400000" algn="t" rotWithShape="0">
            <a:srgbClr val="000000">
              <a:alpha val="50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应用层对应于</a:t>
          </a:r>
          <a:r>
            <a:rPr lang="en-US" sz="2000" kern="1200" dirty="0" smtClean="0"/>
            <a:t>OSI</a:t>
          </a:r>
          <a:r>
            <a:rPr lang="zh-CN" sz="2000" kern="1200" dirty="0" smtClean="0"/>
            <a:t>参考模型的第五层、第六层和第七层，为用户提供所需要的各种服务。该层涉及的主要协议有：</a:t>
          </a:r>
          <a:r>
            <a:rPr lang="en-US" sz="2000" kern="1200" dirty="0" smtClean="0"/>
            <a:t>FTP</a:t>
          </a:r>
          <a:r>
            <a:rPr lang="zh-CN" sz="2000" kern="1200" dirty="0" smtClean="0"/>
            <a:t>、</a:t>
          </a:r>
          <a:r>
            <a:rPr lang="en-US" sz="2000" kern="1200" dirty="0" smtClean="0"/>
            <a:t>Telnet</a:t>
          </a:r>
          <a:r>
            <a:rPr lang="zh-CN" sz="2000" kern="1200" dirty="0" smtClean="0"/>
            <a:t>、</a:t>
          </a:r>
          <a:r>
            <a:rPr lang="en-US" sz="2000" kern="1200" dirty="0" smtClean="0"/>
            <a:t>SMTP</a:t>
          </a:r>
          <a:r>
            <a:rPr lang="zh-CN" sz="2000" kern="1200" dirty="0" smtClean="0"/>
            <a:t>、</a:t>
          </a:r>
          <a:r>
            <a:rPr lang="en-US" sz="2000" kern="1200" dirty="0" smtClean="0"/>
            <a:t>DNS</a:t>
          </a:r>
          <a:r>
            <a:rPr lang="zh-CN" sz="2000" kern="1200" dirty="0" smtClean="0"/>
            <a:t>等。其中，</a:t>
          </a:r>
          <a:r>
            <a:rPr lang="en-US" sz="2000" kern="1200" dirty="0" smtClean="0"/>
            <a:t>FTP</a:t>
          </a:r>
          <a:r>
            <a:rPr lang="zh-CN" sz="2000" kern="1200" dirty="0" smtClean="0"/>
            <a:t>在网络上实现文件共享，用户可以访问远程计算机上的文件，进行有关文件的操作，如复制等；</a:t>
          </a:r>
          <a:r>
            <a:rPr lang="en-US" sz="2000" kern="1200" dirty="0" smtClean="0"/>
            <a:t>Telnet</a:t>
          </a:r>
          <a:r>
            <a:rPr lang="zh-CN" sz="2000" kern="1200" dirty="0" smtClean="0"/>
            <a:t>允许网上一台计算机作为另一台的虚拟终端，用户可在仿真终端上操作网上远程计算机，利用这种功能来享用远程计算机上的资源；</a:t>
          </a:r>
          <a:r>
            <a:rPr lang="en-US" sz="2000" kern="1200" dirty="0" smtClean="0"/>
            <a:t>SMTP</a:t>
          </a:r>
          <a:r>
            <a:rPr lang="zh-CN" sz="2000" kern="1200" dirty="0" smtClean="0"/>
            <a:t>保证在网络上任何两个用户之间能互相传递报文，它提供报文发送和接收的功能，并提供收发之间的确认和响应；</a:t>
          </a:r>
          <a:r>
            <a:rPr lang="en-US" sz="2000" kern="1200" dirty="0" smtClean="0"/>
            <a:t>DNS</a:t>
          </a:r>
          <a:r>
            <a:rPr lang="zh-CN" sz="2000" kern="1200" dirty="0" smtClean="0"/>
            <a:t>是一个名字服务的协议，提供主机名字到</a:t>
          </a:r>
          <a:r>
            <a:rPr lang="en-US" sz="2000" kern="1200" dirty="0" smtClean="0"/>
            <a:t>IP</a:t>
          </a:r>
          <a:r>
            <a:rPr lang="zh-CN" sz="2000" kern="1200" dirty="0" smtClean="0"/>
            <a:t>地址的转换，允许对名字资源进行分散管理。</a:t>
          </a:r>
          <a:endParaRPr lang="zh-CN" sz="2000" kern="1200" dirty="0"/>
        </a:p>
      </dsp:txBody>
      <dsp:txXfrm rot="-5400000">
        <a:off x="1518143" y="234020"/>
        <a:ext cx="6108118" cy="4283000"/>
      </dsp:txXfrm>
    </dsp:sp>
    <dsp:sp modelId="{4D4A4076-4570-495B-9A34-11703BF6CE94}">
      <dsp:nvSpPr>
        <dsp:cNvPr id="0" name=""/>
        <dsp:cNvSpPr/>
      </dsp:nvSpPr>
      <dsp:spPr>
        <a:xfrm>
          <a:off x="0" y="0"/>
          <a:ext cx="1516890" cy="4746400"/>
        </a:xfrm>
        <a:prstGeom prst="roundRect">
          <a:avLst/>
        </a:prstGeom>
        <a:solidFill>
          <a:schemeClr val="accent1"/>
        </a:solidFill>
        <a:ln w="38100" cap="flat" cmpd="sng" algn="ctr">
          <a:solidFill>
            <a:schemeClr val="lt1"/>
          </a:solidFill>
          <a:prstDash val="solid"/>
        </a:ln>
        <a:effectLst>
          <a:outerShdw blurRad="38100" dist="25400" dir="5400000" algn="t" rotWithShape="0">
            <a:srgbClr val="000000">
              <a:alpha val="50000"/>
            </a:srgbClr>
          </a:outerShdw>
        </a:effectLst>
      </dsp:spPr>
      <dsp:style>
        <a:lnRef idx="3">
          <a:schemeClr val="lt1"/>
        </a:lnRef>
        <a:fillRef idx="1">
          <a:schemeClr val="accent1"/>
        </a:fillRef>
        <a:effectRef idx="1">
          <a:schemeClr val="accent1"/>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dirty="0" smtClean="0"/>
            <a:t>1</a:t>
          </a:r>
          <a:r>
            <a:rPr lang="zh-CN" sz="2400" b="1" kern="1200" dirty="0" smtClean="0"/>
            <a:t>．</a:t>
          </a:r>
          <a:endParaRPr lang="en-US" altLang="zh-CN" sz="2400" b="1" kern="1200" dirty="0" smtClean="0"/>
        </a:p>
        <a:p>
          <a:pPr lvl="0" algn="ctr" defTabSz="1066800" rtl="0">
            <a:lnSpc>
              <a:spcPct val="90000"/>
            </a:lnSpc>
            <a:spcBef>
              <a:spcPct val="0"/>
            </a:spcBef>
            <a:spcAft>
              <a:spcPct val="35000"/>
            </a:spcAft>
          </a:pPr>
          <a:r>
            <a:rPr lang="zh-CN" sz="2400" b="1" kern="1200" dirty="0" smtClean="0"/>
            <a:t>应</a:t>
          </a:r>
          <a:endParaRPr lang="en-US" altLang="zh-CN" sz="2400" b="1" kern="1200" dirty="0" smtClean="0"/>
        </a:p>
        <a:p>
          <a:pPr lvl="0" algn="ctr" defTabSz="1066800" rtl="0">
            <a:lnSpc>
              <a:spcPct val="90000"/>
            </a:lnSpc>
            <a:spcBef>
              <a:spcPct val="0"/>
            </a:spcBef>
            <a:spcAft>
              <a:spcPct val="35000"/>
            </a:spcAft>
          </a:pPr>
          <a:r>
            <a:rPr lang="zh-CN" sz="2400" b="1" kern="1200" dirty="0" smtClean="0"/>
            <a:t>用</a:t>
          </a:r>
          <a:endParaRPr lang="en-US" altLang="zh-CN" sz="2400" b="1" kern="1200" dirty="0" smtClean="0"/>
        </a:p>
        <a:p>
          <a:pPr lvl="0" algn="ctr" defTabSz="1066800" rtl="0">
            <a:lnSpc>
              <a:spcPct val="90000"/>
            </a:lnSpc>
            <a:spcBef>
              <a:spcPct val="0"/>
            </a:spcBef>
            <a:spcAft>
              <a:spcPct val="35000"/>
            </a:spcAft>
          </a:pPr>
          <a:r>
            <a:rPr lang="zh-CN" sz="2400" b="1" kern="1200" dirty="0" smtClean="0"/>
            <a:t>层</a:t>
          </a:r>
          <a:endParaRPr lang="zh-CN" sz="2400" kern="1200" dirty="0"/>
        </a:p>
      </dsp:txBody>
      <dsp:txXfrm>
        <a:off x="74048" y="74048"/>
        <a:ext cx="1368794" cy="459830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526EE0-AA9E-4096-8D9D-C02941B5E9F2}" type="datetimeFigureOut">
              <a:rPr lang="zh-CN" altLang="en-US" smtClean="0"/>
              <a:t>2014/7/9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EE3967-2190-4091-9FF5-F042A67A048D}" type="slidenum">
              <a:rPr lang="zh-CN" altLang="en-US" smtClean="0"/>
              <a:t>‹#›</a:t>
            </a:fld>
            <a:endParaRPr lang="zh-CN" altLang="en-US"/>
          </a:p>
        </p:txBody>
      </p:sp>
    </p:spTree>
    <p:extLst>
      <p:ext uri="{BB962C8B-B14F-4D97-AF65-F5344CB8AC3E}">
        <p14:creationId xmlns:p14="http://schemas.microsoft.com/office/powerpoint/2010/main" val="304781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EE3967-2190-4091-9FF5-F042A67A048D}" type="slidenum">
              <a:rPr lang="zh-CN" altLang="en-US" smtClean="0"/>
              <a:t>2</a:t>
            </a:fld>
            <a:endParaRPr lang="zh-CN" altLang="en-US"/>
          </a:p>
        </p:txBody>
      </p:sp>
    </p:spTree>
    <p:extLst>
      <p:ext uri="{BB962C8B-B14F-4D97-AF65-F5344CB8AC3E}">
        <p14:creationId xmlns:p14="http://schemas.microsoft.com/office/powerpoint/2010/main" val="4027072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1DBC8C82-47A0-4232-877B-C2B175CC955A}" type="datetime1">
              <a:rPr lang="zh-CN" altLang="en-US" smtClean="0"/>
              <a:t>2014/7/9</a:t>
            </a:fld>
            <a:endParaRPr lang="zh-CN" altLang="en-US"/>
          </a:p>
        </p:txBody>
      </p:sp>
      <p:sp>
        <p:nvSpPr>
          <p:cNvPr id="17" name="页脚占位符 16"/>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36B33A4-4A77-43A3-8409-D2B633C76858}"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181374E-5768-4AAD-8D71-4DFCFA8AEC44}"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A39359C1-296F-4BEC-875A-E8E12AD54B56}"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6B88394-0E8B-4047-AFD5-258AB9E24C0B}" type="datetime1">
              <a:rPr lang="zh-CN" altLang="en-US" smtClean="0"/>
              <a:t>2014/7/9</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DA4EE9CA-ED5E-4894-8E8B-08FB2C41E81C}" type="datetime1">
              <a:rPr lang="zh-CN" altLang="en-US" smtClean="0"/>
              <a:t>2014/7/9</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873BACC6-72A3-4BAF-A473-5409DD4AED91}" type="datetime1">
              <a:rPr lang="zh-CN" altLang="en-US" smtClean="0"/>
              <a:t>2014/7/9</a:t>
            </a:fld>
            <a:endParaRPr lang="zh-CN" altLang="en-US"/>
          </a:p>
        </p:txBody>
      </p:sp>
      <p:sp>
        <p:nvSpPr>
          <p:cNvPr id="8" name="页脚占位符 7"/>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EC48E97-761A-4B90-99A0-3252A81582C0}" type="datetime1">
              <a:rPr lang="zh-CN" altLang="en-US" smtClean="0"/>
              <a:t>2014/7/9</a:t>
            </a:fld>
            <a:endParaRPr lang="zh-CN" altLang="en-US"/>
          </a:p>
        </p:txBody>
      </p:sp>
      <p:sp>
        <p:nvSpPr>
          <p:cNvPr id="4" name="页脚占位符 3"/>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A26B6E-52EE-4A33-B639-F27A45385319}" type="datetime1">
              <a:rPr lang="zh-CN" altLang="en-US" smtClean="0"/>
              <a:t>2014/7/9</a:t>
            </a:fld>
            <a:endParaRPr lang="zh-CN" altLang="en-US"/>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D34EB57B-6143-41D3-A63E-4FC3B7C066B0}" type="datetime1">
              <a:rPr lang="zh-CN" altLang="en-US" smtClean="0"/>
              <a:t>2014/7/9</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9DFF52C-B391-4B60-BBC1-56364C006356}" type="datetime1">
              <a:rPr lang="zh-CN" altLang="en-US" smtClean="0"/>
              <a:t>2014/7/9</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8A39C4C-780D-4F78-93DE-AD2D956F553D}" type="datetime1">
              <a:rPr lang="zh-CN" altLang="en-US" smtClean="0"/>
              <a:t>2014/7/9</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2.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105.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10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111.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11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116.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117.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92.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dirty="0"/>
          </a:p>
        </p:txBody>
      </p:sp>
      <p:sp>
        <p:nvSpPr>
          <p:cNvPr id="2" name="标题 1"/>
          <p:cNvSpPr>
            <a:spLocks noGrp="1"/>
          </p:cNvSpPr>
          <p:nvPr>
            <p:ph type="ctrTitle"/>
          </p:nvPr>
        </p:nvSpPr>
        <p:spPr/>
        <p:txBody>
          <a:bodyPr>
            <a:normAutofit fontScale="90000"/>
          </a:bodyPr>
          <a:lstStyle/>
          <a:p>
            <a:r>
              <a:rPr lang="en-US" altLang="zh-CN" b="1" dirty="0" smtClean="0"/>
              <a:t/>
            </a:r>
            <a:br>
              <a:rPr lang="en-US" altLang="zh-CN" b="1" dirty="0" smtClean="0"/>
            </a:br>
            <a:r>
              <a:rPr lang="zh-CN" altLang="zh-CN" b="1" dirty="0" smtClean="0"/>
              <a:t>第</a:t>
            </a:r>
            <a:r>
              <a:rPr lang="en-US" altLang="zh-CN" b="1" dirty="0"/>
              <a:t>6</a:t>
            </a:r>
            <a:r>
              <a:rPr lang="zh-CN" altLang="zh-CN" b="1" dirty="0"/>
              <a:t>章 计算机网络与</a:t>
            </a:r>
            <a:r>
              <a:rPr lang="en-US" altLang="zh-CN" b="1" dirty="0"/>
              <a:t>Internet</a:t>
            </a:r>
            <a:r>
              <a:rPr lang="zh-CN" altLang="zh-CN" b="1" dirty="0"/>
              <a:t>应用</a:t>
            </a:r>
            <a:br>
              <a:rPr lang="zh-CN" altLang="zh-CN" b="1" dirty="0"/>
            </a:br>
            <a:endParaRPr lang="zh-CN" altLang="en-US" dirty="0"/>
          </a:p>
        </p:txBody>
      </p:sp>
    </p:spTree>
    <p:extLst>
      <p:ext uri="{BB962C8B-B14F-4D97-AF65-F5344CB8AC3E}">
        <p14:creationId xmlns:p14="http://schemas.microsoft.com/office/powerpoint/2010/main" val="21496706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a:t>
            </a:fld>
            <a:endParaRPr lang="zh-CN" altLang="en-US"/>
          </a:p>
        </p:txBody>
      </p:sp>
      <p:sp>
        <p:nvSpPr>
          <p:cNvPr id="5" name="内容占位符 4"/>
          <p:cNvSpPr>
            <a:spLocks noGrp="1"/>
          </p:cNvSpPr>
          <p:nvPr>
            <p:ph sz="quarter" idx="1"/>
          </p:nvPr>
        </p:nvSpPr>
        <p:spPr/>
        <p:txBody>
          <a:bodyPr>
            <a:normAutofit/>
          </a:bodyPr>
          <a:lstStyle/>
          <a:p>
            <a:r>
              <a:rPr lang="en-US" altLang="zh-CN" b="1" dirty="0" smtClean="0"/>
              <a:t>5</a:t>
            </a:r>
            <a:r>
              <a:rPr lang="zh-CN" altLang="zh-CN" b="1" dirty="0" smtClean="0"/>
              <a:t>．</a:t>
            </a:r>
            <a:r>
              <a:rPr lang="zh-CN" altLang="zh-CN" dirty="0" smtClean="0"/>
              <a:t>按</a:t>
            </a:r>
            <a:r>
              <a:rPr lang="zh-CN" altLang="zh-CN" dirty="0"/>
              <a:t>拓扑结构划分</a:t>
            </a:r>
          </a:p>
          <a:p>
            <a:r>
              <a:rPr lang="zh-CN" altLang="zh-CN" dirty="0" smtClean="0"/>
              <a:t>（</a:t>
            </a:r>
            <a:r>
              <a:rPr lang="en-US" altLang="zh-CN" dirty="0"/>
              <a:t>3</a:t>
            </a:r>
            <a:r>
              <a:rPr lang="zh-CN" altLang="zh-CN" dirty="0"/>
              <a:t>）树型网络</a:t>
            </a:r>
          </a:p>
          <a:p>
            <a:r>
              <a:rPr lang="zh-CN" altLang="zh-CN" sz="2400" dirty="0" smtClean="0"/>
              <a:t>一般</a:t>
            </a:r>
            <a:r>
              <a:rPr lang="zh-CN" altLang="zh-CN" sz="2400" dirty="0"/>
              <a:t>采用光纤作为网络主干，用于军事单位、政府单位等上、下界限相当严格和层次分明的部门</a:t>
            </a:r>
            <a:r>
              <a:rPr lang="zh-CN" altLang="zh-CN" sz="2400" dirty="0" smtClean="0"/>
              <a:t>。</a:t>
            </a:r>
            <a:endParaRPr lang="en-US" altLang="zh-CN" sz="2400" dirty="0" smtClean="0"/>
          </a:p>
          <a:p>
            <a:endParaRPr lang="zh-CN" altLang="zh-CN" dirty="0"/>
          </a:p>
          <a:p>
            <a:endParaRPr lang="en-US" altLang="zh-CN" dirty="0" smtClean="0"/>
          </a:p>
          <a:p>
            <a:endParaRPr lang="en-US" altLang="zh-CN" dirty="0"/>
          </a:p>
          <a:p>
            <a:endParaRPr lang="en-US" altLang="zh-CN" dirty="0" smtClean="0"/>
          </a:p>
          <a:p>
            <a:endParaRPr lang="zh-CN" altLang="en-US" dirty="0"/>
          </a:p>
        </p:txBody>
      </p:sp>
      <p:sp>
        <p:nvSpPr>
          <p:cNvPr id="9" name="矩形 8"/>
          <p:cNvSpPr/>
          <p:nvPr/>
        </p:nvSpPr>
        <p:spPr>
          <a:xfrm>
            <a:off x="3143978" y="3422984"/>
            <a:ext cx="5303520" cy="2740826"/>
          </a:xfrm>
          <a:prstGeom prst="rect">
            <a:avLst/>
          </a:prstGeom>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3302474"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易于扩展</a:t>
            </a:r>
            <a:r>
              <a:rPr lang="zh-CN" altLang="zh-CN" sz="2000" dirty="0" smtClean="0"/>
              <a:t>；</a:t>
            </a:r>
            <a:endParaRPr lang="en-US" altLang="zh-CN" sz="2000" dirty="0" smtClean="0"/>
          </a:p>
          <a:p>
            <a:r>
              <a:rPr lang="zh-CN" altLang="zh-CN" sz="2000" dirty="0" smtClean="0"/>
              <a:t>故障隔离</a:t>
            </a:r>
            <a:r>
              <a:rPr lang="zh-CN" altLang="zh-CN" sz="2000" dirty="0"/>
              <a:t>较容易；</a:t>
            </a:r>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p:txBody>
      </p:sp>
      <p:sp>
        <p:nvSpPr>
          <p:cNvPr id="11" name="任意多边形 10"/>
          <p:cNvSpPr/>
          <p:nvPr/>
        </p:nvSpPr>
        <p:spPr>
          <a:xfrm>
            <a:off x="5820122"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各个节点对根的依赖性太大。</a:t>
            </a:r>
          </a:p>
        </p:txBody>
      </p:sp>
      <p:sp>
        <p:nvSpPr>
          <p:cNvPr id="12" name="十字形 11"/>
          <p:cNvSpPr/>
          <p:nvPr/>
        </p:nvSpPr>
        <p:spPr>
          <a:xfrm>
            <a:off x="2894866" y="3174012"/>
            <a:ext cx="437264" cy="437264"/>
          </a:xfrm>
          <a:prstGeom prst="plus">
            <a:avLst>
              <a:gd name="adj" fmla="val 328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3" name="矩形 12"/>
          <p:cNvSpPr/>
          <p:nvPr/>
        </p:nvSpPr>
        <p:spPr>
          <a:xfrm>
            <a:off x="7950616" y="3327578"/>
            <a:ext cx="506085" cy="173430"/>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直接连接符 13"/>
          <p:cNvSpPr/>
          <p:nvPr/>
        </p:nvSpPr>
        <p:spPr>
          <a:xfrm>
            <a:off x="5795738" y="3748541"/>
            <a:ext cx="609" cy="2239456"/>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379430" y="3947577"/>
            <a:ext cx="2771775" cy="1691640"/>
          </a:xfrm>
          <a:prstGeom prst="rect">
            <a:avLst/>
          </a:prstGeom>
        </p:spPr>
      </p:pic>
    </p:spTree>
    <p:extLst>
      <p:ext uri="{BB962C8B-B14F-4D97-AF65-F5344CB8AC3E}">
        <p14:creationId xmlns:p14="http://schemas.microsoft.com/office/powerpoint/2010/main" val="747376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100</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721265592"/>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052736"/>
            <a:ext cx="7776864" cy="677108"/>
          </a:xfrm>
          <a:prstGeom prst="rect">
            <a:avLst/>
          </a:prstGeom>
          <a:noFill/>
        </p:spPr>
        <p:txBody>
          <a:bodyPr wrap="square" rtlCol="0">
            <a:spAutoFit/>
          </a:bodyPr>
          <a:lstStyle/>
          <a:p>
            <a:pPr lvl="0"/>
            <a:r>
              <a:rPr lang="zh-CN" altLang="zh-CN" sz="2000" dirty="0"/>
              <a:t>与</a:t>
            </a:r>
            <a:r>
              <a:rPr lang="en-US" altLang="zh-CN" sz="2000" dirty="0"/>
              <a:t>IPv4</a:t>
            </a:r>
            <a:r>
              <a:rPr lang="zh-CN" altLang="zh-CN" sz="2000" dirty="0"/>
              <a:t>对比，</a:t>
            </a:r>
            <a:r>
              <a:rPr lang="en-US" altLang="zh-CN" sz="2000" dirty="0"/>
              <a:t>IPv6</a:t>
            </a:r>
            <a:r>
              <a:rPr lang="zh-CN" altLang="zh-CN" sz="2000" dirty="0"/>
              <a:t>主要有以下几方面优势</a:t>
            </a:r>
            <a:r>
              <a:rPr lang="zh-CN" altLang="zh-CN" dirty="0"/>
              <a:t>：</a:t>
            </a:r>
          </a:p>
          <a:p>
            <a:endParaRPr lang="zh-CN" altLang="en-US" dirty="0"/>
          </a:p>
        </p:txBody>
      </p:sp>
    </p:spTree>
    <p:extLst>
      <p:ext uri="{BB962C8B-B14F-4D97-AF65-F5344CB8AC3E}">
        <p14:creationId xmlns:p14="http://schemas.microsoft.com/office/powerpoint/2010/main" val="56667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graphicEl>
                                              <a:dgm id="{C77018B0-144E-419C-9F28-CB7D64CCC3E2}"/>
                                            </p:graphicEl>
                                          </p:spTgt>
                                        </p:tgtEl>
                                        <p:attrNameLst>
                                          <p:attrName>style.visibility</p:attrName>
                                        </p:attrNameLst>
                                      </p:cBhvr>
                                      <p:to>
                                        <p:strVal val="visible"/>
                                      </p:to>
                                    </p:set>
                                    <p:animEffect transition="in" filter="wipe(down)">
                                      <p:cBhvr>
                                        <p:cTn id="14" dur="500"/>
                                        <p:tgtEl>
                                          <p:spTgt spid="6">
                                            <p:graphicEl>
                                              <a:dgm id="{C77018B0-144E-419C-9F28-CB7D64CCC3E2}"/>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graphicEl>
                                              <a:dgm id="{5F951D69-B918-4D5C-A62F-F4C36A58C40D}"/>
                                            </p:graphicEl>
                                          </p:spTgt>
                                        </p:tgtEl>
                                        <p:attrNameLst>
                                          <p:attrName>style.visibility</p:attrName>
                                        </p:attrNameLst>
                                      </p:cBhvr>
                                      <p:to>
                                        <p:strVal val="visible"/>
                                      </p:to>
                                    </p:set>
                                    <p:animEffect transition="in" filter="wipe(down)">
                                      <p:cBhvr>
                                        <p:cTn id="19" dur="500"/>
                                        <p:tgtEl>
                                          <p:spTgt spid="6">
                                            <p:graphicEl>
                                              <a:dgm id="{5F951D69-B918-4D5C-A62F-F4C36A58C40D}"/>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6">
                                            <p:graphicEl>
                                              <a:dgm id="{48D8D387-8CDD-4DD8-A201-CBBB641499B4}"/>
                                            </p:graphicEl>
                                          </p:spTgt>
                                        </p:tgtEl>
                                        <p:attrNameLst>
                                          <p:attrName>style.visibility</p:attrName>
                                        </p:attrNameLst>
                                      </p:cBhvr>
                                      <p:to>
                                        <p:strVal val="visible"/>
                                      </p:to>
                                    </p:set>
                                    <p:animEffect transition="in" filter="wipe(down)">
                                      <p:cBhvr>
                                        <p:cTn id="24" dur="500"/>
                                        <p:tgtEl>
                                          <p:spTgt spid="6">
                                            <p:graphicEl>
                                              <a:dgm id="{48D8D387-8CDD-4DD8-A201-CBBB641499B4}"/>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6">
                                            <p:graphicEl>
                                              <a:dgm id="{E1FD1896-948E-4410-94CC-2A9F0AC36934}"/>
                                            </p:graphicEl>
                                          </p:spTgt>
                                        </p:tgtEl>
                                        <p:attrNameLst>
                                          <p:attrName>style.visibility</p:attrName>
                                        </p:attrNameLst>
                                      </p:cBhvr>
                                      <p:to>
                                        <p:strVal val="visible"/>
                                      </p:to>
                                    </p:set>
                                    <p:animEffect transition="in" filter="wipe(down)">
                                      <p:cBhvr>
                                        <p:cTn id="29" dur="500"/>
                                        <p:tgtEl>
                                          <p:spTgt spid="6">
                                            <p:graphicEl>
                                              <a:dgm id="{E1FD1896-948E-4410-94CC-2A9F0AC36934}"/>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6">
                                            <p:graphicEl>
                                              <a:dgm id="{AE2BA975-8065-411D-9B17-92AC6D12F93C}"/>
                                            </p:graphicEl>
                                          </p:spTgt>
                                        </p:tgtEl>
                                        <p:attrNameLst>
                                          <p:attrName>style.visibility</p:attrName>
                                        </p:attrNameLst>
                                      </p:cBhvr>
                                      <p:to>
                                        <p:strVal val="visible"/>
                                      </p:to>
                                    </p:set>
                                    <p:animEffect transition="in" filter="wipe(down)">
                                      <p:cBhvr>
                                        <p:cTn id="34" dur="500"/>
                                        <p:tgtEl>
                                          <p:spTgt spid="6">
                                            <p:graphicEl>
                                              <a:dgm id="{AE2BA975-8065-411D-9B17-92AC6D12F93C}"/>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6">
                                            <p:graphicEl>
                                              <a:dgm id="{23CE5776-2494-4625-80E7-296EADABA0A7}"/>
                                            </p:graphicEl>
                                          </p:spTgt>
                                        </p:tgtEl>
                                        <p:attrNameLst>
                                          <p:attrName>style.visibility</p:attrName>
                                        </p:attrNameLst>
                                      </p:cBhvr>
                                      <p:to>
                                        <p:strVal val="visible"/>
                                      </p:to>
                                    </p:set>
                                    <p:animEffect transition="in" filter="wipe(down)">
                                      <p:cBhvr>
                                        <p:cTn id="39" dur="500"/>
                                        <p:tgtEl>
                                          <p:spTgt spid="6">
                                            <p:graphicEl>
                                              <a:dgm id="{23CE5776-2494-4625-80E7-296EADABA0A7}"/>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6">
                                            <p:graphicEl>
                                              <a:dgm id="{E0054650-6DEF-4639-B85C-A1CCB7D0AE45}"/>
                                            </p:graphicEl>
                                          </p:spTgt>
                                        </p:tgtEl>
                                        <p:attrNameLst>
                                          <p:attrName>style.visibility</p:attrName>
                                        </p:attrNameLst>
                                      </p:cBhvr>
                                      <p:to>
                                        <p:strVal val="visible"/>
                                      </p:to>
                                    </p:set>
                                    <p:animEffect transition="in" filter="wipe(down)">
                                      <p:cBhvr>
                                        <p:cTn id="44" dur="500"/>
                                        <p:tgtEl>
                                          <p:spTgt spid="6">
                                            <p:graphicEl>
                                              <a:dgm id="{E0054650-6DEF-4639-B85C-A1CCB7D0AE45}"/>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6">
                                            <p:graphicEl>
                                              <a:dgm id="{8B06E9F4-B0DB-4F4D-9E84-ECF638ACB4FD}"/>
                                            </p:graphicEl>
                                          </p:spTgt>
                                        </p:tgtEl>
                                        <p:attrNameLst>
                                          <p:attrName>style.visibility</p:attrName>
                                        </p:attrNameLst>
                                      </p:cBhvr>
                                      <p:to>
                                        <p:strVal val="visible"/>
                                      </p:to>
                                    </p:set>
                                    <p:animEffect transition="in" filter="wipe(down)">
                                      <p:cBhvr>
                                        <p:cTn id="49" dur="500"/>
                                        <p:tgtEl>
                                          <p:spTgt spid="6">
                                            <p:graphicEl>
                                              <a:dgm id="{8B06E9F4-B0DB-4F4D-9E84-ECF638ACB4FD}"/>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6">
                                            <p:graphicEl>
                                              <a:dgm id="{9BC5E51F-C670-410B-92B6-821DC9BFEA79}"/>
                                            </p:graphicEl>
                                          </p:spTgt>
                                        </p:tgtEl>
                                        <p:attrNameLst>
                                          <p:attrName>style.visibility</p:attrName>
                                        </p:attrNameLst>
                                      </p:cBhvr>
                                      <p:to>
                                        <p:strVal val="visible"/>
                                      </p:to>
                                    </p:set>
                                    <p:animEffect transition="in" filter="wipe(down)">
                                      <p:cBhvr>
                                        <p:cTn id="54" dur="500"/>
                                        <p:tgtEl>
                                          <p:spTgt spid="6">
                                            <p:graphicEl>
                                              <a:dgm id="{9BC5E51F-C670-410B-92B6-821DC9BFEA79}"/>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6">
                                            <p:graphicEl>
                                              <a:dgm id="{27DB03C2-AAD6-49DF-8599-FE1E9D726BC1}"/>
                                            </p:graphicEl>
                                          </p:spTgt>
                                        </p:tgtEl>
                                        <p:attrNameLst>
                                          <p:attrName>style.visibility</p:attrName>
                                        </p:attrNameLst>
                                      </p:cBhvr>
                                      <p:to>
                                        <p:strVal val="visible"/>
                                      </p:to>
                                    </p:set>
                                    <p:animEffect transition="in" filter="wipe(down)">
                                      <p:cBhvr>
                                        <p:cTn id="59" dur="500"/>
                                        <p:tgtEl>
                                          <p:spTgt spid="6">
                                            <p:graphicEl>
                                              <a:dgm id="{27DB03C2-AAD6-49DF-8599-FE1E9D726BC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101</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359785279"/>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27584" y="1106160"/>
            <a:ext cx="7848872" cy="738664"/>
          </a:xfrm>
          <a:prstGeom prst="rect">
            <a:avLst/>
          </a:prstGeom>
          <a:noFill/>
        </p:spPr>
        <p:txBody>
          <a:bodyPr wrap="square" rtlCol="0">
            <a:spAutoFit/>
          </a:bodyPr>
          <a:lstStyle/>
          <a:p>
            <a:pPr lvl="0"/>
            <a:r>
              <a:rPr lang="en-US" altLang="zh-CN" sz="2400" b="1" dirty="0"/>
              <a:t>2</a:t>
            </a:r>
            <a:r>
              <a:rPr lang="zh-CN" altLang="zh-CN" sz="2400" b="1" dirty="0"/>
              <a:t>．域名</a:t>
            </a:r>
            <a:endParaRPr lang="zh-CN" altLang="zh-CN" sz="2400" dirty="0"/>
          </a:p>
          <a:p>
            <a:endParaRPr lang="zh-CN" altLang="en-US" dirty="0"/>
          </a:p>
        </p:txBody>
      </p:sp>
    </p:spTree>
    <p:extLst>
      <p:ext uri="{BB962C8B-B14F-4D97-AF65-F5344CB8AC3E}">
        <p14:creationId xmlns:p14="http://schemas.microsoft.com/office/powerpoint/2010/main" val="1449671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A8C1ED07-8D7B-460C-AC7D-8E322287DD10}"/>
                                            </p:graphicEl>
                                          </p:spTgt>
                                        </p:tgtEl>
                                        <p:attrNameLst>
                                          <p:attrName>style.visibility</p:attrName>
                                        </p:attrNameLst>
                                      </p:cBhvr>
                                      <p:to>
                                        <p:strVal val="visible"/>
                                      </p:to>
                                    </p:set>
                                    <p:animEffect transition="in" filter="randombar(horizontal)">
                                      <p:cBhvr>
                                        <p:cTn id="7" dur="500"/>
                                        <p:tgtEl>
                                          <p:spTgt spid="6">
                                            <p:graphicEl>
                                              <a:dgm id="{A8C1ED07-8D7B-460C-AC7D-8E322287DD10}"/>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9DE7DE50-0C58-494A-A4D9-2A6C1E89217F}"/>
                                            </p:graphicEl>
                                          </p:spTgt>
                                        </p:tgtEl>
                                        <p:attrNameLst>
                                          <p:attrName>style.visibility</p:attrName>
                                        </p:attrNameLst>
                                      </p:cBhvr>
                                      <p:to>
                                        <p:strVal val="visible"/>
                                      </p:to>
                                    </p:set>
                                    <p:animEffect transition="in" filter="randombar(horizontal)">
                                      <p:cBhvr>
                                        <p:cTn id="12" dur="500"/>
                                        <p:tgtEl>
                                          <p:spTgt spid="6">
                                            <p:graphicEl>
                                              <a:dgm id="{9DE7DE50-0C58-494A-A4D9-2A6C1E89217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102</a:t>
            </a:fld>
            <a:endParaRPr lang="zh-CN" altLang="en-US"/>
          </a:p>
        </p:txBody>
      </p:sp>
      <p:sp>
        <p:nvSpPr>
          <p:cNvPr id="5" name="内容占位符 4"/>
          <p:cNvSpPr>
            <a:spLocks noGrp="1"/>
          </p:cNvSpPr>
          <p:nvPr>
            <p:ph sz="quarter" idx="1"/>
          </p:nvPr>
        </p:nvSpPr>
        <p:spPr>
          <a:xfrm>
            <a:off x="914400" y="980728"/>
            <a:ext cx="7772400" cy="4572000"/>
          </a:xfrm>
        </p:spPr>
        <p:txBody>
          <a:bodyPr/>
          <a:lstStyle/>
          <a:p>
            <a:r>
              <a:rPr lang="en-US" altLang="zh-CN" dirty="0"/>
              <a:t> </a:t>
            </a:r>
            <a:r>
              <a:rPr lang="zh-CN" altLang="zh-CN" sz="2400" dirty="0"/>
              <a:t>（</a:t>
            </a:r>
            <a:r>
              <a:rPr lang="en-US" altLang="zh-CN" sz="2400" dirty="0"/>
              <a:t>1</a:t>
            </a:r>
            <a:r>
              <a:rPr lang="zh-CN" altLang="zh-CN" sz="2400" dirty="0"/>
              <a:t>）顶级域名</a:t>
            </a:r>
          </a:p>
          <a:p>
            <a:r>
              <a:rPr lang="zh-CN" altLang="zh-CN" sz="2000" dirty="0"/>
              <a:t>顶级域名可分为组织机构域名和地理模式域名两类。组织机构域名一般代表建立网络的部门、机构类型；</a:t>
            </a:r>
            <a:r>
              <a:rPr lang="zh-CN" altLang="zh-CN" sz="2000" dirty="0" smtClean="0"/>
              <a:t>地理</a:t>
            </a:r>
            <a:r>
              <a:rPr lang="zh-CN" altLang="zh-CN" sz="2000" dirty="0"/>
              <a:t>模式域名一般表示网络所属国家或地区</a:t>
            </a:r>
            <a:r>
              <a:rPr lang="zh-CN" altLang="zh-CN" sz="2000" dirty="0" smtClean="0"/>
              <a:t>。</a:t>
            </a:r>
            <a:endParaRPr lang="en-US" altLang="zh-CN" sz="2000" dirty="0" smtClean="0"/>
          </a:p>
          <a:p>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798754443"/>
              </p:ext>
            </p:extLst>
          </p:nvPr>
        </p:nvGraphicFramePr>
        <p:xfrm>
          <a:off x="1259632" y="1412776"/>
          <a:ext cx="7128791" cy="2638725"/>
        </p:xfrm>
        <a:graphic>
          <a:graphicData uri="http://schemas.openxmlformats.org/drawingml/2006/table">
            <a:tbl>
              <a:tblPr firstRow="1" firstCol="1" lastRow="1" lastCol="1" bandRow="1" bandCol="1">
                <a:tableStyleId>{69CF1AB2-1976-4502-BF36-3FF5EA218861}</a:tableStyleId>
              </a:tblPr>
              <a:tblGrid>
                <a:gridCol w="1270271"/>
                <a:gridCol w="2173807"/>
                <a:gridCol w="1433393"/>
                <a:gridCol w="2251320"/>
              </a:tblGrid>
              <a:tr h="405825">
                <a:tc>
                  <a:txBody>
                    <a:bodyPr/>
                    <a:lstStyle/>
                    <a:p>
                      <a:pPr algn="ctr">
                        <a:lnSpc>
                          <a:spcPts val="1350"/>
                        </a:lnSpc>
                        <a:spcBef>
                          <a:spcPts val="100"/>
                        </a:spcBef>
                        <a:spcAft>
                          <a:spcPts val="150"/>
                        </a:spcAft>
                      </a:pPr>
                      <a:endParaRPr lang="zh-CN" sz="1600" kern="105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ts val="1350"/>
                        </a:lnSpc>
                        <a:spcBef>
                          <a:spcPts val="100"/>
                        </a:spcBef>
                        <a:spcAft>
                          <a:spcPts val="150"/>
                        </a:spcAft>
                      </a:pPr>
                      <a:r>
                        <a:rPr lang="zh-CN" sz="1600" kern="1050" dirty="0">
                          <a:effectLst/>
                        </a:rPr>
                        <a:t>机构类型</a:t>
                      </a:r>
                      <a:endParaRPr lang="zh-CN" sz="1600" kern="105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kern="1050">
                          <a:effectLst/>
                        </a:rPr>
                        <a:t>域名代码</a:t>
                      </a:r>
                      <a:endParaRPr lang="zh-CN" sz="1600"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66700" algn="just">
                        <a:lnSpc>
                          <a:spcPts val="1350"/>
                        </a:lnSpc>
                        <a:spcBef>
                          <a:spcPts val="100"/>
                        </a:spcBef>
                        <a:spcAft>
                          <a:spcPts val="150"/>
                        </a:spcAft>
                      </a:pPr>
                      <a:r>
                        <a:rPr lang="zh-CN" sz="1600" kern="1050">
                          <a:effectLst/>
                        </a:rPr>
                        <a:t>机构类型</a:t>
                      </a:r>
                      <a:endParaRPr lang="zh-CN" sz="1600"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5825">
                <a:tc>
                  <a:txBody>
                    <a:bodyPr/>
                    <a:lstStyle/>
                    <a:p>
                      <a:pPr indent="254000" algn="just">
                        <a:lnSpc>
                          <a:spcPts val="1350"/>
                        </a:lnSpc>
                        <a:spcBef>
                          <a:spcPts val="100"/>
                        </a:spcBef>
                        <a:spcAft>
                          <a:spcPts val="150"/>
                        </a:spcAft>
                      </a:pPr>
                      <a:r>
                        <a:rPr lang="zh-CN" sz="1600" b="1" kern="0" dirty="0">
                          <a:effectLst/>
                        </a:rPr>
                        <a:t>com</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商业组织</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b="1" kern="0">
                          <a:effectLst/>
                        </a:rPr>
                        <a:t>info</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a:effectLst/>
                        </a:rPr>
                        <a:t>信息服务</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5825">
                <a:tc>
                  <a:txBody>
                    <a:bodyPr/>
                    <a:lstStyle/>
                    <a:p>
                      <a:pPr indent="254000" algn="just">
                        <a:lnSpc>
                          <a:spcPts val="1350"/>
                        </a:lnSpc>
                        <a:spcBef>
                          <a:spcPts val="100"/>
                        </a:spcBef>
                        <a:spcAft>
                          <a:spcPts val="150"/>
                        </a:spcAft>
                      </a:pPr>
                      <a:r>
                        <a:rPr lang="zh-CN" sz="1600" b="1" kern="0">
                          <a:effectLst/>
                        </a:rPr>
                        <a:t>edu</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254000" algn="just" defTabSz="914400" rtl="0" eaLnBrk="1" fontAlgn="auto" latinLnBrk="0" hangingPunct="1">
                        <a:lnSpc>
                          <a:spcPts val="1350"/>
                        </a:lnSpc>
                        <a:spcBef>
                          <a:spcPts val="100"/>
                        </a:spcBef>
                        <a:spcAft>
                          <a:spcPts val="150"/>
                        </a:spcAft>
                        <a:buClrTx/>
                        <a:buSzTx/>
                        <a:buFontTx/>
                        <a:buNone/>
                        <a:tabLst/>
                        <a:defRPr/>
                      </a:pPr>
                      <a:endParaRPr lang="en-US" altLang="zh-CN" sz="1600" b="1" kern="0" dirty="0" smtClean="0">
                        <a:effectLst/>
                      </a:endParaRPr>
                    </a:p>
                    <a:p>
                      <a:pPr marL="0" marR="0" indent="254000" algn="just" defTabSz="914400" rtl="0" eaLnBrk="1" fontAlgn="auto" latinLnBrk="0" hangingPunct="1">
                        <a:lnSpc>
                          <a:spcPts val="1350"/>
                        </a:lnSpc>
                        <a:spcBef>
                          <a:spcPts val="100"/>
                        </a:spcBef>
                        <a:spcAft>
                          <a:spcPts val="150"/>
                        </a:spcAft>
                        <a:buClrTx/>
                        <a:buSzTx/>
                        <a:buFontTx/>
                        <a:buNone/>
                        <a:tabLst/>
                        <a:defRPr/>
                      </a:pPr>
                      <a:r>
                        <a:rPr lang="zh-CN" sz="1600" b="1" kern="0" dirty="0" smtClean="0">
                          <a:effectLst/>
                        </a:rPr>
                        <a:t>教育机构</a:t>
                      </a:r>
                      <a:r>
                        <a:rPr lang="zh-CN" altLang="zh-CN" sz="1600" b="1" kern="1050" dirty="0" smtClean="0">
                          <a:effectLst/>
                        </a:rPr>
                        <a:t>域名代码</a:t>
                      </a:r>
                    </a:p>
                    <a:p>
                      <a:pPr indent="254000" algn="just">
                        <a:lnSpc>
                          <a:spcPts val="1350"/>
                        </a:lnSpc>
                        <a:spcBef>
                          <a:spcPts val="100"/>
                        </a:spcBef>
                        <a:spcAft>
                          <a:spcPts val="150"/>
                        </a:spcAft>
                      </a:pPr>
                      <a:endParaRPr lang="zh-CN" sz="1600" b="1" kern="900" dirty="0">
                        <a:effectLst/>
                        <a:latin typeface="Times New Roman"/>
                        <a:ea typeface="宋体"/>
                        <a:cs typeface="Times New Roman"/>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b="1" kern="0" dirty="0">
                          <a:effectLst/>
                        </a:rPr>
                        <a:t>ac</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科研机构</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5825">
                <a:tc>
                  <a:txBody>
                    <a:bodyPr/>
                    <a:lstStyle/>
                    <a:p>
                      <a:pPr indent="254000" algn="just">
                        <a:lnSpc>
                          <a:spcPts val="1350"/>
                        </a:lnSpc>
                        <a:spcBef>
                          <a:spcPts val="100"/>
                        </a:spcBef>
                        <a:spcAft>
                          <a:spcPts val="150"/>
                        </a:spcAft>
                      </a:pPr>
                      <a:r>
                        <a:rPr lang="zh-CN" sz="1600" b="1" kern="0">
                          <a:effectLst/>
                        </a:rPr>
                        <a:t>gov</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政府部门</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b="1" kern="0" dirty="0">
                          <a:effectLst/>
                        </a:rPr>
                        <a:t>int</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a:effectLst/>
                        </a:rPr>
                        <a:t>国际组织</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5825">
                <a:tc>
                  <a:txBody>
                    <a:bodyPr/>
                    <a:lstStyle/>
                    <a:p>
                      <a:pPr indent="254000" algn="just">
                        <a:lnSpc>
                          <a:spcPts val="1350"/>
                        </a:lnSpc>
                        <a:spcBef>
                          <a:spcPts val="100"/>
                        </a:spcBef>
                        <a:spcAft>
                          <a:spcPts val="150"/>
                        </a:spcAft>
                      </a:pPr>
                      <a:r>
                        <a:rPr lang="zh-CN" sz="1600" b="1" kern="0">
                          <a:effectLst/>
                        </a:rPr>
                        <a:t>mil</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军事部门</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b="1" kern="0" dirty="0">
                          <a:effectLst/>
                        </a:rPr>
                        <a:t>arts</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文化娱乐</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05825">
                <a:tc>
                  <a:txBody>
                    <a:bodyPr/>
                    <a:lstStyle/>
                    <a:p>
                      <a:pPr indent="254000" algn="just">
                        <a:lnSpc>
                          <a:spcPts val="1350"/>
                        </a:lnSpc>
                        <a:spcBef>
                          <a:spcPts val="100"/>
                        </a:spcBef>
                        <a:spcAft>
                          <a:spcPts val="150"/>
                        </a:spcAft>
                      </a:pPr>
                      <a:r>
                        <a:rPr lang="zh-CN" sz="1600" b="1" kern="0">
                          <a:effectLst/>
                        </a:rPr>
                        <a:t>net</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网络机构</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just">
                        <a:lnSpc>
                          <a:spcPts val="1350"/>
                        </a:lnSpc>
                        <a:spcBef>
                          <a:spcPts val="100"/>
                        </a:spcBef>
                        <a:spcAft>
                          <a:spcPts val="150"/>
                        </a:spcAft>
                      </a:pPr>
                      <a:r>
                        <a:rPr lang="zh-CN" sz="1600" b="1" kern="0" dirty="0">
                          <a:effectLst/>
                        </a:rPr>
                        <a:t>org</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indent="254000" algn="just">
                        <a:lnSpc>
                          <a:spcPts val="1350"/>
                        </a:lnSpc>
                        <a:spcBef>
                          <a:spcPts val="100"/>
                        </a:spcBef>
                        <a:spcAft>
                          <a:spcPts val="150"/>
                        </a:spcAft>
                      </a:pPr>
                      <a:r>
                        <a:rPr lang="zh-CN" sz="1600" b="1" kern="0" dirty="0">
                          <a:effectLst/>
                        </a:rPr>
                        <a:t>非盈利组织</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923333478"/>
              </p:ext>
            </p:extLst>
          </p:nvPr>
        </p:nvGraphicFramePr>
        <p:xfrm>
          <a:off x="1259632" y="4149079"/>
          <a:ext cx="7128793" cy="2232249"/>
        </p:xfrm>
        <a:graphic>
          <a:graphicData uri="http://schemas.openxmlformats.org/drawingml/2006/table">
            <a:tbl>
              <a:tblPr firstRow="1" firstCol="1" lastRow="1" lastCol="1" bandRow="1" bandCol="1">
                <a:tableStyleId>{69CF1AB2-1976-4502-BF36-3FF5EA218861}</a:tableStyleId>
              </a:tblPr>
              <a:tblGrid>
                <a:gridCol w="1187393"/>
                <a:gridCol w="1188280"/>
                <a:gridCol w="1188280"/>
                <a:gridCol w="1188280"/>
                <a:gridCol w="1188280"/>
                <a:gridCol w="1188280"/>
              </a:tblGrid>
              <a:tr h="384870">
                <a:tc>
                  <a:txBody>
                    <a:bodyPr/>
                    <a:lstStyle/>
                    <a:p>
                      <a:pPr algn="just">
                        <a:lnSpc>
                          <a:spcPts val="1350"/>
                        </a:lnSpc>
                        <a:spcBef>
                          <a:spcPts val="100"/>
                        </a:spcBef>
                        <a:spcAft>
                          <a:spcPts val="150"/>
                        </a:spcAft>
                      </a:pPr>
                      <a:r>
                        <a:rPr lang="zh-CN" sz="1600" b="1" kern="1050" dirty="0">
                          <a:effectLst/>
                        </a:rPr>
                        <a:t>域名代码</a:t>
                      </a:r>
                      <a:endParaRPr lang="zh-CN" sz="1600" b="1" kern="1050" dirty="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1050">
                          <a:effectLst/>
                        </a:rPr>
                        <a:t>国家或地区</a:t>
                      </a:r>
                      <a:endParaRPr lang="zh-CN" sz="1600" b="1"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1050">
                          <a:effectLst/>
                        </a:rPr>
                        <a:t>域名代码</a:t>
                      </a:r>
                      <a:endParaRPr lang="zh-CN" sz="1600" b="1"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1050">
                          <a:effectLst/>
                        </a:rPr>
                        <a:t>国家或地区</a:t>
                      </a:r>
                      <a:endParaRPr lang="zh-CN" sz="1600" b="1"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1050">
                          <a:effectLst/>
                        </a:rPr>
                        <a:t>域名代码</a:t>
                      </a:r>
                      <a:endParaRPr lang="zh-CN" sz="1600" b="1"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1050">
                          <a:effectLst/>
                        </a:rPr>
                        <a:t>国家或地区</a:t>
                      </a:r>
                      <a:endParaRPr lang="zh-CN" sz="1600" b="1" kern="1050">
                        <a:effectLst/>
                        <a:latin typeface="Arial"/>
                        <a:ea typeface="黑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343">
                <a:tc>
                  <a:txBody>
                    <a:bodyPr/>
                    <a:lstStyle/>
                    <a:p>
                      <a:pPr indent="254000" algn="just">
                        <a:lnSpc>
                          <a:spcPts val="1350"/>
                        </a:lnSpc>
                        <a:spcBef>
                          <a:spcPts val="100"/>
                        </a:spcBef>
                        <a:spcAft>
                          <a:spcPts val="150"/>
                        </a:spcAft>
                      </a:pPr>
                      <a:r>
                        <a:rPr lang="zh-CN" sz="1600" b="1" kern="0" dirty="0">
                          <a:effectLst/>
                        </a:rPr>
                        <a:t>au</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0" dirty="0">
                          <a:effectLst/>
                        </a:rPr>
                        <a:t>澳大利亚</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de</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德国</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jp</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日本</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5350">
                <a:tc>
                  <a:txBody>
                    <a:bodyPr/>
                    <a:lstStyle/>
                    <a:p>
                      <a:pPr indent="254000" algn="just">
                        <a:lnSpc>
                          <a:spcPts val="1350"/>
                        </a:lnSpc>
                        <a:spcBef>
                          <a:spcPts val="100"/>
                        </a:spcBef>
                        <a:spcAft>
                          <a:spcPts val="150"/>
                        </a:spcAft>
                      </a:pPr>
                      <a:r>
                        <a:rPr lang="zh-CN" sz="1600" b="1" kern="0">
                          <a:effectLst/>
                        </a:rPr>
                        <a:t>br</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0" dirty="0">
                          <a:effectLst/>
                        </a:rPr>
                        <a:t>巴西</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fr</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法国</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tw</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台湾</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343">
                <a:tc>
                  <a:txBody>
                    <a:bodyPr/>
                    <a:lstStyle/>
                    <a:p>
                      <a:pPr indent="254000" algn="just">
                        <a:lnSpc>
                          <a:spcPts val="1350"/>
                        </a:lnSpc>
                        <a:spcBef>
                          <a:spcPts val="100"/>
                        </a:spcBef>
                        <a:spcAft>
                          <a:spcPts val="150"/>
                        </a:spcAft>
                      </a:pPr>
                      <a:r>
                        <a:rPr lang="zh-CN" sz="1600" b="1" kern="0">
                          <a:effectLst/>
                        </a:rPr>
                        <a:t>ca</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0">
                          <a:effectLst/>
                        </a:rPr>
                        <a:t>加拿大</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hk</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香港</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a:effectLst/>
                        </a:rPr>
                        <a:t>uk</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英国</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7343">
                <a:tc>
                  <a:txBody>
                    <a:bodyPr/>
                    <a:lstStyle/>
                    <a:p>
                      <a:pPr indent="254000" algn="just">
                        <a:lnSpc>
                          <a:spcPts val="1350"/>
                        </a:lnSpc>
                        <a:spcBef>
                          <a:spcPts val="100"/>
                        </a:spcBef>
                        <a:spcAft>
                          <a:spcPts val="150"/>
                        </a:spcAft>
                      </a:pPr>
                      <a:r>
                        <a:rPr lang="zh-CN" sz="1600" b="1" kern="0">
                          <a:effectLst/>
                        </a:rPr>
                        <a:t>cn</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ts val="1350"/>
                        </a:lnSpc>
                        <a:spcBef>
                          <a:spcPts val="100"/>
                        </a:spcBef>
                        <a:spcAft>
                          <a:spcPts val="150"/>
                        </a:spcAft>
                      </a:pPr>
                      <a:r>
                        <a:rPr lang="zh-CN" sz="1600" b="1" kern="0">
                          <a:effectLst/>
                        </a:rPr>
                        <a:t>中国</a:t>
                      </a:r>
                      <a:endParaRPr lang="zh-CN" sz="1600" b="1" kern="90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in</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印度</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us</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254000" algn="just">
                        <a:lnSpc>
                          <a:spcPts val="1350"/>
                        </a:lnSpc>
                        <a:spcBef>
                          <a:spcPts val="100"/>
                        </a:spcBef>
                        <a:spcAft>
                          <a:spcPts val="150"/>
                        </a:spcAft>
                      </a:pPr>
                      <a:r>
                        <a:rPr lang="zh-CN" sz="1600" b="1" kern="0" dirty="0">
                          <a:effectLst/>
                        </a:rPr>
                        <a:t>美国</a:t>
                      </a:r>
                      <a:endParaRPr lang="zh-CN" sz="1600" b="1" kern="900" dirty="0">
                        <a:effectLst/>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8999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subTnLst>
                                    <p:set>
                                      <p:cBhvr override="childStyle">
                                        <p:cTn dur="1" fill="hold" display="0" masterRel="nextClick" afterEffect="1"/>
                                        <p:tgtEl>
                                          <p:spTgt spid="5">
                                            <p:txEl>
                                              <p:pRg st="1" end="1"/>
                                            </p:txEl>
                                          </p:spTgt>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103</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769814493"/>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178168"/>
            <a:ext cx="7776864" cy="738664"/>
          </a:xfrm>
          <a:prstGeom prst="rect">
            <a:avLst/>
          </a:prstGeom>
          <a:noFill/>
        </p:spPr>
        <p:txBody>
          <a:bodyPr wrap="square" rtlCol="0">
            <a:spAutoFit/>
          </a:bodyPr>
          <a:lstStyle/>
          <a:p>
            <a:pPr lvl="0"/>
            <a:r>
              <a:rPr lang="zh-CN" altLang="zh-CN" sz="2400" dirty="0"/>
              <a:t>（</a:t>
            </a:r>
            <a:r>
              <a:rPr lang="en-US" altLang="zh-CN" sz="2400" dirty="0"/>
              <a:t> 2</a:t>
            </a:r>
            <a:r>
              <a:rPr lang="zh-CN" altLang="zh-CN" sz="2400" dirty="0"/>
              <a:t>）</a:t>
            </a:r>
            <a:r>
              <a:rPr lang="en-US" altLang="zh-CN" sz="2400" dirty="0"/>
              <a:t> </a:t>
            </a:r>
            <a:r>
              <a:rPr lang="zh-CN" altLang="zh-CN" sz="2400" dirty="0"/>
              <a:t>中文域名</a:t>
            </a:r>
            <a:r>
              <a:rPr lang="en-US" altLang="zh-CN" sz="2400" dirty="0"/>
              <a:t> </a:t>
            </a:r>
            <a:endParaRPr lang="zh-CN" altLang="zh-CN" sz="2400" dirty="0"/>
          </a:p>
          <a:p>
            <a:endParaRPr lang="zh-CN" altLang="en-US" dirty="0"/>
          </a:p>
        </p:txBody>
      </p:sp>
    </p:spTree>
    <p:extLst>
      <p:ext uri="{BB962C8B-B14F-4D97-AF65-F5344CB8AC3E}">
        <p14:creationId xmlns:p14="http://schemas.microsoft.com/office/powerpoint/2010/main" val="2429795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104</a:t>
            </a:fld>
            <a:endParaRPr lang="zh-CN" altLang="en-US"/>
          </a:p>
        </p:txBody>
      </p:sp>
      <p:graphicFrame>
        <p:nvGraphicFramePr>
          <p:cNvPr id="8" name="图示 7"/>
          <p:cNvGraphicFramePr/>
          <p:nvPr>
            <p:extLst>
              <p:ext uri="{D42A27DB-BD31-4B8C-83A1-F6EECF244321}">
                <p14:modId xmlns:p14="http://schemas.microsoft.com/office/powerpoint/2010/main" val="3427782525"/>
              </p:ext>
            </p:extLst>
          </p:nvPr>
        </p:nvGraphicFramePr>
        <p:xfrm>
          <a:off x="827584" y="1484784"/>
          <a:ext cx="7848872"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899592" y="1178168"/>
            <a:ext cx="7776864" cy="738664"/>
          </a:xfrm>
          <a:prstGeom prst="rect">
            <a:avLst/>
          </a:prstGeom>
          <a:noFill/>
        </p:spPr>
        <p:txBody>
          <a:bodyPr wrap="square" rtlCol="0">
            <a:spAutoFit/>
          </a:bodyPr>
          <a:lstStyle/>
          <a:p>
            <a:pPr lvl="0"/>
            <a:r>
              <a:rPr lang="en-US" altLang="zh-CN" sz="2400" b="1" dirty="0"/>
              <a:t>3</a:t>
            </a:r>
            <a:r>
              <a:rPr lang="zh-CN" altLang="zh-CN" sz="2400" b="1" dirty="0"/>
              <a:t>．域名系统</a:t>
            </a:r>
            <a:endParaRPr lang="zh-CN" altLang="zh-CN" sz="2400" dirty="0"/>
          </a:p>
          <a:p>
            <a:endParaRPr lang="zh-CN" altLang="en-US" dirty="0"/>
          </a:p>
        </p:txBody>
      </p:sp>
    </p:spTree>
    <p:extLst>
      <p:ext uri="{BB962C8B-B14F-4D97-AF65-F5344CB8AC3E}">
        <p14:creationId xmlns:p14="http://schemas.microsoft.com/office/powerpoint/2010/main" val="187080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105</a:t>
            </a:fld>
            <a:endParaRPr lang="zh-CN" altLang="en-US"/>
          </a:p>
        </p:txBody>
      </p:sp>
      <p:graphicFrame>
        <p:nvGraphicFramePr>
          <p:cNvPr id="8" name="内容占位符 7"/>
          <p:cNvGraphicFramePr>
            <a:graphicFrameLocks noGrp="1"/>
          </p:cNvGraphicFramePr>
          <p:nvPr>
            <p:ph sz="quarter" idx="1"/>
            <p:extLst>
              <p:ext uri="{D42A27DB-BD31-4B8C-83A1-F6EECF244321}">
                <p14:modId xmlns:p14="http://schemas.microsoft.com/office/powerpoint/2010/main" val="1001426450"/>
              </p:ext>
            </p:extLst>
          </p:nvPr>
        </p:nvGraphicFramePr>
        <p:xfrm>
          <a:off x="914400" y="980728"/>
          <a:ext cx="7772400" cy="50390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096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graphicEl>
                                              <a:dgm id="{DAADCC23-79DA-41E9-B8F3-5DDC045A392E}"/>
                                            </p:graphicEl>
                                          </p:spTgt>
                                        </p:tgtEl>
                                        <p:attrNameLst>
                                          <p:attrName>style.visibility</p:attrName>
                                        </p:attrNameLst>
                                      </p:cBhvr>
                                      <p:to>
                                        <p:strVal val="visible"/>
                                      </p:to>
                                    </p:set>
                                    <p:animEffect transition="in" filter="randombar(horizontal)">
                                      <p:cBhvr>
                                        <p:cTn id="7" dur="500"/>
                                        <p:tgtEl>
                                          <p:spTgt spid="8">
                                            <p:graphicEl>
                                              <a:dgm id="{DAADCC23-79DA-41E9-B8F3-5DDC045A392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graphicEl>
                                              <a:dgm id="{68F4FE94-E693-488E-90E7-6295B4E1B3B9}"/>
                                            </p:graphicEl>
                                          </p:spTgt>
                                        </p:tgtEl>
                                        <p:attrNameLst>
                                          <p:attrName>style.visibility</p:attrName>
                                        </p:attrNameLst>
                                      </p:cBhvr>
                                      <p:to>
                                        <p:strVal val="visible"/>
                                      </p:to>
                                    </p:set>
                                    <p:animEffect transition="in" filter="randombar(horizontal)">
                                      <p:cBhvr>
                                        <p:cTn id="12" dur="500"/>
                                        <p:tgtEl>
                                          <p:spTgt spid="8">
                                            <p:graphicEl>
                                              <a:dgm id="{68F4FE94-E693-488E-90E7-6295B4E1B3B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graphicEl>
                                              <a:dgm id="{93D27409-8FA6-4339-9F89-A5CA2FA0534A}"/>
                                            </p:graphicEl>
                                          </p:spTgt>
                                        </p:tgtEl>
                                        <p:attrNameLst>
                                          <p:attrName>style.visibility</p:attrName>
                                        </p:attrNameLst>
                                      </p:cBhvr>
                                      <p:to>
                                        <p:strVal val="visible"/>
                                      </p:to>
                                    </p:set>
                                    <p:animEffect transition="in" filter="randombar(horizontal)">
                                      <p:cBhvr>
                                        <p:cTn id="17" dur="500"/>
                                        <p:tgtEl>
                                          <p:spTgt spid="8">
                                            <p:graphicEl>
                                              <a:dgm id="{93D27409-8FA6-4339-9F89-A5CA2FA0534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graphicEl>
                                              <a:dgm id="{A165ACB6-FD4C-416F-8F49-4854134742FA}"/>
                                            </p:graphicEl>
                                          </p:spTgt>
                                        </p:tgtEl>
                                        <p:attrNameLst>
                                          <p:attrName>style.visibility</p:attrName>
                                        </p:attrNameLst>
                                      </p:cBhvr>
                                      <p:to>
                                        <p:strVal val="visible"/>
                                      </p:to>
                                    </p:set>
                                    <p:animEffect transition="in" filter="randombar(horizontal)">
                                      <p:cBhvr>
                                        <p:cTn id="22" dur="500"/>
                                        <p:tgtEl>
                                          <p:spTgt spid="8">
                                            <p:graphicEl>
                                              <a:dgm id="{A165ACB6-FD4C-416F-8F49-4854134742FA}"/>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106</a:t>
            </a:fld>
            <a:endParaRPr lang="zh-CN" altLang="en-US"/>
          </a:p>
        </p:txBody>
      </p:sp>
      <p:pic>
        <p:nvPicPr>
          <p:cNvPr id="10242" name="Picture 2"/>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3068960"/>
            <a:ext cx="6167641" cy="316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任意多边形 7"/>
          <p:cNvSpPr/>
          <p:nvPr/>
        </p:nvSpPr>
        <p:spPr>
          <a:xfrm>
            <a:off x="1115616" y="980728"/>
            <a:ext cx="7272808" cy="2088232"/>
          </a:xfrm>
          <a:custGeom>
            <a:avLst/>
            <a:gdLst>
              <a:gd name="connsiteX0" fmla="*/ 0 w 6840760"/>
              <a:gd name="connsiteY0" fmla="*/ 227035 h 1362185"/>
              <a:gd name="connsiteX1" fmla="*/ 227035 w 6840760"/>
              <a:gd name="connsiteY1" fmla="*/ 0 h 1362185"/>
              <a:gd name="connsiteX2" fmla="*/ 6613725 w 6840760"/>
              <a:gd name="connsiteY2" fmla="*/ 0 h 1362185"/>
              <a:gd name="connsiteX3" fmla="*/ 6840760 w 6840760"/>
              <a:gd name="connsiteY3" fmla="*/ 227035 h 1362185"/>
              <a:gd name="connsiteX4" fmla="*/ 6840760 w 6840760"/>
              <a:gd name="connsiteY4" fmla="*/ 1135150 h 1362185"/>
              <a:gd name="connsiteX5" fmla="*/ 6613725 w 6840760"/>
              <a:gd name="connsiteY5" fmla="*/ 1362185 h 1362185"/>
              <a:gd name="connsiteX6" fmla="*/ 227035 w 6840760"/>
              <a:gd name="connsiteY6" fmla="*/ 1362185 h 1362185"/>
              <a:gd name="connsiteX7" fmla="*/ 0 w 6840760"/>
              <a:gd name="connsiteY7" fmla="*/ 1135150 h 1362185"/>
              <a:gd name="connsiteX8" fmla="*/ 0 w 6840760"/>
              <a:gd name="connsiteY8" fmla="*/ 227035 h 1362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0760" h="1362185">
                <a:moveTo>
                  <a:pt x="0" y="227035"/>
                </a:moveTo>
                <a:cubicBezTo>
                  <a:pt x="0" y="101647"/>
                  <a:pt x="101647" y="0"/>
                  <a:pt x="227035" y="0"/>
                </a:cubicBezTo>
                <a:lnTo>
                  <a:pt x="6613725" y="0"/>
                </a:lnTo>
                <a:cubicBezTo>
                  <a:pt x="6739113" y="0"/>
                  <a:pt x="6840760" y="101647"/>
                  <a:pt x="6840760" y="227035"/>
                </a:cubicBezTo>
                <a:lnTo>
                  <a:pt x="6840760" y="1135150"/>
                </a:lnTo>
                <a:cubicBezTo>
                  <a:pt x="6840760" y="1260538"/>
                  <a:pt x="6739113" y="1362185"/>
                  <a:pt x="6613725" y="1362185"/>
                </a:cubicBezTo>
                <a:lnTo>
                  <a:pt x="227035" y="1362185"/>
                </a:lnTo>
                <a:cubicBezTo>
                  <a:pt x="101647" y="1362185"/>
                  <a:pt x="0" y="1260538"/>
                  <a:pt x="0" y="1135150"/>
                </a:cubicBezTo>
                <a:lnTo>
                  <a:pt x="0" y="227035"/>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27456" tIns="127456" rIns="127456" bIns="127456" numCol="1" spcCol="1270" anchor="ctr" anchorCtr="0">
            <a:noAutofit/>
          </a:bodyPr>
          <a:lstStyle/>
          <a:p>
            <a:pPr lvl="0" algn="l" defTabSz="711200" rtl="0">
              <a:spcBef>
                <a:spcPct val="0"/>
              </a:spcBef>
              <a:spcAft>
                <a:spcPct val="35000"/>
              </a:spcAft>
            </a:pPr>
            <a:r>
              <a:rPr lang="zh-CN" sz="2000" kern="1200" dirty="0" smtClean="0"/>
              <a:t>用户要访问一个域名，计算机将请求信息发送给域名解析服务器</a:t>
            </a:r>
            <a:r>
              <a:rPr lang="en-US" sz="2000" kern="1200" dirty="0" smtClean="0"/>
              <a:t>DNS</a:t>
            </a:r>
            <a:r>
              <a:rPr lang="zh-CN" sz="2000" kern="1200" dirty="0" smtClean="0"/>
              <a:t>，</a:t>
            </a:r>
            <a:r>
              <a:rPr lang="en-US" sz="2000" kern="1200" dirty="0" smtClean="0"/>
              <a:t>DNS</a:t>
            </a:r>
            <a:r>
              <a:rPr lang="zh-CN" sz="2000" kern="1200" dirty="0" smtClean="0"/>
              <a:t>将</a:t>
            </a:r>
            <a:r>
              <a:rPr lang="en-US" sz="2000" kern="1200" dirty="0" smtClean="0"/>
              <a:t> </a:t>
            </a:r>
            <a:r>
              <a:rPr lang="zh-CN" sz="2000" kern="1200" dirty="0" smtClean="0"/>
              <a:t>域名转换成对应的</a:t>
            </a:r>
            <a:r>
              <a:rPr lang="en-US" sz="2000" kern="1200" dirty="0" smtClean="0"/>
              <a:t>IP</a:t>
            </a:r>
            <a:r>
              <a:rPr lang="zh-CN" sz="2000" kern="1200" dirty="0" smtClean="0"/>
              <a:t>地址，然后在应答信息中将</a:t>
            </a:r>
            <a:r>
              <a:rPr lang="en-US" sz="2000" kern="1200" dirty="0" smtClean="0"/>
              <a:t>IP</a:t>
            </a:r>
            <a:r>
              <a:rPr lang="zh-CN" sz="2000" kern="1200" dirty="0" smtClean="0"/>
              <a:t>地址返回给用户；用户计算机再根据返回的</a:t>
            </a:r>
            <a:r>
              <a:rPr lang="en-US" sz="2000" kern="1200" dirty="0" smtClean="0"/>
              <a:t>IP</a:t>
            </a:r>
            <a:r>
              <a:rPr lang="zh-CN" sz="2000" kern="1200" dirty="0" smtClean="0"/>
              <a:t>地址在</a:t>
            </a:r>
            <a:r>
              <a:rPr lang="en-US" sz="2000" kern="1200" dirty="0" smtClean="0"/>
              <a:t>Internet</a:t>
            </a:r>
            <a:r>
              <a:rPr lang="zh-CN" sz="2000" kern="1200" dirty="0" smtClean="0"/>
              <a:t>上访问所需的信息服务器。转换过程如图</a:t>
            </a:r>
            <a:r>
              <a:rPr lang="en-US" sz="2000" kern="1200" dirty="0" smtClean="0"/>
              <a:t>6-32</a:t>
            </a:r>
            <a:r>
              <a:rPr lang="zh-CN" sz="2000" kern="1200" dirty="0" smtClean="0"/>
              <a:t>所示，整个过程是自动进行的。</a:t>
            </a:r>
            <a:r>
              <a:rPr lang="en-US" sz="2000" kern="1200" dirty="0" smtClean="0"/>
              <a:t>Internet</a:t>
            </a:r>
            <a:r>
              <a:rPr lang="zh-CN" sz="2000" kern="1200" dirty="0" smtClean="0"/>
              <a:t>上有很多的</a:t>
            </a:r>
            <a:r>
              <a:rPr lang="en-US" sz="2000" kern="1200" dirty="0" smtClean="0"/>
              <a:t>DNS</a:t>
            </a:r>
            <a:r>
              <a:rPr lang="zh-CN" sz="2000" kern="1200" dirty="0" smtClean="0"/>
              <a:t>服务器。</a:t>
            </a:r>
            <a:endParaRPr lang="zh-CN" sz="2000" kern="1200" dirty="0"/>
          </a:p>
        </p:txBody>
      </p:sp>
    </p:spTree>
    <p:extLst>
      <p:ext uri="{BB962C8B-B14F-4D97-AF65-F5344CB8AC3E}">
        <p14:creationId xmlns:p14="http://schemas.microsoft.com/office/powerpoint/2010/main" val="621306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wheel(1)">
                                      <p:cBhvr>
                                        <p:cTn id="14"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6.4.5 Internet</a:t>
            </a:r>
            <a:r>
              <a:rPr lang="zh-CN" altLang="zh-CN" sz="3600" b="1" dirty="0"/>
              <a:t>的应用</a:t>
            </a:r>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107</a:t>
            </a:fld>
            <a:endParaRPr lang="zh-CN" altLang="en-US"/>
          </a:p>
        </p:txBody>
      </p:sp>
      <p:graphicFrame>
        <p:nvGraphicFramePr>
          <p:cNvPr id="8" name="内容占位符 7"/>
          <p:cNvGraphicFramePr>
            <a:graphicFrameLocks noGrp="1"/>
          </p:cNvGraphicFramePr>
          <p:nvPr>
            <p:ph sz="quarter" idx="1"/>
            <p:extLst>
              <p:ext uri="{D42A27DB-BD31-4B8C-83A1-F6EECF244321}">
                <p14:modId xmlns:p14="http://schemas.microsoft.com/office/powerpoint/2010/main" val="640364596"/>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7550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graphicEl>
                                              <a:dgm id="{30ED4328-3CCD-45C0-8D2A-AF44FCCC6872}"/>
                                            </p:graphicEl>
                                          </p:spTgt>
                                        </p:tgtEl>
                                        <p:attrNameLst>
                                          <p:attrName>style.visibility</p:attrName>
                                        </p:attrNameLst>
                                      </p:cBhvr>
                                      <p:to>
                                        <p:strVal val="visible"/>
                                      </p:to>
                                    </p:set>
                                    <p:animEffect transition="in" filter="randombar(horizontal)">
                                      <p:cBhvr>
                                        <p:cTn id="7" dur="500"/>
                                        <p:tgtEl>
                                          <p:spTgt spid="8">
                                            <p:graphicEl>
                                              <a:dgm id="{30ED4328-3CCD-45C0-8D2A-AF44FCCC687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graphicEl>
                                              <a:dgm id="{78066480-D868-429D-ADC9-6EEC563DF36D}"/>
                                            </p:graphicEl>
                                          </p:spTgt>
                                        </p:tgtEl>
                                        <p:attrNameLst>
                                          <p:attrName>style.visibility</p:attrName>
                                        </p:attrNameLst>
                                      </p:cBhvr>
                                      <p:to>
                                        <p:strVal val="visible"/>
                                      </p:to>
                                    </p:set>
                                    <p:animEffect transition="in" filter="randombar(horizontal)">
                                      <p:cBhvr>
                                        <p:cTn id="12" dur="500"/>
                                        <p:tgtEl>
                                          <p:spTgt spid="8">
                                            <p:graphicEl>
                                              <a:dgm id="{78066480-D868-429D-ADC9-6EEC563DF36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graphicEl>
                                              <a:dgm id="{4FFFFC5E-B946-4642-AB8B-D131EA6CF018}"/>
                                            </p:graphicEl>
                                          </p:spTgt>
                                        </p:tgtEl>
                                        <p:attrNameLst>
                                          <p:attrName>style.visibility</p:attrName>
                                        </p:attrNameLst>
                                      </p:cBhvr>
                                      <p:to>
                                        <p:strVal val="visible"/>
                                      </p:to>
                                    </p:set>
                                    <p:animEffect transition="in" filter="randombar(horizontal)">
                                      <p:cBhvr>
                                        <p:cTn id="17" dur="500"/>
                                        <p:tgtEl>
                                          <p:spTgt spid="8">
                                            <p:graphicEl>
                                              <a:dgm id="{4FFFFC5E-B946-4642-AB8B-D131EA6CF01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graphicEl>
                                              <a:dgm id="{3F8AF4D4-8915-4088-BC3B-711EBCA9034E}"/>
                                            </p:graphicEl>
                                          </p:spTgt>
                                        </p:tgtEl>
                                        <p:attrNameLst>
                                          <p:attrName>style.visibility</p:attrName>
                                        </p:attrNameLst>
                                      </p:cBhvr>
                                      <p:to>
                                        <p:strVal val="visible"/>
                                      </p:to>
                                    </p:set>
                                    <p:animEffect transition="in" filter="randombar(horizontal)">
                                      <p:cBhvr>
                                        <p:cTn id="22" dur="500"/>
                                        <p:tgtEl>
                                          <p:spTgt spid="8">
                                            <p:graphicEl>
                                              <a:dgm id="{3F8AF4D4-8915-4088-BC3B-711EBCA9034E}"/>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graphicEl>
                                              <a:dgm id="{DB94FA8D-41D8-4C9B-8ADF-87B08696DF79}"/>
                                            </p:graphicEl>
                                          </p:spTgt>
                                        </p:tgtEl>
                                        <p:attrNameLst>
                                          <p:attrName>style.visibility</p:attrName>
                                        </p:attrNameLst>
                                      </p:cBhvr>
                                      <p:to>
                                        <p:strVal val="visible"/>
                                      </p:to>
                                    </p:set>
                                    <p:animEffect transition="in" filter="randombar(horizontal)">
                                      <p:cBhvr>
                                        <p:cTn id="27" dur="500"/>
                                        <p:tgtEl>
                                          <p:spTgt spid="8">
                                            <p:graphicEl>
                                              <a:dgm id="{DB94FA8D-41D8-4C9B-8ADF-87B08696DF79}"/>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graphicEl>
                                              <a:dgm id="{3ADA4F42-F898-4A2C-AB28-AAD8F5C0EDC5}"/>
                                            </p:graphicEl>
                                          </p:spTgt>
                                        </p:tgtEl>
                                        <p:attrNameLst>
                                          <p:attrName>style.visibility</p:attrName>
                                        </p:attrNameLst>
                                      </p:cBhvr>
                                      <p:to>
                                        <p:strVal val="visible"/>
                                      </p:to>
                                    </p:set>
                                    <p:animEffect transition="in" filter="randombar(horizontal)">
                                      <p:cBhvr>
                                        <p:cTn id="32" dur="500"/>
                                        <p:tgtEl>
                                          <p:spTgt spid="8">
                                            <p:graphicEl>
                                              <a:dgm id="{3ADA4F42-F898-4A2C-AB28-AAD8F5C0EDC5}"/>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
                                            <p:graphicEl>
                                              <a:dgm id="{D538AE31-E6FA-4DA1-A87B-D1E455991A62}"/>
                                            </p:graphicEl>
                                          </p:spTgt>
                                        </p:tgtEl>
                                        <p:attrNameLst>
                                          <p:attrName>style.visibility</p:attrName>
                                        </p:attrNameLst>
                                      </p:cBhvr>
                                      <p:to>
                                        <p:strVal val="visible"/>
                                      </p:to>
                                    </p:set>
                                    <p:animEffect transition="in" filter="randombar(horizontal)">
                                      <p:cBhvr>
                                        <p:cTn id="37" dur="500"/>
                                        <p:tgtEl>
                                          <p:spTgt spid="8">
                                            <p:graphicEl>
                                              <a:dgm id="{D538AE31-E6FA-4DA1-A87B-D1E455991A62}"/>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
                                            <p:graphicEl>
                                              <a:dgm id="{0B8A0F7C-F960-48FB-AF03-B511844BCEE1}"/>
                                            </p:graphicEl>
                                          </p:spTgt>
                                        </p:tgtEl>
                                        <p:attrNameLst>
                                          <p:attrName>style.visibility</p:attrName>
                                        </p:attrNameLst>
                                      </p:cBhvr>
                                      <p:to>
                                        <p:strVal val="visible"/>
                                      </p:to>
                                    </p:set>
                                    <p:animEffect transition="in" filter="randombar(horizontal)">
                                      <p:cBhvr>
                                        <p:cTn id="42" dur="500"/>
                                        <p:tgtEl>
                                          <p:spTgt spid="8">
                                            <p:graphicEl>
                                              <a:dgm id="{0B8A0F7C-F960-48FB-AF03-B511844BCEE1}"/>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8">
                                            <p:graphicEl>
                                              <a:dgm id="{7986E93C-C891-4318-9589-9F3A91EC9084}"/>
                                            </p:graphicEl>
                                          </p:spTgt>
                                        </p:tgtEl>
                                        <p:attrNameLst>
                                          <p:attrName>style.visibility</p:attrName>
                                        </p:attrNameLst>
                                      </p:cBhvr>
                                      <p:to>
                                        <p:strVal val="visible"/>
                                      </p:to>
                                    </p:set>
                                    <p:animEffect transition="in" filter="randombar(horizontal)">
                                      <p:cBhvr>
                                        <p:cTn id="47" dur="500"/>
                                        <p:tgtEl>
                                          <p:spTgt spid="8">
                                            <p:graphicEl>
                                              <a:dgm id="{7986E93C-C891-4318-9589-9F3A91EC9084}"/>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8">
                                            <p:graphicEl>
                                              <a:dgm id="{E1D0D554-77DF-4B96-B111-F0A8482C04C4}"/>
                                            </p:graphicEl>
                                          </p:spTgt>
                                        </p:tgtEl>
                                        <p:attrNameLst>
                                          <p:attrName>style.visibility</p:attrName>
                                        </p:attrNameLst>
                                      </p:cBhvr>
                                      <p:to>
                                        <p:strVal val="visible"/>
                                      </p:to>
                                    </p:set>
                                    <p:animEffect transition="in" filter="randombar(horizontal)">
                                      <p:cBhvr>
                                        <p:cTn id="52" dur="500"/>
                                        <p:tgtEl>
                                          <p:spTgt spid="8">
                                            <p:graphicEl>
                                              <a:dgm id="{E1D0D554-77DF-4B96-B111-F0A8482C04C4}"/>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8">
                                            <p:graphicEl>
                                              <a:dgm id="{D130C622-5D70-4702-B6ED-26029774A0DE}"/>
                                            </p:graphicEl>
                                          </p:spTgt>
                                        </p:tgtEl>
                                        <p:attrNameLst>
                                          <p:attrName>style.visibility</p:attrName>
                                        </p:attrNameLst>
                                      </p:cBhvr>
                                      <p:to>
                                        <p:strVal val="visible"/>
                                      </p:to>
                                    </p:set>
                                    <p:animEffect transition="in" filter="randombar(horizontal)">
                                      <p:cBhvr>
                                        <p:cTn id="57" dur="500"/>
                                        <p:tgtEl>
                                          <p:spTgt spid="8">
                                            <p:graphicEl>
                                              <a:dgm id="{D130C622-5D70-4702-B6ED-26029774A0DE}"/>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8">
                                            <p:graphicEl>
                                              <a:dgm id="{8520AA09-4F3F-4198-B523-450BEF564D37}"/>
                                            </p:graphicEl>
                                          </p:spTgt>
                                        </p:tgtEl>
                                        <p:attrNameLst>
                                          <p:attrName>style.visibility</p:attrName>
                                        </p:attrNameLst>
                                      </p:cBhvr>
                                      <p:to>
                                        <p:strVal val="visible"/>
                                      </p:to>
                                    </p:set>
                                    <p:animEffect transition="in" filter="randombar(horizontal)">
                                      <p:cBhvr>
                                        <p:cTn id="62" dur="500"/>
                                        <p:tgtEl>
                                          <p:spTgt spid="8">
                                            <p:graphicEl>
                                              <a:dgm id="{8520AA09-4F3F-4198-B523-450BEF564D37}"/>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grpId="0" nodeType="clickEffect">
                                  <p:stCondLst>
                                    <p:cond delay="0"/>
                                  </p:stCondLst>
                                  <p:childTnLst>
                                    <p:set>
                                      <p:cBhvr>
                                        <p:cTn id="66" dur="1" fill="hold">
                                          <p:stCondLst>
                                            <p:cond delay="0"/>
                                          </p:stCondLst>
                                        </p:cTn>
                                        <p:tgtEl>
                                          <p:spTgt spid="8">
                                            <p:graphicEl>
                                              <a:dgm id="{E95006DE-4F63-4DD4-912E-BC83A3851CF3}"/>
                                            </p:graphicEl>
                                          </p:spTgt>
                                        </p:tgtEl>
                                        <p:attrNameLst>
                                          <p:attrName>style.visibility</p:attrName>
                                        </p:attrNameLst>
                                      </p:cBhvr>
                                      <p:to>
                                        <p:strVal val="visible"/>
                                      </p:to>
                                    </p:set>
                                    <p:animEffect transition="in" filter="randombar(horizontal)">
                                      <p:cBhvr>
                                        <p:cTn id="67" dur="500"/>
                                        <p:tgtEl>
                                          <p:spTgt spid="8">
                                            <p:graphicEl>
                                              <a:dgm id="{E95006DE-4F63-4DD4-912E-BC83A3851CF3}"/>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grpId="0" nodeType="clickEffect">
                                  <p:stCondLst>
                                    <p:cond delay="0"/>
                                  </p:stCondLst>
                                  <p:childTnLst>
                                    <p:set>
                                      <p:cBhvr>
                                        <p:cTn id="71" dur="1" fill="hold">
                                          <p:stCondLst>
                                            <p:cond delay="0"/>
                                          </p:stCondLst>
                                        </p:cTn>
                                        <p:tgtEl>
                                          <p:spTgt spid="8">
                                            <p:graphicEl>
                                              <a:dgm id="{145D43A4-642F-456C-8CA7-C6980A0DFAFA}"/>
                                            </p:graphicEl>
                                          </p:spTgt>
                                        </p:tgtEl>
                                        <p:attrNameLst>
                                          <p:attrName>style.visibility</p:attrName>
                                        </p:attrNameLst>
                                      </p:cBhvr>
                                      <p:to>
                                        <p:strVal val="visible"/>
                                      </p:to>
                                    </p:set>
                                    <p:animEffect transition="in" filter="randombar(horizontal)">
                                      <p:cBhvr>
                                        <p:cTn id="72" dur="500"/>
                                        <p:tgtEl>
                                          <p:spTgt spid="8">
                                            <p:graphicEl>
                                              <a:dgm id="{145D43A4-642F-456C-8CA7-C6980A0DFAFA}"/>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grpId="0" nodeType="clickEffect">
                                  <p:stCondLst>
                                    <p:cond delay="0"/>
                                  </p:stCondLst>
                                  <p:childTnLst>
                                    <p:set>
                                      <p:cBhvr>
                                        <p:cTn id="76" dur="1" fill="hold">
                                          <p:stCondLst>
                                            <p:cond delay="0"/>
                                          </p:stCondLst>
                                        </p:cTn>
                                        <p:tgtEl>
                                          <p:spTgt spid="8">
                                            <p:graphicEl>
                                              <a:dgm id="{1C7A289A-CE72-4846-8573-8564CE0EA4E5}"/>
                                            </p:graphicEl>
                                          </p:spTgt>
                                        </p:tgtEl>
                                        <p:attrNameLst>
                                          <p:attrName>style.visibility</p:attrName>
                                        </p:attrNameLst>
                                      </p:cBhvr>
                                      <p:to>
                                        <p:strVal val="visible"/>
                                      </p:to>
                                    </p:set>
                                    <p:animEffect transition="in" filter="randombar(horizontal)">
                                      <p:cBhvr>
                                        <p:cTn id="77" dur="500"/>
                                        <p:tgtEl>
                                          <p:spTgt spid="8">
                                            <p:graphicEl>
                                              <a:dgm id="{1C7A289A-CE72-4846-8573-8564CE0EA4E5}"/>
                                            </p:graphicEl>
                                          </p:spTgt>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grpId="0" nodeType="clickEffect">
                                  <p:stCondLst>
                                    <p:cond delay="0"/>
                                  </p:stCondLst>
                                  <p:childTnLst>
                                    <p:set>
                                      <p:cBhvr>
                                        <p:cTn id="81" dur="1" fill="hold">
                                          <p:stCondLst>
                                            <p:cond delay="0"/>
                                          </p:stCondLst>
                                        </p:cTn>
                                        <p:tgtEl>
                                          <p:spTgt spid="8">
                                            <p:graphicEl>
                                              <a:dgm id="{F7D25A30-5397-43AA-8288-CBF3CCCA86A4}"/>
                                            </p:graphicEl>
                                          </p:spTgt>
                                        </p:tgtEl>
                                        <p:attrNameLst>
                                          <p:attrName>style.visibility</p:attrName>
                                        </p:attrNameLst>
                                      </p:cBhvr>
                                      <p:to>
                                        <p:strVal val="visible"/>
                                      </p:to>
                                    </p:set>
                                    <p:animEffect transition="in" filter="randombar(horizontal)">
                                      <p:cBhvr>
                                        <p:cTn id="82" dur="500"/>
                                        <p:tgtEl>
                                          <p:spTgt spid="8">
                                            <p:graphicEl>
                                              <a:dgm id="{F7D25A30-5397-43AA-8288-CBF3CCCA86A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6.5 </a:t>
            </a:r>
            <a:r>
              <a:rPr lang="zh-CN" altLang="zh-CN" b="1" dirty="0"/>
              <a:t>物联网</a:t>
            </a:r>
          </a:p>
        </p:txBody>
      </p:sp>
      <p:sp>
        <p:nvSpPr>
          <p:cNvPr id="22" name="L 形 21"/>
          <p:cNvSpPr/>
          <p:nvPr/>
        </p:nvSpPr>
        <p:spPr>
          <a:xfrm rot="5400000">
            <a:off x="1225664" y="3864561"/>
            <a:ext cx="1132633" cy="188467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任意多边形 22"/>
          <p:cNvSpPr/>
          <p:nvPr/>
        </p:nvSpPr>
        <p:spPr>
          <a:xfrm>
            <a:off x="828653" y="3123422"/>
            <a:ext cx="2086425" cy="1241682"/>
          </a:xfrm>
          <a:custGeom>
            <a:avLst/>
            <a:gdLst>
              <a:gd name="connsiteX0" fmla="*/ 0 w 1429932"/>
              <a:gd name="connsiteY0" fmla="*/ 0 h 1040079"/>
              <a:gd name="connsiteX1" fmla="*/ 1429932 w 1429932"/>
              <a:gd name="connsiteY1" fmla="*/ 0 h 1040079"/>
              <a:gd name="connsiteX2" fmla="*/ 1429932 w 1429932"/>
              <a:gd name="connsiteY2" fmla="*/ 1040079 h 1040079"/>
              <a:gd name="connsiteX3" fmla="*/ 0 w 1429932"/>
              <a:gd name="connsiteY3" fmla="*/ 1040079 h 1040079"/>
              <a:gd name="connsiteX4" fmla="*/ 0 w 1429932"/>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932" h="1040079">
                <a:moveTo>
                  <a:pt x="0" y="0"/>
                </a:moveTo>
                <a:lnTo>
                  <a:pt x="1429932" y="0"/>
                </a:lnTo>
                <a:lnTo>
                  <a:pt x="1429932"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6.5.1 </a:t>
            </a:r>
            <a:endParaRPr lang="en-US" altLang="zh-CN" sz="2400" b="1" dirty="0" smtClean="0"/>
          </a:p>
          <a:p>
            <a:r>
              <a:rPr lang="zh-CN" altLang="zh-CN" sz="2400" b="1" dirty="0" smtClean="0"/>
              <a:t>物</a:t>
            </a:r>
            <a:r>
              <a:rPr lang="zh-CN" altLang="zh-CN" sz="2400" b="1" dirty="0"/>
              <a:t>联网概述</a:t>
            </a:r>
          </a:p>
          <a:p>
            <a:pPr marL="285750" lvl="1" indent="0" algn="l" defTabSz="2889250">
              <a:lnSpc>
                <a:spcPct val="90000"/>
              </a:lnSpc>
              <a:spcBef>
                <a:spcPct val="0"/>
              </a:spcBef>
              <a:spcAft>
                <a:spcPct val="15000"/>
              </a:spcAft>
              <a:buChar char="••"/>
            </a:pPr>
            <a:endParaRPr lang="zh-CN" altLang="en-US" sz="2800" kern="1200" dirty="0"/>
          </a:p>
          <a:p>
            <a:pPr marL="285750" lvl="1" indent="0" algn="l" defTabSz="2889250">
              <a:lnSpc>
                <a:spcPct val="90000"/>
              </a:lnSpc>
              <a:spcBef>
                <a:spcPct val="0"/>
              </a:spcBef>
              <a:spcAft>
                <a:spcPct val="15000"/>
              </a:spcAft>
              <a:buChar char="••"/>
            </a:pPr>
            <a:endParaRPr lang="zh-CN" altLang="en-US" sz="2800" kern="1200" dirty="0"/>
          </a:p>
        </p:txBody>
      </p:sp>
      <p:sp>
        <p:nvSpPr>
          <p:cNvPr id="24" name="等腰三角形 23"/>
          <p:cNvSpPr/>
          <p:nvPr/>
        </p:nvSpPr>
        <p:spPr>
          <a:xfrm>
            <a:off x="2715504" y="3893020"/>
            <a:ext cx="399150" cy="399150"/>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5" name="L 形 24"/>
          <p:cNvSpPr/>
          <p:nvPr/>
        </p:nvSpPr>
        <p:spPr>
          <a:xfrm rot="5400000">
            <a:off x="3522169" y="3398383"/>
            <a:ext cx="1177988" cy="1960145"/>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6" name="任意多边形 25"/>
          <p:cNvSpPr/>
          <p:nvPr/>
        </p:nvSpPr>
        <p:spPr>
          <a:xfrm>
            <a:off x="3131091" y="2420888"/>
            <a:ext cx="2281564"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6.5.2 </a:t>
            </a:r>
            <a:endParaRPr lang="en-US" altLang="zh-CN" sz="2400" b="1" dirty="0" smtClean="0"/>
          </a:p>
          <a:p>
            <a:r>
              <a:rPr lang="zh-CN" altLang="zh-CN" sz="2400" b="1" dirty="0" smtClean="0"/>
              <a:t>物</a:t>
            </a:r>
            <a:r>
              <a:rPr lang="zh-CN" altLang="zh-CN" sz="2400" b="1" dirty="0"/>
              <a:t>联网的体系结构</a:t>
            </a:r>
          </a:p>
        </p:txBody>
      </p:sp>
      <p:sp>
        <p:nvSpPr>
          <p:cNvPr id="27" name="等腰三角形 26"/>
          <p:cNvSpPr/>
          <p:nvPr/>
        </p:nvSpPr>
        <p:spPr>
          <a:xfrm>
            <a:off x="5078687" y="3428450"/>
            <a:ext cx="429416" cy="429416"/>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8" name="L 形 27"/>
          <p:cNvSpPr/>
          <p:nvPr/>
        </p:nvSpPr>
        <p:spPr>
          <a:xfrm rot="5400000">
            <a:off x="5966589" y="2873610"/>
            <a:ext cx="1381029" cy="2298000"/>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9" name="任意多边形 28"/>
          <p:cNvSpPr/>
          <p:nvPr/>
        </p:nvSpPr>
        <p:spPr>
          <a:xfrm>
            <a:off x="5580112" y="1916832"/>
            <a:ext cx="2225992"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smtClean="0"/>
              <a:t>6.5.3</a:t>
            </a:r>
          </a:p>
          <a:p>
            <a:r>
              <a:rPr lang="en-US" altLang="zh-CN" sz="2400" b="1" dirty="0" smtClean="0"/>
              <a:t> </a:t>
            </a:r>
            <a:r>
              <a:rPr lang="zh-CN" altLang="zh-CN" sz="2400" b="1" dirty="0"/>
              <a:t>物联网的应用与发展趋势</a:t>
            </a:r>
          </a:p>
        </p:txBody>
      </p:sp>
      <p:sp>
        <p:nvSpPr>
          <p:cNvPr id="32" name="任意多边形 31"/>
          <p:cNvSpPr/>
          <p:nvPr/>
        </p:nvSpPr>
        <p:spPr>
          <a:xfrm>
            <a:off x="5412655" y="2163850"/>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rtl="0">
              <a:spcBef>
                <a:spcPct val="0"/>
              </a:spcBef>
            </a:pPr>
            <a:endParaRPr lang="zh-CN" altLang="en-US" sz="2400" kern="1200" dirty="0">
              <a:latin typeface="华文隶书" pitchFamily="2" charset="-122"/>
              <a:ea typeface="华文隶书" pitchFamily="2" charset="-122"/>
            </a:endParaRPr>
          </a:p>
        </p:txBody>
      </p:sp>
      <p:sp>
        <p:nvSpPr>
          <p:cNvPr id="35" name="任意多边形 34"/>
          <p:cNvSpPr/>
          <p:nvPr/>
        </p:nvSpPr>
        <p:spPr>
          <a:xfrm>
            <a:off x="6963763" y="1884865"/>
            <a:ext cx="1468875" cy="1040079"/>
          </a:xfrm>
          <a:custGeom>
            <a:avLst/>
            <a:gdLst>
              <a:gd name="connsiteX0" fmla="*/ 0 w 1468875"/>
              <a:gd name="connsiteY0" fmla="*/ 0 h 1040079"/>
              <a:gd name="connsiteX1" fmla="*/ 1468875 w 1468875"/>
              <a:gd name="connsiteY1" fmla="*/ 0 h 1040079"/>
              <a:gd name="connsiteX2" fmla="*/ 1468875 w 1468875"/>
              <a:gd name="connsiteY2" fmla="*/ 1040079 h 1040079"/>
              <a:gd name="connsiteX3" fmla="*/ 0 w 1468875"/>
              <a:gd name="connsiteY3" fmla="*/ 1040079 h 1040079"/>
              <a:gd name="connsiteX4" fmla="*/ 0 w 1468875"/>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875" h="1040079">
                <a:moveTo>
                  <a:pt x="0" y="0"/>
                </a:moveTo>
                <a:lnTo>
                  <a:pt x="1468875" y="0"/>
                </a:lnTo>
                <a:lnTo>
                  <a:pt x="1468875"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rtl="0">
              <a:spcBef>
                <a:spcPct val="0"/>
              </a:spcBef>
            </a:pPr>
            <a:endParaRPr lang="zh-CN" altLang="en-US" sz="1700" kern="1200" dirty="0"/>
          </a:p>
        </p:txBody>
      </p:sp>
      <p:sp>
        <p:nvSpPr>
          <p:cNvPr id="4" name="页脚占位符 3"/>
          <p:cNvSpPr>
            <a:spLocks noGrp="1"/>
          </p:cNvSpPr>
          <p:nvPr>
            <p:ph type="ftr" sz="quarter" idx="11"/>
          </p:nvPr>
        </p:nvSpPr>
        <p:spPr/>
        <p:txBody>
          <a:bodyPr/>
          <a:lstStyle/>
          <a:p>
            <a:r>
              <a:rPr lang="zh-CN" altLang="en-US" b="1" dirty="0" smtClean="0">
                <a:latin typeface="华文隶书" pitchFamily="2" charset="-122"/>
                <a:ea typeface="华文隶书" pitchFamily="2" charset="-122"/>
              </a:rPr>
              <a:t>第</a:t>
            </a:r>
            <a:r>
              <a:rPr lang="en-US" altLang="zh-CN" b="1" dirty="0" smtClean="0">
                <a:latin typeface="华文隶书" pitchFamily="2" charset="-122"/>
                <a:ea typeface="华文隶书" pitchFamily="2" charset="-122"/>
              </a:rPr>
              <a:t>6</a:t>
            </a:r>
            <a:r>
              <a:rPr lang="zh-CN" altLang="en-US" b="1" dirty="0" smtClean="0">
                <a:latin typeface="华文隶书" pitchFamily="2" charset="-122"/>
                <a:ea typeface="华文隶书" pitchFamily="2" charset="-122"/>
              </a:rPr>
              <a:t>章 计算机网络与</a:t>
            </a:r>
            <a:r>
              <a:rPr lang="en-US" altLang="zh-CN" b="1" dirty="0" smtClean="0">
                <a:latin typeface="华文隶书" pitchFamily="2" charset="-122"/>
                <a:ea typeface="华文隶书" pitchFamily="2" charset="-122"/>
              </a:rPr>
              <a:t>Internet</a:t>
            </a:r>
            <a:r>
              <a:rPr lang="zh-CN" altLang="en-US" b="1" dirty="0" smtClean="0">
                <a:latin typeface="华文隶书" pitchFamily="2" charset="-122"/>
                <a:ea typeface="华文隶书" pitchFamily="2" charset="-122"/>
              </a:rPr>
              <a:t>应用</a:t>
            </a:r>
            <a:endParaRPr lang="zh-CN" altLang="en-US" b="1" dirty="0">
              <a:latin typeface="华文隶书" pitchFamily="2" charset="-122"/>
              <a:ea typeface="华文隶书"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108</a:t>
            </a:fld>
            <a:endParaRPr lang="zh-CN" altLang="en-US"/>
          </a:p>
        </p:txBody>
      </p:sp>
    </p:spTree>
    <p:extLst>
      <p:ext uri="{BB962C8B-B14F-4D97-AF65-F5344CB8AC3E}">
        <p14:creationId xmlns:p14="http://schemas.microsoft.com/office/powerpoint/2010/main" val="3849134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000"/>
                            </p:stCondLst>
                            <p:childTnLst>
                              <p:par>
                                <p:cTn id="37" presetID="22" presetClass="entr" presetSubtype="4" fill="hold" grpId="0" nodeType="afterEffect" nodePh="1">
                                  <p:stCondLst>
                                    <p:cond delay="0"/>
                                  </p:stCondLst>
                                  <p:endCondLst>
                                    <p:cond evt="begin" delay="0">
                                      <p:tn val="37"/>
                                    </p:cond>
                                  </p:end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par>
                          <p:cTn id="40" fill="hold">
                            <p:stCondLst>
                              <p:cond delay="4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P spid="3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6.5.1 </a:t>
            </a:r>
            <a:r>
              <a:rPr lang="zh-CN" altLang="zh-CN" b="1" dirty="0"/>
              <a:t>物联网概述</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109</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98538649"/>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85924" y="1034152"/>
            <a:ext cx="8388424" cy="738664"/>
          </a:xfrm>
          <a:prstGeom prst="rect">
            <a:avLst/>
          </a:prstGeom>
          <a:noFill/>
        </p:spPr>
        <p:txBody>
          <a:bodyPr wrap="square" rtlCol="0">
            <a:spAutoFit/>
          </a:bodyPr>
          <a:lstStyle/>
          <a:p>
            <a:pPr lvl="0"/>
            <a:r>
              <a:rPr lang="en-US" altLang="zh-CN" sz="2400" b="1" dirty="0"/>
              <a:t>1</a:t>
            </a:r>
            <a:r>
              <a:rPr lang="zh-CN" altLang="zh-CN" sz="2400" b="1" dirty="0"/>
              <a:t>．物联网的定义</a:t>
            </a:r>
            <a:endParaRPr lang="zh-CN" altLang="zh-CN" sz="2400" dirty="0"/>
          </a:p>
          <a:p>
            <a:endParaRPr lang="zh-CN" altLang="en-US" dirty="0"/>
          </a:p>
        </p:txBody>
      </p:sp>
    </p:spTree>
    <p:extLst>
      <p:ext uri="{BB962C8B-B14F-4D97-AF65-F5344CB8AC3E}">
        <p14:creationId xmlns:p14="http://schemas.microsoft.com/office/powerpoint/2010/main" val="198026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graphicEl>
                                              <a:dgm id="{DAF11145-D316-4946-B520-BC3CD4F59DEA}"/>
                                            </p:graphicEl>
                                          </p:spTgt>
                                        </p:tgtEl>
                                        <p:attrNameLst>
                                          <p:attrName>style.visibility</p:attrName>
                                        </p:attrNameLst>
                                      </p:cBhvr>
                                      <p:to>
                                        <p:strVal val="visible"/>
                                      </p:to>
                                    </p:set>
                                    <p:animEffect transition="in" filter="randombar(horizontal)">
                                      <p:cBhvr>
                                        <p:cTn id="14" dur="500"/>
                                        <p:tgtEl>
                                          <p:spTgt spid="6">
                                            <p:graphicEl>
                                              <a:dgm id="{DAF11145-D316-4946-B520-BC3CD4F59DEA}"/>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
                                            <p:graphicEl>
                                              <a:dgm id="{E289C773-EA6E-4C07-AE33-B204047EFEC0}"/>
                                            </p:graphicEl>
                                          </p:spTgt>
                                        </p:tgtEl>
                                        <p:attrNameLst>
                                          <p:attrName>style.visibility</p:attrName>
                                        </p:attrNameLst>
                                      </p:cBhvr>
                                      <p:to>
                                        <p:strVal val="visible"/>
                                      </p:to>
                                    </p:set>
                                    <p:animEffect transition="in" filter="randombar(horizontal)">
                                      <p:cBhvr>
                                        <p:cTn id="19" dur="500"/>
                                        <p:tgtEl>
                                          <p:spTgt spid="6">
                                            <p:graphicEl>
                                              <a:dgm id="{E289C773-EA6E-4C07-AE33-B204047EFEC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a:t>
            </a:fld>
            <a:endParaRPr lang="zh-CN" altLang="en-US"/>
          </a:p>
        </p:txBody>
      </p:sp>
      <p:sp>
        <p:nvSpPr>
          <p:cNvPr id="5" name="内容占位符 4"/>
          <p:cNvSpPr>
            <a:spLocks noGrp="1"/>
          </p:cNvSpPr>
          <p:nvPr>
            <p:ph sz="quarter" idx="1"/>
          </p:nvPr>
        </p:nvSpPr>
        <p:spPr/>
        <p:txBody>
          <a:bodyPr>
            <a:normAutofit/>
          </a:bodyPr>
          <a:lstStyle/>
          <a:p>
            <a:r>
              <a:rPr lang="en-US" altLang="zh-CN" b="1" dirty="0" smtClean="0"/>
              <a:t>5</a:t>
            </a:r>
            <a:r>
              <a:rPr lang="zh-CN" altLang="zh-CN" b="1" dirty="0" smtClean="0"/>
              <a:t>．</a:t>
            </a:r>
            <a:r>
              <a:rPr lang="zh-CN" altLang="zh-CN" dirty="0" smtClean="0"/>
              <a:t>按</a:t>
            </a:r>
            <a:r>
              <a:rPr lang="zh-CN" altLang="zh-CN" dirty="0"/>
              <a:t>拓扑结构划分</a:t>
            </a:r>
          </a:p>
          <a:p>
            <a:r>
              <a:rPr lang="zh-CN" altLang="zh-CN" dirty="0" smtClean="0"/>
              <a:t>（</a:t>
            </a:r>
            <a:r>
              <a:rPr lang="en-US" altLang="zh-CN" dirty="0" smtClean="0"/>
              <a:t>4</a:t>
            </a:r>
            <a:r>
              <a:rPr lang="zh-CN" altLang="zh-CN" dirty="0" smtClean="0"/>
              <a:t>）</a:t>
            </a:r>
            <a:r>
              <a:rPr lang="zh-CN" altLang="zh-CN" dirty="0"/>
              <a:t>环型</a:t>
            </a:r>
            <a:r>
              <a:rPr lang="zh-CN" altLang="zh-CN" dirty="0" smtClean="0"/>
              <a:t>网络</a:t>
            </a:r>
            <a:endParaRPr lang="en-US" altLang="zh-CN" dirty="0" smtClean="0"/>
          </a:p>
          <a:p>
            <a:r>
              <a:rPr lang="zh-CN" altLang="zh-CN" sz="2400" dirty="0" smtClean="0"/>
              <a:t>这种结构</a:t>
            </a:r>
            <a:r>
              <a:rPr lang="zh-CN" altLang="zh-CN" sz="2400" dirty="0"/>
              <a:t>适用于局域网及实时性要求较高的</a:t>
            </a:r>
            <a:r>
              <a:rPr lang="zh-CN" altLang="zh-CN" sz="2400" dirty="0" smtClean="0"/>
              <a:t>环境。</a:t>
            </a:r>
            <a:endParaRPr lang="en-US" altLang="zh-CN" sz="2400" dirty="0" smtClean="0"/>
          </a:p>
          <a:p>
            <a:endParaRPr lang="zh-CN" altLang="zh-CN" dirty="0"/>
          </a:p>
          <a:p>
            <a:endParaRPr lang="en-US" altLang="zh-CN" dirty="0" smtClean="0"/>
          </a:p>
          <a:p>
            <a:endParaRPr lang="en-US" altLang="zh-CN" dirty="0"/>
          </a:p>
          <a:p>
            <a:endParaRPr lang="en-US" altLang="zh-CN" dirty="0" smtClean="0"/>
          </a:p>
          <a:p>
            <a:endParaRPr lang="zh-CN" altLang="en-US" dirty="0"/>
          </a:p>
        </p:txBody>
      </p:sp>
      <p:sp>
        <p:nvSpPr>
          <p:cNvPr id="9" name="矩形 8"/>
          <p:cNvSpPr/>
          <p:nvPr/>
        </p:nvSpPr>
        <p:spPr>
          <a:xfrm>
            <a:off x="3143978" y="3422984"/>
            <a:ext cx="5303520" cy="2740826"/>
          </a:xfrm>
          <a:prstGeom prst="rect">
            <a:avLst/>
          </a:prstGeom>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3302474"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lvl="0" defTabSz="889000">
              <a:lnSpc>
                <a:spcPct val="90000"/>
              </a:lnSpc>
              <a:spcBef>
                <a:spcPct val="0"/>
              </a:spcBef>
              <a:spcAft>
                <a:spcPct val="35000"/>
              </a:spcAft>
            </a:pPr>
            <a:r>
              <a:rPr lang="zh-CN" altLang="zh-CN" sz="2000" dirty="0"/>
              <a:t>电缆长度短</a:t>
            </a:r>
            <a:r>
              <a:rPr lang="zh-CN" altLang="zh-CN" sz="2000" dirty="0" smtClean="0"/>
              <a:t>；</a:t>
            </a:r>
            <a:endParaRPr lang="en-US" altLang="zh-CN" sz="2000" dirty="0" smtClean="0"/>
          </a:p>
          <a:p>
            <a:pPr lvl="0" defTabSz="889000">
              <a:lnSpc>
                <a:spcPct val="90000"/>
              </a:lnSpc>
              <a:spcBef>
                <a:spcPct val="0"/>
              </a:spcBef>
              <a:spcAft>
                <a:spcPct val="35000"/>
              </a:spcAft>
            </a:pPr>
            <a:r>
              <a:rPr lang="zh-CN" altLang="zh-CN" sz="2000" dirty="0" smtClean="0"/>
              <a:t>增加</a:t>
            </a:r>
            <a:r>
              <a:rPr lang="zh-CN" altLang="zh-CN" sz="2000" dirty="0"/>
              <a:t>或减少工作站时，仅需简单的连接操作</a:t>
            </a:r>
            <a:r>
              <a:rPr lang="zh-CN" altLang="zh-CN" sz="2000" dirty="0" smtClean="0"/>
              <a:t>；</a:t>
            </a:r>
            <a:endParaRPr lang="en-US" altLang="zh-CN" sz="2000" dirty="0" smtClean="0"/>
          </a:p>
          <a:p>
            <a:pPr lvl="0" defTabSz="889000">
              <a:lnSpc>
                <a:spcPct val="90000"/>
              </a:lnSpc>
              <a:spcBef>
                <a:spcPct val="0"/>
              </a:spcBef>
              <a:spcAft>
                <a:spcPct val="35000"/>
              </a:spcAft>
            </a:pPr>
            <a:r>
              <a:rPr lang="zh-CN" altLang="zh-CN" sz="2000" dirty="0" smtClean="0"/>
              <a:t>可</a:t>
            </a:r>
            <a:r>
              <a:rPr lang="zh-CN" altLang="zh-CN" sz="2000" dirty="0"/>
              <a:t>使用光纤。</a:t>
            </a: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p:txBody>
      </p:sp>
      <p:sp>
        <p:nvSpPr>
          <p:cNvPr id="11" name="任意多边形 10"/>
          <p:cNvSpPr/>
          <p:nvPr/>
        </p:nvSpPr>
        <p:spPr>
          <a:xfrm>
            <a:off x="5820122"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节点的故障会引起全网故障</a:t>
            </a:r>
            <a:r>
              <a:rPr lang="zh-CN" altLang="zh-CN" sz="2000" dirty="0" smtClean="0"/>
              <a:t>；</a:t>
            </a:r>
            <a:endParaRPr lang="en-US" altLang="zh-CN" sz="2000" dirty="0" smtClean="0"/>
          </a:p>
          <a:p>
            <a:r>
              <a:rPr lang="zh-CN" altLang="zh-CN" sz="2000" dirty="0" smtClean="0"/>
              <a:t>故障检测</a:t>
            </a:r>
            <a:r>
              <a:rPr lang="zh-CN" altLang="zh-CN" sz="2000" dirty="0"/>
              <a:t>困难</a:t>
            </a:r>
            <a:r>
              <a:rPr lang="zh-CN" altLang="zh-CN" sz="2000" dirty="0" smtClean="0"/>
              <a:t>；</a:t>
            </a:r>
            <a:endParaRPr lang="en-US" altLang="zh-CN" sz="2000" dirty="0" smtClean="0"/>
          </a:p>
          <a:p>
            <a:r>
              <a:rPr lang="zh-CN" altLang="zh-CN" sz="2000" dirty="0"/>
              <a:t>在负载很轻时，信道利用率相对</a:t>
            </a:r>
            <a:r>
              <a:rPr lang="zh-CN" altLang="zh-CN" sz="2000" dirty="0" smtClean="0"/>
              <a:t>来说比</a:t>
            </a:r>
            <a:r>
              <a:rPr lang="zh-CN" altLang="zh-CN" sz="2000" dirty="0"/>
              <a:t>较低。</a:t>
            </a:r>
          </a:p>
        </p:txBody>
      </p:sp>
      <p:sp>
        <p:nvSpPr>
          <p:cNvPr id="12" name="十字形 11"/>
          <p:cNvSpPr/>
          <p:nvPr/>
        </p:nvSpPr>
        <p:spPr>
          <a:xfrm>
            <a:off x="2894866" y="3174012"/>
            <a:ext cx="437264" cy="437264"/>
          </a:xfrm>
          <a:prstGeom prst="plus">
            <a:avLst>
              <a:gd name="adj" fmla="val 328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3" name="矩形 12"/>
          <p:cNvSpPr/>
          <p:nvPr/>
        </p:nvSpPr>
        <p:spPr>
          <a:xfrm>
            <a:off x="7950616" y="3327578"/>
            <a:ext cx="506085" cy="173430"/>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直接连接符 13"/>
          <p:cNvSpPr/>
          <p:nvPr/>
        </p:nvSpPr>
        <p:spPr>
          <a:xfrm>
            <a:off x="5795738" y="3748541"/>
            <a:ext cx="609" cy="2239456"/>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899592" y="3717796"/>
            <a:ext cx="1756410" cy="1875155"/>
          </a:xfrm>
          <a:prstGeom prst="rect">
            <a:avLst/>
          </a:prstGeom>
        </p:spPr>
      </p:pic>
    </p:spTree>
    <p:extLst>
      <p:ext uri="{BB962C8B-B14F-4D97-AF65-F5344CB8AC3E}">
        <p14:creationId xmlns:p14="http://schemas.microsoft.com/office/powerpoint/2010/main" val="238287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6.5.1 </a:t>
            </a:r>
            <a:r>
              <a:rPr lang="zh-CN" altLang="zh-CN" b="1" dirty="0"/>
              <a:t>物联网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110</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209190608"/>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55576" y="1034152"/>
            <a:ext cx="7704856" cy="738664"/>
          </a:xfrm>
          <a:prstGeom prst="rect">
            <a:avLst/>
          </a:prstGeom>
          <a:noFill/>
        </p:spPr>
        <p:txBody>
          <a:bodyPr wrap="square" rtlCol="0">
            <a:spAutoFit/>
          </a:bodyPr>
          <a:lstStyle/>
          <a:p>
            <a:pPr lvl="0"/>
            <a:r>
              <a:rPr lang="en-US" altLang="zh-CN" sz="2400" b="1" dirty="0"/>
              <a:t>2</a:t>
            </a:r>
            <a:r>
              <a:rPr lang="zh-CN" altLang="zh-CN" sz="2400" b="1" dirty="0"/>
              <a:t>．物联网的基本特征</a:t>
            </a:r>
            <a:endParaRPr lang="zh-CN" altLang="zh-CN" sz="2400" dirty="0"/>
          </a:p>
          <a:p>
            <a:endParaRPr lang="zh-CN" altLang="en-US" dirty="0"/>
          </a:p>
        </p:txBody>
      </p:sp>
    </p:spTree>
    <p:extLst>
      <p:ext uri="{BB962C8B-B14F-4D97-AF65-F5344CB8AC3E}">
        <p14:creationId xmlns:p14="http://schemas.microsoft.com/office/powerpoint/2010/main" val="3333004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graphicEl>
                                              <a:dgm id="{A44E7745-A3A5-42D5-94A0-39BA636BB134}"/>
                                            </p:graphicEl>
                                          </p:spTgt>
                                        </p:tgtEl>
                                        <p:attrNameLst>
                                          <p:attrName>style.visibility</p:attrName>
                                        </p:attrNameLst>
                                      </p:cBhvr>
                                      <p:to>
                                        <p:strVal val="visible"/>
                                      </p:to>
                                    </p:set>
                                    <p:animEffect transition="in" filter="randombar(horizontal)">
                                      <p:cBhvr>
                                        <p:cTn id="14" dur="500"/>
                                        <p:tgtEl>
                                          <p:spTgt spid="6">
                                            <p:graphicEl>
                                              <a:dgm id="{A44E7745-A3A5-42D5-94A0-39BA636BB134}"/>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
                                            <p:graphicEl>
                                              <a:dgm id="{7D1235E2-FB20-4E62-B8A5-F5207F334870}"/>
                                            </p:graphicEl>
                                          </p:spTgt>
                                        </p:tgtEl>
                                        <p:attrNameLst>
                                          <p:attrName>style.visibility</p:attrName>
                                        </p:attrNameLst>
                                      </p:cBhvr>
                                      <p:to>
                                        <p:strVal val="visible"/>
                                      </p:to>
                                    </p:set>
                                    <p:animEffect transition="in" filter="randombar(horizontal)">
                                      <p:cBhvr>
                                        <p:cTn id="19" dur="500"/>
                                        <p:tgtEl>
                                          <p:spTgt spid="6">
                                            <p:graphicEl>
                                              <a:dgm id="{7D1235E2-FB20-4E62-B8A5-F5207F334870}"/>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
                                            <p:graphicEl>
                                              <a:dgm id="{BA70B1AD-0B13-4827-AF06-D7001434EB3C}"/>
                                            </p:graphicEl>
                                          </p:spTgt>
                                        </p:tgtEl>
                                        <p:attrNameLst>
                                          <p:attrName>style.visibility</p:attrName>
                                        </p:attrNameLst>
                                      </p:cBhvr>
                                      <p:to>
                                        <p:strVal val="visible"/>
                                      </p:to>
                                    </p:set>
                                    <p:animEffect transition="in" filter="randombar(horizontal)">
                                      <p:cBhvr>
                                        <p:cTn id="24" dur="500"/>
                                        <p:tgtEl>
                                          <p:spTgt spid="6">
                                            <p:graphicEl>
                                              <a:dgm id="{BA70B1AD-0B13-4827-AF06-D7001434EB3C}"/>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6">
                                            <p:graphicEl>
                                              <a:dgm id="{75C688BE-7705-4451-9E08-1584F1FE6C91}"/>
                                            </p:graphicEl>
                                          </p:spTgt>
                                        </p:tgtEl>
                                        <p:attrNameLst>
                                          <p:attrName>style.visibility</p:attrName>
                                        </p:attrNameLst>
                                      </p:cBhvr>
                                      <p:to>
                                        <p:strVal val="visible"/>
                                      </p:to>
                                    </p:set>
                                    <p:animEffect transition="in" filter="randombar(horizontal)">
                                      <p:cBhvr>
                                        <p:cTn id="29" dur="500"/>
                                        <p:tgtEl>
                                          <p:spTgt spid="6">
                                            <p:graphicEl>
                                              <a:dgm id="{75C688BE-7705-4451-9E08-1584F1FE6C91}"/>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6">
                                            <p:graphicEl>
                                              <a:dgm id="{E60D0385-6BFD-4E2C-BC18-842612713F5F}"/>
                                            </p:graphicEl>
                                          </p:spTgt>
                                        </p:tgtEl>
                                        <p:attrNameLst>
                                          <p:attrName>style.visibility</p:attrName>
                                        </p:attrNameLst>
                                      </p:cBhvr>
                                      <p:to>
                                        <p:strVal val="visible"/>
                                      </p:to>
                                    </p:set>
                                    <p:animEffect transition="in" filter="randombar(horizontal)">
                                      <p:cBhvr>
                                        <p:cTn id="34" dur="500"/>
                                        <p:tgtEl>
                                          <p:spTgt spid="6">
                                            <p:graphicEl>
                                              <a:dgm id="{E60D0385-6BFD-4E2C-BC18-842612713F5F}"/>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6">
                                            <p:graphicEl>
                                              <a:dgm id="{9D023621-F31C-40EF-ADA1-B5BF3105A103}"/>
                                            </p:graphicEl>
                                          </p:spTgt>
                                        </p:tgtEl>
                                        <p:attrNameLst>
                                          <p:attrName>style.visibility</p:attrName>
                                        </p:attrNameLst>
                                      </p:cBhvr>
                                      <p:to>
                                        <p:strVal val="visible"/>
                                      </p:to>
                                    </p:set>
                                    <p:animEffect transition="in" filter="randombar(horizontal)">
                                      <p:cBhvr>
                                        <p:cTn id="39" dur="500"/>
                                        <p:tgtEl>
                                          <p:spTgt spid="6">
                                            <p:graphicEl>
                                              <a:dgm id="{9D023621-F31C-40EF-ADA1-B5BF3105A10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6.5.1 </a:t>
            </a:r>
            <a:r>
              <a:rPr lang="zh-CN" altLang="zh-CN" b="1" dirty="0"/>
              <a:t>物联网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111</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684685904"/>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827584" y="980728"/>
            <a:ext cx="7776864" cy="738664"/>
          </a:xfrm>
          <a:prstGeom prst="rect">
            <a:avLst/>
          </a:prstGeom>
          <a:noFill/>
        </p:spPr>
        <p:txBody>
          <a:bodyPr wrap="square" rtlCol="0">
            <a:spAutoFit/>
          </a:bodyPr>
          <a:lstStyle/>
          <a:p>
            <a:pPr lvl="0"/>
            <a:r>
              <a:rPr lang="en-US" altLang="zh-CN" sz="2400" b="1" dirty="0"/>
              <a:t>3</a:t>
            </a:r>
            <a:r>
              <a:rPr lang="zh-CN" altLang="zh-CN" sz="2400" b="1" dirty="0"/>
              <a:t>．物联网的关键技术</a:t>
            </a:r>
            <a:endParaRPr lang="zh-CN" altLang="zh-CN" sz="2400" dirty="0"/>
          </a:p>
          <a:p>
            <a:endParaRPr lang="zh-CN" altLang="en-US" dirty="0"/>
          </a:p>
        </p:txBody>
      </p:sp>
    </p:spTree>
    <p:extLst>
      <p:ext uri="{BB962C8B-B14F-4D97-AF65-F5344CB8AC3E}">
        <p14:creationId xmlns:p14="http://schemas.microsoft.com/office/powerpoint/2010/main" val="57827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graphicEl>
                                              <a:dgm id="{1D7BCA29-92A2-471A-A64A-E11B2EA2C499}"/>
                                            </p:graphicEl>
                                          </p:spTgt>
                                        </p:tgtEl>
                                        <p:attrNameLst>
                                          <p:attrName>style.visibility</p:attrName>
                                        </p:attrNameLst>
                                      </p:cBhvr>
                                      <p:to>
                                        <p:strVal val="visible"/>
                                      </p:to>
                                    </p:set>
                                    <p:animEffect transition="in" filter="wipe(left)">
                                      <p:cBhvr>
                                        <p:cTn id="14" dur="500"/>
                                        <p:tgtEl>
                                          <p:spTgt spid="6">
                                            <p:graphicEl>
                                              <a:dgm id="{1D7BCA29-92A2-471A-A64A-E11B2EA2C499}"/>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
                                            <p:graphicEl>
                                              <a:dgm id="{F232000A-3DC8-4164-B5BB-A5A620A3B28D}"/>
                                            </p:graphicEl>
                                          </p:spTgt>
                                        </p:tgtEl>
                                        <p:attrNameLst>
                                          <p:attrName>style.visibility</p:attrName>
                                        </p:attrNameLst>
                                      </p:cBhvr>
                                      <p:to>
                                        <p:strVal val="visible"/>
                                      </p:to>
                                    </p:set>
                                    <p:animEffect transition="in" filter="wipe(left)">
                                      <p:cBhvr>
                                        <p:cTn id="19" dur="500"/>
                                        <p:tgtEl>
                                          <p:spTgt spid="6">
                                            <p:graphicEl>
                                              <a:dgm id="{F232000A-3DC8-4164-B5BB-A5A620A3B28D}"/>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graphicEl>
                                              <a:dgm id="{5E4E56BB-B3E4-4FCD-A27B-CD27FB16F4D6}"/>
                                            </p:graphicEl>
                                          </p:spTgt>
                                        </p:tgtEl>
                                        <p:attrNameLst>
                                          <p:attrName>style.visibility</p:attrName>
                                        </p:attrNameLst>
                                      </p:cBhvr>
                                      <p:to>
                                        <p:strVal val="visible"/>
                                      </p:to>
                                    </p:set>
                                    <p:animEffect transition="in" filter="wipe(left)">
                                      <p:cBhvr>
                                        <p:cTn id="24" dur="500"/>
                                        <p:tgtEl>
                                          <p:spTgt spid="6">
                                            <p:graphicEl>
                                              <a:dgm id="{5E4E56BB-B3E4-4FCD-A27B-CD27FB16F4D6}"/>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
                                            <p:graphicEl>
                                              <a:dgm id="{9B181525-04A4-47BC-A634-5C304229D918}"/>
                                            </p:graphicEl>
                                          </p:spTgt>
                                        </p:tgtEl>
                                        <p:attrNameLst>
                                          <p:attrName>style.visibility</p:attrName>
                                        </p:attrNameLst>
                                      </p:cBhvr>
                                      <p:to>
                                        <p:strVal val="visible"/>
                                      </p:to>
                                    </p:set>
                                    <p:animEffect transition="in" filter="wipe(left)">
                                      <p:cBhvr>
                                        <p:cTn id="29" dur="500"/>
                                        <p:tgtEl>
                                          <p:spTgt spid="6">
                                            <p:graphicEl>
                                              <a:dgm id="{9B181525-04A4-47BC-A634-5C304229D918}"/>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
                                            <p:graphicEl>
                                              <a:dgm id="{4C3C2AF1-4FF5-414C-BD16-5BFA39C7F1AB}"/>
                                            </p:graphicEl>
                                          </p:spTgt>
                                        </p:tgtEl>
                                        <p:attrNameLst>
                                          <p:attrName>style.visibility</p:attrName>
                                        </p:attrNameLst>
                                      </p:cBhvr>
                                      <p:to>
                                        <p:strVal val="visible"/>
                                      </p:to>
                                    </p:set>
                                    <p:animEffect transition="in" filter="wipe(left)">
                                      <p:cBhvr>
                                        <p:cTn id="34" dur="500"/>
                                        <p:tgtEl>
                                          <p:spTgt spid="6">
                                            <p:graphicEl>
                                              <a:dgm id="{4C3C2AF1-4FF5-414C-BD16-5BFA39C7F1AB}"/>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
                                            <p:graphicEl>
                                              <a:dgm id="{08B264C5-C5E1-4F9F-ADEA-C2EEE3368A95}"/>
                                            </p:graphicEl>
                                          </p:spTgt>
                                        </p:tgtEl>
                                        <p:attrNameLst>
                                          <p:attrName>style.visibility</p:attrName>
                                        </p:attrNameLst>
                                      </p:cBhvr>
                                      <p:to>
                                        <p:strVal val="visible"/>
                                      </p:to>
                                    </p:set>
                                    <p:animEffect transition="in" filter="wipe(left)">
                                      <p:cBhvr>
                                        <p:cTn id="39" dur="500"/>
                                        <p:tgtEl>
                                          <p:spTgt spid="6">
                                            <p:graphicEl>
                                              <a:dgm id="{08B264C5-C5E1-4F9F-ADEA-C2EEE3368A95}"/>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
                                            <p:graphicEl>
                                              <a:dgm id="{06E68668-1CD5-4725-94FC-348B26C8AB9B}"/>
                                            </p:graphicEl>
                                          </p:spTgt>
                                        </p:tgtEl>
                                        <p:attrNameLst>
                                          <p:attrName>style.visibility</p:attrName>
                                        </p:attrNameLst>
                                      </p:cBhvr>
                                      <p:to>
                                        <p:strVal val="visible"/>
                                      </p:to>
                                    </p:set>
                                    <p:animEffect transition="in" filter="wipe(left)">
                                      <p:cBhvr>
                                        <p:cTn id="44" dur="500"/>
                                        <p:tgtEl>
                                          <p:spTgt spid="6">
                                            <p:graphicEl>
                                              <a:dgm id="{06E68668-1CD5-4725-94FC-348B26C8AB9B}"/>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
                                            <p:graphicEl>
                                              <a:dgm id="{48F2A39F-28F3-4947-88E4-ED2803E5063E}"/>
                                            </p:graphicEl>
                                          </p:spTgt>
                                        </p:tgtEl>
                                        <p:attrNameLst>
                                          <p:attrName>style.visibility</p:attrName>
                                        </p:attrNameLst>
                                      </p:cBhvr>
                                      <p:to>
                                        <p:strVal val="visible"/>
                                      </p:to>
                                    </p:set>
                                    <p:animEffect transition="in" filter="wipe(left)">
                                      <p:cBhvr>
                                        <p:cTn id="49" dur="500"/>
                                        <p:tgtEl>
                                          <p:spTgt spid="6">
                                            <p:graphicEl>
                                              <a:dgm id="{48F2A39F-28F3-4947-88E4-ED2803E5063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6.5.1 </a:t>
            </a:r>
            <a:r>
              <a:rPr lang="zh-CN" altLang="zh-CN" b="1" dirty="0"/>
              <a:t>物联网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112</a:t>
            </a:fld>
            <a:endParaRPr lang="zh-CN" altLang="en-US"/>
          </a:p>
        </p:txBody>
      </p:sp>
      <p:sp>
        <p:nvSpPr>
          <p:cNvPr id="9" name="任意多边形 8"/>
          <p:cNvSpPr/>
          <p:nvPr/>
        </p:nvSpPr>
        <p:spPr>
          <a:xfrm>
            <a:off x="914400" y="1412775"/>
            <a:ext cx="7772400" cy="1944216"/>
          </a:xfrm>
          <a:custGeom>
            <a:avLst/>
            <a:gdLst>
              <a:gd name="connsiteX0" fmla="*/ 0 w 7772400"/>
              <a:gd name="connsiteY0" fmla="*/ 310245 h 1861434"/>
              <a:gd name="connsiteX1" fmla="*/ 310245 w 7772400"/>
              <a:gd name="connsiteY1" fmla="*/ 0 h 1861434"/>
              <a:gd name="connsiteX2" fmla="*/ 7462155 w 7772400"/>
              <a:gd name="connsiteY2" fmla="*/ 0 h 1861434"/>
              <a:gd name="connsiteX3" fmla="*/ 7772400 w 7772400"/>
              <a:gd name="connsiteY3" fmla="*/ 310245 h 1861434"/>
              <a:gd name="connsiteX4" fmla="*/ 7772400 w 7772400"/>
              <a:gd name="connsiteY4" fmla="*/ 1551189 h 1861434"/>
              <a:gd name="connsiteX5" fmla="*/ 7462155 w 7772400"/>
              <a:gd name="connsiteY5" fmla="*/ 1861434 h 1861434"/>
              <a:gd name="connsiteX6" fmla="*/ 310245 w 7772400"/>
              <a:gd name="connsiteY6" fmla="*/ 1861434 h 1861434"/>
              <a:gd name="connsiteX7" fmla="*/ 0 w 7772400"/>
              <a:gd name="connsiteY7" fmla="*/ 1551189 h 1861434"/>
              <a:gd name="connsiteX8" fmla="*/ 0 w 7772400"/>
              <a:gd name="connsiteY8" fmla="*/ 310245 h 1861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1861434">
                <a:moveTo>
                  <a:pt x="0" y="310245"/>
                </a:moveTo>
                <a:cubicBezTo>
                  <a:pt x="0" y="138901"/>
                  <a:pt x="138901" y="0"/>
                  <a:pt x="310245" y="0"/>
                </a:cubicBezTo>
                <a:lnTo>
                  <a:pt x="7462155" y="0"/>
                </a:lnTo>
                <a:cubicBezTo>
                  <a:pt x="7633499" y="0"/>
                  <a:pt x="7772400" y="138901"/>
                  <a:pt x="7772400" y="310245"/>
                </a:cubicBezTo>
                <a:lnTo>
                  <a:pt x="7772400" y="1551189"/>
                </a:lnTo>
                <a:cubicBezTo>
                  <a:pt x="7772400" y="1722533"/>
                  <a:pt x="7633499" y="1861434"/>
                  <a:pt x="7462155" y="1861434"/>
                </a:cubicBezTo>
                <a:lnTo>
                  <a:pt x="310245" y="1861434"/>
                </a:lnTo>
                <a:cubicBezTo>
                  <a:pt x="138901" y="1861434"/>
                  <a:pt x="0" y="1722533"/>
                  <a:pt x="0" y="1551189"/>
                </a:cubicBezTo>
                <a:lnTo>
                  <a:pt x="0" y="310245"/>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51828" tIns="151828" rIns="151828" bIns="151828" numCol="1" spcCol="1270" anchor="ctr" anchorCtr="0">
            <a:noAutofit/>
          </a:bodyPr>
          <a:lstStyle/>
          <a:p>
            <a:pPr lvl="0" algn="l" defTabSz="711200" rtl="0">
              <a:lnSpc>
                <a:spcPct val="100000"/>
              </a:lnSpc>
              <a:spcBef>
                <a:spcPct val="0"/>
              </a:spcBef>
              <a:spcAft>
                <a:spcPct val="35000"/>
              </a:spcAft>
            </a:pPr>
            <a:r>
              <a:rPr lang="zh-CN" sz="1600" kern="1200" dirty="0" smtClean="0"/>
              <a:t>互联网是人与人之间的联系；而物联网是人与物、物与物之间的联系。物联网是在互联网的基础上，利用</a:t>
            </a:r>
            <a:r>
              <a:rPr lang="en-US" sz="1600" kern="1200" dirty="0" smtClean="0"/>
              <a:t>RFID</a:t>
            </a:r>
            <a:r>
              <a:rPr lang="zh-CN" sz="1600" kern="1200" dirty="0" smtClean="0"/>
              <a:t>、无线数据通信等技术，构造一个覆盖世界上万事万物的</a:t>
            </a:r>
            <a:r>
              <a:rPr lang="en-US" sz="1600" kern="1200" dirty="0" smtClean="0"/>
              <a:t>Internet of things</a:t>
            </a:r>
            <a:r>
              <a:rPr lang="zh-CN" sz="1600" kern="1200" dirty="0" smtClean="0"/>
              <a:t>。在这个网络中，每个物体都具有“身份”，便于人们和物体的智能交互，也便于实现物与物之间的信息交互。物联网可用的基础网络有很多种，根据应用的需要，可以采用公众通信网络，或者采用行业专网，甚至新建专用于物联网的通信网。通常互联网最适合作为物联网的基础网络，特别是当物物互连的范围超出局域网时，以及当需要利用公众网传送需处理和利用的信息时。</a:t>
            </a:r>
            <a:endParaRPr lang="zh-CN" sz="1600" kern="1200" dirty="0"/>
          </a:p>
        </p:txBody>
      </p:sp>
      <p:sp>
        <p:nvSpPr>
          <p:cNvPr id="10" name="任意多边形 9"/>
          <p:cNvSpPr/>
          <p:nvPr/>
        </p:nvSpPr>
        <p:spPr>
          <a:xfrm>
            <a:off x="914400" y="3356991"/>
            <a:ext cx="7772400" cy="1684053"/>
          </a:xfrm>
          <a:custGeom>
            <a:avLst/>
            <a:gdLst>
              <a:gd name="connsiteX0" fmla="*/ 0 w 7772400"/>
              <a:gd name="connsiteY0" fmla="*/ 184553 h 1107295"/>
              <a:gd name="connsiteX1" fmla="*/ 184553 w 7772400"/>
              <a:gd name="connsiteY1" fmla="*/ 0 h 1107295"/>
              <a:gd name="connsiteX2" fmla="*/ 7587847 w 7772400"/>
              <a:gd name="connsiteY2" fmla="*/ 0 h 1107295"/>
              <a:gd name="connsiteX3" fmla="*/ 7772400 w 7772400"/>
              <a:gd name="connsiteY3" fmla="*/ 184553 h 1107295"/>
              <a:gd name="connsiteX4" fmla="*/ 7772400 w 7772400"/>
              <a:gd name="connsiteY4" fmla="*/ 922742 h 1107295"/>
              <a:gd name="connsiteX5" fmla="*/ 7587847 w 7772400"/>
              <a:gd name="connsiteY5" fmla="*/ 1107295 h 1107295"/>
              <a:gd name="connsiteX6" fmla="*/ 184553 w 7772400"/>
              <a:gd name="connsiteY6" fmla="*/ 1107295 h 1107295"/>
              <a:gd name="connsiteX7" fmla="*/ 0 w 7772400"/>
              <a:gd name="connsiteY7" fmla="*/ 922742 h 1107295"/>
              <a:gd name="connsiteX8" fmla="*/ 0 w 7772400"/>
              <a:gd name="connsiteY8" fmla="*/ 184553 h 1107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1107295">
                <a:moveTo>
                  <a:pt x="0" y="184553"/>
                </a:moveTo>
                <a:cubicBezTo>
                  <a:pt x="0" y="82627"/>
                  <a:pt x="82627" y="0"/>
                  <a:pt x="184553" y="0"/>
                </a:cubicBezTo>
                <a:lnTo>
                  <a:pt x="7587847" y="0"/>
                </a:lnTo>
                <a:cubicBezTo>
                  <a:pt x="7689773" y="0"/>
                  <a:pt x="7772400" y="82627"/>
                  <a:pt x="7772400" y="184553"/>
                </a:cubicBezTo>
                <a:lnTo>
                  <a:pt x="7772400" y="922742"/>
                </a:lnTo>
                <a:cubicBezTo>
                  <a:pt x="7772400" y="1024668"/>
                  <a:pt x="7689773" y="1107295"/>
                  <a:pt x="7587847" y="1107295"/>
                </a:cubicBezTo>
                <a:lnTo>
                  <a:pt x="184553" y="1107295"/>
                </a:lnTo>
                <a:cubicBezTo>
                  <a:pt x="82627" y="1107295"/>
                  <a:pt x="0" y="1024668"/>
                  <a:pt x="0" y="922742"/>
                </a:cubicBezTo>
                <a:lnTo>
                  <a:pt x="0" y="184553"/>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15014" tIns="115014" rIns="115014" bIns="115014" numCol="1" spcCol="1270" anchor="ctr" anchorCtr="0">
            <a:noAutofit/>
          </a:bodyPr>
          <a:lstStyle/>
          <a:p>
            <a:pPr lvl="0" algn="l" defTabSz="711200" rtl="0">
              <a:lnSpc>
                <a:spcPct val="100000"/>
              </a:lnSpc>
              <a:spcBef>
                <a:spcPct val="0"/>
              </a:spcBef>
              <a:spcAft>
                <a:spcPct val="35000"/>
              </a:spcAft>
            </a:pPr>
            <a:r>
              <a:rPr lang="zh-CN" sz="1600" kern="1200" dirty="0" smtClean="0"/>
              <a:t>“物联网”概念的提出改变了人们对网络的传统思维，网络的终端不再是实实在在的人或者普通的计算机，任何物体只要加上相应的感知系统就可以接入互联网，和其他物体或人进行信息交互。与现有的互联网络相比，物联网更注重信息的传递，互联网的终端必须是计算机（个人计算机、</a:t>
            </a:r>
            <a:r>
              <a:rPr lang="en-US" sz="1600" kern="1200" dirty="0" smtClean="0"/>
              <a:t>PDA</a:t>
            </a:r>
            <a:r>
              <a:rPr lang="zh-CN" sz="1600" kern="1200" dirty="0" smtClean="0"/>
              <a:t>、智能手机）等，并没有感知信息的概念；互联网与传统制造业的最大区别是，一个是传送比特，而另一个是在制造原子，然而在物联网的世界中，更加注重的是通过比特的传输来实现对原子的控制。</a:t>
            </a:r>
            <a:endParaRPr lang="zh-CN" sz="1600" kern="1200" dirty="0"/>
          </a:p>
        </p:txBody>
      </p:sp>
      <p:sp>
        <p:nvSpPr>
          <p:cNvPr id="11" name="任意多边形 10"/>
          <p:cNvSpPr/>
          <p:nvPr/>
        </p:nvSpPr>
        <p:spPr>
          <a:xfrm>
            <a:off x="914400" y="5041044"/>
            <a:ext cx="7772400" cy="1268275"/>
          </a:xfrm>
          <a:custGeom>
            <a:avLst/>
            <a:gdLst>
              <a:gd name="connsiteX0" fmla="*/ 0 w 7772400"/>
              <a:gd name="connsiteY0" fmla="*/ 159268 h 955586"/>
              <a:gd name="connsiteX1" fmla="*/ 159268 w 7772400"/>
              <a:gd name="connsiteY1" fmla="*/ 0 h 955586"/>
              <a:gd name="connsiteX2" fmla="*/ 7613132 w 7772400"/>
              <a:gd name="connsiteY2" fmla="*/ 0 h 955586"/>
              <a:gd name="connsiteX3" fmla="*/ 7772400 w 7772400"/>
              <a:gd name="connsiteY3" fmla="*/ 159268 h 955586"/>
              <a:gd name="connsiteX4" fmla="*/ 7772400 w 7772400"/>
              <a:gd name="connsiteY4" fmla="*/ 796318 h 955586"/>
              <a:gd name="connsiteX5" fmla="*/ 7613132 w 7772400"/>
              <a:gd name="connsiteY5" fmla="*/ 955586 h 955586"/>
              <a:gd name="connsiteX6" fmla="*/ 159268 w 7772400"/>
              <a:gd name="connsiteY6" fmla="*/ 955586 h 955586"/>
              <a:gd name="connsiteX7" fmla="*/ 0 w 7772400"/>
              <a:gd name="connsiteY7" fmla="*/ 796318 h 955586"/>
              <a:gd name="connsiteX8" fmla="*/ 0 w 7772400"/>
              <a:gd name="connsiteY8" fmla="*/ 159268 h 95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955586">
                <a:moveTo>
                  <a:pt x="0" y="159268"/>
                </a:moveTo>
                <a:cubicBezTo>
                  <a:pt x="0" y="71307"/>
                  <a:pt x="71307" y="0"/>
                  <a:pt x="159268" y="0"/>
                </a:cubicBezTo>
                <a:lnTo>
                  <a:pt x="7613132" y="0"/>
                </a:lnTo>
                <a:cubicBezTo>
                  <a:pt x="7701093" y="0"/>
                  <a:pt x="7772400" y="71307"/>
                  <a:pt x="7772400" y="159268"/>
                </a:cubicBezTo>
                <a:lnTo>
                  <a:pt x="7772400" y="796318"/>
                </a:lnTo>
                <a:cubicBezTo>
                  <a:pt x="7772400" y="884279"/>
                  <a:pt x="7701093" y="955586"/>
                  <a:pt x="7613132" y="955586"/>
                </a:cubicBezTo>
                <a:lnTo>
                  <a:pt x="159268" y="955586"/>
                </a:lnTo>
                <a:cubicBezTo>
                  <a:pt x="71307" y="955586"/>
                  <a:pt x="0" y="884279"/>
                  <a:pt x="0" y="796318"/>
                </a:cubicBezTo>
                <a:lnTo>
                  <a:pt x="0" y="159268"/>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7608" tIns="107608" rIns="107608" bIns="107608" numCol="1" spcCol="1270" anchor="ctr" anchorCtr="0">
            <a:noAutofit/>
          </a:bodyPr>
          <a:lstStyle/>
          <a:p>
            <a:pPr lvl="0" algn="l" defTabSz="711200" rtl="0">
              <a:lnSpc>
                <a:spcPct val="100000"/>
              </a:lnSpc>
              <a:spcBef>
                <a:spcPct val="0"/>
              </a:spcBef>
              <a:spcAft>
                <a:spcPct val="35000"/>
              </a:spcAft>
            </a:pPr>
            <a:r>
              <a:rPr lang="zh-CN" sz="1600" kern="1200" dirty="0" smtClean="0"/>
              <a:t>物联网是</a:t>
            </a:r>
            <a:r>
              <a:rPr lang="en-US" sz="1600" kern="1200" dirty="0" smtClean="0"/>
              <a:t>Internet</a:t>
            </a:r>
            <a:r>
              <a:rPr lang="zh-CN" sz="1600" kern="1200" dirty="0" smtClean="0"/>
              <a:t>的延伸和扩展，也可以说是很多技术集合（</a:t>
            </a:r>
            <a:r>
              <a:rPr lang="en-US" sz="1600" kern="1200" dirty="0" smtClean="0"/>
              <a:t>RFID</a:t>
            </a:r>
            <a:r>
              <a:rPr lang="zh-CN" sz="1600" kern="1200" dirty="0" smtClean="0"/>
              <a:t>、无线传感器技术、普适计算、云计算等）的应用，目的是使物品具有智能化的功能，能够“说话”，使信息的交互不再局限于人与人或者人与机的范畴，而是开创了物与物、人与物这些新兴领域的沟通，并且将传感技术、生物技术、自动化技术、无线通信技术等以前相关性不密切的技术集合在了一起。</a:t>
            </a:r>
            <a:endParaRPr lang="zh-CN" sz="1600" kern="1200" dirty="0"/>
          </a:p>
        </p:txBody>
      </p:sp>
      <p:sp>
        <p:nvSpPr>
          <p:cNvPr id="7" name="TextBox 6"/>
          <p:cNvSpPr txBox="1"/>
          <p:nvPr/>
        </p:nvSpPr>
        <p:spPr>
          <a:xfrm>
            <a:off x="827584" y="908720"/>
            <a:ext cx="7848872" cy="738664"/>
          </a:xfrm>
          <a:prstGeom prst="rect">
            <a:avLst/>
          </a:prstGeom>
          <a:noFill/>
        </p:spPr>
        <p:txBody>
          <a:bodyPr wrap="square" rtlCol="0">
            <a:spAutoFit/>
          </a:bodyPr>
          <a:lstStyle/>
          <a:p>
            <a:pPr lvl="0"/>
            <a:r>
              <a:rPr lang="en-US" altLang="zh-CN" sz="2400" b="1" dirty="0"/>
              <a:t>4</a:t>
            </a:r>
            <a:r>
              <a:rPr lang="zh-CN" altLang="zh-CN" sz="2400" b="1" dirty="0"/>
              <a:t>．物联网与互联网的联系与区别</a:t>
            </a:r>
            <a:endParaRPr lang="zh-CN" altLang="zh-CN" sz="2400" dirty="0"/>
          </a:p>
          <a:p>
            <a:endParaRPr lang="zh-CN" altLang="en-US" dirty="0"/>
          </a:p>
        </p:txBody>
      </p:sp>
    </p:spTree>
    <p:extLst>
      <p:ext uri="{BB962C8B-B14F-4D97-AF65-F5344CB8AC3E}">
        <p14:creationId xmlns:p14="http://schemas.microsoft.com/office/powerpoint/2010/main" val="37852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6.5.2 </a:t>
            </a:r>
            <a:r>
              <a:rPr lang="zh-CN" altLang="zh-CN" b="1" dirty="0"/>
              <a:t>物联网的体系结构</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113</a:t>
            </a:fld>
            <a:endParaRPr lang="zh-CN" altLang="en-US"/>
          </a:p>
        </p:txBody>
      </p:sp>
      <p:graphicFrame>
        <p:nvGraphicFramePr>
          <p:cNvPr id="5" name="内容占位符 4"/>
          <p:cNvGraphicFramePr>
            <a:graphicFrameLocks noGrp="1"/>
          </p:cNvGraphicFramePr>
          <p:nvPr>
            <p:ph sz="quarter" idx="1"/>
            <p:extLst>
              <p:ext uri="{D42A27DB-BD31-4B8C-83A1-F6EECF244321}">
                <p14:modId xmlns:p14="http://schemas.microsoft.com/office/powerpoint/2010/main" val="992812866"/>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8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6.5.2 </a:t>
            </a:r>
            <a:r>
              <a:rPr lang="zh-CN" altLang="zh-CN" b="1" dirty="0"/>
              <a:t>物联网的</a:t>
            </a:r>
            <a:r>
              <a:rPr lang="zh-CN" altLang="zh-CN" b="1" dirty="0" smtClean="0"/>
              <a:t>体系结构</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114</a:t>
            </a:fld>
            <a:endParaRPr lang="zh-CN" altLang="en-US"/>
          </a:p>
        </p:txBody>
      </p:sp>
      <p:pic>
        <p:nvPicPr>
          <p:cNvPr id="3074" name="Picture 2"/>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403648" y="922682"/>
            <a:ext cx="5256584" cy="5922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084608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6.5.2 </a:t>
            </a:r>
            <a:r>
              <a:rPr lang="zh-CN" altLang="zh-CN" b="1" dirty="0"/>
              <a:t>物联网的</a:t>
            </a:r>
            <a:r>
              <a:rPr lang="zh-CN" altLang="zh-CN" b="1" dirty="0" smtClean="0"/>
              <a:t>体系结构</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589398584"/>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899592" y="1052736"/>
            <a:ext cx="7776864" cy="738664"/>
          </a:xfrm>
          <a:prstGeom prst="rect">
            <a:avLst/>
          </a:prstGeom>
          <a:noFill/>
        </p:spPr>
        <p:txBody>
          <a:bodyPr wrap="square" rtlCol="0">
            <a:spAutoFit/>
          </a:bodyPr>
          <a:lstStyle/>
          <a:p>
            <a:pPr lvl="0"/>
            <a:r>
              <a:rPr lang="en-US" altLang="zh-CN" sz="2400" b="1" dirty="0"/>
              <a:t>1</a:t>
            </a:r>
            <a:r>
              <a:rPr lang="zh-CN" altLang="zh-CN" sz="2400" b="1" dirty="0"/>
              <a:t>．感知层</a:t>
            </a:r>
            <a:endParaRPr lang="zh-CN" altLang="zh-CN" sz="2400" dirty="0"/>
          </a:p>
          <a:p>
            <a:endParaRPr lang="zh-CN" altLang="en-US" dirty="0"/>
          </a:p>
        </p:txBody>
      </p:sp>
    </p:spTree>
    <p:extLst>
      <p:ext uri="{BB962C8B-B14F-4D97-AF65-F5344CB8AC3E}">
        <p14:creationId xmlns:p14="http://schemas.microsoft.com/office/powerpoint/2010/main" val="395285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2FA7D91C-DAF1-4B94-B825-AEE4B89A1ABC}"/>
                                            </p:graphicEl>
                                          </p:spTgt>
                                        </p:tgtEl>
                                        <p:attrNameLst>
                                          <p:attrName>style.visibility</p:attrName>
                                        </p:attrNameLst>
                                      </p:cBhvr>
                                      <p:to>
                                        <p:strVal val="visible"/>
                                      </p:to>
                                    </p:set>
                                    <p:animEffect transition="in" filter="randombar(horizontal)">
                                      <p:cBhvr>
                                        <p:cTn id="7" dur="500"/>
                                        <p:tgtEl>
                                          <p:spTgt spid="6">
                                            <p:graphicEl>
                                              <a:dgm id="{2FA7D91C-DAF1-4B94-B825-AEE4B89A1AB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A32096EC-5841-4BDD-8A33-3D8E7FCBB10E}"/>
                                            </p:graphicEl>
                                          </p:spTgt>
                                        </p:tgtEl>
                                        <p:attrNameLst>
                                          <p:attrName>style.visibility</p:attrName>
                                        </p:attrNameLst>
                                      </p:cBhvr>
                                      <p:to>
                                        <p:strVal val="visible"/>
                                      </p:to>
                                    </p:set>
                                    <p:animEffect transition="in" filter="randombar(horizontal)">
                                      <p:cBhvr>
                                        <p:cTn id="12" dur="500"/>
                                        <p:tgtEl>
                                          <p:spTgt spid="6">
                                            <p:graphicEl>
                                              <a:dgm id="{A32096EC-5841-4BDD-8A33-3D8E7FCBB10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6.5.2 </a:t>
            </a:r>
            <a:r>
              <a:rPr lang="zh-CN" altLang="zh-CN" b="1" dirty="0"/>
              <a:t>物联网的</a:t>
            </a:r>
            <a:r>
              <a:rPr lang="zh-CN" altLang="zh-CN" b="1" dirty="0" smtClean="0"/>
              <a:t>体系结构</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116</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665308418"/>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27584" y="836712"/>
            <a:ext cx="7848872" cy="738664"/>
          </a:xfrm>
          <a:prstGeom prst="rect">
            <a:avLst/>
          </a:prstGeom>
          <a:noFill/>
        </p:spPr>
        <p:txBody>
          <a:bodyPr wrap="square" rtlCol="0">
            <a:spAutoFit/>
          </a:bodyPr>
          <a:lstStyle/>
          <a:p>
            <a:pPr lvl="0"/>
            <a:r>
              <a:rPr lang="en-US" altLang="zh-CN" sz="2400" b="1" dirty="0"/>
              <a:t>2</a:t>
            </a:r>
            <a:r>
              <a:rPr lang="zh-CN" altLang="zh-CN" sz="2400" b="1" dirty="0"/>
              <a:t>．网络层</a:t>
            </a:r>
            <a:endParaRPr lang="zh-CN" altLang="zh-CN" sz="2400" dirty="0"/>
          </a:p>
          <a:p>
            <a:endParaRPr lang="zh-CN" altLang="en-US" dirty="0"/>
          </a:p>
        </p:txBody>
      </p:sp>
    </p:spTree>
    <p:extLst>
      <p:ext uri="{BB962C8B-B14F-4D97-AF65-F5344CB8AC3E}">
        <p14:creationId xmlns:p14="http://schemas.microsoft.com/office/powerpoint/2010/main" val="422275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709DB5FA-AB72-479C-9CC7-C8B22072AB0A}"/>
                                            </p:graphicEl>
                                          </p:spTgt>
                                        </p:tgtEl>
                                        <p:attrNameLst>
                                          <p:attrName>style.visibility</p:attrName>
                                        </p:attrNameLst>
                                      </p:cBhvr>
                                      <p:to>
                                        <p:strVal val="visible"/>
                                      </p:to>
                                    </p:set>
                                    <p:animEffect transition="in" filter="randombar(horizontal)">
                                      <p:cBhvr>
                                        <p:cTn id="7" dur="500"/>
                                        <p:tgtEl>
                                          <p:spTgt spid="6">
                                            <p:graphicEl>
                                              <a:dgm id="{709DB5FA-AB72-479C-9CC7-C8B22072AB0A}"/>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1AC6631F-6166-4F75-A7F6-198CD31D78C3}"/>
                                            </p:graphicEl>
                                          </p:spTgt>
                                        </p:tgtEl>
                                        <p:attrNameLst>
                                          <p:attrName>style.visibility</p:attrName>
                                        </p:attrNameLst>
                                      </p:cBhvr>
                                      <p:to>
                                        <p:strVal val="visible"/>
                                      </p:to>
                                    </p:set>
                                    <p:animEffect transition="in" filter="randombar(horizontal)">
                                      <p:cBhvr>
                                        <p:cTn id="12" dur="500"/>
                                        <p:tgtEl>
                                          <p:spTgt spid="6">
                                            <p:graphicEl>
                                              <a:dgm id="{1AC6631F-6166-4F75-A7F6-198CD31D78C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graphicEl>
                                              <a:dgm id="{A7F21A43-B402-404D-9AE3-97A61F7C0D17}"/>
                                            </p:graphicEl>
                                          </p:spTgt>
                                        </p:tgtEl>
                                        <p:attrNameLst>
                                          <p:attrName>style.visibility</p:attrName>
                                        </p:attrNameLst>
                                      </p:cBhvr>
                                      <p:to>
                                        <p:strVal val="visible"/>
                                      </p:to>
                                    </p:set>
                                    <p:animEffect transition="in" filter="randombar(horizontal)">
                                      <p:cBhvr>
                                        <p:cTn id="17" dur="500"/>
                                        <p:tgtEl>
                                          <p:spTgt spid="6">
                                            <p:graphicEl>
                                              <a:dgm id="{A7F21A43-B402-404D-9AE3-97A61F7C0D1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6.5.2 </a:t>
            </a:r>
            <a:r>
              <a:rPr lang="zh-CN" altLang="zh-CN" b="1" dirty="0"/>
              <a:t>物联网的</a:t>
            </a:r>
            <a:r>
              <a:rPr lang="zh-CN" altLang="zh-CN" b="1" dirty="0" smtClean="0"/>
              <a:t>体系结构</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117</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240218202"/>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27584" y="980728"/>
            <a:ext cx="7128792" cy="738664"/>
          </a:xfrm>
          <a:prstGeom prst="rect">
            <a:avLst/>
          </a:prstGeom>
          <a:noFill/>
        </p:spPr>
        <p:txBody>
          <a:bodyPr wrap="square" rtlCol="0">
            <a:spAutoFit/>
          </a:bodyPr>
          <a:lstStyle/>
          <a:p>
            <a:pPr lvl="0"/>
            <a:r>
              <a:rPr lang="en-US" altLang="zh-CN" sz="2400" b="1" dirty="0"/>
              <a:t>3</a:t>
            </a:r>
            <a:r>
              <a:rPr lang="zh-CN" altLang="zh-CN" sz="2400" b="1" dirty="0"/>
              <a:t>．应用层</a:t>
            </a:r>
            <a:endParaRPr lang="zh-CN" altLang="zh-CN" sz="2400" dirty="0"/>
          </a:p>
          <a:p>
            <a:endParaRPr lang="zh-CN" altLang="en-US" dirty="0"/>
          </a:p>
        </p:txBody>
      </p:sp>
    </p:spTree>
    <p:extLst>
      <p:ext uri="{BB962C8B-B14F-4D97-AF65-F5344CB8AC3E}">
        <p14:creationId xmlns:p14="http://schemas.microsoft.com/office/powerpoint/2010/main" val="418219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A79FCCB1-7C7C-47D6-AB57-DD1B00F54B63}"/>
                                            </p:graphicEl>
                                          </p:spTgt>
                                        </p:tgtEl>
                                        <p:attrNameLst>
                                          <p:attrName>style.visibility</p:attrName>
                                        </p:attrNameLst>
                                      </p:cBhvr>
                                      <p:to>
                                        <p:strVal val="visible"/>
                                      </p:to>
                                    </p:set>
                                    <p:animEffect transition="in" filter="fade">
                                      <p:cBhvr>
                                        <p:cTn id="7" dur="1000"/>
                                        <p:tgtEl>
                                          <p:spTgt spid="6">
                                            <p:graphicEl>
                                              <a:dgm id="{A79FCCB1-7C7C-47D6-AB57-DD1B00F54B63}"/>
                                            </p:graphicEl>
                                          </p:spTgt>
                                        </p:tgtEl>
                                      </p:cBhvr>
                                    </p:animEffect>
                                    <p:anim calcmode="lin" valueType="num">
                                      <p:cBhvr>
                                        <p:cTn id="8" dur="1000" fill="hold"/>
                                        <p:tgtEl>
                                          <p:spTgt spid="6">
                                            <p:graphicEl>
                                              <a:dgm id="{A79FCCB1-7C7C-47D6-AB57-DD1B00F54B63}"/>
                                            </p:graphicEl>
                                          </p:spTgt>
                                        </p:tgtEl>
                                        <p:attrNameLst>
                                          <p:attrName>ppt_x</p:attrName>
                                        </p:attrNameLst>
                                      </p:cBhvr>
                                      <p:tavLst>
                                        <p:tav tm="0">
                                          <p:val>
                                            <p:strVal val="#ppt_x"/>
                                          </p:val>
                                        </p:tav>
                                        <p:tav tm="100000">
                                          <p:val>
                                            <p:strVal val="#ppt_x"/>
                                          </p:val>
                                        </p:tav>
                                      </p:tavLst>
                                    </p:anim>
                                    <p:anim calcmode="lin" valueType="num">
                                      <p:cBhvr>
                                        <p:cTn id="9" dur="1000" fill="hold"/>
                                        <p:tgtEl>
                                          <p:spTgt spid="6">
                                            <p:graphicEl>
                                              <a:dgm id="{A79FCCB1-7C7C-47D6-AB57-DD1B00F54B6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5451DA45-D410-4E21-BDD7-FE1B4907DE5E}"/>
                                            </p:graphicEl>
                                          </p:spTgt>
                                        </p:tgtEl>
                                        <p:attrNameLst>
                                          <p:attrName>style.visibility</p:attrName>
                                        </p:attrNameLst>
                                      </p:cBhvr>
                                      <p:to>
                                        <p:strVal val="visible"/>
                                      </p:to>
                                    </p:set>
                                    <p:animEffect transition="in" filter="fade">
                                      <p:cBhvr>
                                        <p:cTn id="14" dur="1000"/>
                                        <p:tgtEl>
                                          <p:spTgt spid="6">
                                            <p:graphicEl>
                                              <a:dgm id="{5451DA45-D410-4E21-BDD7-FE1B4907DE5E}"/>
                                            </p:graphicEl>
                                          </p:spTgt>
                                        </p:tgtEl>
                                      </p:cBhvr>
                                    </p:animEffect>
                                    <p:anim calcmode="lin" valueType="num">
                                      <p:cBhvr>
                                        <p:cTn id="15" dur="1000" fill="hold"/>
                                        <p:tgtEl>
                                          <p:spTgt spid="6">
                                            <p:graphicEl>
                                              <a:dgm id="{5451DA45-D410-4E21-BDD7-FE1B4907DE5E}"/>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5451DA45-D410-4E21-BDD7-FE1B4907DE5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6.5.3 </a:t>
            </a:r>
            <a:r>
              <a:rPr lang="zh-CN" altLang="zh-CN" b="1" dirty="0"/>
              <a:t>物联网的应用与发展趋势</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118</a:t>
            </a:fld>
            <a:endParaRPr lang="zh-CN" altLang="en-US"/>
          </a:p>
        </p:txBody>
      </p:sp>
      <p:sp>
        <p:nvSpPr>
          <p:cNvPr id="30" name="TextBox 29"/>
          <p:cNvSpPr txBox="1"/>
          <p:nvPr/>
        </p:nvSpPr>
        <p:spPr>
          <a:xfrm>
            <a:off x="899592" y="908720"/>
            <a:ext cx="7200800" cy="738664"/>
          </a:xfrm>
          <a:prstGeom prst="rect">
            <a:avLst/>
          </a:prstGeom>
          <a:noFill/>
        </p:spPr>
        <p:txBody>
          <a:bodyPr wrap="square" rtlCol="0">
            <a:spAutoFit/>
          </a:bodyPr>
          <a:lstStyle/>
          <a:p>
            <a:r>
              <a:rPr lang="en-US" altLang="zh-CN" sz="2400" b="1" dirty="0"/>
              <a:t>1</a:t>
            </a:r>
            <a:r>
              <a:rPr lang="zh-CN" altLang="zh-CN" sz="2400" b="1" dirty="0"/>
              <a:t>．物联网的应用</a:t>
            </a:r>
          </a:p>
          <a:p>
            <a:endParaRPr lang="zh-CN" altLang="en-US" dirty="0"/>
          </a:p>
        </p:txBody>
      </p:sp>
      <p:sp>
        <p:nvSpPr>
          <p:cNvPr id="31" name="任意多边形 30"/>
          <p:cNvSpPr/>
          <p:nvPr/>
        </p:nvSpPr>
        <p:spPr>
          <a:xfrm rot="7603076">
            <a:off x="2160298" y="4609804"/>
            <a:ext cx="2125888" cy="15402"/>
          </a:xfrm>
          <a:custGeom>
            <a:avLst/>
            <a:gdLst/>
            <a:ahLst/>
            <a:cxnLst/>
            <a:rect l="0" t="0" r="0" b="0"/>
            <a:pathLst>
              <a:path>
                <a:moveTo>
                  <a:pt x="0" y="7701"/>
                </a:moveTo>
                <a:lnTo>
                  <a:pt x="2125888" y="7701"/>
                </a:lnTo>
              </a:path>
            </a:pathLst>
          </a:custGeom>
        </p:spPr>
        <p:style>
          <a:lnRef idx="3">
            <a:schemeClr val="lt1"/>
          </a:lnRef>
          <a:fillRef idx="1">
            <a:schemeClr val="accent1"/>
          </a:fillRef>
          <a:effectRef idx="1">
            <a:schemeClr val="accent1"/>
          </a:effectRef>
          <a:fontRef idx="minor">
            <a:schemeClr val="lt1"/>
          </a:fontRef>
        </p:style>
      </p:sp>
      <p:sp>
        <p:nvSpPr>
          <p:cNvPr id="32" name="任意多边形 31"/>
          <p:cNvSpPr/>
          <p:nvPr/>
        </p:nvSpPr>
        <p:spPr>
          <a:xfrm rot="4995746">
            <a:off x="2907742" y="4788233"/>
            <a:ext cx="2094449" cy="15402"/>
          </a:xfrm>
          <a:custGeom>
            <a:avLst/>
            <a:gdLst/>
            <a:ahLst/>
            <a:cxnLst/>
            <a:rect l="0" t="0" r="0" b="0"/>
            <a:pathLst>
              <a:path>
                <a:moveTo>
                  <a:pt x="0" y="7701"/>
                </a:moveTo>
                <a:lnTo>
                  <a:pt x="2094449" y="7701"/>
                </a:lnTo>
              </a:path>
            </a:pathLst>
          </a:custGeom>
        </p:spPr>
        <p:style>
          <a:lnRef idx="3">
            <a:schemeClr val="lt1"/>
          </a:lnRef>
          <a:fillRef idx="1">
            <a:schemeClr val="accent1"/>
          </a:fillRef>
          <a:effectRef idx="1">
            <a:schemeClr val="accent1"/>
          </a:effectRef>
          <a:fontRef idx="minor">
            <a:schemeClr val="lt1"/>
          </a:fontRef>
        </p:style>
      </p:sp>
      <p:sp>
        <p:nvSpPr>
          <p:cNvPr id="33" name="任意多边形 32"/>
          <p:cNvSpPr/>
          <p:nvPr/>
        </p:nvSpPr>
        <p:spPr>
          <a:xfrm rot="2488363">
            <a:off x="3488178" y="4462248"/>
            <a:ext cx="2098305" cy="15402"/>
          </a:xfrm>
          <a:custGeom>
            <a:avLst/>
            <a:gdLst/>
            <a:ahLst/>
            <a:cxnLst/>
            <a:rect l="0" t="0" r="0" b="0"/>
            <a:pathLst>
              <a:path>
                <a:moveTo>
                  <a:pt x="0" y="7701"/>
                </a:moveTo>
                <a:lnTo>
                  <a:pt x="2098305" y="7701"/>
                </a:lnTo>
              </a:path>
            </a:pathLst>
          </a:custGeom>
        </p:spPr>
        <p:style>
          <a:lnRef idx="3">
            <a:schemeClr val="lt1"/>
          </a:lnRef>
          <a:fillRef idx="1">
            <a:schemeClr val="accent1"/>
          </a:fillRef>
          <a:effectRef idx="1">
            <a:schemeClr val="accent1"/>
          </a:effectRef>
          <a:fontRef idx="minor">
            <a:schemeClr val="lt1"/>
          </a:fontRef>
        </p:style>
      </p:sp>
      <p:sp>
        <p:nvSpPr>
          <p:cNvPr id="34" name="任意多边形 33"/>
          <p:cNvSpPr/>
          <p:nvPr/>
        </p:nvSpPr>
        <p:spPr>
          <a:xfrm rot="2055845">
            <a:off x="1891089" y="3221859"/>
            <a:ext cx="2096745" cy="15402"/>
          </a:xfrm>
          <a:custGeom>
            <a:avLst/>
            <a:gdLst/>
            <a:ahLst/>
            <a:cxnLst/>
            <a:rect l="0" t="0" r="0" b="0"/>
            <a:pathLst>
              <a:path>
                <a:moveTo>
                  <a:pt x="0" y="7701"/>
                </a:moveTo>
                <a:lnTo>
                  <a:pt x="2096745" y="7701"/>
                </a:lnTo>
              </a:path>
            </a:pathLst>
          </a:custGeom>
        </p:spPr>
        <p:style>
          <a:lnRef idx="3">
            <a:schemeClr val="lt1"/>
          </a:lnRef>
          <a:fillRef idx="1">
            <a:schemeClr val="accent1"/>
          </a:fillRef>
          <a:effectRef idx="1">
            <a:schemeClr val="accent1"/>
          </a:effectRef>
          <a:fontRef idx="minor">
            <a:schemeClr val="lt1"/>
          </a:fontRef>
        </p:style>
      </p:sp>
      <p:sp>
        <p:nvSpPr>
          <p:cNvPr id="35" name="任意多边形 34"/>
          <p:cNvSpPr/>
          <p:nvPr/>
        </p:nvSpPr>
        <p:spPr>
          <a:xfrm rot="877135">
            <a:off x="3660250" y="4054232"/>
            <a:ext cx="2095662" cy="15402"/>
          </a:xfrm>
          <a:custGeom>
            <a:avLst/>
            <a:gdLst/>
            <a:ahLst/>
            <a:cxnLst/>
            <a:rect l="0" t="0" r="0" b="0"/>
            <a:pathLst>
              <a:path>
                <a:moveTo>
                  <a:pt x="0" y="7701"/>
                </a:moveTo>
                <a:lnTo>
                  <a:pt x="2095662" y="7701"/>
                </a:lnTo>
              </a:path>
            </a:pathLst>
          </a:custGeom>
        </p:spPr>
        <p:style>
          <a:lnRef idx="3">
            <a:schemeClr val="lt1"/>
          </a:lnRef>
          <a:fillRef idx="1">
            <a:schemeClr val="accent1"/>
          </a:fillRef>
          <a:effectRef idx="1">
            <a:schemeClr val="accent1"/>
          </a:effectRef>
          <a:fontRef idx="minor">
            <a:schemeClr val="lt1"/>
          </a:fontRef>
        </p:style>
      </p:sp>
      <p:sp>
        <p:nvSpPr>
          <p:cNvPr id="36" name="任意多边形 35"/>
          <p:cNvSpPr/>
          <p:nvPr/>
        </p:nvSpPr>
        <p:spPr>
          <a:xfrm rot="20842436">
            <a:off x="1587175" y="4026489"/>
            <a:ext cx="2096745" cy="15402"/>
          </a:xfrm>
          <a:custGeom>
            <a:avLst/>
            <a:gdLst/>
            <a:ahLst/>
            <a:cxnLst/>
            <a:rect l="0" t="0" r="0" b="0"/>
            <a:pathLst>
              <a:path>
                <a:moveTo>
                  <a:pt x="0" y="7701"/>
                </a:moveTo>
                <a:lnTo>
                  <a:pt x="2096745" y="7701"/>
                </a:lnTo>
              </a:path>
            </a:pathLst>
          </a:custGeom>
        </p:spPr>
        <p:style>
          <a:lnRef idx="3">
            <a:schemeClr val="lt1"/>
          </a:lnRef>
          <a:fillRef idx="1">
            <a:schemeClr val="accent1"/>
          </a:fillRef>
          <a:effectRef idx="1">
            <a:schemeClr val="accent1"/>
          </a:effectRef>
          <a:fontRef idx="minor">
            <a:schemeClr val="lt1"/>
          </a:fontRef>
        </p:style>
      </p:sp>
      <p:sp>
        <p:nvSpPr>
          <p:cNvPr id="37" name="任意多边形 36"/>
          <p:cNvSpPr/>
          <p:nvPr/>
        </p:nvSpPr>
        <p:spPr>
          <a:xfrm rot="20140272">
            <a:off x="3536771" y="3510205"/>
            <a:ext cx="2098305" cy="15402"/>
          </a:xfrm>
          <a:custGeom>
            <a:avLst/>
            <a:gdLst/>
            <a:ahLst/>
            <a:cxnLst/>
            <a:rect l="0" t="0" r="0" b="0"/>
            <a:pathLst>
              <a:path>
                <a:moveTo>
                  <a:pt x="0" y="7701"/>
                </a:moveTo>
                <a:lnTo>
                  <a:pt x="2098305" y="7701"/>
                </a:lnTo>
              </a:path>
            </a:pathLst>
          </a:custGeom>
        </p:spPr>
        <p:style>
          <a:lnRef idx="3">
            <a:schemeClr val="lt1"/>
          </a:lnRef>
          <a:fillRef idx="1">
            <a:schemeClr val="accent1"/>
          </a:fillRef>
          <a:effectRef idx="1">
            <a:schemeClr val="accent1"/>
          </a:effectRef>
          <a:fontRef idx="minor">
            <a:schemeClr val="lt1"/>
          </a:fontRef>
        </p:style>
      </p:sp>
      <p:sp>
        <p:nvSpPr>
          <p:cNvPr id="38" name="任意多边形 37"/>
          <p:cNvSpPr/>
          <p:nvPr/>
        </p:nvSpPr>
        <p:spPr>
          <a:xfrm rot="17922214">
            <a:off x="3178415" y="3096231"/>
            <a:ext cx="2094449" cy="15402"/>
          </a:xfrm>
          <a:custGeom>
            <a:avLst/>
            <a:gdLst/>
            <a:ahLst/>
            <a:cxnLst/>
            <a:rect l="0" t="0" r="0" b="0"/>
            <a:pathLst>
              <a:path>
                <a:moveTo>
                  <a:pt x="0" y="7701"/>
                </a:moveTo>
                <a:lnTo>
                  <a:pt x="2094449" y="7701"/>
                </a:lnTo>
              </a:path>
            </a:pathLst>
          </a:custGeom>
        </p:spPr>
        <p:style>
          <a:lnRef idx="3">
            <a:schemeClr val="lt1"/>
          </a:lnRef>
          <a:fillRef idx="1">
            <a:schemeClr val="accent1"/>
          </a:fillRef>
          <a:effectRef idx="1">
            <a:schemeClr val="accent1"/>
          </a:effectRef>
          <a:fontRef idx="minor">
            <a:schemeClr val="lt1"/>
          </a:fontRef>
        </p:style>
      </p:sp>
      <p:sp>
        <p:nvSpPr>
          <p:cNvPr id="39" name="任意多边形 38"/>
          <p:cNvSpPr/>
          <p:nvPr/>
        </p:nvSpPr>
        <p:spPr>
          <a:xfrm rot="15035301">
            <a:off x="2500086" y="2990466"/>
            <a:ext cx="2125888" cy="15402"/>
          </a:xfrm>
          <a:custGeom>
            <a:avLst/>
            <a:gdLst/>
            <a:ahLst/>
            <a:cxnLst/>
            <a:rect l="0" t="0" r="0" b="0"/>
            <a:pathLst>
              <a:path>
                <a:moveTo>
                  <a:pt x="0" y="7701"/>
                </a:moveTo>
                <a:lnTo>
                  <a:pt x="2125888" y="7701"/>
                </a:lnTo>
              </a:path>
            </a:pathLst>
          </a:custGeom>
        </p:spPr>
        <p:style>
          <a:lnRef idx="3">
            <a:schemeClr val="lt1"/>
          </a:lnRef>
          <a:fillRef idx="1">
            <a:schemeClr val="accent1"/>
          </a:fillRef>
          <a:effectRef idx="1">
            <a:schemeClr val="accent1"/>
          </a:effectRef>
          <a:fontRef idx="minor">
            <a:schemeClr val="lt1"/>
          </a:fontRef>
        </p:style>
      </p:sp>
      <p:sp>
        <p:nvSpPr>
          <p:cNvPr id="40" name="椭圆 39"/>
          <p:cNvSpPr/>
          <p:nvPr/>
        </p:nvSpPr>
        <p:spPr>
          <a:xfrm>
            <a:off x="3500961" y="3558616"/>
            <a:ext cx="646990" cy="646990"/>
          </a:xfrm>
          <a:prstGeom prst="ellipse">
            <a:avLst/>
          </a:prstGeom>
        </p:spPr>
        <p:style>
          <a:lnRef idx="3">
            <a:schemeClr val="lt1"/>
          </a:lnRef>
          <a:fillRef idx="1">
            <a:schemeClr val="accent1"/>
          </a:fillRef>
          <a:effectRef idx="1">
            <a:schemeClr val="accent1"/>
          </a:effectRef>
          <a:fontRef idx="minor">
            <a:schemeClr val="lt1"/>
          </a:fontRef>
        </p:style>
      </p:sp>
      <p:sp>
        <p:nvSpPr>
          <p:cNvPr id="41" name="任意多边形 40"/>
          <p:cNvSpPr/>
          <p:nvPr/>
        </p:nvSpPr>
        <p:spPr>
          <a:xfrm>
            <a:off x="1466164" y="2207524"/>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定位</a:t>
            </a:r>
            <a:endParaRPr lang="en-US" altLang="zh-CN" sz="2000" kern="1200" dirty="0" smtClean="0"/>
          </a:p>
          <a:p>
            <a:pPr lvl="0" algn="ctr" defTabSz="222250" rtl="0">
              <a:lnSpc>
                <a:spcPct val="90000"/>
              </a:lnSpc>
              <a:spcBef>
                <a:spcPct val="0"/>
              </a:spcBef>
              <a:spcAft>
                <a:spcPct val="35000"/>
              </a:spcAft>
            </a:pPr>
            <a:r>
              <a:rPr lang="zh-CN" sz="2000" kern="1200" dirty="0" smtClean="0"/>
              <a:t>导航</a:t>
            </a:r>
            <a:endParaRPr lang="zh-CN" sz="2000" kern="1200" dirty="0"/>
          </a:p>
        </p:txBody>
      </p:sp>
      <p:sp>
        <p:nvSpPr>
          <p:cNvPr id="42" name="任意多边形 41"/>
          <p:cNvSpPr/>
          <p:nvPr/>
        </p:nvSpPr>
        <p:spPr>
          <a:xfrm>
            <a:off x="2635547" y="1333141"/>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防入侵系统</a:t>
            </a:r>
            <a:endParaRPr lang="zh-CN" sz="2000" kern="1200" dirty="0"/>
          </a:p>
        </p:txBody>
      </p:sp>
      <p:sp>
        <p:nvSpPr>
          <p:cNvPr id="43" name="任意多边形 42"/>
          <p:cNvSpPr/>
          <p:nvPr/>
        </p:nvSpPr>
        <p:spPr>
          <a:xfrm>
            <a:off x="4026314" y="1380574"/>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食品安全控制</a:t>
            </a:r>
            <a:endParaRPr lang="zh-CN" sz="2000" kern="1200" dirty="0"/>
          </a:p>
        </p:txBody>
      </p:sp>
      <p:sp>
        <p:nvSpPr>
          <p:cNvPr id="44" name="任意多边形 43"/>
          <p:cNvSpPr/>
          <p:nvPr/>
        </p:nvSpPr>
        <p:spPr>
          <a:xfrm>
            <a:off x="5323899" y="2207524"/>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零售</a:t>
            </a:r>
            <a:endParaRPr lang="zh-CN" sz="2000" kern="1200" dirty="0"/>
          </a:p>
        </p:txBody>
      </p:sp>
      <p:sp>
        <p:nvSpPr>
          <p:cNvPr id="45" name="任意多边形 44"/>
          <p:cNvSpPr/>
          <p:nvPr/>
        </p:nvSpPr>
        <p:spPr>
          <a:xfrm>
            <a:off x="5384470" y="3595470"/>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现代物流管理</a:t>
            </a:r>
            <a:endParaRPr lang="zh-CN" sz="2000" kern="1200" dirty="0"/>
          </a:p>
        </p:txBody>
      </p:sp>
      <p:sp>
        <p:nvSpPr>
          <p:cNvPr id="46" name="任意多边形 45"/>
          <p:cNvSpPr/>
          <p:nvPr/>
        </p:nvSpPr>
        <p:spPr>
          <a:xfrm>
            <a:off x="4860819" y="4923279"/>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数字</a:t>
            </a:r>
            <a:endParaRPr lang="en-US" altLang="zh-CN" sz="2000" kern="1200" dirty="0" smtClean="0"/>
          </a:p>
          <a:p>
            <a:pPr lvl="0" algn="ctr" defTabSz="222250" rtl="0">
              <a:lnSpc>
                <a:spcPct val="90000"/>
              </a:lnSpc>
              <a:spcBef>
                <a:spcPct val="0"/>
              </a:spcBef>
              <a:spcAft>
                <a:spcPct val="35000"/>
              </a:spcAft>
            </a:pPr>
            <a:r>
              <a:rPr lang="zh-CN" sz="2000" kern="1200" dirty="0" smtClean="0"/>
              <a:t>医疗</a:t>
            </a:r>
            <a:endParaRPr lang="zh-CN" sz="2000" kern="1200" dirty="0"/>
          </a:p>
        </p:txBody>
      </p:sp>
      <p:sp>
        <p:nvSpPr>
          <p:cNvPr id="47" name="任意多边形 46"/>
          <p:cNvSpPr/>
          <p:nvPr/>
        </p:nvSpPr>
        <p:spPr>
          <a:xfrm>
            <a:off x="3500961" y="5325812"/>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城市</a:t>
            </a:r>
            <a:endParaRPr lang="en-US" altLang="zh-CN" sz="2000" kern="1200" dirty="0" smtClean="0"/>
          </a:p>
          <a:p>
            <a:pPr lvl="0" algn="ctr" defTabSz="222250" rtl="0">
              <a:lnSpc>
                <a:spcPct val="90000"/>
              </a:lnSpc>
              <a:spcBef>
                <a:spcPct val="0"/>
              </a:spcBef>
              <a:spcAft>
                <a:spcPct val="35000"/>
              </a:spcAft>
            </a:pPr>
            <a:r>
              <a:rPr lang="zh-CN" sz="2000" kern="1200" dirty="0" smtClean="0"/>
              <a:t>管理</a:t>
            </a:r>
            <a:endParaRPr lang="zh-CN" sz="2000" kern="1200" dirty="0"/>
          </a:p>
        </p:txBody>
      </p:sp>
      <p:sp>
        <p:nvSpPr>
          <p:cNvPr id="48" name="任意多边形 47"/>
          <p:cNvSpPr/>
          <p:nvPr/>
        </p:nvSpPr>
        <p:spPr>
          <a:xfrm>
            <a:off x="1925569" y="4814794"/>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数字</a:t>
            </a:r>
            <a:endParaRPr lang="en-US" altLang="zh-CN" sz="2000" kern="1200" dirty="0" smtClean="0"/>
          </a:p>
          <a:p>
            <a:pPr lvl="0" algn="ctr" defTabSz="222250" rtl="0">
              <a:lnSpc>
                <a:spcPct val="90000"/>
              </a:lnSpc>
              <a:spcBef>
                <a:spcPct val="0"/>
              </a:spcBef>
              <a:spcAft>
                <a:spcPct val="35000"/>
              </a:spcAft>
            </a:pPr>
            <a:r>
              <a:rPr lang="zh-CN" sz="2000" kern="1200" dirty="0" smtClean="0"/>
              <a:t>家庭</a:t>
            </a:r>
            <a:endParaRPr lang="zh-CN" sz="2000" kern="1200" dirty="0"/>
          </a:p>
        </p:txBody>
      </p:sp>
      <p:sp>
        <p:nvSpPr>
          <p:cNvPr id="49" name="任意多边形 48"/>
          <p:cNvSpPr/>
          <p:nvPr/>
        </p:nvSpPr>
        <p:spPr>
          <a:xfrm>
            <a:off x="1183336" y="3558616"/>
            <a:ext cx="1022036" cy="1022036"/>
          </a:xfrm>
          <a:custGeom>
            <a:avLst/>
            <a:gdLst>
              <a:gd name="connsiteX0" fmla="*/ 0 w 388194"/>
              <a:gd name="connsiteY0" fmla="*/ 194097 h 388194"/>
              <a:gd name="connsiteX1" fmla="*/ 194097 w 388194"/>
              <a:gd name="connsiteY1" fmla="*/ 0 h 388194"/>
              <a:gd name="connsiteX2" fmla="*/ 388194 w 388194"/>
              <a:gd name="connsiteY2" fmla="*/ 194097 h 388194"/>
              <a:gd name="connsiteX3" fmla="*/ 194097 w 388194"/>
              <a:gd name="connsiteY3" fmla="*/ 388194 h 388194"/>
              <a:gd name="connsiteX4" fmla="*/ 0 w 388194"/>
              <a:gd name="connsiteY4" fmla="*/ 194097 h 388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194" h="388194">
                <a:moveTo>
                  <a:pt x="0" y="194097"/>
                </a:moveTo>
                <a:cubicBezTo>
                  <a:pt x="0" y="86900"/>
                  <a:pt x="86900" y="0"/>
                  <a:pt x="194097" y="0"/>
                </a:cubicBezTo>
                <a:cubicBezTo>
                  <a:pt x="301294" y="0"/>
                  <a:pt x="388194" y="86900"/>
                  <a:pt x="388194" y="194097"/>
                </a:cubicBezTo>
                <a:cubicBezTo>
                  <a:pt x="388194" y="301294"/>
                  <a:pt x="301294" y="388194"/>
                  <a:pt x="194097" y="388194"/>
                </a:cubicBezTo>
                <a:cubicBezTo>
                  <a:pt x="86900" y="388194"/>
                  <a:pt x="0" y="301294"/>
                  <a:pt x="0" y="194097"/>
                </a:cubicBez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60025" tIns="60025" rIns="60025" bIns="60025" numCol="1" spcCol="1270" anchor="ctr" anchorCtr="0">
            <a:noAutofit/>
          </a:bodyPr>
          <a:lstStyle/>
          <a:p>
            <a:pPr lvl="0" algn="ctr" defTabSz="222250" rtl="0">
              <a:lnSpc>
                <a:spcPct val="90000"/>
              </a:lnSpc>
              <a:spcBef>
                <a:spcPct val="0"/>
              </a:spcBef>
              <a:spcAft>
                <a:spcPct val="35000"/>
              </a:spcAft>
            </a:pPr>
            <a:r>
              <a:rPr lang="zh-CN" sz="2000" kern="1200" dirty="0" smtClean="0"/>
              <a:t>环境</a:t>
            </a:r>
            <a:endParaRPr lang="en-US" altLang="zh-CN" sz="2000" kern="1200" dirty="0" smtClean="0"/>
          </a:p>
          <a:p>
            <a:pPr lvl="0" algn="ctr" defTabSz="222250" rtl="0">
              <a:lnSpc>
                <a:spcPct val="90000"/>
              </a:lnSpc>
              <a:spcBef>
                <a:spcPct val="0"/>
              </a:spcBef>
              <a:spcAft>
                <a:spcPct val="35000"/>
              </a:spcAft>
            </a:pPr>
            <a:r>
              <a:rPr lang="zh-CN" sz="2000" kern="1200" dirty="0" smtClean="0"/>
              <a:t>保护</a:t>
            </a:r>
            <a:endParaRPr lang="zh-CN" sz="2000" kern="1200" dirty="0"/>
          </a:p>
        </p:txBody>
      </p:sp>
    </p:spTree>
    <p:extLst>
      <p:ext uri="{BB962C8B-B14F-4D97-AF65-F5344CB8AC3E}">
        <p14:creationId xmlns:p14="http://schemas.microsoft.com/office/powerpoint/2010/main" val="3013999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5"/>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animBg="1"/>
      <p:bldP spid="48" grpId="0" animBg="1"/>
      <p:bldP spid="49"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6.5.3 </a:t>
            </a:r>
            <a:r>
              <a:rPr lang="zh-CN" altLang="zh-CN" b="1" dirty="0"/>
              <a:t>物联网的应用与发展</a:t>
            </a:r>
            <a:r>
              <a:rPr lang="zh-CN" altLang="zh-CN" b="1" dirty="0" smtClean="0"/>
              <a:t>趋势</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119</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744427546"/>
              </p:ext>
            </p:extLst>
          </p:nvPr>
        </p:nvGraphicFramePr>
        <p:xfrm>
          <a:off x="899592" y="1772816"/>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55576" y="980728"/>
            <a:ext cx="4176464" cy="461665"/>
          </a:xfrm>
          <a:prstGeom prst="rect">
            <a:avLst/>
          </a:prstGeom>
          <a:noFill/>
        </p:spPr>
        <p:txBody>
          <a:bodyPr wrap="square" rtlCol="0">
            <a:spAutoFit/>
          </a:bodyPr>
          <a:lstStyle/>
          <a:p>
            <a:r>
              <a:rPr lang="zh-CN" altLang="zh-CN" sz="2400" b="1" dirty="0"/>
              <a:t> </a:t>
            </a:r>
            <a:r>
              <a:rPr lang="en-US" altLang="zh-CN" sz="2400" b="1" dirty="0"/>
              <a:t>2</a:t>
            </a:r>
            <a:r>
              <a:rPr lang="zh-CN" altLang="zh-CN" sz="2400" b="1" dirty="0"/>
              <a:t>．物联网的发展趋势</a:t>
            </a:r>
          </a:p>
        </p:txBody>
      </p:sp>
    </p:spTree>
    <p:extLst>
      <p:ext uri="{BB962C8B-B14F-4D97-AF65-F5344CB8AC3E}">
        <p14:creationId xmlns:p14="http://schemas.microsoft.com/office/powerpoint/2010/main" val="2673944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4D3A9973-10A5-4B38-9077-531A09F4CE29}"/>
                                            </p:graphicEl>
                                          </p:spTgt>
                                        </p:tgtEl>
                                        <p:attrNameLst>
                                          <p:attrName>style.visibility</p:attrName>
                                        </p:attrNameLst>
                                      </p:cBhvr>
                                      <p:to>
                                        <p:strVal val="visible"/>
                                      </p:to>
                                    </p:set>
                                    <p:animEffect transition="in" filter="randombar(horizontal)">
                                      <p:cBhvr>
                                        <p:cTn id="7" dur="500"/>
                                        <p:tgtEl>
                                          <p:spTgt spid="6">
                                            <p:graphicEl>
                                              <a:dgm id="{4D3A9973-10A5-4B38-9077-531A09F4CE2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8A721003-2C5D-4BC4-BFCF-7BA5E5C0B633}"/>
                                            </p:graphicEl>
                                          </p:spTgt>
                                        </p:tgtEl>
                                        <p:attrNameLst>
                                          <p:attrName>style.visibility</p:attrName>
                                        </p:attrNameLst>
                                      </p:cBhvr>
                                      <p:to>
                                        <p:strVal val="visible"/>
                                      </p:to>
                                    </p:set>
                                    <p:animEffect transition="in" filter="randombar(horizontal)">
                                      <p:cBhvr>
                                        <p:cTn id="12" dur="500"/>
                                        <p:tgtEl>
                                          <p:spTgt spid="6">
                                            <p:graphicEl>
                                              <a:dgm id="{8A721003-2C5D-4BC4-BFCF-7BA5E5C0B63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graphicEl>
                                              <a:dgm id="{E2C1E2D7-132A-4A95-ACFB-4BFE2F992BB0}"/>
                                            </p:graphicEl>
                                          </p:spTgt>
                                        </p:tgtEl>
                                        <p:attrNameLst>
                                          <p:attrName>style.visibility</p:attrName>
                                        </p:attrNameLst>
                                      </p:cBhvr>
                                      <p:to>
                                        <p:strVal val="visible"/>
                                      </p:to>
                                    </p:set>
                                    <p:animEffect transition="in" filter="randombar(horizontal)">
                                      <p:cBhvr>
                                        <p:cTn id="17" dur="500"/>
                                        <p:tgtEl>
                                          <p:spTgt spid="6">
                                            <p:graphicEl>
                                              <a:dgm id="{E2C1E2D7-132A-4A95-ACFB-4BFE2F992BB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graphicEl>
                                              <a:dgm id="{42642FD3-DA43-4B55-AC6B-895B23D0642F}"/>
                                            </p:graphicEl>
                                          </p:spTgt>
                                        </p:tgtEl>
                                        <p:attrNameLst>
                                          <p:attrName>style.visibility</p:attrName>
                                        </p:attrNameLst>
                                      </p:cBhvr>
                                      <p:to>
                                        <p:strVal val="visible"/>
                                      </p:to>
                                    </p:set>
                                    <p:animEffect transition="in" filter="randombar(horizontal)">
                                      <p:cBhvr>
                                        <p:cTn id="22" dur="500"/>
                                        <p:tgtEl>
                                          <p:spTgt spid="6">
                                            <p:graphicEl>
                                              <a:dgm id="{42642FD3-DA43-4B55-AC6B-895B23D0642F}"/>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graphicEl>
                                              <a:dgm id="{C9E0C3D6-C739-4794-A11B-052FE36C3DC0}"/>
                                            </p:graphicEl>
                                          </p:spTgt>
                                        </p:tgtEl>
                                        <p:attrNameLst>
                                          <p:attrName>style.visibility</p:attrName>
                                        </p:attrNameLst>
                                      </p:cBhvr>
                                      <p:to>
                                        <p:strVal val="visible"/>
                                      </p:to>
                                    </p:set>
                                    <p:animEffect transition="in" filter="randombar(horizontal)">
                                      <p:cBhvr>
                                        <p:cTn id="27" dur="500"/>
                                        <p:tgtEl>
                                          <p:spTgt spid="6">
                                            <p:graphicEl>
                                              <a:dgm id="{C9E0C3D6-C739-4794-A11B-052FE36C3DC0}"/>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6">
                                            <p:graphicEl>
                                              <a:dgm id="{84D135C9-A12B-4E6D-BC49-3E3BF7BC8F01}"/>
                                            </p:graphicEl>
                                          </p:spTgt>
                                        </p:tgtEl>
                                        <p:attrNameLst>
                                          <p:attrName>style.visibility</p:attrName>
                                        </p:attrNameLst>
                                      </p:cBhvr>
                                      <p:to>
                                        <p:strVal val="visible"/>
                                      </p:to>
                                    </p:set>
                                    <p:animEffect transition="in" filter="randombar(horizontal)">
                                      <p:cBhvr>
                                        <p:cTn id="32" dur="500"/>
                                        <p:tgtEl>
                                          <p:spTgt spid="6">
                                            <p:graphicEl>
                                              <a:dgm id="{84D135C9-A12B-4E6D-BC49-3E3BF7BC8F01}"/>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6">
                                            <p:graphicEl>
                                              <a:dgm id="{C8ECA52B-3D64-4FE4-879E-E86DF2FDFD19}"/>
                                            </p:graphicEl>
                                          </p:spTgt>
                                        </p:tgtEl>
                                        <p:attrNameLst>
                                          <p:attrName>style.visibility</p:attrName>
                                        </p:attrNameLst>
                                      </p:cBhvr>
                                      <p:to>
                                        <p:strVal val="visible"/>
                                      </p:to>
                                    </p:set>
                                    <p:animEffect transition="in" filter="randombar(horizontal)">
                                      <p:cBhvr>
                                        <p:cTn id="37" dur="500"/>
                                        <p:tgtEl>
                                          <p:spTgt spid="6">
                                            <p:graphicEl>
                                              <a:dgm id="{C8ECA52B-3D64-4FE4-879E-E86DF2FDFD19}"/>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6">
                                            <p:graphicEl>
                                              <a:dgm id="{FD72040C-652E-466C-B64D-B65587267031}"/>
                                            </p:graphicEl>
                                          </p:spTgt>
                                        </p:tgtEl>
                                        <p:attrNameLst>
                                          <p:attrName>style.visibility</p:attrName>
                                        </p:attrNameLst>
                                      </p:cBhvr>
                                      <p:to>
                                        <p:strVal val="visible"/>
                                      </p:to>
                                    </p:set>
                                    <p:animEffect transition="in" filter="randombar(horizontal)">
                                      <p:cBhvr>
                                        <p:cTn id="42" dur="500"/>
                                        <p:tgtEl>
                                          <p:spTgt spid="6">
                                            <p:graphicEl>
                                              <a:dgm id="{FD72040C-652E-466C-B64D-B65587267031}"/>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6">
                                            <p:graphicEl>
                                              <a:dgm id="{CBF9A52E-5DF5-441B-9ED0-6C24102078C2}"/>
                                            </p:graphicEl>
                                          </p:spTgt>
                                        </p:tgtEl>
                                        <p:attrNameLst>
                                          <p:attrName>style.visibility</p:attrName>
                                        </p:attrNameLst>
                                      </p:cBhvr>
                                      <p:to>
                                        <p:strVal val="visible"/>
                                      </p:to>
                                    </p:set>
                                    <p:animEffect transition="in" filter="randombar(horizontal)">
                                      <p:cBhvr>
                                        <p:cTn id="47" dur="500"/>
                                        <p:tgtEl>
                                          <p:spTgt spid="6">
                                            <p:graphicEl>
                                              <a:dgm id="{CBF9A52E-5DF5-441B-9ED0-6C24102078C2}"/>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6">
                                            <p:graphicEl>
                                              <a:dgm id="{77A350F5-0617-4F80-ACAF-4F98AF676DAC}"/>
                                            </p:graphicEl>
                                          </p:spTgt>
                                        </p:tgtEl>
                                        <p:attrNameLst>
                                          <p:attrName>style.visibility</p:attrName>
                                        </p:attrNameLst>
                                      </p:cBhvr>
                                      <p:to>
                                        <p:strVal val="visible"/>
                                      </p:to>
                                    </p:set>
                                    <p:animEffect transition="in" filter="randombar(horizontal)">
                                      <p:cBhvr>
                                        <p:cTn id="52" dur="500"/>
                                        <p:tgtEl>
                                          <p:spTgt spid="6">
                                            <p:graphicEl>
                                              <a:dgm id="{77A350F5-0617-4F80-ACAF-4F98AF676DAC}"/>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6">
                                            <p:graphicEl>
                                              <a:dgm id="{7D55A297-CB0B-4479-9A60-FB81ABDF3C60}"/>
                                            </p:graphicEl>
                                          </p:spTgt>
                                        </p:tgtEl>
                                        <p:attrNameLst>
                                          <p:attrName>style.visibility</p:attrName>
                                        </p:attrNameLst>
                                      </p:cBhvr>
                                      <p:to>
                                        <p:strVal val="visible"/>
                                      </p:to>
                                    </p:set>
                                    <p:animEffect transition="in" filter="randombar(horizontal)">
                                      <p:cBhvr>
                                        <p:cTn id="57" dur="500"/>
                                        <p:tgtEl>
                                          <p:spTgt spid="6">
                                            <p:graphicEl>
                                              <a:dgm id="{7D55A297-CB0B-4479-9A60-FB81ABDF3C60}"/>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6">
                                            <p:graphicEl>
                                              <a:dgm id="{8DC6D173-D077-42EC-809E-928D16C399B3}"/>
                                            </p:graphicEl>
                                          </p:spTgt>
                                        </p:tgtEl>
                                        <p:attrNameLst>
                                          <p:attrName>style.visibility</p:attrName>
                                        </p:attrNameLst>
                                      </p:cBhvr>
                                      <p:to>
                                        <p:strVal val="visible"/>
                                      </p:to>
                                    </p:set>
                                    <p:animEffect transition="in" filter="randombar(horizontal)">
                                      <p:cBhvr>
                                        <p:cTn id="62" dur="500"/>
                                        <p:tgtEl>
                                          <p:spTgt spid="6">
                                            <p:graphicEl>
                                              <a:dgm id="{8DC6D173-D077-42EC-809E-928D16C399B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a:t>
            </a:fld>
            <a:endParaRPr lang="zh-CN" altLang="en-US"/>
          </a:p>
        </p:txBody>
      </p:sp>
      <p:sp>
        <p:nvSpPr>
          <p:cNvPr id="5" name="内容占位符 4"/>
          <p:cNvSpPr>
            <a:spLocks noGrp="1"/>
          </p:cNvSpPr>
          <p:nvPr>
            <p:ph sz="quarter" idx="1"/>
          </p:nvPr>
        </p:nvSpPr>
        <p:spPr/>
        <p:txBody>
          <a:bodyPr>
            <a:normAutofit/>
          </a:bodyPr>
          <a:lstStyle/>
          <a:p>
            <a:r>
              <a:rPr lang="en-US" altLang="zh-CN" b="1" dirty="0" smtClean="0"/>
              <a:t>5</a:t>
            </a:r>
            <a:r>
              <a:rPr lang="zh-CN" altLang="zh-CN" b="1" dirty="0" smtClean="0"/>
              <a:t>．</a:t>
            </a:r>
            <a:r>
              <a:rPr lang="zh-CN" altLang="zh-CN" dirty="0" smtClean="0"/>
              <a:t>按</a:t>
            </a:r>
            <a:r>
              <a:rPr lang="zh-CN" altLang="zh-CN" dirty="0"/>
              <a:t>拓扑结构划分</a:t>
            </a:r>
          </a:p>
          <a:p>
            <a:r>
              <a:rPr lang="zh-CN" altLang="zh-CN" dirty="0" smtClean="0"/>
              <a:t>（</a:t>
            </a:r>
            <a:r>
              <a:rPr lang="en-US" altLang="zh-CN" dirty="0" smtClean="0"/>
              <a:t>5</a:t>
            </a:r>
            <a:r>
              <a:rPr lang="zh-CN" altLang="zh-CN" dirty="0" smtClean="0"/>
              <a:t>）</a:t>
            </a:r>
            <a:r>
              <a:rPr lang="zh-CN" altLang="zh-CN" dirty="0"/>
              <a:t>网状型</a:t>
            </a:r>
            <a:r>
              <a:rPr lang="zh-CN" altLang="zh-CN" dirty="0" smtClean="0"/>
              <a:t>网络</a:t>
            </a:r>
            <a:endParaRPr lang="en-US" altLang="zh-CN" dirty="0" smtClean="0"/>
          </a:p>
          <a:p>
            <a:r>
              <a:rPr lang="zh-CN" altLang="zh-CN" sz="2400" dirty="0"/>
              <a:t>这种结构不适合局域网，但在广域网中得到了广泛的</a:t>
            </a:r>
            <a:r>
              <a:rPr lang="zh-CN" altLang="zh-CN" sz="2400" dirty="0" smtClean="0"/>
              <a:t>应用。</a:t>
            </a:r>
            <a:endParaRPr lang="en-US" altLang="zh-CN" sz="2400" dirty="0" smtClean="0"/>
          </a:p>
          <a:p>
            <a:endParaRPr lang="zh-CN" altLang="zh-CN" dirty="0"/>
          </a:p>
          <a:p>
            <a:endParaRPr lang="en-US" altLang="zh-CN" dirty="0" smtClean="0"/>
          </a:p>
          <a:p>
            <a:endParaRPr lang="en-US" altLang="zh-CN" dirty="0"/>
          </a:p>
          <a:p>
            <a:endParaRPr lang="en-US" altLang="zh-CN" dirty="0" smtClean="0"/>
          </a:p>
          <a:p>
            <a:endParaRPr lang="zh-CN" altLang="en-US" dirty="0"/>
          </a:p>
        </p:txBody>
      </p:sp>
      <p:sp>
        <p:nvSpPr>
          <p:cNvPr id="9" name="矩形 8"/>
          <p:cNvSpPr/>
          <p:nvPr/>
        </p:nvSpPr>
        <p:spPr>
          <a:xfrm>
            <a:off x="3143978" y="3422984"/>
            <a:ext cx="5303520" cy="2740826"/>
          </a:xfrm>
          <a:prstGeom prst="rect">
            <a:avLst/>
          </a:prstGeom>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3302474"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可靠性较高</a:t>
            </a:r>
            <a:r>
              <a:rPr lang="zh-CN" altLang="zh-CN" sz="2000" dirty="0" smtClean="0"/>
              <a:t>；</a:t>
            </a:r>
            <a:endParaRPr lang="en-US" altLang="zh-CN" sz="2000" dirty="0" smtClean="0"/>
          </a:p>
          <a:p>
            <a:r>
              <a:rPr lang="zh-CN" altLang="zh-CN" sz="2000" dirty="0" smtClean="0"/>
              <a:t>容错</a:t>
            </a:r>
            <a:r>
              <a:rPr lang="zh-CN" altLang="zh-CN" sz="2000" dirty="0"/>
              <a:t>能力较强。</a:t>
            </a:r>
          </a:p>
          <a:p>
            <a:pPr lvl="0" algn="l" defTabSz="889000">
              <a:lnSpc>
                <a:spcPct val="90000"/>
              </a:lnSpc>
              <a:spcBef>
                <a:spcPct val="0"/>
              </a:spcBef>
              <a:spcAft>
                <a:spcPct val="35000"/>
              </a:spcAft>
            </a:pPr>
            <a:r>
              <a:rPr lang="zh-CN" sz="2000" kern="1200" dirty="0" smtClean="0"/>
              <a:t>。</a:t>
            </a:r>
            <a:endParaRPr lang="zh-CN" altLang="en-US" sz="20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p:txBody>
      </p:sp>
      <p:sp>
        <p:nvSpPr>
          <p:cNvPr id="11" name="任意多边形 10"/>
          <p:cNvSpPr/>
          <p:nvPr/>
        </p:nvSpPr>
        <p:spPr>
          <a:xfrm>
            <a:off x="5820122"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结构复杂</a:t>
            </a:r>
            <a:r>
              <a:rPr lang="zh-CN" altLang="zh-CN" sz="2000" dirty="0" smtClean="0"/>
              <a:t>；</a:t>
            </a:r>
            <a:endParaRPr lang="en-US" altLang="zh-CN" sz="2000" dirty="0" smtClean="0"/>
          </a:p>
          <a:p>
            <a:r>
              <a:rPr lang="zh-CN" altLang="zh-CN" sz="2000" dirty="0" smtClean="0"/>
              <a:t>实现</a:t>
            </a:r>
            <a:r>
              <a:rPr lang="zh-CN" altLang="zh-CN" sz="2000" dirty="0"/>
              <a:t>起来费用</a:t>
            </a:r>
            <a:r>
              <a:rPr lang="zh-CN" altLang="zh-CN" sz="2000" dirty="0" smtClean="0"/>
              <a:t>较高</a:t>
            </a:r>
            <a:r>
              <a:rPr lang="zh-CN" altLang="en-US" sz="2000" dirty="0" smtClean="0"/>
              <a:t>；</a:t>
            </a:r>
            <a:endParaRPr lang="en-US" altLang="zh-CN" sz="2000" dirty="0" smtClean="0"/>
          </a:p>
          <a:p>
            <a:r>
              <a:rPr lang="zh-CN" altLang="zh-CN" sz="2000" dirty="0" smtClean="0"/>
              <a:t>不易</a:t>
            </a:r>
            <a:r>
              <a:rPr lang="zh-CN" altLang="zh-CN" sz="2000" dirty="0"/>
              <a:t>管理和维护。</a:t>
            </a:r>
          </a:p>
        </p:txBody>
      </p:sp>
      <p:sp>
        <p:nvSpPr>
          <p:cNvPr id="12" name="十字形 11"/>
          <p:cNvSpPr/>
          <p:nvPr/>
        </p:nvSpPr>
        <p:spPr>
          <a:xfrm>
            <a:off x="2894866" y="3174012"/>
            <a:ext cx="437264" cy="437264"/>
          </a:xfrm>
          <a:prstGeom prst="plus">
            <a:avLst>
              <a:gd name="adj" fmla="val 328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3" name="矩形 12"/>
          <p:cNvSpPr/>
          <p:nvPr/>
        </p:nvSpPr>
        <p:spPr>
          <a:xfrm>
            <a:off x="7950616" y="3327578"/>
            <a:ext cx="506085" cy="173430"/>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直接连接符 13"/>
          <p:cNvSpPr/>
          <p:nvPr/>
        </p:nvSpPr>
        <p:spPr>
          <a:xfrm>
            <a:off x="5795738" y="3748541"/>
            <a:ext cx="609" cy="2239456"/>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866639" y="3743527"/>
            <a:ext cx="2237105" cy="1724025"/>
          </a:xfrm>
          <a:prstGeom prst="rect">
            <a:avLst/>
          </a:prstGeom>
        </p:spPr>
      </p:pic>
    </p:spTree>
    <p:extLst>
      <p:ext uri="{BB962C8B-B14F-4D97-AF65-F5344CB8AC3E}">
        <p14:creationId xmlns:p14="http://schemas.microsoft.com/office/powerpoint/2010/main" val="1576309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1)">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a:t>
            </a:fld>
            <a:endParaRPr lang="zh-CN" altLang="en-US"/>
          </a:p>
        </p:txBody>
      </p:sp>
      <p:sp>
        <p:nvSpPr>
          <p:cNvPr id="5" name="内容占位符 4"/>
          <p:cNvSpPr>
            <a:spLocks noGrp="1"/>
          </p:cNvSpPr>
          <p:nvPr>
            <p:ph sz="quarter" idx="1"/>
          </p:nvPr>
        </p:nvSpPr>
        <p:spPr/>
        <p:txBody>
          <a:bodyPr/>
          <a:lstStyle/>
          <a:p>
            <a:r>
              <a:rPr lang="en-US" altLang="zh-CN" b="1" dirty="0"/>
              <a:t>6</a:t>
            </a:r>
            <a:r>
              <a:rPr lang="zh-CN" altLang="zh-CN" b="1" dirty="0"/>
              <a:t>．按传播方式分类</a:t>
            </a:r>
          </a:p>
          <a:p>
            <a:r>
              <a:rPr lang="zh-CN" altLang="zh-CN" dirty="0"/>
              <a:t>（</a:t>
            </a:r>
            <a:r>
              <a:rPr lang="en-US" altLang="zh-CN" dirty="0"/>
              <a:t>1</a:t>
            </a:r>
            <a:r>
              <a:rPr lang="zh-CN" altLang="zh-CN" dirty="0"/>
              <a:t>）广播式</a:t>
            </a:r>
            <a:r>
              <a:rPr lang="zh-CN" altLang="zh-CN" dirty="0" smtClean="0"/>
              <a:t>网络</a:t>
            </a:r>
            <a:endParaRPr lang="en-US" altLang="zh-CN" dirty="0" smtClean="0"/>
          </a:p>
          <a:p>
            <a:endParaRPr lang="en-US" altLang="zh-CN" dirty="0"/>
          </a:p>
          <a:p>
            <a:endParaRPr lang="en-US" altLang="zh-CN" dirty="0" smtClean="0"/>
          </a:p>
          <a:p>
            <a:endParaRPr lang="en-US" altLang="zh-CN" dirty="0" smtClean="0"/>
          </a:p>
          <a:p>
            <a:r>
              <a:rPr lang="zh-CN" altLang="zh-CN" dirty="0" smtClean="0"/>
              <a:t>（</a:t>
            </a:r>
            <a:r>
              <a:rPr lang="en-US" altLang="zh-CN" dirty="0"/>
              <a:t>2</a:t>
            </a:r>
            <a:r>
              <a:rPr lang="zh-CN" altLang="zh-CN" dirty="0"/>
              <a:t>）点</a:t>
            </a:r>
            <a:r>
              <a:rPr lang="en-US" altLang="zh-CN" dirty="0"/>
              <a:t>-</a:t>
            </a:r>
            <a:r>
              <a:rPr lang="zh-CN" altLang="zh-CN" dirty="0"/>
              <a:t>点</a:t>
            </a:r>
            <a:r>
              <a:rPr lang="zh-CN" altLang="zh-CN" dirty="0" smtClean="0"/>
              <a:t>网络</a:t>
            </a:r>
            <a:endParaRPr lang="en-US" altLang="zh-CN" dirty="0" smtClean="0"/>
          </a:p>
          <a:p>
            <a:r>
              <a:rPr lang="en-US" altLang="zh-CN" b="1" dirty="0" smtClean="0"/>
              <a:t>7</a:t>
            </a:r>
            <a:r>
              <a:rPr lang="zh-CN" altLang="zh-CN" b="1" dirty="0"/>
              <a:t>．按资源共享方式划分</a:t>
            </a:r>
          </a:p>
          <a:p>
            <a:r>
              <a:rPr lang="zh-CN" altLang="zh-CN" dirty="0"/>
              <a:t>（</a:t>
            </a:r>
            <a:r>
              <a:rPr lang="en-US" altLang="zh-CN" dirty="0"/>
              <a:t>1</a:t>
            </a:r>
            <a:r>
              <a:rPr lang="zh-CN" altLang="zh-CN" dirty="0"/>
              <a:t>）对等网</a:t>
            </a:r>
          </a:p>
          <a:p>
            <a:r>
              <a:rPr lang="zh-CN" altLang="zh-CN" dirty="0" smtClean="0"/>
              <a:t>（</a:t>
            </a:r>
            <a:r>
              <a:rPr lang="en-US" altLang="zh-CN" dirty="0"/>
              <a:t>2</a:t>
            </a:r>
            <a:r>
              <a:rPr lang="zh-CN" altLang="zh-CN" dirty="0"/>
              <a:t>） 客户</a:t>
            </a:r>
            <a:r>
              <a:rPr lang="en-US" altLang="zh-CN" dirty="0"/>
              <a:t>/</a:t>
            </a:r>
            <a:r>
              <a:rPr lang="zh-CN" altLang="zh-CN" dirty="0"/>
              <a:t>服务器网络</a:t>
            </a:r>
          </a:p>
          <a:p>
            <a:endParaRPr lang="zh-CN" altLang="en-US" dirty="0"/>
          </a:p>
        </p:txBody>
      </p:sp>
      <p:sp>
        <p:nvSpPr>
          <p:cNvPr id="9" name="任意多边形 8"/>
          <p:cNvSpPr/>
          <p:nvPr/>
        </p:nvSpPr>
        <p:spPr>
          <a:xfrm>
            <a:off x="1621001" y="2487868"/>
            <a:ext cx="1162183" cy="1162183"/>
          </a:xfrm>
          <a:custGeom>
            <a:avLst/>
            <a:gdLst>
              <a:gd name="connsiteX0" fmla="*/ 0 w 1162183"/>
              <a:gd name="connsiteY0" fmla="*/ 581092 h 1162183"/>
              <a:gd name="connsiteX1" fmla="*/ 581092 w 1162183"/>
              <a:gd name="connsiteY1" fmla="*/ 0 h 1162183"/>
              <a:gd name="connsiteX2" fmla="*/ 1162184 w 1162183"/>
              <a:gd name="connsiteY2" fmla="*/ 581092 h 1162183"/>
              <a:gd name="connsiteX3" fmla="*/ 581092 w 1162183"/>
              <a:gd name="connsiteY3" fmla="*/ 1162184 h 1162183"/>
              <a:gd name="connsiteX4" fmla="*/ 0 w 1162183"/>
              <a:gd name="connsiteY4" fmla="*/ 581092 h 1162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183" h="1162183">
                <a:moveTo>
                  <a:pt x="0" y="581092"/>
                </a:moveTo>
                <a:cubicBezTo>
                  <a:pt x="0" y="260164"/>
                  <a:pt x="260164" y="0"/>
                  <a:pt x="581092" y="0"/>
                </a:cubicBezTo>
                <a:cubicBezTo>
                  <a:pt x="902020" y="0"/>
                  <a:pt x="1162184" y="260164"/>
                  <a:pt x="1162184" y="581092"/>
                </a:cubicBezTo>
                <a:cubicBezTo>
                  <a:pt x="1162184" y="902020"/>
                  <a:pt x="902020" y="1162184"/>
                  <a:pt x="581092" y="1162184"/>
                </a:cubicBezTo>
                <a:cubicBezTo>
                  <a:pt x="260164" y="1162184"/>
                  <a:pt x="0" y="902020"/>
                  <a:pt x="0" y="581092"/>
                </a:cubicBezTo>
                <a:close/>
              </a:path>
            </a:pathLst>
          </a:custGeom>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34157" tIns="186708" rIns="234157" bIns="186708"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kern="1200" dirty="0" smtClean="0"/>
              <a:t>单播</a:t>
            </a:r>
          </a:p>
          <a:p>
            <a:pPr lvl="0" algn="ctr" defTabSz="933450">
              <a:lnSpc>
                <a:spcPct val="90000"/>
              </a:lnSpc>
              <a:spcBef>
                <a:spcPct val="0"/>
              </a:spcBef>
              <a:spcAft>
                <a:spcPct val="35000"/>
              </a:spcAft>
            </a:pPr>
            <a:endParaRPr lang="zh-CN" altLang="en-US" sz="1300" kern="1200" dirty="0"/>
          </a:p>
        </p:txBody>
      </p:sp>
      <p:sp>
        <p:nvSpPr>
          <p:cNvPr id="10" name="任意多边形 9"/>
          <p:cNvSpPr/>
          <p:nvPr/>
        </p:nvSpPr>
        <p:spPr>
          <a:xfrm>
            <a:off x="2550748" y="2487868"/>
            <a:ext cx="1162183" cy="1162183"/>
          </a:xfrm>
          <a:custGeom>
            <a:avLst/>
            <a:gdLst>
              <a:gd name="connsiteX0" fmla="*/ 0 w 1162183"/>
              <a:gd name="connsiteY0" fmla="*/ 581092 h 1162183"/>
              <a:gd name="connsiteX1" fmla="*/ 581092 w 1162183"/>
              <a:gd name="connsiteY1" fmla="*/ 0 h 1162183"/>
              <a:gd name="connsiteX2" fmla="*/ 1162184 w 1162183"/>
              <a:gd name="connsiteY2" fmla="*/ 581092 h 1162183"/>
              <a:gd name="connsiteX3" fmla="*/ 581092 w 1162183"/>
              <a:gd name="connsiteY3" fmla="*/ 1162184 h 1162183"/>
              <a:gd name="connsiteX4" fmla="*/ 0 w 1162183"/>
              <a:gd name="connsiteY4" fmla="*/ 581092 h 1162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183" h="1162183">
                <a:moveTo>
                  <a:pt x="0" y="581092"/>
                </a:moveTo>
                <a:cubicBezTo>
                  <a:pt x="0" y="260164"/>
                  <a:pt x="260164" y="0"/>
                  <a:pt x="581092" y="0"/>
                </a:cubicBezTo>
                <a:cubicBezTo>
                  <a:pt x="902020" y="0"/>
                  <a:pt x="1162184" y="260164"/>
                  <a:pt x="1162184" y="581092"/>
                </a:cubicBezTo>
                <a:cubicBezTo>
                  <a:pt x="1162184" y="902020"/>
                  <a:pt x="902020" y="1162184"/>
                  <a:pt x="581092" y="1162184"/>
                </a:cubicBezTo>
                <a:cubicBezTo>
                  <a:pt x="260164" y="1162184"/>
                  <a:pt x="0" y="902020"/>
                  <a:pt x="0" y="581092"/>
                </a:cubicBezTo>
                <a:close/>
              </a:path>
            </a:pathLst>
          </a:custGeom>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34157" tIns="186708" rIns="234157" bIns="186708"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400" kern="1200" dirty="0" smtClean="0"/>
              <a:t>组播</a:t>
            </a:r>
          </a:p>
          <a:p>
            <a:pPr lvl="0" algn="ctr" defTabSz="933450">
              <a:lnSpc>
                <a:spcPct val="90000"/>
              </a:lnSpc>
              <a:spcBef>
                <a:spcPct val="0"/>
              </a:spcBef>
              <a:spcAft>
                <a:spcPct val="35000"/>
              </a:spcAft>
            </a:pPr>
            <a:endParaRPr lang="zh-CN" altLang="en-US" sz="1300" kern="1200" dirty="0"/>
          </a:p>
        </p:txBody>
      </p:sp>
      <p:sp>
        <p:nvSpPr>
          <p:cNvPr id="11" name="任意多边形 10"/>
          <p:cNvSpPr/>
          <p:nvPr/>
        </p:nvSpPr>
        <p:spPr>
          <a:xfrm>
            <a:off x="3480495" y="2487868"/>
            <a:ext cx="1162183" cy="1162183"/>
          </a:xfrm>
          <a:custGeom>
            <a:avLst/>
            <a:gdLst>
              <a:gd name="connsiteX0" fmla="*/ 0 w 1162183"/>
              <a:gd name="connsiteY0" fmla="*/ 581092 h 1162183"/>
              <a:gd name="connsiteX1" fmla="*/ 581092 w 1162183"/>
              <a:gd name="connsiteY1" fmla="*/ 0 h 1162183"/>
              <a:gd name="connsiteX2" fmla="*/ 1162184 w 1162183"/>
              <a:gd name="connsiteY2" fmla="*/ 581092 h 1162183"/>
              <a:gd name="connsiteX3" fmla="*/ 581092 w 1162183"/>
              <a:gd name="connsiteY3" fmla="*/ 1162184 h 1162183"/>
              <a:gd name="connsiteX4" fmla="*/ 0 w 1162183"/>
              <a:gd name="connsiteY4" fmla="*/ 581092 h 1162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183" h="1162183">
                <a:moveTo>
                  <a:pt x="0" y="581092"/>
                </a:moveTo>
                <a:cubicBezTo>
                  <a:pt x="0" y="260164"/>
                  <a:pt x="260164" y="0"/>
                  <a:pt x="581092" y="0"/>
                </a:cubicBezTo>
                <a:cubicBezTo>
                  <a:pt x="902020" y="0"/>
                  <a:pt x="1162184" y="260164"/>
                  <a:pt x="1162184" y="581092"/>
                </a:cubicBezTo>
                <a:cubicBezTo>
                  <a:pt x="1162184" y="902020"/>
                  <a:pt x="902020" y="1162184"/>
                  <a:pt x="581092" y="1162184"/>
                </a:cubicBezTo>
                <a:cubicBezTo>
                  <a:pt x="260164" y="1162184"/>
                  <a:pt x="0" y="902020"/>
                  <a:pt x="0" y="581092"/>
                </a:cubicBezTo>
                <a:close/>
              </a:path>
            </a:pathLst>
          </a:custGeom>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34157" tIns="186708" rIns="234157" bIns="186708" numCol="1" spcCol="1270" anchor="ctr" anchorCtr="1">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n-US" altLang="zh-CN" sz="1300" kern="1200" dirty="0" smtClean="0"/>
          </a:p>
          <a:p>
            <a:pPr marL="0" marR="0" lvl="0" indent="0" algn="l" defTabSz="914400" eaLnBrk="1" fontAlgn="auto" latinLnBrk="0" hangingPunct="1">
              <a:lnSpc>
                <a:spcPct val="100000"/>
              </a:lnSpc>
              <a:spcBef>
                <a:spcPct val="0"/>
              </a:spcBef>
              <a:spcAft>
                <a:spcPts val="0"/>
              </a:spcAft>
              <a:buClrTx/>
              <a:buSzTx/>
              <a:buFontTx/>
              <a:buNone/>
              <a:tabLst/>
              <a:defRPr/>
            </a:pPr>
            <a:r>
              <a:rPr lang="zh-CN" altLang="zh-CN" sz="2400" kern="1200" dirty="0" smtClean="0"/>
              <a:t>广播</a:t>
            </a:r>
          </a:p>
          <a:p>
            <a:pPr lvl="0" algn="l" defTabSz="933450">
              <a:lnSpc>
                <a:spcPct val="90000"/>
              </a:lnSpc>
              <a:spcBef>
                <a:spcPct val="0"/>
              </a:spcBef>
              <a:spcAft>
                <a:spcPct val="35000"/>
              </a:spcAft>
            </a:pPr>
            <a:endParaRPr lang="zh-CN" altLang="en-US" sz="1300" kern="1200" dirty="0"/>
          </a:p>
          <a:p>
            <a:pPr marL="57150" lvl="1" indent="-57150" algn="l" defTabSz="444500">
              <a:lnSpc>
                <a:spcPct val="90000"/>
              </a:lnSpc>
              <a:spcBef>
                <a:spcPct val="0"/>
              </a:spcBef>
              <a:spcAft>
                <a:spcPct val="15000"/>
              </a:spcAft>
              <a:buChar char="••"/>
            </a:pPr>
            <a:endParaRPr lang="zh-CN" altLang="en-US" sz="1000" kern="1200" dirty="0"/>
          </a:p>
        </p:txBody>
      </p:sp>
    </p:spTree>
    <p:extLst>
      <p:ext uri="{BB962C8B-B14F-4D97-AF65-F5344CB8AC3E}">
        <p14:creationId xmlns:p14="http://schemas.microsoft.com/office/powerpoint/2010/main" val="2846355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barn(inVertical)">
                                      <p:cBhvr>
                                        <p:cTn id="35" dur="500"/>
                                        <p:tgtEl>
                                          <p:spTgt spid="5">
                                            <p:txEl>
                                              <p:pRg st="6" end="6"/>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Effect transition="in" filter="barn(inVertical)">
                                      <p:cBhvr>
                                        <p:cTn id="38" dur="500"/>
                                        <p:tgtEl>
                                          <p:spTgt spid="5">
                                            <p:txEl>
                                              <p:pRg st="7" end="7"/>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barn(inVertical)">
                                      <p:cBhvr>
                                        <p:cTn id="41"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6.1.4 </a:t>
            </a:r>
            <a:r>
              <a:rPr lang="zh-CN" altLang="zh-CN" b="1" dirty="0"/>
              <a:t>计算机网络的功能</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a:t>
            </a:fld>
            <a:endParaRPr lang="zh-CN" altLang="en-US"/>
          </a:p>
        </p:txBody>
      </p:sp>
      <p:sp>
        <p:nvSpPr>
          <p:cNvPr id="8" name="任意多边形 7"/>
          <p:cNvSpPr/>
          <p:nvPr/>
        </p:nvSpPr>
        <p:spPr>
          <a:xfrm>
            <a:off x="1951200" y="1452184"/>
            <a:ext cx="1848750" cy="1380053"/>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114300" lvl="1" indent="-114300" algn="l" defTabSz="577850">
              <a:lnSpc>
                <a:spcPct val="90000"/>
              </a:lnSpc>
              <a:spcBef>
                <a:spcPct val="0"/>
              </a:spcBef>
              <a:spcAft>
                <a:spcPct val="15000"/>
              </a:spcAft>
              <a:buChar char="••"/>
            </a:pPr>
            <a:r>
              <a:rPr lang="zh-CN" sz="1300" kern="1200" dirty="0" smtClean="0"/>
              <a:t>收发电子邮件，发布新闻消息，进行电子商务、远程教育、远程医疗等</a:t>
            </a:r>
            <a:endParaRPr lang="zh-CN" altLang="en-US" sz="1300" kern="1200" dirty="0"/>
          </a:p>
        </p:txBody>
      </p:sp>
      <p:sp>
        <p:nvSpPr>
          <p:cNvPr id="9" name="任意多边形 8"/>
          <p:cNvSpPr/>
          <p:nvPr/>
        </p:nvSpPr>
        <p:spPr>
          <a:xfrm>
            <a:off x="1951200" y="2834914"/>
            <a:ext cx="1848750" cy="593422"/>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720" tIns="0" rIns="562053" bIns="0" numCol="1" spcCol="1270" anchor="ctr" anchorCtr="0">
            <a:noAutofit/>
          </a:bodyPr>
          <a:lstStyle/>
          <a:p>
            <a:pPr lvl="0" algn="l" defTabSz="533400" rtl="0">
              <a:lnSpc>
                <a:spcPct val="90000"/>
              </a:lnSpc>
              <a:spcBef>
                <a:spcPct val="0"/>
              </a:spcBef>
              <a:spcAft>
                <a:spcPct val="35000"/>
              </a:spcAft>
            </a:pPr>
            <a:r>
              <a:rPr lang="en-US" sz="1200" kern="1200" dirty="0" smtClean="0"/>
              <a:t>1</a:t>
            </a:r>
            <a:r>
              <a:rPr lang="zh-CN" sz="1200" kern="1200" dirty="0" smtClean="0"/>
              <a:t>．数据通信</a:t>
            </a:r>
            <a:endParaRPr lang="zh-CN" sz="1200" kern="1200" dirty="0"/>
          </a:p>
        </p:txBody>
      </p:sp>
      <p:sp>
        <p:nvSpPr>
          <p:cNvPr id="10" name="椭圆 9"/>
          <p:cNvSpPr/>
          <p:nvPr/>
        </p:nvSpPr>
        <p:spPr>
          <a:xfrm>
            <a:off x="3476419" y="2959194"/>
            <a:ext cx="647062" cy="647062"/>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1" name="任意多边形 10"/>
          <p:cNvSpPr/>
          <p:nvPr/>
        </p:nvSpPr>
        <p:spPr>
          <a:xfrm>
            <a:off x="4876873" y="1452185"/>
            <a:ext cx="1848750" cy="1380053"/>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114300" lvl="1" indent="-114300" algn="l" defTabSz="577850">
              <a:lnSpc>
                <a:spcPct val="90000"/>
              </a:lnSpc>
              <a:spcBef>
                <a:spcPct val="0"/>
              </a:spcBef>
              <a:spcAft>
                <a:spcPct val="15000"/>
              </a:spcAft>
              <a:buChar char="••"/>
            </a:pPr>
            <a:r>
              <a:rPr lang="zh-CN" sz="1300" kern="1200" dirty="0" smtClean="0"/>
              <a:t>网络中各处的资源互通有无、分工协作</a:t>
            </a:r>
            <a:r>
              <a:rPr lang="zh-CN" altLang="en-US" sz="1300" kern="1200" dirty="0" smtClean="0"/>
              <a:t>；</a:t>
            </a:r>
            <a:endParaRPr lang="zh-CN" altLang="en-US" sz="1300" kern="1200" dirty="0"/>
          </a:p>
          <a:p>
            <a:pPr marL="114300" lvl="1" indent="-114300" algn="l" defTabSz="577850">
              <a:lnSpc>
                <a:spcPct val="90000"/>
              </a:lnSpc>
              <a:spcBef>
                <a:spcPct val="0"/>
              </a:spcBef>
              <a:spcAft>
                <a:spcPct val="15000"/>
              </a:spcAft>
              <a:buChar char="••"/>
            </a:pPr>
            <a:r>
              <a:rPr lang="zh-CN" sz="1300" kern="1200" dirty="0" smtClean="0"/>
              <a:t>实现了分布式计算，提高了工作效率</a:t>
            </a:r>
            <a:endParaRPr lang="zh-CN" altLang="en-US" sz="1300" kern="1200" dirty="0"/>
          </a:p>
        </p:txBody>
      </p:sp>
      <p:sp>
        <p:nvSpPr>
          <p:cNvPr id="12" name="任意多边形 11"/>
          <p:cNvSpPr/>
          <p:nvPr/>
        </p:nvSpPr>
        <p:spPr>
          <a:xfrm>
            <a:off x="4876873" y="2834914"/>
            <a:ext cx="1848750" cy="593422"/>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720" tIns="0" rIns="562053" bIns="0" numCol="1" spcCol="1270" anchor="ctr" anchorCtr="0">
            <a:noAutofit/>
          </a:bodyPr>
          <a:lstStyle/>
          <a:p>
            <a:pPr lvl="0" algn="l" defTabSz="533400" rtl="0">
              <a:lnSpc>
                <a:spcPct val="90000"/>
              </a:lnSpc>
              <a:spcBef>
                <a:spcPct val="0"/>
              </a:spcBef>
              <a:spcAft>
                <a:spcPct val="35000"/>
              </a:spcAft>
            </a:pPr>
            <a:r>
              <a:rPr lang="en-US" sz="1200" kern="1200" dirty="0" smtClean="0"/>
              <a:t>2</a:t>
            </a:r>
            <a:r>
              <a:rPr lang="zh-CN" sz="1200" kern="1200" dirty="0" smtClean="0"/>
              <a:t>．资源共享</a:t>
            </a:r>
            <a:endParaRPr lang="zh-CN" sz="1200" kern="1200" dirty="0"/>
          </a:p>
        </p:txBody>
      </p:sp>
      <p:sp>
        <p:nvSpPr>
          <p:cNvPr id="13" name="椭圆 12"/>
          <p:cNvSpPr/>
          <p:nvPr/>
        </p:nvSpPr>
        <p:spPr>
          <a:xfrm>
            <a:off x="6402092" y="2926498"/>
            <a:ext cx="647062" cy="647062"/>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4" name="任意多边形 13"/>
          <p:cNvSpPr/>
          <p:nvPr/>
        </p:nvSpPr>
        <p:spPr>
          <a:xfrm>
            <a:off x="1951200" y="3823642"/>
            <a:ext cx="1848750" cy="1380053"/>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114300" lvl="1" indent="-114300" algn="l" defTabSz="577850">
              <a:lnSpc>
                <a:spcPct val="90000"/>
              </a:lnSpc>
              <a:spcBef>
                <a:spcPct val="0"/>
              </a:spcBef>
              <a:spcAft>
                <a:spcPct val="15000"/>
              </a:spcAft>
              <a:buChar char="••"/>
            </a:pPr>
            <a:r>
              <a:rPr lang="zh-CN" sz="1300" kern="1200" dirty="0" smtClean="0"/>
              <a:t>均衡各计算机的负载，提高处理问题的实时性</a:t>
            </a:r>
            <a:r>
              <a:rPr lang="zh-CN" altLang="en-US" sz="1300" kern="1200" dirty="0" smtClean="0"/>
              <a:t>；</a:t>
            </a:r>
            <a:endParaRPr lang="zh-CN" altLang="en-US" sz="1300" kern="1200" dirty="0"/>
          </a:p>
          <a:p>
            <a:pPr marL="114300" lvl="1" indent="-114300" algn="l" defTabSz="577850">
              <a:lnSpc>
                <a:spcPct val="90000"/>
              </a:lnSpc>
              <a:spcBef>
                <a:spcPct val="0"/>
              </a:spcBef>
              <a:spcAft>
                <a:spcPct val="15000"/>
              </a:spcAft>
              <a:buChar char="••"/>
            </a:pPr>
            <a:r>
              <a:rPr lang="zh-CN" sz="1300" kern="1200" dirty="0" smtClean="0"/>
              <a:t>充分利用网络资源，扩大计算机的处理能力，增强实用性</a:t>
            </a:r>
            <a:endParaRPr lang="zh-CN" altLang="en-US" sz="1300" kern="1200" dirty="0"/>
          </a:p>
        </p:txBody>
      </p:sp>
      <p:sp>
        <p:nvSpPr>
          <p:cNvPr id="15" name="任意多边形 14"/>
          <p:cNvSpPr/>
          <p:nvPr/>
        </p:nvSpPr>
        <p:spPr>
          <a:xfrm>
            <a:off x="1951200" y="5230983"/>
            <a:ext cx="1848750" cy="593422"/>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720" tIns="0" rIns="562053" bIns="0" numCol="1" spcCol="1270" anchor="ctr" anchorCtr="0">
            <a:noAutofit/>
          </a:bodyPr>
          <a:lstStyle/>
          <a:p>
            <a:pPr lvl="0" algn="l" defTabSz="533400" rtl="0">
              <a:lnSpc>
                <a:spcPct val="90000"/>
              </a:lnSpc>
              <a:spcBef>
                <a:spcPct val="0"/>
              </a:spcBef>
              <a:spcAft>
                <a:spcPct val="35000"/>
              </a:spcAft>
            </a:pPr>
            <a:r>
              <a:rPr lang="en-US" sz="1200" kern="1200" dirty="0" smtClean="0"/>
              <a:t>3</a:t>
            </a:r>
            <a:r>
              <a:rPr lang="zh-CN" sz="1200" kern="1200" dirty="0" smtClean="0"/>
              <a:t>．分布式处理</a:t>
            </a:r>
            <a:endParaRPr lang="zh-CN" sz="1200" kern="1200" dirty="0"/>
          </a:p>
        </p:txBody>
      </p:sp>
      <p:sp>
        <p:nvSpPr>
          <p:cNvPr id="16" name="椭圆 15"/>
          <p:cNvSpPr/>
          <p:nvPr/>
        </p:nvSpPr>
        <p:spPr>
          <a:xfrm>
            <a:off x="3476419" y="5368351"/>
            <a:ext cx="647062" cy="647062"/>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7" name="任意多边形 16"/>
          <p:cNvSpPr/>
          <p:nvPr/>
        </p:nvSpPr>
        <p:spPr>
          <a:xfrm>
            <a:off x="4876873" y="3850930"/>
            <a:ext cx="1848750" cy="1380053"/>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114300" lvl="1" indent="-114300" algn="l" defTabSz="577850">
              <a:lnSpc>
                <a:spcPct val="90000"/>
              </a:lnSpc>
              <a:spcBef>
                <a:spcPct val="0"/>
              </a:spcBef>
              <a:spcAft>
                <a:spcPct val="15000"/>
              </a:spcAft>
              <a:buChar char="••"/>
            </a:pPr>
            <a:r>
              <a:rPr lang="zh-CN" sz="1300" kern="1200" dirty="0" smtClean="0"/>
              <a:t>网络中的计算机可以互为备份，一旦其中一台计算机出现故障，其任务则可以由网络中其他计算机代其处理</a:t>
            </a:r>
            <a:r>
              <a:rPr lang="zh-CN" altLang="en-US" sz="1300" kern="1200" dirty="0" smtClean="0"/>
              <a:t>。</a:t>
            </a:r>
            <a:endParaRPr lang="zh-CN" altLang="en-US" sz="1300" kern="1200" dirty="0"/>
          </a:p>
        </p:txBody>
      </p:sp>
      <p:sp>
        <p:nvSpPr>
          <p:cNvPr id="18" name="任意多边形 17"/>
          <p:cNvSpPr/>
          <p:nvPr/>
        </p:nvSpPr>
        <p:spPr>
          <a:xfrm>
            <a:off x="4932040" y="5274091"/>
            <a:ext cx="1848750" cy="593422"/>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5720" tIns="0" rIns="562053" bIns="0" numCol="1" spcCol="1270" anchor="ctr" anchorCtr="0">
            <a:noAutofit/>
          </a:bodyPr>
          <a:lstStyle/>
          <a:p>
            <a:pPr lvl="0" algn="l" defTabSz="533400" rtl="0">
              <a:lnSpc>
                <a:spcPct val="90000"/>
              </a:lnSpc>
              <a:spcBef>
                <a:spcPct val="0"/>
              </a:spcBef>
              <a:spcAft>
                <a:spcPct val="35000"/>
              </a:spcAft>
            </a:pPr>
            <a:r>
              <a:rPr lang="en-US" sz="1200" kern="1200" dirty="0" smtClean="0"/>
              <a:t>4.    </a:t>
            </a:r>
            <a:r>
              <a:rPr lang="zh-CN" sz="1200" kern="1200" dirty="0" smtClean="0"/>
              <a:t>提高计算机系统的可靠性和可用性</a:t>
            </a:r>
            <a:endParaRPr lang="zh-CN" sz="1200" kern="1200" dirty="0"/>
          </a:p>
        </p:txBody>
      </p:sp>
      <p:sp>
        <p:nvSpPr>
          <p:cNvPr id="19" name="椭圆 18"/>
          <p:cNvSpPr/>
          <p:nvPr/>
        </p:nvSpPr>
        <p:spPr>
          <a:xfrm>
            <a:off x="6457259" y="5388220"/>
            <a:ext cx="647062" cy="647062"/>
          </a:xfrm>
          <a:prstGeom prst="ellipse">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28680348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6.1.5 </a:t>
            </a:r>
            <a:r>
              <a:rPr lang="zh-CN" altLang="zh-CN" b="1" dirty="0"/>
              <a:t>计算机网络的组成</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15</a:t>
            </a:fld>
            <a:endParaRPr lang="zh-CN" altLang="en-US"/>
          </a:p>
        </p:txBody>
      </p:sp>
      <p:sp>
        <p:nvSpPr>
          <p:cNvPr id="5" name="内容占位符 4"/>
          <p:cNvSpPr>
            <a:spLocks noGrp="1"/>
          </p:cNvSpPr>
          <p:nvPr>
            <p:ph sz="quarter" idx="1"/>
          </p:nvPr>
        </p:nvSpPr>
        <p:spPr/>
        <p:txBody>
          <a:bodyPr/>
          <a:lstStyle/>
          <a:p>
            <a:r>
              <a:rPr lang="zh-CN" altLang="zh-CN" dirty="0"/>
              <a:t>按照数据通信和数据处理的功能，逻辑上将计算机网络分为通信子网和资源子网两个部分。如图</a:t>
            </a:r>
            <a:r>
              <a:rPr lang="en-US" altLang="zh-CN" dirty="0"/>
              <a:t>6-6</a:t>
            </a:r>
            <a:r>
              <a:rPr lang="zh-CN" altLang="zh-CN" dirty="0"/>
              <a:t>所示</a:t>
            </a:r>
            <a:r>
              <a:rPr lang="zh-CN" altLang="zh-CN" dirty="0" smtClean="0"/>
              <a:t>。</a:t>
            </a:r>
            <a:endParaRPr lang="en-US" altLang="zh-CN" dirty="0" smtClean="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927212" y="2708920"/>
            <a:ext cx="5184576" cy="3243943"/>
          </a:xfrm>
          <a:prstGeom prst="rect">
            <a:avLst/>
          </a:prstGeom>
        </p:spPr>
      </p:pic>
    </p:spTree>
    <p:extLst>
      <p:ext uri="{BB962C8B-B14F-4D97-AF65-F5344CB8AC3E}">
        <p14:creationId xmlns:p14="http://schemas.microsoft.com/office/powerpoint/2010/main" val="3314675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202630"/>
            <a:ext cx="7772400" cy="706090"/>
          </a:xfrm>
        </p:spPr>
        <p:txBody>
          <a:bodyPr>
            <a:normAutofit/>
          </a:bodyPr>
          <a:lstStyle/>
          <a:p>
            <a:r>
              <a:rPr lang="en-US" altLang="zh-CN" sz="3600" b="1" dirty="0"/>
              <a:t>6.1.5 </a:t>
            </a:r>
            <a:r>
              <a:rPr lang="zh-CN" altLang="zh-CN" sz="3600" b="1" dirty="0"/>
              <a:t>计算机网络的</a:t>
            </a:r>
            <a:r>
              <a:rPr lang="zh-CN" altLang="zh-CN" sz="3600" b="1" dirty="0" smtClean="0"/>
              <a:t>组成</a:t>
            </a:r>
            <a:r>
              <a:rPr lang="zh-CN" altLang="en-US" sz="3600" b="1" dirty="0" smtClean="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16</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194025665"/>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48363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243408"/>
            <a:ext cx="7772400" cy="1143000"/>
          </a:xfrm>
        </p:spPr>
        <p:txBody>
          <a:bodyPr>
            <a:normAutofit/>
          </a:bodyPr>
          <a:lstStyle/>
          <a:p>
            <a:r>
              <a:rPr lang="en-US" altLang="zh-CN" sz="3600" b="1" dirty="0"/>
              <a:t>6.1.5 </a:t>
            </a:r>
            <a:r>
              <a:rPr lang="zh-CN" altLang="zh-CN" sz="3600" b="1" dirty="0"/>
              <a:t>计算机网络的</a:t>
            </a:r>
            <a:r>
              <a:rPr lang="zh-CN" altLang="zh-CN" sz="3600" b="1" dirty="0" smtClean="0"/>
              <a:t>组成</a:t>
            </a:r>
            <a:r>
              <a:rPr lang="zh-CN" altLang="en-US" sz="3600" b="1" dirty="0" smtClean="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17</a:t>
            </a:fld>
            <a:endParaRPr lang="zh-CN" altLang="en-US"/>
          </a:p>
        </p:txBody>
      </p:sp>
      <p:graphicFrame>
        <p:nvGraphicFramePr>
          <p:cNvPr id="7" name="内容占位符 6"/>
          <p:cNvGraphicFramePr>
            <a:graphicFrameLocks noGrp="1"/>
          </p:cNvGraphicFramePr>
          <p:nvPr>
            <p:ph sz="quarter" idx="1"/>
            <p:extLst>
              <p:ext uri="{D42A27DB-BD31-4B8C-83A1-F6EECF244321}">
                <p14:modId xmlns:p14="http://schemas.microsoft.com/office/powerpoint/2010/main" val="426791039"/>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52248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243408"/>
            <a:ext cx="7772400" cy="1143000"/>
          </a:xfrm>
        </p:spPr>
        <p:txBody>
          <a:bodyPr>
            <a:normAutofit/>
          </a:bodyPr>
          <a:lstStyle/>
          <a:p>
            <a:r>
              <a:rPr lang="en-US" altLang="zh-CN" sz="3600" b="1" dirty="0"/>
              <a:t>6.1.5 </a:t>
            </a:r>
            <a:r>
              <a:rPr lang="zh-CN" altLang="zh-CN" sz="3600" b="1" dirty="0"/>
              <a:t>计算机网络的</a:t>
            </a:r>
            <a:r>
              <a:rPr lang="zh-CN" altLang="zh-CN" sz="3600" b="1" dirty="0" smtClean="0"/>
              <a:t>组成</a:t>
            </a:r>
            <a:r>
              <a:rPr lang="zh-CN" altLang="en-US" sz="3600" b="1" dirty="0" smtClean="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18</a:t>
            </a:fld>
            <a:endParaRPr lang="zh-CN" altLang="en-US"/>
          </a:p>
        </p:txBody>
      </p:sp>
      <p:sp>
        <p:nvSpPr>
          <p:cNvPr id="5" name="内容占位符 4"/>
          <p:cNvSpPr>
            <a:spLocks noGrp="1"/>
          </p:cNvSpPr>
          <p:nvPr>
            <p:ph sz="quarter" idx="1"/>
          </p:nvPr>
        </p:nvSpPr>
        <p:spPr/>
        <p:txBody>
          <a:bodyPr/>
          <a:lstStyle/>
          <a:p>
            <a:r>
              <a:rPr lang="zh-CN" altLang="zh-CN" dirty="0" smtClean="0"/>
              <a:t>主机</a:t>
            </a:r>
            <a:r>
              <a:rPr lang="zh-CN" altLang="zh-CN" dirty="0"/>
              <a:t>操作系统、网络操作系统、网络数据库系统和应用系统之间的层次</a:t>
            </a:r>
            <a:r>
              <a:rPr lang="zh-CN" altLang="zh-CN" dirty="0" smtClean="0"/>
              <a:t>关系</a:t>
            </a:r>
            <a:r>
              <a:rPr lang="zh-CN" altLang="en-US" dirty="0" smtClean="0"/>
              <a:t>如下</a:t>
            </a:r>
            <a:r>
              <a:rPr lang="zh-CN" altLang="zh-CN" dirty="0" smtClean="0"/>
              <a:t>。</a:t>
            </a:r>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619672" y="2348880"/>
            <a:ext cx="6313964" cy="3528392"/>
          </a:xfrm>
          <a:prstGeom prst="rect">
            <a:avLst/>
          </a:prstGeom>
        </p:spPr>
      </p:pic>
    </p:spTree>
    <p:extLst>
      <p:ext uri="{BB962C8B-B14F-4D97-AF65-F5344CB8AC3E}">
        <p14:creationId xmlns:p14="http://schemas.microsoft.com/office/powerpoint/2010/main" val="24259170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6.2 </a:t>
            </a:r>
            <a:r>
              <a:rPr lang="zh-CN" altLang="zh-CN" b="1" dirty="0"/>
              <a:t>计算机网络的体系结构</a:t>
            </a:r>
          </a:p>
        </p:txBody>
      </p:sp>
      <p:sp>
        <p:nvSpPr>
          <p:cNvPr id="22" name="L 形 21"/>
          <p:cNvSpPr/>
          <p:nvPr/>
        </p:nvSpPr>
        <p:spPr>
          <a:xfrm rot="5400000">
            <a:off x="1225664" y="3864561"/>
            <a:ext cx="1132633" cy="188467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任意多边形 22"/>
          <p:cNvSpPr/>
          <p:nvPr/>
        </p:nvSpPr>
        <p:spPr>
          <a:xfrm>
            <a:off x="828653" y="2780928"/>
            <a:ext cx="2086425" cy="1241682"/>
          </a:xfrm>
          <a:custGeom>
            <a:avLst/>
            <a:gdLst>
              <a:gd name="connsiteX0" fmla="*/ 0 w 1429932"/>
              <a:gd name="connsiteY0" fmla="*/ 0 h 1040079"/>
              <a:gd name="connsiteX1" fmla="*/ 1429932 w 1429932"/>
              <a:gd name="connsiteY1" fmla="*/ 0 h 1040079"/>
              <a:gd name="connsiteX2" fmla="*/ 1429932 w 1429932"/>
              <a:gd name="connsiteY2" fmla="*/ 1040079 h 1040079"/>
              <a:gd name="connsiteX3" fmla="*/ 0 w 1429932"/>
              <a:gd name="connsiteY3" fmla="*/ 1040079 h 1040079"/>
              <a:gd name="connsiteX4" fmla="*/ 0 w 1429932"/>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932" h="1040079">
                <a:moveTo>
                  <a:pt x="0" y="0"/>
                </a:moveTo>
                <a:lnTo>
                  <a:pt x="1429932" y="0"/>
                </a:lnTo>
                <a:lnTo>
                  <a:pt x="1429932"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smtClean="0"/>
              <a:t>6.2.1 </a:t>
            </a:r>
          </a:p>
          <a:p>
            <a:r>
              <a:rPr lang="zh-CN" altLang="zh-CN" sz="2400" b="1" dirty="0" smtClean="0"/>
              <a:t>网络体系结构</a:t>
            </a:r>
            <a:r>
              <a:rPr lang="zh-CN" altLang="zh-CN" sz="2400" b="1" dirty="0"/>
              <a:t>的基本概念</a:t>
            </a:r>
          </a:p>
          <a:p>
            <a:pPr marL="285750" lvl="1" indent="0" algn="l" defTabSz="2889250">
              <a:lnSpc>
                <a:spcPct val="90000"/>
              </a:lnSpc>
              <a:spcBef>
                <a:spcPct val="0"/>
              </a:spcBef>
              <a:spcAft>
                <a:spcPct val="15000"/>
              </a:spcAft>
              <a:buChar char="••"/>
            </a:pPr>
            <a:endParaRPr lang="zh-CN" altLang="en-US" sz="2800" kern="1200" dirty="0"/>
          </a:p>
          <a:p>
            <a:pPr marL="285750" lvl="1" indent="0" algn="l" defTabSz="2889250">
              <a:lnSpc>
                <a:spcPct val="90000"/>
              </a:lnSpc>
              <a:spcBef>
                <a:spcPct val="0"/>
              </a:spcBef>
              <a:spcAft>
                <a:spcPct val="15000"/>
              </a:spcAft>
              <a:buChar char="••"/>
            </a:pPr>
            <a:endParaRPr lang="zh-CN" altLang="en-US" sz="2800" kern="1200" dirty="0"/>
          </a:p>
        </p:txBody>
      </p:sp>
      <p:sp>
        <p:nvSpPr>
          <p:cNvPr id="24" name="等腰三角形 23"/>
          <p:cNvSpPr/>
          <p:nvPr/>
        </p:nvSpPr>
        <p:spPr>
          <a:xfrm>
            <a:off x="2715504" y="3893020"/>
            <a:ext cx="399150" cy="399150"/>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5" name="L 形 24"/>
          <p:cNvSpPr/>
          <p:nvPr/>
        </p:nvSpPr>
        <p:spPr>
          <a:xfrm rot="5400000">
            <a:off x="3522169" y="3398383"/>
            <a:ext cx="1177988" cy="1960145"/>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6" name="任意多边形 25"/>
          <p:cNvSpPr/>
          <p:nvPr/>
        </p:nvSpPr>
        <p:spPr>
          <a:xfrm>
            <a:off x="3259926" y="2770458"/>
            <a:ext cx="1960146"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6.2.2 </a:t>
            </a:r>
            <a:endParaRPr lang="en-US" altLang="zh-CN" sz="2400" b="1" dirty="0" smtClean="0"/>
          </a:p>
          <a:p>
            <a:r>
              <a:rPr lang="en-US" altLang="zh-CN" sz="2400" b="1" dirty="0" smtClean="0"/>
              <a:t>OSI</a:t>
            </a:r>
            <a:r>
              <a:rPr lang="zh-CN" altLang="zh-CN" sz="2400" b="1" dirty="0"/>
              <a:t>参考模型</a:t>
            </a:r>
          </a:p>
          <a:p>
            <a:pPr lvl="0" algn="l" rtl="0">
              <a:spcBef>
                <a:spcPct val="0"/>
              </a:spcBef>
            </a:pPr>
            <a:endParaRPr lang="zh-CN" altLang="en-US" sz="2400" kern="1200" dirty="0">
              <a:latin typeface="华文隶书" pitchFamily="2" charset="-122"/>
              <a:ea typeface="华文隶书" pitchFamily="2" charset="-122"/>
            </a:endParaRPr>
          </a:p>
        </p:txBody>
      </p:sp>
      <p:sp>
        <p:nvSpPr>
          <p:cNvPr id="27" name="等腰三角形 26"/>
          <p:cNvSpPr/>
          <p:nvPr/>
        </p:nvSpPr>
        <p:spPr>
          <a:xfrm>
            <a:off x="5078687" y="3428450"/>
            <a:ext cx="429416" cy="429416"/>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8" name="L 形 27"/>
          <p:cNvSpPr/>
          <p:nvPr/>
        </p:nvSpPr>
        <p:spPr>
          <a:xfrm rot="5400000">
            <a:off x="5966589" y="2873610"/>
            <a:ext cx="1381029" cy="2298000"/>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9" name="任意多边形 28"/>
          <p:cNvSpPr/>
          <p:nvPr/>
        </p:nvSpPr>
        <p:spPr>
          <a:xfrm>
            <a:off x="5580112" y="2260888"/>
            <a:ext cx="2016224"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6.2.3 </a:t>
            </a:r>
            <a:endParaRPr lang="en-US" altLang="zh-CN" sz="2400" b="1" dirty="0" smtClean="0"/>
          </a:p>
          <a:p>
            <a:r>
              <a:rPr lang="en-US" altLang="zh-CN" sz="2400" b="1" dirty="0" smtClean="0"/>
              <a:t>TCP/IP</a:t>
            </a:r>
            <a:r>
              <a:rPr lang="zh-CN" altLang="zh-CN" sz="2400" b="1" dirty="0"/>
              <a:t>模型</a:t>
            </a:r>
          </a:p>
          <a:p>
            <a:pPr lvl="0" algn="l" rtl="0">
              <a:spcBef>
                <a:spcPct val="0"/>
              </a:spcBef>
            </a:pPr>
            <a:endParaRPr lang="zh-CN" altLang="en-US" sz="1700" kern="1200" dirty="0"/>
          </a:p>
        </p:txBody>
      </p:sp>
      <p:sp>
        <p:nvSpPr>
          <p:cNvPr id="32" name="任意多边形 31"/>
          <p:cNvSpPr/>
          <p:nvPr/>
        </p:nvSpPr>
        <p:spPr>
          <a:xfrm>
            <a:off x="5412655" y="2163850"/>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rtl="0">
              <a:spcBef>
                <a:spcPct val="0"/>
              </a:spcBef>
            </a:pPr>
            <a:endParaRPr lang="zh-CN" altLang="en-US" sz="2400" kern="1200" dirty="0">
              <a:latin typeface="华文隶书" pitchFamily="2" charset="-122"/>
              <a:ea typeface="华文隶书" pitchFamily="2" charset="-122"/>
            </a:endParaRPr>
          </a:p>
        </p:txBody>
      </p:sp>
      <p:sp>
        <p:nvSpPr>
          <p:cNvPr id="35" name="任意多边形 34"/>
          <p:cNvSpPr/>
          <p:nvPr/>
        </p:nvSpPr>
        <p:spPr>
          <a:xfrm>
            <a:off x="6963763" y="1884865"/>
            <a:ext cx="1468875" cy="1040079"/>
          </a:xfrm>
          <a:custGeom>
            <a:avLst/>
            <a:gdLst>
              <a:gd name="connsiteX0" fmla="*/ 0 w 1468875"/>
              <a:gd name="connsiteY0" fmla="*/ 0 h 1040079"/>
              <a:gd name="connsiteX1" fmla="*/ 1468875 w 1468875"/>
              <a:gd name="connsiteY1" fmla="*/ 0 h 1040079"/>
              <a:gd name="connsiteX2" fmla="*/ 1468875 w 1468875"/>
              <a:gd name="connsiteY2" fmla="*/ 1040079 h 1040079"/>
              <a:gd name="connsiteX3" fmla="*/ 0 w 1468875"/>
              <a:gd name="connsiteY3" fmla="*/ 1040079 h 1040079"/>
              <a:gd name="connsiteX4" fmla="*/ 0 w 1468875"/>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875" h="1040079">
                <a:moveTo>
                  <a:pt x="0" y="0"/>
                </a:moveTo>
                <a:lnTo>
                  <a:pt x="1468875" y="0"/>
                </a:lnTo>
                <a:lnTo>
                  <a:pt x="1468875"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rtl="0">
              <a:spcBef>
                <a:spcPct val="0"/>
              </a:spcBef>
            </a:pPr>
            <a:endParaRPr lang="zh-CN" altLang="en-US" sz="1700" kern="1200" dirty="0"/>
          </a:p>
        </p:txBody>
      </p:sp>
      <p:sp>
        <p:nvSpPr>
          <p:cNvPr id="4" name="页脚占位符 3"/>
          <p:cNvSpPr>
            <a:spLocks noGrp="1"/>
          </p:cNvSpPr>
          <p:nvPr>
            <p:ph type="ftr" sz="quarter" idx="11"/>
          </p:nvPr>
        </p:nvSpPr>
        <p:spPr/>
        <p:txBody>
          <a:bodyPr/>
          <a:lstStyle/>
          <a:p>
            <a:r>
              <a:rPr lang="zh-CN" altLang="en-US" b="1" dirty="0" smtClean="0">
                <a:latin typeface="华文隶书" pitchFamily="2" charset="-122"/>
                <a:ea typeface="华文隶书" pitchFamily="2" charset="-122"/>
              </a:rPr>
              <a:t>第</a:t>
            </a:r>
            <a:r>
              <a:rPr lang="en-US" altLang="zh-CN" b="1" dirty="0" smtClean="0">
                <a:latin typeface="华文隶书" pitchFamily="2" charset="-122"/>
                <a:ea typeface="华文隶书" pitchFamily="2" charset="-122"/>
              </a:rPr>
              <a:t>6</a:t>
            </a:r>
            <a:r>
              <a:rPr lang="zh-CN" altLang="en-US" b="1" dirty="0" smtClean="0">
                <a:latin typeface="华文隶书" pitchFamily="2" charset="-122"/>
                <a:ea typeface="华文隶书" pitchFamily="2" charset="-122"/>
              </a:rPr>
              <a:t>章 计算机网络与</a:t>
            </a:r>
            <a:r>
              <a:rPr lang="en-US" altLang="zh-CN" b="1" dirty="0" smtClean="0">
                <a:latin typeface="华文隶书" pitchFamily="2" charset="-122"/>
                <a:ea typeface="华文隶书" pitchFamily="2" charset="-122"/>
              </a:rPr>
              <a:t>Internet</a:t>
            </a:r>
            <a:r>
              <a:rPr lang="zh-CN" altLang="en-US" b="1" dirty="0" smtClean="0">
                <a:latin typeface="华文隶书" pitchFamily="2" charset="-122"/>
                <a:ea typeface="华文隶书" pitchFamily="2" charset="-122"/>
              </a:rPr>
              <a:t>应用</a:t>
            </a:r>
            <a:endParaRPr lang="zh-CN" altLang="en-US" b="1" dirty="0">
              <a:latin typeface="华文隶书" pitchFamily="2" charset="-122"/>
              <a:ea typeface="华文隶书"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192870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000"/>
                            </p:stCondLst>
                            <p:childTnLst>
                              <p:par>
                                <p:cTn id="37" presetID="22" presetClass="entr" presetSubtype="4" fill="hold" grpId="0" nodeType="afterEffect" nodePh="1">
                                  <p:stCondLst>
                                    <p:cond delay="0"/>
                                  </p:stCondLst>
                                  <p:endCondLst>
                                    <p:cond evt="begin" delay="0">
                                      <p:tn val="37"/>
                                    </p:cond>
                                  </p:end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childTnLst>
                          </p:cTn>
                        </p:par>
                        <p:par>
                          <p:cTn id="40" fill="hold">
                            <p:stCondLst>
                              <p:cond delay="4500"/>
                            </p:stCondLst>
                            <p:childTnLst>
                              <p:par>
                                <p:cTn id="41" presetID="22" presetClass="entr" presetSubtype="4" fill="hold" grpId="0" nodeType="afterEffect" nodePh="1">
                                  <p:stCondLst>
                                    <p:cond delay="0"/>
                                  </p:stCondLst>
                                  <p:endCondLst>
                                    <p:cond evt="begin" delay="0">
                                      <p:tn val="41"/>
                                    </p:cond>
                                  </p:end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zh-CN" altLang="en-US" dirty="0" smtClean="0">
                <a:ea typeface="宋体" pitchFamily="2" charset="-122"/>
              </a:rPr>
              <a:t>本章内容</a:t>
            </a:r>
            <a:endParaRPr lang="en-US" dirty="0">
              <a:solidFill>
                <a:schemeClr val="accent1"/>
              </a:solidFill>
              <a:ea typeface="宋体" pitchFamily="2" charset="-122"/>
            </a:endParaRPr>
          </a:p>
        </p:txBody>
      </p:sp>
      <p:grpSp>
        <p:nvGrpSpPr>
          <p:cNvPr id="99331" name="Group 3"/>
          <p:cNvGrpSpPr>
            <a:grpSpLocks/>
          </p:cNvGrpSpPr>
          <p:nvPr/>
        </p:nvGrpSpPr>
        <p:grpSpPr bwMode="auto">
          <a:xfrm>
            <a:off x="2362200" y="1905000"/>
            <a:ext cx="4724400" cy="685800"/>
            <a:chOff x="0" y="0"/>
            <a:chExt cx="2976" cy="432"/>
          </a:xfrm>
        </p:grpSpPr>
        <p:sp>
          <p:nvSpPr>
            <p:cNvPr id="99332" name="AutoShape 4"/>
            <p:cNvSpPr>
              <a:spLocks noChangeArrowheads="1"/>
            </p:cNvSpPr>
            <p:nvPr/>
          </p:nvSpPr>
          <p:spPr bwMode="auto">
            <a:xfrm>
              <a:off x="240" y="75"/>
              <a:ext cx="2736" cy="288"/>
            </a:xfrm>
            <a:prstGeom prst="roundRect">
              <a:avLst>
                <a:gd name="adj" fmla="val 16667"/>
              </a:avLst>
            </a:prstGeom>
            <a:noFill/>
            <a:ln w="28575" cmpd="sng">
              <a:solidFill>
                <a:schemeClr val="accent2"/>
              </a:solidFill>
              <a:round/>
              <a:headEnd/>
              <a:tailEnd/>
            </a:ln>
            <a:effectLst>
              <a:outerShdw dist="99190" dir="2388334" algn="ctr" rotWithShape="0">
                <a:schemeClr val="bg2">
                  <a:alpha val="50000"/>
                </a:schemeClr>
              </a:outerShdw>
            </a:effectLst>
            <a:extLst>
              <a:ext uri="{909E8E84-426E-40DD-AFC4-6F175D3DCCD1}">
                <a14:hiddenFill xmlns:a14="http://schemas.microsoft.com/office/drawing/2010/main">
                  <a:solidFill>
                    <a:schemeClr val="accent2"/>
                  </a:solidFill>
                </a14:hiddenFill>
              </a:ext>
            </a:extLst>
          </p:spPr>
          <p:txBody>
            <a:bodyPr wrap="none" anchor="ctr"/>
            <a:lstStyle/>
            <a:p>
              <a:endParaRPr lang="zh-CN" altLang="en-US"/>
            </a:p>
          </p:txBody>
        </p:sp>
        <p:sp>
          <p:nvSpPr>
            <p:cNvPr id="99333" name="AutoShape 5"/>
            <p:cNvSpPr>
              <a:spLocks noChangeArrowheads="1"/>
            </p:cNvSpPr>
            <p:nvPr/>
          </p:nvSpPr>
          <p:spPr bwMode="auto">
            <a:xfrm>
              <a:off x="0" y="0"/>
              <a:ext cx="432" cy="432"/>
            </a:xfrm>
            <a:prstGeom prst="diamond">
              <a:avLst/>
            </a:prstGeom>
            <a:solidFill>
              <a:schemeClr val="accent2"/>
            </a:solidFill>
            <a:ln w="25400" cmpd="sng">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a:p>
          </p:txBody>
        </p:sp>
        <p:sp>
          <p:nvSpPr>
            <p:cNvPr id="99334" name="Text Box 6"/>
            <p:cNvSpPr txBox="1">
              <a:spLocks noChangeArrowheads="1"/>
            </p:cNvSpPr>
            <p:nvPr/>
          </p:nvSpPr>
          <p:spPr bwMode="auto">
            <a:xfrm>
              <a:off x="384" y="110"/>
              <a:ext cx="216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latinLnBrk="0" hangingPunct="0"/>
              <a:endParaRPr lang="en-US" b="1" dirty="0">
                <a:latin typeface="Arial" pitchFamily="34" charset="0"/>
                <a:ea typeface="宋体" pitchFamily="2" charset="-122"/>
              </a:endParaRPr>
            </a:p>
          </p:txBody>
        </p:sp>
        <p:sp>
          <p:nvSpPr>
            <p:cNvPr id="99335" name="Text Box 7"/>
            <p:cNvSpPr txBox="1">
              <a:spLocks noChangeArrowheads="1"/>
            </p:cNvSpPr>
            <p:nvPr/>
          </p:nvSpPr>
          <p:spPr bwMode="auto">
            <a:xfrm>
              <a:off x="97" y="62"/>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latinLnBrk="0" hangingPunct="0"/>
              <a:r>
                <a:rPr lang="en-US" sz="2400">
                  <a:solidFill>
                    <a:schemeClr val="bg1"/>
                  </a:solidFill>
                  <a:latin typeface="Arial" pitchFamily="34" charset="0"/>
                  <a:ea typeface="宋体" pitchFamily="2" charset="-122"/>
                </a:rPr>
                <a:t>1</a:t>
              </a:r>
            </a:p>
          </p:txBody>
        </p:sp>
      </p:grpSp>
      <p:grpSp>
        <p:nvGrpSpPr>
          <p:cNvPr id="99336" name="Group 8"/>
          <p:cNvGrpSpPr>
            <a:grpSpLocks/>
          </p:cNvGrpSpPr>
          <p:nvPr/>
        </p:nvGrpSpPr>
        <p:grpSpPr bwMode="auto">
          <a:xfrm>
            <a:off x="2362200" y="2743200"/>
            <a:ext cx="4724400" cy="685800"/>
            <a:chOff x="0" y="0"/>
            <a:chExt cx="2976" cy="432"/>
          </a:xfrm>
        </p:grpSpPr>
        <p:sp>
          <p:nvSpPr>
            <p:cNvPr id="99337" name="AutoShape 9"/>
            <p:cNvSpPr>
              <a:spLocks noChangeArrowheads="1"/>
            </p:cNvSpPr>
            <p:nvPr/>
          </p:nvSpPr>
          <p:spPr bwMode="auto">
            <a:xfrm>
              <a:off x="240" y="75"/>
              <a:ext cx="2736" cy="288"/>
            </a:xfrm>
            <a:prstGeom prst="roundRect">
              <a:avLst>
                <a:gd name="adj" fmla="val 16667"/>
              </a:avLst>
            </a:prstGeom>
            <a:noFill/>
            <a:ln w="28575" cmpd="sng">
              <a:solidFill>
                <a:schemeClr val="accent1"/>
              </a:solidFill>
              <a:round/>
              <a:headEnd/>
              <a:tailEnd/>
            </a:ln>
            <a:effectLst>
              <a:outerShdw dist="99190" dir="2388334"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99338" name="AutoShape 10"/>
            <p:cNvSpPr>
              <a:spLocks noChangeArrowheads="1"/>
            </p:cNvSpPr>
            <p:nvPr/>
          </p:nvSpPr>
          <p:spPr bwMode="auto">
            <a:xfrm>
              <a:off x="0" y="0"/>
              <a:ext cx="432" cy="432"/>
            </a:xfrm>
            <a:prstGeom prst="diamond">
              <a:avLst/>
            </a:prstGeom>
            <a:solidFill>
              <a:schemeClr val="accent1"/>
            </a:solidFill>
            <a:ln w="25400" cmpd="sng">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a:p>
          </p:txBody>
        </p:sp>
        <p:sp>
          <p:nvSpPr>
            <p:cNvPr id="99340" name="Text Box 12"/>
            <p:cNvSpPr txBox="1">
              <a:spLocks noChangeArrowheads="1"/>
            </p:cNvSpPr>
            <p:nvPr/>
          </p:nvSpPr>
          <p:spPr bwMode="auto">
            <a:xfrm>
              <a:off x="97" y="62"/>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latinLnBrk="0" hangingPunct="0"/>
              <a:r>
                <a:rPr lang="en-US" sz="2400">
                  <a:solidFill>
                    <a:schemeClr val="bg1"/>
                  </a:solidFill>
                  <a:latin typeface="Arial" pitchFamily="34" charset="0"/>
                  <a:ea typeface="宋体" pitchFamily="2" charset="-122"/>
                </a:rPr>
                <a:t>2</a:t>
              </a:r>
            </a:p>
          </p:txBody>
        </p:sp>
      </p:grpSp>
      <p:grpSp>
        <p:nvGrpSpPr>
          <p:cNvPr id="99341" name="Group 13"/>
          <p:cNvGrpSpPr>
            <a:grpSpLocks/>
          </p:cNvGrpSpPr>
          <p:nvPr/>
        </p:nvGrpSpPr>
        <p:grpSpPr bwMode="auto">
          <a:xfrm>
            <a:off x="2362200" y="3581400"/>
            <a:ext cx="4724400" cy="685800"/>
            <a:chOff x="0" y="0"/>
            <a:chExt cx="2976" cy="432"/>
          </a:xfrm>
        </p:grpSpPr>
        <p:sp>
          <p:nvSpPr>
            <p:cNvPr id="99342" name="AutoShape 14"/>
            <p:cNvSpPr>
              <a:spLocks noChangeArrowheads="1"/>
            </p:cNvSpPr>
            <p:nvPr/>
          </p:nvSpPr>
          <p:spPr bwMode="auto">
            <a:xfrm>
              <a:off x="240" y="75"/>
              <a:ext cx="2736" cy="288"/>
            </a:xfrm>
            <a:prstGeom prst="roundRect">
              <a:avLst>
                <a:gd name="adj" fmla="val 16667"/>
              </a:avLst>
            </a:prstGeom>
            <a:noFill/>
            <a:ln w="28575" cmpd="sng">
              <a:solidFill>
                <a:schemeClr val="hlink"/>
              </a:solidFill>
              <a:round/>
              <a:headEnd/>
              <a:tailEnd/>
            </a:ln>
            <a:effectLst>
              <a:outerShdw dist="99190" dir="2388334" algn="ctr" rotWithShape="0">
                <a:schemeClr val="bg2">
                  <a:alpha val="50000"/>
                </a:schemeClr>
              </a:outerShdw>
            </a:effectLst>
            <a:extLst>
              <a:ext uri="{909E8E84-426E-40DD-AFC4-6F175D3DCCD1}">
                <a14:hiddenFill xmlns:a14="http://schemas.microsoft.com/office/drawing/2010/main">
                  <a:solidFill>
                    <a:schemeClr val="hlink"/>
                  </a:solidFill>
                </a14:hiddenFill>
              </a:ext>
            </a:extLst>
          </p:spPr>
          <p:txBody>
            <a:bodyPr wrap="none" anchor="ctr"/>
            <a:lstStyle/>
            <a:p>
              <a:endParaRPr lang="zh-CN" altLang="en-US"/>
            </a:p>
          </p:txBody>
        </p:sp>
        <p:sp>
          <p:nvSpPr>
            <p:cNvPr id="99343" name="AutoShape 15"/>
            <p:cNvSpPr>
              <a:spLocks noChangeArrowheads="1"/>
            </p:cNvSpPr>
            <p:nvPr/>
          </p:nvSpPr>
          <p:spPr bwMode="auto">
            <a:xfrm>
              <a:off x="0" y="0"/>
              <a:ext cx="432" cy="432"/>
            </a:xfrm>
            <a:prstGeom prst="diamond">
              <a:avLst/>
            </a:prstGeom>
            <a:solidFill>
              <a:schemeClr val="hlink"/>
            </a:solidFill>
            <a:ln w="25400" cmpd="sng">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a:p>
          </p:txBody>
        </p:sp>
        <p:sp>
          <p:nvSpPr>
            <p:cNvPr id="99345" name="Text Box 17"/>
            <p:cNvSpPr txBox="1">
              <a:spLocks noChangeArrowheads="1"/>
            </p:cNvSpPr>
            <p:nvPr/>
          </p:nvSpPr>
          <p:spPr bwMode="auto">
            <a:xfrm>
              <a:off x="97" y="62"/>
              <a:ext cx="223" cy="28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latinLnBrk="0" hangingPunct="0"/>
              <a:r>
                <a:rPr lang="en-US" sz="2400">
                  <a:solidFill>
                    <a:schemeClr val="bg1"/>
                  </a:solidFill>
                  <a:latin typeface="Arial" pitchFamily="34" charset="0"/>
                  <a:ea typeface="宋体" pitchFamily="2" charset="-122"/>
                </a:rPr>
                <a:t>3</a:t>
              </a:r>
            </a:p>
          </p:txBody>
        </p:sp>
      </p:grpSp>
      <p:sp>
        <p:nvSpPr>
          <p:cNvPr id="99347" name="AutoShape 19"/>
          <p:cNvSpPr>
            <a:spLocks noChangeArrowheads="1"/>
          </p:cNvSpPr>
          <p:nvPr/>
        </p:nvSpPr>
        <p:spPr bwMode="auto">
          <a:xfrm>
            <a:off x="2720752" y="5316715"/>
            <a:ext cx="4343400" cy="457200"/>
          </a:xfrm>
          <a:prstGeom prst="roundRect">
            <a:avLst>
              <a:gd name="adj" fmla="val 16667"/>
            </a:avLst>
          </a:prstGeom>
          <a:noFill/>
          <a:ln w="28575" cmpd="sng">
            <a:solidFill>
              <a:schemeClr val="bg2">
                <a:lumMod val="75000"/>
              </a:schemeClr>
            </a:solidFill>
            <a:round/>
            <a:headEnd/>
            <a:tailEnd/>
          </a:ln>
          <a:effectLst>
            <a:outerShdw dist="99190" dir="2388334" algn="ctr" rotWithShape="0">
              <a:schemeClr val="bg2">
                <a:alpha val="50000"/>
              </a:schemeClr>
            </a:outerShdw>
          </a:effectLst>
          <a:extLst>
            <a:ext uri="{909E8E84-426E-40DD-AFC4-6F175D3DCCD1}">
              <a14:hiddenFill xmlns:a14="http://schemas.microsoft.com/office/drawing/2010/main">
                <a:solidFill>
                  <a:schemeClr val="folHlink"/>
                </a:solidFill>
              </a14:hiddenFill>
            </a:ext>
          </a:extLst>
        </p:spPr>
        <p:txBody>
          <a:bodyPr wrap="none" anchor="ctr"/>
          <a:lstStyle/>
          <a:p>
            <a:pPr algn="ctr" latinLnBrk="0"/>
            <a:endParaRPr lang="zh-CN" altLang="en-US">
              <a:latin typeface="Arial" pitchFamily="34" charset="0"/>
              <a:ea typeface="宋体" pitchFamily="2" charset="-122"/>
            </a:endParaRPr>
          </a:p>
        </p:txBody>
      </p:sp>
      <p:sp>
        <p:nvSpPr>
          <p:cNvPr id="99348" name="AutoShape 20"/>
          <p:cNvSpPr>
            <a:spLocks noChangeArrowheads="1"/>
          </p:cNvSpPr>
          <p:nvPr/>
        </p:nvSpPr>
        <p:spPr bwMode="auto">
          <a:xfrm>
            <a:off x="2339752" y="5197652"/>
            <a:ext cx="685800" cy="685800"/>
          </a:xfrm>
          <a:prstGeom prst="diamond">
            <a:avLst/>
          </a:prstGeom>
          <a:solidFill>
            <a:schemeClr val="bg2">
              <a:lumMod val="75000"/>
            </a:schemeClr>
          </a:solidFill>
          <a:ln w="25400" cmpd="sng">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a:p>
        </p:txBody>
      </p:sp>
      <p:sp>
        <p:nvSpPr>
          <p:cNvPr id="99349" name="Text Box 21"/>
          <p:cNvSpPr txBox="1">
            <a:spLocks noChangeArrowheads="1"/>
          </p:cNvSpPr>
          <p:nvPr/>
        </p:nvSpPr>
        <p:spPr bwMode="auto">
          <a:xfrm>
            <a:off x="2949352" y="5372277"/>
            <a:ext cx="3429000" cy="369332"/>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dirty="0" smtClean="0"/>
              <a:t>      6.5 </a:t>
            </a:r>
            <a:r>
              <a:rPr lang="zh-CN" altLang="zh-CN" b="1" dirty="0"/>
              <a:t>物联网</a:t>
            </a:r>
          </a:p>
        </p:txBody>
      </p:sp>
      <p:sp>
        <p:nvSpPr>
          <p:cNvPr id="99350" name="Text Box 22"/>
          <p:cNvSpPr txBox="1">
            <a:spLocks noChangeArrowheads="1"/>
          </p:cNvSpPr>
          <p:nvPr/>
        </p:nvSpPr>
        <p:spPr bwMode="auto">
          <a:xfrm>
            <a:off x="2493740" y="5296077"/>
            <a:ext cx="354013" cy="457200"/>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latinLnBrk="0" hangingPunct="0"/>
            <a:r>
              <a:rPr lang="en-US" sz="2400" dirty="0" smtClean="0">
                <a:solidFill>
                  <a:schemeClr val="bg1"/>
                </a:solidFill>
                <a:latin typeface="Arial" pitchFamily="34" charset="0"/>
                <a:ea typeface="宋体" pitchFamily="2" charset="-122"/>
              </a:rPr>
              <a:t>5</a:t>
            </a:r>
            <a:endParaRPr lang="en-US" sz="2400" dirty="0">
              <a:solidFill>
                <a:schemeClr val="bg1"/>
              </a:solidFill>
              <a:latin typeface="Arial" pitchFamily="34" charset="0"/>
              <a:ea typeface="宋体" pitchFamily="2" charset="-122"/>
            </a:endParaRPr>
          </a:p>
        </p:txBody>
      </p:sp>
      <p:grpSp>
        <p:nvGrpSpPr>
          <p:cNvPr id="23" name="Group 18"/>
          <p:cNvGrpSpPr>
            <a:grpSpLocks/>
          </p:cNvGrpSpPr>
          <p:nvPr/>
        </p:nvGrpSpPr>
        <p:grpSpPr bwMode="auto">
          <a:xfrm>
            <a:off x="2362200" y="4366859"/>
            <a:ext cx="4724400" cy="685800"/>
            <a:chOff x="0" y="0"/>
            <a:chExt cx="2976" cy="432"/>
          </a:xfrm>
        </p:grpSpPr>
        <p:sp>
          <p:nvSpPr>
            <p:cNvPr id="24" name="AutoShape 19"/>
            <p:cNvSpPr>
              <a:spLocks noChangeArrowheads="1"/>
            </p:cNvSpPr>
            <p:nvPr/>
          </p:nvSpPr>
          <p:spPr bwMode="auto">
            <a:xfrm>
              <a:off x="240" y="75"/>
              <a:ext cx="2736" cy="288"/>
            </a:xfrm>
            <a:prstGeom prst="roundRect">
              <a:avLst>
                <a:gd name="adj" fmla="val 16667"/>
              </a:avLst>
            </a:prstGeom>
            <a:noFill/>
            <a:ln w="28575" cmpd="sng">
              <a:solidFill>
                <a:schemeClr val="folHlink"/>
              </a:solidFill>
              <a:round/>
              <a:headEnd/>
              <a:tailEnd/>
            </a:ln>
            <a:effectLst>
              <a:outerShdw dist="99190" dir="2388334" algn="ctr" rotWithShape="0">
                <a:schemeClr val="bg2">
                  <a:alpha val="50000"/>
                </a:schemeClr>
              </a:outerShdw>
            </a:effectLst>
            <a:extLst>
              <a:ext uri="{909E8E84-426E-40DD-AFC4-6F175D3DCCD1}">
                <a14:hiddenFill xmlns:a14="http://schemas.microsoft.com/office/drawing/2010/main">
                  <a:solidFill>
                    <a:schemeClr val="folHlink"/>
                  </a:solidFill>
                </a14:hiddenFill>
              </a:ext>
            </a:extLst>
          </p:spPr>
          <p:txBody>
            <a:bodyPr wrap="none" anchor="ctr"/>
            <a:lstStyle/>
            <a:p>
              <a:pPr algn="ctr" latinLnBrk="0"/>
              <a:endParaRPr lang="zh-CN" altLang="en-US">
                <a:latin typeface="Arial" pitchFamily="34" charset="0"/>
                <a:ea typeface="宋体" pitchFamily="2" charset="-122"/>
              </a:endParaRPr>
            </a:p>
          </p:txBody>
        </p:sp>
        <p:sp>
          <p:nvSpPr>
            <p:cNvPr id="25" name="AutoShape 20"/>
            <p:cNvSpPr>
              <a:spLocks noChangeArrowheads="1"/>
            </p:cNvSpPr>
            <p:nvPr/>
          </p:nvSpPr>
          <p:spPr bwMode="auto">
            <a:xfrm>
              <a:off x="0" y="0"/>
              <a:ext cx="432" cy="432"/>
            </a:xfrm>
            <a:prstGeom prst="diamond">
              <a:avLst/>
            </a:prstGeom>
            <a:solidFill>
              <a:schemeClr val="folHlink"/>
            </a:solidFill>
            <a:ln w="25400" cmpd="sng">
              <a:solidFill>
                <a:schemeClr val="bg1"/>
              </a:solidFill>
              <a:miter lim="800000"/>
              <a:headEnd/>
              <a:tailEnd/>
            </a:ln>
            <a:effectLst>
              <a:outerShdw dist="63500" dir="2212194" algn="ctr" rotWithShape="0">
                <a:srgbClr val="333333">
                  <a:alpha val="50000"/>
                </a:srgbClr>
              </a:outerShdw>
            </a:effectLst>
          </p:spPr>
          <p:txBody>
            <a:bodyPr wrap="none" anchor="ctr"/>
            <a:lstStyle/>
            <a:p>
              <a:endParaRPr lang="zh-CN" altLang="en-US"/>
            </a:p>
          </p:txBody>
        </p:sp>
        <p:sp>
          <p:nvSpPr>
            <p:cNvPr id="26" name="Text Box 21"/>
            <p:cNvSpPr txBox="1">
              <a:spLocks noChangeArrowheads="1"/>
            </p:cNvSpPr>
            <p:nvPr/>
          </p:nvSpPr>
          <p:spPr bwMode="auto">
            <a:xfrm>
              <a:off x="384" y="110"/>
              <a:ext cx="2160" cy="23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latinLnBrk="0" hangingPunct="0"/>
              <a:endParaRPr lang="en-US" b="1" dirty="0">
                <a:latin typeface="Arial" pitchFamily="34" charset="0"/>
                <a:ea typeface="宋体" pitchFamily="2" charset="-122"/>
              </a:endParaRPr>
            </a:p>
          </p:txBody>
        </p:sp>
        <p:sp>
          <p:nvSpPr>
            <p:cNvPr id="27" name="Text Box 22"/>
            <p:cNvSpPr txBox="1">
              <a:spLocks noChangeArrowheads="1"/>
            </p:cNvSpPr>
            <p:nvPr/>
          </p:nvSpPr>
          <p:spPr bwMode="auto">
            <a:xfrm>
              <a:off x="97" y="62"/>
              <a:ext cx="223" cy="288"/>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p>
              <a:pPr algn="ctr" eaLnBrk="0" latinLnBrk="0" hangingPunct="0"/>
              <a:r>
                <a:rPr lang="en-US" sz="2400" dirty="0">
                  <a:solidFill>
                    <a:schemeClr val="bg1"/>
                  </a:solidFill>
                  <a:latin typeface="Arial" pitchFamily="34" charset="0"/>
                  <a:ea typeface="宋体" pitchFamily="2" charset="-122"/>
                </a:rPr>
                <a:t>4</a:t>
              </a:r>
            </a:p>
          </p:txBody>
        </p:sp>
      </p:grpSp>
      <p:sp>
        <p:nvSpPr>
          <p:cNvPr id="2" name="矩形 1"/>
          <p:cNvSpPr/>
          <p:nvPr/>
        </p:nvSpPr>
        <p:spPr>
          <a:xfrm>
            <a:off x="3272606" y="2091293"/>
            <a:ext cx="2598788" cy="369332"/>
          </a:xfrm>
          <a:prstGeom prst="rect">
            <a:avLst/>
          </a:prstGeom>
        </p:spPr>
        <p:txBody>
          <a:bodyPr wrap="none">
            <a:spAutoFit/>
          </a:bodyPr>
          <a:lstStyle/>
          <a:p>
            <a:r>
              <a:rPr lang="en-US" altLang="zh-CN" b="1" dirty="0"/>
              <a:t>6.1 </a:t>
            </a:r>
            <a:r>
              <a:rPr lang="zh-CN" altLang="zh-CN" b="1" dirty="0"/>
              <a:t>计算机网络基础知识</a:t>
            </a:r>
          </a:p>
        </p:txBody>
      </p:sp>
      <p:sp>
        <p:nvSpPr>
          <p:cNvPr id="3" name="矩形 2"/>
          <p:cNvSpPr/>
          <p:nvPr/>
        </p:nvSpPr>
        <p:spPr>
          <a:xfrm>
            <a:off x="3245423" y="2906197"/>
            <a:ext cx="2831224" cy="369332"/>
          </a:xfrm>
          <a:prstGeom prst="rect">
            <a:avLst/>
          </a:prstGeom>
        </p:spPr>
        <p:txBody>
          <a:bodyPr wrap="none">
            <a:spAutoFit/>
          </a:bodyPr>
          <a:lstStyle/>
          <a:p>
            <a:r>
              <a:rPr lang="en-US" altLang="zh-CN" b="1" dirty="0"/>
              <a:t>6.2 </a:t>
            </a:r>
            <a:r>
              <a:rPr lang="zh-CN" altLang="zh-CN" b="1" dirty="0"/>
              <a:t>计算机网络的体系结构</a:t>
            </a:r>
          </a:p>
        </p:txBody>
      </p:sp>
      <p:sp>
        <p:nvSpPr>
          <p:cNvPr id="4" name="矩形 3"/>
          <p:cNvSpPr/>
          <p:nvPr/>
        </p:nvSpPr>
        <p:spPr>
          <a:xfrm>
            <a:off x="3276550" y="3739634"/>
            <a:ext cx="1669047" cy="369332"/>
          </a:xfrm>
          <a:prstGeom prst="rect">
            <a:avLst/>
          </a:prstGeom>
        </p:spPr>
        <p:txBody>
          <a:bodyPr wrap="none">
            <a:spAutoFit/>
          </a:bodyPr>
          <a:lstStyle/>
          <a:p>
            <a:r>
              <a:rPr lang="en-US" altLang="zh-CN" b="1" dirty="0"/>
              <a:t>6.3 </a:t>
            </a:r>
            <a:r>
              <a:rPr lang="zh-CN" altLang="zh-CN" b="1" dirty="0"/>
              <a:t>局域网技术</a:t>
            </a:r>
          </a:p>
        </p:txBody>
      </p:sp>
      <p:sp>
        <p:nvSpPr>
          <p:cNvPr id="5" name="矩形 4"/>
          <p:cNvSpPr/>
          <p:nvPr/>
        </p:nvSpPr>
        <p:spPr>
          <a:xfrm>
            <a:off x="3276550" y="4551401"/>
            <a:ext cx="2543132" cy="369332"/>
          </a:xfrm>
          <a:prstGeom prst="rect">
            <a:avLst/>
          </a:prstGeom>
        </p:spPr>
        <p:txBody>
          <a:bodyPr wrap="none">
            <a:spAutoFit/>
          </a:bodyPr>
          <a:lstStyle/>
          <a:p>
            <a:r>
              <a:rPr lang="en-US" altLang="zh-CN" b="1" dirty="0"/>
              <a:t>6.4 Internet </a:t>
            </a:r>
            <a:r>
              <a:rPr lang="zh-CN" altLang="zh-CN" b="1" dirty="0"/>
              <a:t>技术与应用</a:t>
            </a:r>
          </a:p>
        </p:txBody>
      </p:sp>
      <p:sp>
        <p:nvSpPr>
          <p:cNvPr id="6" name="页脚占位符 5"/>
          <p:cNvSpPr>
            <a:spLocks noGrp="1"/>
          </p:cNvSpPr>
          <p:nvPr>
            <p:ph type="ftr" sz="quarter" idx="11"/>
          </p:nvPr>
        </p:nvSpPr>
        <p:spPr/>
        <p:txBody>
          <a:bodyPr/>
          <a:lstStyle/>
          <a:p>
            <a:r>
              <a:rPr lang="zh-CN" altLang="en-US" dirty="0" smtClean="0"/>
              <a:t>第</a:t>
            </a:r>
            <a:r>
              <a:rPr lang="en-US" altLang="zh-CN" dirty="0" smtClean="0"/>
              <a:t>6</a:t>
            </a:r>
            <a:r>
              <a:rPr lang="zh-CN" altLang="en-US" dirty="0" smtClean="0"/>
              <a:t>章 计算机网络与</a:t>
            </a:r>
            <a:r>
              <a:rPr lang="en-US" altLang="zh-CN" dirty="0" smtClean="0"/>
              <a:t>Internet</a:t>
            </a:r>
            <a:r>
              <a:rPr lang="zh-CN" altLang="en-US" dirty="0" smtClean="0"/>
              <a:t>应用</a:t>
            </a:r>
            <a:endParaRPr lang="zh-CN" altLang="en-US" dirty="0"/>
          </a:p>
        </p:txBody>
      </p:sp>
      <p:sp>
        <p:nvSpPr>
          <p:cNvPr id="7" name="灯片编号占位符 6"/>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39012007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6.2.1 </a:t>
            </a:r>
            <a:r>
              <a:rPr lang="zh-CN" altLang="zh-CN" b="1" dirty="0"/>
              <a:t>网络体系结构的基本概念</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20</a:t>
            </a:fld>
            <a:endParaRPr lang="zh-CN" altLang="en-US"/>
          </a:p>
        </p:txBody>
      </p:sp>
      <p:sp>
        <p:nvSpPr>
          <p:cNvPr id="5" name="内容占位符 4"/>
          <p:cNvSpPr>
            <a:spLocks noGrp="1"/>
          </p:cNvSpPr>
          <p:nvPr>
            <p:ph sz="quarter" idx="1"/>
          </p:nvPr>
        </p:nvSpPr>
        <p:spPr/>
        <p:txBody>
          <a:bodyPr>
            <a:normAutofit/>
          </a:bodyPr>
          <a:lstStyle/>
          <a:p>
            <a:r>
              <a:rPr lang="en-US" altLang="zh-CN" b="1" dirty="0"/>
              <a:t>1</a:t>
            </a:r>
            <a:r>
              <a:rPr lang="zh-CN" altLang="zh-CN" b="1" dirty="0"/>
              <a:t>．计算机网络</a:t>
            </a:r>
            <a:r>
              <a:rPr lang="zh-CN" altLang="zh-CN" b="1" dirty="0" smtClean="0"/>
              <a:t>协议</a:t>
            </a:r>
            <a:endParaRPr lang="en-US" altLang="zh-CN" b="1" dirty="0" smtClean="0"/>
          </a:p>
          <a:p>
            <a:r>
              <a:rPr lang="zh-CN" altLang="zh-CN" dirty="0"/>
              <a:t>在计算机网络中，为了实现各种服务，就要在计算机系统之间进行通信和对话。为了使通信双方能够正确理解、接受和执行，就要遵守相同的规定，就像两个人交谈时必须采用双方听得懂的语言和语速。具体地说，在怎样通信、通信内容以及何时通信方面，两个对象要遵从相互可以接受的一组约定和规则，这些约定和规则的集合称为协议。因此，网络协议就是为进行网络中的数据通信或数据交换而建立的规则、标准或约定</a:t>
            </a:r>
            <a:r>
              <a:rPr lang="zh-CN" altLang="zh-CN" dirty="0" smtClean="0"/>
              <a:t>。</a:t>
            </a:r>
            <a:endParaRPr lang="zh-CN" altLang="zh-CN" b="1" dirty="0"/>
          </a:p>
          <a:p>
            <a:endParaRPr lang="zh-CN" altLang="en-US" dirty="0"/>
          </a:p>
        </p:txBody>
      </p:sp>
    </p:spTree>
    <p:extLst>
      <p:ext uri="{BB962C8B-B14F-4D97-AF65-F5344CB8AC3E}">
        <p14:creationId xmlns:p14="http://schemas.microsoft.com/office/powerpoint/2010/main" val="297849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6.2.1 </a:t>
            </a:r>
            <a:r>
              <a:rPr lang="zh-CN" altLang="zh-CN" b="1" dirty="0"/>
              <a:t>网络体系结构的基本概念</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21</a:t>
            </a:fld>
            <a:endParaRPr lang="zh-CN" altLang="en-US"/>
          </a:p>
        </p:txBody>
      </p:sp>
      <p:sp>
        <p:nvSpPr>
          <p:cNvPr id="5" name="内容占位符 4"/>
          <p:cNvSpPr>
            <a:spLocks noGrp="1"/>
          </p:cNvSpPr>
          <p:nvPr>
            <p:ph sz="quarter" idx="1"/>
          </p:nvPr>
        </p:nvSpPr>
        <p:spPr/>
        <p:txBody>
          <a:bodyPr>
            <a:normAutofit/>
          </a:bodyPr>
          <a:lstStyle/>
          <a:p>
            <a:r>
              <a:rPr lang="en-US" altLang="zh-CN" b="1" dirty="0"/>
              <a:t>1</a:t>
            </a:r>
            <a:r>
              <a:rPr lang="zh-CN" altLang="zh-CN" b="1" dirty="0"/>
              <a:t>．计算机网络</a:t>
            </a:r>
            <a:r>
              <a:rPr lang="zh-CN" altLang="zh-CN" b="1" dirty="0" smtClean="0"/>
              <a:t>协议</a:t>
            </a:r>
            <a:endParaRPr lang="en-US" altLang="zh-CN" b="1" dirty="0" smtClean="0"/>
          </a:p>
          <a:p>
            <a:r>
              <a:rPr lang="zh-CN" altLang="zh-CN" dirty="0"/>
              <a:t>在计算机网络中，为了实现各种服务，就要在计算机系统之间进行通信和对话。为了使通信双方能够正确理解、接受和执行，就要遵守相同的规定，就像两个人交谈时必须采用双方听得懂的语言和语速。具体地说，在怎样通信、通信内容以及何时通信方面，两个对象要遵从相互可以接受的一组约定和规则，这些约定和规则的集合称为协议。因此，网络协议就是为进行网络中的数据通信或数据交换而建立的规则、标准或约定</a:t>
            </a:r>
            <a:r>
              <a:rPr lang="zh-CN" altLang="zh-CN" dirty="0" smtClean="0"/>
              <a:t>。</a:t>
            </a:r>
            <a:endParaRPr lang="zh-CN" altLang="zh-CN" b="1" dirty="0"/>
          </a:p>
          <a:p>
            <a:endParaRPr lang="zh-CN" altLang="en-US" dirty="0"/>
          </a:p>
        </p:txBody>
      </p:sp>
    </p:spTree>
    <p:extLst>
      <p:ext uri="{BB962C8B-B14F-4D97-AF65-F5344CB8AC3E}">
        <p14:creationId xmlns:p14="http://schemas.microsoft.com/office/powerpoint/2010/main" val="1613683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a:t>6.2.1 </a:t>
            </a:r>
            <a:r>
              <a:rPr lang="zh-CN" altLang="zh-CN" sz="3600" b="1" dirty="0"/>
              <a:t>网络体系结构的基本</a:t>
            </a:r>
            <a:r>
              <a:rPr lang="zh-CN" altLang="zh-CN" sz="3600" b="1" dirty="0" smtClean="0"/>
              <a:t>概念</a:t>
            </a:r>
            <a:r>
              <a:rPr lang="zh-CN" altLang="en-US" sz="3600" b="1" dirty="0" smtClean="0"/>
              <a:t>（续）</a:t>
            </a:r>
            <a:r>
              <a:rPr lang="zh-CN" altLang="zh-CN" sz="3600" b="1" dirty="0"/>
              <a:t/>
            </a:r>
            <a:br>
              <a:rPr lang="zh-CN" altLang="zh-CN" sz="3600" b="1" dirty="0"/>
            </a:b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22</a:t>
            </a:fld>
            <a:endParaRPr lang="zh-CN" altLang="en-US"/>
          </a:p>
        </p:txBody>
      </p:sp>
      <p:sp>
        <p:nvSpPr>
          <p:cNvPr id="5" name="内容占位符 4"/>
          <p:cNvSpPr>
            <a:spLocks noGrp="1"/>
          </p:cNvSpPr>
          <p:nvPr>
            <p:ph sz="quarter" idx="1"/>
          </p:nvPr>
        </p:nvSpPr>
        <p:spPr/>
        <p:txBody>
          <a:bodyPr/>
          <a:lstStyle/>
          <a:p>
            <a:pPr marL="0" indent="0">
              <a:buNone/>
            </a:pPr>
            <a:r>
              <a:rPr lang="zh-CN" altLang="zh-CN" dirty="0"/>
              <a:t>一般来说，网络协议由语法、语义和时序三大要素组成。 </a:t>
            </a:r>
          </a:p>
          <a:p>
            <a:r>
              <a:rPr lang="zh-CN" altLang="zh-CN" dirty="0"/>
              <a:t>语法（</a:t>
            </a:r>
            <a:r>
              <a:rPr lang="en-US" altLang="zh-CN" dirty="0"/>
              <a:t>Syntax</a:t>
            </a:r>
            <a:r>
              <a:rPr lang="zh-CN" altLang="zh-CN" dirty="0"/>
              <a:t>）：规定了通信双方“如何讲”，即确定用户数据与控制信息的结构与格式。</a:t>
            </a:r>
          </a:p>
          <a:p>
            <a:r>
              <a:rPr lang="zh-CN" altLang="zh-CN" dirty="0"/>
              <a:t>语义（</a:t>
            </a:r>
            <a:r>
              <a:rPr lang="en-US" altLang="zh-CN" dirty="0"/>
              <a:t>Semantics</a:t>
            </a:r>
            <a:r>
              <a:rPr lang="zh-CN" altLang="zh-CN" dirty="0"/>
              <a:t>）：规定通信的双方准备“讲什么”，即需要发出何种控制信息，完成何种动作以及做出何种应答。</a:t>
            </a:r>
          </a:p>
          <a:p>
            <a:r>
              <a:rPr lang="zh-CN" altLang="zh-CN" dirty="0"/>
              <a:t>时序（</a:t>
            </a:r>
            <a:r>
              <a:rPr lang="en-US" altLang="zh-CN" dirty="0"/>
              <a:t>Timing</a:t>
            </a:r>
            <a:r>
              <a:rPr lang="zh-CN" altLang="zh-CN" dirty="0"/>
              <a:t>）：又可称为“同步”，规定了双方“何时进行通信”，即事件实现顺序的详细说明。</a:t>
            </a:r>
          </a:p>
          <a:p>
            <a:endParaRPr lang="zh-CN" altLang="en-US" dirty="0"/>
          </a:p>
        </p:txBody>
      </p:sp>
    </p:spTree>
    <p:extLst>
      <p:ext uri="{BB962C8B-B14F-4D97-AF65-F5344CB8AC3E}">
        <p14:creationId xmlns:p14="http://schemas.microsoft.com/office/powerpoint/2010/main" val="132965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left)">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lstStyle/>
          <a:p>
            <a:r>
              <a:rPr lang="en-US" altLang="zh-CN" sz="3600" b="1" dirty="0">
                <a:solidFill>
                  <a:srgbClr val="696464"/>
                </a:solidFill>
              </a:rPr>
              <a:t>6.2.1 </a:t>
            </a:r>
            <a:r>
              <a:rPr lang="zh-CN" altLang="zh-CN" sz="3600" b="1" dirty="0">
                <a:solidFill>
                  <a:srgbClr val="696464"/>
                </a:solidFill>
              </a:rPr>
              <a:t>网络体系结构的基本概念</a:t>
            </a:r>
            <a:r>
              <a:rPr lang="zh-CN" altLang="en-US" sz="3600" b="1" dirty="0">
                <a:solidFill>
                  <a:srgbClr val="696464"/>
                </a:solidFill>
              </a:rPr>
              <a:t>（续）</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23</a:t>
            </a:fld>
            <a:endParaRPr lang="zh-CN" altLang="en-US"/>
          </a:p>
        </p:txBody>
      </p:sp>
      <p:sp>
        <p:nvSpPr>
          <p:cNvPr id="5" name="内容占位符 4"/>
          <p:cNvSpPr>
            <a:spLocks noGrp="1"/>
          </p:cNvSpPr>
          <p:nvPr>
            <p:ph sz="quarter" idx="1"/>
          </p:nvPr>
        </p:nvSpPr>
        <p:spPr/>
        <p:txBody>
          <a:bodyPr>
            <a:normAutofit/>
          </a:bodyPr>
          <a:lstStyle/>
          <a:p>
            <a:pPr marL="0" indent="0">
              <a:lnSpc>
                <a:spcPct val="120000"/>
              </a:lnSpc>
              <a:spcBef>
                <a:spcPts val="0"/>
              </a:spcBef>
              <a:buNone/>
            </a:pPr>
            <a:r>
              <a:rPr lang="en-US" altLang="zh-CN" sz="2800" b="1" dirty="0"/>
              <a:t>2</a:t>
            </a:r>
            <a:r>
              <a:rPr lang="zh-CN" altLang="zh-CN" sz="2800" b="1" dirty="0"/>
              <a:t>．网络体系结构</a:t>
            </a:r>
          </a:p>
          <a:p>
            <a:pPr marL="0" indent="0">
              <a:lnSpc>
                <a:spcPct val="120000"/>
              </a:lnSpc>
              <a:spcBef>
                <a:spcPts val="0"/>
              </a:spcBef>
            </a:pPr>
            <a:r>
              <a:rPr lang="zh-CN" altLang="zh-CN" dirty="0"/>
              <a:t>（</a:t>
            </a:r>
            <a:r>
              <a:rPr lang="en-US" altLang="zh-CN" dirty="0"/>
              <a:t>1</a:t>
            </a:r>
            <a:r>
              <a:rPr lang="zh-CN" altLang="zh-CN" dirty="0"/>
              <a:t>）网络体系结构的定义</a:t>
            </a:r>
          </a:p>
          <a:p>
            <a:pPr indent="0">
              <a:lnSpc>
                <a:spcPct val="120000"/>
              </a:lnSpc>
              <a:spcBef>
                <a:spcPts val="0"/>
              </a:spcBef>
              <a:buNone/>
            </a:pPr>
            <a:r>
              <a:rPr lang="zh-CN" altLang="zh-CN" dirty="0"/>
              <a:t>网络体系结构是指计算机网络的各组成部分及计算机网络本身所必须实现的功能的精确定义，更直接地说，是计算机网络中的层次、各层的协议以及层间的接口的集合</a:t>
            </a:r>
            <a:r>
              <a:rPr lang="zh-CN" altLang="zh-CN" dirty="0" smtClean="0"/>
              <a:t>。</a:t>
            </a:r>
            <a:endParaRPr lang="en-US" altLang="zh-CN" dirty="0" smtClean="0"/>
          </a:p>
          <a:p>
            <a:pPr>
              <a:lnSpc>
                <a:spcPct val="120000"/>
              </a:lnSpc>
              <a:spcBef>
                <a:spcPts val="0"/>
              </a:spcBef>
            </a:pPr>
            <a:endParaRPr lang="zh-CN" altLang="en-US" dirty="0"/>
          </a:p>
        </p:txBody>
      </p:sp>
    </p:spTree>
    <p:extLst>
      <p:ext uri="{BB962C8B-B14F-4D97-AF65-F5344CB8AC3E}">
        <p14:creationId xmlns:p14="http://schemas.microsoft.com/office/powerpoint/2010/main" val="343089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left)">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left)">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fontScale="90000"/>
          </a:bodyPr>
          <a:lstStyle/>
          <a:p>
            <a:r>
              <a:rPr lang="en-US" altLang="zh-CN" b="1" dirty="0">
                <a:solidFill>
                  <a:srgbClr val="696464"/>
                </a:solidFill>
              </a:rPr>
              <a:t>6.2.1 </a:t>
            </a:r>
            <a:r>
              <a:rPr lang="zh-CN" altLang="zh-CN" b="1" dirty="0">
                <a:solidFill>
                  <a:srgbClr val="696464"/>
                </a:solidFill>
              </a:rPr>
              <a:t>网络体系结构的基本概念</a:t>
            </a:r>
            <a:r>
              <a:rPr lang="zh-CN" altLang="en-US" b="1" dirty="0">
                <a:solidFill>
                  <a:srgbClr val="696464"/>
                </a:solidFill>
              </a:rPr>
              <a:t>（续）</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24</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781782437"/>
              </p:ext>
            </p:extLst>
          </p:nvPr>
        </p:nvGraphicFramePr>
        <p:xfrm>
          <a:off x="827584" y="1628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55576" y="1250176"/>
            <a:ext cx="5760640" cy="738664"/>
          </a:xfrm>
          <a:prstGeom prst="rect">
            <a:avLst/>
          </a:prstGeom>
          <a:noFill/>
        </p:spPr>
        <p:txBody>
          <a:bodyPr wrap="square" rtlCol="0">
            <a:spAutoFit/>
          </a:bodyPr>
          <a:lstStyle/>
          <a:p>
            <a:pPr lvl="0"/>
            <a:r>
              <a:rPr lang="zh-CN" altLang="zh-CN" sz="2400" dirty="0"/>
              <a:t>（</a:t>
            </a:r>
            <a:r>
              <a:rPr lang="en-US" altLang="zh-CN" sz="2400" dirty="0"/>
              <a:t>2</a:t>
            </a:r>
            <a:r>
              <a:rPr lang="zh-CN" altLang="zh-CN" sz="2400" dirty="0"/>
              <a:t>）网络体系结构的分层原则</a:t>
            </a:r>
          </a:p>
          <a:p>
            <a:endParaRPr lang="zh-CN" altLang="en-US" dirty="0"/>
          </a:p>
        </p:txBody>
      </p:sp>
    </p:spTree>
    <p:extLst>
      <p:ext uri="{BB962C8B-B14F-4D97-AF65-F5344CB8AC3E}">
        <p14:creationId xmlns:p14="http://schemas.microsoft.com/office/powerpoint/2010/main" val="41378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fontScale="90000"/>
          </a:bodyPr>
          <a:lstStyle/>
          <a:p>
            <a:r>
              <a:rPr lang="en-US" altLang="zh-CN" b="1" dirty="0">
                <a:solidFill>
                  <a:srgbClr val="696464"/>
                </a:solidFill>
              </a:rPr>
              <a:t>6.2.1 </a:t>
            </a:r>
            <a:r>
              <a:rPr lang="zh-CN" altLang="zh-CN" b="1" dirty="0">
                <a:solidFill>
                  <a:srgbClr val="696464"/>
                </a:solidFill>
              </a:rPr>
              <a:t>网络体系结构的基本概念</a:t>
            </a:r>
            <a:r>
              <a:rPr lang="zh-CN" altLang="en-US" b="1" dirty="0">
                <a:solidFill>
                  <a:srgbClr val="696464"/>
                </a:solidFill>
              </a:rPr>
              <a:t>（续）</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072634084"/>
              </p:ext>
            </p:extLst>
          </p:nvPr>
        </p:nvGraphicFramePr>
        <p:xfrm>
          <a:off x="827584" y="1628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755576" y="1250176"/>
            <a:ext cx="5760640" cy="738664"/>
          </a:xfrm>
          <a:prstGeom prst="rect">
            <a:avLst/>
          </a:prstGeom>
          <a:noFill/>
        </p:spPr>
        <p:txBody>
          <a:bodyPr wrap="square" rtlCol="0">
            <a:spAutoFit/>
          </a:bodyPr>
          <a:lstStyle/>
          <a:p>
            <a:pPr lvl="0"/>
            <a:r>
              <a:rPr lang="zh-CN" altLang="zh-CN" sz="2400" dirty="0"/>
              <a:t>（</a:t>
            </a:r>
            <a:r>
              <a:rPr lang="en-US" altLang="zh-CN" sz="2400" dirty="0"/>
              <a:t>3</a:t>
            </a:r>
            <a:r>
              <a:rPr lang="zh-CN" altLang="zh-CN" sz="2400" dirty="0"/>
              <a:t>）网络体系层次结构的</a:t>
            </a:r>
            <a:r>
              <a:rPr lang="zh-CN" altLang="zh-CN" sz="2400" dirty="0" smtClean="0"/>
              <a:t>优点</a:t>
            </a:r>
          </a:p>
          <a:p>
            <a:endParaRPr lang="zh-CN" altLang="en-US" dirty="0"/>
          </a:p>
        </p:txBody>
      </p:sp>
    </p:spTree>
    <p:extLst>
      <p:ext uri="{BB962C8B-B14F-4D97-AF65-F5344CB8AC3E}">
        <p14:creationId xmlns:p14="http://schemas.microsoft.com/office/powerpoint/2010/main" val="2129253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6.2.2 OSI</a:t>
            </a:r>
            <a:r>
              <a:rPr lang="zh-CN" altLang="zh-CN" b="1" dirty="0"/>
              <a:t>参考模型</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26</a:t>
            </a:fld>
            <a:endParaRPr lang="zh-CN" altLang="en-US"/>
          </a:p>
        </p:txBody>
      </p:sp>
      <p:sp>
        <p:nvSpPr>
          <p:cNvPr id="11" name="任意多边形 10"/>
          <p:cNvSpPr/>
          <p:nvPr/>
        </p:nvSpPr>
        <p:spPr>
          <a:xfrm>
            <a:off x="1681432" y="1131645"/>
            <a:ext cx="6130928" cy="1543325"/>
          </a:xfrm>
          <a:custGeom>
            <a:avLst/>
            <a:gdLst>
              <a:gd name="connsiteX0" fmla="*/ 0 w 3818191"/>
              <a:gd name="connsiteY0" fmla="*/ 0 h 1193184"/>
              <a:gd name="connsiteX1" fmla="*/ 3818191 w 3818191"/>
              <a:gd name="connsiteY1" fmla="*/ 0 h 1193184"/>
              <a:gd name="connsiteX2" fmla="*/ 3818191 w 3818191"/>
              <a:gd name="connsiteY2" fmla="*/ 1193184 h 1193184"/>
              <a:gd name="connsiteX3" fmla="*/ 0 w 3818191"/>
              <a:gd name="connsiteY3" fmla="*/ 1193184 h 1193184"/>
              <a:gd name="connsiteX4" fmla="*/ 0 w 3818191"/>
              <a:gd name="connsiteY4" fmla="*/ 0 h 119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191" h="1193184">
                <a:moveTo>
                  <a:pt x="0" y="0"/>
                </a:moveTo>
                <a:lnTo>
                  <a:pt x="3818191" y="0"/>
                </a:lnTo>
                <a:lnTo>
                  <a:pt x="3818191" y="1193184"/>
                </a:lnTo>
                <a:lnTo>
                  <a:pt x="0" y="1193184"/>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808184" tIns="30480" rIns="30480" bIns="30480" numCol="1" spcCol="1270" anchor="ctr" anchorCtr="0">
            <a:noAutofit/>
          </a:bodyPr>
          <a:lstStyle/>
          <a:p>
            <a:pPr lvl="0" algn="l" defTabSz="355600" rtl="0">
              <a:lnSpc>
                <a:spcPct val="90000"/>
              </a:lnSpc>
              <a:spcBef>
                <a:spcPct val="0"/>
              </a:spcBef>
              <a:spcAft>
                <a:spcPct val="35000"/>
              </a:spcAft>
            </a:pPr>
            <a:r>
              <a:rPr lang="en-US" dirty="0"/>
              <a:t>1974</a:t>
            </a:r>
            <a:r>
              <a:rPr lang="zh-CN" dirty="0"/>
              <a:t>年美国</a:t>
            </a:r>
            <a:r>
              <a:rPr lang="en-US" dirty="0"/>
              <a:t>IBM</a:t>
            </a:r>
            <a:r>
              <a:rPr lang="zh-CN" dirty="0"/>
              <a:t>公司按照分层的方法制定了系统网络体系结构</a:t>
            </a:r>
            <a:r>
              <a:rPr lang="en-US" dirty="0"/>
              <a:t>SNA</a:t>
            </a:r>
            <a:r>
              <a:rPr lang="zh-CN" dirty="0"/>
              <a:t>（</a:t>
            </a:r>
            <a:r>
              <a:rPr lang="en-US" dirty="0"/>
              <a:t>System Network Architecture</a:t>
            </a:r>
            <a:r>
              <a:rPr lang="zh-CN" dirty="0"/>
              <a:t>）。</a:t>
            </a:r>
            <a:r>
              <a:rPr lang="en-US" dirty="0"/>
              <a:t>SNA</a:t>
            </a:r>
            <a:r>
              <a:rPr lang="zh-CN" dirty="0"/>
              <a:t>已成为世界上较广泛使用的一种网络体系结构。</a:t>
            </a:r>
          </a:p>
        </p:txBody>
      </p:sp>
      <p:sp>
        <p:nvSpPr>
          <p:cNvPr id="12" name="矩形 11"/>
          <p:cNvSpPr/>
          <p:nvPr/>
        </p:nvSpPr>
        <p:spPr>
          <a:xfrm>
            <a:off x="1183660" y="1131645"/>
            <a:ext cx="680518" cy="1185865"/>
          </a:xfrm>
          <a:prstGeom prst="rect">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3" name="任意多边形 12"/>
          <p:cNvSpPr/>
          <p:nvPr/>
        </p:nvSpPr>
        <p:spPr>
          <a:xfrm>
            <a:off x="1681432" y="2924944"/>
            <a:ext cx="6130928" cy="1872208"/>
          </a:xfrm>
          <a:custGeom>
            <a:avLst/>
            <a:gdLst>
              <a:gd name="connsiteX0" fmla="*/ 0 w 3818191"/>
              <a:gd name="connsiteY0" fmla="*/ 0 h 1193184"/>
              <a:gd name="connsiteX1" fmla="*/ 3818191 w 3818191"/>
              <a:gd name="connsiteY1" fmla="*/ 0 h 1193184"/>
              <a:gd name="connsiteX2" fmla="*/ 3818191 w 3818191"/>
              <a:gd name="connsiteY2" fmla="*/ 1193184 h 1193184"/>
              <a:gd name="connsiteX3" fmla="*/ 0 w 3818191"/>
              <a:gd name="connsiteY3" fmla="*/ 1193184 h 1193184"/>
              <a:gd name="connsiteX4" fmla="*/ 0 w 3818191"/>
              <a:gd name="connsiteY4" fmla="*/ 0 h 119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191" h="1193184">
                <a:moveTo>
                  <a:pt x="0" y="0"/>
                </a:moveTo>
                <a:lnTo>
                  <a:pt x="3818191" y="0"/>
                </a:lnTo>
                <a:lnTo>
                  <a:pt x="3818191" y="1193184"/>
                </a:lnTo>
                <a:lnTo>
                  <a:pt x="0" y="1193184"/>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808184" tIns="30480" rIns="30480" bIns="30480" numCol="1" spcCol="1270" anchor="ctr" anchorCtr="0">
            <a:noAutofit/>
          </a:bodyPr>
          <a:lstStyle/>
          <a:p>
            <a:pPr lvl="0" algn="l" defTabSz="355600" rtl="0">
              <a:lnSpc>
                <a:spcPct val="90000"/>
              </a:lnSpc>
              <a:spcBef>
                <a:spcPct val="0"/>
              </a:spcBef>
            </a:pPr>
            <a:r>
              <a:rPr lang="zh-CN" kern="1200" dirty="0" smtClean="0"/>
              <a:t>为了使不同体系结构的计算机网络都能互联，国际标准化组织</a:t>
            </a:r>
            <a:r>
              <a:rPr lang="en-US" kern="1200" dirty="0" smtClean="0"/>
              <a:t>ISO</a:t>
            </a:r>
            <a:r>
              <a:rPr lang="zh-CN" kern="1200" dirty="0" smtClean="0"/>
              <a:t>于</a:t>
            </a:r>
            <a:r>
              <a:rPr lang="en-US" kern="1200" dirty="0" smtClean="0"/>
              <a:t>1977</a:t>
            </a:r>
            <a:r>
              <a:rPr lang="zh-CN" kern="1200" dirty="0" smtClean="0"/>
              <a:t>年成立专门机构研究这个问题。</a:t>
            </a:r>
            <a:r>
              <a:rPr lang="en-US" kern="1200" dirty="0" smtClean="0"/>
              <a:t>1978</a:t>
            </a:r>
            <a:r>
              <a:rPr lang="zh-CN" kern="1200" dirty="0" smtClean="0"/>
              <a:t>年</a:t>
            </a:r>
            <a:r>
              <a:rPr lang="en-US" kern="1200" dirty="0" smtClean="0"/>
              <a:t>ISO</a:t>
            </a:r>
            <a:r>
              <a:rPr lang="zh-CN" kern="1200" dirty="0" smtClean="0"/>
              <a:t>提出了“异种机连网标准”的框架结构，这就是著名的开放系统互联基本参考模型</a:t>
            </a:r>
            <a:r>
              <a:rPr lang="en-US" kern="1200" dirty="0" smtClean="0"/>
              <a:t> </a:t>
            </a:r>
            <a:r>
              <a:rPr lang="zh-CN" kern="1200" dirty="0" smtClean="0"/>
              <a:t>，简称为</a:t>
            </a:r>
            <a:r>
              <a:rPr lang="en-US" kern="1200" dirty="0" smtClean="0"/>
              <a:t> OSI </a:t>
            </a:r>
            <a:r>
              <a:rPr lang="zh-CN" kern="1200" dirty="0" smtClean="0"/>
              <a:t>。“开放”这个词表示：只要遵循</a:t>
            </a:r>
            <a:r>
              <a:rPr lang="en-US" kern="1200" dirty="0" smtClean="0"/>
              <a:t>OSI</a:t>
            </a:r>
            <a:r>
              <a:rPr lang="zh-CN" kern="1200" dirty="0" smtClean="0"/>
              <a:t>标准，一个系统可以和位于世界上任何地方的遵循</a:t>
            </a:r>
            <a:r>
              <a:rPr lang="en-US" kern="1200" dirty="0" smtClean="0"/>
              <a:t>OSI</a:t>
            </a:r>
            <a:r>
              <a:rPr lang="zh-CN" kern="1200" dirty="0" smtClean="0"/>
              <a:t>标准的其他任何系统进行连接。</a:t>
            </a:r>
            <a:endParaRPr lang="zh-CN" kern="1200" dirty="0"/>
          </a:p>
        </p:txBody>
      </p:sp>
      <p:sp>
        <p:nvSpPr>
          <p:cNvPr id="14" name="矩形 13"/>
          <p:cNvSpPr/>
          <p:nvPr/>
        </p:nvSpPr>
        <p:spPr>
          <a:xfrm>
            <a:off x="1145832" y="2924944"/>
            <a:ext cx="685725" cy="1152128"/>
          </a:xfrm>
          <a:prstGeom prst="rect">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5" name="任意多边形 14"/>
          <p:cNvSpPr/>
          <p:nvPr/>
        </p:nvSpPr>
        <p:spPr>
          <a:xfrm>
            <a:off x="1681432" y="5017397"/>
            <a:ext cx="6130928" cy="1291923"/>
          </a:xfrm>
          <a:custGeom>
            <a:avLst/>
            <a:gdLst>
              <a:gd name="connsiteX0" fmla="*/ 0 w 3818191"/>
              <a:gd name="connsiteY0" fmla="*/ 0 h 1193184"/>
              <a:gd name="connsiteX1" fmla="*/ 3818191 w 3818191"/>
              <a:gd name="connsiteY1" fmla="*/ 0 h 1193184"/>
              <a:gd name="connsiteX2" fmla="*/ 3818191 w 3818191"/>
              <a:gd name="connsiteY2" fmla="*/ 1193184 h 1193184"/>
              <a:gd name="connsiteX3" fmla="*/ 0 w 3818191"/>
              <a:gd name="connsiteY3" fmla="*/ 1193184 h 1193184"/>
              <a:gd name="connsiteX4" fmla="*/ 0 w 3818191"/>
              <a:gd name="connsiteY4" fmla="*/ 0 h 11931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191" h="1193184">
                <a:moveTo>
                  <a:pt x="0" y="0"/>
                </a:moveTo>
                <a:lnTo>
                  <a:pt x="3818191" y="0"/>
                </a:lnTo>
                <a:lnTo>
                  <a:pt x="3818191" y="1193184"/>
                </a:lnTo>
                <a:lnTo>
                  <a:pt x="0" y="1193184"/>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accent1">
              <a:hueOff val="0"/>
              <a:satOff val="0"/>
              <a:lumOff val="0"/>
              <a:alphaOff val="0"/>
            </a:schemeClr>
          </a:lnRef>
          <a:fillRef idx="1">
            <a:schemeClr val="lt1">
              <a:alpha val="40000"/>
              <a:hueOff val="0"/>
              <a:satOff val="0"/>
              <a:lumOff val="0"/>
              <a:alphaOff val="0"/>
            </a:schemeClr>
          </a:fillRef>
          <a:effectRef idx="1">
            <a:schemeClr val="lt1">
              <a:alpha val="40000"/>
              <a:hueOff val="0"/>
              <a:satOff val="0"/>
              <a:lumOff val="0"/>
              <a:alphaOff val="0"/>
            </a:schemeClr>
          </a:effectRef>
          <a:fontRef idx="minor">
            <a:schemeClr val="dk1">
              <a:hueOff val="0"/>
              <a:satOff val="0"/>
              <a:lumOff val="0"/>
              <a:alphaOff val="0"/>
            </a:schemeClr>
          </a:fontRef>
        </p:style>
        <p:txBody>
          <a:bodyPr spcFirstLastPara="0" vert="horz" wrap="square" lIns="808184" tIns="30480" rIns="30480" bIns="30480" numCol="1" spcCol="1270" anchor="ctr" anchorCtr="0">
            <a:noAutofit/>
          </a:bodyPr>
          <a:lstStyle/>
          <a:p>
            <a:pPr defTabSz="355600">
              <a:lnSpc>
                <a:spcPct val="90000"/>
              </a:lnSpc>
              <a:spcBef>
                <a:spcPct val="0"/>
              </a:spcBef>
              <a:spcAft>
                <a:spcPct val="35000"/>
              </a:spcAft>
            </a:pPr>
            <a:r>
              <a:rPr lang="en-US" dirty="0"/>
              <a:t>OSI</a:t>
            </a:r>
            <a:r>
              <a:rPr lang="zh-CN" dirty="0"/>
              <a:t>得到了国际上的承认，成为其他各种计算机网络体系结构依照的标准，大大地推动了计算机网络的发展。</a:t>
            </a:r>
          </a:p>
        </p:txBody>
      </p:sp>
      <p:sp>
        <p:nvSpPr>
          <p:cNvPr id="16" name="矩形 15"/>
          <p:cNvSpPr/>
          <p:nvPr/>
        </p:nvSpPr>
        <p:spPr>
          <a:xfrm>
            <a:off x="1145832" y="4987000"/>
            <a:ext cx="680519" cy="1082800"/>
          </a:xfrm>
          <a:prstGeom prst="rect">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401421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a:t>
            </a:r>
            <a:r>
              <a:rPr lang="zh-CN" altLang="zh-CN" sz="3600" b="1" dirty="0" smtClean="0"/>
              <a:t>模型</a:t>
            </a:r>
            <a:r>
              <a:rPr lang="zh-CN" altLang="en-US" sz="3600" b="1" dirty="0" smtClean="0"/>
              <a:t>（续）</a:t>
            </a:r>
            <a:endParaRPr lang="zh-CN" altLang="en-US" sz="3600" b="1"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27</a:t>
            </a:fld>
            <a:endParaRPr lang="zh-CN" altLang="en-US"/>
          </a:p>
        </p:txBody>
      </p:sp>
      <p:sp>
        <p:nvSpPr>
          <p:cNvPr id="5" name="内容占位符 4"/>
          <p:cNvSpPr>
            <a:spLocks noGrp="1"/>
          </p:cNvSpPr>
          <p:nvPr>
            <p:ph sz="quarter" idx="1"/>
          </p:nvPr>
        </p:nvSpPr>
        <p:spPr/>
        <p:txBody>
          <a:bodyPr/>
          <a:lstStyle/>
          <a:p>
            <a:r>
              <a:rPr lang="en-US" altLang="zh-CN" b="1" dirty="0"/>
              <a:t>1</a:t>
            </a:r>
            <a:r>
              <a:rPr lang="zh-CN" altLang="zh-CN" b="1" dirty="0"/>
              <a:t>．</a:t>
            </a:r>
            <a:r>
              <a:rPr lang="en-US" altLang="zh-CN" b="1" dirty="0"/>
              <a:t>OSI</a:t>
            </a:r>
            <a:r>
              <a:rPr lang="zh-CN" altLang="zh-CN" b="1" dirty="0"/>
              <a:t>参考模型的结构和功能</a:t>
            </a:r>
          </a:p>
          <a:p>
            <a:pPr marL="0" indent="0">
              <a:buNone/>
            </a:pPr>
            <a:r>
              <a:rPr lang="en-US" altLang="zh-CN" sz="2400" dirty="0"/>
              <a:t>OSI</a:t>
            </a:r>
            <a:r>
              <a:rPr lang="zh-CN" altLang="zh-CN" sz="2400" dirty="0"/>
              <a:t>参考模型按功能划分为</a:t>
            </a:r>
            <a:r>
              <a:rPr lang="en-US" altLang="zh-CN" sz="2400" dirty="0"/>
              <a:t>7</a:t>
            </a:r>
            <a:r>
              <a:rPr lang="zh-CN" altLang="zh-CN" sz="2400" dirty="0"/>
              <a:t>层，分别是物理层、数据链路层、网络层、传输层、会话层、表示层和应用层，如</a:t>
            </a:r>
            <a:r>
              <a:rPr lang="zh-CN" altLang="zh-CN" sz="2400" dirty="0" smtClean="0"/>
              <a:t>图所</a:t>
            </a:r>
            <a:r>
              <a:rPr lang="zh-CN" altLang="zh-CN" sz="2400" dirty="0"/>
              <a:t>示</a:t>
            </a:r>
            <a:r>
              <a:rPr lang="zh-CN" altLang="zh-CN" sz="2400" dirty="0" smtClean="0"/>
              <a:t>。</a:t>
            </a:r>
            <a:endParaRPr lang="en-US" altLang="zh-CN" sz="2400" dirty="0" smtClean="0"/>
          </a:p>
          <a:p>
            <a:pPr marL="0" indent="0">
              <a:buNone/>
            </a:pPr>
            <a:endParaRPr lang="zh-CN" altLang="zh-CN" sz="2400" dirty="0"/>
          </a:p>
          <a:p>
            <a:pPr marL="0" indent="0">
              <a:buNone/>
            </a:pPr>
            <a:endParaRPr lang="zh-CN" alt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3405" y="2852936"/>
            <a:ext cx="3816424" cy="3211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834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28</a:t>
            </a:fld>
            <a:endParaRPr lang="zh-CN" altLang="en-US"/>
          </a:p>
        </p:txBody>
      </p:sp>
      <p:sp>
        <p:nvSpPr>
          <p:cNvPr id="5" name="内容占位符 4"/>
          <p:cNvSpPr>
            <a:spLocks noGrp="1"/>
          </p:cNvSpPr>
          <p:nvPr>
            <p:ph sz="quarter" idx="1"/>
          </p:nvPr>
        </p:nvSpPr>
        <p:spPr/>
        <p:txBody>
          <a:bodyPr>
            <a:normAutofit fontScale="92500"/>
          </a:bodyPr>
          <a:lstStyle/>
          <a:p>
            <a:pPr>
              <a:lnSpc>
                <a:spcPct val="110000"/>
              </a:lnSpc>
            </a:pPr>
            <a:r>
              <a:rPr lang="zh-CN" altLang="zh-CN" dirty="0"/>
              <a:t>在这个</a:t>
            </a:r>
            <a:r>
              <a:rPr lang="en-US" altLang="zh-CN" dirty="0"/>
              <a:t>OSI</a:t>
            </a:r>
            <a:r>
              <a:rPr lang="zh-CN" altLang="zh-CN" dirty="0"/>
              <a:t>七层模型中，每一层都为其上一层提供服务、并为其上一层提供一个访问接口或界面。不同主机之间的相同层次称为对等层。如主机</a:t>
            </a:r>
            <a:r>
              <a:rPr lang="en-US" altLang="zh-CN" dirty="0"/>
              <a:t>A</a:t>
            </a:r>
            <a:r>
              <a:rPr lang="zh-CN" altLang="zh-CN" dirty="0"/>
              <a:t>中的表示层和主机</a:t>
            </a:r>
            <a:r>
              <a:rPr lang="en-US" altLang="zh-CN" dirty="0"/>
              <a:t>B</a:t>
            </a:r>
            <a:r>
              <a:rPr lang="zh-CN" altLang="zh-CN" dirty="0"/>
              <a:t>中的表示层互为对等层、主机</a:t>
            </a:r>
            <a:r>
              <a:rPr lang="en-US" altLang="zh-CN" dirty="0"/>
              <a:t>A</a:t>
            </a:r>
            <a:r>
              <a:rPr lang="zh-CN" altLang="zh-CN" dirty="0"/>
              <a:t>中的会话层和主机</a:t>
            </a:r>
            <a:r>
              <a:rPr lang="en-US" altLang="zh-CN" dirty="0"/>
              <a:t>B</a:t>
            </a:r>
            <a:r>
              <a:rPr lang="zh-CN" altLang="zh-CN" dirty="0"/>
              <a:t>中的会话层互为对等层等。对等层之间互相通信需要遵守一定的规则，如通信的内容、通信的方式，我们将其称为协议（</a:t>
            </a:r>
            <a:r>
              <a:rPr lang="en-US" altLang="zh-CN" dirty="0"/>
              <a:t>Protocol</a:t>
            </a:r>
            <a:r>
              <a:rPr lang="zh-CN" altLang="zh-CN" dirty="0"/>
              <a:t>）。我们将某个主机上运行的某种协议的集合称为协议栈。主机正是利用这个协议栈来接收和发送数据的。</a:t>
            </a:r>
            <a:r>
              <a:rPr lang="en-US" altLang="zh-CN" dirty="0"/>
              <a:t>OSI</a:t>
            </a:r>
            <a:r>
              <a:rPr lang="zh-CN" altLang="zh-CN" dirty="0"/>
              <a:t>参考模型通过将协议栈划分为不同的层次，可以简化问题的分析、处理过程以及网络系统设计的复杂性。</a:t>
            </a:r>
          </a:p>
          <a:p>
            <a:endParaRPr lang="zh-CN" altLang="en-US" dirty="0"/>
          </a:p>
        </p:txBody>
      </p:sp>
    </p:spTree>
    <p:extLst>
      <p:ext uri="{BB962C8B-B14F-4D97-AF65-F5344CB8AC3E}">
        <p14:creationId xmlns:p14="http://schemas.microsoft.com/office/powerpoint/2010/main" val="302498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29</a:t>
            </a:fld>
            <a:endParaRPr lang="zh-CN" altLang="en-US"/>
          </a:p>
        </p:txBody>
      </p:sp>
      <p:sp>
        <p:nvSpPr>
          <p:cNvPr id="5" name="内容占位符 4"/>
          <p:cNvSpPr>
            <a:spLocks noGrp="1"/>
          </p:cNvSpPr>
          <p:nvPr>
            <p:ph sz="quarter" idx="1"/>
          </p:nvPr>
        </p:nvSpPr>
        <p:spPr/>
        <p:txBody>
          <a:bodyPr>
            <a:normAutofit fontScale="85000" lnSpcReduction="10000"/>
          </a:bodyPr>
          <a:lstStyle/>
          <a:p>
            <a:pPr>
              <a:lnSpc>
                <a:spcPct val="120000"/>
              </a:lnSpc>
            </a:pPr>
            <a:r>
              <a:rPr lang="zh-CN" altLang="zh-CN" sz="2400" dirty="0"/>
              <a:t>第一层：物理层（</a:t>
            </a:r>
            <a:r>
              <a:rPr lang="en-US" altLang="zh-CN" sz="2400" dirty="0"/>
              <a:t>Physical Layer)</a:t>
            </a:r>
            <a:endParaRPr lang="zh-CN" altLang="zh-CN" sz="2400" dirty="0"/>
          </a:p>
          <a:p>
            <a:pPr>
              <a:lnSpc>
                <a:spcPct val="120000"/>
              </a:lnSpc>
            </a:pPr>
            <a:r>
              <a:rPr lang="zh-CN" altLang="zh-CN" sz="2400" dirty="0"/>
              <a:t>规定通信设备的机械的、电气的、功能的和规程的特性，用以建立、维护和拆除物理链路连接。具体地讲，机械特性规定了网络连接时所需接插件的规格尺寸、引脚数量和排列情况等；电气特性规定了在物理连接上传输</a:t>
            </a:r>
            <a:r>
              <a:rPr lang="en-US" altLang="zh-CN" sz="2400" dirty="0"/>
              <a:t>bit</a:t>
            </a:r>
            <a:r>
              <a:rPr lang="zh-CN" altLang="zh-CN" sz="2400" dirty="0"/>
              <a:t>流时线路上信号电平的大小、阻抗匹配、传输速率距离限制等；功能特性是指对各个信号先分配确切的信号含义，即定义了</a:t>
            </a:r>
            <a:r>
              <a:rPr lang="en-US" altLang="zh-CN" sz="2400" dirty="0"/>
              <a:t>DTE</a:t>
            </a:r>
            <a:r>
              <a:rPr lang="zh-CN" altLang="zh-CN" sz="2400" dirty="0"/>
              <a:t>和</a:t>
            </a:r>
            <a:r>
              <a:rPr lang="en-US" altLang="zh-CN" sz="2400" dirty="0"/>
              <a:t>DCE</a:t>
            </a:r>
            <a:r>
              <a:rPr lang="zh-CN" altLang="zh-CN" sz="2400" dirty="0"/>
              <a:t>之间各个线路的功能；规程特性定义了利用信号线进行</a:t>
            </a:r>
            <a:r>
              <a:rPr lang="en-US" altLang="zh-CN" sz="2400" dirty="0"/>
              <a:t>bit</a:t>
            </a:r>
            <a:r>
              <a:rPr lang="zh-CN" altLang="zh-CN" sz="2400" dirty="0"/>
              <a:t>流传输的一组操作规程，是指在物理连接的建立、维护、交换信息时，</a:t>
            </a:r>
            <a:r>
              <a:rPr lang="en-US" altLang="zh-CN" sz="2400" dirty="0"/>
              <a:t>DTE</a:t>
            </a:r>
            <a:r>
              <a:rPr lang="zh-CN" altLang="zh-CN" sz="2400" dirty="0"/>
              <a:t>和</a:t>
            </a:r>
            <a:r>
              <a:rPr lang="en-US" altLang="zh-CN" sz="2400" dirty="0"/>
              <a:t>DCE</a:t>
            </a:r>
            <a:r>
              <a:rPr lang="zh-CN" altLang="zh-CN" sz="2400" dirty="0"/>
              <a:t>双方在各电路上的动作系列。在局域网中物理层上的功能基本在网卡上实现。</a:t>
            </a:r>
          </a:p>
          <a:p>
            <a:pPr>
              <a:lnSpc>
                <a:spcPct val="120000"/>
              </a:lnSpc>
            </a:pPr>
            <a:r>
              <a:rPr lang="zh-CN" altLang="zh-CN" sz="2400" dirty="0"/>
              <a:t>在这一层，数据的单位称为比特（</a:t>
            </a:r>
            <a:r>
              <a:rPr lang="en-US" altLang="zh-CN" sz="2400" dirty="0"/>
              <a:t>bit</a:t>
            </a:r>
            <a:r>
              <a:rPr lang="zh-CN" altLang="zh-CN" sz="2400" dirty="0"/>
              <a:t>）。</a:t>
            </a:r>
          </a:p>
          <a:p>
            <a:pPr>
              <a:lnSpc>
                <a:spcPct val="120000"/>
              </a:lnSpc>
            </a:pPr>
            <a:r>
              <a:rPr lang="zh-CN" altLang="zh-CN" sz="2400" dirty="0"/>
              <a:t>物理层的主要设备：中继器、集线器、适配器。</a:t>
            </a:r>
          </a:p>
          <a:p>
            <a:endParaRPr lang="zh-CN" altLang="en-US" dirty="0"/>
          </a:p>
        </p:txBody>
      </p:sp>
    </p:spTree>
    <p:extLst>
      <p:ext uri="{BB962C8B-B14F-4D97-AF65-F5344CB8AC3E}">
        <p14:creationId xmlns:p14="http://schemas.microsoft.com/office/powerpoint/2010/main" val="192521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en-US" dirty="0" smtClean="0"/>
              <a:t>计算机网络基础知识</a:t>
            </a:r>
            <a:endParaRPr lang="zh-CN" altLang="en-US" dirty="0"/>
          </a:p>
        </p:txBody>
      </p:sp>
      <p:sp>
        <p:nvSpPr>
          <p:cNvPr id="22" name="L 形 21"/>
          <p:cNvSpPr/>
          <p:nvPr/>
        </p:nvSpPr>
        <p:spPr>
          <a:xfrm rot="5400000">
            <a:off x="1093048" y="4186791"/>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任意多边形 22"/>
          <p:cNvSpPr/>
          <p:nvPr/>
        </p:nvSpPr>
        <p:spPr>
          <a:xfrm>
            <a:off x="828654" y="3169685"/>
            <a:ext cx="1429932" cy="1040079"/>
          </a:xfrm>
          <a:custGeom>
            <a:avLst/>
            <a:gdLst>
              <a:gd name="connsiteX0" fmla="*/ 0 w 1429932"/>
              <a:gd name="connsiteY0" fmla="*/ 0 h 1040079"/>
              <a:gd name="connsiteX1" fmla="*/ 1429932 w 1429932"/>
              <a:gd name="connsiteY1" fmla="*/ 0 h 1040079"/>
              <a:gd name="connsiteX2" fmla="*/ 1429932 w 1429932"/>
              <a:gd name="connsiteY2" fmla="*/ 1040079 h 1040079"/>
              <a:gd name="connsiteX3" fmla="*/ 0 w 1429932"/>
              <a:gd name="connsiteY3" fmla="*/ 1040079 h 1040079"/>
              <a:gd name="connsiteX4" fmla="*/ 0 w 1429932"/>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932" h="1040079">
                <a:moveTo>
                  <a:pt x="0" y="0"/>
                </a:moveTo>
                <a:lnTo>
                  <a:pt x="1429932" y="0"/>
                </a:lnTo>
                <a:lnTo>
                  <a:pt x="1429932"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lang="en-US" altLang="zh-CN" sz="2400" kern="1200" dirty="0" smtClean="0">
                <a:latin typeface="华文隶书" pitchFamily="2" charset="-122"/>
                <a:ea typeface="华文隶书" pitchFamily="2" charset="-122"/>
              </a:rPr>
              <a:t>6.1.1 </a:t>
            </a:r>
          </a:p>
          <a:p>
            <a:pPr lvl="0" algn="l" defTabSz="1066800" rtl="0">
              <a:lnSpc>
                <a:spcPct val="90000"/>
              </a:lnSpc>
              <a:spcBef>
                <a:spcPct val="0"/>
              </a:spcBef>
              <a:spcAft>
                <a:spcPct val="35000"/>
              </a:spcAft>
            </a:pPr>
            <a:r>
              <a:rPr lang="zh-CN" altLang="zh-CN" sz="2400" kern="1200" dirty="0" smtClean="0">
                <a:latin typeface="华文隶书" pitchFamily="2" charset="-122"/>
                <a:ea typeface="华文隶书" pitchFamily="2" charset="-122"/>
              </a:rPr>
              <a:t>计算机网络的概念</a:t>
            </a:r>
            <a:endParaRPr lang="zh-CN" altLang="en-US" sz="2400" kern="1200" dirty="0">
              <a:latin typeface="华文隶书" pitchFamily="2" charset="-122"/>
              <a:ea typeface="华文隶书" pitchFamily="2" charset="-122"/>
            </a:endParaRPr>
          </a:p>
          <a:p>
            <a:pPr marL="285750" lvl="1" indent="0" algn="l" defTabSz="2889250">
              <a:lnSpc>
                <a:spcPct val="90000"/>
              </a:lnSpc>
              <a:spcBef>
                <a:spcPct val="0"/>
              </a:spcBef>
              <a:spcAft>
                <a:spcPct val="15000"/>
              </a:spcAft>
              <a:buChar char="••"/>
            </a:pPr>
            <a:endParaRPr lang="zh-CN" altLang="en-US" sz="2800" kern="1200" dirty="0"/>
          </a:p>
          <a:p>
            <a:pPr marL="285750" lvl="1" indent="0" algn="l" defTabSz="2889250">
              <a:lnSpc>
                <a:spcPct val="90000"/>
              </a:lnSpc>
              <a:spcBef>
                <a:spcPct val="0"/>
              </a:spcBef>
              <a:spcAft>
                <a:spcPct val="15000"/>
              </a:spcAft>
              <a:buChar char="••"/>
            </a:pPr>
            <a:endParaRPr lang="zh-CN" altLang="en-US" sz="2800" kern="1200" dirty="0"/>
          </a:p>
        </p:txBody>
      </p:sp>
      <p:sp>
        <p:nvSpPr>
          <p:cNvPr id="24" name="等腰三角形 23"/>
          <p:cNvSpPr/>
          <p:nvPr/>
        </p:nvSpPr>
        <p:spPr>
          <a:xfrm>
            <a:off x="2084618" y="4228392"/>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5" name="L 形 24"/>
          <p:cNvSpPr/>
          <p:nvPr/>
        </p:nvSpPr>
        <p:spPr>
          <a:xfrm rot="5400000">
            <a:off x="2586045" y="3867263"/>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6" name="任意多边形 25"/>
          <p:cNvSpPr/>
          <p:nvPr/>
        </p:nvSpPr>
        <p:spPr>
          <a:xfrm>
            <a:off x="2366904" y="2852941"/>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2400" kern="1200" dirty="0" smtClean="0">
                <a:latin typeface="华文隶书" pitchFamily="2" charset="-122"/>
                <a:ea typeface="华文隶书" pitchFamily="2" charset="-122"/>
              </a:rPr>
              <a:t>6.1.2 </a:t>
            </a:r>
          </a:p>
          <a:p>
            <a:pPr marL="0" marR="0" lvl="0" indent="0" algn="l" defTabSz="914400" rtl="0" eaLnBrk="1" fontAlgn="auto" latinLnBrk="0" hangingPunct="1">
              <a:lnSpc>
                <a:spcPct val="100000"/>
              </a:lnSpc>
              <a:spcBef>
                <a:spcPct val="0"/>
              </a:spcBef>
              <a:spcAft>
                <a:spcPts val="0"/>
              </a:spcAft>
              <a:buClrTx/>
              <a:buSzTx/>
              <a:buFontTx/>
              <a:buNone/>
              <a:tabLst/>
              <a:defRPr/>
            </a:pPr>
            <a:r>
              <a:rPr lang="zh-CN" altLang="zh-CN" sz="2400" kern="1200" dirty="0" smtClean="0">
                <a:latin typeface="华文隶书" pitchFamily="2" charset="-122"/>
                <a:ea typeface="华文隶书" pitchFamily="2" charset="-122"/>
              </a:rPr>
              <a:t>计算机网络的发展</a:t>
            </a:r>
          </a:p>
          <a:p>
            <a:pPr lvl="0" algn="l" rtl="0">
              <a:spcBef>
                <a:spcPct val="0"/>
              </a:spcBef>
            </a:pPr>
            <a:endParaRPr lang="zh-CN" altLang="en-US" sz="2400" kern="1200" dirty="0">
              <a:latin typeface="华文隶书" pitchFamily="2" charset="-122"/>
              <a:ea typeface="华文隶书" pitchFamily="2" charset="-122"/>
            </a:endParaRPr>
          </a:p>
        </p:txBody>
      </p:sp>
      <p:sp>
        <p:nvSpPr>
          <p:cNvPr id="27" name="等腰三角形 26"/>
          <p:cNvSpPr/>
          <p:nvPr/>
        </p:nvSpPr>
        <p:spPr>
          <a:xfrm>
            <a:off x="3638528" y="3929682"/>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8" name="L 形 27"/>
          <p:cNvSpPr/>
          <p:nvPr/>
        </p:nvSpPr>
        <p:spPr>
          <a:xfrm rot="5400000">
            <a:off x="4124625" y="3571249"/>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9" name="任意多边形 28"/>
          <p:cNvSpPr/>
          <p:nvPr/>
        </p:nvSpPr>
        <p:spPr>
          <a:xfrm>
            <a:off x="3849098" y="2492898"/>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2400" kern="1200" dirty="0" smtClean="0">
                <a:latin typeface="华文隶书" pitchFamily="2" charset="-122"/>
                <a:ea typeface="华文隶书" pitchFamily="2" charset="-122"/>
              </a:rPr>
              <a:t>6.1.3 </a:t>
            </a:r>
          </a:p>
          <a:p>
            <a:pPr marL="0" marR="0" lvl="0" indent="0" algn="l" defTabSz="914400" rtl="0" eaLnBrk="1" fontAlgn="auto" latinLnBrk="0" hangingPunct="1">
              <a:lnSpc>
                <a:spcPct val="100000"/>
              </a:lnSpc>
              <a:spcBef>
                <a:spcPct val="0"/>
              </a:spcBef>
              <a:spcAft>
                <a:spcPts val="0"/>
              </a:spcAft>
              <a:buClrTx/>
              <a:buSzTx/>
              <a:buFontTx/>
              <a:buNone/>
              <a:tabLst/>
              <a:defRPr/>
            </a:pPr>
            <a:r>
              <a:rPr lang="zh-CN" altLang="zh-CN" sz="2400" kern="1200" dirty="0" smtClean="0">
                <a:latin typeface="华文隶书" pitchFamily="2" charset="-122"/>
                <a:ea typeface="华文隶书" pitchFamily="2" charset="-122"/>
              </a:rPr>
              <a:t>计算机网络的分类</a:t>
            </a:r>
          </a:p>
          <a:p>
            <a:pPr lvl="0" algn="l" rtl="0">
              <a:spcBef>
                <a:spcPct val="0"/>
              </a:spcBef>
            </a:pPr>
            <a:endParaRPr lang="zh-CN" altLang="en-US" sz="1700" kern="1200" dirty="0"/>
          </a:p>
        </p:txBody>
      </p:sp>
      <p:sp>
        <p:nvSpPr>
          <p:cNvPr id="30" name="等腰三角形 29"/>
          <p:cNvSpPr/>
          <p:nvPr/>
        </p:nvSpPr>
        <p:spPr>
          <a:xfrm>
            <a:off x="5159071" y="3634524"/>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1" name="L 形 30"/>
          <p:cNvSpPr/>
          <p:nvPr/>
        </p:nvSpPr>
        <p:spPr>
          <a:xfrm rot="5400000">
            <a:off x="5674875" y="3131889"/>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2" name="任意多边形 31"/>
          <p:cNvSpPr/>
          <p:nvPr/>
        </p:nvSpPr>
        <p:spPr>
          <a:xfrm>
            <a:off x="5412655" y="2163850"/>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2400" kern="1200" dirty="0" smtClean="0">
                <a:latin typeface="华文隶书" pitchFamily="2" charset="-122"/>
                <a:ea typeface="华文隶书" pitchFamily="2" charset="-122"/>
              </a:rPr>
              <a:t>6.1.4 </a:t>
            </a:r>
          </a:p>
          <a:p>
            <a:pPr marL="0" marR="0" lvl="0" indent="0" algn="l" defTabSz="914400" rtl="0" eaLnBrk="1" fontAlgn="auto" latinLnBrk="0" hangingPunct="1">
              <a:lnSpc>
                <a:spcPct val="100000"/>
              </a:lnSpc>
              <a:spcBef>
                <a:spcPct val="0"/>
              </a:spcBef>
              <a:spcAft>
                <a:spcPts val="0"/>
              </a:spcAft>
              <a:buClrTx/>
              <a:buSzTx/>
              <a:buFontTx/>
              <a:buNone/>
              <a:tabLst/>
              <a:defRPr/>
            </a:pPr>
            <a:r>
              <a:rPr lang="zh-CN" altLang="zh-CN" sz="2400" kern="1200" dirty="0" smtClean="0">
                <a:latin typeface="华文隶书" pitchFamily="2" charset="-122"/>
                <a:ea typeface="华文隶书" pitchFamily="2" charset="-122"/>
              </a:rPr>
              <a:t>计算机网络的功能</a:t>
            </a:r>
          </a:p>
          <a:p>
            <a:pPr lvl="0" algn="l" rtl="0">
              <a:spcBef>
                <a:spcPct val="0"/>
              </a:spcBef>
            </a:pPr>
            <a:endParaRPr lang="zh-CN" altLang="en-US" sz="2400" kern="1200" dirty="0">
              <a:latin typeface="华文隶书" pitchFamily="2" charset="-122"/>
              <a:ea typeface="华文隶书" pitchFamily="2" charset="-122"/>
            </a:endParaRPr>
          </a:p>
        </p:txBody>
      </p:sp>
      <p:sp>
        <p:nvSpPr>
          <p:cNvPr id="33" name="等腰三角形 32"/>
          <p:cNvSpPr/>
          <p:nvPr/>
        </p:nvSpPr>
        <p:spPr>
          <a:xfrm>
            <a:off x="6726944" y="3169685"/>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4" name="L 形 33"/>
          <p:cNvSpPr/>
          <p:nvPr/>
        </p:nvSpPr>
        <p:spPr>
          <a:xfrm rot="5400000">
            <a:off x="7213041" y="2840952"/>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5" name="任意多边形 34"/>
          <p:cNvSpPr/>
          <p:nvPr/>
        </p:nvSpPr>
        <p:spPr>
          <a:xfrm>
            <a:off x="6963763" y="1884865"/>
            <a:ext cx="1468875" cy="1040079"/>
          </a:xfrm>
          <a:custGeom>
            <a:avLst/>
            <a:gdLst>
              <a:gd name="connsiteX0" fmla="*/ 0 w 1468875"/>
              <a:gd name="connsiteY0" fmla="*/ 0 h 1040079"/>
              <a:gd name="connsiteX1" fmla="*/ 1468875 w 1468875"/>
              <a:gd name="connsiteY1" fmla="*/ 0 h 1040079"/>
              <a:gd name="connsiteX2" fmla="*/ 1468875 w 1468875"/>
              <a:gd name="connsiteY2" fmla="*/ 1040079 h 1040079"/>
              <a:gd name="connsiteX3" fmla="*/ 0 w 1468875"/>
              <a:gd name="connsiteY3" fmla="*/ 1040079 h 1040079"/>
              <a:gd name="connsiteX4" fmla="*/ 0 w 1468875"/>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875" h="1040079">
                <a:moveTo>
                  <a:pt x="0" y="0"/>
                </a:moveTo>
                <a:lnTo>
                  <a:pt x="1468875" y="0"/>
                </a:lnTo>
                <a:lnTo>
                  <a:pt x="1468875"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altLang="zh-CN" sz="2400" kern="1200" dirty="0" smtClean="0">
                <a:latin typeface="华文隶书" pitchFamily="2" charset="-122"/>
                <a:ea typeface="华文隶书" pitchFamily="2" charset="-122"/>
              </a:rPr>
              <a:t>6.1.5 </a:t>
            </a:r>
          </a:p>
          <a:p>
            <a:pPr marL="0" marR="0" lvl="0" indent="0" algn="l" defTabSz="914400" rtl="0" eaLnBrk="1" fontAlgn="auto" latinLnBrk="0" hangingPunct="1">
              <a:lnSpc>
                <a:spcPct val="100000"/>
              </a:lnSpc>
              <a:spcBef>
                <a:spcPct val="0"/>
              </a:spcBef>
              <a:spcAft>
                <a:spcPts val="0"/>
              </a:spcAft>
              <a:buClrTx/>
              <a:buSzTx/>
              <a:buFontTx/>
              <a:buNone/>
              <a:tabLst/>
              <a:defRPr/>
            </a:pPr>
            <a:r>
              <a:rPr lang="zh-CN" altLang="zh-CN" sz="2400" kern="1200" dirty="0" smtClean="0">
                <a:latin typeface="华文隶书" pitchFamily="2" charset="-122"/>
                <a:ea typeface="华文隶书" pitchFamily="2" charset="-122"/>
              </a:rPr>
              <a:t>计算机网络的组成</a:t>
            </a:r>
          </a:p>
          <a:p>
            <a:pPr lvl="0" algn="l" rtl="0">
              <a:spcBef>
                <a:spcPct val="0"/>
              </a:spcBef>
            </a:pPr>
            <a:endParaRPr lang="zh-CN" altLang="en-US" sz="1700" kern="1200" dirty="0"/>
          </a:p>
        </p:txBody>
      </p:sp>
      <p:sp>
        <p:nvSpPr>
          <p:cNvPr id="4" name="页脚占位符 3"/>
          <p:cNvSpPr>
            <a:spLocks noGrp="1"/>
          </p:cNvSpPr>
          <p:nvPr>
            <p:ph type="ftr" sz="quarter" idx="11"/>
          </p:nvPr>
        </p:nvSpPr>
        <p:spPr/>
        <p:txBody>
          <a:bodyPr/>
          <a:lstStyle/>
          <a:p>
            <a:r>
              <a:rPr lang="zh-CN" altLang="en-US" b="1" dirty="0" smtClean="0">
                <a:latin typeface="华文隶书" pitchFamily="2" charset="-122"/>
                <a:ea typeface="华文隶书" pitchFamily="2" charset="-122"/>
              </a:rPr>
              <a:t>第</a:t>
            </a:r>
            <a:r>
              <a:rPr lang="en-US" altLang="zh-CN" b="1" dirty="0" smtClean="0">
                <a:latin typeface="华文隶书" pitchFamily="2" charset="-122"/>
                <a:ea typeface="华文隶书" pitchFamily="2" charset="-122"/>
              </a:rPr>
              <a:t>6</a:t>
            </a:r>
            <a:r>
              <a:rPr lang="zh-CN" altLang="en-US" b="1" dirty="0" smtClean="0">
                <a:latin typeface="华文隶书" pitchFamily="2" charset="-122"/>
                <a:ea typeface="华文隶书" pitchFamily="2" charset="-122"/>
              </a:rPr>
              <a:t>章 计算机网络与</a:t>
            </a:r>
            <a:r>
              <a:rPr lang="en-US" altLang="zh-CN" b="1" dirty="0" smtClean="0">
                <a:latin typeface="华文隶书" pitchFamily="2" charset="-122"/>
                <a:ea typeface="华文隶书" pitchFamily="2" charset="-122"/>
              </a:rPr>
              <a:t>Internet</a:t>
            </a:r>
            <a:r>
              <a:rPr lang="zh-CN" altLang="en-US" b="1" dirty="0" smtClean="0">
                <a:latin typeface="华文隶书" pitchFamily="2" charset="-122"/>
                <a:ea typeface="华文隶书" pitchFamily="2" charset="-122"/>
              </a:rPr>
              <a:t>应用</a:t>
            </a:r>
            <a:endParaRPr lang="zh-CN" altLang="en-US" b="1" dirty="0">
              <a:latin typeface="华文隶书" pitchFamily="2" charset="-122"/>
              <a:ea typeface="华文隶书"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2451738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down)">
                                      <p:cBhvr>
                                        <p:cTn id="47" dur="500"/>
                                        <p:tgtEl>
                                          <p:spTgt spid="32"/>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30</a:t>
            </a:fld>
            <a:endParaRPr lang="zh-CN" altLang="en-US"/>
          </a:p>
        </p:txBody>
      </p:sp>
      <p:sp>
        <p:nvSpPr>
          <p:cNvPr id="5" name="内容占位符 4"/>
          <p:cNvSpPr>
            <a:spLocks noGrp="1"/>
          </p:cNvSpPr>
          <p:nvPr>
            <p:ph sz="quarter" idx="1"/>
          </p:nvPr>
        </p:nvSpPr>
        <p:spPr/>
        <p:txBody>
          <a:bodyPr>
            <a:normAutofit fontScale="77500" lnSpcReduction="20000"/>
          </a:bodyPr>
          <a:lstStyle/>
          <a:p>
            <a:pPr>
              <a:lnSpc>
                <a:spcPct val="120000"/>
              </a:lnSpc>
            </a:pPr>
            <a:r>
              <a:rPr lang="zh-CN" altLang="zh-CN" dirty="0"/>
              <a:t>第二层：数据链路层（</a:t>
            </a:r>
            <a:r>
              <a:rPr lang="en-US" altLang="zh-CN" dirty="0"/>
              <a:t>Data Link Layer)</a:t>
            </a:r>
            <a:endParaRPr lang="zh-CN" altLang="zh-CN" dirty="0"/>
          </a:p>
          <a:p>
            <a:pPr>
              <a:lnSpc>
                <a:spcPct val="120000"/>
              </a:lnSpc>
            </a:pPr>
            <a:r>
              <a:rPr lang="zh-CN" altLang="zh-CN" dirty="0"/>
              <a:t>数据链路层是</a:t>
            </a:r>
            <a:r>
              <a:rPr lang="en-US" altLang="zh-CN" dirty="0"/>
              <a:t>OSI</a:t>
            </a:r>
            <a:r>
              <a:rPr lang="zh-CN" altLang="zh-CN" dirty="0"/>
              <a:t>参考模型中的第二层，介乎于物理层和网络层之间。数据链路层在物理层提供的服务的基础上向网络层提供服务，其最基本的服务是将源机网络层来的数据可靠地传输到相邻节点的目标机网络层。为达到这一目的，数据链路必须具备一系列相应的功能，主要有：如何将数据组合成数据块，在数据链路层中称这种数据块为帧（</a:t>
            </a:r>
            <a:r>
              <a:rPr lang="en-US" altLang="zh-CN" dirty="0"/>
              <a:t>frame</a:t>
            </a:r>
            <a:r>
              <a:rPr lang="zh-CN" altLang="zh-CN" dirty="0"/>
              <a:t>），帧也是数据链路层的传送单位；如何控制帧在物理信道上的传输，包括如何处理传输差错，如何调节发送速率以使与接收方相匹配；以及在两个网络实体之间提供数据链路通路的建立、维持和释放的管理。数据链路层的地址为</a:t>
            </a:r>
            <a:r>
              <a:rPr lang="en-US" altLang="zh-CN" dirty="0"/>
              <a:t>MAC</a:t>
            </a:r>
            <a:r>
              <a:rPr lang="zh-CN" altLang="zh-CN" dirty="0"/>
              <a:t>地址也称为物理地址或硬件地址。</a:t>
            </a:r>
          </a:p>
          <a:p>
            <a:pPr>
              <a:lnSpc>
                <a:spcPct val="120000"/>
              </a:lnSpc>
            </a:pPr>
            <a:r>
              <a:rPr lang="zh-CN" altLang="zh-CN" dirty="0"/>
              <a:t>数据链路层主要设备：网桥。</a:t>
            </a:r>
          </a:p>
          <a:p>
            <a:endParaRPr lang="zh-CN" altLang="en-US" dirty="0"/>
          </a:p>
        </p:txBody>
      </p:sp>
    </p:spTree>
    <p:extLst>
      <p:ext uri="{BB962C8B-B14F-4D97-AF65-F5344CB8AC3E}">
        <p14:creationId xmlns:p14="http://schemas.microsoft.com/office/powerpoint/2010/main" val="208845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31</a:t>
            </a:fld>
            <a:endParaRPr lang="zh-CN" altLang="en-US"/>
          </a:p>
        </p:txBody>
      </p:sp>
      <p:sp>
        <p:nvSpPr>
          <p:cNvPr id="5" name="内容占位符 4"/>
          <p:cNvSpPr>
            <a:spLocks noGrp="1"/>
          </p:cNvSpPr>
          <p:nvPr>
            <p:ph sz="quarter" idx="1"/>
          </p:nvPr>
        </p:nvSpPr>
        <p:spPr/>
        <p:txBody>
          <a:bodyPr>
            <a:normAutofit fontScale="85000" lnSpcReduction="20000"/>
          </a:bodyPr>
          <a:lstStyle/>
          <a:p>
            <a:pPr>
              <a:lnSpc>
                <a:spcPct val="120000"/>
              </a:lnSpc>
            </a:pPr>
            <a:r>
              <a:rPr lang="zh-CN" altLang="zh-CN" sz="2400" dirty="0"/>
              <a:t>第三层：网络层</a:t>
            </a:r>
            <a:r>
              <a:rPr lang="en-US" altLang="zh-CN" sz="2400" dirty="0"/>
              <a:t>(Network layer)</a:t>
            </a:r>
            <a:endParaRPr lang="zh-CN" altLang="zh-CN" sz="2400" dirty="0"/>
          </a:p>
          <a:p>
            <a:pPr>
              <a:lnSpc>
                <a:spcPct val="120000"/>
              </a:lnSpc>
            </a:pPr>
            <a:r>
              <a:rPr lang="zh-CN" altLang="zh-CN" sz="2400" dirty="0"/>
              <a:t>网络层是</a:t>
            </a:r>
            <a:r>
              <a:rPr lang="en-US" altLang="zh-CN" sz="2400" dirty="0"/>
              <a:t>OSI</a:t>
            </a:r>
            <a:r>
              <a:rPr lang="zh-CN" altLang="zh-CN" sz="2400" dirty="0"/>
              <a:t>参考模型中的第三层，介于运输层和数据链路层之间，它在数据链路层提供的两个相邻端点之间的数据帧的传送功能上，进一步管理网络中的数据通信，将数据设法从源端经过若干个中间节点传送到目的端，从而向传输层提供最基本的端到端的数据传送服务。主要内容有：虚电路分组交换和数据报分组交换、路由选择算法、阻塞控制方法、</a:t>
            </a:r>
            <a:r>
              <a:rPr lang="en-US" altLang="zh-CN" sz="2400" dirty="0"/>
              <a:t>X.25</a:t>
            </a:r>
            <a:r>
              <a:rPr lang="zh-CN" altLang="zh-CN" sz="2400" dirty="0"/>
              <a:t>协议、综合业务数据网（</a:t>
            </a:r>
            <a:r>
              <a:rPr lang="en-US" altLang="zh-CN" sz="2400" dirty="0"/>
              <a:t>ISDN</a:t>
            </a:r>
            <a:r>
              <a:rPr lang="zh-CN" altLang="zh-CN" sz="2400" dirty="0"/>
              <a:t>）、异步传输模式（</a:t>
            </a:r>
            <a:r>
              <a:rPr lang="en-US" altLang="zh-CN" sz="2400" dirty="0"/>
              <a:t>ATM</a:t>
            </a:r>
            <a:r>
              <a:rPr lang="zh-CN" altLang="zh-CN" sz="2400" dirty="0"/>
              <a:t>）及网际互连原理与实现。网络层的目的是实现两个端系统之间的数据透明传送，具体功能包括寻址和路由选择、连接的建立、保持和终止等。</a:t>
            </a:r>
          </a:p>
          <a:p>
            <a:pPr>
              <a:lnSpc>
                <a:spcPct val="120000"/>
              </a:lnSpc>
            </a:pPr>
            <a:r>
              <a:rPr lang="zh-CN" altLang="zh-CN" sz="2400" dirty="0"/>
              <a:t>在这一层，数据的单位称为数据包（</a:t>
            </a:r>
            <a:r>
              <a:rPr lang="en-US" altLang="zh-CN" sz="2400" dirty="0"/>
              <a:t>packet</a:t>
            </a:r>
            <a:r>
              <a:rPr lang="zh-CN" altLang="zh-CN" sz="2400" dirty="0"/>
              <a:t>）。</a:t>
            </a:r>
          </a:p>
          <a:p>
            <a:pPr>
              <a:lnSpc>
                <a:spcPct val="120000"/>
              </a:lnSpc>
            </a:pPr>
            <a:r>
              <a:rPr lang="zh-CN" altLang="zh-CN" sz="2400" dirty="0"/>
              <a:t>网络层协议的代表包括：</a:t>
            </a:r>
            <a:r>
              <a:rPr lang="en-US" altLang="zh-CN" sz="2400" dirty="0"/>
              <a:t>IP</a:t>
            </a:r>
            <a:r>
              <a:rPr lang="zh-CN" altLang="zh-CN" sz="2400" dirty="0"/>
              <a:t>、</a:t>
            </a:r>
            <a:r>
              <a:rPr lang="en-US" altLang="zh-CN" sz="2400" dirty="0"/>
              <a:t>RIP</a:t>
            </a:r>
            <a:r>
              <a:rPr lang="zh-CN" altLang="zh-CN" sz="2400" dirty="0"/>
              <a:t>、</a:t>
            </a:r>
            <a:r>
              <a:rPr lang="en-US" altLang="zh-CN" sz="2400" dirty="0"/>
              <a:t>ARP</a:t>
            </a:r>
            <a:r>
              <a:rPr lang="zh-CN" altLang="zh-CN" sz="2400" dirty="0"/>
              <a:t>、</a:t>
            </a:r>
            <a:r>
              <a:rPr lang="en-US" altLang="zh-CN" sz="2400" dirty="0"/>
              <a:t>RARP</a:t>
            </a:r>
            <a:r>
              <a:rPr lang="zh-CN" altLang="zh-CN" sz="2400" dirty="0"/>
              <a:t>等。</a:t>
            </a:r>
          </a:p>
          <a:p>
            <a:pPr>
              <a:lnSpc>
                <a:spcPct val="120000"/>
              </a:lnSpc>
            </a:pPr>
            <a:r>
              <a:rPr lang="zh-CN" altLang="zh-CN" sz="2400" dirty="0"/>
              <a:t>网络层主要设备：路由器。</a:t>
            </a:r>
          </a:p>
          <a:p>
            <a:endParaRPr lang="zh-CN" altLang="en-US" dirty="0"/>
          </a:p>
        </p:txBody>
      </p:sp>
    </p:spTree>
    <p:extLst>
      <p:ext uri="{BB962C8B-B14F-4D97-AF65-F5344CB8AC3E}">
        <p14:creationId xmlns:p14="http://schemas.microsoft.com/office/powerpoint/2010/main" val="323109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32</a:t>
            </a:fld>
            <a:endParaRPr lang="zh-CN" altLang="en-US"/>
          </a:p>
        </p:txBody>
      </p:sp>
      <p:sp>
        <p:nvSpPr>
          <p:cNvPr id="5" name="内容占位符 4"/>
          <p:cNvSpPr>
            <a:spLocks noGrp="1"/>
          </p:cNvSpPr>
          <p:nvPr>
            <p:ph sz="quarter" idx="1"/>
          </p:nvPr>
        </p:nvSpPr>
        <p:spPr/>
        <p:txBody>
          <a:bodyPr>
            <a:normAutofit/>
          </a:bodyPr>
          <a:lstStyle/>
          <a:p>
            <a:r>
              <a:rPr lang="zh-CN" altLang="zh-CN" sz="2000" dirty="0"/>
              <a:t>第四层：传输层</a:t>
            </a:r>
            <a:r>
              <a:rPr lang="en-US" altLang="zh-CN" sz="2000" dirty="0"/>
              <a:t>(Transport layer)</a:t>
            </a:r>
            <a:endParaRPr lang="zh-CN" altLang="zh-CN" sz="2000" dirty="0"/>
          </a:p>
          <a:p>
            <a:r>
              <a:rPr lang="zh-CN" altLang="zh-CN" sz="2000" dirty="0"/>
              <a:t>传输层（</a:t>
            </a:r>
            <a:r>
              <a:rPr lang="en-US" altLang="zh-CN" sz="2000" dirty="0"/>
              <a:t>Transport Layer</a:t>
            </a:r>
            <a:r>
              <a:rPr lang="zh-CN" altLang="zh-CN" sz="2000" dirty="0"/>
              <a:t>）是</a:t>
            </a:r>
            <a:r>
              <a:rPr lang="en-US" altLang="zh-CN" sz="2000" dirty="0"/>
              <a:t>OSI</a:t>
            </a:r>
            <a:r>
              <a:rPr lang="zh-CN" altLang="zh-CN" sz="2000" dirty="0"/>
              <a:t>中最重要、最关键的一层，是唯一负责总体的数据传输和数据控制的一层。传输层提供端到端的交换数据的机制；传输层对会话层等高三层提供可靠的传输服务，对网络层提供可靠的目的地站点信息。</a:t>
            </a:r>
          </a:p>
          <a:p>
            <a:r>
              <a:rPr lang="zh-CN" altLang="zh-CN" sz="2000" dirty="0"/>
              <a:t>在这一层，数据的单位称为</a:t>
            </a:r>
            <a:r>
              <a:rPr lang="zh-CN" altLang="zh-CN" sz="2000" dirty="0" smtClean="0"/>
              <a:t>段或者数据报。</a:t>
            </a:r>
            <a:endParaRPr lang="zh-CN" altLang="zh-CN" sz="2000" dirty="0"/>
          </a:p>
          <a:p>
            <a:r>
              <a:rPr lang="zh-CN" altLang="zh-CN" sz="2000" dirty="0"/>
              <a:t>传输层协议的代表包括：</a:t>
            </a:r>
            <a:r>
              <a:rPr lang="en-US" altLang="zh-CN" sz="2000" dirty="0"/>
              <a:t>TCP</a:t>
            </a:r>
            <a:r>
              <a:rPr lang="zh-CN" altLang="zh-CN" sz="2000" dirty="0"/>
              <a:t>、</a:t>
            </a:r>
            <a:r>
              <a:rPr lang="en-US" altLang="zh-CN" sz="2000" dirty="0"/>
              <a:t>UDP</a:t>
            </a:r>
            <a:r>
              <a:rPr lang="zh-CN" altLang="zh-CN" sz="2000" dirty="0"/>
              <a:t>等。</a:t>
            </a:r>
          </a:p>
          <a:p>
            <a:endParaRPr lang="en-US" altLang="zh-CN" sz="2000" dirty="0" smtClean="0"/>
          </a:p>
          <a:p>
            <a:r>
              <a:rPr lang="zh-CN" altLang="zh-CN" sz="2000" dirty="0" smtClean="0"/>
              <a:t>第五</a:t>
            </a:r>
            <a:r>
              <a:rPr lang="zh-CN" altLang="zh-CN" sz="2000" dirty="0"/>
              <a:t>层：会话层</a:t>
            </a:r>
            <a:r>
              <a:rPr lang="en-US" altLang="zh-CN" sz="2000" dirty="0"/>
              <a:t>(Session layer)</a:t>
            </a:r>
            <a:endParaRPr lang="zh-CN" altLang="zh-CN" sz="2000" dirty="0"/>
          </a:p>
          <a:p>
            <a:r>
              <a:rPr lang="zh-CN" altLang="zh-CN" sz="2000" dirty="0"/>
              <a:t>这一层也可以称为会晤层或对话层，在会话层及以上的高层次中，数据传送的单位不再另外命名，统称为报文。会话层不参与具体的传输，它提供包括访问验证和会话管理在内的建立和维护应用之间通信的机制。如服务器验证用户登录便是由会话层完成的。</a:t>
            </a:r>
          </a:p>
          <a:p>
            <a:endParaRPr lang="zh-CN" altLang="en-US" sz="2000" dirty="0"/>
          </a:p>
        </p:txBody>
      </p:sp>
    </p:spTree>
    <p:extLst>
      <p:ext uri="{BB962C8B-B14F-4D97-AF65-F5344CB8AC3E}">
        <p14:creationId xmlns:p14="http://schemas.microsoft.com/office/powerpoint/2010/main" val="257267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1000"/>
                                        <p:tgtEl>
                                          <p:spTgt spid="5">
                                            <p:txEl>
                                              <p:pRg st="6" end="6"/>
                                            </p:txEl>
                                          </p:spTgt>
                                        </p:tgtEl>
                                      </p:cBhvr>
                                    </p:animEffect>
                                    <p:anim calcmode="lin" valueType="num">
                                      <p:cBhvr>
                                        <p:cTn id="4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33</a:t>
            </a:fld>
            <a:endParaRPr lang="zh-CN" altLang="en-US"/>
          </a:p>
        </p:txBody>
      </p:sp>
      <p:sp>
        <p:nvSpPr>
          <p:cNvPr id="5" name="内容占位符 4"/>
          <p:cNvSpPr>
            <a:spLocks noGrp="1"/>
          </p:cNvSpPr>
          <p:nvPr>
            <p:ph sz="quarter" idx="1"/>
          </p:nvPr>
        </p:nvSpPr>
        <p:spPr/>
        <p:txBody>
          <a:bodyPr>
            <a:normAutofit fontScale="55000" lnSpcReduction="20000"/>
          </a:bodyPr>
          <a:lstStyle/>
          <a:p>
            <a:pPr>
              <a:lnSpc>
                <a:spcPct val="120000"/>
              </a:lnSpc>
            </a:pPr>
            <a:r>
              <a:rPr lang="zh-CN" altLang="zh-CN" sz="3600" dirty="0"/>
              <a:t>第六层：表示层</a:t>
            </a:r>
            <a:r>
              <a:rPr lang="en-US" altLang="zh-CN" sz="3600" dirty="0"/>
              <a:t>(Presentation layer)</a:t>
            </a:r>
            <a:endParaRPr lang="zh-CN" altLang="zh-CN" sz="3600" dirty="0"/>
          </a:p>
          <a:p>
            <a:pPr>
              <a:lnSpc>
                <a:spcPct val="120000"/>
              </a:lnSpc>
            </a:pPr>
            <a:r>
              <a:rPr lang="zh-CN" altLang="zh-CN" sz="3600" dirty="0"/>
              <a:t>这一层主要解决用户信息的语法表示问题。它将欲交换的数据从适合于某一用户的抽象语法，转换为适合于</a:t>
            </a:r>
            <a:r>
              <a:rPr lang="en-US" altLang="zh-CN" sz="3600" dirty="0"/>
              <a:t>OSI</a:t>
            </a:r>
            <a:r>
              <a:rPr lang="zh-CN" altLang="zh-CN" sz="3600" dirty="0"/>
              <a:t>系统内部使用的传送语法。即提供格式化的表示和转换数据服务。数据的压缩和解压缩， 加密和解密等工作都由表示层负责。例如图像格式的显示，就是由位于表示层的协议来支持</a:t>
            </a:r>
            <a:r>
              <a:rPr lang="zh-CN" altLang="zh-CN" sz="3600" dirty="0" smtClean="0"/>
              <a:t>。</a:t>
            </a:r>
            <a:endParaRPr lang="en-US" altLang="zh-CN" sz="3600" dirty="0" smtClean="0"/>
          </a:p>
          <a:p>
            <a:pPr>
              <a:lnSpc>
                <a:spcPct val="120000"/>
              </a:lnSpc>
            </a:pPr>
            <a:r>
              <a:rPr lang="zh-CN" altLang="zh-CN" sz="3600" dirty="0" smtClean="0"/>
              <a:t>第七</a:t>
            </a:r>
            <a:r>
              <a:rPr lang="zh-CN" altLang="zh-CN" sz="3600" dirty="0"/>
              <a:t>层：应用层</a:t>
            </a:r>
            <a:r>
              <a:rPr lang="en-US" altLang="zh-CN" sz="3600" dirty="0"/>
              <a:t>(Application layer)</a:t>
            </a:r>
            <a:endParaRPr lang="zh-CN" altLang="zh-CN" sz="3600" dirty="0"/>
          </a:p>
          <a:p>
            <a:pPr>
              <a:lnSpc>
                <a:spcPct val="120000"/>
              </a:lnSpc>
            </a:pPr>
            <a:r>
              <a:rPr lang="zh-CN" altLang="zh-CN" sz="3600" dirty="0"/>
              <a:t>应用层为操作系统或网络应用程序提供访问网络服务的接口。</a:t>
            </a:r>
          </a:p>
          <a:p>
            <a:pPr>
              <a:lnSpc>
                <a:spcPct val="120000"/>
              </a:lnSpc>
            </a:pPr>
            <a:r>
              <a:rPr lang="zh-CN" altLang="zh-CN" sz="3600" dirty="0"/>
              <a:t>应用层协议的代表包括：</a:t>
            </a:r>
            <a:r>
              <a:rPr lang="en-US" altLang="zh-CN" sz="3600" dirty="0"/>
              <a:t>Telnet</a:t>
            </a:r>
            <a:r>
              <a:rPr lang="zh-CN" altLang="zh-CN" sz="3600" dirty="0"/>
              <a:t>、</a:t>
            </a:r>
            <a:r>
              <a:rPr lang="en-US" altLang="zh-CN" sz="3600" dirty="0"/>
              <a:t>FTP</a:t>
            </a:r>
            <a:r>
              <a:rPr lang="zh-CN" altLang="zh-CN" sz="3600" dirty="0"/>
              <a:t>、</a:t>
            </a:r>
            <a:r>
              <a:rPr lang="en-US" altLang="zh-CN" sz="3600" dirty="0"/>
              <a:t>HTTP</a:t>
            </a:r>
            <a:r>
              <a:rPr lang="zh-CN" altLang="zh-CN" sz="3600" dirty="0"/>
              <a:t>、</a:t>
            </a:r>
            <a:r>
              <a:rPr lang="en-US" altLang="zh-CN" sz="3600" dirty="0"/>
              <a:t>SNMP</a:t>
            </a:r>
            <a:r>
              <a:rPr lang="zh-CN" altLang="zh-CN" sz="3600" dirty="0"/>
              <a:t>等。</a:t>
            </a:r>
          </a:p>
          <a:p>
            <a:pPr>
              <a:lnSpc>
                <a:spcPct val="120000"/>
              </a:lnSpc>
            </a:pPr>
            <a:r>
              <a:rPr lang="en-US" altLang="zh-CN" sz="3600" dirty="0" smtClean="0"/>
              <a:t>ISO</a:t>
            </a:r>
            <a:r>
              <a:rPr lang="zh-CN" altLang="zh-CN" sz="3600" dirty="0"/>
              <a:t>模型是一种概念化的模型，实际中使用的网络体系结构一般遵循它的一些基本原则，但在具体实现上更讲究实用性。例如，实际中一般的网络体系结构没有七层，</a:t>
            </a:r>
            <a:r>
              <a:rPr lang="en-US" altLang="zh-CN" sz="3600" dirty="0"/>
              <a:t>ISO</a:t>
            </a:r>
            <a:r>
              <a:rPr lang="zh-CN" altLang="zh-CN" sz="3600" dirty="0"/>
              <a:t>中的第五层、第六层和第七层在这些体系结构中通常合为一层。</a:t>
            </a:r>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40327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6.2.2 OSI</a:t>
            </a:r>
            <a:r>
              <a:rPr lang="zh-CN" altLang="zh-CN" sz="3600" b="1" dirty="0"/>
              <a:t>参考模型</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34</a:t>
            </a:fld>
            <a:endParaRPr lang="zh-CN" altLang="en-US"/>
          </a:p>
        </p:txBody>
      </p:sp>
      <p:sp>
        <p:nvSpPr>
          <p:cNvPr id="5" name="内容占位符 4"/>
          <p:cNvSpPr>
            <a:spLocks noGrp="1"/>
          </p:cNvSpPr>
          <p:nvPr>
            <p:ph sz="quarter" idx="1"/>
          </p:nvPr>
        </p:nvSpPr>
        <p:spPr>
          <a:xfrm>
            <a:off x="914400" y="1447800"/>
            <a:ext cx="7546032" cy="4572000"/>
          </a:xfrm>
        </p:spPr>
        <p:txBody>
          <a:bodyPr>
            <a:normAutofit fontScale="92500"/>
          </a:bodyPr>
          <a:lstStyle/>
          <a:p>
            <a:r>
              <a:rPr lang="en-US" altLang="zh-CN" b="1" dirty="0"/>
              <a:t>2</a:t>
            </a:r>
            <a:r>
              <a:rPr lang="zh-CN" altLang="zh-CN" b="1" dirty="0"/>
              <a:t>．</a:t>
            </a:r>
            <a:r>
              <a:rPr lang="en-US" altLang="zh-CN" b="1" dirty="0"/>
              <a:t>OSI</a:t>
            </a:r>
            <a:r>
              <a:rPr lang="zh-CN" altLang="zh-CN" b="1" dirty="0"/>
              <a:t>参考模型中的数据传输</a:t>
            </a:r>
            <a:r>
              <a:rPr lang="zh-CN" altLang="zh-CN" b="1" dirty="0" smtClean="0"/>
              <a:t>过程</a:t>
            </a:r>
            <a:endParaRPr lang="en-US" altLang="zh-CN" b="1" dirty="0" smtClean="0"/>
          </a:p>
          <a:p>
            <a:r>
              <a:rPr lang="en-US" altLang="zh-CN" dirty="0"/>
              <a:t>OSI</a:t>
            </a:r>
            <a:r>
              <a:rPr lang="zh-CN" altLang="zh-CN" dirty="0"/>
              <a:t>参考模型的最高层为应用层，面向用户提供网络应用服务； 最低层为物理层，与通信介质相连实现真正的数据通信。两台主机通过网络进行通信时，除物理层之外，其余各对等层之间均不存在直接的通信关系，具体通信过程如图</a:t>
            </a:r>
            <a:r>
              <a:rPr lang="en-US" altLang="zh-CN" dirty="0"/>
              <a:t>6-9</a:t>
            </a:r>
            <a:r>
              <a:rPr lang="zh-CN" altLang="zh-CN" dirty="0"/>
              <a:t>所示：主机</a:t>
            </a:r>
            <a:r>
              <a:rPr lang="en-US" altLang="zh-CN" dirty="0"/>
              <a:t>A</a:t>
            </a:r>
            <a:r>
              <a:rPr lang="zh-CN" altLang="zh-CN" dirty="0"/>
              <a:t>的数据在送入传输介质之前，分成数据包，从高到低依次通过模型中的七层，且在每一层，控制信息以报头或报尾的形式加入到数据中。在第七、六、五、四、三、二层中报头加入信息，在第二层再加入报尾。在接收方主机</a:t>
            </a:r>
            <a:r>
              <a:rPr lang="en-US" altLang="zh-CN" dirty="0"/>
              <a:t>B</a:t>
            </a:r>
            <a:r>
              <a:rPr lang="zh-CN" altLang="zh-CN" dirty="0"/>
              <a:t>上，数据从第一层传输到第七层的过程中则依次将报头、报尾去掉，还原数据。</a:t>
            </a:r>
          </a:p>
          <a:p>
            <a:endParaRPr lang="zh-CN" altLang="zh-CN" b="1" dirty="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115616" y="1844824"/>
            <a:ext cx="7200800" cy="4320480"/>
          </a:xfrm>
          <a:prstGeom prst="rect">
            <a:avLst/>
          </a:prstGeom>
        </p:spPr>
      </p:pic>
    </p:spTree>
    <p:extLst>
      <p:ext uri="{BB962C8B-B14F-4D97-AF65-F5344CB8AC3E}">
        <p14:creationId xmlns:p14="http://schemas.microsoft.com/office/powerpoint/2010/main" val="69558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left)">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a:t>模型</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889547869"/>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05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BB90FA10-DA20-47F8-90C8-6EBDE862D5AC}"/>
                                            </p:graphicEl>
                                          </p:spTgt>
                                        </p:tgtEl>
                                        <p:attrNameLst>
                                          <p:attrName>style.visibility</p:attrName>
                                        </p:attrNameLst>
                                      </p:cBhvr>
                                      <p:to>
                                        <p:strVal val="visible"/>
                                      </p:to>
                                    </p:set>
                                    <p:animEffect transition="in" filter="fade">
                                      <p:cBhvr>
                                        <p:cTn id="7" dur="1000"/>
                                        <p:tgtEl>
                                          <p:spTgt spid="6">
                                            <p:graphicEl>
                                              <a:dgm id="{BB90FA10-DA20-47F8-90C8-6EBDE862D5AC}"/>
                                            </p:graphicEl>
                                          </p:spTgt>
                                        </p:tgtEl>
                                      </p:cBhvr>
                                    </p:animEffect>
                                    <p:anim calcmode="lin" valueType="num">
                                      <p:cBhvr>
                                        <p:cTn id="8" dur="1000" fill="hold"/>
                                        <p:tgtEl>
                                          <p:spTgt spid="6">
                                            <p:graphicEl>
                                              <a:dgm id="{BB90FA10-DA20-47F8-90C8-6EBDE862D5AC}"/>
                                            </p:graphicEl>
                                          </p:spTgt>
                                        </p:tgtEl>
                                        <p:attrNameLst>
                                          <p:attrName>ppt_x</p:attrName>
                                        </p:attrNameLst>
                                      </p:cBhvr>
                                      <p:tavLst>
                                        <p:tav tm="0">
                                          <p:val>
                                            <p:strVal val="#ppt_x"/>
                                          </p:val>
                                        </p:tav>
                                        <p:tav tm="100000">
                                          <p:val>
                                            <p:strVal val="#ppt_x"/>
                                          </p:val>
                                        </p:tav>
                                      </p:tavLst>
                                    </p:anim>
                                    <p:anim calcmode="lin" valueType="num">
                                      <p:cBhvr>
                                        <p:cTn id="9" dur="1000" fill="hold"/>
                                        <p:tgtEl>
                                          <p:spTgt spid="6">
                                            <p:graphicEl>
                                              <a:dgm id="{BB90FA10-DA20-47F8-90C8-6EBDE862D5AC}"/>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CE455D94-2F97-4922-A0B9-83ABD62105CD}"/>
                                            </p:graphicEl>
                                          </p:spTgt>
                                        </p:tgtEl>
                                        <p:attrNameLst>
                                          <p:attrName>style.visibility</p:attrName>
                                        </p:attrNameLst>
                                      </p:cBhvr>
                                      <p:to>
                                        <p:strVal val="visible"/>
                                      </p:to>
                                    </p:set>
                                    <p:animEffect transition="in" filter="fade">
                                      <p:cBhvr>
                                        <p:cTn id="14" dur="1000"/>
                                        <p:tgtEl>
                                          <p:spTgt spid="6">
                                            <p:graphicEl>
                                              <a:dgm id="{CE455D94-2F97-4922-A0B9-83ABD62105CD}"/>
                                            </p:graphicEl>
                                          </p:spTgt>
                                        </p:tgtEl>
                                      </p:cBhvr>
                                    </p:animEffect>
                                    <p:anim calcmode="lin" valueType="num">
                                      <p:cBhvr>
                                        <p:cTn id="15" dur="1000" fill="hold"/>
                                        <p:tgtEl>
                                          <p:spTgt spid="6">
                                            <p:graphicEl>
                                              <a:dgm id="{CE455D94-2F97-4922-A0B9-83ABD62105CD}"/>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CE455D94-2F97-4922-A0B9-83ABD62105CD}"/>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7D3063D7-B5D8-4DD3-819C-1F5512041121}"/>
                                            </p:graphicEl>
                                          </p:spTgt>
                                        </p:tgtEl>
                                        <p:attrNameLst>
                                          <p:attrName>style.visibility</p:attrName>
                                        </p:attrNameLst>
                                      </p:cBhvr>
                                      <p:to>
                                        <p:strVal val="visible"/>
                                      </p:to>
                                    </p:set>
                                    <p:animEffect transition="in" filter="fade">
                                      <p:cBhvr>
                                        <p:cTn id="21" dur="1000"/>
                                        <p:tgtEl>
                                          <p:spTgt spid="6">
                                            <p:graphicEl>
                                              <a:dgm id="{7D3063D7-B5D8-4DD3-819C-1F5512041121}"/>
                                            </p:graphicEl>
                                          </p:spTgt>
                                        </p:tgtEl>
                                      </p:cBhvr>
                                    </p:animEffect>
                                    <p:anim calcmode="lin" valueType="num">
                                      <p:cBhvr>
                                        <p:cTn id="22" dur="1000" fill="hold"/>
                                        <p:tgtEl>
                                          <p:spTgt spid="6">
                                            <p:graphicEl>
                                              <a:dgm id="{7D3063D7-B5D8-4DD3-819C-1F5512041121}"/>
                                            </p:graphicEl>
                                          </p:spTgt>
                                        </p:tgtEl>
                                        <p:attrNameLst>
                                          <p:attrName>ppt_x</p:attrName>
                                        </p:attrNameLst>
                                      </p:cBhvr>
                                      <p:tavLst>
                                        <p:tav tm="0">
                                          <p:val>
                                            <p:strVal val="#ppt_x"/>
                                          </p:val>
                                        </p:tav>
                                        <p:tav tm="100000">
                                          <p:val>
                                            <p:strVal val="#ppt_x"/>
                                          </p:val>
                                        </p:tav>
                                      </p:tavLst>
                                    </p:anim>
                                    <p:anim calcmode="lin" valueType="num">
                                      <p:cBhvr>
                                        <p:cTn id="23" dur="1000" fill="hold"/>
                                        <p:tgtEl>
                                          <p:spTgt spid="6">
                                            <p:graphicEl>
                                              <a:dgm id="{7D3063D7-B5D8-4DD3-819C-1F5512041121}"/>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smtClean="0"/>
              <a:t>模型</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36</a:t>
            </a:fld>
            <a:endParaRPr lang="zh-CN" altLang="en-US"/>
          </a:p>
        </p:txBody>
      </p:sp>
      <p:graphicFrame>
        <p:nvGraphicFramePr>
          <p:cNvPr id="8" name="内容占位符 7"/>
          <p:cNvGraphicFramePr>
            <a:graphicFrameLocks noGrp="1"/>
          </p:cNvGraphicFramePr>
          <p:nvPr>
            <p:ph sz="quarter" idx="1"/>
            <p:extLst>
              <p:ext uri="{D42A27DB-BD31-4B8C-83A1-F6EECF244321}">
                <p14:modId xmlns:p14="http://schemas.microsoft.com/office/powerpoint/2010/main" val="2119679948"/>
              </p:ext>
            </p:extLst>
          </p:nvPr>
        </p:nvGraphicFramePr>
        <p:xfrm>
          <a:off x="827584" y="1268760"/>
          <a:ext cx="7859216" cy="4751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3383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smtClean="0"/>
              <a:t>模型</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37</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357539620"/>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0107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smtClean="0"/>
              <a:t>模型</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38</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409934348"/>
              </p:ext>
            </p:extLst>
          </p:nvPr>
        </p:nvGraphicFramePr>
        <p:xfrm>
          <a:off x="914400" y="1268760"/>
          <a:ext cx="7772400" cy="4751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68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smtClean="0"/>
              <a:t>模型</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39</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52986086"/>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65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6.1.1 </a:t>
            </a:r>
            <a:r>
              <a:rPr lang="zh-CN" altLang="zh-CN" b="1" dirty="0"/>
              <a:t>计算机网络的概念</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
        <p:nvSpPr>
          <p:cNvPr id="5" name="内容占位符 4"/>
          <p:cNvSpPr>
            <a:spLocks noGrp="1"/>
          </p:cNvSpPr>
          <p:nvPr>
            <p:ph sz="quarter" idx="1"/>
          </p:nvPr>
        </p:nvSpPr>
        <p:spPr/>
        <p:txBody>
          <a:bodyPr>
            <a:normAutofit fontScale="92500"/>
          </a:bodyPr>
          <a:lstStyle/>
          <a:p>
            <a:r>
              <a:rPr lang="zh-CN" altLang="zh-CN" dirty="0" smtClean="0"/>
              <a:t>从</a:t>
            </a:r>
            <a:r>
              <a:rPr lang="zh-CN" altLang="zh-CN" dirty="0"/>
              <a:t>广义上来讲，计算机网络是利用通信设备和线路将地理位置不同的、功能独立的多个计算机系统连接起来，以功能完善的网络软件实现网络的硬件、软件及资源共享和信息传递的系统。简单的说即连接两台或多台计算机进行通信的系统。</a:t>
            </a:r>
          </a:p>
          <a:p>
            <a:r>
              <a:rPr lang="zh-CN" altLang="zh-CN" dirty="0"/>
              <a:t>从狭义上来讲，可从以下两个角度来定义计算机网络。</a:t>
            </a:r>
          </a:p>
          <a:p>
            <a:r>
              <a:rPr lang="zh-CN" altLang="zh-CN" dirty="0"/>
              <a:t>按连接定义，计算机网络是由特定的传输介质和连接设备，通过协议互连起来，并配置网络软件，以实现计算机资源共享的系统。</a:t>
            </a:r>
          </a:p>
          <a:p>
            <a:r>
              <a:rPr lang="zh-CN" altLang="zh-CN" dirty="0"/>
              <a:t>按需求定义，计算机网络是由多台具有独立功能的计算机连接起来，共同完成计算机任务的系统。</a:t>
            </a:r>
          </a:p>
          <a:p>
            <a:endParaRPr lang="zh-CN" altLang="en-US" dirty="0"/>
          </a:p>
        </p:txBody>
      </p:sp>
    </p:spTree>
    <p:extLst>
      <p:ext uri="{BB962C8B-B14F-4D97-AF65-F5344CB8AC3E}">
        <p14:creationId xmlns:p14="http://schemas.microsoft.com/office/powerpoint/2010/main" val="9838724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6.2.3 TCP/IP</a:t>
            </a:r>
            <a:r>
              <a:rPr lang="zh-CN" altLang="zh-CN" b="1" dirty="0" smtClean="0"/>
              <a:t>模型</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40</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961506910"/>
              </p:ext>
            </p:extLst>
          </p:nvPr>
        </p:nvGraphicFramePr>
        <p:xfrm>
          <a:off x="971600" y="1988843"/>
          <a:ext cx="7848872" cy="4044048"/>
        </p:xfrm>
        <a:graphic>
          <a:graphicData uri="http://schemas.openxmlformats.org/drawingml/2006/table">
            <a:tbl>
              <a:tblPr>
                <a:tableStyleId>{69CF1AB2-1976-4502-BF36-3FF5EA218861}</a:tableStyleId>
              </a:tblPr>
              <a:tblGrid>
                <a:gridCol w="1656184"/>
                <a:gridCol w="1512168"/>
                <a:gridCol w="4680520"/>
              </a:tblGrid>
              <a:tr h="475094">
                <a:tc>
                  <a:txBody>
                    <a:bodyPr/>
                    <a:lstStyle/>
                    <a:p>
                      <a:pPr indent="114935" algn="just">
                        <a:lnSpc>
                          <a:spcPts val="1350"/>
                        </a:lnSpc>
                        <a:spcBef>
                          <a:spcPts val="100"/>
                        </a:spcBef>
                        <a:spcAft>
                          <a:spcPts val="150"/>
                        </a:spcAft>
                      </a:pPr>
                      <a:r>
                        <a:rPr lang="en-US" sz="1800" kern="1050" dirty="0">
                          <a:effectLst/>
                        </a:rPr>
                        <a:t>OSI</a:t>
                      </a:r>
                      <a:endParaRPr lang="zh-CN" sz="1800" kern="1050" dirty="0">
                        <a:effectLst/>
                        <a:latin typeface="Arial"/>
                        <a:ea typeface="黑体"/>
                        <a:cs typeface="Times New Roman"/>
                      </a:endParaRPr>
                    </a:p>
                  </a:txBody>
                  <a:tcPr marL="83989" marR="83989" marT="16798" marB="16798" anchor="ctr"/>
                </a:tc>
                <a:tc>
                  <a:txBody>
                    <a:bodyPr/>
                    <a:lstStyle/>
                    <a:p>
                      <a:pPr indent="267970" algn="ctr">
                        <a:lnSpc>
                          <a:spcPts val="1350"/>
                        </a:lnSpc>
                        <a:spcBef>
                          <a:spcPts val="100"/>
                        </a:spcBef>
                        <a:spcAft>
                          <a:spcPts val="150"/>
                        </a:spcAft>
                      </a:pPr>
                      <a:r>
                        <a:rPr lang="en-US" sz="1800" kern="1050">
                          <a:effectLst/>
                        </a:rPr>
                        <a:t>TCP/IP</a:t>
                      </a:r>
                      <a:endParaRPr lang="zh-CN" sz="1800" kern="1050">
                        <a:effectLst/>
                        <a:latin typeface="Arial"/>
                        <a:ea typeface="黑体"/>
                        <a:cs typeface="Times New Roman"/>
                      </a:endParaRPr>
                    </a:p>
                  </a:txBody>
                  <a:tcPr marL="41629" marR="41629" marT="10955" marB="10955" anchor="ctr"/>
                </a:tc>
                <a:tc>
                  <a:txBody>
                    <a:bodyPr/>
                    <a:lstStyle/>
                    <a:p>
                      <a:pPr indent="267970" algn="ctr">
                        <a:lnSpc>
                          <a:spcPts val="1350"/>
                        </a:lnSpc>
                        <a:spcBef>
                          <a:spcPts val="100"/>
                        </a:spcBef>
                        <a:spcAft>
                          <a:spcPts val="150"/>
                        </a:spcAft>
                      </a:pPr>
                      <a:r>
                        <a:rPr lang="zh-CN" sz="1800" kern="1050">
                          <a:effectLst/>
                        </a:rPr>
                        <a:t>功能</a:t>
                      </a:r>
                      <a:endParaRPr lang="zh-CN" sz="1800" kern="1050">
                        <a:effectLst/>
                        <a:latin typeface="Arial"/>
                        <a:ea typeface="黑体"/>
                        <a:cs typeface="Times New Roman"/>
                      </a:endParaRPr>
                    </a:p>
                  </a:txBody>
                  <a:tcPr marL="41629" marR="41629" marT="10955" marB="10955" anchor="ctr"/>
                </a:tc>
              </a:tr>
              <a:tr h="499734">
                <a:tc>
                  <a:txBody>
                    <a:bodyPr/>
                    <a:lstStyle/>
                    <a:p>
                      <a:pPr indent="266700" algn="just">
                        <a:lnSpc>
                          <a:spcPts val="1350"/>
                        </a:lnSpc>
                        <a:spcBef>
                          <a:spcPts val="150"/>
                        </a:spcBef>
                        <a:spcAft>
                          <a:spcPts val="150"/>
                        </a:spcAft>
                      </a:pPr>
                      <a:r>
                        <a:rPr lang="zh-CN" sz="1800" kern="0" dirty="0">
                          <a:effectLst/>
                        </a:rPr>
                        <a:t>应用层</a:t>
                      </a:r>
                      <a:endParaRPr lang="zh-CN" sz="1800" kern="900" dirty="0">
                        <a:effectLst/>
                        <a:latin typeface="Times New Roman"/>
                        <a:ea typeface="宋体"/>
                        <a:cs typeface="Times New Roman"/>
                      </a:endParaRPr>
                    </a:p>
                  </a:txBody>
                  <a:tcPr marL="83989" marR="83989" marT="16798" marB="16798" anchor="ctr"/>
                </a:tc>
                <a:tc rowSpan="3">
                  <a:txBody>
                    <a:bodyPr/>
                    <a:lstStyle/>
                    <a:p>
                      <a:pPr indent="266700" algn="just">
                        <a:lnSpc>
                          <a:spcPts val="1350"/>
                        </a:lnSpc>
                        <a:spcBef>
                          <a:spcPts val="150"/>
                        </a:spcBef>
                        <a:spcAft>
                          <a:spcPts val="150"/>
                        </a:spcAft>
                      </a:pPr>
                      <a:r>
                        <a:rPr lang="zh-CN" sz="1800" kern="0" dirty="0">
                          <a:effectLst/>
                        </a:rPr>
                        <a:t>应用层</a:t>
                      </a:r>
                      <a:endParaRPr lang="zh-CN" sz="1800" kern="900" dirty="0">
                        <a:effectLst/>
                        <a:latin typeface="Times New Roman"/>
                        <a:ea typeface="宋体"/>
                        <a:cs typeface="Times New Roman"/>
                      </a:endParaRPr>
                    </a:p>
                  </a:txBody>
                  <a:tcPr marL="41629" marR="41629" marT="10955" marB="10955" anchor="ctr"/>
                </a:tc>
                <a:tc rowSpan="3">
                  <a:txBody>
                    <a:bodyPr/>
                    <a:lstStyle/>
                    <a:p>
                      <a:pPr indent="360000" algn="just">
                        <a:lnSpc>
                          <a:spcPct val="100000"/>
                        </a:lnSpc>
                        <a:spcBef>
                          <a:spcPts val="0"/>
                        </a:spcBef>
                        <a:spcAft>
                          <a:spcPts val="0"/>
                        </a:spcAft>
                      </a:pPr>
                      <a:r>
                        <a:rPr lang="zh-CN" sz="1800" kern="900" dirty="0">
                          <a:effectLst/>
                        </a:rPr>
                        <a:t>为用户提供网络应用，把用户的数据发送到低层，为应用程序提供网络接口</a:t>
                      </a:r>
                      <a:endParaRPr lang="zh-CN" sz="1800" kern="900" dirty="0">
                        <a:effectLst/>
                        <a:latin typeface="Times New Roman"/>
                        <a:ea typeface="宋体"/>
                        <a:cs typeface="Times New Roman"/>
                      </a:endParaRPr>
                    </a:p>
                  </a:txBody>
                  <a:tcPr marL="41629" marR="41629" marT="10955" marB="10955" anchor="ctr"/>
                </a:tc>
              </a:tr>
              <a:tr h="499734">
                <a:tc>
                  <a:txBody>
                    <a:bodyPr/>
                    <a:lstStyle/>
                    <a:p>
                      <a:pPr indent="266700" algn="just">
                        <a:lnSpc>
                          <a:spcPts val="1350"/>
                        </a:lnSpc>
                        <a:spcBef>
                          <a:spcPts val="150"/>
                        </a:spcBef>
                        <a:spcAft>
                          <a:spcPts val="150"/>
                        </a:spcAft>
                      </a:pPr>
                      <a:r>
                        <a:rPr lang="zh-CN" sz="1800" kern="0" dirty="0">
                          <a:effectLst/>
                        </a:rPr>
                        <a:t>表示层</a:t>
                      </a:r>
                      <a:endParaRPr lang="zh-CN" sz="1800" kern="900" dirty="0">
                        <a:effectLst/>
                        <a:latin typeface="Times New Roman"/>
                        <a:ea typeface="宋体"/>
                        <a:cs typeface="Times New Roman"/>
                      </a:endParaRPr>
                    </a:p>
                  </a:txBody>
                  <a:tcPr marL="83989" marR="83989" marT="16798" marB="16798" anchor="ctr"/>
                </a:tc>
                <a:tc vMerge="1">
                  <a:txBody>
                    <a:bodyPr/>
                    <a:lstStyle/>
                    <a:p>
                      <a:endParaRPr lang="zh-CN" altLang="en-US"/>
                    </a:p>
                  </a:txBody>
                  <a:tcPr/>
                </a:tc>
                <a:tc vMerge="1">
                  <a:txBody>
                    <a:bodyPr/>
                    <a:lstStyle/>
                    <a:p>
                      <a:endParaRPr lang="zh-CN" altLang="en-US"/>
                    </a:p>
                  </a:txBody>
                  <a:tcPr/>
                </a:tc>
              </a:tr>
              <a:tr h="499734">
                <a:tc>
                  <a:txBody>
                    <a:bodyPr/>
                    <a:lstStyle/>
                    <a:p>
                      <a:pPr indent="266700" algn="just">
                        <a:lnSpc>
                          <a:spcPts val="1350"/>
                        </a:lnSpc>
                        <a:spcBef>
                          <a:spcPts val="150"/>
                        </a:spcBef>
                        <a:spcAft>
                          <a:spcPts val="150"/>
                        </a:spcAft>
                      </a:pPr>
                      <a:r>
                        <a:rPr lang="zh-CN" sz="1800" kern="0" dirty="0">
                          <a:effectLst/>
                        </a:rPr>
                        <a:t>会话层</a:t>
                      </a:r>
                      <a:endParaRPr lang="zh-CN" sz="1800" kern="900" dirty="0">
                        <a:effectLst/>
                        <a:latin typeface="Times New Roman"/>
                        <a:ea typeface="宋体"/>
                        <a:cs typeface="Times New Roman"/>
                      </a:endParaRPr>
                    </a:p>
                  </a:txBody>
                  <a:tcPr marL="83989" marR="83989" marT="16798" marB="16798" anchor="ctr"/>
                </a:tc>
                <a:tc vMerge="1">
                  <a:txBody>
                    <a:bodyPr/>
                    <a:lstStyle/>
                    <a:p>
                      <a:endParaRPr lang="zh-CN" altLang="en-US"/>
                    </a:p>
                  </a:txBody>
                  <a:tcPr/>
                </a:tc>
                <a:tc vMerge="1">
                  <a:txBody>
                    <a:bodyPr/>
                    <a:lstStyle/>
                    <a:p>
                      <a:endParaRPr lang="zh-CN" altLang="en-US"/>
                    </a:p>
                  </a:txBody>
                  <a:tcPr/>
                </a:tc>
              </a:tr>
              <a:tr h="499734">
                <a:tc>
                  <a:txBody>
                    <a:bodyPr/>
                    <a:lstStyle/>
                    <a:p>
                      <a:pPr indent="266700" algn="just">
                        <a:lnSpc>
                          <a:spcPts val="1350"/>
                        </a:lnSpc>
                        <a:spcBef>
                          <a:spcPts val="150"/>
                        </a:spcBef>
                        <a:spcAft>
                          <a:spcPts val="150"/>
                        </a:spcAft>
                      </a:pPr>
                      <a:r>
                        <a:rPr lang="en-US" sz="1800" u="none" strike="noStrike" kern="0" dirty="0">
                          <a:effectLst/>
                        </a:rPr>
                        <a:t>传输层</a:t>
                      </a:r>
                      <a:endParaRPr lang="zh-CN" sz="1800" kern="900" dirty="0">
                        <a:effectLst/>
                        <a:latin typeface="Times New Roman"/>
                        <a:ea typeface="宋体"/>
                        <a:cs typeface="Times New Roman"/>
                      </a:endParaRPr>
                    </a:p>
                  </a:txBody>
                  <a:tcPr marL="83989" marR="83989" marT="16798" marB="16798" anchor="ctr"/>
                </a:tc>
                <a:tc>
                  <a:txBody>
                    <a:bodyPr/>
                    <a:lstStyle/>
                    <a:p>
                      <a:pPr indent="266700" algn="just">
                        <a:lnSpc>
                          <a:spcPts val="1350"/>
                        </a:lnSpc>
                        <a:spcBef>
                          <a:spcPts val="150"/>
                        </a:spcBef>
                        <a:spcAft>
                          <a:spcPts val="150"/>
                        </a:spcAft>
                      </a:pPr>
                      <a:r>
                        <a:rPr lang="zh-CN" sz="1800" kern="0">
                          <a:effectLst/>
                        </a:rPr>
                        <a:t>传输层</a:t>
                      </a:r>
                      <a:endParaRPr lang="zh-CN" sz="1800" kern="900">
                        <a:effectLst/>
                        <a:latin typeface="Times New Roman"/>
                        <a:ea typeface="宋体"/>
                        <a:cs typeface="Times New Roman"/>
                      </a:endParaRPr>
                    </a:p>
                  </a:txBody>
                  <a:tcPr marL="41629" marR="41629" marT="10955" marB="10955" anchor="ctr"/>
                </a:tc>
                <a:tc>
                  <a:txBody>
                    <a:bodyPr/>
                    <a:lstStyle/>
                    <a:p>
                      <a:pPr indent="360000" algn="just">
                        <a:lnSpc>
                          <a:spcPct val="100000"/>
                        </a:lnSpc>
                        <a:spcBef>
                          <a:spcPts val="0"/>
                        </a:spcBef>
                        <a:spcAft>
                          <a:spcPts val="0"/>
                        </a:spcAft>
                      </a:pPr>
                      <a:r>
                        <a:rPr lang="zh-CN" sz="1800" kern="900" dirty="0">
                          <a:effectLst/>
                        </a:rPr>
                        <a:t>在源节点与目的节点之间提供可靠的端到端的数据通信</a:t>
                      </a:r>
                      <a:endParaRPr lang="zh-CN" sz="1800" kern="900" dirty="0">
                        <a:effectLst/>
                        <a:latin typeface="Times New Roman"/>
                        <a:ea typeface="宋体"/>
                        <a:cs typeface="Times New Roman"/>
                      </a:endParaRPr>
                    </a:p>
                  </a:txBody>
                  <a:tcPr marL="41629" marR="41629" marT="10955" marB="10955" anchor="ctr"/>
                </a:tc>
              </a:tr>
              <a:tr h="499734">
                <a:tc>
                  <a:txBody>
                    <a:bodyPr/>
                    <a:lstStyle/>
                    <a:p>
                      <a:pPr marL="0" indent="266700" algn="just" rtl="0" eaLnBrk="1" latinLnBrk="0" hangingPunct="1">
                        <a:lnSpc>
                          <a:spcPts val="1350"/>
                        </a:lnSpc>
                        <a:spcBef>
                          <a:spcPts val="150"/>
                        </a:spcBef>
                        <a:spcAft>
                          <a:spcPts val="150"/>
                        </a:spcAft>
                      </a:pPr>
                      <a:r>
                        <a:rPr kumimoji="0" lang="en-US" sz="1800" u="none" strike="noStrike" kern="0" dirty="0">
                          <a:solidFill>
                            <a:schemeClr val="dk1"/>
                          </a:solidFill>
                          <a:effectLst/>
                          <a:latin typeface="+mn-lt"/>
                          <a:ea typeface="+mn-ea"/>
                          <a:cs typeface="+mn-cs"/>
                        </a:rPr>
                        <a:t>网络层</a:t>
                      </a:r>
                      <a:endParaRPr kumimoji="0" lang="zh-CN" sz="1800" u="none" strike="noStrike" kern="0" dirty="0">
                        <a:solidFill>
                          <a:schemeClr val="dk1"/>
                        </a:solidFill>
                        <a:effectLst/>
                        <a:latin typeface="+mn-lt"/>
                        <a:ea typeface="+mn-ea"/>
                        <a:cs typeface="+mn-cs"/>
                      </a:endParaRPr>
                    </a:p>
                  </a:txBody>
                  <a:tcPr marL="83989" marR="83989" marT="16798" marB="16798" anchor="ctr"/>
                </a:tc>
                <a:tc>
                  <a:txBody>
                    <a:bodyPr/>
                    <a:lstStyle/>
                    <a:p>
                      <a:pPr indent="266700" algn="just">
                        <a:lnSpc>
                          <a:spcPts val="1350"/>
                        </a:lnSpc>
                        <a:spcBef>
                          <a:spcPts val="150"/>
                        </a:spcBef>
                        <a:spcAft>
                          <a:spcPts val="150"/>
                        </a:spcAft>
                      </a:pPr>
                      <a:r>
                        <a:rPr lang="zh-CN" sz="1800" kern="0">
                          <a:effectLst/>
                        </a:rPr>
                        <a:t>网际互联层</a:t>
                      </a:r>
                      <a:endParaRPr lang="zh-CN" sz="1800" kern="900">
                        <a:effectLst/>
                        <a:latin typeface="Times New Roman"/>
                        <a:ea typeface="宋体"/>
                        <a:cs typeface="Times New Roman"/>
                      </a:endParaRPr>
                    </a:p>
                  </a:txBody>
                  <a:tcPr marL="41629" marR="41629" marT="10955" marB="10955" anchor="ctr"/>
                </a:tc>
                <a:tc>
                  <a:txBody>
                    <a:bodyPr/>
                    <a:lstStyle/>
                    <a:p>
                      <a:pPr indent="360000" algn="just">
                        <a:lnSpc>
                          <a:spcPct val="100000"/>
                        </a:lnSpc>
                        <a:spcBef>
                          <a:spcPts val="0"/>
                        </a:spcBef>
                        <a:spcAft>
                          <a:spcPts val="0"/>
                        </a:spcAft>
                      </a:pPr>
                      <a:r>
                        <a:rPr lang="zh-CN" sz="1800" kern="900" dirty="0">
                          <a:effectLst/>
                        </a:rPr>
                        <a:t>逻辑寻址、路径选择</a:t>
                      </a:r>
                      <a:endParaRPr lang="zh-CN" sz="1800" kern="900" dirty="0">
                        <a:effectLst/>
                        <a:latin typeface="Times New Roman"/>
                        <a:ea typeface="宋体"/>
                        <a:cs typeface="Times New Roman"/>
                      </a:endParaRPr>
                    </a:p>
                  </a:txBody>
                  <a:tcPr marL="41629" marR="41629" marT="10955" marB="10955" anchor="ctr"/>
                </a:tc>
              </a:tr>
              <a:tr h="499734">
                <a:tc>
                  <a:txBody>
                    <a:bodyPr/>
                    <a:lstStyle/>
                    <a:p>
                      <a:pPr indent="266700" algn="just">
                        <a:lnSpc>
                          <a:spcPts val="1350"/>
                        </a:lnSpc>
                        <a:spcBef>
                          <a:spcPts val="150"/>
                        </a:spcBef>
                        <a:spcAft>
                          <a:spcPts val="150"/>
                        </a:spcAft>
                      </a:pPr>
                      <a:r>
                        <a:rPr lang="zh-CN" sz="1800" kern="0">
                          <a:effectLst/>
                        </a:rPr>
                        <a:t>数据链路层</a:t>
                      </a:r>
                      <a:endParaRPr lang="zh-CN" sz="1800" kern="900">
                        <a:effectLst/>
                        <a:latin typeface="Times New Roman"/>
                        <a:ea typeface="宋体"/>
                        <a:cs typeface="Times New Roman"/>
                      </a:endParaRPr>
                    </a:p>
                  </a:txBody>
                  <a:tcPr marL="83989" marR="83989" marT="16798" marB="16798" anchor="ctr"/>
                </a:tc>
                <a:tc rowSpan="2">
                  <a:txBody>
                    <a:bodyPr/>
                    <a:lstStyle/>
                    <a:p>
                      <a:pPr indent="266700" algn="just">
                        <a:lnSpc>
                          <a:spcPts val="1350"/>
                        </a:lnSpc>
                        <a:spcBef>
                          <a:spcPts val="150"/>
                        </a:spcBef>
                        <a:spcAft>
                          <a:spcPts val="150"/>
                        </a:spcAft>
                      </a:pPr>
                      <a:r>
                        <a:rPr lang="zh-CN" sz="1800" kern="0">
                          <a:effectLst/>
                        </a:rPr>
                        <a:t>网络接入层</a:t>
                      </a:r>
                      <a:endParaRPr lang="zh-CN" sz="1800" kern="900">
                        <a:effectLst/>
                        <a:latin typeface="Times New Roman"/>
                        <a:ea typeface="宋体"/>
                        <a:cs typeface="Times New Roman"/>
                      </a:endParaRPr>
                    </a:p>
                  </a:txBody>
                  <a:tcPr marL="41629" marR="41629" marT="10955" marB="10955" anchor="ctr"/>
                </a:tc>
                <a:tc rowSpan="2">
                  <a:txBody>
                    <a:bodyPr/>
                    <a:lstStyle/>
                    <a:p>
                      <a:pPr indent="360000" algn="just">
                        <a:lnSpc>
                          <a:spcPct val="100000"/>
                        </a:lnSpc>
                        <a:spcBef>
                          <a:spcPts val="0"/>
                        </a:spcBef>
                        <a:spcAft>
                          <a:spcPts val="0"/>
                        </a:spcAft>
                      </a:pPr>
                      <a:r>
                        <a:rPr lang="zh-CN" sz="1800" kern="900" dirty="0">
                          <a:effectLst/>
                        </a:rPr>
                        <a:t>定义物理地址、封装数据帧、差错检测、传输二进制</a:t>
                      </a:r>
                      <a:endParaRPr lang="zh-CN" sz="1800" kern="900" dirty="0">
                        <a:effectLst/>
                        <a:latin typeface="Times New Roman"/>
                        <a:ea typeface="宋体"/>
                        <a:cs typeface="Times New Roman"/>
                      </a:endParaRPr>
                    </a:p>
                  </a:txBody>
                  <a:tcPr marL="41629" marR="41629" marT="10955" marB="10955" anchor="ctr"/>
                </a:tc>
              </a:tr>
              <a:tr h="499734">
                <a:tc>
                  <a:txBody>
                    <a:bodyPr/>
                    <a:lstStyle/>
                    <a:p>
                      <a:pPr indent="266700" algn="just">
                        <a:lnSpc>
                          <a:spcPts val="1350"/>
                        </a:lnSpc>
                        <a:spcBef>
                          <a:spcPts val="150"/>
                        </a:spcBef>
                        <a:spcAft>
                          <a:spcPts val="150"/>
                        </a:spcAft>
                      </a:pPr>
                      <a:r>
                        <a:rPr lang="zh-CN" sz="1800" kern="0" dirty="0">
                          <a:effectLst/>
                        </a:rPr>
                        <a:t>物理层</a:t>
                      </a:r>
                      <a:endParaRPr lang="zh-CN" sz="1800" kern="900" dirty="0">
                        <a:effectLst/>
                        <a:latin typeface="Times New Roman"/>
                        <a:ea typeface="宋体"/>
                        <a:cs typeface="Times New Roman"/>
                      </a:endParaRPr>
                    </a:p>
                  </a:txBody>
                  <a:tcPr marL="83989" marR="83989" marT="16798" marB="16798" anchor="ctr"/>
                </a:tc>
                <a:tc vMerge="1">
                  <a:txBody>
                    <a:bodyPr/>
                    <a:lstStyle/>
                    <a:p>
                      <a:endParaRPr lang="zh-CN" altLang="en-US"/>
                    </a:p>
                  </a:txBody>
                  <a:tcPr/>
                </a:tc>
                <a:tc vMerge="1">
                  <a:txBody>
                    <a:bodyPr/>
                    <a:lstStyle/>
                    <a:p>
                      <a:endParaRPr lang="zh-CN" altLang="en-US"/>
                    </a:p>
                  </a:txBody>
                  <a:tcPr/>
                </a:tc>
              </a:tr>
            </a:tbl>
          </a:graphicData>
        </a:graphic>
      </p:graphicFrame>
      <p:sp>
        <p:nvSpPr>
          <p:cNvPr id="5" name="TextBox 4"/>
          <p:cNvSpPr txBox="1"/>
          <p:nvPr/>
        </p:nvSpPr>
        <p:spPr>
          <a:xfrm>
            <a:off x="971600" y="1124744"/>
            <a:ext cx="7560840" cy="984885"/>
          </a:xfrm>
          <a:prstGeom prst="rect">
            <a:avLst/>
          </a:prstGeom>
          <a:noFill/>
        </p:spPr>
        <p:txBody>
          <a:bodyPr wrap="square" rtlCol="0">
            <a:spAutoFit/>
          </a:bodyPr>
          <a:lstStyle/>
          <a:p>
            <a:r>
              <a:rPr lang="zh-CN" altLang="zh-CN" sz="2000" dirty="0"/>
              <a:t>为了更好地理解</a:t>
            </a:r>
            <a:r>
              <a:rPr lang="en-US" altLang="zh-CN" sz="2000" dirty="0"/>
              <a:t>TCP/IP</a:t>
            </a:r>
            <a:r>
              <a:rPr lang="zh-CN" altLang="zh-CN" sz="2000" dirty="0"/>
              <a:t>的特点，将</a:t>
            </a:r>
            <a:r>
              <a:rPr lang="en-US" altLang="zh-CN" sz="2000" dirty="0"/>
              <a:t>TCP/IP</a:t>
            </a:r>
            <a:r>
              <a:rPr lang="zh-CN" altLang="zh-CN" sz="2000" dirty="0"/>
              <a:t>和</a:t>
            </a:r>
            <a:r>
              <a:rPr lang="en-US" altLang="zh-CN" sz="2000" dirty="0"/>
              <a:t>OSI/RM </a:t>
            </a:r>
            <a:r>
              <a:rPr lang="zh-CN" altLang="zh-CN" sz="2000" dirty="0"/>
              <a:t>的</a:t>
            </a:r>
            <a:r>
              <a:rPr lang="en-US" altLang="zh-CN" sz="2000" dirty="0"/>
              <a:t>7</a:t>
            </a:r>
            <a:r>
              <a:rPr lang="zh-CN" altLang="zh-CN" sz="2000" dirty="0"/>
              <a:t>层模型作对比，如表</a:t>
            </a:r>
            <a:r>
              <a:rPr lang="en-US" altLang="zh-CN" sz="2000" dirty="0"/>
              <a:t>6-1</a:t>
            </a:r>
            <a:r>
              <a:rPr lang="zh-CN" altLang="zh-CN" sz="2000" dirty="0"/>
              <a:t>所示。</a:t>
            </a:r>
          </a:p>
          <a:p>
            <a:endParaRPr lang="zh-CN" altLang="en-US" dirty="0"/>
          </a:p>
        </p:txBody>
      </p:sp>
    </p:spTree>
    <p:extLst>
      <p:ext uri="{BB962C8B-B14F-4D97-AF65-F5344CB8AC3E}">
        <p14:creationId xmlns:p14="http://schemas.microsoft.com/office/powerpoint/2010/main" val="910940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 </a:t>
            </a:r>
            <a:r>
              <a:rPr lang="zh-CN" altLang="zh-CN" dirty="0"/>
              <a:t>局域网技术</a:t>
            </a:r>
            <a:endParaRPr lang="zh-CN" altLang="zh-CN" b="1" dirty="0"/>
          </a:p>
        </p:txBody>
      </p:sp>
      <p:sp>
        <p:nvSpPr>
          <p:cNvPr id="22" name="L 形 21"/>
          <p:cNvSpPr/>
          <p:nvPr/>
        </p:nvSpPr>
        <p:spPr>
          <a:xfrm rot="5400000">
            <a:off x="1160556" y="3918167"/>
            <a:ext cx="991519" cy="164986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任意多边形 22"/>
          <p:cNvSpPr/>
          <p:nvPr/>
        </p:nvSpPr>
        <p:spPr>
          <a:xfrm>
            <a:off x="828654" y="2641364"/>
            <a:ext cx="1795036" cy="1305642"/>
          </a:xfrm>
          <a:custGeom>
            <a:avLst/>
            <a:gdLst>
              <a:gd name="connsiteX0" fmla="*/ 0 w 1429932"/>
              <a:gd name="connsiteY0" fmla="*/ 0 h 1040079"/>
              <a:gd name="connsiteX1" fmla="*/ 1429932 w 1429932"/>
              <a:gd name="connsiteY1" fmla="*/ 0 h 1040079"/>
              <a:gd name="connsiteX2" fmla="*/ 1429932 w 1429932"/>
              <a:gd name="connsiteY2" fmla="*/ 1040079 h 1040079"/>
              <a:gd name="connsiteX3" fmla="*/ 0 w 1429932"/>
              <a:gd name="connsiteY3" fmla="*/ 1040079 h 1040079"/>
              <a:gd name="connsiteX4" fmla="*/ 0 w 1429932"/>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932" h="1040079">
                <a:moveTo>
                  <a:pt x="0" y="0"/>
                </a:moveTo>
                <a:lnTo>
                  <a:pt x="1429932" y="0"/>
                </a:lnTo>
                <a:lnTo>
                  <a:pt x="1429932"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6.3.1 </a:t>
            </a:r>
            <a:endParaRPr lang="en-US" altLang="zh-CN" sz="2400" b="1" dirty="0" smtClean="0"/>
          </a:p>
          <a:p>
            <a:r>
              <a:rPr lang="zh-CN" altLang="zh-CN" sz="2400" b="1" dirty="0" smtClean="0"/>
              <a:t>局域网</a:t>
            </a:r>
            <a:r>
              <a:rPr lang="zh-CN" altLang="zh-CN" sz="2400" b="1" dirty="0"/>
              <a:t>概述</a:t>
            </a:r>
          </a:p>
          <a:p>
            <a:pPr marL="285750" lvl="1" indent="0" algn="l" defTabSz="2889250">
              <a:lnSpc>
                <a:spcPct val="90000"/>
              </a:lnSpc>
              <a:spcBef>
                <a:spcPct val="0"/>
              </a:spcBef>
              <a:spcAft>
                <a:spcPct val="15000"/>
              </a:spcAft>
              <a:buChar char="••"/>
            </a:pPr>
            <a:endParaRPr lang="zh-CN" altLang="en-US" sz="2800" kern="1200" dirty="0"/>
          </a:p>
          <a:p>
            <a:pPr marL="285750" lvl="1" indent="0" algn="l" defTabSz="2889250">
              <a:lnSpc>
                <a:spcPct val="90000"/>
              </a:lnSpc>
              <a:spcBef>
                <a:spcPct val="0"/>
              </a:spcBef>
              <a:spcAft>
                <a:spcPct val="15000"/>
              </a:spcAft>
              <a:buChar char="••"/>
            </a:pPr>
            <a:endParaRPr lang="zh-CN" altLang="en-US" sz="2800" kern="1200" dirty="0"/>
          </a:p>
        </p:txBody>
      </p:sp>
      <p:sp>
        <p:nvSpPr>
          <p:cNvPr id="24" name="等腰三角形 23"/>
          <p:cNvSpPr/>
          <p:nvPr/>
        </p:nvSpPr>
        <p:spPr>
          <a:xfrm>
            <a:off x="2405303" y="3970390"/>
            <a:ext cx="281039" cy="281039"/>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5" name="L 形 24"/>
          <p:cNvSpPr/>
          <p:nvPr/>
        </p:nvSpPr>
        <p:spPr>
          <a:xfrm rot="5400000">
            <a:off x="3034759" y="3517054"/>
            <a:ext cx="991519" cy="164986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6" name="任意多边形 25"/>
          <p:cNvSpPr/>
          <p:nvPr/>
        </p:nvSpPr>
        <p:spPr>
          <a:xfrm>
            <a:off x="2759665" y="2243746"/>
            <a:ext cx="1877346" cy="1305642"/>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6.3.2 </a:t>
            </a:r>
            <a:endParaRPr lang="en-US" altLang="zh-CN" sz="2400" b="1" dirty="0" smtClean="0"/>
          </a:p>
          <a:p>
            <a:r>
              <a:rPr lang="zh-CN" altLang="zh-CN" sz="2400" b="1" dirty="0" smtClean="0"/>
              <a:t>局域网</a:t>
            </a:r>
            <a:r>
              <a:rPr lang="zh-CN" altLang="zh-CN" sz="2400" b="1" dirty="0"/>
              <a:t>体系结构</a:t>
            </a:r>
          </a:p>
          <a:p>
            <a:pPr lvl="0" algn="l" rtl="0">
              <a:spcBef>
                <a:spcPct val="0"/>
              </a:spcBef>
            </a:pPr>
            <a:endParaRPr lang="zh-CN" altLang="en-US" sz="2400" kern="1200" dirty="0">
              <a:latin typeface="华文隶书" pitchFamily="2" charset="-122"/>
              <a:ea typeface="华文隶书" pitchFamily="2" charset="-122"/>
            </a:endParaRPr>
          </a:p>
        </p:txBody>
      </p:sp>
      <p:sp>
        <p:nvSpPr>
          <p:cNvPr id="27" name="等腰三角形 26"/>
          <p:cNvSpPr/>
          <p:nvPr/>
        </p:nvSpPr>
        <p:spPr>
          <a:xfrm>
            <a:off x="4355972" y="3595411"/>
            <a:ext cx="281039" cy="281039"/>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8" name="L 形 27"/>
          <p:cNvSpPr/>
          <p:nvPr/>
        </p:nvSpPr>
        <p:spPr>
          <a:xfrm rot="5400000">
            <a:off x="4966184" y="3145459"/>
            <a:ext cx="991519" cy="164986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9" name="任意多边形 28"/>
          <p:cNvSpPr/>
          <p:nvPr/>
        </p:nvSpPr>
        <p:spPr>
          <a:xfrm>
            <a:off x="4620306" y="1791774"/>
            <a:ext cx="1877346" cy="1305642"/>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6.3.3 </a:t>
            </a:r>
            <a:endParaRPr lang="en-US" altLang="zh-CN" sz="2400" b="1" dirty="0" smtClean="0"/>
          </a:p>
          <a:p>
            <a:r>
              <a:rPr lang="zh-CN" altLang="zh-CN" sz="2400" b="1" dirty="0" smtClean="0"/>
              <a:t>介质</a:t>
            </a:r>
            <a:r>
              <a:rPr lang="zh-CN" altLang="zh-CN" sz="2400" b="1" dirty="0"/>
              <a:t>访问控制</a:t>
            </a:r>
          </a:p>
          <a:p>
            <a:pPr lvl="0" algn="l" rtl="0">
              <a:spcBef>
                <a:spcPct val="0"/>
              </a:spcBef>
            </a:pPr>
            <a:endParaRPr lang="zh-CN" altLang="en-US" sz="1700" kern="1200" dirty="0"/>
          </a:p>
        </p:txBody>
      </p:sp>
      <p:sp>
        <p:nvSpPr>
          <p:cNvPr id="30" name="等腰三角形 29"/>
          <p:cNvSpPr/>
          <p:nvPr/>
        </p:nvSpPr>
        <p:spPr>
          <a:xfrm>
            <a:off x="6264754" y="3224890"/>
            <a:ext cx="281039" cy="281039"/>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1" name="L 形 30"/>
          <p:cNvSpPr/>
          <p:nvPr/>
        </p:nvSpPr>
        <p:spPr>
          <a:xfrm rot="5400000">
            <a:off x="6912258" y="2593918"/>
            <a:ext cx="991519" cy="1649866"/>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2" name="任意多边形 31"/>
          <p:cNvSpPr/>
          <p:nvPr/>
        </p:nvSpPr>
        <p:spPr>
          <a:xfrm>
            <a:off x="6583086" y="1378710"/>
            <a:ext cx="1877346" cy="1305642"/>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6.3.4 </a:t>
            </a:r>
            <a:endParaRPr lang="en-US" altLang="zh-CN" sz="2400" b="1" dirty="0" smtClean="0"/>
          </a:p>
          <a:p>
            <a:r>
              <a:rPr lang="zh-CN" altLang="zh-CN" sz="2400" b="1" dirty="0" smtClean="0"/>
              <a:t>局域网</a:t>
            </a:r>
            <a:r>
              <a:rPr lang="zh-CN" altLang="zh-CN" sz="2400" b="1" dirty="0"/>
              <a:t>组网基础</a:t>
            </a:r>
          </a:p>
          <a:p>
            <a:pPr lvl="0" algn="l" rtl="0">
              <a:spcBef>
                <a:spcPct val="0"/>
              </a:spcBef>
            </a:pPr>
            <a:endParaRPr lang="zh-CN" altLang="en-US" sz="2400" kern="1200" dirty="0">
              <a:latin typeface="华文隶书" pitchFamily="2" charset="-122"/>
              <a:ea typeface="华文隶书" pitchFamily="2" charset="-122"/>
            </a:endParaRPr>
          </a:p>
        </p:txBody>
      </p:sp>
      <p:sp>
        <p:nvSpPr>
          <p:cNvPr id="4" name="页脚占位符 3"/>
          <p:cNvSpPr>
            <a:spLocks noGrp="1"/>
          </p:cNvSpPr>
          <p:nvPr>
            <p:ph type="ftr" sz="quarter" idx="11"/>
          </p:nvPr>
        </p:nvSpPr>
        <p:spPr/>
        <p:txBody>
          <a:bodyPr/>
          <a:lstStyle/>
          <a:p>
            <a:r>
              <a:rPr lang="zh-CN" altLang="en-US" b="1" dirty="0" smtClean="0">
                <a:latin typeface="华文隶书" pitchFamily="2" charset="-122"/>
                <a:ea typeface="华文隶书" pitchFamily="2" charset="-122"/>
              </a:rPr>
              <a:t>第</a:t>
            </a:r>
            <a:r>
              <a:rPr lang="en-US" altLang="zh-CN" b="1" dirty="0" smtClean="0">
                <a:latin typeface="华文隶书" pitchFamily="2" charset="-122"/>
                <a:ea typeface="华文隶书" pitchFamily="2" charset="-122"/>
              </a:rPr>
              <a:t>6</a:t>
            </a:r>
            <a:r>
              <a:rPr lang="zh-CN" altLang="en-US" b="1" dirty="0" smtClean="0">
                <a:latin typeface="华文隶书" pitchFamily="2" charset="-122"/>
                <a:ea typeface="华文隶书" pitchFamily="2" charset="-122"/>
              </a:rPr>
              <a:t>章 计算机网络与</a:t>
            </a:r>
            <a:r>
              <a:rPr lang="en-US" altLang="zh-CN" b="1" dirty="0" smtClean="0">
                <a:latin typeface="华文隶书" pitchFamily="2" charset="-122"/>
                <a:ea typeface="华文隶书" pitchFamily="2" charset="-122"/>
              </a:rPr>
              <a:t>Internet</a:t>
            </a:r>
            <a:r>
              <a:rPr lang="zh-CN" altLang="en-US" b="1" dirty="0" smtClean="0">
                <a:latin typeface="华文隶书" pitchFamily="2" charset="-122"/>
                <a:ea typeface="华文隶书" pitchFamily="2" charset="-122"/>
              </a:rPr>
              <a:t>应用</a:t>
            </a:r>
            <a:endParaRPr lang="zh-CN" altLang="en-US" b="1" dirty="0">
              <a:latin typeface="华文隶书" pitchFamily="2" charset="-122"/>
              <a:ea typeface="华文隶书"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41</a:t>
            </a:fld>
            <a:endParaRPr lang="zh-CN" altLang="en-US"/>
          </a:p>
        </p:txBody>
      </p:sp>
    </p:spTree>
    <p:extLst>
      <p:ext uri="{BB962C8B-B14F-4D97-AF65-F5344CB8AC3E}">
        <p14:creationId xmlns:p14="http://schemas.microsoft.com/office/powerpoint/2010/main" val="2551230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down)">
                                      <p:cBhvr>
                                        <p:cTn id="35" dur="500"/>
                                        <p:tgtEl>
                                          <p:spTgt spid="30"/>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down)">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42</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793101345"/>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9318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局域网概述</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43</a:t>
            </a:fld>
            <a:endParaRPr lang="zh-CN" altLang="en-US"/>
          </a:p>
        </p:txBody>
      </p:sp>
      <p:sp>
        <p:nvSpPr>
          <p:cNvPr id="9" name="任意多边形 8"/>
          <p:cNvSpPr/>
          <p:nvPr/>
        </p:nvSpPr>
        <p:spPr>
          <a:xfrm>
            <a:off x="1958913" y="1482892"/>
            <a:ext cx="2652832" cy="1614994"/>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0" marR="0" lvl="1" indent="0" algn="l" defTabSz="914400" rtl="0" eaLnBrk="1" fontAlgn="auto" latinLnBrk="0" hangingPunct="1">
              <a:lnSpc>
                <a:spcPct val="100000"/>
              </a:lnSpc>
              <a:spcBef>
                <a:spcPct val="0"/>
              </a:spcBef>
              <a:spcAft>
                <a:spcPts val="0"/>
              </a:spcAft>
              <a:buClrTx/>
              <a:buSzTx/>
              <a:buFontTx/>
              <a:buChar char="••"/>
              <a:tabLst/>
              <a:defRPr/>
            </a:pPr>
            <a:r>
              <a:rPr lang="zh-CN" altLang="zh-CN" sz="2000" kern="1200" dirty="0" smtClean="0"/>
              <a:t>（</a:t>
            </a:r>
            <a:r>
              <a:rPr lang="en-US" altLang="zh-CN" sz="2000" kern="1200" dirty="0" smtClean="0"/>
              <a:t>1</a:t>
            </a:r>
            <a:r>
              <a:rPr lang="zh-CN" altLang="zh-CN" sz="2000" kern="1200" dirty="0" smtClean="0"/>
              <a:t>）覆盖的地理范围较小，只在一个相对独立的局部范围内联网，如一座或集中的建筑群内。</a:t>
            </a:r>
          </a:p>
          <a:p>
            <a:pPr marL="285750" lvl="1" indent="0" algn="l" defTabSz="2889250">
              <a:lnSpc>
                <a:spcPct val="90000"/>
              </a:lnSpc>
              <a:spcBef>
                <a:spcPct val="0"/>
              </a:spcBef>
              <a:spcAft>
                <a:spcPct val="15000"/>
              </a:spcAft>
              <a:buChar char="••"/>
            </a:pPr>
            <a:endParaRPr lang="zh-CN" altLang="en-US" sz="1300" kern="1200" dirty="0"/>
          </a:p>
        </p:txBody>
      </p:sp>
      <p:sp>
        <p:nvSpPr>
          <p:cNvPr id="10" name="任意多边形 9"/>
          <p:cNvSpPr/>
          <p:nvPr/>
        </p:nvSpPr>
        <p:spPr>
          <a:xfrm>
            <a:off x="1958913" y="3097886"/>
            <a:ext cx="2652832" cy="694446"/>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640" tIns="0" rIns="602693" bIns="0" numCol="1" spcCol="1270" anchor="ctr" anchorCtr="0">
            <a:noAutofit/>
          </a:bodyPr>
          <a:lstStyle/>
          <a:p>
            <a:pPr lvl="0" algn="l" defTabSz="1955800" rtl="0">
              <a:lnSpc>
                <a:spcPct val="90000"/>
              </a:lnSpc>
              <a:spcBef>
                <a:spcPct val="0"/>
              </a:spcBef>
              <a:spcAft>
                <a:spcPct val="35000"/>
              </a:spcAft>
            </a:pPr>
            <a:endParaRPr lang="zh-CN" sz="4400" kern="1200" dirty="0"/>
          </a:p>
        </p:txBody>
      </p:sp>
      <p:sp>
        <p:nvSpPr>
          <p:cNvPr id="12" name="任意多边形 11"/>
          <p:cNvSpPr/>
          <p:nvPr/>
        </p:nvSpPr>
        <p:spPr>
          <a:xfrm>
            <a:off x="5060668" y="1482892"/>
            <a:ext cx="2652832" cy="1614994"/>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0" marR="0" lvl="1" indent="0" algn="l" defTabSz="914400" rtl="0" eaLnBrk="1" fontAlgn="auto" latinLnBrk="0" hangingPunct="1">
              <a:lnSpc>
                <a:spcPct val="100000"/>
              </a:lnSpc>
              <a:spcBef>
                <a:spcPct val="0"/>
              </a:spcBef>
              <a:spcAft>
                <a:spcPts val="0"/>
              </a:spcAft>
              <a:buClrTx/>
              <a:buSzTx/>
              <a:buFontTx/>
              <a:buChar char="••"/>
              <a:tabLst/>
              <a:defRPr/>
            </a:pPr>
            <a:r>
              <a:rPr lang="zh-CN" altLang="zh-CN" sz="1300" kern="1200" dirty="0" smtClean="0"/>
              <a:t>（</a:t>
            </a:r>
            <a:r>
              <a:rPr lang="en-US" altLang="zh-CN" sz="2000" kern="1200" dirty="0" smtClean="0"/>
              <a:t>2</a:t>
            </a:r>
            <a:r>
              <a:rPr lang="zh-CN" altLang="zh-CN" sz="2000" kern="1200" dirty="0" smtClean="0"/>
              <a:t>）使用专门铺设的传输介质进行联网，数据传输速率高（</a:t>
            </a:r>
            <a:r>
              <a:rPr lang="en-US" altLang="zh-CN" sz="2000" kern="1200" dirty="0" smtClean="0"/>
              <a:t>10Mb/s</a:t>
            </a:r>
            <a:r>
              <a:rPr lang="zh-CN" altLang="zh-CN" sz="2000" kern="1200" dirty="0" smtClean="0"/>
              <a:t>～</a:t>
            </a:r>
            <a:r>
              <a:rPr lang="en-US" altLang="zh-CN" sz="2000" kern="1200" dirty="0" smtClean="0"/>
              <a:t>10Gb/s</a:t>
            </a:r>
            <a:r>
              <a:rPr lang="zh-CN" altLang="zh-CN" sz="2000" kern="1200" dirty="0" smtClean="0"/>
              <a:t>）。</a:t>
            </a:r>
          </a:p>
          <a:p>
            <a:pPr marL="114300" lvl="1" indent="0" algn="l" defTabSz="577850">
              <a:lnSpc>
                <a:spcPct val="90000"/>
              </a:lnSpc>
              <a:spcBef>
                <a:spcPct val="0"/>
              </a:spcBef>
              <a:spcAft>
                <a:spcPct val="15000"/>
              </a:spcAft>
              <a:buChar char="••"/>
            </a:pPr>
            <a:endParaRPr lang="zh-CN" altLang="en-US" sz="2000" kern="1200" dirty="0"/>
          </a:p>
        </p:txBody>
      </p:sp>
      <p:sp>
        <p:nvSpPr>
          <p:cNvPr id="13" name="任意多边形 12"/>
          <p:cNvSpPr/>
          <p:nvPr/>
        </p:nvSpPr>
        <p:spPr>
          <a:xfrm>
            <a:off x="5060668" y="3097886"/>
            <a:ext cx="2652832" cy="694446"/>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640" tIns="0" rIns="602693" bIns="0" numCol="1" spcCol="1270" anchor="ctr" anchorCtr="0">
            <a:noAutofit/>
          </a:bodyPr>
          <a:lstStyle/>
          <a:p>
            <a:pPr lvl="0" algn="l" defTabSz="1955800" rtl="0">
              <a:lnSpc>
                <a:spcPct val="90000"/>
              </a:lnSpc>
              <a:spcBef>
                <a:spcPct val="0"/>
              </a:spcBef>
              <a:spcAft>
                <a:spcPct val="35000"/>
              </a:spcAft>
            </a:pPr>
            <a:endParaRPr lang="zh-CN" sz="4400" kern="1200" dirty="0"/>
          </a:p>
        </p:txBody>
      </p:sp>
      <p:sp>
        <p:nvSpPr>
          <p:cNvPr id="15" name="任意多边形 14"/>
          <p:cNvSpPr/>
          <p:nvPr/>
        </p:nvSpPr>
        <p:spPr>
          <a:xfrm>
            <a:off x="2052261" y="4287912"/>
            <a:ext cx="2652832" cy="1614994"/>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0" marR="0" lvl="1" indent="0" algn="l" defTabSz="914400" rtl="0" eaLnBrk="1" fontAlgn="auto" latinLnBrk="0" hangingPunct="1">
              <a:lnSpc>
                <a:spcPct val="100000"/>
              </a:lnSpc>
              <a:spcBef>
                <a:spcPct val="0"/>
              </a:spcBef>
              <a:spcAft>
                <a:spcPts val="0"/>
              </a:spcAft>
              <a:buClrTx/>
              <a:buSzTx/>
              <a:buFontTx/>
              <a:buChar char="••"/>
              <a:tabLst/>
              <a:defRPr/>
            </a:pPr>
            <a:r>
              <a:rPr lang="zh-CN" altLang="zh-CN" sz="2000" kern="1200" dirty="0" smtClean="0"/>
              <a:t>（</a:t>
            </a:r>
            <a:r>
              <a:rPr lang="en-US" altLang="zh-CN" sz="2000" kern="1200" dirty="0" smtClean="0"/>
              <a:t>3</a:t>
            </a:r>
            <a:r>
              <a:rPr lang="zh-CN" altLang="zh-CN" sz="2000" kern="1200" dirty="0" smtClean="0"/>
              <a:t>）通信延迟时间短，可靠性较高。</a:t>
            </a:r>
          </a:p>
          <a:p>
            <a:pPr marL="114300" lvl="1" indent="0" algn="l" defTabSz="577850">
              <a:lnSpc>
                <a:spcPct val="90000"/>
              </a:lnSpc>
              <a:spcBef>
                <a:spcPct val="0"/>
              </a:spcBef>
              <a:spcAft>
                <a:spcPct val="15000"/>
              </a:spcAft>
              <a:buChar char="••"/>
            </a:pPr>
            <a:endParaRPr lang="zh-CN" altLang="en-US" sz="1300" kern="1200" dirty="0"/>
          </a:p>
        </p:txBody>
      </p:sp>
      <p:sp>
        <p:nvSpPr>
          <p:cNvPr id="16" name="任意多边形 15"/>
          <p:cNvSpPr/>
          <p:nvPr/>
        </p:nvSpPr>
        <p:spPr>
          <a:xfrm>
            <a:off x="2052261" y="5902906"/>
            <a:ext cx="2652832" cy="694446"/>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640" tIns="0" rIns="602693" bIns="0" numCol="1" spcCol="1270" anchor="ctr" anchorCtr="0">
            <a:noAutofit/>
          </a:bodyPr>
          <a:lstStyle/>
          <a:p>
            <a:pPr lvl="0" algn="l" defTabSz="1955800" rtl="0">
              <a:lnSpc>
                <a:spcPct val="90000"/>
              </a:lnSpc>
              <a:spcBef>
                <a:spcPct val="0"/>
              </a:spcBef>
              <a:spcAft>
                <a:spcPct val="35000"/>
              </a:spcAft>
            </a:pPr>
            <a:endParaRPr lang="zh-CN" sz="4400" kern="1200" dirty="0"/>
          </a:p>
        </p:txBody>
      </p:sp>
      <p:sp>
        <p:nvSpPr>
          <p:cNvPr id="18" name="任意多边形 17"/>
          <p:cNvSpPr/>
          <p:nvPr/>
        </p:nvSpPr>
        <p:spPr>
          <a:xfrm>
            <a:off x="5087520" y="4286929"/>
            <a:ext cx="2652832" cy="1614994"/>
          </a:xfrm>
          <a:custGeom>
            <a:avLst/>
            <a:gdLst>
              <a:gd name="connsiteX0" fmla="*/ 110404 w 1848750"/>
              <a:gd name="connsiteY0" fmla="*/ 0 h 1380053"/>
              <a:gd name="connsiteX1" fmla="*/ 1738346 w 1848750"/>
              <a:gd name="connsiteY1" fmla="*/ 0 h 1380053"/>
              <a:gd name="connsiteX2" fmla="*/ 1848750 w 1848750"/>
              <a:gd name="connsiteY2" fmla="*/ 110404 h 1380053"/>
              <a:gd name="connsiteX3" fmla="*/ 1848750 w 1848750"/>
              <a:gd name="connsiteY3" fmla="*/ 1380053 h 1380053"/>
              <a:gd name="connsiteX4" fmla="*/ 1848750 w 1848750"/>
              <a:gd name="connsiteY4" fmla="*/ 1380053 h 1380053"/>
              <a:gd name="connsiteX5" fmla="*/ 0 w 1848750"/>
              <a:gd name="connsiteY5" fmla="*/ 1380053 h 1380053"/>
              <a:gd name="connsiteX6" fmla="*/ 0 w 1848750"/>
              <a:gd name="connsiteY6" fmla="*/ 1380053 h 1380053"/>
              <a:gd name="connsiteX7" fmla="*/ 0 w 1848750"/>
              <a:gd name="connsiteY7" fmla="*/ 110404 h 1380053"/>
              <a:gd name="connsiteX8" fmla="*/ 110404 w 1848750"/>
              <a:gd name="connsiteY8" fmla="*/ 0 h 13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8750" h="1380053">
                <a:moveTo>
                  <a:pt x="110404" y="0"/>
                </a:moveTo>
                <a:lnTo>
                  <a:pt x="1738346" y="0"/>
                </a:lnTo>
                <a:cubicBezTo>
                  <a:pt x="1799320" y="0"/>
                  <a:pt x="1848750" y="49430"/>
                  <a:pt x="1848750" y="110404"/>
                </a:cubicBezTo>
                <a:lnTo>
                  <a:pt x="1848750" y="1380053"/>
                </a:lnTo>
                <a:lnTo>
                  <a:pt x="1848750" y="1380053"/>
                </a:lnTo>
                <a:lnTo>
                  <a:pt x="0" y="1380053"/>
                </a:lnTo>
                <a:lnTo>
                  <a:pt x="0" y="1380053"/>
                </a:lnTo>
                <a:lnTo>
                  <a:pt x="0" y="110404"/>
                </a:lnTo>
                <a:cubicBezTo>
                  <a:pt x="0" y="49430"/>
                  <a:pt x="49430" y="0"/>
                  <a:pt x="110404" y="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8846" tIns="81866" rIns="48846" bIns="16510" numCol="1" spcCol="1270" anchor="t" anchorCtr="0">
            <a:noAutofit/>
          </a:bodyPr>
          <a:lstStyle/>
          <a:p>
            <a:pPr marL="0" marR="0" lvl="1" indent="0" algn="l" defTabSz="914400" rtl="0" eaLnBrk="1" fontAlgn="auto" latinLnBrk="0" hangingPunct="1">
              <a:lnSpc>
                <a:spcPct val="100000"/>
              </a:lnSpc>
              <a:spcBef>
                <a:spcPct val="0"/>
              </a:spcBef>
              <a:spcAft>
                <a:spcPts val="0"/>
              </a:spcAft>
              <a:buClrTx/>
              <a:buSzTx/>
              <a:buFontTx/>
              <a:buChar char="••"/>
              <a:tabLst/>
              <a:defRPr/>
            </a:pPr>
            <a:r>
              <a:rPr lang="zh-CN" altLang="zh-CN" sz="2000" kern="1200" dirty="0" smtClean="0"/>
              <a:t>（</a:t>
            </a:r>
            <a:r>
              <a:rPr lang="en-US" altLang="zh-CN" sz="2000" kern="1200" dirty="0" smtClean="0"/>
              <a:t>4</a:t>
            </a:r>
            <a:r>
              <a:rPr lang="zh-CN" altLang="zh-CN" sz="2000" kern="1200" dirty="0" smtClean="0"/>
              <a:t>）局域网可以支持多种传输介质。</a:t>
            </a:r>
          </a:p>
          <a:p>
            <a:pPr marL="114300" lvl="1" indent="0" algn="l" defTabSz="577850">
              <a:lnSpc>
                <a:spcPct val="90000"/>
              </a:lnSpc>
              <a:spcBef>
                <a:spcPct val="0"/>
              </a:spcBef>
              <a:spcAft>
                <a:spcPct val="15000"/>
              </a:spcAft>
              <a:buChar char="••"/>
            </a:pPr>
            <a:endParaRPr lang="zh-CN" altLang="en-US" sz="1300" kern="1200" dirty="0"/>
          </a:p>
        </p:txBody>
      </p:sp>
      <p:sp>
        <p:nvSpPr>
          <p:cNvPr id="19" name="任意多边形 18"/>
          <p:cNvSpPr/>
          <p:nvPr/>
        </p:nvSpPr>
        <p:spPr>
          <a:xfrm>
            <a:off x="5087520" y="5901923"/>
            <a:ext cx="2652832" cy="694446"/>
          </a:xfrm>
          <a:custGeom>
            <a:avLst/>
            <a:gdLst>
              <a:gd name="connsiteX0" fmla="*/ 0 w 1848750"/>
              <a:gd name="connsiteY0" fmla="*/ 0 h 593422"/>
              <a:gd name="connsiteX1" fmla="*/ 1848750 w 1848750"/>
              <a:gd name="connsiteY1" fmla="*/ 0 h 593422"/>
              <a:gd name="connsiteX2" fmla="*/ 1848750 w 1848750"/>
              <a:gd name="connsiteY2" fmla="*/ 593422 h 593422"/>
              <a:gd name="connsiteX3" fmla="*/ 0 w 1848750"/>
              <a:gd name="connsiteY3" fmla="*/ 593422 h 593422"/>
              <a:gd name="connsiteX4" fmla="*/ 0 w 1848750"/>
              <a:gd name="connsiteY4" fmla="*/ 0 h 593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8750" h="593422">
                <a:moveTo>
                  <a:pt x="0" y="0"/>
                </a:moveTo>
                <a:lnTo>
                  <a:pt x="1848750" y="0"/>
                </a:lnTo>
                <a:lnTo>
                  <a:pt x="1848750" y="593422"/>
                </a:lnTo>
                <a:lnTo>
                  <a:pt x="0" y="593422"/>
                </a:lnTo>
                <a:lnTo>
                  <a:pt x="0"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640" tIns="0" rIns="602693" bIns="0" numCol="1" spcCol="1270" anchor="ctr" anchorCtr="0">
            <a:noAutofit/>
          </a:bodyPr>
          <a:lstStyle/>
          <a:p>
            <a:pPr lvl="0" algn="l" defTabSz="1955800" rtl="0">
              <a:lnSpc>
                <a:spcPct val="90000"/>
              </a:lnSpc>
              <a:spcBef>
                <a:spcPct val="0"/>
              </a:spcBef>
              <a:spcAft>
                <a:spcPct val="35000"/>
              </a:spcAft>
            </a:pPr>
            <a:endParaRPr lang="zh-CN" sz="4400" kern="1200" dirty="0"/>
          </a:p>
        </p:txBody>
      </p:sp>
      <p:sp>
        <p:nvSpPr>
          <p:cNvPr id="7" name="TextBox 6"/>
          <p:cNvSpPr txBox="1"/>
          <p:nvPr/>
        </p:nvSpPr>
        <p:spPr>
          <a:xfrm>
            <a:off x="833452" y="890136"/>
            <a:ext cx="3600400" cy="738664"/>
          </a:xfrm>
          <a:prstGeom prst="rect">
            <a:avLst/>
          </a:prstGeom>
          <a:noFill/>
        </p:spPr>
        <p:txBody>
          <a:bodyPr wrap="square" rtlCol="0">
            <a:spAutoFit/>
          </a:bodyPr>
          <a:lstStyle/>
          <a:p>
            <a:pPr lvl="0"/>
            <a:r>
              <a:rPr lang="en-US" altLang="zh-CN" sz="2400" b="1" dirty="0"/>
              <a:t>1</a:t>
            </a:r>
            <a:r>
              <a:rPr lang="zh-CN" altLang="zh-CN" sz="2400" b="1" dirty="0"/>
              <a:t>．局域网的特点</a:t>
            </a:r>
            <a:endParaRPr lang="zh-CN" altLang="zh-CN" sz="2400" dirty="0"/>
          </a:p>
          <a:p>
            <a:endParaRPr lang="zh-CN" altLang="en-US" dirty="0"/>
          </a:p>
        </p:txBody>
      </p:sp>
    </p:spTree>
    <p:extLst>
      <p:ext uri="{BB962C8B-B14F-4D97-AF65-F5344CB8AC3E}">
        <p14:creationId xmlns:p14="http://schemas.microsoft.com/office/powerpoint/2010/main" val="2410153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5" grpId="0" animBg="1"/>
      <p:bldP spid="16" grpId="0" animBg="1"/>
      <p:bldP spid="18" grpId="0" animBg="1"/>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44</a:t>
            </a:fld>
            <a:endParaRPr lang="zh-CN" altLang="en-US"/>
          </a:p>
        </p:txBody>
      </p:sp>
      <p:sp>
        <p:nvSpPr>
          <p:cNvPr id="5" name="内容占位符 4"/>
          <p:cNvSpPr>
            <a:spLocks noGrp="1"/>
          </p:cNvSpPr>
          <p:nvPr>
            <p:ph sz="quarter" idx="1"/>
          </p:nvPr>
        </p:nvSpPr>
        <p:spPr/>
        <p:txBody>
          <a:bodyPr>
            <a:normAutofit/>
          </a:bodyPr>
          <a:lstStyle/>
          <a:p>
            <a:pPr>
              <a:lnSpc>
                <a:spcPct val="110000"/>
              </a:lnSpc>
            </a:pPr>
            <a:r>
              <a:rPr lang="en-US" altLang="zh-CN" sz="2400" b="1" dirty="0"/>
              <a:t>2</a:t>
            </a:r>
            <a:r>
              <a:rPr lang="zh-CN" altLang="zh-CN" sz="2400" b="1" dirty="0"/>
              <a:t>．局域网的构成</a:t>
            </a:r>
          </a:p>
          <a:p>
            <a:pPr>
              <a:lnSpc>
                <a:spcPct val="110000"/>
              </a:lnSpc>
            </a:pPr>
            <a:r>
              <a:rPr lang="zh-CN" altLang="zh-CN" sz="2000" dirty="0"/>
              <a:t>局域网包括网络硬件和网络软件两大部分。它的基本组成部分有网络适配器、传输介质、网络服务器、网间互联设备、网络系统软件等。</a:t>
            </a:r>
          </a:p>
          <a:p>
            <a:pPr fontAlgn="ctr">
              <a:lnSpc>
                <a:spcPct val="110000"/>
              </a:lnSpc>
            </a:pPr>
            <a:r>
              <a:rPr lang="zh-CN" altLang="zh-CN" sz="2000" dirty="0"/>
              <a:t>（1）网络适配器</a:t>
            </a:r>
          </a:p>
          <a:p>
            <a:pPr fontAlgn="ctr">
              <a:lnSpc>
                <a:spcPct val="110000"/>
              </a:lnSpc>
            </a:pPr>
            <a:r>
              <a:rPr lang="zh-CN" altLang="zh-CN" sz="2000" dirty="0"/>
              <a:t>网络适配器又称网卡或网络接口卡（NIC），插在计算机主板插槽中，负责将用户要传递的数据转换为网络上其它设备能够识别的格式，通过网络介质传输。目前各厂家提供的网络适配器已多达近百种。用户应根据自己的环境，即组网的拓扑结构、使用的传输媒体的类型、网络段的最大长度、节点之间的距离等选择合适的网卡。</a:t>
            </a:r>
          </a:p>
          <a:p>
            <a:endParaRPr lang="zh-CN" altLang="en-US" dirty="0"/>
          </a:p>
        </p:txBody>
      </p:sp>
    </p:spTree>
    <p:extLst>
      <p:ext uri="{BB962C8B-B14F-4D97-AF65-F5344CB8AC3E}">
        <p14:creationId xmlns:p14="http://schemas.microsoft.com/office/powerpoint/2010/main" val="221423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out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out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out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outHorizont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45</a:t>
            </a:fld>
            <a:endParaRPr lang="zh-CN" altLang="en-US"/>
          </a:p>
        </p:txBody>
      </p:sp>
      <p:sp>
        <p:nvSpPr>
          <p:cNvPr id="5" name="内容占位符 4"/>
          <p:cNvSpPr>
            <a:spLocks noGrp="1"/>
          </p:cNvSpPr>
          <p:nvPr>
            <p:ph sz="quarter" idx="1"/>
          </p:nvPr>
        </p:nvSpPr>
        <p:spPr/>
        <p:txBody>
          <a:bodyPr>
            <a:normAutofit/>
          </a:bodyPr>
          <a:lstStyle/>
          <a:p>
            <a:pPr fontAlgn="ctr"/>
            <a:r>
              <a:rPr lang="zh-CN" altLang="zh-CN" sz="2000" dirty="0"/>
              <a:t>（2）传输介质</a:t>
            </a:r>
          </a:p>
          <a:p>
            <a:pPr fontAlgn="ctr"/>
            <a:r>
              <a:rPr lang="zh-CN" altLang="zh-CN" sz="2000" dirty="0"/>
              <a:t>网络传输介质是网络中发送方与接收方之间的物理通路，它对网络的数据通信具有一定的影响。常用的传输介质有：双绞线、同轴电缆、光纤、无线传输媒介等，其中无线传输媒介包括：无线电波、微波、红外线等。  </a:t>
            </a:r>
          </a:p>
          <a:p>
            <a:pPr fontAlgn="ctr"/>
            <a:r>
              <a:rPr lang="zh-CN" altLang="zh-CN" sz="2000" dirty="0"/>
              <a:t>①双绞线</a:t>
            </a:r>
          </a:p>
          <a:p>
            <a:r>
              <a:rPr lang="zh-CN" altLang="zh-CN" sz="2000" dirty="0"/>
              <a:t>简称TP，是由一对或者一对以上的相互绝缘的导线按照一定的规格互相缠绕（一般以逆时针缠绕）在一起而制成的一种传输介质，过去主要是用来传输模拟信号的，但现在同样适用于数字信号的传输，它是一种常用的布线材料，如图6-10所示。</a:t>
            </a:r>
          </a:p>
          <a:p>
            <a:endParaRPr lang="zh-CN" altLang="en-US" dirty="0"/>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4725144"/>
            <a:ext cx="2304256" cy="1833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8164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46</a:t>
            </a:fld>
            <a:endParaRPr lang="zh-CN" altLang="en-US"/>
          </a:p>
        </p:txBody>
      </p:sp>
      <p:sp>
        <p:nvSpPr>
          <p:cNvPr id="5" name="内容占位符 4"/>
          <p:cNvSpPr>
            <a:spLocks noGrp="1"/>
          </p:cNvSpPr>
          <p:nvPr>
            <p:ph sz="quarter" idx="1"/>
          </p:nvPr>
        </p:nvSpPr>
        <p:spPr/>
        <p:txBody>
          <a:bodyPr>
            <a:normAutofit/>
          </a:bodyPr>
          <a:lstStyle/>
          <a:p>
            <a:r>
              <a:rPr lang="zh-CN" altLang="zh-CN" sz="2000" dirty="0" smtClean="0"/>
              <a:t>双绞线</a:t>
            </a:r>
            <a:r>
              <a:rPr lang="zh-CN" altLang="zh-CN" sz="2000" dirty="0"/>
              <a:t>可按其是否外加金属丝套的屏蔽层而分为非屏蔽双绞线（</a:t>
            </a:r>
            <a:r>
              <a:rPr lang="en-US" altLang="zh-CN" sz="2000" dirty="0"/>
              <a:t>UTP</a:t>
            </a:r>
            <a:r>
              <a:rPr lang="zh-CN" altLang="zh-CN" sz="2000" dirty="0"/>
              <a:t>）和屏蔽双绞线（</a:t>
            </a:r>
            <a:r>
              <a:rPr lang="en-US" altLang="zh-CN" sz="2000" dirty="0"/>
              <a:t>STP</a:t>
            </a:r>
            <a:r>
              <a:rPr lang="zh-CN" altLang="zh-CN" sz="2000" dirty="0"/>
              <a:t>）。从性价比和可维护性出发，非屏蔽双绞线在局域网组网中作为传输介质起着重要的作用。在</a:t>
            </a:r>
            <a:r>
              <a:rPr lang="en-US" altLang="zh-CN" sz="2000" dirty="0"/>
              <a:t>EIA/TIA-568</a:t>
            </a:r>
            <a:r>
              <a:rPr lang="zh-CN" altLang="zh-CN" sz="2000" dirty="0"/>
              <a:t>标准中，将双绞线按电气特性区分为：三类线、四类线、五类线、超五类线、六类线和七类线。网络中最常用的是三类线和五类线，三类线是</a:t>
            </a:r>
            <a:r>
              <a:rPr lang="en-US" altLang="zh-CN" sz="2000" dirty="0"/>
              <a:t>2</a:t>
            </a:r>
            <a:r>
              <a:rPr lang="zh-CN" altLang="zh-CN" sz="2000" dirty="0"/>
              <a:t>对</a:t>
            </a:r>
            <a:r>
              <a:rPr lang="en-US" altLang="zh-CN" sz="2000" dirty="0"/>
              <a:t>4</a:t>
            </a:r>
            <a:r>
              <a:rPr lang="zh-CN" altLang="zh-CN" sz="2000" dirty="0"/>
              <a:t>芯导线，五类线是</a:t>
            </a:r>
            <a:r>
              <a:rPr lang="en-US" altLang="zh-CN" sz="2000" dirty="0"/>
              <a:t>4</a:t>
            </a:r>
            <a:r>
              <a:rPr lang="zh-CN" altLang="zh-CN" sz="2000" dirty="0"/>
              <a:t>对</a:t>
            </a:r>
            <a:r>
              <a:rPr lang="en-US" altLang="zh-CN" sz="2000" dirty="0"/>
              <a:t>8</a:t>
            </a:r>
            <a:r>
              <a:rPr lang="zh-CN" altLang="zh-CN" sz="2000" dirty="0"/>
              <a:t>芯导线，且使用</a:t>
            </a:r>
            <a:r>
              <a:rPr lang="en-US" altLang="zh-CN" sz="2000" dirty="0"/>
              <a:t>8</a:t>
            </a:r>
            <a:r>
              <a:rPr lang="zh-CN" altLang="zh-CN" sz="2000" dirty="0"/>
              <a:t>种不同颜色（橙白、橙、绿白、蓝、蓝白、绿、棕白、棕）而进行区分。如图</a:t>
            </a:r>
            <a:r>
              <a:rPr lang="en-US" altLang="zh-CN" sz="2000" dirty="0"/>
              <a:t>6-11</a:t>
            </a:r>
            <a:r>
              <a:rPr lang="zh-CN" altLang="zh-CN" sz="2000" dirty="0"/>
              <a:t>所示，显示了</a:t>
            </a:r>
            <a:r>
              <a:rPr lang="en-US" altLang="zh-CN" sz="2000" dirty="0"/>
              <a:t>5</a:t>
            </a:r>
            <a:r>
              <a:rPr lang="zh-CN" altLang="zh-CN" sz="2000" dirty="0"/>
              <a:t>类</a:t>
            </a:r>
            <a:r>
              <a:rPr lang="en-US" altLang="zh-CN" sz="2000" dirty="0"/>
              <a:t>UTP</a:t>
            </a:r>
            <a:r>
              <a:rPr lang="zh-CN" altLang="zh-CN" sz="2000" dirty="0"/>
              <a:t>中导线的颜色与线号的对应关系。</a:t>
            </a:r>
          </a:p>
          <a:p>
            <a:endParaRPr lang="zh-CN" altLang="en-US" dirty="0"/>
          </a:p>
        </p:txBody>
      </p:sp>
      <p:pic>
        <p:nvPicPr>
          <p:cNvPr id="1127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4365104"/>
            <a:ext cx="6164224" cy="1553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3611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1270"/>
                                        </p:tgtEl>
                                        <p:attrNameLst>
                                          <p:attrName>style.visibility</p:attrName>
                                        </p:attrNameLst>
                                      </p:cBhvr>
                                      <p:to>
                                        <p:strVal val="visible"/>
                                      </p:to>
                                    </p:set>
                                    <p:animEffect transition="in" filter="wheel(1)">
                                      <p:cBhvr>
                                        <p:cTn id="14" dur="2000"/>
                                        <p:tgtEl>
                                          <p:spTgt spid="1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47</a:t>
            </a:fld>
            <a:endParaRPr lang="zh-CN" altLang="en-US"/>
          </a:p>
        </p:txBody>
      </p:sp>
      <p:sp>
        <p:nvSpPr>
          <p:cNvPr id="5" name="内容占位符 4"/>
          <p:cNvSpPr>
            <a:spLocks noGrp="1"/>
          </p:cNvSpPr>
          <p:nvPr>
            <p:ph sz="quarter" idx="1"/>
          </p:nvPr>
        </p:nvSpPr>
        <p:spPr/>
        <p:txBody>
          <a:bodyPr>
            <a:normAutofit/>
          </a:bodyPr>
          <a:lstStyle/>
          <a:p>
            <a:r>
              <a:rPr lang="en-US" altLang="zh-CN" sz="2000" dirty="0" smtClean="0"/>
              <a:t>5</a:t>
            </a:r>
            <a:r>
              <a:rPr lang="zh-CN" altLang="zh-CN" sz="2000" dirty="0"/>
              <a:t>类</a:t>
            </a:r>
            <a:r>
              <a:rPr lang="en-US" altLang="zh-CN" sz="2000" dirty="0"/>
              <a:t>UTP</a:t>
            </a:r>
            <a:r>
              <a:rPr lang="zh-CN" altLang="zh-CN" sz="2000" dirty="0"/>
              <a:t>主要作为</a:t>
            </a:r>
            <a:r>
              <a:rPr lang="en-US" altLang="zh-CN" sz="2000" dirty="0"/>
              <a:t>10Base-T</a:t>
            </a:r>
            <a:r>
              <a:rPr lang="zh-CN" altLang="zh-CN" sz="2000" dirty="0"/>
              <a:t>和</a:t>
            </a:r>
            <a:r>
              <a:rPr lang="en-US" altLang="zh-CN" sz="2000" dirty="0"/>
              <a:t>100Base-TX</a:t>
            </a:r>
            <a:r>
              <a:rPr lang="zh-CN" altLang="zh-CN" sz="2000" dirty="0"/>
              <a:t>网络的传输介质，但</a:t>
            </a:r>
            <a:r>
              <a:rPr lang="en-US" altLang="zh-CN" sz="2000" dirty="0"/>
              <a:t>10Base-T</a:t>
            </a:r>
            <a:r>
              <a:rPr lang="zh-CN" altLang="zh-CN" sz="2000" dirty="0"/>
              <a:t>和</a:t>
            </a:r>
            <a:r>
              <a:rPr lang="en-US" altLang="zh-CN" sz="2000" dirty="0"/>
              <a:t>100Base-TX </a:t>
            </a:r>
            <a:r>
              <a:rPr lang="zh-CN" altLang="zh-CN" sz="2000" dirty="0"/>
              <a:t>规定以太网上的各站点分别将 </a:t>
            </a:r>
            <a:r>
              <a:rPr lang="en-US" altLang="zh-CN" sz="2000" dirty="0"/>
              <a:t>1</a:t>
            </a:r>
            <a:r>
              <a:rPr lang="zh-CN" altLang="zh-CN" sz="2000" dirty="0"/>
              <a:t>、</a:t>
            </a:r>
            <a:r>
              <a:rPr lang="en-US" altLang="zh-CN" sz="2000" dirty="0"/>
              <a:t>2</a:t>
            </a:r>
            <a:r>
              <a:rPr lang="zh-CN" altLang="zh-CN" sz="2000" dirty="0"/>
              <a:t>线作为自己的发送线，</a:t>
            </a:r>
            <a:r>
              <a:rPr lang="en-US" altLang="zh-CN" sz="2000" dirty="0"/>
              <a:t>3</a:t>
            </a:r>
            <a:r>
              <a:rPr lang="zh-CN" altLang="zh-CN" sz="2000" dirty="0"/>
              <a:t>、</a:t>
            </a:r>
            <a:r>
              <a:rPr lang="en-US" altLang="zh-CN" sz="2000" dirty="0"/>
              <a:t>6</a:t>
            </a:r>
            <a:r>
              <a:rPr lang="zh-CN" altLang="zh-CN" sz="2000" dirty="0"/>
              <a:t>线作为自己的接收线，如图</a:t>
            </a:r>
            <a:r>
              <a:rPr lang="en-US" altLang="zh-CN" sz="2000" dirty="0"/>
              <a:t>6-12</a:t>
            </a:r>
            <a:r>
              <a:rPr lang="zh-CN" altLang="zh-CN" sz="2000" dirty="0"/>
              <a:t>所示。</a:t>
            </a:r>
          </a:p>
          <a:p>
            <a:endParaRPr lang="en-US" altLang="zh-CN" sz="2000" dirty="0" smtClean="0"/>
          </a:p>
          <a:p>
            <a:endParaRPr lang="en-US" altLang="zh-CN" sz="2000" dirty="0" smtClean="0"/>
          </a:p>
          <a:p>
            <a:endParaRPr lang="en-US" altLang="zh-CN" sz="2000" dirty="0"/>
          </a:p>
          <a:p>
            <a:endParaRPr lang="en-US" altLang="zh-CN" sz="2000" dirty="0" smtClean="0"/>
          </a:p>
          <a:p>
            <a:r>
              <a:rPr lang="zh-CN" altLang="zh-CN" sz="2000" dirty="0" smtClean="0"/>
              <a:t>为了</a:t>
            </a:r>
            <a:r>
              <a:rPr lang="zh-CN" altLang="zh-CN" sz="2000" dirty="0"/>
              <a:t>将</a:t>
            </a:r>
            <a:r>
              <a:rPr lang="en-US" altLang="zh-CN" sz="2000" dirty="0"/>
              <a:t>UTP</a:t>
            </a:r>
            <a:r>
              <a:rPr lang="zh-CN" altLang="zh-CN" sz="2000" dirty="0"/>
              <a:t>与计算机、集线器（</a:t>
            </a:r>
            <a:r>
              <a:rPr lang="en-US" altLang="zh-CN" sz="2000" dirty="0"/>
              <a:t>HUB</a:t>
            </a:r>
            <a:r>
              <a:rPr lang="zh-CN" altLang="zh-CN" sz="2000" dirty="0"/>
              <a:t>）等其它设备相连接，每条</a:t>
            </a:r>
            <a:r>
              <a:rPr lang="en-US" altLang="zh-CN" sz="2000" dirty="0"/>
              <a:t>UTP</a:t>
            </a:r>
            <a:r>
              <a:rPr lang="zh-CN" altLang="zh-CN" sz="2000" dirty="0"/>
              <a:t>的两侧需要安装</a:t>
            </a:r>
            <a:r>
              <a:rPr lang="en-US" altLang="zh-CN" sz="2000" dirty="0"/>
              <a:t>RJ-45 </a:t>
            </a:r>
            <a:r>
              <a:rPr lang="zh-CN" altLang="zh-CN" sz="2000" dirty="0"/>
              <a:t>水晶头。如图</a:t>
            </a:r>
            <a:r>
              <a:rPr lang="en-US" altLang="zh-CN" sz="2000" dirty="0"/>
              <a:t>6-13</a:t>
            </a:r>
            <a:r>
              <a:rPr lang="zh-CN" altLang="zh-CN" sz="2000" dirty="0"/>
              <a:t>所示，显示了</a:t>
            </a:r>
            <a:r>
              <a:rPr lang="en-US" altLang="zh-CN" sz="2000" dirty="0"/>
              <a:t>RJ-45</a:t>
            </a:r>
            <a:r>
              <a:rPr lang="zh-CN" altLang="zh-CN" sz="2000" dirty="0"/>
              <a:t>接口和一条带有</a:t>
            </a:r>
            <a:r>
              <a:rPr lang="en-US" altLang="zh-CN" sz="2000" dirty="0"/>
              <a:t>RJ-45</a:t>
            </a:r>
            <a:r>
              <a:rPr lang="zh-CN" altLang="zh-CN" sz="2000" dirty="0"/>
              <a:t>水晶头的</a:t>
            </a:r>
            <a:r>
              <a:rPr lang="en-US" altLang="zh-CN" sz="2000" dirty="0"/>
              <a:t>UTP</a:t>
            </a:r>
            <a:r>
              <a:rPr lang="zh-CN" altLang="zh-CN" sz="2000" dirty="0"/>
              <a:t>。</a:t>
            </a:r>
          </a:p>
          <a:p>
            <a:endParaRPr lang="zh-CN" altLang="en-US" sz="2000"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492896"/>
            <a:ext cx="4896544" cy="13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3675" y="4869160"/>
            <a:ext cx="3438525" cy="1335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26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1267"/>
                                        </p:tgtEl>
                                        <p:attrNameLst>
                                          <p:attrName>style.visibility</p:attrName>
                                        </p:attrNameLst>
                                      </p:cBhvr>
                                      <p:to>
                                        <p:strVal val="visible"/>
                                      </p:to>
                                    </p:set>
                                    <p:animEffect transition="in" filter="wipe(right)">
                                      <p:cBhvr>
                                        <p:cTn id="14" dur="500"/>
                                        <p:tgtEl>
                                          <p:spTgt spid="1126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Effect transition="in" filter="fade">
                                      <p:cBhvr>
                                        <p:cTn id="19" dur="1000"/>
                                        <p:tgtEl>
                                          <p:spTgt spid="5">
                                            <p:txEl>
                                              <p:pRg st="5" end="5"/>
                                            </p:txEl>
                                          </p:spTgt>
                                        </p:tgtEl>
                                      </p:cBhvr>
                                    </p:animEffect>
                                    <p:anim calcmode="lin" valueType="num">
                                      <p:cBhvr>
                                        <p:cTn id="2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268"/>
                                        </p:tgtEl>
                                        <p:attrNameLst>
                                          <p:attrName>style.visibility</p:attrName>
                                        </p:attrNameLst>
                                      </p:cBhvr>
                                      <p:to>
                                        <p:strVal val="visible"/>
                                      </p:to>
                                    </p:set>
                                    <p:animEffect transition="in" filter="wipe(left)">
                                      <p:cBhvr>
                                        <p:cTn id="26"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48</a:t>
            </a:fld>
            <a:endParaRPr lang="zh-CN" altLang="en-US"/>
          </a:p>
        </p:txBody>
      </p:sp>
      <p:sp>
        <p:nvSpPr>
          <p:cNvPr id="5" name="内容占位符 4"/>
          <p:cNvSpPr>
            <a:spLocks noGrp="1"/>
          </p:cNvSpPr>
          <p:nvPr>
            <p:ph sz="quarter" idx="1"/>
          </p:nvPr>
        </p:nvSpPr>
        <p:spPr/>
        <p:txBody>
          <a:bodyPr>
            <a:normAutofit/>
          </a:bodyPr>
          <a:lstStyle/>
          <a:p>
            <a:pPr fontAlgn="ctr">
              <a:lnSpc>
                <a:spcPct val="120000"/>
              </a:lnSpc>
            </a:pPr>
            <a:r>
              <a:rPr lang="zh-CN" altLang="zh-CN" sz="2000" dirty="0"/>
              <a:t>②同轴电缆</a:t>
            </a:r>
          </a:p>
          <a:p>
            <a:pPr fontAlgn="ctr">
              <a:lnSpc>
                <a:spcPct val="120000"/>
              </a:lnSpc>
            </a:pPr>
            <a:r>
              <a:rPr lang="zh-CN" altLang="zh-CN" sz="2000" dirty="0"/>
              <a:t>同轴电缆由一根粗铜导线或多股细线组成的内导体裹一层绝缘保护材料，加上外面的用圆形铜箔或细钢丝网构成的外导体组成。外导体起屏蔽作用，屏蔽层与内导线之间有一层厚实绝缘材料用作隔离，整个电缆外面覆一层绝缘防护皮，外径为10～25mm，如图6-14所示。具有抗干扰能力强，连接简单等特点，信息传输速度可达每秒几百兆位，是中、高档局域网的首选传输介质。</a:t>
            </a:r>
            <a:endParaRPr lang="zh-CN" altLang="en-US" sz="2000"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4221088"/>
            <a:ext cx="3816424" cy="2032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470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290"/>
                                        </p:tgtEl>
                                        <p:attrNameLst>
                                          <p:attrName>style.visibility</p:attrName>
                                        </p:attrNameLst>
                                      </p:cBhvr>
                                      <p:to>
                                        <p:strVal val="visible"/>
                                      </p:to>
                                    </p:set>
                                    <p:animEffect transition="in" filter="fade">
                                      <p:cBhvr>
                                        <p:cTn id="21" dur="1000"/>
                                        <p:tgtEl>
                                          <p:spTgt spid="12290"/>
                                        </p:tgtEl>
                                      </p:cBhvr>
                                    </p:animEffect>
                                    <p:anim calcmode="lin" valueType="num">
                                      <p:cBhvr>
                                        <p:cTn id="22" dur="1000" fill="hold"/>
                                        <p:tgtEl>
                                          <p:spTgt spid="12290"/>
                                        </p:tgtEl>
                                        <p:attrNameLst>
                                          <p:attrName>ppt_x</p:attrName>
                                        </p:attrNameLst>
                                      </p:cBhvr>
                                      <p:tavLst>
                                        <p:tav tm="0">
                                          <p:val>
                                            <p:strVal val="#ppt_x"/>
                                          </p:val>
                                        </p:tav>
                                        <p:tav tm="100000">
                                          <p:val>
                                            <p:strVal val="#ppt_x"/>
                                          </p:val>
                                        </p:tav>
                                      </p:tavLst>
                                    </p:anim>
                                    <p:anim calcmode="lin" valueType="num">
                                      <p:cBhvr>
                                        <p:cTn id="23"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49</a:t>
            </a:fld>
            <a:endParaRPr lang="zh-CN" altLang="en-US"/>
          </a:p>
        </p:txBody>
      </p:sp>
      <p:sp>
        <p:nvSpPr>
          <p:cNvPr id="5" name="内容占位符 4"/>
          <p:cNvSpPr>
            <a:spLocks noGrp="1"/>
          </p:cNvSpPr>
          <p:nvPr>
            <p:ph sz="quarter" idx="1"/>
          </p:nvPr>
        </p:nvSpPr>
        <p:spPr/>
        <p:txBody>
          <a:bodyPr>
            <a:normAutofit/>
          </a:bodyPr>
          <a:lstStyle/>
          <a:p>
            <a:pPr fontAlgn="ctr">
              <a:lnSpc>
                <a:spcPct val="120000"/>
              </a:lnSpc>
            </a:pPr>
            <a:r>
              <a:rPr lang="zh-CN" altLang="zh-CN" sz="2000" dirty="0" smtClean="0"/>
              <a:t>同轴电缆</a:t>
            </a:r>
            <a:r>
              <a:rPr lang="zh-CN" altLang="zh-CN" sz="2000" dirty="0"/>
              <a:t>可分为 75Ω（粗缆）和 50Ω（细缆）两种，粗缆传输距离长，性能好；但成本高，网络安装、维护困难，一般用于大型局域网的干线，连接时两端需终接器。细缆通过T型连接器（T型头）与BNC网卡相连，细缆网络每段干线长度最大为185米，每段干线最多接入30个用户。如采用4个中继器连接5个网段，网络最大距离可达925米。细缆安装较容易，造价较低，但日常维护不方便，一旦一个用户出故障，便会影响其他用户的正常工作。根据传输频带的不同，可分为基带同轴电缆和宽带同轴电缆两种类型：基带用于传送数字信号，信号占整个信道，同一时间内能传送一种信号。宽带可传送不同频率的信号。同轴电缆需用带BNC头的T型连接器连接。  </a:t>
            </a:r>
          </a:p>
          <a:p>
            <a:endParaRPr lang="zh-CN" altLang="en-US" dirty="0"/>
          </a:p>
        </p:txBody>
      </p:sp>
    </p:spTree>
    <p:extLst>
      <p:ext uri="{BB962C8B-B14F-4D97-AF65-F5344CB8AC3E}">
        <p14:creationId xmlns:p14="http://schemas.microsoft.com/office/powerpoint/2010/main" val="10756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6.1.2 </a:t>
            </a:r>
            <a:r>
              <a:rPr lang="zh-CN" altLang="zh-CN" b="1" dirty="0"/>
              <a:t>计算机网络的发展</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722071432"/>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802345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50</a:t>
            </a:fld>
            <a:endParaRPr lang="zh-CN" altLang="en-US"/>
          </a:p>
        </p:txBody>
      </p:sp>
      <p:sp>
        <p:nvSpPr>
          <p:cNvPr id="5" name="内容占位符 4"/>
          <p:cNvSpPr>
            <a:spLocks noGrp="1"/>
          </p:cNvSpPr>
          <p:nvPr>
            <p:ph sz="quarter" idx="1"/>
          </p:nvPr>
        </p:nvSpPr>
        <p:spPr/>
        <p:txBody>
          <a:bodyPr>
            <a:normAutofit/>
          </a:bodyPr>
          <a:lstStyle/>
          <a:p>
            <a:pPr fontAlgn="ctr"/>
            <a:r>
              <a:rPr lang="zh-CN" altLang="zh-CN" sz="2000" dirty="0"/>
              <a:t>③光纤</a:t>
            </a:r>
          </a:p>
          <a:p>
            <a:pPr fontAlgn="ctr"/>
            <a:r>
              <a:rPr lang="zh-CN" altLang="zh-CN" sz="2000" dirty="0"/>
              <a:t>又称为光缆或光导纤维，由光导纤维纤芯、玻璃网层和能吸收光线的外壳组成。是由一组光导纤维组成的用来传播光束的、细小而柔韧的传输介质。应用光学原理，由光发送机产生光束，将电信号变为光信号，再把光信号导入光纤，在另一端由光接收机接收光纤上传来的光信号，并把它变为电信号，经解码后再处理。与其它传输介质比较，光纤的电磁绝缘性能好、信号衰小、频带宽、传输速度快、传输距离大。主要用于要求传输距离较长、布线条件特殊的主干网连接。具有不受电磁干扰、噪声影响，传输信息量大，数据传送速率高，损耗低，保密性好等特点，可以实现每秒几十兆位的数据传送，尺寸小、 </a:t>
            </a:r>
            <a:r>
              <a:rPr lang="zh-CN" altLang="zh-CN" sz="2000" dirty="0" smtClean="0"/>
              <a:t>重量</a:t>
            </a:r>
            <a:r>
              <a:rPr lang="zh-CN" altLang="zh-CN" sz="2000" dirty="0"/>
              <a:t>轻，数据可传送几百千米，但价格昂贵。如图6-15所示。</a:t>
            </a:r>
          </a:p>
          <a:p>
            <a:endParaRPr lang="zh-CN" altLang="en-US"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5229200"/>
            <a:ext cx="2533229" cy="1131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482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3314"/>
                                        </p:tgtEl>
                                        <p:attrNameLst>
                                          <p:attrName>style.visibility</p:attrName>
                                        </p:attrNameLst>
                                      </p:cBhvr>
                                      <p:to>
                                        <p:strVal val="visible"/>
                                      </p:to>
                                    </p:set>
                                    <p:animEffect transition="in" filter="barn(inVertical)">
                                      <p:cBhvr>
                                        <p:cTn id="21"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51</a:t>
            </a:fld>
            <a:endParaRPr lang="zh-CN" altLang="en-US"/>
          </a:p>
        </p:txBody>
      </p:sp>
      <p:sp>
        <p:nvSpPr>
          <p:cNvPr id="5" name="内容占位符 4"/>
          <p:cNvSpPr>
            <a:spLocks noGrp="1"/>
          </p:cNvSpPr>
          <p:nvPr>
            <p:ph sz="quarter" idx="1"/>
          </p:nvPr>
        </p:nvSpPr>
        <p:spPr/>
        <p:txBody>
          <a:bodyPr>
            <a:normAutofit/>
          </a:bodyPr>
          <a:lstStyle/>
          <a:p>
            <a:r>
              <a:rPr lang="zh-CN" altLang="zh-CN" sz="2000" dirty="0"/>
              <a:t>④无线电波</a:t>
            </a:r>
          </a:p>
          <a:p>
            <a:r>
              <a:rPr lang="zh-CN" altLang="zh-CN" sz="2000" dirty="0"/>
              <a:t>无线电波是指在自由空间（包括空气和真空）传播的电磁波。无线电技术是通过无线电波传播声音或其他信号的技术。无线电技术利用变化的电场产生磁场，变化的磁场产生电场的原理，变化的磁场与变化的电场就是电磁波。利用这一原理，我们可通过调制将信息加载于无线电波之上。当电磁波通过空间传播到达收信端，电磁波引起的电磁场变化又会在导体中产生电流，通过解调将信息从电流变化中提取出来，就达到了信息传递的目的。无线电频率的划分与主要通信应用如表</a:t>
            </a:r>
            <a:r>
              <a:rPr lang="en-US" altLang="zh-CN" sz="2000" dirty="0"/>
              <a:t>6-2</a:t>
            </a:r>
            <a:r>
              <a:rPr lang="zh-CN" altLang="zh-CN" sz="2000" dirty="0"/>
              <a:t>所示。目前，卫星通信就是一种利用人造地球卫星作为中继站来转发微波信号而进行的两个或多个地球站之间的通信。</a:t>
            </a:r>
          </a:p>
          <a:p>
            <a:endParaRPr lang="zh-CN" altLang="en-US" dirty="0"/>
          </a:p>
        </p:txBody>
      </p:sp>
    </p:spTree>
    <p:extLst>
      <p:ext uri="{BB962C8B-B14F-4D97-AF65-F5344CB8AC3E}">
        <p14:creationId xmlns:p14="http://schemas.microsoft.com/office/powerpoint/2010/main" val="2814603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52</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339019157"/>
              </p:ext>
            </p:extLst>
          </p:nvPr>
        </p:nvGraphicFramePr>
        <p:xfrm>
          <a:off x="323528" y="1988840"/>
          <a:ext cx="8460430" cy="3744416"/>
        </p:xfrm>
        <a:graphic>
          <a:graphicData uri="http://schemas.openxmlformats.org/drawingml/2006/table">
            <a:tbl>
              <a:tblPr firstRow="1" firstCol="1" bandRow="1">
                <a:tableStyleId>{5C22544A-7EE6-4342-B048-85BDC9FD1C3A}</a:tableStyleId>
              </a:tblPr>
              <a:tblGrid>
                <a:gridCol w="1691892"/>
                <a:gridCol w="1691892"/>
                <a:gridCol w="1691892"/>
                <a:gridCol w="1981108"/>
                <a:gridCol w="1403646"/>
              </a:tblGrid>
              <a:tr h="504056">
                <a:tc>
                  <a:txBody>
                    <a:bodyPr/>
                    <a:lstStyle/>
                    <a:p>
                      <a:pPr indent="266700" algn="just">
                        <a:lnSpc>
                          <a:spcPts val="1350"/>
                        </a:lnSpc>
                        <a:spcBef>
                          <a:spcPts val="100"/>
                        </a:spcBef>
                        <a:spcAft>
                          <a:spcPts val="150"/>
                        </a:spcAft>
                      </a:pPr>
                      <a:r>
                        <a:rPr lang="zh-CN" sz="1800" kern="1050" dirty="0">
                          <a:effectLst/>
                        </a:rPr>
                        <a:t>波段名称</a:t>
                      </a:r>
                      <a:endParaRPr lang="zh-CN" sz="1800" kern="1050" dirty="0">
                        <a:effectLst/>
                        <a:latin typeface="Arial"/>
                        <a:ea typeface="黑体"/>
                        <a:cs typeface="Times New Roman"/>
                      </a:endParaRPr>
                    </a:p>
                  </a:txBody>
                  <a:tcPr marL="99816" marR="99816" marT="0" marB="0" anchor="ctr"/>
                </a:tc>
                <a:tc>
                  <a:txBody>
                    <a:bodyPr/>
                    <a:lstStyle/>
                    <a:p>
                      <a:pPr indent="380365" algn="just">
                        <a:lnSpc>
                          <a:spcPts val="1350"/>
                        </a:lnSpc>
                        <a:spcBef>
                          <a:spcPts val="100"/>
                        </a:spcBef>
                        <a:spcAft>
                          <a:spcPts val="150"/>
                        </a:spcAft>
                      </a:pPr>
                      <a:r>
                        <a:rPr lang="zh-CN" sz="1800" kern="1050" dirty="0">
                          <a:effectLst/>
                        </a:rPr>
                        <a:t>波长</a:t>
                      </a:r>
                      <a:endParaRPr lang="zh-CN" sz="1800" kern="1050" dirty="0">
                        <a:effectLst/>
                        <a:latin typeface="Arial"/>
                        <a:ea typeface="黑体"/>
                        <a:cs typeface="Times New Roman"/>
                      </a:endParaRPr>
                    </a:p>
                  </a:txBody>
                  <a:tcPr marL="99816" marR="99816" marT="0" marB="0" anchor="ctr"/>
                </a:tc>
                <a:tc>
                  <a:txBody>
                    <a:bodyPr/>
                    <a:lstStyle/>
                    <a:p>
                      <a:pPr indent="266700" algn="just">
                        <a:lnSpc>
                          <a:spcPts val="1350"/>
                        </a:lnSpc>
                        <a:spcBef>
                          <a:spcPts val="100"/>
                        </a:spcBef>
                        <a:spcAft>
                          <a:spcPts val="150"/>
                        </a:spcAft>
                      </a:pPr>
                      <a:r>
                        <a:rPr lang="zh-CN" sz="1800" kern="1050" dirty="0">
                          <a:effectLst/>
                        </a:rPr>
                        <a:t>频率</a:t>
                      </a:r>
                      <a:endParaRPr lang="zh-CN" sz="1800" kern="1050" dirty="0">
                        <a:effectLst/>
                        <a:latin typeface="Arial"/>
                        <a:ea typeface="黑体"/>
                        <a:cs typeface="Times New Roman"/>
                      </a:endParaRPr>
                    </a:p>
                  </a:txBody>
                  <a:tcPr marL="99816" marR="99816" marT="0" marB="0" anchor="ctr"/>
                </a:tc>
                <a:tc>
                  <a:txBody>
                    <a:bodyPr/>
                    <a:lstStyle/>
                    <a:p>
                      <a:pPr indent="266700" algn="just">
                        <a:lnSpc>
                          <a:spcPts val="1350"/>
                        </a:lnSpc>
                        <a:spcBef>
                          <a:spcPts val="100"/>
                        </a:spcBef>
                        <a:spcAft>
                          <a:spcPts val="150"/>
                        </a:spcAft>
                      </a:pPr>
                      <a:r>
                        <a:rPr lang="zh-CN" sz="1800" kern="1050">
                          <a:effectLst/>
                        </a:rPr>
                        <a:t>主要用途</a:t>
                      </a:r>
                      <a:endParaRPr lang="zh-CN" sz="1800" kern="1050">
                        <a:effectLst/>
                        <a:latin typeface="Arial"/>
                        <a:ea typeface="黑体"/>
                        <a:cs typeface="Times New Roman"/>
                      </a:endParaRPr>
                    </a:p>
                  </a:txBody>
                  <a:tcPr marL="99816" marR="99816" marT="0" marB="0" anchor="ctr"/>
                </a:tc>
                <a:tc>
                  <a:txBody>
                    <a:bodyPr/>
                    <a:lstStyle/>
                    <a:p>
                      <a:pPr indent="266700" algn="just">
                        <a:lnSpc>
                          <a:spcPts val="1350"/>
                        </a:lnSpc>
                        <a:spcBef>
                          <a:spcPts val="100"/>
                        </a:spcBef>
                        <a:spcAft>
                          <a:spcPts val="150"/>
                        </a:spcAft>
                      </a:pPr>
                      <a:r>
                        <a:rPr lang="zh-CN" sz="1800" kern="1050">
                          <a:effectLst/>
                        </a:rPr>
                        <a:t>频段名称</a:t>
                      </a:r>
                      <a:endParaRPr lang="zh-CN" sz="1800" kern="1050">
                        <a:effectLst/>
                        <a:latin typeface="Arial"/>
                        <a:ea typeface="黑体"/>
                        <a:cs typeface="Times New Roman"/>
                      </a:endParaRPr>
                    </a:p>
                  </a:txBody>
                  <a:tcPr marL="99816" marR="99816" marT="0" marB="0" anchor="ctr"/>
                </a:tc>
              </a:tr>
              <a:tr h="504056">
                <a:tc>
                  <a:txBody>
                    <a:bodyPr/>
                    <a:lstStyle/>
                    <a:p>
                      <a:pPr indent="266700" algn="l">
                        <a:lnSpc>
                          <a:spcPts val="1350"/>
                        </a:lnSpc>
                        <a:spcBef>
                          <a:spcPts val="100"/>
                        </a:spcBef>
                        <a:spcAft>
                          <a:spcPts val="150"/>
                        </a:spcAft>
                      </a:pPr>
                      <a:r>
                        <a:rPr lang="zh-CN" sz="1800" kern="0" dirty="0">
                          <a:effectLst/>
                        </a:rPr>
                        <a:t>长波（</a:t>
                      </a:r>
                      <a:r>
                        <a:rPr lang="en-US" sz="1800" kern="0" dirty="0">
                          <a:effectLst/>
                        </a:rPr>
                        <a:t>LW</a:t>
                      </a:r>
                      <a:r>
                        <a:rPr lang="zh-CN" sz="1800" kern="0" dirty="0">
                          <a:effectLst/>
                        </a:rPr>
                        <a:t>）</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10000 </a:t>
                      </a:r>
                      <a:r>
                        <a:rPr lang="en-US" sz="1800" kern="0" dirty="0" smtClean="0">
                          <a:effectLst/>
                        </a:rPr>
                        <a:t>–</a:t>
                      </a:r>
                    </a:p>
                    <a:p>
                      <a:pPr indent="266700" algn="l">
                        <a:lnSpc>
                          <a:spcPts val="1350"/>
                        </a:lnSpc>
                        <a:spcBef>
                          <a:spcPts val="100"/>
                        </a:spcBef>
                        <a:spcAft>
                          <a:spcPts val="150"/>
                        </a:spcAft>
                      </a:pPr>
                      <a:r>
                        <a:rPr lang="en-US" sz="1800" kern="0" dirty="0" smtClean="0">
                          <a:effectLst/>
                        </a:rPr>
                        <a:t>1000m</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a:effectLst/>
                        </a:rPr>
                        <a:t>30-300KHz</a:t>
                      </a:r>
                      <a:endParaRPr lang="zh-CN" sz="1800" kern="90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电报通信</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altLang="zh-CN" sz="1800" kern="0" dirty="0" smtClean="0">
                          <a:effectLst/>
                        </a:rPr>
                        <a:t>   </a:t>
                      </a:r>
                      <a:r>
                        <a:rPr lang="zh-CN" sz="1800" kern="0" dirty="0" smtClean="0">
                          <a:effectLst/>
                        </a:rPr>
                        <a:t>低频</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a:t>
                      </a:r>
                      <a:r>
                        <a:rPr lang="en-US" sz="1800" kern="0" dirty="0">
                          <a:effectLst/>
                        </a:rPr>
                        <a:t>LF</a:t>
                      </a:r>
                      <a:r>
                        <a:rPr lang="zh-CN" sz="1800" kern="0" dirty="0">
                          <a:effectLst/>
                        </a:rPr>
                        <a:t>）</a:t>
                      </a:r>
                      <a:endParaRPr lang="zh-CN" sz="1800" kern="900" dirty="0">
                        <a:effectLst/>
                        <a:latin typeface="Times New Roman"/>
                        <a:ea typeface="宋体"/>
                        <a:cs typeface="Times New Roman"/>
                      </a:endParaRPr>
                    </a:p>
                  </a:txBody>
                  <a:tcPr marL="99816" marR="99816" marT="0" marB="0" anchor="ctr"/>
                </a:tc>
              </a:tr>
              <a:tr h="576064">
                <a:tc>
                  <a:txBody>
                    <a:bodyPr/>
                    <a:lstStyle/>
                    <a:p>
                      <a:pPr indent="266700" algn="l">
                        <a:lnSpc>
                          <a:spcPts val="1350"/>
                        </a:lnSpc>
                        <a:spcBef>
                          <a:spcPts val="100"/>
                        </a:spcBef>
                        <a:spcAft>
                          <a:spcPts val="150"/>
                        </a:spcAft>
                      </a:pPr>
                      <a:r>
                        <a:rPr lang="zh-CN" sz="1800" kern="0" dirty="0" smtClean="0">
                          <a:effectLst/>
                        </a:rPr>
                        <a:t>中波（</a:t>
                      </a:r>
                      <a:r>
                        <a:rPr lang="en-US" sz="1800" kern="0" dirty="0">
                          <a:effectLst/>
                        </a:rPr>
                        <a:t>MW)</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1000-100m  </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a:effectLst/>
                        </a:rPr>
                        <a:t>300-3000KHz</a:t>
                      </a:r>
                      <a:endParaRPr lang="zh-CN" sz="1800" kern="90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广播</a:t>
                      </a:r>
                      <a:r>
                        <a:rPr lang="en-US" sz="1800" kern="0" dirty="0">
                          <a:effectLst/>
                        </a:rPr>
                        <a:t>  </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altLang="zh-CN" sz="1800" kern="0" dirty="0" smtClean="0">
                          <a:effectLst/>
                        </a:rPr>
                        <a:t> </a:t>
                      </a:r>
                      <a:r>
                        <a:rPr lang="zh-CN" sz="1800" kern="0" dirty="0" smtClean="0">
                          <a:effectLst/>
                        </a:rPr>
                        <a:t>中频</a:t>
                      </a:r>
                      <a:r>
                        <a:rPr lang="en-US" altLang="zh-CN" sz="1800" kern="0" dirty="0" smtClean="0">
                          <a:effectLst/>
                        </a:rPr>
                        <a:t>   </a:t>
                      </a:r>
                    </a:p>
                    <a:p>
                      <a:pPr indent="266700" algn="l">
                        <a:lnSpc>
                          <a:spcPts val="1350"/>
                        </a:lnSpc>
                        <a:spcBef>
                          <a:spcPts val="100"/>
                        </a:spcBef>
                        <a:spcAft>
                          <a:spcPts val="150"/>
                        </a:spcAft>
                      </a:pPr>
                      <a:r>
                        <a:rPr lang="zh-CN" sz="1800" kern="0" dirty="0" smtClean="0">
                          <a:effectLst/>
                        </a:rPr>
                        <a:t>（</a:t>
                      </a:r>
                      <a:r>
                        <a:rPr lang="en-US" sz="1800" kern="0" dirty="0">
                          <a:effectLst/>
                        </a:rPr>
                        <a:t>MF</a:t>
                      </a:r>
                      <a:r>
                        <a:rPr lang="zh-CN" sz="1800" kern="0" dirty="0">
                          <a:effectLst/>
                        </a:rPr>
                        <a:t>）</a:t>
                      </a:r>
                      <a:endParaRPr lang="zh-CN" sz="1800" kern="900" dirty="0">
                        <a:effectLst/>
                        <a:latin typeface="Times New Roman"/>
                        <a:ea typeface="宋体"/>
                        <a:cs typeface="Times New Roman"/>
                      </a:endParaRPr>
                    </a:p>
                  </a:txBody>
                  <a:tcPr marL="99816" marR="99816" marT="0" marB="0" anchor="ctr"/>
                </a:tc>
              </a:tr>
              <a:tr h="720080">
                <a:tc>
                  <a:txBody>
                    <a:bodyPr/>
                    <a:lstStyle/>
                    <a:p>
                      <a:pPr indent="266700" algn="l">
                        <a:lnSpc>
                          <a:spcPts val="1350"/>
                        </a:lnSpc>
                        <a:spcBef>
                          <a:spcPts val="100"/>
                        </a:spcBef>
                        <a:spcAft>
                          <a:spcPts val="150"/>
                        </a:spcAft>
                      </a:pPr>
                      <a:r>
                        <a:rPr lang="zh-CN" sz="1800" kern="0" dirty="0">
                          <a:effectLst/>
                        </a:rPr>
                        <a:t>短波（</a:t>
                      </a:r>
                      <a:r>
                        <a:rPr lang="en-US" sz="1800" kern="0" dirty="0">
                          <a:effectLst/>
                        </a:rPr>
                        <a:t>SW</a:t>
                      </a:r>
                      <a:r>
                        <a:rPr lang="zh-CN" sz="1800" kern="0" dirty="0">
                          <a:effectLst/>
                        </a:rPr>
                        <a:t>）</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100-10m</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3-30MHz</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电报通信、</a:t>
                      </a:r>
                      <a:r>
                        <a:rPr lang="zh-CN" sz="1800" kern="0" dirty="0" smtClean="0">
                          <a:effectLst/>
                        </a:rPr>
                        <a:t>广</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播</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smtClean="0">
                          <a:effectLst/>
                        </a:rPr>
                        <a:t>高频</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a:t>
                      </a:r>
                      <a:r>
                        <a:rPr lang="en-US" sz="1800" kern="0" dirty="0">
                          <a:effectLst/>
                        </a:rPr>
                        <a:t>HF</a:t>
                      </a:r>
                      <a:r>
                        <a:rPr lang="zh-CN" sz="1800" kern="0" dirty="0">
                          <a:effectLst/>
                        </a:rPr>
                        <a:t>）</a:t>
                      </a:r>
                      <a:endParaRPr lang="zh-CN" sz="1800" kern="900" dirty="0">
                        <a:effectLst/>
                        <a:latin typeface="Times New Roman"/>
                        <a:ea typeface="宋体"/>
                        <a:cs typeface="Times New Roman"/>
                      </a:endParaRPr>
                    </a:p>
                  </a:txBody>
                  <a:tcPr marL="99816" marR="99816" marT="0" marB="0" anchor="ctr"/>
                </a:tc>
              </a:tr>
              <a:tr h="720080">
                <a:tc>
                  <a:txBody>
                    <a:bodyPr/>
                    <a:lstStyle/>
                    <a:p>
                      <a:pPr indent="266700" algn="l">
                        <a:lnSpc>
                          <a:spcPts val="1350"/>
                        </a:lnSpc>
                        <a:spcBef>
                          <a:spcPts val="100"/>
                        </a:spcBef>
                        <a:spcAft>
                          <a:spcPts val="150"/>
                        </a:spcAft>
                      </a:pPr>
                      <a:r>
                        <a:rPr lang="zh-CN" sz="1800" kern="0">
                          <a:effectLst/>
                        </a:rPr>
                        <a:t>超短波</a:t>
                      </a:r>
                      <a:endParaRPr lang="zh-CN" sz="1800" kern="90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10-1m  </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a:effectLst/>
                        </a:rPr>
                        <a:t>30-300MHz</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雷达、电视、 </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无线电导航</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甚</a:t>
                      </a:r>
                      <a:r>
                        <a:rPr lang="zh-CN" sz="1800" kern="0" dirty="0" smtClean="0">
                          <a:effectLst/>
                        </a:rPr>
                        <a:t>高频</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a:t>
                      </a:r>
                      <a:r>
                        <a:rPr lang="en-US" sz="1800" kern="0" dirty="0">
                          <a:effectLst/>
                        </a:rPr>
                        <a:t>VHF</a:t>
                      </a:r>
                      <a:r>
                        <a:rPr lang="zh-CN" sz="1800" kern="0" dirty="0">
                          <a:effectLst/>
                        </a:rPr>
                        <a:t>）</a:t>
                      </a:r>
                      <a:endParaRPr lang="zh-CN" sz="1800" kern="900" dirty="0">
                        <a:effectLst/>
                        <a:latin typeface="Times New Roman"/>
                        <a:ea typeface="宋体"/>
                        <a:cs typeface="Times New Roman"/>
                      </a:endParaRPr>
                    </a:p>
                  </a:txBody>
                  <a:tcPr marL="99816" marR="99816" marT="0" marB="0" anchor="ctr"/>
                </a:tc>
              </a:tr>
              <a:tr h="720080">
                <a:tc>
                  <a:txBody>
                    <a:bodyPr/>
                    <a:lstStyle/>
                    <a:p>
                      <a:pPr indent="266700" algn="l">
                        <a:lnSpc>
                          <a:spcPts val="1350"/>
                        </a:lnSpc>
                        <a:spcBef>
                          <a:spcPts val="100"/>
                        </a:spcBef>
                        <a:spcAft>
                          <a:spcPts val="150"/>
                        </a:spcAft>
                      </a:pPr>
                      <a:r>
                        <a:rPr lang="zh-CN" sz="1800" kern="0" dirty="0">
                          <a:effectLst/>
                        </a:rPr>
                        <a:t>微波</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a:effectLst/>
                        </a:rPr>
                        <a:t>1m</a:t>
                      </a:r>
                      <a:r>
                        <a:rPr lang="zh-CN" sz="1800" kern="0">
                          <a:effectLst/>
                        </a:rPr>
                        <a:t>以下</a:t>
                      </a:r>
                      <a:endParaRPr lang="zh-CN" sz="1800" kern="90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en-US" sz="1800" kern="0" dirty="0" smtClean="0">
                          <a:effectLst/>
                        </a:rPr>
                        <a:t>300MHz-</a:t>
                      </a:r>
                    </a:p>
                    <a:p>
                      <a:pPr indent="266700" algn="l">
                        <a:lnSpc>
                          <a:spcPts val="1350"/>
                        </a:lnSpc>
                        <a:spcBef>
                          <a:spcPts val="100"/>
                        </a:spcBef>
                        <a:spcAft>
                          <a:spcPts val="150"/>
                        </a:spcAft>
                      </a:pPr>
                      <a:r>
                        <a:rPr lang="en-US" sz="1800" kern="0" dirty="0" smtClean="0">
                          <a:effectLst/>
                        </a:rPr>
                        <a:t>3GHz</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a:effectLst/>
                        </a:rPr>
                        <a:t>电视、雷达</a:t>
                      </a:r>
                      <a:r>
                        <a:rPr lang="zh-CN" sz="1800" kern="0" dirty="0" smtClean="0">
                          <a:effectLst/>
                        </a:rPr>
                        <a:t>导</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航</a:t>
                      </a:r>
                      <a:r>
                        <a:rPr lang="zh-CN" sz="1800" kern="0" dirty="0">
                          <a:effectLst/>
                        </a:rPr>
                        <a:t>、卫星通信</a:t>
                      </a:r>
                      <a:endParaRPr lang="zh-CN" sz="1800" kern="900" dirty="0">
                        <a:effectLst/>
                        <a:latin typeface="Times New Roman"/>
                        <a:ea typeface="宋体"/>
                        <a:cs typeface="Times New Roman"/>
                      </a:endParaRPr>
                    </a:p>
                  </a:txBody>
                  <a:tcPr marL="99816" marR="99816" marT="0" marB="0" anchor="ctr"/>
                </a:tc>
                <a:tc>
                  <a:txBody>
                    <a:bodyPr/>
                    <a:lstStyle/>
                    <a:p>
                      <a:pPr indent="266700" algn="l">
                        <a:lnSpc>
                          <a:spcPts val="1350"/>
                        </a:lnSpc>
                        <a:spcBef>
                          <a:spcPts val="100"/>
                        </a:spcBef>
                        <a:spcAft>
                          <a:spcPts val="150"/>
                        </a:spcAft>
                      </a:pPr>
                      <a:r>
                        <a:rPr lang="zh-CN" sz="1800" kern="0" dirty="0" smtClean="0">
                          <a:effectLst/>
                        </a:rPr>
                        <a:t>超高频</a:t>
                      </a:r>
                      <a:endParaRPr lang="en-US" altLang="zh-CN" sz="1800" kern="0" dirty="0" smtClean="0">
                        <a:effectLst/>
                      </a:endParaRPr>
                    </a:p>
                    <a:p>
                      <a:pPr indent="266700" algn="l">
                        <a:lnSpc>
                          <a:spcPts val="1350"/>
                        </a:lnSpc>
                        <a:spcBef>
                          <a:spcPts val="100"/>
                        </a:spcBef>
                        <a:spcAft>
                          <a:spcPts val="150"/>
                        </a:spcAft>
                      </a:pPr>
                      <a:r>
                        <a:rPr lang="zh-CN" sz="1800" kern="0" dirty="0" smtClean="0">
                          <a:effectLst/>
                        </a:rPr>
                        <a:t>（</a:t>
                      </a:r>
                      <a:r>
                        <a:rPr lang="en-US" sz="1800" kern="0" dirty="0">
                          <a:effectLst/>
                        </a:rPr>
                        <a:t>UHF</a:t>
                      </a:r>
                      <a:r>
                        <a:rPr lang="zh-CN" sz="1800" kern="0" dirty="0">
                          <a:effectLst/>
                        </a:rPr>
                        <a:t>）</a:t>
                      </a:r>
                      <a:endParaRPr lang="zh-CN" sz="1800" kern="900" dirty="0">
                        <a:effectLst/>
                        <a:latin typeface="Times New Roman"/>
                        <a:ea typeface="宋体"/>
                        <a:cs typeface="Times New Roman"/>
                      </a:endParaRPr>
                    </a:p>
                  </a:txBody>
                  <a:tcPr marL="99816" marR="99816" marT="0" marB="0" anchor="ctr"/>
                </a:tc>
              </a:tr>
            </a:tbl>
          </a:graphicData>
        </a:graphic>
      </p:graphicFrame>
    </p:spTree>
    <p:extLst>
      <p:ext uri="{BB962C8B-B14F-4D97-AF65-F5344CB8AC3E}">
        <p14:creationId xmlns:p14="http://schemas.microsoft.com/office/powerpoint/2010/main" val="171025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6</a:t>
            </a:r>
            <a:r>
              <a:rPr lang="zh-CN" altLang="en-US" dirty="0" smtClean="0"/>
              <a:t>章 计算机网络与</a:t>
            </a:r>
            <a:r>
              <a:rPr lang="en-US" altLang="zh-CN" dirty="0" smtClean="0"/>
              <a:t>Internet</a:t>
            </a:r>
            <a:r>
              <a:rPr lang="zh-CN" altLang="en-US" dirty="0" smtClean="0"/>
              <a:t>应用</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53</a:t>
            </a:fld>
            <a:endParaRPr lang="zh-CN" altLang="en-US"/>
          </a:p>
        </p:txBody>
      </p:sp>
      <p:sp>
        <p:nvSpPr>
          <p:cNvPr id="5" name="内容占位符 4"/>
          <p:cNvSpPr>
            <a:spLocks noGrp="1"/>
          </p:cNvSpPr>
          <p:nvPr>
            <p:ph sz="quarter" idx="1"/>
          </p:nvPr>
        </p:nvSpPr>
        <p:spPr>
          <a:xfrm>
            <a:off x="914400" y="1268760"/>
            <a:ext cx="7772400" cy="5005536"/>
          </a:xfrm>
        </p:spPr>
        <p:txBody>
          <a:bodyPr>
            <a:normAutofit fontScale="70000" lnSpcReduction="20000"/>
          </a:bodyPr>
          <a:lstStyle/>
          <a:p>
            <a:pPr>
              <a:lnSpc>
                <a:spcPct val="120000"/>
              </a:lnSpc>
            </a:pPr>
            <a:r>
              <a:rPr lang="zh-CN" altLang="zh-CN" sz="2900" dirty="0"/>
              <a:t>⑤红外线</a:t>
            </a:r>
          </a:p>
          <a:p>
            <a:pPr>
              <a:lnSpc>
                <a:spcPct val="120000"/>
              </a:lnSpc>
            </a:pPr>
            <a:r>
              <a:rPr lang="zh-CN" altLang="zh-CN" sz="2900" dirty="0"/>
              <a:t>红外线是太阳光线中众多不可见光线中的一种，由德国科学家霍胥尔于</a:t>
            </a:r>
            <a:r>
              <a:rPr lang="en-US" altLang="zh-CN" sz="2900" dirty="0"/>
              <a:t>1800</a:t>
            </a:r>
            <a:r>
              <a:rPr lang="zh-CN" altLang="zh-CN" sz="2900" dirty="0"/>
              <a:t>年发现。红外线通信有两个最突出的优点：一是不易被人发现和截获，保密性强；二是几乎不会受到电气、天气、人为干扰，抗干扰性强。但是它必须在直视距离内通信，且传播一定程度上受天气的影响。</a:t>
            </a:r>
          </a:p>
          <a:p>
            <a:pPr>
              <a:lnSpc>
                <a:spcPct val="120000"/>
              </a:lnSpc>
            </a:pPr>
            <a:endParaRPr lang="en-US" altLang="zh-CN" sz="2900" dirty="0" smtClean="0"/>
          </a:p>
          <a:p>
            <a:pPr>
              <a:lnSpc>
                <a:spcPct val="120000"/>
              </a:lnSpc>
            </a:pPr>
            <a:r>
              <a:rPr lang="zh-CN" altLang="zh-CN" sz="2900" dirty="0" smtClean="0"/>
              <a:t>⑥</a:t>
            </a:r>
            <a:r>
              <a:rPr lang="zh-CN" altLang="zh-CN" sz="2900" dirty="0"/>
              <a:t>激光通信</a:t>
            </a:r>
          </a:p>
          <a:p>
            <a:pPr>
              <a:lnSpc>
                <a:spcPct val="120000"/>
              </a:lnSpc>
            </a:pPr>
            <a:r>
              <a:rPr lang="zh-CN" altLang="zh-CN" sz="2900" dirty="0"/>
              <a:t>利用激光作为传输信息的载体进行的通信称为激光通信。</a:t>
            </a:r>
            <a:r>
              <a:rPr lang="en-US" altLang="zh-CN" sz="2900" dirty="0"/>
              <a:t>激光</a:t>
            </a:r>
            <a:r>
              <a:rPr lang="zh-CN" altLang="zh-CN" sz="2900" dirty="0"/>
              <a:t>和无线电波一样同属于</a:t>
            </a:r>
            <a:r>
              <a:rPr lang="en-US" altLang="zh-CN" sz="2900" dirty="0"/>
              <a:t>电磁波</a:t>
            </a:r>
            <a:r>
              <a:rPr lang="zh-CN" altLang="zh-CN" sz="2900" dirty="0"/>
              <a:t>。激光的频率成分比较单纯，容易进行调制，而且方向性极好，光束散开角很小，是一种很理想的光载波。激光通信中各个信道之间不会互相干扰，能避免中短波、微波通信中经常发生的同频干扰和邻频干扰现象。激光的频率很高，频段极宽，按理论计算，可容纳上百亿个话路，可传上千万套电视节目，潜在的通信容量极大。 </a:t>
            </a:r>
          </a:p>
          <a:p>
            <a:endParaRPr lang="zh-CN" altLang="en-US" dirty="0"/>
          </a:p>
        </p:txBody>
      </p:sp>
    </p:spTree>
    <p:extLst>
      <p:ext uri="{BB962C8B-B14F-4D97-AF65-F5344CB8AC3E}">
        <p14:creationId xmlns:p14="http://schemas.microsoft.com/office/powerpoint/2010/main" val="834410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54</a:t>
            </a:fld>
            <a:endParaRPr lang="zh-CN" altLang="en-US"/>
          </a:p>
        </p:txBody>
      </p:sp>
      <p:sp>
        <p:nvSpPr>
          <p:cNvPr id="5" name="内容占位符 4"/>
          <p:cNvSpPr>
            <a:spLocks noGrp="1"/>
          </p:cNvSpPr>
          <p:nvPr>
            <p:ph sz="quarter" idx="1"/>
          </p:nvPr>
        </p:nvSpPr>
        <p:spPr/>
        <p:txBody>
          <a:bodyPr>
            <a:normAutofit/>
          </a:bodyPr>
          <a:lstStyle/>
          <a:p>
            <a:pPr fontAlgn="ctr"/>
            <a:r>
              <a:rPr lang="zh-CN" altLang="zh-CN" sz="2000" dirty="0"/>
              <a:t>（3）其他网络互联设备</a:t>
            </a:r>
          </a:p>
          <a:p>
            <a:pPr fontAlgn="ctr"/>
            <a:r>
              <a:rPr lang="zh-CN" altLang="zh-CN" sz="2000" dirty="0"/>
              <a:t>由上面所介绍的硬件再加一些附件就可以构成一个基本的网络系统。但如果网上站点数或站点分布超过规定的最大距离，或采用混合型的拓扑结构，就要增加中继器、网桥、路由器、网关等设备。</a:t>
            </a:r>
          </a:p>
          <a:p>
            <a:r>
              <a:rPr lang="zh-CN" altLang="zh-CN" sz="2000" dirty="0"/>
              <a:t>①</a:t>
            </a:r>
            <a:r>
              <a:rPr lang="zh-CN" altLang="zh-CN" sz="2000" dirty="0" smtClean="0"/>
              <a:t>中继器</a:t>
            </a:r>
            <a:endParaRPr lang="zh-CN" altLang="zh-CN" sz="2000" dirty="0"/>
          </a:p>
          <a:p>
            <a:pPr fontAlgn="ctr"/>
            <a:r>
              <a:rPr lang="zh-CN" altLang="zh-CN" sz="2000" dirty="0"/>
              <a:t>②</a:t>
            </a:r>
            <a:r>
              <a:rPr lang="zh-CN" altLang="zh-CN" sz="2000" dirty="0" smtClean="0"/>
              <a:t>网桥</a:t>
            </a:r>
            <a:endParaRPr lang="zh-CN" altLang="zh-CN" sz="2000" dirty="0"/>
          </a:p>
          <a:p>
            <a:pPr fontAlgn="ctr"/>
            <a:r>
              <a:rPr lang="zh-CN" altLang="zh-CN" sz="2000" dirty="0"/>
              <a:t>③</a:t>
            </a:r>
            <a:r>
              <a:rPr lang="zh-CN" altLang="zh-CN" sz="2000" dirty="0" smtClean="0"/>
              <a:t>集线器</a:t>
            </a:r>
            <a:endParaRPr lang="zh-CN" altLang="zh-CN" sz="2000" dirty="0"/>
          </a:p>
          <a:p>
            <a:pPr fontAlgn="ctr"/>
            <a:r>
              <a:rPr lang="zh-CN" altLang="zh-CN" sz="2000" dirty="0"/>
              <a:t>④</a:t>
            </a:r>
            <a:r>
              <a:rPr lang="zh-CN" altLang="zh-CN" sz="2000" dirty="0" smtClean="0"/>
              <a:t>路由器</a:t>
            </a:r>
            <a:endParaRPr lang="zh-CN" altLang="zh-CN" sz="2000" dirty="0"/>
          </a:p>
          <a:p>
            <a:pPr fontAlgn="ctr"/>
            <a:r>
              <a:rPr lang="zh-CN" altLang="zh-CN" sz="2000" dirty="0"/>
              <a:t>⑤</a:t>
            </a:r>
            <a:r>
              <a:rPr lang="zh-CN" altLang="zh-CN" sz="2000" dirty="0" smtClean="0"/>
              <a:t>网关</a:t>
            </a:r>
            <a:endParaRPr lang="zh-CN" altLang="zh-CN" sz="2000" dirty="0"/>
          </a:p>
          <a:p>
            <a:pPr fontAlgn="ctr"/>
            <a:r>
              <a:rPr lang="zh-CN" altLang="zh-CN" sz="2000" dirty="0"/>
              <a:t>⑥无线 </a:t>
            </a:r>
            <a:r>
              <a:rPr lang="zh-CN" altLang="zh-CN" sz="2000" dirty="0" smtClean="0"/>
              <a:t>AP</a:t>
            </a:r>
            <a:endParaRPr lang="zh-CN" altLang="zh-CN" sz="2000" dirty="0"/>
          </a:p>
          <a:p>
            <a:endParaRPr lang="zh-CN" altLang="en-US" dirty="0"/>
          </a:p>
        </p:txBody>
      </p:sp>
    </p:spTree>
    <p:extLst>
      <p:ext uri="{BB962C8B-B14F-4D97-AF65-F5344CB8AC3E}">
        <p14:creationId xmlns:p14="http://schemas.microsoft.com/office/powerpoint/2010/main" val="330218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55</a:t>
            </a:fld>
            <a:endParaRPr lang="zh-CN" altLang="en-US"/>
          </a:p>
        </p:txBody>
      </p:sp>
      <p:sp>
        <p:nvSpPr>
          <p:cNvPr id="5" name="内容占位符 4"/>
          <p:cNvSpPr>
            <a:spLocks noGrp="1"/>
          </p:cNvSpPr>
          <p:nvPr>
            <p:ph sz="quarter" idx="1"/>
          </p:nvPr>
        </p:nvSpPr>
        <p:spPr/>
        <p:txBody>
          <a:bodyPr>
            <a:normAutofit/>
          </a:bodyPr>
          <a:lstStyle/>
          <a:p>
            <a:r>
              <a:rPr lang="zh-CN" altLang="zh-CN" sz="2000" dirty="0"/>
              <a:t>实现网间联接，不仅需要相应的硬件，而且还有相应的软件。计算机网络操作系统是网络用户和计算机网络的接口。网络用户通过网络操作系统请求网络服务。网络操作系统的任务就是支持局域网络的通信及资源共享。网络操作系统承担着整个网络范围内的资源管理，支持各用户间的通信。常用的网络操作系统有Windows 2000/2003、Linux、Unix等。网络协议是计算机之间信息交换所遵守的统一的规则或约定。目前， 典型的网络协议软件有TCP/IP协议、IPX/SPX协议、IEEE802标准协议系列等。其中， TCP/IP是当前网络互连应用最为广泛的网络协议软件。</a:t>
            </a:r>
          </a:p>
          <a:p>
            <a:endParaRPr lang="zh-CN" altLang="en-US" dirty="0"/>
          </a:p>
        </p:txBody>
      </p:sp>
    </p:spTree>
    <p:extLst>
      <p:ext uri="{BB962C8B-B14F-4D97-AF65-F5344CB8AC3E}">
        <p14:creationId xmlns:p14="http://schemas.microsoft.com/office/powerpoint/2010/main" val="105184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56</a:t>
            </a:fld>
            <a:endParaRPr lang="zh-CN" altLang="en-US"/>
          </a:p>
        </p:txBody>
      </p:sp>
      <p:sp>
        <p:nvSpPr>
          <p:cNvPr id="5" name="内容占位符 4"/>
          <p:cNvSpPr>
            <a:spLocks noGrp="1"/>
          </p:cNvSpPr>
          <p:nvPr>
            <p:ph sz="quarter" idx="1"/>
          </p:nvPr>
        </p:nvSpPr>
        <p:spPr>
          <a:xfrm>
            <a:off x="914400" y="1268760"/>
            <a:ext cx="7772400" cy="4968552"/>
          </a:xfrm>
        </p:spPr>
        <p:txBody>
          <a:bodyPr>
            <a:normAutofit lnSpcReduction="10000"/>
          </a:bodyPr>
          <a:lstStyle/>
          <a:p>
            <a:r>
              <a:rPr lang="en-US" altLang="zh-CN" b="1" dirty="0"/>
              <a:t>3</a:t>
            </a:r>
            <a:r>
              <a:rPr lang="zh-CN" altLang="zh-CN" b="1" dirty="0"/>
              <a:t>．局域网拓扑结构</a:t>
            </a:r>
          </a:p>
          <a:p>
            <a:r>
              <a:rPr lang="zh-CN" altLang="zh-CN" sz="2000" dirty="0"/>
              <a:t>局域网拓扑结构主要有总线型、环型、星型等，还有专门用于无线网络的蜂窝状物理拓扑。</a:t>
            </a:r>
          </a:p>
          <a:p>
            <a:r>
              <a:rPr lang="en-US" altLang="zh-CN" b="1" dirty="0"/>
              <a:t>4</a:t>
            </a:r>
            <a:r>
              <a:rPr lang="zh-CN" altLang="zh-CN" b="1" dirty="0"/>
              <a:t>．局域网通信协议</a:t>
            </a:r>
          </a:p>
          <a:p>
            <a:r>
              <a:rPr lang="en-US" altLang="zh-CN" sz="2000" dirty="0"/>
              <a:t>IEEE</a:t>
            </a:r>
            <a:r>
              <a:rPr lang="zh-CN" altLang="zh-CN" sz="2000" dirty="0"/>
              <a:t>（国际电子和电气工程师协会）于</a:t>
            </a:r>
            <a:r>
              <a:rPr lang="en-US" altLang="zh-CN" sz="2000" dirty="0"/>
              <a:t>1980</a:t>
            </a:r>
            <a:r>
              <a:rPr lang="zh-CN" altLang="zh-CN" sz="2000" dirty="0"/>
              <a:t>年</a:t>
            </a:r>
            <a:r>
              <a:rPr lang="en-US" altLang="zh-CN" sz="2000" dirty="0"/>
              <a:t>2</a:t>
            </a:r>
            <a:r>
              <a:rPr lang="zh-CN" altLang="zh-CN" sz="2000" dirty="0"/>
              <a:t>月成立了一个关于局域网方面的标准化小组，简称</a:t>
            </a:r>
            <a:r>
              <a:rPr lang="en-US" altLang="zh-CN" sz="2000" dirty="0"/>
              <a:t>IEEE 802</a:t>
            </a:r>
            <a:r>
              <a:rPr lang="zh-CN" altLang="zh-CN" sz="2000" dirty="0"/>
              <a:t>委员会或</a:t>
            </a:r>
            <a:r>
              <a:rPr lang="en-US" altLang="zh-CN" sz="2000" dirty="0"/>
              <a:t>IEEE 802</a:t>
            </a:r>
            <a:r>
              <a:rPr lang="zh-CN" altLang="zh-CN" sz="2000" dirty="0"/>
              <a:t>小组，该小组制定了若干协议标准，这些标准主要涉及数据链路层和物理层的协议细节，其差异体现在物理层和数据链路层中的介质访问子层（</a:t>
            </a:r>
            <a:r>
              <a:rPr lang="en-US" altLang="zh-CN" sz="2000" dirty="0"/>
              <a:t>MAC</a:t>
            </a:r>
            <a:r>
              <a:rPr lang="zh-CN" altLang="zh-CN" sz="2000" dirty="0"/>
              <a:t>），而在数据链路层的逻辑链路子层是一致的，具体内容如下。</a:t>
            </a:r>
          </a:p>
          <a:p>
            <a:r>
              <a:rPr lang="zh-CN" altLang="zh-CN" sz="2000" dirty="0"/>
              <a:t>（</a:t>
            </a:r>
            <a:r>
              <a:rPr lang="en-US" altLang="zh-CN" sz="2000" dirty="0"/>
              <a:t>1</a:t>
            </a:r>
            <a:r>
              <a:rPr lang="zh-CN" altLang="zh-CN" sz="2000" dirty="0"/>
              <a:t>）</a:t>
            </a:r>
            <a:r>
              <a:rPr lang="en-US" altLang="zh-CN" sz="2000" dirty="0"/>
              <a:t>IEEE 802.1</a:t>
            </a:r>
            <a:r>
              <a:rPr lang="zh-CN" altLang="zh-CN" sz="2000" dirty="0"/>
              <a:t>：局域网体系结构、网络互联，以及网络管理、性能测试等。</a:t>
            </a:r>
          </a:p>
          <a:p>
            <a:r>
              <a:rPr lang="zh-CN" altLang="zh-CN" sz="2000" dirty="0"/>
              <a:t>（</a:t>
            </a:r>
            <a:r>
              <a:rPr lang="en-US" altLang="zh-CN" sz="2000" dirty="0"/>
              <a:t>2</a:t>
            </a:r>
            <a:r>
              <a:rPr lang="zh-CN" altLang="zh-CN" sz="2000" dirty="0"/>
              <a:t>）</a:t>
            </a:r>
            <a:r>
              <a:rPr lang="en-US" altLang="zh-CN" sz="2000" dirty="0"/>
              <a:t>IEEE 802.2</a:t>
            </a:r>
            <a:r>
              <a:rPr lang="zh-CN" altLang="zh-CN" sz="2000" dirty="0"/>
              <a:t>：逻辑链路控制（</a:t>
            </a:r>
            <a:r>
              <a:rPr lang="en-US" altLang="zh-CN" sz="2000" dirty="0"/>
              <a:t>LLC</a:t>
            </a:r>
            <a:r>
              <a:rPr lang="zh-CN" altLang="zh-CN" sz="2000" dirty="0"/>
              <a:t>）子层的功能与服务。</a:t>
            </a:r>
          </a:p>
          <a:p>
            <a:r>
              <a:rPr lang="zh-CN" altLang="zh-CN" sz="2000" dirty="0"/>
              <a:t>（</a:t>
            </a:r>
            <a:r>
              <a:rPr lang="en-US" altLang="zh-CN" sz="2000" dirty="0"/>
              <a:t>3</a:t>
            </a:r>
            <a:r>
              <a:rPr lang="zh-CN" altLang="zh-CN" sz="2000" dirty="0"/>
              <a:t>）</a:t>
            </a:r>
            <a:r>
              <a:rPr lang="en-US" altLang="zh-CN" sz="2000" dirty="0"/>
              <a:t>IEEE 802.3</a:t>
            </a:r>
            <a:r>
              <a:rPr lang="zh-CN" altLang="zh-CN" sz="2000" dirty="0"/>
              <a:t>：以太网</a:t>
            </a:r>
            <a:r>
              <a:rPr lang="en-US" altLang="zh-CN" sz="2000" dirty="0"/>
              <a:t>CSMA/CD</a:t>
            </a:r>
            <a:r>
              <a:rPr lang="zh-CN" altLang="zh-CN" sz="2000" dirty="0"/>
              <a:t>总线介质访问控制方法及物理层规范。</a:t>
            </a:r>
          </a:p>
          <a:p>
            <a:pPr marL="0" indent="0">
              <a:buNone/>
            </a:pPr>
            <a:endParaRPr lang="zh-CN" altLang="en-US" sz="2000" dirty="0"/>
          </a:p>
        </p:txBody>
      </p:sp>
    </p:spTree>
    <p:extLst>
      <p:ext uri="{BB962C8B-B14F-4D97-AF65-F5344CB8AC3E}">
        <p14:creationId xmlns:p14="http://schemas.microsoft.com/office/powerpoint/2010/main" val="133624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57</a:t>
            </a:fld>
            <a:endParaRPr lang="zh-CN" altLang="en-US"/>
          </a:p>
        </p:txBody>
      </p:sp>
      <p:sp>
        <p:nvSpPr>
          <p:cNvPr id="5" name="内容占位符 4"/>
          <p:cNvSpPr>
            <a:spLocks noGrp="1"/>
          </p:cNvSpPr>
          <p:nvPr>
            <p:ph sz="quarter" idx="1"/>
          </p:nvPr>
        </p:nvSpPr>
        <p:spPr/>
        <p:txBody>
          <a:bodyPr>
            <a:normAutofit/>
          </a:bodyPr>
          <a:lstStyle/>
          <a:p>
            <a:r>
              <a:rPr lang="zh-CN" altLang="zh-CN" sz="2000" dirty="0"/>
              <a:t>（</a:t>
            </a:r>
            <a:r>
              <a:rPr lang="en-US" altLang="zh-CN" sz="2000" dirty="0"/>
              <a:t>4</a:t>
            </a:r>
            <a:r>
              <a:rPr lang="zh-CN" altLang="zh-CN" sz="2000" dirty="0"/>
              <a:t>）</a:t>
            </a:r>
            <a:r>
              <a:rPr lang="en-US" altLang="zh-CN" sz="2000" dirty="0"/>
              <a:t>IEEE 802.4</a:t>
            </a:r>
            <a:r>
              <a:rPr lang="zh-CN" altLang="zh-CN" sz="2000" dirty="0"/>
              <a:t>：令牌总线（</a:t>
            </a:r>
            <a:r>
              <a:rPr lang="en-US" altLang="zh-CN" sz="2000" dirty="0"/>
              <a:t>token bus</a:t>
            </a:r>
            <a:r>
              <a:rPr lang="zh-CN" altLang="zh-CN" sz="2000" dirty="0"/>
              <a:t>）介质访问控制方法及物理层规范</a:t>
            </a:r>
            <a:r>
              <a:rPr lang="zh-CN" altLang="zh-CN" sz="2000" dirty="0" smtClean="0"/>
              <a:t>。</a:t>
            </a:r>
            <a:endParaRPr lang="en-US" altLang="zh-CN" sz="2000" dirty="0" smtClean="0"/>
          </a:p>
          <a:p>
            <a:r>
              <a:rPr lang="zh-CN" altLang="zh-CN" sz="2000" dirty="0" smtClean="0"/>
              <a:t>（</a:t>
            </a:r>
            <a:r>
              <a:rPr lang="en-US" altLang="zh-CN" sz="2000" dirty="0"/>
              <a:t>5</a:t>
            </a:r>
            <a:r>
              <a:rPr lang="zh-CN" altLang="zh-CN" sz="2000" dirty="0"/>
              <a:t>）</a:t>
            </a:r>
            <a:r>
              <a:rPr lang="en-US" altLang="zh-CN" sz="2000" dirty="0"/>
              <a:t>IEEE 802.5</a:t>
            </a:r>
            <a:r>
              <a:rPr lang="zh-CN" altLang="zh-CN" sz="2000" dirty="0"/>
              <a:t>：令牌环（</a:t>
            </a:r>
            <a:r>
              <a:rPr lang="en-US" altLang="zh-CN" sz="2000" dirty="0"/>
              <a:t>token ring</a:t>
            </a:r>
            <a:r>
              <a:rPr lang="zh-CN" altLang="zh-CN" sz="2000" dirty="0"/>
              <a:t>）介质访问控制方法及物理层规范。</a:t>
            </a:r>
          </a:p>
          <a:p>
            <a:r>
              <a:rPr lang="zh-CN" altLang="zh-CN" sz="2000" dirty="0"/>
              <a:t>（</a:t>
            </a:r>
            <a:r>
              <a:rPr lang="en-US" altLang="zh-CN" sz="2000" dirty="0"/>
              <a:t>6</a:t>
            </a:r>
            <a:r>
              <a:rPr lang="zh-CN" altLang="zh-CN" sz="2000" dirty="0"/>
              <a:t>）</a:t>
            </a:r>
            <a:r>
              <a:rPr lang="en-US" altLang="zh-CN" sz="2000" dirty="0"/>
              <a:t>IEEE 802.6</a:t>
            </a:r>
            <a:r>
              <a:rPr lang="zh-CN" altLang="zh-CN" sz="2000" dirty="0"/>
              <a:t>：城域网的介质访问控制方法及物理层规范</a:t>
            </a:r>
            <a:r>
              <a:rPr lang="zh-CN" altLang="zh-CN" sz="2000" dirty="0" smtClean="0"/>
              <a:t>。</a:t>
            </a:r>
            <a:endParaRPr lang="en-US" altLang="zh-CN" sz="2000" dirty="0" smtClean="0"/>
          </a:p>
          <a:p>
            <a:r>
              <a:rPr lang="zh-CN" altLang="zh-CN" sz="2000" dirty="0" smtClean="0"/>
              <a:t>（</a:t>
            </a:r>
            <a:r>
              <a:rPr lang="en-US" altLang="zh-CN" sz="2000" dirty="0"/>
              <a:t>7</a:t>
            </a:r>
            <a:r>
              <a:rPr lang="zh-CN" altLang="zh-CN" sz="2000" dirty="0"/>
              <a:t>）</a:t>
            </a:r>
            <a:r>
              <a:rPr lang="en-US" altLang="zh-CN" sz="2000" dirty="0"/>
              <a:t>IEEE 802.7</a:t>
            </a:r>
            <a:r>
              <a:rPr lang="zh-CN" altLang="zh-CN" sz="2000" dirty="0"/>
              <a:t>：宽带局域网技术。</a:t>
            </a:r>
          </a:p>
          <a:p>
            <a:r>
              <a:rPr lang="zh-CN" altLang="zh-CN" sz="2000" dirty="0"/>
              <a:t>（</a:t>
            </a:r>
            <a:r>
              <a:rPr lang="en-US" altLang="zh-CN" sz="2000" dirty="0"/>
              <a:t>8</a:t>
            </a:r>
            <a:r>
              <a:rPr lang="zh-CN" altLang="zh-CN" sz="2000" dirty="0"/>
              <a:t>）</a:t>
            </a:r>
            <a:r>
              <a:rPr lang="en-US" altLang="zh-CN" sz="2000" dirty="0"/>
              <a:t>IEEE 802.8</a:t>
            </a:r>
            <a:r>
              <a:rPr lang="zh-CN" altLang="zh-CN" sz="2000" dirty="0"/>
              <a:t>：光纤局域网（</a:t>
            </a:r>
            <a:r>
              <a:rPr lang="en-US" altLang="zh-CN" sz="2000" dirty="0"/>
              <a:t>FDDI</a:t>
            </a:r>
            <a:r>
              <a:rPr lang="zh-CN" altLang="zh-CN" sz="2000" dirty="0"/>
              <a:t>）技术。</a:t>
            </a:r>
          </a:p>
          <a:p>
            <a:r>
              <a:rPr lang="zh-CN" altLang="zh-CN" sz="2000" dirty="0"/>
              <a:t>（</a:t>
            </a:r>
            <a:r>
              <a:rPr lang="en-US" altLang="zh-CN" sz="2000" dirty="0"/>
              <a:t>9</a:t>
            </a:r>
            <a:r>
              <a:rPr lang="zh-CN" altLang="zh-CN" sz="2000" dirty="0"/>
              <a:t>）</a:t>
            </a:r>
            <a:r>
              <a:rPr lang="en-US" altLang="zh-CN" sz="2000" dirty="0"/>
              <a:t>IEEE 802.9</a:t>
            </a:r>
            <a:r>
              <a:rPr lang="zh-CN" altLang="zh-CN" sz="2000" dirty="0"/>
              <a:t>：综合语音</a:t>
            </a:r>
            <a:r>
              <a:rPr lang="en-US" altLang="zh-CN" sz="2000" dirty="0"/>
              <a:t>/</a:t>
            </a:r>
            <a:r>
              <a:rPr lang="zh-CN" altLang="zh-CN" sz="2000" dirty="0"/>
              <a:t>数据服务（</a:t>
            </a:r>
            <a:r>
              <a:rPr lang="en-US" altLang="zh-CN" sz="2000" dirty="0"/>
              <a:t>ISDN</a:t>
            </a:r>
            <a:r>
              <a:rPr lang="zh-CN" altLang="zh-CN" sz="2000" dirty="0"/>
              <a:t>）局域网技术。</a:t>
            </a:r>
          </a:p>
          <a:p>
            <a:r>
              <a:rPr lang="zh-CN" altLang="zh-CN" sz="2000" dirty="0"/>
              <a:t>（</a:t>
            </a:r>
            <a:r>
              <a:rPr lang="en-US" altLang="zh-CN" sz="2000" dirty="0"/>
              <a:t>10</a:t>
            </a:r>
            <a:r>
              <a:rPr lang="zh-CN" altLang="zh-CN" sz="2000" dirty="0"/>
              <a:t>）</a:t>
            </a:r>
            <a:r>
              <a:rPr lang="en-US" altLang="zh-CN" sz="2000" dirty="0"/>
              <a:t>IEEE 802.10</a:t>
            </a:r>
            <a:r>
              <a:rPr lang="zh-CN" altLang="zh-CN" sz="2000" dirty="0"/>
              <a:t>：安全与加密访问方法。</a:t>
            </a:r>
          </a:p>
          <a:p>
            <a:r>
              <a:rPr lang="zh-CN" altLang="zh-CN" sz="2000" dirty="0"/>
              <a:t>（</a:t>
            </a:r>
            <a:r>
              <a:rPr lang="en-US" altLang="zh-CN" sz="2000" dirty="0"/>
              <a:t>11</a:t>
            </a:r>
            <a:r>
              <a:rPr lang="zh-CN" altLang="zh-CN" sz="2000" dirty="0"/>
              <a:t>）</a:t>
            </a:r>
            <a:r>
              <a:rPr lang="en-US" altLang="zh-CN" sz="2000" dirty="0"/>
              <a:t>IEEE 802.11</a:t>
            </a:r>
            <a:r>
              <a:rPr lang="zh-CN" altLang="zh-CN" sz="2000" dirty="0"/>
              <a:t>：无线局域网技术。</a:t>
            </a:r>
          </a:p>
          <a:p>
            <a:pPr marL="0" indent="0">
              <a:buNone/>
            </a:pPr>
            <a:r>
              <a:rPr lang="zh-CN" altLang="zh-CN" sz="2000" dirty="0"/>
              <a:t>在</a:t>
            </a:r>
            <a:r>
              <a:rPr lang="en-US" altLang="zh-CN" sz="2000" dirty="0"/>
              <a:t>IEEE 802</a:t>
            </a:r>
            <a:r>
              <a:rPr lang="zh-CN" altLang="zh-CN" sz="2000" dirty="0"/>
              <a:t>系列标准中，目前应用最广泛的是</a:t>
            </a:r>
            <a:r>
              <a:rPr lang="en-US" altLang="zh-CN" sz="2000" dirty="0"/>
              <a:t>802.3</a:t>
            </a:r>
            <a:r>
              <a:rPr lang="zh-CN" altLang="zh-CN" sz="2000" dirty="0"/>
              <a:t>以太网标准和</a:t>
            </a:r>
            <a:r>
              <a:rPr lang="en-US" altLang="zh-CN" sz="2000" dirty="0"/>
              <a:t>802.5</a:t>
            </a:r>
            <a:r>
              <a:rPr lang="zh-CN" altLang="zh-CN" sz="2000" dirty="0"/>
              <a:t>令牌环标准。</a:t>
            </a:r>
          </a:p>
          <a:p>
            <a:endParaRPr lang="zh-CN" altLang="en-US" dirty="0"/>
          </a:p>
        </p:txBody>
      </p:sp>
    </p:spTree>
    <p:extLst>
      <p:ext uri="{BB962C8B-B14F-4D97-AF65-F5344CB8AC3E}">
        <p14:creationId xmlns:p14="http://schemas.microsoft.com/office/powerpoint/2010/main" val="4102726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5">
                                            <p:txEl>
                                              <p:pRg st="7" end="7"/>
                                            </p:txEl>
                                          </p:spTgt>
                                        </p:tgtEl>
                                        <p:attrNameLst>
                                          <p:attrName>style.visibility</p:attrName>
                                        </p:attrNameLst>
                                      </p:cBhvr>
                                      <p:to>
                                        <p:strVal val="visible"/>
                                      </p:to>
                                    </p:set>
                                    <p:animEffect transition="in" filter="fade">
                                      <p:cBhvr>
                                        <p:cTn id="56" dur="1000"/>
                                        <p:tgtEl>
                                          <p:spTgt spid="5">
                                            <p:txEl>
                                              <p:pRg st="7" end="7"/>
                                            </p:txEl>
                                          </p:spTgt>
                                        </p:tgtEl>
                                      </p:cBhvr>
                                    </p:animEffect>
                                    <p:anim calcmode="lin" valueType="num">
                                      <p:cBhvr>
                                        <p:cTn id="57"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5">
                                            <p:txEl>
                                              <p:pRg st="8" end="8"/>
                                            </p:txEl>
                                          </p:spTgt>
                                        </p:tgtEl>
                                        <p:attrNameLst>
                                          <p:attrName>style.visibility</p:attrName>
                                        </p:attrNameLst>
                                      </p:cBhvr>
                                      <p:to>
                                        <p:strVal val="visible"/>
                                      </p:to>
                                    </p:set>
                                    <p:animEffect transition="in" filter="fade">
                                      <p:cBhvr>
                                        <p:cTn id="63" dur="1000"/>
                                        <p:tgtEl>
                                          <p:spTgt spid="5">
                                            <p:txEl>
                                              <p:pRg st="8" end="8"/>
                                            </p:txEl>
                                          </p:spTgt>
                                        </p:tgtEl>
                                      </p:cBhvr>
                                    </p:animEffect>
                                    <p:anim calcmode="lin" valueType="num">
                                      <p:cBhvr>
                                        <p:cTn id="64"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58</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212625695"/>
              </p:ext>
            </p:extLst>
          </p:nvPr>
        </p:nvGraphicFramePr>
        <p:xfrm>
          <a:off x="914400" y="1556792"/>
          <a:ext cx="7772400"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980728"/>
            <a:ext cx="7776864" cy="738664"/>
          </a:xfrm>
          <a:prstGeom prst="rect">
            <a:avLst/>
          </a:prstGeom>
          <a:noFill/>
        </p:spPr>
        <p:txBody>
          <a:bodyPr wrap="square" rtlCol="0">
            <a:spAutoFit/>
          </a:bodyPr>
          <a:lstStyle/>
          <a:p>
            <a:pPr lvl="0"/>
            <a:r>
              <a:rPr lang="en-US" altLang="zh-CN" sz="2400" b="1" dirty="0"/>
              <a:t>5</a:t>
            </a:r>
            <a:r>
              <a:rPr lang="zh-CN" altLang="zh-CN" sz="2400" b="1" dirty="0"/>
              <a:t>．无线局域网</a:t>
            </a:r>
            <a:endParaRPr lang="zh-CN" altLang="zh-CN" sz="2400" dirty="0"/>
          </a:p>
          <a:p>
            <a:endParaRPr lang="zh-CN" altLang="en-US" dirty="0"/>
          </a:p>
        </p:txBody>
      </p:sp>
    </p:spTree>
    <p:extLst>
      <p:ext uri="{BB962C8B-B14F-4D97-AF65-F5344CB8AC3E}">
        <p14:creationId xmlns:p14="http://schemas.microsoft.com/office/powerpoint/2010/main" val="219163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dgm id="{AA1DF635-C5DD-48F7-83B6-D525AD04D025}"/>
                                            </p:graphicEl>
                                          </p:spTgt>
                                        </p:tgtEl>
                                        <p:attrNameLst>
                                          <p:attrName>style.visibility</p:attrName>
                                        </p:attrNameLst>
                                      </p:cBhvr>
                                      <p:to>
                                        <p:strVal val="visible"/>
                                      </p:to>
                                    </p:set>
                                    <p:animEffect transition="in" filter="wipe(left)">
                                      <p:cBhvr>
                                        <p:cTn id="7" dur="500"/>
                                        <p:tgtEl>
                                          <p:spTgt spid="6">
                                            <p:graphicEl>
                                              <a:dgm id="{AA1DF635-C5DD-48F7-83B6-D525AD04D025}"/>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graphicEl>
                                              <a:dgm id="{48D36459-310F-42A7-B2D3-73D01FB965C9}"/>
                                            </p:graphicEl>
                                          </p:spTgt>
                                        </p:tgtEl>
                                        <p:attrNameLst>
                                          <p:attrName>style.visibility</p:attrName>
                                        </p:attrNameLst>
                                      </p:cBhvr>
                                      <p:to>
                                        <p:strVal val="visible"/>
                                      </p:to>
                                    </p:set>
                                    <p:animEffect transition="in" filter="wipe(left)">
                                      <p:cBhvr>
                                        <p:cTn id="12" dur="500"/>
                                        <p:tgtEl>
                                          <p:spTgt spid="6">
                                            <p:graphicEl>
                                              <a:dgm id="{48D36459-310F-42A7-B2D3-73D01FB965C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59</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249118583"/>
              </p:ext>
            </p:extLst>
          </p:nvPr>
        </p:nvGraphicFramePr>
        <p:xfrm>
          <a:off x="914400" y="980728"/>
          <a:ext cx="7772400"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908720"/>
            <a:ext cx="7776864" cy="738664"/>
          </a:xfrm>
          <a:prstGeom prst="rect">
            <a:avLst/>
          </a:prstGeom>
          <a:noFill/>
        </p:spPr>
        <p:txBody>
          <a:bodyPr wrap="square" rtlCol="0">
            <a:spAutoFit/>
          </a:bodyPr>
          <a:lstStyle/>
          <a:p>
            <a:pPr lvl="0"/>
            <a:r>
              <a:rPr lang="en-US" altLang="zh-CN" sz="2400" b="1" dirty="0"/>
              <a:t>5</a:t>
            </a:r>
            <a:r>
              <a:rPr lang="zh-CN" altLang="zh-CN" sz="2400" b="1" dirty="0"/>
              <a:t>．无线局域网</a:t>
            </a:r>
            <a:endParaRPr lang="zh-CN" altLang="zh-CN" sz="2400" dirty="0"/>
          </a:p>
          <a:p>
            <a:endParaRPr lang="zh-CN" altLang="en-US" dirty="0"/>
          </a:p>
        </p:txBody>
      </p:sp>
    </p:spTree>
    <p:extLst>
      <p:ext uri="{BB962C8B-B14F-4D97-AF65-F5344CB8AC3E}">
        <p14:creationId xmlns:p14="http://schemas.microsoft.com/office/powerpoint/2010/main" val="64539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dgm id="{2BBBA2A6-FBD9-4637-A158-AE95E4158943}"/>
                                            </p:graphicEl>
                                          </p:spTgt>
                                        </p:tgtEl>
                                        <p:attrNameLst>
                                          <p:attrName>style.visibility</p:attrName>
                                        </p:attrNameLst>
                                      </p:cBhvr>
                                      <p:to>
                                        <p:strVal val="visible"/>
                                      </p:to>
                                    </p:set>
                                    <p:animEffect transition="in" filter="wipe(left)">
                                      <p:cBhvr>
                                        <p:cTn id="7" dur="500"/>
                                        <p:tgtEl>
                                          <p:spTgt spid="6">
                                            <p:graphicEl>
                                              <a:dgm id="{2BBBA2A6-FBD9-4637-A158-AE95E4158943}"/>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graphicEl>
                                              <a:dgm id="{DC1DFC17-0EA5-4470-8550-E2A35AD31201}"/>
                                            </p:graphicEl>
                                          </p:spTgt>
                                        </p:tgtEl>
                                        <p:attrNameLst>
                                          <p:attrName>style.visibility</p:attrName>
                                        </p:attrNameLst>
                                      </p:cBhvr>
                                      <p:to>
                                        <p:strVal val="visible"/>
                                      </p:to>
                                    </p:set>
                                    <p:animEffect transition="in" filter="wipe(left)">
                                      <p:cBhvr>
                                        <p:cTn id="12" dur="500"/>
                                        <p:tgtEl>
                                          <p:spTgt spid="6">
                                            <p:graphicEl>
                                              <a:dgm id="{DC1DFC17-0EA5-4470-8550-E2A35AD3120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graphicFrame>
        <p:nvGraphicFramePr>
          <p:cNvPr id="10" name="内容占位符 9"/>
          <p:cNvGraphicFramePr>
            <a:graphicFrameLocks noGrp="1"/>
          </p:cNvGraphicFramePr>
          <p:nvPr>
            <p:ph sz="quarter" idx="1"/>
            <p:extLst>
              <p:ext uri="{D42A27DB-BD31-4B8C-83A1-F6EECF244321}">
                <p14:modId xmlns:p14="http://schemas.microsoft.com/office/powerpoint/2010/main" val="122876552"/>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70749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6.3.1 </a:t>
            </a:r>
            <a:r>
              <a:rPr lang="zh-CN" altLang="zh-CN" b="1" dirty="0"/>
              <a:t>局域网</a:t>
            </a:r>
            <a:r>
              <a:rPr lang="zh-CN" altLang="zh-CN" b="1" dirty="0" smtClean="0"/>
              <a:t>概述</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60</a:t>
            </a:fld>
            <a:endParaRPr lang="zh-CN" altLang="en-US"/>
          </a:p>
        </p:txBody>
      </p:sp>
      <p:graphicFrame>
        <p:nvGraphicFramePr>
          <p:cNvPr id="7" name="内容占位符 6"/>
          <p:cNvGraphicFramePr>
            <a:graphicFrameLocks noGrp="1"/>
          </p:cNvGraphicFramePr>
          <p:nvPr>
            <p:ph sz="quarter" idx="1"/>
            <p:extLst>
              <p:ext uri="{D42A27DB-BD31-4B8C-83A1-F6EECF244321}">
                <p14:modId xmlns:p14="http://schemas.microsoft.com/office/powerpoint/2010/main" val="933071727"/>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899592" y="908720"/>
            <a:ext cx="7776864" cy="738664"/>
          </a:xfrm>
          <a:prstGeom prst="rect">
            <a:avLst/>
          </a:prstGeom>
          <a:noFill/>
        </p:spPr>
        <p:txBody>
          <a:bodyPr wrap="square" rtlCol="0">
            <a:spAutoFit/>
          </a:bodyPr>
          <a:lstStyle/>
          <a:p>
            <a:pPr lvl="0"/>
            <a:r>
              <a:rPr lang="en-US" altLang="zh-CN" sz="2400" b="1" dirty="0"/>
              <a:t>5</a:t>
            </a:r>
            <a:r>
              <a:rPr lang="zh-CN" altLang="zh-CN" sz="2400" b="1" dirty="0"/>
              <a:t>．无线局域网</a:t>
            </a:r>
            <a:endParaRPr lang="zh-CN" altLang="zh-CN" sz="2400" dirty="0"/>
          </a:p>
          <a:p>
            <a:endParaRPr lang="zh-CN" altLang="en-US" dirty="0"/>
          </a:p>
        </p:txBody>
      </p:sp>
    </p:spTree>
    <p:extLst>
      <p:ext uri="{BB962C8B-B14F-4D97-AF65-F5344CB8AC3E}">
        <p14:creationId xmlns:p14="http://schemas.microsoft.com/office/powerpoint/2010/main" val="88170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dgm id="{4D1C3BBB-1593-4D2A-9E07-5AE04CC72698}"/>
                                            </p:graphicEl>
                                          </p:spTgt>
                                        </p:tgtEl>
                                        <p:attrNameLst>
                                          <p:attrName>style.visibility</p:attrName>
                                        </p:attrNameLst>
                                      </p:cBhvr>
                                      <p:to>
                                        <p:strVal val="visible"/>
                                      </p:to>
                                    </p:set>
                                    <p:animEffect transition="in" filter="wipe(left)">
                                      <p:cBhvr>
                                        <p:cTn id="7" dur="500"/>
                                        <p:tgtEl>
                                          <p:spTgt spid="7">
                                            <p:graphicEl>
                                              <a:dgm id="{4D1C3BBB-1593-4D2A-9E07-5AE04CC7269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dgm id="{B2BDD541-D354-428B-A68C-BB823A03B14B}"/>
                                            </p:graphicEl>
                                          </p:spTgt>
                                        </p:tgtEl>
                                        <p:attrNameLst>
                                          <p:attrName>style.visibility</p:attrName>
                                        </p:attrNameLst>
                                      </p:cBhvr>
                                      <p:to>
                                        <p:strVal val="visible"/>
                                      </p:to>
                                    </p:set>
                                    <p:animEffect transition="in" filter="wipe(left)">
                                      <p:cBhvr>
                                        <p:cTn id="12" dur="500"/>
                                        <p:tgtEl>
                                          <p:spTgt spid="7">
                                            <p:graphicEl>
                                              <a:dgm id="{B2BDD541-D354-428B-A68C-BB823A03B14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6.3.2 </a:t>
            </a:r>
            <a:r>
              <a:rPr lang="zh-CN" altLang="zh-CN" b="1" dirty="0"/>
              <a:t>局域网体系结构</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61</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3977170468"/>
              </p:ext>
            </p:extLst>
          </p:nvPr>
        </p:nvGraphicFramePr>
        <p:xfrm>
          <a:off x="899592" y="1881336"/>
          <a:ext cx="7772400" cy="4788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611560" y="908720"/>
            <a:ext cx="7992888" cy="1015663"/>
          </a:xfrm>
          <a:prstGeom prst="rect">
            <a:avLst/>
          </a:prstGeom>
          <a:noFill/>
        </p:spPr>
        <p:txBody>
          <a:bodyPr wrap="square" rtlCol="0">
            <a:spAutoFit/>
          </a:bodyPr>
          <a:lstStyle/>
          <a:p>
            <a:pPr lvl="0"/>
            <a:r>
              <a:rPr lang="zh-CN" altLang="zh-CN" sz="2000" dirty="0"/>
              <a:t>局域网体系结构中共分为</a:t>
            </a:r>
            <a:r>
              <a:rPr lang="en-US" altLang="zh-CN" sz="2000" dirty="0"/>
              <a:t>3</a:t>
            </a:r>
            <a:r>
              <a:rPr lang="zh-CN" altLang="zh-CN" sz="2000" dirty="0"/>
              <a:t>层：物理层、媒体访问控制（</a:t>
            </a:r>
            <a:r>
              <a:rPr lang="en-US" altLang="zh-CN" sz="2000" dirty="0"/>
              <a:t>MAC</a:t>
            </a:r>
            <a:r>
              <a:rPr lang="zh-CN" altLang="zh-CN" sz="2000" dirty="0"/>
              <a:t>）子层和逻辑链路控制（</a:t>
            </a:r>
            <a:r>
              <a:rPr lang="en-US" altLang="zh-CN" sz="2000" dirty="0"/>
              <a:t>LLC</a:t>
            </a:r>
            <a:r>
              <a:rPr lang="zh-CN" altLang="zh-CN" sz="2000" dirty="0"/>
              <a:t>）子层（实际上仍是两层，即：物理层和数据链路层）</a:t>
            </a:r>
            <a:r>
              <a:rPr lang="zh-CN" altLang="zh-CN" sz="2000" dirty="0" smtClean="0"/>
              <a:t>。</a:t>
            </a:r>
            <a:endParaRPr lang="zh-CN" altLang="en-US" sz="2000" dirty="0"/>
          </a:p>
        </p:txBody>
      </p:sp>
    </p:spTree>
    <p:extLst>
      <p:ext uri="{BB962C8B-B14F-4D97-AF65-F5344CB8AC3E}">
        <p14:creationId xmlns:p14="http://schemas.microsoft.com/office/powerpoint/2010/main" val="3790441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DA5E0782-017D-4D12-9891-4CB7E2EF48A5}"/>
                                            </p:graphicEl>
                                          </p:spTgt>
                                        </p:tgtEl>
                                        <p:attrNameLst>
                                          <p:attrName>style.visibility</p:attrName>
                                        </p:attrNameLst>
                                      </p:cBhvr>
                                      <p:to>
                                        <p:strVal val="visible"/>
                                      </p:to>
                                    </p:set>
                                    <p:animEffect transition="in" filter="fade">
                                      <p:cBhvr>
                                        <p:cTn id="14" dur="1000"/>
                                        <p:tgtEl>
                                          <p:spTgt spid="6">
                                            <p:graphicEl>
                                              <a:dgm id="{DA5E0782-017D-4D12-9891-4CB7E2EF48A5}"/>
                                            </p:graphicEl>
                                          </p:spTgt>
                                        </p:tgtEl>
                                      </p:cBhvr>
                                    </p:animEffect>
                                    <p:anim calcmode="lin" valueType="num">
                                      <p:cBhvr>
                                        <p:cTn id="15" dur="1000" fill="hold"/>
                                        <p:tgtEl>
                                          <p:spTgt spid="6">
                                            <p:graphicEl>
                                              <a:dgm id="{DA5E0782-017D-4D12-9891-4CB7E2EF48A5}"/>
                                            </p:graphicEl>
                                          </p:spTgt>
                                        </p:tgtEl>
                                        <p:attrNameLst>
                                          <p:attrName>ppt_x</p:attrName>
                                        </p:attrNameLst>
                                      </p:cBhvr>
                                      <p:tavLst>
                                        <p:tav tm="0">
                                          <p:val>
                                            <p:strVal val="#ppt_x"/>
                                          </p:val>
                                        </p:tav>
                                        <p:tav tm="100000">
                                          <p:val>
                                            <p:strVal val="#ppt_x"/>
                                          </p:val>
                                        </p:tav>
                                      </p:tavLst>
                                    </p:anim>
                                    <p:anim calcmode="lin" valueType="num">
                                      <p:cBhvr>
                                        <p:cTn id="16" dur="1000" fill="hold"/>
                                        <p:tgtEl>
                                          <p:spTgt spid="6">
                                            <p:graphicEl>
                                              <a:dgm id="{DA5E0782-017D-4D12-9891-4CB7E2EF48A5}"/>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BBCF22E9-90FE-432D-B564-95155CE22E6C}"/>
                                            </p:graphicEl>
                                          </p:spTgt>
                                        </p:tgtEl>
                                        <p:attrNameLst>
                                          <p:attrName>style.visibility</p:attrName>
                                        </p:attrNameLst>
                                      </p:cBhvr>
                                      <p:to>
                                        <p:strVal val="visible"/>
                                      </p:to>
                                    </p:set>
                                    <p:animEffect transition="in" filter="fade">
                                      <p:cBhvr>
                                        <p:cTn id="21" dur="1000"/>
                                        <p:tgtEl>
                                          <p:spTgt spid="6">
                                            <p:graphicEl>
                                              <a:dgm id="{BBCF22E9-90FE-432D-B564-95155CE22E6C}"/>
                                            </p:graphicEl>
                                          </p:spTgt>
                                        </p:tgtEl>
                                      </p:cBhvr>
                                    </p:animEffect>
                                    <p:anim calcmode="lin" valueType="num">
                                      <p:cBhvr>
                                        <p:cTn id="22" dur="1000" fill="hold"/>
                                        <p:tgtEl>
                                          <p:spTgt spid="6">
                                            <p:graphicEl>
                                              <a:dgm id="{BBCF22E9-90FE-432D-B564-95155CE22E6C}"/>
                                            </p:graphicEl>
                                          </p:spTgt>
                                        </p:tgtEl>
                                        <p:attrNameLst>
                                          <p:attrName>ppt_x</p:attrName>
                                        </p:attrNameLst>
                                      </p:cBhvr>
                                      <p:tavLst>
                                        <p:tav tm="0">
                                          <p:val>
                                            <p:strVal val="#ppt_x"/>
                                          </p:val>
                                        </p:tav>
                                        <p:tav tm="100000">
                                          <p:val>
                                            <p:strVal val="#ppt_x"/>
                                          </p:val>
                                        </p:tav>
                                      </p:tavLst>
                                    </p:anim>
                                    <p:anim calcmode="lin" valueType="num">
                                      <p:cBhvr>
                                        <p:cTn id="23" dur="1000" fill="hold"/>
                                        <p:tgtEl>
                                          <p:spTgt spid="6">
                                            <p:graphicEl>
                                              <a:dgm id="{BBCF22E9-90FE-432D-B564-95155CE22E6C}"/>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558A8589-B598-4401-93AF-3965A0951B77}"/>
                                            </p:graphicEl>
                                          </p:spTgt>
                                        </p:tgtEl>
                                        <p:attrNameLst>
                                          <p:attrName>style.visibility</p:attrName>
                                        </p:attrNameLst>
                                      </p:cBhvr>
                                      <p:to>
                                        <p:strVal val="visible"/>
                                      </p:to>
                                    </p:set>
                                    <p:animEffect transition="in" filter="fade">
                                      <p:cBhvr>
                                        <p:cTn id="28" dur="1000"/>
                                        <p:tgtEl>
                                          <p:spTgt spid="6">
                                            <p:graphicEl>
                                              <a:dgm id="{558A8589-B598-4401-93AF-3965A0951B77}"/>
                                            </p:graphicEl>
                                          </p:spTgt>
                                        </p:tgtEl>
                                      </p:cBhvr>
                                    </p:animEffect>
                                    <p:anim calcmode="lin" valueType="num">
                                      <p:cBhvr>
                                        <p:cTn id="29" dur="1000" fill="hold"/>
                                        <p:tgtEl>
                                          <p:spTgt spid="6">
                                            <p:graphicEl>
                                              <a:dgm id="{558A8589-B598-4401-93AF-3965A0951B77}"/>
                                            </p:graphicEl>
                                          </p:spTgt>
                                        </p:tgtEl>
                                        <p:attrNameLst>
                                          <p:attrName>ppt_x</p:attrName>
                                        </p:attrNameLst>
                                      </p:cBhvr>
                                      <p:tavLst>
                                        <p:tav tm="0">
                                          <p:val>
                                            <p:strVal val="#ppt_x"/>
                                          </p:val>
                                        </p:tav>
                                        <p:tav tm="100000">
                                          <p:val>
                                            <p:strVal val="#ppt_x"/>
                                          </p:val>
                                        </p:tav>
                                      </p:tavLst>
                                    </p:anim>
                                    <p:anim calcmode="lin" valueType="num">
                                      <p:cBhvr>
                                        <p:cTn id="30" dur="1000" fill="hold"/>
                                        <p:tgtEl>
                                          <p:spTgt spid="6">
                                            <p:graphicEl>
                                              <a:dgm id="{558A8589-B598-4401-93AF-3965A0951B77}"/>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7FBCCEBA-D2F1-4DE5-91F0-16369A04D107}"/>
                                            </p:graphicEl>
                                          </p:spTgt>
                                        </p:tgtEl>
                                        <p:attrNameLst>
                                          <p:attrName>style.visibility</p:attrName>
                                        </p:attrNameLst>
                                      </p:cBhvr>
                                      <p:to>
                                        <p:strVal val="visible"/>
                                      </p:to>
                                    </p:set>
                                    <p:animEffect transition="in" filter="fade">
                                      <p:cBhvr>
                                        <p:cTn id="35" dur="1000"/>
                                        <p:tgtEl>
                                          <p:spTgt spid="6">
                                            <p:graphicEl>
                                              <a:dgm id="{7FBCCEBA-D2F1-4DE5-91F0-16369A04D107}"/>
                                            </p:graphicEl>
                                          </p:spTgt>
                                        </p:tgtEl>
                                      </p:cBhvr>
                                    </p:animEffect>
                                    <p:anim calcmode="lin" valueType="num">
                                      <p:cBhvr>
                                        <p:cTn id="36" dur="1000" fill="hold"/>
                                        <p:tgtEl>
                                          <p:spTgt spid="6">
                                            <p:graphicEl>
                                              <a:dgm id="{7FBCCEBA-D2F1-4DE5-91F0-16369A04D107}"/>
                                            </p:graphicEl>
                                          </p:spTgt>
                                        </p:tgtEl>
                                        <p:attrNameLst>
                                          <p:attrName>ppt_x</p:attrName>
                                        </p:attrNameLst>
                                      </p:cBhvr>
                                      <p:tavLst>
                                        <p:tav tm="0">
                                          <p:val>
                                            <p:strVal val="#ppt_x"/>
                                          </p:val>
                                        </p:tav>
                                        <p:tav tm="100000">
                                          <p:val>
                                            <p:strVal val="#ppt_x"/>
                                          </p:val>
                                        </p:tav>
                                      </p:tavLst>
                                    </p:anim>
                                    <p:anim calcmode="lin" valueType="num">
                                      <p:cBhvr>
                                        <p:cTn id="37" dur="1000" fill="hold"/>
                                        <p:tgtEl>
                                          <p:spTgt spid="6">
                                            <p:graphicEl>
                                              <a:dgm id="{7FBCCEBA-D2F1-4DE5-91F0-16369A04D107}"/>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5E571502-2AE5-4FA4-B4A1-95993800D1CA}"/>
                                            </p:graphicEl>
                                          </p:spTgt>
                                        </p:tgtEl>
                                        <p:attrNameLst>
                                          <p:attrName>style.visibility</p:attrName>
                                        </p:attrNameLst>
                                      </p:cBhvr>
                                      <p:to>
                                        <p:strVal val="visible"/>
                                      </p:to>
                                    </p:set>
                                    <p:animEffect transition="in" filter="fade">
                                      <p:cBhvr>
                                        <p:cTn id="42" dur="1000"/>
                                        <p:tgtEl>
                                          <p:spTgt spid="6">
                                            <p:graphicEl>
                                              <a:dgm id="{5E571502-2AE5-4FA4-B4A1-95993800D1CA}"/>
                                            </p:graphicEl>
                                          </p:spTgt>
                                        </p:tgtEl>
                                      </p:cBhvr>
                                    </p:animEffect>
                                    <p:anim calcmode="lin" valueType="num">
                                      <p:cBhvr>
                                        <p:cTn id="43" dur="1000" fill="hold"/>
                                        <p:tgtEl>
                                          <p:spTgt spid="6">
                                            <p:graphicEl>
                                              <a:dgm id="{5E571502-2AE5-4FA4-B4A1-95993800D1CA}"/>
                                            </p:graphicEl>
                                          </p:spTgt>
                                        </p:tgtEl>
                                        <p:attrNameLst>
                                          <p:attrName>ppt_x</p:attrName>
                                        </p:attrNameLst>
                                      </p:cBhvr>
                                      <p:tavLst>
                                        <p:tav tm="0">
                                          <p:val>
                                            <p:strVal val="#ppt_x"/>
                                          </p:val>
                                        </p:tav>
                                        <p:tav tm="100000">
                                          <p:val>
                                            <p:strVal val="#ppt_x"/>
                                          </p:val>
                                        </p:tav>
                                      </p:tavLst>
                                    </p:anim>
                                    <p:anim calcmode="lin" valueType="num">
                                      <p:cBhvr>
                                        <p:cTn id="44" dur="1000" fill="hold"/>
                                        <p:tgtEl>
                                          <p:spTgt spid="6">
                                            <p:graphicEl>
                                              <a:dgm id="{5E571502-2AE5-4FA4-B4A1-95993800D1CA}"/>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6D8DBECF-C3B0-4AAB-BD06-F24E07FA2494}"/>
                                            </p:graphicEl>
                                          </p:spTgt>
                                        </p:tgtEl>
                                        <p:attrNameLst>
                                          <p:attrName>style.visibility</p:attrName>
                                        </p:attrNameLst>
                                      </p:cBhvr>
                                      <p:to>
                                        <p:strVal val="visible"/>
                                      </p:to>
                                    </p:set>
                                    <p:animEffect transition="in" filter="fade">
                                      <p:cBhvr>
                                        <p:cTn id="49" dur="1000"/>
                                        <p:tgtEl>
                                          <p:spTgt spid="6">
                                            <p:graphicEl>
                                              <a:dgm id="{6D8DBECF-C3B0-4AAB-BD06-F24E07FA2494}"/>
                                            </p:graphicEl>
                                          </p:spTgt>
                                        </p:tgtEl>
                                      </p:cBhvr>
                                    </p:animEffect>
                                    <p:anim calcmode="lin" valueType="num">
                                      <p:cBhvr>
                                        <p:cTn id="50" dur="1000" fill="hold"/>
                                        <p:tgtEl>
                                          <p:spTgt spid="6">
                                            <p:graphicEl>
                                              <a:dgm id="{6D8DBECF-C3B0-4AAB-BD06-F24E07FA2494}"/>
                                            </p:graphicEl>
                                          </p:spTgt>
                                        </p:tgtEl>
                                        <p:attrNameLst>
                                          <p:attrName>ppt_x</p:attrName>
                                        </p:attrNameLst>
                                      </p:cBhvr>
                                      <p:tavLst>
                                        <p:tav tm="0">
                                          <p:val>
                                            <p:strVal val="#ppt_x"/>
                                          </p:val>
                                        </p:tav>
                                        <p:tav tm="100000">
                                          <p:val>
                                            <p:strVal val="#ppt_x"/>
                                          </p:val>
                                        </p:tav>
                                      </p:tavLst>
                                    </p:anim>
                                    <p:anim calcmode="lin" valueType="num">
                                      <p:cBhvr>
                                        <p:cTn id="51" dur="1000" fill="hold"/>
                                        <p:tgtEl>
                                          <p:spTgt spid="6">
                                            <p:graphicEl>
                                              <a:dgm id="{6D8DBECF-C3B0-4AAB-BD06-F24E07FA2494}"/>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介质访问控制</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62</a:t>
            </a:fld>
            <a:endParaRPr lang="zh-CN" altLang="en-US"/>
          </a:p>
        </p:txBody>
      </p:sp>
      <p:sp>
        <p:nvSpPr>
          <p:cNvPr id="5" name="内容占位符 4"/>
          <p:cNvSpPr>
            <a:spLocks noGrp="1"/>
          </p:cNvSpPr>
          <p:nvPr>
            <p:ph sz="quarter" idx="1"/>
          </p:nvPr>
        </p:nvSpPr>
        <p:spPr/>
        <p:txBody>
          <a:bodyPr/>
          <a:lstStyle/>
          <a:p>
            <a:r>
              <a:rPr lang="zh-CN" altLang="zh-CN" sz="2400" dirty="0"/>
              <a:t>传输访问控制方式与局域网的拓扑结构</a:t>
            </a:r>
            <a:r>
              <a:rPr lang="en-US" altLang="zh-CN" sz="2400" dirty="0"/>
              <a:t>/</a:t>
            </a:r>
            <a:r>
              <a:rPr lang="zh-CN" altLang="zh-CN" sz="2400" dirty="0"/>
              <a:t>工作过程有密切关系。目前，计算机局域网常用的访问控制方式有三种，分别用于不同的拓扑结构：带有冲突检测的载波侦听多路访问法</a:t>
            </a:r>
            <a:r>
              <a:rPr lang="en-US" altLang="zh-CN" sz="2400" dirty="0"/>
              <a:t>(CSMA/CD)</a:t>
            </a:r>
            <a:r>
              <a:rPr lang="zh-CN" altLang="zh-CN" sz="2400" dirty="0"/>
              <a:t>，令牌环访问控制法</a:t>
            </a:r>
            <a:r>
              <a:rPr lang="en-US" altLang="zh-CN" sz="2400" dirty="0"/>
              <a:t>(Token Ring)</a:t>
            </a:r>
            <a:r>
              <a:rPr lang="zh-CN" altLang="zh-CN" sz="2400" dirty="0"/>
              <a:t>，令牌总线访问控制法</a:t>
            </a:r>
            <a:r>
              <a:rPr lang="en-US" altLang="zh-CN" sz="2400" dirty="0"/>
              <a:t>(Token Bus)</a:t>
            </a:r>
            <a:r>
              <a:rPr lang="zh-CN" altLang="zh-CN" sz="2400" dirty="0"/>
              <a:t>。</a:t>
            </a:r>
          </a:p>
          <a:p>
            <a:endParaRPr lang="zh-CN" altLang="en-US" dirty="0"/>
          </a:p>
        </p:txBody>
      </p:sp>
    </p:spTree>
    <p:extLst>
      <p:ext uri="{BB962C8B-B14F-4D97-AF65-F5344CB8AC3E}">
        <p14:creationId xmlns:p14="http://schemas.microsoft.com/office/powerpoint/2010/main" val="271323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63</a:t>
            </a:fld>
            <a:endParaRPr lang="zh-CN" altLang="en-US"/>
          </a:p>
        </p:txBody>
      </p:sp>
      <p:sp>
        <p:nvSpPr>
          <p:cNvPr id="5" name="内容占位符 4"/>
          <p:cNvSpPr>
            <a:spLocks noGrp="1"/>
          </p:cNvSpPr>
          <p:nvPr>
            <p:ph sz="quarter" idx="1"/>
          </p:nvPr>
        </p:nvSpPr>
        <p:spPr/>
        <p:txBody>
          <a:bodyPr>
            <a:normAutofit/>
          </a:bodyPr>
          <a:lstStyle/>
          <a:p>
            <a:r>
              <a:rPr lang="en-US" altLang="zh-CN" b="1" dirty="0"/>
              <a:t>1</a:t>
            </a:r>
            <a:r>
              <a:rPr lang="zh-CN" altLang="zh-CN" b="1" dirty="0"/>
              <a:t>．</a:t>
            </a:r>
            <a:r>
              <a:rPr lang="en-US" altLang="zh-CN" b="1" dirty="0"/>
              <a:t>CSMA/CD</a:t>
            </a:r>
            <a:endParaRPr lang="zh-CN" altLang="zh-CN" b="1" dirty="0"/>
          </a:p>
          <a:p>
            <a:r>
              <a:rPr lang="zh-CN" altLang="zh-CN" sz="2000" dirty="0"/>
              <a:t>最早的</a:t>
            </a:r>
            <a:r>
              <a:rPr lang="en-US" altLang="zh-CN" sz="2000" dirty="0"/>
              <a:t>CSMA</a:t>
            </a:r>
            <a:r>
              <a:rPr lang="zh-CN" altLang="zh-CN" sz="2000" dirty="0"/>
              <a:t>方法起源于美国夏威夷大学的</a:t>
            </a:r>
            <a:r>
              <a:rPr lang="en-US" altLang="zh-CN" sz="2000" dirty="0"/>
              <a:t>ALOHA</a:t>
            </a:r>
            <a:r>
              <a:rPr lang="zh-CN" altLang="zh-CN" sz="2000" dirty="0"/>
              <a:t>广播分组网络，</a:t>
            </a:r>
            <a:r>
              <a:rPr lang="en-US" altLang="zh-CN" sz="2000" dirty="0"/>
              <a:t>1980</a:t>
            </a:r>
            <a:r>
              <a:rPr lang="zh-CN" altLang="zh-CN" sz="2000" dirty="0"/>
              <a:t>年美国</a:t>
            </a:r>
            <a:r>
              <a:rPr lang="en-US" altLang="zh-CN" sz="2000" dirty="0"/>
              <a:t>DEC</a:t>
            </a:r>
            <a:r>
              <a:rPr lang="zh-CN" altLang="zh-CN" sz="2000" dirty="0"/>
              <a:t>、</a:t>
            </a:r>
            <a:r>
              <a:rPr lang="en-US" altLang="zh-CN" sz="2000" dirty="0"/>
              <a:t>Intel</a:t>
            </a:r>
            <a:r>
              <a:rPr lang="zh-CN" altLang="zh-CN" sz="2000" dirty="0"/>
              <a:t>和</a:t>
            </a:r>
            <a:r>
              <a:rPr lang="en-US" altLang="zh-CN" sz="2000" dirty="0"/>
              <a:t>Xerox</a:t>
            </a:r>
            <a:r>
              <a:rPr lang="zh-CN" altLang="zh-CN" sz="2000" dirty="0"/>
              <a:t>公司联合宣布</a:t>
            </a:r>
            <a:r>
              <a:rPr lang="en-US" altLang="zh-CN" sz="2000" dirty="0"/>
              <a:t>Ethernet</a:t>
            </a:r>
            <a:r>
              <a:rPr lang="zh-CN" altLang="zh-CN" sz="2000" dirty="0"/>
              <a:t>网采用</a:t>
            </a:r>
            <a:r>
              <a:rPr lang="en-US" altLang="zh-CN" sz="2000" dirty="0"/>
              <a:t>CSMA</a:t>
            </a:r>
            <a:r>
              <a:rPr lang="zh-CN" altLang="zh-CN" sz="2000" dirty="0"/>
              <a:t>技术，并增加了检测碰撞功能，称之为</a:t>
            </a:r>
            <a:r>
              <a:rPr lang="en-US" altLang="zh-CN" sz="2000" dirty="0"/>
              <a:t>CSMA/CD</a:t>
            </a:r>
            <a:r>
              <a:rPr lang="zh-CN" altLang="zh-CN" sz="2000" dirty="0"/>
              <a:t>。这种方式适用于总线型和树形拓扑结构，主要解决如何共享一条公用广播传输介质。其简单原理是：在网络中，任何一个工作站在发送信息前，要侦听一下网络中有无其它工作站在发送信号，如无则立即发送，如有，即信道被占用，此工作站要等一段时间再争取发送权。等待时间可由二种方法确定，一种是某工作站检测到信道被占用后，继续检测，直到信道出现空闲。另一种是检测到信道被占用后，等待一个随机时间进行检测，直到信道出现空闲后再发送。 </a:t>
            </a:r>
          </a:p>
        </p:txBody>
      </p:sp>
    </p:spTree>
    <p:extLst>
      <p:ext uri="{BB962C8B-B14F-4D97-AF65-F5344CB8AC3E}">
        <p14:creationId xmlns:p14="http://schemas.microsoft.com/office/powerpoint/2010/main" val="302257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64</a:t>
            </a:fld>
            <a:endParaRPr lang="zh-CN" altLang="en-US"/>
          </a:p>
        </p:txBody>
      </p:sp>
      <p:sp>
        <p:nvSpPr>
          <p:cNvPr id="5" name="内容占位符 4"/>
          <p:cNvSpPr>
            <a:spLocks noGrp="1"/>
          </p:cNvSpPr>
          <p:nvPr>
            <p:ph sz="quarter" idx="1"/>
          </p:nvPr>
        </p:nvSpPr>
        <p:spPr/>
        <p:txBody>
          <a:bodyPr>
            <a:normAutofit/>
          </a:bodyPr>
          <a:lstStyle/>
          <a:p>
            <a:r>
              <a:rPr lang="en-US" altLang="zh-CN" sz="2000" dirty="0"/>
              <a:t>CSMA/CD</a:t>
            </a:r>
            <a:r>
              <a:rPr lang="zh-CN" altLang="zh-CN" sz="2000" dirty="0"/>
              <a:t>要解决的另一主要问题是如何检测冲突。当网络处于空闲的某一瞬间，有两个或两个以上工作站要同时发送信息，这时，同步发送的信号就会引起冲突，现由</a:t>
            </a:r>
            <a:r>
              <a:rPr lang="en-US" altLang="zh-CN" sz="2000" dirty="0"/>
              <a:t>IEEE802.3</a:t>
            </a:r>
            <a:r>
              <a:rPr lang="zh-CN" altLang="zh-CN" sz="2000" dirty="0"/>
              <a:t>标准确定的</a:t>
            </a:r>
            <a:r>
              <a:rPr lang="en-US" altLang="zh-CN" sz="2000" dirty="0"/>
              <a:t>CSMA/CD</a:t>
            </a:r>
            <a:r>
              <a:rPr lang="zh-CN" altLang="zh-CN" sz="2000" dirty="0"/>
              <a:t>检测冲突的方法是：当一个工作站开始占用信道进行发送信息时，再用碰撞检测器继续对网络检测一段时间，即一边发送，一边监听，把发送的信息与监听的信息进行比较，如结果一致，则说明发送正常，抢占总线成功，可继续发送。如结果不一致，则说明有冲突，应立即停止发送。等待一随机时间后，再重复上述过程进行发送</a:t>
            </a:r>
            <a:r>
              <a:rPr lang="zh-CN" altLang="zh-CN" sz="2000" dirty="0" smtClean="0"/>
              <a:t>。</a:t>
            </a:r>
            <a:endParaRPr lang="en-US" altLang="zh-CN" sz="2000" dirty="0" smtClean="0"/>
          </a:p>
          <a:p>
            <a:r>
              <a:rPr lang="en-US" altLang="zh-CN" sz="2000" dirty="0"/>
              <a:t>CSMA/CD</a:t>
            </a:r>
            <a:r>
              <a:rPr lang="zh-CN" altLang="zh-CN" sz="2000" dirty="0"/>
              <a:t>控制方式的优点是：原理比较简单，技术上易实现，网络中各工作站处于平等地位，不需集中控制，不提供优先级控制。但在网络负载增大时，发送时间增长，发送效率急剧下降。 </a:t>
            </a:r>
          </a:p>
          <a:p>
            <a:endParaRPr lang="zh-CN" altLang="zh-CN" dirty="0"/>
          </a:p>
          <a:p>
            <a:endParaRPr lang="zh-CN" altLang="en-US" dirty="0"/>
          </a:p>
        </p:txBody>
      </p:sp>
    </p:spTree>
    <p:extLst>
      <p:ext uri="{BB962C8B-B14F-4D97-AF65-F5344CB8AC3E}">
        <p14:creationId xmlns:p14="http://schemas.microsoft.com/office/powerpoint/2010/main" val="420765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65</a:t>
            </a:fld>
            <a:endParaRPr lang="zh-CN" altLang="en-US"/>
          </a:p>
        </p:txBody>
      </p:sp>
      <p:sp>
        <p:nvSpPr>
          <p:cNvPr id="5" name="内容占位符 4"/>
          <p:cNvSpPr>
            <a:spLocks noGrp="1"/>
          </p:cNvSpPr>
          <p:nvPr>
            <p:ph sz="quarter" idx="1"/>
          </p:nvPr>
        </p:nvSpPr>
        <p:spPr/>
        <p:txBody>
          <a:bodyPr>
            <a:normAutofit fontScale="77500" lnSpcReduction="20000"/>
          </a:bodyPr>
          <a:lstStyle/>
          <a:p>
            <a:r>
              <a:rPr lang="en-US" altLang="zh-CN" dirty="0" smtClean="0"/>
              <a:t>CSMA/CD</a:t>
            </a:r>
            <a:r>
              <a:rPr lang="zh-CN" altLang="zh-CN" dirty="0"/>
              <a:t>载波监听</a:t>
            </a:r>
            <a:r>
              <a:rPr lang="en-US" altLang="zh-CN" dirty="0"/>
              <a:t>/</a:t>
            </a:r>
            <a:r>
              <a:rPr lang="zh-CN" altLang="zh-CN" dirty="0"/>
              <a:t>冲突检测，属于计算机网络以太网的工作类型，即在总线上不段的发出信号去探测线路是否空闲，如果不空闲则随机等待一定时间，在继续探测。直到</a:t>
            </a:r>
            <a:r>
              <a:rPr lang="zh-CN" altLang="zh-CN" dirty="0" smtClean="0"/>
              <a:t>发出</a:t>
            </a:r>
            <a:r>
              <a:rPr lang="zh-CN" altLang="en-US" dirty="0" smtClean="0"/>
              <a:t>信号</a:t>
            </a:r>
            <a:r>
              <a:rPr lang="zh-CN" altLang="zh-CN" dirty="0" smtClean="0"/>
              <a:t>为止</a:t>
            </a:r>
            <a:r>
              <a:rPr lang="zh-CN" altLang="zh-CN" dirty="0"/>
              <a:t>。</a:t>
            </a:r>
            <a:r>
              <a:rPr lang="en-US" altLang="zh-CN" dirty="0"/>
              <a:t>CSMA/CD</a:t>
            </a:r>
            <a:r>
              <a:rPr lang="zh-CN" altLang="zh-CN" dirty="0"/>
              <a:t>工作原理：在</a:t>
            </a:r>
            <a:r>
              <a:rPr lang="en-US" altLang="zh-CN" dirty="0"/>
              <a:t>Ethernet</a:t>
            </a:r>
            <a:r>
              <a:rPr lang="zh-CN" altLang="zh-CN" dirty="0"/>
              <a:t>中，传送信息是以“包”为单位的，简称信包。在总线上如果某个工作站有信包要发送，它在向总线上发送信包之前，先检测一下总线是“忙”还是“空闲”，如果检测的结果是“忙”，则发送站会随机延迟一段时间，再次去检测总线，若这时检测总线是“空闲”，这时就可以发送信包了。而且在信包的发送过程中，发送站还要检测其发到总线上的信包是否与其它站点的信包产生了冲突，当发送站一旦检测到产生冲突，它就立即放弃本次发送，并向总线上发出一串干扰串（发出干扰串的目的是让那些可能参与碰撞但尚未感知到冲突的节点，能够明显的感知，也就相当于增强冲突信号），总线上的各站点收到此干扰串后，则放弃发送，并且所有发生冲突的节点都将按一种退避算法等待一段随机的时间，然后重新竞争发送。从以上叙述可以看出，</a:t>
            </a:r>
            <a:r>
              <a:rPr lang="en-US" altLang="zh-CN" dirty="0"/>
              <a:t>CSMA/CD</a:t>
            </a:r>
            <a:r>
              <a:rPr lang="zh-CN" altLang="zh-CN" dirty="0"/>
              <a:t>的工作原理可用四个字来表示：“边听边说”，即一边发送数据，一边检测是否产生冲突。</a:t>
            </a:r>
          </a:p>
          <a:p>
            <a:endParaRPr lang="zh-CN" altLang="en-US" dirty="0"/>
          </a:p>
          <a:p>
            <a:endParaRPr lang="zh-CN" altLang="en-US" dirty="0"/>
          </a:p>
        </p:txBody>
      </p:sp>
    </p:spTree>
    <p:extLst>
      <p:ext uri="{BB962C8B-B14F-4D97-AF65-F5344CB8AC3E}">
        <p14:creationId xmlns:p14="http://schemas.microsoft.com/office/powerpoint/2010/main" val="4102477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66</a:t>
            </a:fld>
            <a:endParaRPr lang="zh-CN" altLang="en-US"/>
          </a:p>
        </p:txBody>
      </p:sp>
      <p:sp>
        <p:nvSpPr>
          <p:cNvPr id="5" name="内容占位符 4"/>
          <p:cNvSpPr>
            <a:spLocks noGrp="1"/>
          </p:cNvSpPr>
          <p:nvPr>
            <p:ph sz="quarter" idx="1"/>
          </p:nvPr>
        </p:nvSpPr>
        <p:spPr>
          <a:xfrm>
            <a:off x="914400" y="1124744"/>
            <a:ext cx="7772400" cy="5184576"/>
          </a:xfrm>
        </p:spPr>
        <p:txBody>
          <a:bodyPr>
            <a:normAutofit fontScale="77500" lnSpcReduction="20000"/>
          </a:bodyPr>
          <a:lstStyle/>
          <a:p>
            <a:r>
              <a:rPr lang="en-US" altLang="zh-CN" sz="3100" b="1" dirty="0"/>
              <a:t>2</a:t>
            </a:r>
            <a:r>
              <a:rPr lang="zh-CN" altLang="zh-CN" sz="3100" b="1" dirty="0"/>
              <a:t>．令牌环</a:t>
            </a:r>
          </a:p>
          <a:p>
            <a:pPr>
              <a:lnSpc>
                <a:spcPct val="120000"/>
              </a:lnSpc>
            </a:pPr>
            <a:r>
              <a:rPr lang="zh-CN" altLang="zh-CN" dirty="0"/>
              <a:t>令牌环只适用于环形拓扑结构的局域网。其主要原理是：使用一个称之为“令牌”的控制标志（令牌是一个二进制数的字节，它由“空闲”与“忙”两种编码标志来实现，既无目的地址，也无源地址），当无信息在环上传送时，令牌处于“空闲”状态，它沿环从一个工作站到另一个工作站不停地进行传递。当某一工作站准备发送信息时，就必须等待，直到检测并捕获 到经过该站的令牌为止，然后，将令牌的控制标志从“空闲”状态改变为“忙”状态，并发送出一帧信息。其他的工作站随时检测经过本站的帧，当发送的帧目的地址与本站地址相符时，就接收该帧，待复制完毕再转发此帧，直到该帧沿环一周返回发送站，并收到接收站指向发送站的肯定应签信息时，才将发送的帧信息进行清除，并使令牌标志又处于“空闲”状态，继续插入环中。当另一个新的工作站需要发送数据时，按前述过程，检测到令牌，修改状态，把信息装配成帧，进行新一轮的发送。</a:t>
            </a:r>
          </a:p>
          <a:p>
            <a:endParaRPr lang="zh-CN" altLang="en-US" dirty="0"/>
          </a:p>
        </p:txBody>
      </p:sp>
    </p:spTree>
    <p:extLst>
      <p:ext uri="{BB962C8B-B14F-4D97-AF65-F5344CB8AC3E}">
        <p14:creationId xmlns:p14="http://schemas.microsoft.com/office/powerpoint/2010/main" val="337834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67</a:t>
            </a:fld>
            <a:endParaRPr lang="zh-CN" altLang="en-US"/>
          </a:p>
        </p:txBody>
      </p:sp>
      <p:sp>
        <p:nvSpPr>
          <p:cNvPr id="5" name="内容占位符 4"/>
          <p:cNvSpPr>
            <a:spLocks noGrp="1"/>
          </p:cNvSpPr>
          <p:nvPr>
            <p:ph sz="quarter" idx="1"/>
          </p:nvPr>
        </p:nvSpPr>
        <p:spPr/>
        <p:txBody>
          <a:bodyPr/>
          <a:lstStyle/>
          <a:p>
            <a:r>
              <a:rPr lang="zh-CN" altLang="zh-CN" sz="2000" dirty="0"/>
              <a:t>令牌环控制方式的优点是它能提供优先权服务，有很强的实时性，在重负载环路中，“令牌”以循环方式工作，效率较高。其缺点是控制电路较复杂，令牌容易丢失。但</a:t>
            </a:r>
            <a:r>
              <a:rPr lang="en-US" altLang="zh-CN" sz="2000" dirty="0"/>
              <a:t>IBM</a:t>
            </a:r>
            <a:r>
              <a:rPr lang="zh-CN" altLang="zh-CN" sz="2000" dirty="0"/>
              <a:t>在</a:t>
            </a:r>
            <a:r>
              <a:rPr lang="en-US" altLang="zh-CN" sz="2000" dirty="0"/>
              <a:t>1985</a:t>
            </a:r>
            <a:r>
              <a:rPr lang="zh-CN" altLang="zh-CN" sz="2000" dirty="0"/>
              <a:t>年已解决了实用问题，近年来采用令牌环方式的令牌环网实用性已大大增强。 </a:t>
            </a:r>
          </a:p>
          <a:p>
            <a:endParaRPr lang="zh-CN" altLang="en-US" dirty="0"/>
          </a:p>
        </p:txBody>
      </p:sp>
    </p:spTree>
    <p:extLst>
      <p:ext uri="{BB962C8B-B14F-4D97-AF65-F5344CB8AC3E}">
        <p14:creationId xmlns:p14="http://schemas.microsoft.com/office/powerpoint/2010/main" val="83665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6.3.3 </a:t>
            </a:r>
            <a:r>
              <a:rPr lang="zh-CN" altLang="zh-CN" b="1" dirty="0"/>
              <a:t>介质访问</a:t>
            </a:r>
            <a:r>
              <a:rPr lang="zh-CN" altLang="zh-CN" b="1" dirty="0" smtClean="0"/>
              <a:t>控制</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68</a:t>
            </a:fld>
            <a:endParaRPr lang="zh-CN" altLang="en-US"/>
          </a:p>
        </p:txBody>
      </p:sp>
      <p:sp>
        <p:nvSpPr>
          <p:cNvPr id="5" name="内容占位符 4"/>
          <p:cNvSpPr>
            <a:spLocks noGrp="1"/>
          </p:cNvSpPr>
          <p:nvPr>
            <p:ph sz="quarter" idx="1"/>
          </p:nvPr>
        </p:nvSpPr>
        <p:spPr/>
        <p:txBody>
          <a:bodyPr>
            <a:normAutofit/>
          </a:bodyPr>
          <a:lstStyle/>
          <a:p>
            <a:r>
              <a:rPr lang="en-US" altLang="zh-CN" sz="2400" b="1" dirty="0"/>
              <a:t>3</a:t>
            </a:r>
            <a:r>
              <a:rPr lang="zh-CN" altLang="zh-CN" sz="2400" b="1" dirty="0"/>
              <a:t>．令牌总线</a:t>
            </a:r>
          </a:p>
          <a:p>
            <a:r>
              <a:rPr lang="zh-CN" altLang="zh-CN" sz="2000" dirty="0"/>
              <a:t>令牌总线主要用于总线型或树型网络结构中。它的访问控制方式类似于令牌环，但它是把总线型或树型网络中的各个工作站按一定顺序如按接口地址大小排列形成一个逻辑环。只有令牌持有者才能控制总线，才有发送信息的权力。信息是双向传送，每个站都可检测到其它站点发出的信息。在令牌传递时，都要加上目的地址，所以只有检测到并得到令牌的工作站，才能发送信息，它不同于</a:t>
            </a:r>
            <a:r>
              <a:rPr lang="en-US" altLang="zh-CN" sz="2000" dirty="0"/>
              <a:t>CSMA/CD</a:t>
            </a:r>
            <a:r>
              <a:rPr lang="zh-CN" altLang="zh-CN" sz="2000" dirty="0"/>
              <a:t>方式，可在总线和树形结构中避免冲突。</a:t>
            </a:r>
          </a:p>
          <a:p>
            <a:r>
              <a:rPr lang="zh-CN" altLang="zh-CN" sz="2000" dirty="0"/>
              <a:t>这种控制方式的优点是各工作站对介质的共享权力是均等的，可以设置优先级，也可以不设；有较好的吞吐能力，吞吐量随数据传输速率增高而加大，连网距离较</a:t>
            </a:r>
            <a:r>
              <a:rPr lang="en-US" altLang="zh-CN" sz="2000" dirty="0"/>
              <a:t>CSMA/CD</a:t>
            </a:r>
            <a:r>
              <a:rPr lang="zh-CN" altLang="zh-CN" sz="2000" dirty="0"/>
              <a:t>方式大。缺点是控制电路较复杂、成本高，轻负载时，线路传输效率低。</a:t>
            </a:r>
          </a:p>
          <a:p>
            <a:endParaRPr lang="zh-CN" altLang="en-US" dirty="0"/>
          </a:p>
        </p:txBody>
      </p:sp>
    </p:spTree>
    <p:extLst>
      <p:ext uri="{BB962C8B-B14F-4D97-AF65-F5344CB8AC3E}">
        <p14:creationId xmlns:p14="http://schemas.microsoft.com/office/powerpoint/2010/main" val="313412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局域网组网基础</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69</a:t>
            </a:fld>
            <a:endParaRPr lang="zh-CN" altLang="en-US"/>
          </a:p>
        </p:txBody>
      </p:sp>
      <p:sp>
        <p:nvSpPr>
          <p:cNvPr id="5" name="内容占位符 4"/>
          <p:cNvSpPr>
            <a:spLocks noGrp="1"/>
          </p:cNvSpPr>
          <p:nvPr>
            <p:ph sz="quarter" idx="1"/>
          </p:nvPr>
        </p:nvSpPr>
        <p:spPr/>
        <p:txBody>
          <a:bodyPr/>
          <a:lstStyle/>
          <a:p>
            <a:r>
              <a:rPr lang="en-US" altLang="zh-CN" b="1" dirty="0"/>
              <a:t>1</a:t>
            </a:r>
            <a:r>
              <a:rPr lang="zh-CN" altLang="zh-CN" b="1" dirty="0"/>
              <a:t>．</a:t>
            </a:r>
            <a:r>
              <a:rPr lang="en-US" altLang="zh-CN" b="1" dirty="0"/>
              <a:t>RJ-45</a:t>
            </a:r>
            <a:r>
              <a:rPr lang="zh-CN" altLang="zh-CN" b="1" dirty="0"/>
              <a:t>接口网络连线的制作</a:t>
            </a:r>
          </a:p>
          <a:p>
            <a:r>
              <a:rPr lang="zh-CN" altLang="zh-CN" sz="2000" dirty="0"/>
              <a:t>带有</a:t>
            </a:r>
            <a:r>
              <a:rPr lang="en-US" altLang="zh-CN" sz="2000" dirty="0"/>
              <a:t>RJ-45</a:t>
            </a:r>
            <a:r>
              <a:rPr lang="zh-CN" altLang="zh-CN" sz="2000" dirty="0"/>
              <a:t>水晶头的</a:t>
            </a:r>
            <a:r>
              <a:rPr lang="en-US" altLang="zh-CN" sz="2000" dirty="0"/>
              <a:t>UTP</a:t>
            </a:r>
            <a:r>
              <a:rPr lang="zh-CN" altLang="zh-CN" sz="2000" dirty="0"/>
              <a:t>可以使用专用的剥线</a:t>
            </a:r>
            <a:r>
              <a:rPr lang="en-US" altLang="zh-CN" sz="2000" dirty="0"/>
              <a:t>/</a:t>
            </a:r>
            <a:r>
              <a:rPr lang="zh-CN" altLang="zh-CN" sz="2000" dirty="0"/>
              <a:t>压线钳制作。根据制作过程中线对的排列不同，以太网使用的</a:t>
            </a:r>
            <a:r>
              <a:rPr lang="en-US" altLang="zh-CN" sz="2000" dirty="0"/>
              <a:t>UTP</a:t>
            </a:r>
            <a:r>
              <a:rPr lang="zh-CN" altLang="zh-CN" sz="2000" dirty="0"/>
              <a:t>分为直通</a:t>
            </a:r>
            <a:r>
              <a:rPr lang="en-US" altLang="zh-CN" sz="2000" dirty="0"/>
              <a:t>UTP</a:t>
            </a:r>
            <a:r>
              <a:rPr lang="zh-CN" altLang="zh-CN" sz="2000" dirty="0"/>
              <a:t>线和交叉</a:t>
            </a:r>
            <a:r>
              <a:rPr lang="en-US" altLang="zh-CN" sz="2000" dirty="0"/>
              <a:t>UTP</a:t>
            </a:r>
            <a:r>
              <a:rPr lang="zh-CN" altLang="zh-CN" sz="2000" dirty="0"/>
              <a:t>线。</a:t>
            </a:r>
          </a:p>
          <a:p>
            <a:r>
              <a:rPr lang="zh-CN" altLang="zh-CN" sz="2000" dirty="0"/>
              <a:t>（</a:t>
            </a:r>
            <a:r>
              <a:rPr lang="en-US" altLang="zh-CN" sz="2000" dirty="0"/>
              <a:t>1</a:t>
            </a:r>
            <a:r>
              <a:rPr lang="zh-CN" altLang="zh-CN" sz="2000" dirty="0"/>
              <a:t>）直通</a:t>
            </a:r>
            <a:r>
              <a:rPr lang="en-US" altLang="zh-CN" sz="2000" dirty="0"/>
              <a:t>UTP</a:t>
            </a:r>
            <a:r>
              <a:rPr lang="zh-CN" altLang="zh-CN" sz="2000" dirty="0"/>
              <a:t>线</a:t>
            </a:r>
          </a:p>
          <a:p>
            <a:r>
              <a:rPr lang="zh-CN" altLang="zh-CN" sz="2000" dirty="0"/>
              <a:t>在通信过程中，计算机的发线要与集线器的接收线相接，计算机的收线要与集线器的发线相连。但由于集线器内部发线和收线进行了交叉，如图</a:t>
            </a:r>
            <a:r>
              <a:rPr lang="en-US" altLang="zh-CN" sz="2000" dirty="0"/>
              <a:t>6-16</a:t>
            </a:r>
            <a:r>
              <a:rPr lang="zh-CN" altLang="zh-CN" sz="2000" dirty="0"/>
              <a:t>所示，因此，在将计算机连入集线器时需要使用直通</a:t>
            </a:r>
            <a:r>
              <a:rPr lang="en-US" altLang="zh-CN" sz="2000" dirty="0"/>
              <a:t>UTP</a:t>
            </a:r>
            <a:r>
              <a:rPr lang="zh-CN" altLang="zh-CN" sz="2000" dirty="0"/>
              <a:t>线。</a:t>
            </a:r>
          </a:p>
          <a:p>
            <a:r>
              <a:rPr lang="zh-CN" altLang="zh-CN" sz="2000" dirty="0"/>
              <a:t>直通 </a:t>
            </a:r>
            <a:r>
              <a:rPr lang="en-US" altLang="zh-CN" sz="2000" dirty="0"/>
              <a:t>UTP </a:t>
            </a:r>
            <a:r>
              <a:rPr lang="zh-CN" altLang="zh-CN" sz="2000" dirty="0"/>
              <a:t>线中水晶头触点与 </a:t>
            </a:r>
            <a:r>
              <a:rPr lang="en-US" altLang="zh-CN" sz="2000" dirty="0"/>
              <a:t>UTP </a:t>
            </a:r>
            <a:r>
              <a:rPr lang="zh-CN" altLang="zh-CN" sz="2000" dirty="0"/>
              <a:t>线对的对应关系如图</a:t>
            </a:r>
            <a:r>
              <a:rPr lang="en-US" altLang="zh-CN" sz="2000" dirty="0"/>
              <a:t>6-17</a:t>
            </a:r>
            <a:r>
              <a:rPr lang="zh-CN" altLang="zh-CN" sz="2000" dirty="0"/>
              <a:t>所示。</a:t>
            </a:r>
          </a:p>
          <a:p>
            <a:endParaRPr lang="zh-CN" altLang="en-US" dirty="0"/>
          </a:p>
          <a:p>
            <a:endParaRPr lang="zh-CN" altLang="en-US" dirty="0"/>
          </a:p>
        </p:txBody>
      </p:sp>
    </p:spTree>
    <p:extLst>
      <p:ext uri="{BB962C8B-B14F-4D97-AF65-F5344CB8AC3E}">
        <p14:creationId xmlns:p14="http://schemas.microsoft.com/office/powerpoint/2010/main" val="395063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randombar(horizont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a:t>
            </a:r>
            <a:r>
              <a:rPr lang="zh-CN" altLang="zh-CN" b="1" dirty="0" smtClean="0"/>
              <a:t>分类</a:t>
            </a:r>
            <a:r>
              <a:rPr lang="en-US" altLang="zh-CN" b="1" dirty="0" smtClean="0"/>
              <a:t>(</a:t>
            </a:r>
            <a:r>
              <a:rPr lang="zh-CN" altLang="en-US" b="1" dirty="0" smtClean="0"/>
              <a:t>续</a:t>
            </a:r>
            <a:r>
              <a:rPr lang="en-US" altLang="zh-CN" b="1" dirty="0" smtClean="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220616633"/>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772816"/>
            <a:ext cx="4536504" cy="646331"/>
          </a:xfrm>
          <a:prstGeom prst="rect">
            <a:avLst/>
          </a:prstGeom>
          <a:noFill/>
        </p:spPr>
        <p:txBody>
          <a:bodyPr wrap="square" rtlCol="0">
            <a:spAutoFit/>
          </a:bodyPr>
          <a:lstStyle/>
          <a:p>
            <a:pPr lvl="0"/>
            <a:r>
              <a:rPr lang="en-US" altLang="zh-CN" dirty="0"/>
              <a:t>4</a:t>
            </a:r>
            <a:r>
              <a:rPr lang="zh-CN" altLang="zh-CN" dirty="0"/>
              <a:t>．按传输技术分类</a:t>
            </a:r>
          </a:p>
          <a:p>
            <a:endParaRPr lang="zh-CN" altLang="en-US" dirty="0"/>
          </a:p>
        </p:txBody>
      </p:sp>
    </p:spTree>
    <p:extLst>
      <p:ext uri="{BB962C8B-B14F-4D97-AF65-F5344CB8AC3E}">
        <p14:creationId xmlns:p14="http://schemas.microsoft.com/office/powerpoint/2010/main" val="106404715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70</a:t>
            </a:fld>
            <a:endParaRPr lang="zh-CN" altLang="en-US"/>
          </a:p>
        </p:txBody>
      </p:sp>
      <p:pic>
        <p:nvPicPr>
          <p:cNvPr id="9" name="内容占位符 8"/>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212409" y="1240393"/>
            <a:ext cx="5153025" cy="1819275"/>
          </a:xfrm>
          <a:prstGeom prst="rect">
            <a:avLst/>
          </a:prstGeom>
          <a:noFill/>
          <a:ln>
            <a:noFill/>
          </a:ln>
        </p:spPr>
      </p:pic>
      <p:sp>
        <p:nvSpPr>
          <p:cNvPr id="7" name="矩形 6"/>
          <p:cNvSpPr/>
          <p:nvPr/>
        </p:nvSpPr>
        <p:spPr>
          <a:xfrm>
            <a:off x="3161998" y="3131676"/>
            <a:ext cx="2820003" cy="369332"/>
          </a:xfrm>
          <a:prstGeom prst="rect">
            <a:avLst/>
          </a:prstGeom>
        </p:spPr>
        <p:txBody>
          <a:bodyPr wrap="none">
            <a:spAutoFit/>
          </a:bodyPr>
          <a:lstStyle/>
          <a:p>
            <a:r>
              <a:rPr lang="zh-CN" altLang="zh-CN" dirty="0"/>
              <a:t>图</a:t>
            </a:r>
            <a:r>
              <a:rPr lang="en-US" altLang="zh-CN" dirty="0"/>
              <a:t>6-16</a:t>
            </a:r>
            <a:r>
              <a:rPr lang="zh-CN" altLang="zh-CN" dirty="0"/>
              <a:t>直通</a:t>
            </a:r>
            <a:r>
              <a:rPr lang="en-US" altLang="zh-CN" dirty="0"/>
              <a:t>UTP</a:t>
            </a:r>
            <a:r>
              <a:rPr lang="zh-CN" altLang="zh-CN" dirty="0"/>
              <a:t>电缆的使用</a:t>
            </a:r>
          </a:p>
        </p:txBody>
      </p:sp>
      <p:pic>
        <p:nvPicPr>
          <p:cNvPr id="11" name="图片 10"/>
          <p:cNvPicPr/>
          <p:nvPr/>
        </p:nvPicPr>
        <p:blipFill>
          <a:blip r:embed="rId3">
            <a:extLst>
              <a:ext uri="{28A0092B-C50C-407E-A947-70E740481C1C}">
                <a14:useLocalDpi xmlns:a14="http://schemas.microsoft.com/office/drawing/2010/main" val="0"/>
              </a:ext>
            </a:extLst>
          </a:blip>
          <a:srcRect/>
          <a:stretch>
            <a:fillRect/>
          </a:stretch>
        </p:blipFill>
        <p:spPr bwMode="auto">
          <a:xfrm>
            <a:off x="2267744" y="3990950"/>
            <a:ext cx="4733925" cy="1238250"/>
          </a:xfrm>
          <a:prstGeom prst="rect">
            <a:avLst/>
          </a:prstGeom>
          <a:noFill/>
          <a:ln>
            <a:noFill/>
          </a:ln>
        </p:spPr>
      </p:pic>
      <p:sp>
        <p:nvSpPr>
          <p:cNvPr id="10" name="矩形 9"/>
          <p:cNvSpPr/>
          <p:nvPr/>
        </p:nvSpPr>
        <p:spPr>
          <a:xfrm>
            <a:off x="3177349" y="5589240"/>
            <a:ext cx="3050835" cy="369332"/>
          </a:xfrm>
          <a:prstGeom prst="rect">
            <a:avLst/>
          </a:prstGeom>
        </p:spPr>
        <p:txBody>
          <a:bodyPr wrap="none">
            <a:spAutoFit/>
          </a:bodyPr>
          <a:lstStyle/>
          <a:p>
            <a:r>
              <a:rPr lang="zh-CN" altLang="zh-CN" dirty="0"/>
              <a:t>图</a:t>
            </a:r>
            <a:r>
              <a:rPr lang="en-US" altLang="zh-CN" dirty="0"/>
              <a:t>6-17</a:t>
            </a:r>
            <a:r>
              <a:rPr lang="zh-CN" altLang="zh-CN" dirty="0"/>
              <a:t>直通</a:t>
            </a:r>
            <a:r>
              <a:rPr lang="en-US" altLang="zh-CN" dirty="0"/>
              <a:t>UTP</a:t>
            </a:r>
            <a:r>
              <a:rPr lang="zh-CN" altLang="zh-CN" dirty="0"/>
              <a:t>线的线对排列</a:t>
            </a:r>
          </a:p>
        </p:txBody>
      </p:sp>
    </p:spTree>
    <p:extLst>
      <p:ext uri="{BB962C8B-B14F-4D97-AF65-F5344CB8AC3E}">
        <p14:creationId xmlns:p14="http://schemas.microsoft.com/office/powerpoint/2010/main" val="37642014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71</a:t>
            </a:fld>
            <a:endParaRPr lang="zh-CN" altLang="en-US"/>
          </a:p>
        </p:txBody>
      </p:sp>
      <p:sp>
        <p:nvSpPr>
          <p:cNvPr id="5" name="内容占位符 4"/>
          <p:cNvSpPr>
            <a:spLocks noGrp="1"/>
          </p:cNvSpPr>
          <p:nvPr>
            <p:ph sz="quarter" idx="1"/>
          </p:nvPr>
        </p:nvSpPr>
        <p:spPr/>
        <p:txBody>
          <a:bodyPr/>
          <a:lstStyle/>
          <a:p>
            <a:r>
              <a:rPr lang="zh-CN" altLang="zh-CN" sz="2000" dirty="0"/>
              <a:t>（</a:t>
            </a:r>
            <a:r>
              <a:rPr lang="en-US" altLang="zh-CN" sz="2000" dirty="0"/>
              <a:t>2</a:t>
            </a:r>
            <a:r>
              <a:rPr lang="zh-CN" altLang="zh-CN" sz="2000" dirty="0"/>
              <a:t>）交叉</a:t>
            </a:r>
            <a:r>
              <a:rPr lang="en-US" altLang="zh-CN" sz="2000" dirty="0"/>
              <a:t>UTP</a:t>
            </a:r>
            <a:r>
              <a:rPr lang="zh-CN" altLang="zh-CN" sz="2000" dirty="0"/>
              <a:t>线</a:t>
            </a:r>
          </a:p>
          <a:p>
            <a:r>
              <a:rPr lang="zh-CN" altLang="zh-CN" sz="2000" dirty="0"/>
              <a:t>计算机与集线器的连接可以使用直通</a:t>
            </a:r>
            <a:r>
              <a:rPr lang="en-US" altLang="zh-CN" sz="2000" dirty="0"/>
              <a:t>UTP</a:t>
            </a:r>
            <a:r>
              <a:rPr lang="zh-CN" altLang="zh-CN" sz="2000" dirty="0"/>
              <a:t>线，那么集线器与集线器之间的级联使用什么样的线缆呢？集线器之间的级联可以采取两种不同的方法。如果利用集线器的级联端口（直通端口）与另一集线器的普通端口（交叉端口）相连接，如图</a:t>
            </a:r>
            <a:r>
              <a:rPr lang="en-US" altLang="zh-CN" sz="2000" dirty="0"/>
              <a:t>6-18</a:t>
            </a:r>
            <a:r>
              <a:rPr lang="zh-CN" altLang="zh-CN" sz="2000" dirty="0"/>
              <a:t>所示，那么普通的直通</a:t>
            </a:r>
            <a:r>
              <a:rPr lang="en-US" altLang="zh-CN" sz="2000" dirty="0"/>
              <a:t>UTP</a:t>
            </a:r>
            <a:r>
              <a:rPr lang="zh-CN" altLang="zh-CN" sz="2000" dirty="0"/>
              <a:t>线就可以完成级联任务。如果利用集线器的普通端口（交叉端口）与另一集线器的普通端口（交叉端口）相连，如图</a:t>
            </a:r>
            <a:r>
              <a:rPr lang="en-US" altLang="zh-CN" sz="2000" dirty="0"/>
              <a:t>6-19</a:t>
            </a:r>
            <a:r>
              <a:rPr lang="zh-CN" altLang="zh-CN" sz="2000" dirty="0"/>
              <a:t>所示，则必须使用交叉</a:t>
            </a:r>
            <a:r>
              <a:rPr lang="en-US" altLang="zh-CN" sz="2000" dirty="0"/>
              <a:t>UTP</a:t>
            </a:r>
            <a:r>
              <a:rPr lang="zh-CN" altLang="zh-CN" sz="2000" dirty="0"/>
              <a:t>线。</a:t>
            </a:r>
          </a:p>
          <a:p>
            <a:endParaRPr lang="zh-CN" altLang="en-US" dirty="0"/>
          </a:p>
        </p:txBody>
      </p:sp>
    </p:spTree>
    <p:extLst>
      <p:ext uri="{BB962C8B-B14F-4D97-AF65-F5344CB8AC3E}">
        <p14:creationId xmlns:p14="http://schemas.microsoft.com/office/powerpoint/2010/main" val="4016493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72</a:t>
            </a:fld>
            <a:endParaRPr lang="zh-CN" altLang="en-US"/>
          </a:p>
        </p:txBody>
      </p:sp>
      <p:pic>
        <p:nvPicPr>
          <p:cNvPr id="6" name="内容占位符 5"/>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835696" y="1196752"/>
            <a:ext cx="5876925" cy="1857375"/>
          </a:xfrm>
          <a:prstGeom prst="rect">
            <a:avLst/>
          </a:prstGeom>
          <a:noFill/>
          <a:ln>
            <a:noFill/>
          </a:ln>
        </p:spPr>
      </p:pic>
      <p:sp>
        <p:nvSpPr>
          <p:cNvPr id="7" name="矩形 6"/>
          <p:cNvSpPr/>
          <p:nvPr/>
        </p:nvSpPr>
        <p:spPr>
          <a:xfrm>
            <a:off x="827584" y="3084648"/>
            <a:ext cx="7992888" cy="369332"/>
          </a:xfrm>
          <a:prstGeom prst="rect">
            <a:avLst/>
          </a:prstGeom>
        </p:spPr>
        <p:txBody>
          <a:bodyPr wrap="square">
            <a:spAutoFit/>
          </a:bodyPr>
          <a:lstStyle/>
          <a:p>
            <a:r>
              <a:rPr lang="zh-CN" altLang="zh-CN" dirty="0"/>
              <a:t>图</a:t>
            </a:r>
            <a:r>
              <a:rPr lang="en-US" altLang="zh-CN" dirty="0"/>
              <a:t>6-18 </a:t>
            </a:r>
            <a:r>
              <a:rPr lang="zh-CN" altLang="zh-CN" dirty="0"/>
              <a:t>利用级联端口（直通端口）与另一集线器的普通端口（交叉端口）级联</a:t>
            </a:r>
          </a:p>
        </p:txBody>
      </p:sp>
      <p:pic>
        <p:nvPicPr>
          <p:cNvPr id="8" name="图片 7"/>
          <p:cNvPicPr/>
          <p:nvPr/>
        </p:nvPicPr>
        <p:blipFill>
          <a:blip r:embed="rId3">
            <a:extLst>
              <a:ext uri="{28A0092B-C50C-407E-A947-70E740481C1C}">
                <a14:useLocalDpi xmlns:a14="http://schemas.microsoft.com/office/drawing/2010/main" val="0"/>
              </a:ext>
            </a:extLst>
          </a:blip>
          <a:srcRect/>
          <a:stretch>
            <a:fillRect/>
          </a:stretch>
        </p:blipFill>
        <p:spPr bwMode="auto">
          <a:xfrm>
            <a:off x="1835696" y="3567581"/>
            <a:ext cx="5832648" cy="1805635"/>
          </a:xfrm>
          <a:prstGeom prst="rect">
            <a:avLst/>
          </a:prstGeom>
          <a:noFill/>
          <a:ln>
            <a:noFill/>
          </a:ln>
        </p:spPr>
      </p:pic>
      <p:sp>
        <p:nvSpPr>
          <p:cNvPr id="9" name="矩形 8"/>
          <p:cNvSpPr/>
          <p:nvPr/>
        </p:nvSpPr>
        <p:spPr>
          <a:xfrm>
            <a:off x="1763688" y="5579948"/>
            <a:ext cx="6192688" cy="369332"/>
          </a:xfrm>
          <a:prstGeom prst="rect">
            <a:avLst/>
          </a:prstGeom>
        </p:spPr>
        <p:txBody>
          <a:bodyPr wrap="square">
            <a:spAutoFit/>
          </a:bodyPr>
          <a:lstStyle/>
          <a:p>
            <a:r>
              <a:rPr lang="zh-CN" altLang="zh-CN" dirty="0"/>
              <a:t>图</a:t>
            </a:r>
            <a:r>
              <a:rPr lang="en-US" altLang="zh-CN" dirty="0"/>
              <a:t>6-19 </a:t>
            </a:r>
            <a:r>
              <a:rPr lang="zh-CN" altLang="zh-CN" dirty="0"/>
              <a:t>利用两个集线器的普通端口（交叉端口）级联</a:t>
            </a:r>
          </a:p>
        </p:txBody>
      </p:sp>
    </p:spTree>
    <p:extLst>
      <p:ext uri="{BB962C8B-B14F-4D97-AF65-F5344CB8AC3E}">
        <p14:creationId xmlns:p14="http://schemas.microsoft.com/office/powerpoint/2010/main" val="169191189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73</a:t>
            </a:fld>
            <a:endParaRPr lang="zh-CN" altLang="en-US"/>
          </a:p>
        </p:txBody>
      </p:sp>
      <p:pic>
        <p:nvPicPr>
          <p:cNvPr id="10" name="内容占位符 9"/>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914400" y="2715872"/>
            <a:ext cx="7772400" cy="2035855"/>
          </a:xfrm>
          <a:prstGeom prst="rect">
            <a:avLst/>
          </a:prstGeom>
          <a:noFill/>
          <a:ln>
            <a:noFill/>
          </a:ln>
        </p:spPr>
      </p:pic>
      <p:sp>
        <p:nvSpPr>
          <p:cNvPr id="11" name="矩形 10"/>
          <p:cNvSpPr/>
          <p:nvPr/>
        </p:nvSpPr>
        <p:spPr>
          <a:xfrm>
            <a:off x="2915816" y="5373216"/>
            <a:ext cx="3102131" cy="369332"/>
          </a:xfrm>
          <a:prstGeom prst="rect">
            <a:avLst/>
          </a:prstGeom>
        </p:spPr>
        <p:txBody>
          <a:bodyPr wrap="none">
            <a:spAutoFit/>
          </a:bodyPr>
          <a:lstStyle/>
          <a:p>
            <a:r>
              <a:rPr lang="zh-CN" altLang="zh-CN" dirty="0"/>
              <a:t>图</a:t>
            </a:r>
            <a:r>
              <a:rPr lang="en-US" altLang="zh-CN" dirty="0"/>
              <a:t>6-20 </a:t>
            </a:r>
            <a:r>
              <a:rPr lang="zh-CN" altLang="zh-CN" dirty="0"/>
              <a:t>交叉</a:t>
            </a:r>
            <a:r>
              <a:rPr lang="en-US" altLang="zh-CN" dirty="0"/>
              <a:t>UTP</a:t>
            </a:r>
            <a:r>
              <a:rPr lang="zh-CN" altLang="zh-CN" dirty="0"/>
              <a:t>线的线对排序</a:t>
            </a:r>
          </a:p>
        </p:txBody>
      </p:sp>
    </p:spTree>
    <p:extLst>
      <p:ext uri="{BB962C8B-B14F-4D97-AF65-F5344CB8AC3E}">
        <p14:creationId xmlns:p14="http://schemas.microsoft.com/office/powerpoint/2010/main" val="318786549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74</a:t>
            </a:fld>
            <a:endParaRPr lang="zh-CN" altLang="en-US"/>
          </a:p>
        </p:txBody>
      </p:sp>
      <p:sp>
        <p:nvSpPr>
          <p:cNvPr id="5" name="内容占位符 4"/>
          <p:cNvSpPr>
            <a:spLocks noGrp="1"/>
          </p:cNvSpPr>
          <p:nvPr>
            <p:ph sz="quarter" idx="1"/>
          </p:nvPr>
        </p:nvSpPr>
        <p:spPr/>
        <p:txBody>
          <a:bodyPr>
            <a:normAutofit/>
          </a:bodyPr>
          <a:lstStyle/>
          <a:p>
            <a:r>
              <a:rPr lang="zh-CN" altLang="zh-CN" sz="2000" b="1" dirty="0"/>
              <a:t>说明：</a:t>
            </a:r>
            <a:endParaRPr lang="zh-CN" altLang="zh-CN" sz="2000" dirty="0"/>
          </a:p>
          <a:p>
            <a:r>
              <a:rPr lang="zh-CN" altLang="zh-CN" sz="2000" dirty="0"/>
              <a:t>①双绞线一般分为三类、五类线，我们使用的是五类线。由八根铜线分成四对互绞在一起，分别为：白橙、橙、白蓝、蓝、白绿、绿、白棕、棕。</a:t>
            </a:r>
          </a:p>
          <a:p>
            <a:r>
              <a:rPr lang="zh-CN" altLang="zh-CN" sz="2000" dirty="0"/>
              <a:t>②直通线两端的排线线序相同，次序为：白橙、橙、白绿、蓝、白蓝、绿、白棕、棕。（注：一定要记清线序）依次平行紧密排列。用于不同设备的连接，如：计算机与交换机、交换机与路由器之间。</a:t>
            </a:r>
          </a:p>
          <a:p>
            <a:r>
              <a:rPr lang="zh-CN" altLang="zh-CN" sz="2000" dirty="0"/>
              <a:t>③交叉线一端线序为：白橙、橙、白绿、蓝、白蓝、绿、白棕、棕。另一端线序为：白绿、绿、白橙、蓝、白蓝、橙、白棕、棕（注：可记为橙与绿的颠倒）。用于相同设备的连接，如计算机与计算机之间、交换机与交换机的级连。</a:t>
            </a:r>
          </a:p>
          <a:p>
            <a:endParaRPr lang="zh-CN" altLang="en-US" dirty="0"/>
          </a:p>
        </p:txBody>
      </p:sp>
    </p:spTree>
    <p:extLst>
      <p:ext uri="{BB962C8B-B14F-4D97-AF65-F5344CB8AC3E}">
        <p14:creationId xmlns:p14="http://schemas.microsoft.com/office/powerpoint/2010/main" val="213738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75</a:t>
            </a:fld>
            <a:endParaRPr lang="zh-CN" altLang="en-US"/>
          </a:p>
        </p:txBody>
      </p:sp>
      <p:sp>
        <p:nvSpPr>
          <p:cNvPr id="5" name="内容占位符 4"/>
          <p:cNvSpPr>
            <a:spLocks noGrp="1"/>
          </p:cNvSpPr>
          <p:nvPr>
            <p:ph sz="quarter" idx="1"/>
          </p:nvPr>
        </p:nvSpPr>
        <p:spPr/>
        <p:txBody>
          <a:bodyPr>
            <a:noAutofit/>
          </a:bodyPr>
          <a:lstStyle/>
          <a:p>
            <a:pPr>
              <a:lnSpc>
                <a:spcPct val="120000"/>
              </a:lnSpc>
            </a:pPr>
            <a:r>
              <a:rPr lang="zh-CN" altLang="zh-CN" sz="2000" dirty="0"/>
              <a:t>（</a:t>
            </a:r>
            <a:r>
              <a:rPr lang="en-US" altLang="zh-CN" sz="2000" dirty="0"/>
              <a:t>3</a:t>
            </a:r>
            <a:r>
              <a:rPr lang="zh-CN" altLang="zh-CN" sz="2000" dirty="0"/>
              <a:t>）制作步骤</a:t>
            </a:r>
          </a:p>
          <a:p>
            <a:pPr>
              <a:lnSpc>
                <a:spcPct val="120000"/>
              </a:lnSpc>
            </a:pPr>
            <a:r>
              <a:rPr lang="zh-CN" altLang="zh-CN" sz="2000" dirty="0"/>
              <a:t>①确定所需线缆的长度，确定后加上</a:t>
            </a:r>
            <a:r>
              <a:rPr lang="en-US" altLang="zh-CN" sz="2000" dirty="0"/>
              <a:t>30cm</a:t>
            </a:r>
            <a:r>
              <a:rPr lang="zh-CN" altLang="zh-CN" sz="2000" dirty="0"/>
              <a:t>的冗余。根据</a:t>
            </a:r>
            <a:r>
              <a:rPr lang="en-US" altLang="zh-CN" sz="2000" dirty="0"/>
              <a:t>TIA/EIA</a:t>
            </a:r>
            <a:r>
              <a:rPr lang="zh-CN" altLang="zh-CN" sz="2000" dirty="0"/>
              <a:t>线缆的标准长度为</a:t>
            </a:r>
            <a:r>
              <a:rPr lang="en-US" altLang="zh-CN" sz="2000" dirty="0" smtClean="0"/>
              <a:t>3m</a:t>
            </a:r>
            <a:r>
              <a:rPr lang="zh-CN" altLang="en-US" sz="2000" dirty="0"/>
              <a:t>。</a:t>
            </a:r>
            <a:endParaRPr lang="zh-CN" altLang="zh-CN" sz="2000" dirty="0"/>
          </a:p>
          <a:p>
            <a:pPr>
              <a:lnSpc>
                <a:spcPct val="120000"/>
              </a:lnSpc>
            </a:pPr>
            <a:r>
              <a:rPr lang="zh-CN" altLang="zh-CN" sz="2000" dirty="0"/>
              <a:t>②剥线：取双绞线一头，用压线钳的剪线刀口将双绞线端头剪齐，再利用剪线刀口将双绞线端头卡住，适度握紧压线钳同时慢慢旋转双绞线，让刀口划开双绞线的保护胶皮，取出端头，剥下保护</a:t>
            </a:r>
            <a:r>
              <a:rPr lang="zh-CN" altLang="zh-CN" sz="2000" dirty="0" smtClean="0"/>
              <a:t>胶皮。</a:t>
            </a:r>
            <a:endParaRPr lang="zh-CN" altLang="zh-CN" sz="2000" dirty="0"/>
          </a:p>
          <a:p>
            <a:pPr>
              <a:lnSpc>
                <a:spcPct val="120000"/>
              </a:lnSpc>
            </a:pPr>
            <a:r>
              <a:rPr lang="zh-CN" altLang="zh-CN" sz="2000" dirty="0" smtClean="0"/>
              <a:t>③</a:t>
            </a:r>
            <a:r>
              <a:rPr lang="zh-CN" altLang="zh-CN" sz="2000" dirty="0"/>
              <a:t>排线：紧紧地拿好</a:t>
            </a:r>
            <a:r>
              <a:rPr lang="en-US" altLang="zh-CN" sz="2000" dirty="0"/>
              <a:t>4</a:t>
            </a:r>
            <a:r>
              <a:rPr lang="zh-CN" altLang="zh-CN" sz="2000" dirty="0"/>
              <a:t>对绞好而且护皮已经被拨去的网线，将各对线缆拆开一小段，以白橙、橙、白绿、蓝、白蓝、绿、白棕、棕线序将网线编组并且小心保持绞好的状态，因为这样可以减轻噪声。拆开的部分尽量短，因为过长的接口部分是产生电噪声的主要原因</a:t>
            </a:r>
            <a:r>
              <a:rPr lang="zh-CN" altLang="zh-CN" sz="2000" dirty="0" smtClean="0"/>
              <a:t>。</a:t>
            </a:r>
          </a:p>
        </p:txBody>
      </p:sp>
    </p:spTree>
    <p:extLst>
      <p:ext uri="{BB962C8B-B14F-4D97-AF65-F5344CB8AC3E}">
        <p14:creationId xmlns:p14="http://schemas.microsoft.com/office/powerpoint/2010/main" val="156402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76</a:t>
            </a:fld>
            <a:endParaRPr lang="zh-CN" altLang="en-US"/>
          </a:p>
        </p:txBody>
      </p:sp>
      <p:sp>
        <p:nvSpPr>
          <p:cNvPr id="5" name="内容占位符 4"/>
          <p:cNvSpPr>
            <a:spLocks noGrp="1"/>
          </p:cNvSpPr>
          <p:nvPr>
            <p:ph sz="quarter" idx="1"/>
          </p:nvPr>
        </p:nvSpPr>
        <p:spPr/>
        <p:txBody>
          <a:bodyPr>
            <a:normAutofit/>
          </a:bodyPr>
          <a:lstStyle/>
          <a:p>
            <a:pPr>
              <a:lnSpc>
                <a:spcPct val="120000"/>
              </a:lnSpc>
            </a:pPr>
            <a:r>
              <a:rPr lang="zh-CN" altLang="zh-CN" sz="2000" dirty="0"/>
              <a:t>（</a:t>
            </a:r>
            <a:r>
              <a:rPr lang="en-US" altLang="zh-CN" sz="2000" dirty="0"/>
              <a:t>3</a:t>
            </a:r>
            <a:r>
              <a:rPr lang="zh-CN" altLang="zh-CN" sz="2000" dirty="0"/>
              <a:t>）制作步骤</a:t>
            </a:r>
          </a:p>
          <a:p>
            <a:pPr>
              <a:lnSpc>
                <a:spcPct val="120000"/>
              </a:lnSpc>
            </a:pPr>
            <a:r>
              <a:rPr lang="zh-CN" altLang="zh-CN" sz="2000" dirty="0" smtClean="0"/>
              <a:t>④理线：将线平直排好，保留已拨去护皮网线</a:t>
            </a:r>
            <a:r>
              <a:rPr lang="en-US" altLang="zh-CN" sz="2000" dirty="0" smtClean="0"/>
              <a:t>1.2cm</a:t>
            </a:r>
            <a:r>
              <a:rPr lang="zh-CN" altLang="zh-CN" sz="2000" dirty="0" smtClean="0"/>
              <a:t>左右，将线缆剪平整。</a:t>
            </a:r>
          </a:p>
          <a:p>
            <a:pPr>
              <a:lnSpc>
                <a:spcPct val="120000"/>
              </a:lnSpc>
            </a:pPr>
            <a:r>
              <a:rPr lang="zh-CN" altLang="zh-CN" sz="2000" dirty="0" smtClean="0"/>
              <a:t>⑤插线：将一个</a:t>
            </a:r>
            <a:r>
              <a:rPr lang="en-US" altLang="zh-CN" sz="2000" dirty="0" smtClean="0"/>
              <a:t>RJ-45</a:t>
            </a:r>
            <a:r>
              <a:rPr lang="zh-CN" altLang="zh-CN" sz="2000" dirty="0" smtClean="0"/>
              <a:t>接口安在线的一端，尖头放在下面，轻轻将网线放在接头里，使其滑进接头，最后用力推线缆，使线缆抵入</a:t>
            </a:r>
            <a:r>
              <a:rPr lang="en-US" altLang="zh-CN" sz="2000" dirty="0" smtClean="0"/>
              <a:t>RJ-45</a:t>
            </a:r>
            <a:r>
              <a:rPr lang="zh-CN" altLang="zh-CN" sz="2000" dirty="0" smtClean="0"/>
              <a:t>中，在接头的另一端可以看见网线的铜质线芯。</a:t>
            </a:r>
          </a:p>
          <a:p>
            <a:pPr>
              <a:lnSpc>
                <a:spcPct val="120000"/>
              </a:lnSpc>
            </a:pPr>
            <a:r>
              <a:rPr lang="zh-CN" altLang="zh-CN" sz="2000" dirty="0" smtClean="0"/>
              <a:t>⑥压线：使用压线钳压紧</a:t>
            </a:r>
            <a:r>
              <a:rPr lang="en-US" altLang="zh-CN" sz="2000" dirty="0" smtClean="0"/>
              <a:t>RJ-45</a:t>
            </a:r>
            <a:r>
              <a:rPr lang="zh-CN" altLang="zh-CN" sz="2000" dirty="0" smtClean="0"/>
              <a:t>接口，使</a:t>
            </a:r>
            <a:r>
              <a:rPr lang="en-US" altLang="zh-CN" sz="2000" dirty="0" smtClean="0"/>
              <a:t>RJ-45</a:t>
            </a:r>
            <a:r>
              <a:rPr lang="zh-CN" altLang="zh-CN" sz="2000" dirty="0" smtClean="0"/>
              <a:t>的铜</a:t>
            </a:r>
            <a:r>
              <a:rPr lang="zh-CN" altLang="zh-CN" sz="2000" dirty="0" smtClean="0"/>
              <a:t>片</a:t>
            </a:r>
            <a:r>
              <a:rPr lang="zh-CN" altLang="zh-CN" sz="2000" dirty="0"/>
              <a:t>透线芯的护皮并与线芯</a:t>
            </a:r>
            <a:r>
              <a:rPr lang="zh-CN" altLang="zh-CN" sz="2000" dirty="0" smtClean="0"/>
              <a:t>接触</a:t>
            </a:r>
            <a:r>
              <a:rPr lang="zh-CN" altLang="en-US" sz="2000" dirty="0"/>
              <a:t>。</a:t>
            </a:r>
            <a:endParaRPr lang="en-US" altLang="zh-CN" sz="2000" dirty="0" smtClean="0"/>
          </a:p>
          <a:p>
            <a:pPr>
              <a:lnSpc>
                <a:spcPct val="120000"/>
              </a:lnSpc>
            </a:pPr>
            <a:r>
              <a:rPr lang="zh-CN" altLang="zh-CN" sz="2000" dirty="0" smtClean="0"/>
              <a:t>⑦</a:t>
            </a:r>
            <a:r>
              <a:rPr lang="zh-CN" altLang="zh-CN" sz="2000" dirty="0"/>
              <a:t>根据不同的双绞线类型制作另外一端。</a:t>
            </a:r>
            <a:r>
              <a:rPr lang="zh-CN" altLang="zh-CN" dirty="0"/>
              <a:t/>
            </a:r>
            <a:br>
              <a:rPr lang="zh-CN" altLang="zh-CN" dirty="0"/>
            </a:br>
            <a:endParaRPr lang="zh-CN" altLang="en-US" dirty="0"/>
          </a:p>
        </p:txBody>
      </p:sp>
    </p:spTree>
    <p:extLst>
      <p:ext uri="{BB962C8B-B14F-4D97-AF65-F5344CB8AC3E}">
        <p14:creationId xmlns:p14="http://schemas.microsoft.com/office/powerpoint/2010/main" val="1301429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77</a:t>
            </a:fld>
            <a:endParaRPr lang="zh-CN" altLang="en-US"/>
          </a:p>
        </p:txBody>
      </p:sp>
      <p:sp>
        <p:nvSpPr>
          <p:cNvPr id="5" name="内容占位符 4"/>
          <p:cNvSpPr>
            <a:spLocks noGrp="1"/>
          </p:cNvSpPr>
          <p:nvPr>
            <p:ph sz="quarter" idx="1"/>
          </p:nvPr>
        </p:nvSpPr>
        <p:spPr/>
        <p:txBody>
          <a:bodyPr>
            <a:normAutofit fontScale="92500" lnSpcReduction="20000"/>
          </a:bodyPr>
          <a:lstStyle/>
          <a:p>
            <a:pPr>
              <a:lnSpc>
                <a:spcPct val="110000"/>
              </a:lnSpc>
            </a:pPr>
            <a:r>
              <a:rPr lang="zh-CN" altLang="zh-CN" sz="2200" dirty="0"/>
              <a:t>（</a:t>
            </a:r>
            <a:r>
              <a:rPr lang="en-US" altLang="zh-CN" sz="2200" dirty="0"/>
              <a:t>4</a:t>
            </a:r>
            <a:r>
              <a:rPr lang="zh-CN" altLang="zh-CN" sz="2200" dirty="0"/>
              <a:t>）连通性测试</a:t>
            </a:r>
          </a:p>
          <a:p>
            <a:pPr>
              <a:lnSpc>
                <a:spcPct val="110000"/>
              </a:lnSpc>
            </a:pPr>
            <a:r>
              <a:rPr lang="zh-CN" altLang="zh-CN" sz="2200" dirty="0"/>
              <a:t>双绞线制作完成后，需要借助测线工具来测试双绞线的连通性。通常采用电缆测试仪</a:t>
            </a:r>
            <a:r>
              <a:rPr lang="zh-CN" altLang="zh-CN" sz="2200" dirty="0" smtClean="0"/>
              <a:t>。</a:t>
            </a:r>
            <a:endParaRPr lang="en-US" altLang="zh-CN" sz="2200" dirty="0" smtClean="0"/>
          </a:p>
          <a:p>
            <a:pPr>
              <a:lnSpc>
                <a:spcPct val="110000"/>
              </a:lnSpc>
            </a:pPr>
            <a:r>
              <a:rPr lang="zh-CN" altLang="zh-CN" sz="2200" dirty="0" smtClean="0"/>
              <a:t>①</a:t>
            </a:r>
            <a:r>
              <a:rPr lang="zh-CN" altLang="zh-CN" sz="2200" dirty="0"/>
              <a:t>直通连线的测试：测试直通连线时，主测试仪的指示灯应该从</a:t>
            </a:r>
            <a:r>
              <a:rPr lang="en-US" altLang="zh-CN" sz="2200" dirty="0"/>
              <a:t>1</a:t>
            </a:r>
            <a:r>
              <a:rPr lang="zh-CN" altLang="zh-CN" sz="2200" dirty="0"/>
              <a:t>到</a:t>
            </a:r>
            <a:r>
              <a:rPr lang="en-US" altLang="zh-CN" sz="2200" dirty="0"/>
              <a:t>8</a:t>
            </a:r>
            <a:r>
              <a:rPr lang="zh-CN" altLang="zh-CN" sz="2200" dirty="0"/>
              <a:t>逐个顺序闪亮，而远程测试端的指示灯也应该从</a:t>
            </a:r>
            <a:r>
              <a:rPr lang="en-US" altLang="zh-CN" sz="2200" dirty="0"/>
              <a:t>1</a:t>
            </a:r>
            <a:r>
              <a:rPr lang="zh-CN" altLang="zh-CN" sz="2200" dirty="0"/>
              <a:t>到</a:t>
            </a:r>
            <a:r>
              <a:rPr lang="en-US" altLang="zh-CN" sz="2200" dirty="0"/>
              <a:t>8</a:t>
            </a:r>
            <a:r>
              <a:rPr lang="zh-CN" altLang="zh-CN" sz="2200" dirty="0"/>
              <a:t>逐个顺序闪亮。如果是这种现象，说明直通线的连通性没问题，否则就得重做</a:t>
            </a:r>
          </a:p>
          <a:p>
            <a:pPr>
              <a:lnSpc>
                <a:spcPct val="110000"/>
              </a:lnSpc>
            </a:pPr>
            <a:r>
              <a:rPr lang="zh-CN" altLang="zh-CN" sz="2200" dirty="0"/>
              <a:t>②交错线连线的测试：测试交错连线时，主测试仪的指示灯也应该从</a:t>
            </a:r>
            <a:r>
              <a:rPr lang="en-US" altLang="zh-CN" sz="2200" dirty="0"/>
              <a:t>1</a:t>
            </a:r>
            <a:r>
              <a:rPr lang="zh-CN" altLang="zh-CN" sz="2200" dirty="0"/>
              <a:t>到</a:t>
            </a:r>
            <a:r>
              <a:rPr lang="en-US" altLang="zh-CN" sz="2200" dirty="0"/>
              <a:t>8</a:t>
            </a:r>
            <a:r>
              <a:rPr lang="zh-CN" altLang="zh-CN" sz="2200" dirty="0"/>
              <a:t>逐个顺序闪亮，而远程测试端的指示灯应该是按着</a:t>
            </a:r>
            <a:r>
              <a:rPr lang="en-US" altLang="zh-CN" sz="2200" dirty="0"/>
              <a:t>3</a:t>
            </a:r>
            <a:r>
              <a:rPr lang="zh-CN" altLang="zh-CN" sz="2200" dirty="0"/>
              <a:t>、</a:t>
            </a:r>
            <a:r>
              <a:rPr lang="en-US" altLang="zh-CN" sz="2200" dirty="0"/>
              <a:t>6</a:t>
            </a:r>
            <a:r>
              <a:rPr lang="zh-CN" altLang="zh-CN" sz="2200" dirty="0"/>
              <a:t>、</a:t>
            </a:r>
            <a:r>
              <a:rPr lang="en-US" altLang="zh-CN" sz="2200" dirty="0"/>
              <a:t>1</a:t>
            </a:r>
            <a:r>
              <a:rPr lang="zh-CN" altLang="zh-CN" sz="2200" dirty="0"/>
              <a:t>、</a:t>
            </a:r>
            <a:r>
              <a:rPr lang="en-US" altLang="zh-CN" sz="2200" dirty="0"/>
              <a:t>4</a:t>
            </a:r>
            <a:r>
              <a:rPr lang="zh-CN" altLang="zh-CN" sz="2200" dirty="0"/>
              <a:t>、</a:t>
            </a:r>
            <a:r>
              <a:rPr lang="en-US" altLang="zh-CN" sz="2200" dirty="0"/>
              <a:t>5</a:t>
            </a:r>
            <a:r>
              <a:rPr lang="zh-CN" altLang="zh-CN" sz="2200" dirty="0"/>
              <a:t>、</a:t>
            </a:r>
            <a:r>
              <a:rPr lang="en-US" altLang="zh-CN" sz="2200" dirty="0"/>
              <a:t>2</a:t>
            </a:r>
            <a:r>
              <a:rPr lang="zh-CN" altLang="zh-CN" sz="2200" dirty="0"/>
              <a:t>、</a:t>
            </a:r>
            <a:r>
              <a:rPr lang="en-US" altLang="zh-CN" sz="2200" dirty="0"/>
              <a:t>7</a:t>
            </a:r>
            <a:r>
              <a:rPr lang="zh-CN" altLang="zh-CN" sz="2200" dirty="0"/>
              <a:t>、</a:t>
            </a:r>
            <a:r>
              <a:rPr lang="en-US" altLang="zh-CN" sz="2200" dirty="0"/>
              <a:t>8</a:t>
            </a:r>
            <a:r>
              <a:rPr lang="zh-CN" altLang="zh-CN" sz="2200" dirty="0"/>
              <a:t>的顺序逐个闪亮。如果是这样，说明交错连线连通性没问题，否则就得重做。</a:t>
            </a:r>
          </a:p>
          <a:p>
            <a:pPr>
              <a:lnSpc>
                <a:spcPct val="110000"/>
              </a:lnSpc>
            </a:pPr>
            <a:r>
              <a:rPr lang="zh-CN" altLang="zh-CN" sz="2200" dirty="0"/>
              <a:t>③若网线两端的线序不正确时，主测试仪的指示灯仍然从</a:t>
            </a:r>
            <a:r>
              <a:rPr lang="en-US" altLang="zh-CN" sz="2200" dirty="0"/>
              <a:t>1</a:t>
            </a:r>
            <a:r>
              <a:rPr lang="zh-CN" altLang="zh-CN" sz="2200" dirty="0"/>
              <a:t>到</a:t>
            </a:r>
            <a:r>
              <a:rPr lang="en-US" altLang="zh-CN" sz="2200" dirty="0"/>
              <a:t>8</a:t>
            </a:r>
            <a:r>
              <a:rPr lang="zh-CN" altLang="zh-CN" sz="2200" dirty="0"/>
              <a:t>逐个闪亮，只是远程测试端的指示灯将按着与主测试端连通的线号的顺序逐个闪亮。也就是说，远程测试端不能按着①和②的顺序闪亮。</a:t>
            </a:r>
          </a:p>
          <a:p>
            <a:endParaRPr lang="zh-CN" altLang="en-US" dirty="0"/>
          </a:p>
        </p:txBody>
      </p:sp>
      <p:pic>
        <p:nvPicPr>
          <p:cNvPr id="6" name="图片 5" descr="untitled"/>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492896"/>
            <a:ext cx="3823769" cy="3226369"/>
          </a:xfrm>
          <a:prstGeom prst="rect">
            <a:avLst/>
          </a:prstGeom>
          <a:noFill/>
          <a:ln>
            <a:noFill/>
          </a:ln>
        </p:spPr>
      </p:pic>
    </p:spTree>
    <p:extLst>
      <p:ext uri="{BB962C8B-B14F-4D97-AF65-F5344CB8AC3E}">
        <p14:creationId xmlns:p14="http://schemas.microsoft.com/office/powerpoint/2010/main" val="2002176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wipe(left)">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wipe(left)">
                                      <p:cBhvr>
                                        <p:cTn id="26" dur="500"/>
                                        <p:tgtEl>
                                          <p:spTgt spid="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wipe(left)">
                                      <p:cBhvr>
                                        <p:cTn id="3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78</a:t>
            </a:fld>
            <a:endParaRPr lang="zh-CN" altLang="en-US"/>
          </a:p>
        </p:txBody>
      </p:sp>
      <p:sp>
        <p:nvSpPr>
          <p:cNvPr id="5" name="内容占位符 4"/>
          <p:cNvSpPr>
            <a:spLocks noGrp="1"/>
          </p:cNvSpPr>
          <p:nvPr>
            <p:ph sz="quarter" idx="1"/>
          </p:nvPr>
        </p:nvSpPr>
        <p:spPr/>
        <p:txBody>
          <a:bodyPr>
            <a:normAutofit/>
          </a:bodyPr>
          <a:lstStyle/>
          <a:p>
            <a:r>
              <a:rPr lang="zh-CN" altLang="zh-CN" sz="2400" b="1" dirty="0"/>
              <a:t>2．局域网方式的网络配置</a:t>
            </a:r>
          </a:p>
          <a:p>
            <a:pPr fontAlgn="ctr"/>
            <a:r>
              <a:rPr lang="zh-CN" altLang="zh-CN" sz="2000" dirty="0"/>
              <a:t>局域网方式的特点是网络速度快、误码率低，在进行配置之前，要知道网络服务器的IP地址和分配给客户机的IP地址，配置方法如下。</a:t>
            </a:r>
          </a:p>
          <a:p>
            <a:pPr fontAlgn="ctr"/>
            <a:r>
              <a:rPr lang="zh-CN" altLang="zh-CN" sz="2000" dirty="0"/>
              <a:t>（1）安装网卡驱动程序</a:t>
            </a:r>
          </a:p>
          <a:p>
            <a:pPr fontAlgn="ctr"/>
            <a:r>
              <a:rPr lang="zh-CN" altLang="zh-CN" sz="2000" dirty="0"/>
              <a:t>现在使用的计算机及附属设备一般都支持“即插即用”功能，所以安装了即插即用的网卡后，第一次启动电脑时，系统会出现“发现新硬件并安装驱动程序”的提示信息，用户只需要按提示安装所需的驱动程序即可。</a:t>
            </a:r>
          </a:p>
          <a:p>
            <a:endParaRPr lang="zh-CN" altLang="en-US" dirty="0"/>
          </a:p>
        </p:txBody>
      </p:sp>
    </p:spTree>
    <p:extLst>
      <p:ext uri="{BB962C8B-B14F-4D97-AF65-F5344CB8AC3E}">
        <p14:creationId xmlns:p14="http://schemas.microsoft.com/office/powerpoint/2010/main" val="205799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randombar(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randombar(horizont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79</a:t>
            </a:fld>
            <a:endParaRPr lang="zh-CN" altLang="en-US"/>
          </a:p>
        </p:txBody>
      </p:sp>
      <p:pic>
        <p:nvPicPr>
          <p:cNvPr id="4099"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553128" y="2469313"/>
            <a:ext cx="3603048" cy="3407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774673" y="5939988"/>
            <a:ext cx="3381503" cy="369332"/>
          </a:xfrm>
          <a:prstGeom prst="rect">
            <a:avLst/>
          </a:prstGeom>
        </p:spPr>
        <p:txBody>
          <a:bodyPr wrap="none">
            <a:spAutoFit/>
          </a:bodyPr>
          <a:lstStyle/>
          <a:p>
            <a:r>
              <a:rPr lang="zh-CN" altLang="en-US" dirty="0"/>
              <a:t>图</a:t>
            </a:r>
            <a:r>
              <a:rPr lang="en-US" altLang="zh-CN" dirty="0" smtClean="0"/>
              <a:t>6-26 </a:t>
            </a:r>
            <a:r>
              <a:rPr lang="zh-CN" altLang="zh-CN" dirty="0"/>
              <a:t>“网络和</a:t>
            </a:r>
            <a:r>
              <a:rPr lang="en-US" altLang="zh-CN" dirty="0"/>
              <a:t>Internet</a:t>
            </a:r>
            <a:r>
              <a:rPr lang="zh-CN" altLang="zh-CN" dirty="0"/>
              <a:t>”对话框</a:t>
            </a:r>
          </a:p>
        </p:txBody>
      </p:sp>
      <p:sp>
        <p:nvSpPr>
          <p:cNvPr id="8" name="内容占位符 4"/>
          <p:cNvSpPr txBox="1">
            <a:spLocks/>
          </p:cNvSpPr>
          <p:nvPr/>
        </p:nvSpPr>
        <p:spPr>
          <a:xfrm>
            <a:off x="914400" y="1052736"/>
            <a:ext cx="7772400" cy="1549152"/>
          </a:xfrm>
          <a:prstGeom prst="rect">
            <a:avLst/>
          </a:prstGeom>
        </p:spPr>
        <p:txBody>
          <a:bodyPr vert="horz">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fontAlgn="ctr"/>
            <a:r>
              <a:rPr lang="zh-CN" altLang="zh-CN" sz="2000" dirty="0"/>
              <a:t>（2）安装通信协议</a:t>
            </a:r>
          </a:p>
          <a:p>
            <a:pPr fontAlgn="ctr">
              <a:buClr>
                <a:schemeClr val="accent1"/>
              </a:buClr>
            </a:pPr>
            <a:r>
              <a:rPr lang="zh-CN" altLang="zh-CN" sz="2000" dirty="0"/>
              <a:t>①选择【开始】→【控制面板】命令，双击其中的“网络和Internet”图标，如图6-26所示。</a:t>
            </a:r>
            <a:endParaRPr lang="en-US" altLang="zh-CN" sz="2000" dirty="0"/>
          </a:p>
          <a:p>
            <a:pPr fontAlgn="ctr"/>
            <a:r>
              <a:rPr lang="zh-CN" altLang="zh-CN" sz="2000" dirty="0"/>
              <a:t>②选中“网络和共享中心”中的“查看网络状态和任务”图标</a:t>
            </a:r>
            <a:r>
              <a:rPr lang="zh-CN" altLang="zh-CN" sz="2000" dirty="0" smtClean="0"/>
              <a:t>。</a:t>
            </a:r>
            <a:endParaRPr lang="zh-CN" altLang="zh-CN" sz="2000" dirty="0"/>
          </a:p>
        </p:txBody>
      </p:sp>
    </p:spTree>
    <p:extLst>
      <p:ext uri="{BB962C8B-B14F-4D97-AF65-F5344CB8AC3E}">
        <p14:creationId xmlns:p14="http://schemas.microsoft.com/office/powerpoint/2010/main" val="1643463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arn(inVertical)">
                                      <p:cBhvr>
                                        <p:cTn id="12" dur="500"/>
                                        <p:tgtEl>
                                          <p:spTgt spid="4099"/>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a:t>
            </a:fld>
            <a:endParaRPr lang="zh-CN" altLang="en-US"/>
          </a:p>
        </p:txBody>
      </p:sp>
      <p:sp>
        <p:nvSpPr>
          <p:cNvPr id="5" name="内容占位符 4"/>
          <p:cNvSpPr>
            <a:spLocks noGrp="1"/>
          </p:cNvSpPr>
          <p:nvPr>
            <p:ph sz="quarter" idx="1"/>
          </p:nvPr>
        </p:nvSpPr>
        <p:spPr/>
        <p:txBody>
          <a:bodyPr>
            <a:normAutofit/>
          </a:bodyPr>
          <a:lstStyle/>
          <a:p>
            <a:r>
              <a:rPr lang="en-US" altLang="zh-CN" b="1" dirty="0" smtClean="0"/>
              <a:t>5</a:t>
            </a:r>
            <a:r>
              <a:rPr lang="zh-CN" altLang="zh-CN" b="1" dirty="0" smtClean="0"/>
              <a:t>．</a:t>
            </a:r>
            <a:r>
              <a:rPr lang="zh-CN" altLang="zh-CN" dirty="0" smtClean="0"/>
              <a:t>按</a:t>
            </a:r>
            <a:r>
              <a:rPr lang="zh-CN" altLang="zh-CN" dirty="0"/>
              <a:t>拓扑结构划分</a:t>
            </a:r>
          </a:p>
          <a:p>
            <a:r>
              <a:rPr lang="zh-CN" altLang="zh-CN" dirty="0"/>
              <a:t>（</a:t>
            </a:r>
            <a:r>
              <a:rPr lang="en-US" altLang="zh-CN" dirty="0"/>
              <a:t>1</a:t>
            </a:r>
            <a:r>
              <a:rPr lang="zh-CN" altLang="zh-CN" dirty="0"/>
              <a:t>）星型</a:t>
            </a:r>
            <a:r>
              <a:rPr lang="zh-CN" altLang="zh-CN" dirty="0" smtClean="0"/>
              <a:t>网络</a:t>
            </a:r>
            <a:endParaRPr lang="en-US" altLang="zh-CN" dirty="0" smtClean="0"/>
          </a:p>
          <a:p>
            <a:r>
              <a:rPr lang="zh-CN" altLang="zh-CN" sz="2400" dirty="0"/>
              <a:t>这种结构相对简单，便于管理，建网容易，是局域网中普遍采用的拓扑结构之一。</a:t>
            </a:r>
            <a:endParaRPr lang="en-US" altLang="zh-CN" sz="2400" dirty="0" smtClean="0"/>
          </a:p>
          <a:p>
            <a:endParaRPr lang="zh-CN" altLang="zh-CN" dirty="0"/>
          </a:p>
          <a:p>
            <a:endParaRPr lang="en-US" altLang="zh-CN" dirty="0" smtClean="0"/>
          </a:p>
          <a:p>
            <a:endParaRPr lang="en-US" altLang="zh-CN" dirty="0"/>
          </a:p>
          <a:p>
            <a:endParaRPr lang="en-US" altLang="zh-CN" dirty="0" smtClean="0"/>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899592" y="3861048"/>
            <a:ext cx="2123370" cy="2060151"/>
          </a:xfrm>
          <a:prstGeom prst="rect">
            <a:avLst/>
          </a:prstGeom>
        </p:spPr>
      </p:pic>
      <p:sp>
        <p:nvSpPr>
          <p:cNvPr id="9" name="矩形 8"/>
          <p:cNvSpPr/>
          <p:nvPr/>
        </p:nvSpPr>
        <p:spPr>
          <a:xfrm>
            <a:off x="3143978" y="3422984"/>
            <a:ext cx="5303520" cy="2740826"/>
          </a:xfrm>
          <a:prstGeom prst="rect">
            <a:avLst/>
          </a:prstGeom>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3302474"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lvl="0" algn="l" defTabSz="889000">
              <a:lnSpc>
                <a:spcPct val="90000"/>
              </a:lnSpc>
              <a:spcBef>
                <a:spcPct val="0"/>
              </a:spcBef>
              <a:spcAft>
                <a:spcPct val="35000"/>
              </a:spcAft>
            </a:pPr>
            <a:r>
              <a:rPr lang="zh-CN" sz="2000" kern="1200" dirty="0" smtClean="0"/>
              <a:t>控制简单；</a:t>
            </a:r>
            <a:endParaRPr lang="en-US" altLang="zh-CN" sz="2000" kern="1200" dirty="0" smtClean="0"/>
          </a:p>
          <a:p>
            <a:pPr lvl="0" algn="l" defTabSz="889000">
              <a:lnSpc>
                <a:spcPct val="90000"/>
              </a:lnSpc>
              <a:spcBef>
                <a:spcPct val="0"/>
              </a:spcBef>
              <a:spcAft>
                <a:spcPct val="35000"/>
              </a:spcAft>
            </a:pPr>
            <a:r>
              <a:rPr lang="zh-CN" sz="2000" kern="1200" dirty="0" smtClean="0"/>
              <a:t>故障诊断和隔离容易；</a:t>
            </a:r>
            <a:endParaRPr lang="en-US" altLang="zh-CN" sz="2000" kern="1200" dirty="0" smtClean="0"/>
          </a:p>
          <a:p>
            <a:pPr lvl="0" algn="l" defTabSz="889000">
              <a:lnSpc>
                <a:spcPct val="90000"/>
              </a:lnSpc>
              <a:spcBef>
                <a:spcPct val="0"/>
              </a:spcBef>
              <a:spcAft>
                <a:spcPct val="35000"/>
              </a:spcAft>
            </a:pPr>
            <a:r>
              <a:rPr lang="zh-CN" sz="2000" kern="1200" dirty="0" smtClean="0"/>
              <a:t>方便服务。 </a:t>
            </a:r>
            <a:endParaRPr lang="zh-CN" altLang="en-US" sz="20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p:txBody>
      </p:sp>
      <p:sp>
        <p:nvSpPr>
          <p:cNvPr id="11" name="任意多边形 10"/>
          <p:cNvSpPr/>
          <p:nvPr/>
        </p:nvSpPr>
        <p:spPr>
          <a:xfrm>
            <a:off x="5820122"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lvl="0" algn="l" defTabSz="889000">
              <a:lnSpc>
                <a:spcPct val="90000"/>
              </a:lnSpc>
              <a:spcBef>
                <a:spcPct val="0"/>
              </a:spcBef>
              <a:spcAft>
                <a:spcPct val="35000"/>
              </a:spcAft>
            </a:pPr>
            <a:r>
              <a:rPr lang="zh-CN" sz="2000" kern="1200" dirty="0" smtClean="0"/>
              <a:t>电缆长度和安装工作量可观；</a:t>
            </a:r>
            <a:endParaRPr lang="en-US" altLang="zh-CN" sz="2000" kern="1200" dirty="0" smtClean="0"/>
          </a:p>
          <a:p>
            <a:pPr lvl="0" algn="l" defTabSz="889000">
              <a:lnSpc>
                <a:spcPct val="90000"/>
              </a:lnSpc>
              <a:spcBef>
                <a:spcPct val="0"/>
              </a:spcBef>
              <a:spcAft>
                <a:spcPct val="35000"/>
              </a:spcAft>
            </a:pPr>
            <a:r>
              <a:rPr lang="zh-CN" sz="2000" kern="1200" dirty="0" smtClean="0"/>
              <a:t>中央节点的负担较重，形成瓶颈；</a:t>
            </a:r>
            <a:endParaRPr lang="en-US" altLang="zh-CN" sz="2000" kern="1200" dirty="0" smtClean="0"/>
          </a:p>
          <a:p>
            <a:pPr lvl="0" algn="l" defTabSz="889000">
              <a:lnSpc>
                <a:spcPct val="90000"/>
              </a:lnSpc>
              <a:spcBef>
                <a:spcPct val="0"/>
              </a:spcBef>
              <a:spcAft>
                <a:spcPct val="35000"/>
              </a:spcAft>
            </a:pPr>
            <a:r>
              <a:rPr lang="zh-CN" sz="2000" kern="1200" dirty="0" smtClean="0"/>
              <a:t>各站点的分布处理能力较低。</a:t>
            </a:r>
            <a:endParaRPr lang="zh-CN" altLang="en-US" sz="2000" kern="1200" dirty="0"/>
          </a:p>
        </p:txBody>
      </p:sp>
      <p:sp>
        <p:nvSpPr>
          <p:cNvPr id="12" name="十字形 11"/>
          <p:cNvSpPr/>
          <p:nvPr/>
        </p:nvSpPr>
        <p:spPr>
          <a:xfrm>
            <a:off x="2894866" y="3174012"/>
            <a:ext cx="437264" cy="437264"/>
          </a:xfrm>
          <a:prstGeom prst="plus">
            <a:avLst>
              <a:gd name="adj" fmla="val 328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3" name="矩形 12"/>
          <p:cNvSpPr/>
          <p:nvPr/>
        </p:nvSpPr>
        <p:spPr>
          <a:xfrm>
            <a:off x="7950616" y="3327578"/>
            <a:ext cx="506085" cy="173430"/>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直接连接符 13"/>
          <p:cNvSpPr/>
          <p:nvPr/>
        </p:nvSpPr>
        <p:spPr>
          <a:xfrm>
            <a:off x="5795738" y="3748541"/>
            <a:ext cx="609" cy="2239456"/>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1242667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iterate type="wd">
                                    <p:tmPct val="10000"/>
                                  </p:iterate>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left)">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500"/>
                            </p:stCondLst>
                            <p:childTnLst>
                              <p:par>
                                <p:cTn id="32" presetID="2" presetClass="entr" presetSubtype="4"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80</a:t>
            </a:fld>
            <a:endParaRPr lang="zh-CN" altLang="en-US"/>
          </a:p>
        </p:txBody>
      </p:sp>
      <p:sp>
        <p:nvSpPr>
          <p:cNvPr id="5" name="内容占位符 4"/>
          <p:cNvSpPr>
            <a:spLocks noGrp="1"/>
          </p:cNvSpPr>
          <p:nvPr>
            <p:ph sz="quarter" idx="1"/>
          </p:nvPr>
        </p:nvSpPr>
        <p:spPr/>
        <p:txBody>
          <a:bodyPr>
            <a:normAutofit/>
          </a:bodyPr>
          <a:lstStyle/>
          <a:p>
            <a:pPr fontAlgn="ctr"/>
            <a:r>
              <a:rPr lang="zh-CN" altLang="zh-CN" sz="2000" dirty="0"/>
              <a:t>③选中“更改适配器设置”，在弹出的对话框中选择“本地连接”，单击鼠标右键，选择“属性”，如图6-27所示，在该对话框中选中“Internet协议（TCP/IPv4）”选项，然后单击“属性”按钮，弹出如图6-28所示的对话框。在该对话框中设置TCP/IP协议的“IP地址”、 “子网掩码”和“网关地址”，如“10.102.1.21”、“255.255.255.0”和 “10.102.1.1”。并设置“首选DNS服务器”地址，如“202.98.0.68”。</a:t>
            </a:r>
          </a:p>
          <a:p>
            <a:r>
              <a:rPr lang="zh-CN" altLang="zh-CN" sz="2000" dirty="0"/>
              <a:t>④单击“确定”按钮，就完成网络参数的配置。</a:t>
            </a:r>
          </a:p>
          <a:p>
            <a:endParaRPr lang="zh-CN" altLang="en-US" dirty="0"/>
          </a:p>
        </p:txBody>
      </p:sp>
    </p:spTree>
    <p:extLst>
      <p:ext uri="{BB962C8B-B14F-4D97-AF65-F5344CB8AC3E}">
        <p14:creationId xmlns:p14="http://schemas.microsoft.com/office/powerpoint/2010/main" val="388753412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81</a:t>
            </a:fld>
            <a:endParaRPr lang="zh-CN" altLang="en-US"/>
          </a:p>
        </p:txBody>
      </p:sp>
      <p:pic>
        <p:nvPicPr>
          <p:cNvPr id="39" name="内容占位符 38"/>
          <p:cNvPicPr>
            <a:picLocks noGrp="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043608" y="1471806"/>
            <a:ext cx="3590476" cy="4209524"/>
          </a:xfrm>
          <a:prstGeom prst="rect">
            <a:avLst/>
          </a:prstGeom>
          <a:noFill/>
          <a:ln>
            <a:noFill/>
          </a:ln>
        </p:spPr>
      </p:pic>
      <p:pic>
        <p:nvPicPr>
          <p:cNvPr id="40" name="图片 39"/>
          <p:cNvPicPr/>
          <p:nvPr/>
        </p:nvPicPr>
        <p:blipFill>
          <a:blip r:embed="rId3">
            <a:extLst>
              <a:ext uri="{28A0092B-C50C-407E-A947-70E740481C1C}">
                <a14:useLocalDpi xmlns:a14="http://schemas.microsoft.com/office/drawing/2010/main" val="0"/>
              </a:ext>
            </a:extLst>
          </a:blip>
          <a:srcRect/>
          <a:stretch>
            <a:fillRect/>
          </a:stretch>
        </p:blipFill>
        <p:spPr bwMode="auto">
          <a:xfrm>
            <a:off x="4716015" y="1484784"/>
            <a:ext cx="3907319" cy="4248472"/>
          </a:xfrm>
          <a:prstGeom prst="rect">
            <a:avLst/>
          </a:prstGeom>
          <a:noFill/>
          <a:ln>
            <a:noFill/>
          </a:ln>
        </p:spPr>
      </p:pic>
      <p:sp>
        <p:nvSpPr>
          <p:cNvPr id="5125" name="矩形 5124"/>
          <p:cNvSpPr/>
          <p:nvPr/>
        </p:nvSpPr>
        <p:spPr>
          <a:xfrm>
            <a:off x="1043607" y="5885338"/>
            <a:ext cx="3672407" cy="369332"/>
          </a:xfrm>
          <a:prstGeom prst="rect">
            <a:avLst/>
          </a:prstGeom>
        </p:spPr>
        <p:txBody>
          <a:bodyPr wrap="square">
            <a:spAutoFit/>
          </a:bodyPr>
          <a:lstStyle/>
          <a:p>
            <a:r>
              <a:rPr lang="zh-CN" altLang="zh-CN" dirty="0"/>
              <a:t>图6-27 “本地连接 属性</a:t>
            </a:r>
            <a:r>
              <a:rPr lang="zh-CN" altLang="zh-CN" dirty="0" smtClean="0"/>
              <a:t>”</a:t>
            </a:r>
            <a:r>
              <a:rPr lang="zh-CN" altLang="zh-CN" dirty="0"/>
              <a:t>对话框 </a:t>
            </a:r>
          </a:p>
        </p:txBody>
      </p:sp>
      <p:sp>
        <p:nvSpPr>
          <p:cNvPr id="5126" name="矩形 5125"/>
          <p:cNvSpPr/>
          <p:nvPr/>
        </p:nvSpPr>
        <p:spPr>
          <a:xfrm>
            <a:off x="4734978" y="5865535"/>
            <a:ext cx="4572000" cy="369332"/>
          </a:xfrm>
          <a:prstGeom prst="rect">
            <a:avLst/>
          </a:prstGeom>
        </p:spPr>
        <p:txBody>
          <a:bodyPr>
            <a:spAutoFit/>
          </a:bodyPr>
          <a:lstStyle/>
          <a:p>
            <a:r>
              <a:rPr lang="zh-CN" altLang="zh-CN" dirty="0" smtClean="0"/>
              <a:t>图</a:t>
            </a:r>
            <a:r>
              <a:rPr lang="zh-CN" altLang="zh-CN" dirty="0"/>
              <a:t>6-28 “TCP/IPv4属性”对话框</a:t>
            </a:r>
          </a:p>
        </p:txBody>
      </p:sp>
    </p:spTree>
    <p:extLst>
      <p:ext uri="{BB962C8B-B14F-4D97-AF65-F5344CB8AC3E}">
        <p14:creationId xmlns:p14="http://schemas.microsoft.com/office/powerpoint/2010/main" val="358507887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82</a:t>
            </a:fld>
            <a:endParaRPr lang="zh-CN" altLang="en-US"/>
          </a:p>
        </p:txBody>
      </p:sp>
      <p:sp>
        <p:nvSpPr>
          <p:cNvPr id="5" name="内容占位符 4"/>
          <p:cNvSpPr>
            <a:spLocks noGrp="1"/>
          </p:cNvSpPr>
          <p:nvPr>
            <p:ph sz="quarter" idx="1"/>
          </p:nvPr>
        </p:nvSpPr>
        <p:spPr/>
        <p:txBody>
          <a:bodyPr>
            <a:normAutofit/>
          </a:bodyPr>
          <a:lstStyle/>
          <a:p>
            <a:r>
              <a:rPr lang="zh-CN" altLang="zh-CN" b="1" dirty="0"/>
              <a:t>3．宽带拨号网络配置</a:t>
            </a:r>
          </a:p>
          <a:p>
            <a:pPr fontAlgn="ctr"/>
            <a:r>
              <a:rPr lang="zh-CN" altLang="zh-CN" sz="2000" dirty="0"/>
              <a:t>拨号网络是通过调制解调器和电话网建立一个网络连接，它遵循TCP/IP协议。拨号网络允许用户访问远程计算机上的资源，同样，也允许远程用户访问本地用户机器上的资源。在配置拨号网络之前，用户应从Internet服务商（ISP）处申请账号、密码和DNS服务器地址，以及上网所拨的服务器的电话号码。</a:t>
            </a:r>
          </a:p>
          <a:p>
            <a:pPr fontAlgn="ctr"/>
            <a:r>
              <a:rPr lang="zh-CN" altLang="zh-CN" sz="2000" dirty="0"/>
              <a:t>（1）安装调制解调器</a:t>
            </a:r>
          </a:p>
          <a:p>
            <a:pPr fontAlgn="ctr"/>
            <a:r>
              <a:rPr lang="zh-CN" altLang="zh-CN" sz="2000" dirty="0"/>
              <a:t>调制解调器和其他硬件的安装方法类似，但应注意安装的调制解调器是内置的还是外置的。如果是内置的，则将其直接插到主板上即可；如果是外置的，可以使用串口进行连接</a:t>
            </a:r>
            <a:r>
              <a:rPr lang="zh-CN" altLang="zh-CN" sz="2000" dirty="0" smtClean="0"/>
              <a:t>。</a:t>
            </a:r>
            <a:endParaRPr lang="zh-CN" altLang="zh-CN" sz="2000" dirty="0"/>
          </a:p>
        </p:txBody>
      </p:sp>
    </p:spTree>
    <p:extLst>
      <p:ext uri="{BB962C8B-B14F-4D97-AF65-F5344CB8AC3E}">
        <p14:creationId xmlns:p14="http://schemas.microsoft.com/office/powerpoint/2010/main" val="171615736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83</a:t>
            </a:fld>
            <a:endParaRPr lang="zh-CN" altLang="en-US"/>
          </a:p>
        </p:txBody>
      </p:sp>
      <p:pic>
        <p:nvPicPr>
          <p:cNvPr id="6" name="内容占位符 5"/>
          <p:cNvPicPr>
            <a:picLocks noGrp="1"/>
          </p:cNvPicPr>
          <p:nvPr>
            <p:ph sz="quarter" idx="1"/>
          </p:nvPr>
        </p:nvPicPr>
        <p:blipFill>
          <a:blip r:embed="rId2">
            <a:extLst>
              <a:ext uri="{28A0092B-C50C-407E-A947-70E740481C1C}">
                <a14:useLocalDpi xmlns:a14="http://schemas.microsoft.com/office/drawing/2010/main" val="0"/>
              </a:ext>
            </a:extLst>
          </a:blip>
          <a:stretch>
            <a:fillRect/>
          </a:stretch>
        </p:blipFill>
        <p:spPr>
          <a:xfrm>
            <a:off x="1917853" y="1973614"/>
            <a:ext cx="5102419" cy="4046186"/>
          </a:xfrm>
          <a:prstGeom prst="rect">
            <a:avLst/>
          </a:prstGeom>
        </p:spPr>
      </p:pic>
      <p:sp>
        <p:nvSpPr>
          <p:cNvPr id="7" name="矩形 6"/>
          <p:cNvSpPr/>
          <p:nvPr/>
        </p:nvSpPr>
        <p:spPr>
          <a:xfrm>
            <a:off x="2707547" y="6021288"/>
            <a:ext cx="3292889" cy="338554"/>
          </a:xfrm>
          <a:prstGeom prst="rect">
            <a:avLst/>
          </a:prstGeom>
        </p:spPr>
        <p:txBody>
          <a:bodyPr wrap="none">
            <a:spAutoFit/>
          </a:bodyPr>
          <a:lstStyle/>
          <a:p>
            <a:r>
              <a:rPr lang="zh-CN" altLang="zh-CN" sz="1600" dirty="0"/>
              <a:t>图6-29</a:t>
            </a:r>
            <a:r>
              <a:rPr lang="zh-CN" altLang="zh-CN" sz="1600" b="1" dirty="0"/>
              <a:t> </a:t>
            </a:r>
            <a:r>
              <a:rPr lang="zh-CN" altLang="zh-CN" sz="1600" dirty="0"/>
              <a:t>“设置连接或网络”对话框 </a:t>
            </a:r>
            <a:endParaRPr lang="zh-CN" altLang="en-US" sz="1600" dirty="0"/>
          </a:p>
        </p:txBody>
      </p:sp>
      <p:sp>
        <p:nvSpPr>
          <p:cNvPr id="5" name="矩形 4"/>
          <p:cNvSpPr/>
          <p:nvPr/>
        </p:nvSpPr>
        <p:spPr>
          <a:xfrm>
            <a:off x="899592" y="980728"/>
            <a:ext cx="7632848" cy="1323439"/>
          </a:xfrm>
          <a:prstGeom prst="rect">
            <a:avLst/>
          </a:prstGeom>
        </p:spPr>
        <p:txBody>
          <a:bodyPr wrap="square">
            <a:spAutoFit/>
          </a:bodyPr>
          <a:lstStyle/>
          <a:p>
            <a:pPr fontAlgn="ctr"/>
            <a:r>
              <a:rPr lang="zh-CN" altLang="zh-CN" sz="2000" dirty="0"/>
              <a:t>（2）添加拨号网络</a:t>
            </a:r>
          </a:p>
          <a:p>
            <a:pPr marL="342900" indent="-342900" fontAlgn="ctr">
              <a:buClr>
                <a:schemeClr val="accent1"/>
              </a:buClr>
              <a:buFont typeface="Arial" pitchFamily="34" charset="0"/>
              <a:buChar char="•"/>
            </a:pPr>
            <a:r>
              <a:rPr lang="zh-CN" altLang="zh-CN" sz="2000" dirty="0"/>
              <a:t>①如图6-26所示，选中“网络和共享中心”中的“设置新的连接或网络”图标，如图6-29所示。</a:t>
            </a:r>
          </a:p>
          <a:p>
            <a:endParaRPr lang="zh-CN" altLang="en-US" sz="2000" dirty="0"/>
          </a:p>
        </p:txBody>
      </p:sp>
    </p:spTree>
    <p:extLst>
      <p:ext uri="{BB962C8B-B14F-4D97-AF65-F5344CB8AC3E}">
        <p14:creationId xmlns:p14="http://schemas.microsoft.com/office/powerpoint/2010/main" val="192080192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84</a:t>
            </a:fld>
            <a:endParaRPr lang="zh-CN" altLang="en-US"/>
          </a:p>
        </p:txBody>
      </p:sp>
      <p:sp>
        <p:nvSpPr>
          <p:cNvPr id="5" name="内容占位符 4"/>
          <p:cNvSpPr>
            <a:spLocks noGrp="1"/>
          </p:cNvSpPr>
          <p:nvPr>
            <p:ph sz="quarter" idx="1"/>
          </p:nvPr>
        </p:nvSpPr>
        <p:spPr/>
        <p:txBody>
          <a:bodyPr>
            <a:normAutofit/>
          </a:bodyPr>
          <a:lstStyle/>
          <a:p>
            <a:r>
              <a:rPr lang="zh-CN" altLang="zh-CN" sz="2000" dirty="0"/>
              <a:t>②设置网络连接类型。如图6-30所示，选择连接到Internet上的方式。</a:t>
            </a:r>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2250936" y="1834746"/>
            <a:ext cx="5040560" cy="3996704"/>
          </a:xfrm>
          <a:prstGeom prst="rect">
            <a:avLst/>
          </a:prstGeom>
        </p:spPr>
      </p:pic>
      <p:sp>
        <p:nvSpPr>
          <p:cNvPr id="7" name="矩形 6"/>
          <p:cNvSpPr/>
          <p:nvPr/>
        </p:nvSpPr>
        <p:spPr>
          <a:xfrm>
            <a:off x="3335727" y="5795972"/>
            <a:ext cx="2870979" cy="338554"/>
          </a:xfrm>
          <a:prstGeom prst="rect">
            <a:avLst/>
          </a:prstGeom>
        </p:spPr>
        <p:txBody>
          <a:bodyPr wrap="none">
            <a:spAutoFit/>
          </a:bodyPr>
          <a:lstStyle/>
          <a:p>
            <a:pPr algn="ctr" fontAlgn="ctr"/>
            <a:r>
              <a:rPr lang="zh-CN" altLang="zh-CN" sz="1600" dirty="0"/>
              <a:t>图6-30  设置连接到Internet方式</a:t>
            </a:r>
          </a:p>
        </p:txBody>
      </p:sp>
    </p:spTree>
    <p:extLst>
      <p:ext uri="{BB962C8B-B14F-4D97-AF65-F5344CB8AC3E}">
        <p14:creationId xmlns:p14="http://schemas.microsoft.com/office/powerpoint/2010/main" val="415482594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6.3.4 </a:t>
            </a:r>
            <a:r>
              <a:rPr lang="zh-CN" altLang="zh-CN" b="1" dirty="0"/>
              <a:t>局域网组网</a:t>
            </a:r>
            <a:r>
              <a:rPr lang="zh-CN" altLang="zh-CN" b="1" dirty="0" smtClean="0"/>
              <a:t>基础</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85</a:t>
            </a:fld>
            <a:endParaRPr lang="zh-CN" altLang="en-US"/>
          </a:p>
        </p:txBody>
      </p:sp>
      <p:sp>
        <p:nvSpPr>
          <p:cNvPr id="5" name="内容占位符 4"/>
          <p:cNvSpPr>
            <a:spLocks noGrp="1"/>
          </p:cNvSpPr>
          <p:nvPr>
            <p:ph sz="quarter" idx="1"/>
          </p:nvPr>
        </p:nvSpPr>
        <p:spPr/>
        <p:txBody>
          <a:bodyPr>
            <a:normAutofit/>
          </a:bodyPr>
          <a:lstStyle/>
          <a:p>
            <a:r>
              <a:rPr lang="zh-CN" altLang="zh-CN" sz="2000" dirty="0"/>
              <a:t>③如图6-31所示，设置连接名称，进行有效用户的设置，输入ISP账号与密码，如果设置正确那么点击“宽带连接”图标并输入ISP账号与密码后就能访问Internet。</a:t>
            </a:r>
          </a:p>
          <a:p>
            <a:endParaRPr lang="zh-CN" altLang="en-US" dirty="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2627783" y="2468476"/>
            <a:ext cx="4360487" cy="3457469"/>
          </a:xfrm>
          <a:prstGeom prst="rect">
            <a:avLst/>
          </a:prstGeom>
        </p:spPr>
      </p:pic>
      <p:sp>
        <p:nvSpPr>
          <p:cNvPr id="7" name="矩形 6"/>
          <p:cNvSpPr/>
          <p:nvPr/>
        </p:nvSpPr>
        <p:spPr>
          <a:xfrm>
            <a:off x="3361821" y="5958572"/>
            <a:ext cx="2794355" cy="369332"/>
          </a:xfrm>
          <a:prstGeom prst="rect">
            <a:avLst/>
          </a:prstGeom>
        </p:spPr>
        <p:txBody>
          <a:bodyPr wrap="none">
            <a:spAutoFit/>
          </a:bodyPr>
          <a:lstStyle/>
          <a:p>
            <a:pPr fontAlgn="ctr"/>
            <a:r>
              <a:rPr lang="zh-CN" altLang="zh-CN" dirty="0"/>
              <a:t>图6-31  设置ISP账号与密码</a:t>
            </a:r>
          </a:p>
        </p:txBody>
      </p:sp>
    </p:spTree>
    <p:extLst>
      <p:ext uri="{BB962C8B-B14F-4D97-AF65-F5344CB8AC3E}">
        <p14:creationId xmlns:p14="http://schemas.microsoft.com/office/powerpoint/2010/main" val="403271266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6.4 Internet </a:t>
            </a:r>
            <a:r>
              <a:rPr lang="zh-CN" altLang="zh-CN" dirty="0"/>
              <a:t>技术与应用</a:t>
            </a:r>
            <a:endParaRPr lang="zh-CN" altLang="zh-CN" b="1" dirty="0"/>
          </a:p>
        </p:txBody>
      </p:sp>
      <p:sp>
        <p:nvSpPr>
          <p:cNvPr id="22" name="L 形 21"/>
          <p:cNvSpPr/>
          <p:nvPr/>
        </p:nvSpPr>
        <p:spPr>
          <a:xfrm rot="5400000">
            <a:off x="1093048" y="4186791"/>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任意多边形 22"/>
          <p:cNvSpPr/>
          <p:nvPr/>
        </p:nvSpPr>
        <p:spPr>
          <a:xfrm>
            <a:off x="828654" y="3169685"/>
            <a:ext cx="1429932" cy="1040079"/>
          </a:xfrm>
          <a:custGeom>
            <a:avLst/>
            <a:gdLst>
              <a:gd name="connsiteX0" fmla="*/ 0 w 1429932"/>
              <a:gd name="connsiteY0" fmla="*/ 0 h 1040079"/>
              <a:gd name="connsiteX1" fmla="*/ 1429932 w 1429932"/>
              <a:gd name="connsiteY1" fmla="*/ 0 h 1040079"/>
              <a:gd name="connsiteX2" fmla="*/ 1429932 w 1429932"/>
              <a:gd name="connsiteY2" fmla="*/ 1040079 h 1040079"/>
              <a:gd name="connsiteX3" fmla="*/ 0 w 1429932"/>
              <a:gd name="connsiteY3" fmla="*/ 1040079 h 1040079"/>
              <a:gd name="connsiteX4" fmla="*/ 0 w 1429932"/>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932" h="1040079">
                <a:moveTo>
                  <a:pt x="0" y="0"/>
                </a:moveTo>
                <a:lnTo>
                  <a:pt x="1429932" y="0"/>
                </a:lnTo>
                <a:lnTo>
                  <a:pt x="1429932"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6.4.1 Internet </a:t>
            </a:r>
            <a:r>
              <a:rPr lang="zh-CN" altLang="zh-CN" sz="2400" b="1" dirty="0"/>
              <a:t>的发展</a:t>
            </a:r>
          </a:p>
          <a:p>
            <a:pPr marL="285750" lvl="1" indent="0" algn="l" defTabSz="2889250">
              <a:lnSpc>
                <a:spcPct val="90000"/>
              </a:lnSpc>
              <a:spcBef>
                <a:spcPct val="0"/>
              </a:spcBef>
              <a:spcAft>
                <a:spcPct val="15000"/>
              </a:spcAft>
              <a:buChar char="••"/>
            </a:pPr>
            <a:endParaRPr lang="zh-CN" altLang="en-US" sz="2800" kern="1200" dirty="0"/>
          </a:p>
          <a:p>
            <a:pPr marL="285750" lvl="1" indent="0" algn="l" defTabSz="2889250">
              <a:lnSpc>
                <a:spcPct val="90000"/>
              </a:lnSpc>
              <a:spcBef>
                <a:spcPct val="0"/>
              </a:spcBef>
              <a:spcAft>
                <a:spcPct val="15000"/>
              </a:spcAft>
              <a:buChar char="••"/>
            </a:pPr>
            <a:endParaRPr lang="zh-CN" altLang="en-US" sz="2800" kern="1200" dirty="0"/>
          </a:p>
        </p:txBody>
      </p:sp>
      <p:sp>
        <p:nvSpPr>
          <p:cNvPr id="24" name="等腰三角形 23"/>
          <p:cNvSpPr/>
          <p:nvPr/>
        </p:nvSpPr>
        <p:spPr>
          <a:xfrm>
            <a:off x="2084618" y="4228392"/>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5" name="L 形 24"/>
          <p:cNvSpPr/>
          <p:nvPr/>
        </p:nvSpPr>
        <p:spPr>
          <a:xfrm rot="5400000">
            <a:off x="2586045" y="3867263"/>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6" name="任意多边形 25"/>
          <p:cNvSpPr/>
          <p:nvPr/>
        </p:nvSpPr>
        <p:spPr>
          <a:xfrm>
            <a:off x="2366904" y="2852941"/>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6.4.2 Internet</a:t>
            </a:r>
            <a:r>
              <a:rPr lang="zh-CN" altLang="zh-CN" sz="2400" b="1" dirty="0"/>
              <a:t>的特点</a:t>
            </a:r>
          </a:p>
        </p:txBody>
      </p:sp>
      <p:sp>
        <p:nvSpPr>
          <p:cNvPr id="27" name="等腰三角形 26"/>
          <p:cNvSpPr/>
          <p:nvPr/>
        </p:nvSpPr>
        <p:spPr>
          <a:xfrm>
            <a:off x="3638528" y="3929682"/>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8" name="L 形 27"/>
          <p:cNvSpPr/>
          <p:nvPr/>
        </p:nvSpPr>
        <p:spPr>
          <a:xfrm rot="5400000">
            <a:off x="4124625" y="3571249"/>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9" name="任意多边形 28"/>
          <p:cNvSpPr/>
          <p:nvPr/>
        </p:nvSpPr>
        <p:spPr>
          <a:xfrm>
            <a:off x="3849098" y="2492898"/>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6.4.3 Internet</a:t>
            </a:r>
            <a:r>
              <a:rPr lang="zh-CN" altLang="zh-CN" sz="2400" b="1" dirty="0"/>
              <a:t>的接入</a:t>
            </a:r>
          </a:p>
          <a:p>
            <a:pPr lvl="0" algn="l" rtl="0">
              <a:spcBef>
                <a:spcPct val="0"/>
              </a:spcBef>
            </a:pPr>
            <a:endParaRPr lang="zh-CN" altLang="en-US" sz="1700" kern="1200" dirty="0"/>
          </a:p>
        </p:txBody>
      </p:sp>
      <p:sp>
        <p:nvSpPr>
          <p:cNvPr id="30" name="等腰三角形 29"/>
          <p:cNvSpPr/>
          <p:nvPr/>
        </p:nvSpPr>
        <p:spPr>
          <a:xfrm>
            <a:off x="5159071" y="3634524"/>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1" name="L 形 30"/>
          <p:cNvSpPr/>
          <p:nvPr/>
        </p:nvSpPr>
        <p:spPr>
          <a:xfrm rot="5400000">
            <a:off x="5674875" y="3131889"/>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2" name="任意多边形 31"/>
          <p:cNvSpPr/>
          <p:nvPr/>
        </p:nvSpPr>
        <p:spPr>
          <a:xfrm>
            <a:off x="5412655" y="2163850"/>
            <a:ext cx="1495501" cy="1040079"/>
          </a:xfrm>
          <a:custGeom>
            <a:avLst/>
            <a:gdLst>
              <a:gd name="connsiteX0" fmla="*/ 0 w 1495501"/>
              <a:gd name="connsiteY0" fmla="*/ 0 h 1040079"/>
              <a:gd name="connsiteX1" fmla="*/ 1495501 w 1495501"/>
              <a:gd name="connsiteY1" fmla="*/ 0 h 1040079"/>
              <a:gd name="connsiteX2" fmla="*/ 1495501 w 1495501"/>
              <a:gd name="connsiteY2" fmla="*/ 1040079 h 1040079"/>
              <a:gd name="connsiteX3" fmla="*/ 0 w 1495501"/>
              <a:gd name="connsiteY3" fmla="*/ 1040079 h 1040079"/>
              <a:gd name="connsiteX4" fmla="*/ 0 w 1495501"/>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501" h="1040079">
                <a:moveTo>
                  <a:pt x="0" y="0"/>
                </a:moveTo>
                <a:lnTo>
                  <a:pt x="1495501" y="0"/>
                </a:lnTo>
                <a:lnTo>
                  <a:pt x="1495501"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6.4.4 </a:t>
            </a:r>
            <a:endParaRPr lang="en-US" altLang="zh-CN" sz="2400" b="1" dirty="0" smtClean="0"/>
          </a:p>
          <a:p>
            <a:r>
              <a:rPr lang="en-US" altLang="zh-CN" sz="2400" b="1" dirty="0" smtClean="0"/>
              <a:t>IP</a:t>
            </a:r>
            <a:r>
              <a:rPr lang="zh-CN" altLang="zh-CN" sz="2400" b="1" dirty="0" smtClean="0"/>
              <a:t>地址</a:t>
            </a:r>
            <a:endParaRPr lang="en-US" altLang="zh-CN" sz="2400" b="1" dirty="0" smtClean="0"/>
          </a:p>
          <a:p>
            <a:r>
              <a:rPr lang="zh-CN" altLang="zh-CN" sz="2400" b="1" dirty="0" smtClean="0"/>
              <a:t>与</a:t>
            </a:r>
            <a:r>
              <a:rPr lang="zh-CN" altLang="zh-CN" sz="2400" b="1" dirty="0"/>
              <a:t>域名</a:t>
            </a:r>
          </a:p>
          <a:p>
            <a:pPr lvl="0" algn="l" rtl="0">
              <a:spcBef>
                <a:spcPct val="0"/>
              </a:spcBef>
            </a:pPr>
            <a:endParaRPr lang="zh-CN" altLang="en-US" sz="2400" kern="1200" dirty="0">
              <a:latin typeface="华文隶书" pitchFamily="2" charset="-122"/>
              <a:ea typeface="华文隶书" pitchFamily="2" charset="-122"/>
            </a:endParaRPr>
          </a:p>
        </p:txBody>
      </p:sp>
      <p:sp>
        <p:nvSpPr>
          <p:cNvPr id="33" name="等腰三角形 32"/>
          <p:cNvSpPr/>
          <p:nvPr/>
        </p:nvSpPr>
        <p:spPr>
          <a:xfrm>
            <a:off x="6726944" y="3169685"/>
            <a:ext cx="223877" cy="223877"/>
          </a:xfrm>
          <a:prstGeom prst="triangle">
            <a:avLst>
              <a:gd name="adj" fmla="val 10000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4" name="L 形 33"/>
          <p:cNvSpPr/>
          <p:nvPr/>
        </p:nvSpPr>
        <p:spPr>
          <a:xfrm rot="5400000">
            <a:off x="7213041" y="2840952"/>
            <a:ext cx="789848" cy="1314289"/>
          </a:xfrm>
          <a:prstGeom prst="corner">
            <a:avLst>
              <a:gd name="adj1" fmla="val 16120"/>
              <a:gd name="adj2" fmla="val 161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35" name="任意多边形 34"/>
          <p:cNvSpPr/>
          <p:nvPr/>
        </p:nvSpPr>
        <p:spPr>
          <a:xfrm>
            <a:off x="6963763" y="1884865"/>
            <a:ext cx="1468875" cy="1040079"/>
          </a:xfrm>
          <a:custGeom>
            <a:avLst/>
            <a:gdLst>
              <a:gd name="connsiteX0" fmla="*/ 0 w 1468875"/>
              <a:gd name="connsiteY0" fmla="*/ 0 h 1040079"/>
              <a:gd name="connsiteX1" fmla="*/ 1468875 w 1468875"/>
              <a:gd name="connsiteY1" fmla="*/ 0 h 1040079"/>
              <a:gd name="connsiteX2" fmla="*/ 1468875 w 1468875"/>
              <a:gd name="connsiteY2" fmla="*/ 1040079 h 1040079"/>
              <a:gd name="connsiteX3" fmla="*/ 0 w 1468875"/>
              <a:gd name="connsiteY3" fmla="*/ 1040079 h 1040079"/>
              <a:gd name="connsiteX4" fmla="*/ 0 w 1468875"/>
              <a:gd name="connsiteY4" fmla="*/ 0 h 1040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875" h="1040079">
                <a:moveTo>
                  <a:pt x="0" y="0"/>
                </a:moveTo>
                <a:lnTo>
                  <a:pt x="1468875" y="0"/>
                </a:lnTo>
                <a:lnTo>
                  <a:pt x="1468875" y="1040079"/>
                </a:lnTo>
                <a:lnTo>
                  <a:pt x="0" y="104007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r>
              <a:rPr lang="en-US" altLang="zh-CN" sz="2400" b="1" dirty="0"/>
              <a:t>6.4.5 Internet</a:t>
            </a:r>
            <a:r>
              <a:rPr lang="zh-CN" altLang="zh-CN" sz="2400" b="1" dirty="0"/>
              <a:t>的应用</a:t>
            </a:r>
          </a:p>
          <a:p>
            <a:pPr lvl="0" algn="l" rtl="0">
              <a:spcBef>
                <a:spcPct val="0"/>
              </a:spcBef>
            </a:pPr>
            <a:endParaRPr lang="zh-CN" altLang="en-US" sz="1700" kern="1200" dirty="0"/>
          </a:p>
        </p:txBody>
      </p:sp>
      <p:sp>
        <p:nvSpPr>
          <p:cNvPr id="4" name="页脚占位符 3"/>
          <p:cNvSpPr>
            <a:spLocks noGrp="1"/>
          </p:cNvSpPr>
          <p:nvPr>
            <p:ph type="ftr" sz="quarter" idx="11"/>
          </p:nvPr>
        </p:nvSpPr>
        <p:spPr/>
        <p:txBody>
          <a:bodyPr/>
          <a:lstStyle/>
          <a:p>
            <a:r>
              <a:rPr lang="zh-CN" altLang="en-US" b="1" dirty="0" smtClean="0">
                <a:latin typeface="华文隶书" pitchFamily="2" charset="-122"/>
                <a:ea typeface="华文隶书" pitchFamily="2" charset="-122"/>
              </a:rPr>
              <a:t>第</a:t>
            </a:r>
            <a:r>
              <a:rPr lang="en-US" altLang="zh-CN" b="1" dirty="0" smtClean="0">
                <a:latin typeface="华文隶书" pitchFamily="2" charset="-122"/>
                <a:ea typeface="华文隶书" pitchFamily="2" charset="-122"/>
              </a:rPr>
              <a:t>6</a:t>
            </a:r>
            <a:r>
              <a:rPr lang="zh-CN" altLang="en-US" b="1" dirty="0" smtClean="0">
                <a:latin typeface="华文隶书" pitchFamily="2" charset="-122"/>
                <a:ea typeface="华文隶书" pitchFamily="2" charset="-122"/>
              </a:rPr>
              <a:t>章 计算机网络与</a:t>
            </a:r>
            <a:r>
              <a:rPr lang="en-US" altLang="zh-CN" b="1" dirty="0" smtClean="0">
                <a:latin typeface="华文隶书" pitchFamily="2" charset="-122"/>
                <a:ea typeface="华文隶书" pitchFamily="2" charset="-122"/>
              </a:rPr>
              <a:t>Internet</a:t>
            </a:r>
            <a:r>
              <a:rPr lang="zh-CN" altLang="en-US" b="1" dirty="0" smtClean="0">
                <a:latin typeface="华文隶书" pitchFamily="2" charset="-122"/>
                <a:ea typeface="华文隶书" pitchFamily="2" charset="-122"/>
              </a:rPr>
              <a:t>应用</a:t>
            </a:r>
            <a:endParaRPr lang="zh-CN" altLang="en-US" b="1" dirty="0">
              <a:latin typeface="华文隶书" pitchFamily="2" charset="-122"/>
              <a:ea typeface="华文隶书" pitchFamily="2" charset="-122"/>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t>86</a:t>
            </a:fld>
            <a:endParaRPr lang="zh-CN" altLang="en-US"/>
          </a:p>
        </p:txBody>
      </p:sp>
    </p:spTree>
    <p:extLst>
      <p:ext uri="{BB962C8B-B14F-4D97-AF65-F5344CB8AC3E}">
        <p14:creationId xmlns:p14="http://schemas.microsoft.com/office/powerpoint/2010/main" val="1630934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500"/>
                                        <p:tgtEl>
                                          <p:spTgt spid="2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down)">
                                      <p:cBhvr>
                                        <p:cTn id="23" dur="500"/>
                                        <p:tgtEl>
                                          <p:spTgt spid="26"/>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down)">
                                      <p:cBhvr>
                                        <p:cTn id="43" dur="500"/>
                                        <p:tgtEl>
                                          <p:spTgt spid="3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down)">
                                      <p:cBhvr>
                                        <p:cTn id="47" dur="500"/>
                                        <p:tgtEl>
                                          <p:spTgt spid="32"/>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down)">
                                      <p:cBhvr>
                                        <p:cTn id="55" dur="500"/>
                                        <p:tgtEl>
                                          <p:spTgt spid="34"/>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down)">
                                      <p:cBhvr>
                                        <p:cTn id="5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29" grpId="0"/>
      <p:bldP spid="32" grpId="0"/>
      <p:bldP spid="3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6.4.1 Internet </a:t>
            </a:r>
            <a:r>
              <a:rPr lang="zh-CN" altLang="zh-CN" b="1" dirty="0"/>
              <a:t>的</a:t>
            </a:r>
            <a:r>
              <a:rPr lang="zh-CN" altLang="zh-CN" b="1" dirty="0" smtClean="0"/>
              <a:t>发展</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87</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888186670"/>
              </p:ext>
            </p:extLst>
          </p:nvPr>
        </p:nvGraphicFramePr>
        <p:xfrm>
          <a:off x="914400" y="1268760"/>
          <a:ext cx="7772400" cy="4751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27584" y="818128"/>
            <a:ext cx="7920880" cy="738664"/>
          </a:xfrm>
          <a:prstGeom prst="rect">
            <a:avLst/>
          </a:prstGeom>
          <a:noFill/>
        </p:spPr>
        <p:txBody>
          <a:bodyPr wrap="square" rtlCol="0">
            <a:spAutoFit/>
          </a:bodyPr>
          <a:lstStyle/>
          <a:p>
            <a:pPr lvl="0"/>
            <a:r>
              <a:rPr lang="en-US" altLang="zh-CN" sz="2400" b="1" dirty="0"/>
              <a:t>1. Internet</a:t>
            </a:r>
            <a:r>
              <a:rPr lang="zh-CN" altLang="zh-CN" sz="2400" b="1" dirty="0"/>
              <a:t>的形成与发展</a:t>
            </a:r>
            <a:endParaRPr lang="zh-CN" altLang="zh-CN" sz="2400" dirty="0"/>
          </a:p>
          <a:p>
            <a:endParaRPr lang="zh-CN" altLang="en-US" dirty="0"/>
          </a:p>
        </p:txBody>
      </p:sp>
    </p:spTree>
    <p:extLst>
      <p:ext uri="{BB962C8B-B14F-4D97-AF65-F5344CB8AC3E}">
        <p14:creationId xmlns:p14="http://schemas.microsoft.com/office/powerpoint/2010/main" val="285269080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r>
              <a:rPr lang="en-US" altLang="zh-CN" sz="3600" b="1" dirty="0"/>
              <a:t>6.4.1 Internet </a:t>
            </a:r>
            <a:r>
              <a:rPr lang="zh-CN" altLang="zh-CN" sz="3600" b="1" dirty="0"/>
              <a:t>的</a:t>
            </a:r>
            <a:r>
              <a:rPr lang="zh-CN" altLang="zh-CN" sz="3600" b="1" dirty="0" smtClean="0"/>
              <a:t>发展</a:t>
            </a:r>
            <a:r>
              <a:rPr lang="zh-CN" altLang="en-US" sz="3600" b="1" dirty="0"/>
              <a:t>（续）</a:t>
            </a:r>
            <a:endParaRPr lang="zh-CN" altLang="en-US" sz="3600"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88</a:t>
            </a:fld>
            <a:endParaRPr lang="zh-CN" altLang="en-US"/>
          </a:p>
        </p:txBody>
      </p:sp>
      <p:grpSp>
        <p:nvGrpSpPr>
          <p:cNvPr id="7" name="组合 6"/>
          <p:cNvGrpSpPr/>
          <p:nvPr/>
        </p:nvGrpSpPr>
        <p:grpSpPr>
          <a:xfrm>
            <a:off x="914400" y="1052736"/>
            <a:ext cx="7772400" cy="5040559"/>
            <a:chOff x="914400" y="1670774"/>
            <a:chExt cx="7772400" cy="4011438"/>
          </a:xfrm>
        </p:grpSpPr>
        <p:sp>
          <p:nvSpPr>
            <p:cNvPr id="8" name="任意多边形 7"/>
            <p:cNvSpPr/>
            <p:nvPr/>
          </p:nvSpPr>
          <p:spPr>
            <a:xfrm>
              <a:off x="914400" y="1670774"/>
              <a:ext cx="7772400" cy="675675"/>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1977-1979</a:t>
              </a:r>
              <a:r>
                <a:rPr lang="zh-CN" sz="1800" kern="1200" dirty="0" smtClean="0"/>
                <a:t>年，</a:t>
              </a:r>
              <a:r>
                <a:rPr lang="en-US" sz="1800" kern="1200" dirty="0" smtClean="0"/>
                <a:t>ARPANET</a:t>
              </a:r>
              <a:r>
                <a:rPr lang="zh-CN" sz="1800" kern="1200" dirty="0" smtClean="0"/>
                <a:t>推出了如今形式的</a:t>
              </a:r>
              <a:r>
                <a:rPr lang="en-US" sz="1800" kern="1200" dirty="0" smtClean="0"/>
                <a:t>TCP/IP</a:t>
              </a:r>
              <a:r>
                <a:rPr lang="zh-CN" sz="1800" kern="1200" dirty="0" smtClean="0"/>
                <a:t>体系结构和协议。</a:t>
              </a:r>
              <a:endParaRPr lang="zh-CN" sz="1800" kern="1200" dirty="0"/>
            </a:p>
          </p:txBody>
        </p:sp>
        <p:sp>
          <p:nvSpPr>
            <p:cNvPr id="9" name="任意多边形 8"/>
            <p:cNvSpPr/>
            <p:nvPr/>
          </p:nvSpPr>
          <p:spPr>
            <a:xfrm>
              <a:off x="914400" y="2360850"/>
              <a:ext cx="7772400" cy="570662"/>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1980</a:t>
              </a:r>
              <a:r>
                <a:rPr lang="zh-CN" sz="1800" kern="1200" dirty="0" smtClean="0"/>
                <a:t>年前后，</a:t>
              </a:r>
              <a:r>
                <a:rPr lang="en-US" sz="1800" kern="1200" dirty="0" smtClean="0"/>
                <a:t>ARPANET</a:t>
              </a:r>
              <a:r>
                <a:rPr lang="zh-CN" sz="1800" kern="1200" dirty="0" smtClean="0"/>
                <a:t>上的所有计算机开始了</a:t>
              </a:r>
              <a:r>
                <a:rPr lang="en-US" sz="1800" kern="1200" dirty="0" smtClean="0"/>
                <a:t>TCP/IP</a:t>
              </a:r>
              <a:r>
                <a:rPr lang="zh-CN" sz="1800" kern="1200" dirty="0" smtClean="0"/>
                <a:t>协议的转换工作，并以</a:t>
              </a:r>
              <a:r>
                <a:rPr lang="en-US" sz="1800" kern="1200" dirty="0" smtClean="0"/>
                <a:t>ARPANET</a:t>
              </a:r>
              <a:r>
                <a:rPr lang="zh-CN" sz="1800" kern="1200" dirty="0" smtClean="0"/>
                <a:t>为主干网建立了初期的</a:t>
              </a:r>
              <a:r>
                <a:rPr lang="en-US" sz="1800" kern="1200" dirty="0" smtClean="0"/>
                <a:t>Internet</a:t>
              </a:r>
              <a:r>
                <a:rPr lang="zh-CN" sz="1800" kern="1200" dirty="0" smtClean="0"/>
                <a:t>。</a:t>
              </a:r>
              <a:endParaRPr lang="zh-CN" sz="1800" kern="1200" dirty="0"/>
            </a:p>
          </p:txBody>
        </p:sp>
        <p:sp>
          <p:nvSpPr>
            <p:cNvPr id="10" name="任意多边形 9"/>
            <p:cNvSpPr/>
            <p:nvPr/>
          </p:nvSpPr>
          <p:spPr>
            <a:xfrm>
              <a:off x="914400" y="2931512"/>
              <a:ext cx="7772400" cy="680476"/>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1983</a:t>
              </a:r>
              <a:r>
                <a:rPr lang="zh-CN" sz="1800" kern="1200" dirty="0" smtClean="0"/>
                <a:t>年，</a:t>
              </a:r>
              <a:r>
                <a:rPr lang="en-US" sz="1800" kern="1200" dirty="0" smtClean="0"/>
                <a:t>ARPANET</a:t>
              </a:r>
              <a:r>
                <a:rPr lang="zh-CN" sz="1800" kern="1200" dirty="0" smtClean="0"/>
                <a:t>的全部计算机完成了向</a:t>
              </a:r>
              <a:r>
                <a:rPr lang="en-US" sz="1800" kern="1200" dirty="0" smtClean="0"/>
                <a:t>TCP/IP</a:t>
              </a:r>
              <a:r>
                <a:rPr lang="zh-CN" sz="1800" kern="1200" dirty="0" smtClean="0"/>
                <a:t>的转换，并在</a:t>
              </a:r>
              <a:r>
                <a:rPr lang="en-US" sz="1800" kern="1200" dirty="0" smtClean="0"/>
                <a:t> UNIX</a:t>
              </a:r>
              <a:r>
                <a:rPr lang="zh-CN" sz="1800" kern="1200" dirty="0" smtClean="0"/>
                <a:t>（</a:t>
              </a:r>
              <a:r>
                <a:rPr lang="en-US" sz="1800" kern="1200" dirty="0" smtClean="0"/>
                <a:t>BSD4.1</a:t>
              </a:r>
              <a:r>
                <a:rPr lang="zh-CN" sz="1800" kern="1200" dirty="0" smtClean="0"/>
                <a:t>）上实现了</a:t>
              </a:r>
              <a:r>
                <a:rPr lang="en-US" sz="1800" kern="1200" dirty="0" smtClean="0"/>
                <a:t>TCP/IP</a:t>
              </a:r>
              <a:r>
                <a:rPr lang="zh-CN" sz="1800" kern="1200" dirty="0" smtClean="0"/>
                <a:t>。</a:t>
              </a:r>
              <a:r>
                <a:rPr lang="en-US" sz="1800" kern="1200" dirty="0" smtClean="0"/>
                <a:t>ARPANET</a:t>
              </a:r>
              <a:r>
                <a:rPr lang="zh-CN" sz="1800" kern="1200" dirty="0" smtClean="0"/>
                <a:t>在技术上最大的贡献就是</a:t>
              </a:r>
              <a:r>
                <a:rPr lang="en-US" sz="1800" kern="1200" dirty="0" smtClean="0"/>
                <a:t>TCP/IP</a:t>
              </a:r>
              <a:r>
                <a:rPr lang="zh-CN" sz="1800" kern="1200" dirty="0" smtClean="0"/>
                <a:t>协议的开发和应用。</a:t>
              </a:r>
              <a:r>
                <a:rPr lang="en-US" sz="1800" kern="1200" dirty="0" smtClean="0"/>
                <a:t>2</a:t>
              </a:r>
              <a:r>
                <a:rPr lang="zh-CN" sz="1800" kern="1200" dirty="0" smtClean="0"/>
                <a:t>个著名的科学教育网</a:t>
              </a:r>
              <a:r>
                <a:rPr lang="en-US" sz="1800" kern="1200" dirty="0" smtClean="0"/>
                <a:t>CSNET</a:t>
              </a:r>
              <a:r>
                <a:rPr lang="zh-CN" sz="1800" kern="1200" dirty="0" smtClean="0"/>
                <a:t>和</a:t>
              </a:r>
              <a:r>
                <a:rPr lang="en-US" sz="1800" kern="1200" dirty="0" smtClean="0"/>
                <a:t>BITNET</a:t>
              </a:r>
              <a:r>
                <a:rPr lang="zh-CN" sz="1800" kern="1200" dirty="0" smtClean="0"/>
                <a:t>先后建立。</a:t>
              </a:r>
              <a:endParaRPr lang="zh-CN" sz="1800" kern="1200" dirty="0"/>
            </a:p>
          </p:txBody>
        </p:sp>
        <p:sp>
          <p:nvSpPr>
            <p:cNvPr id="11" name="任意多边形 10"/>
            <p:cNvSpPr/>
            <p:nvPr/>
          </p:nvSpPr>
          <p:spPr>
            <a:xfrm>
              <a:off x="914400" y="3619187"/>
              <a:ext cx="7772400" cy="675675"/>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1984</a:t>
              </a:r>
              <a:r>
                <a:rPr lang="zh-CN" sz="1800" kern="1200" dirty="0" smtClean="0"/>
                <a:t>年，美国国家科学基金会</a:t>
              </a:r>
              <a:r>
                <a:rPr lang="en-US" sz="1800" kern="1200" dirty="0" smtClean="0"/>
                <a:t>NSF</a:t>
              </a:r>
              <a:r>
                <a:rPr lang="zh-CN" sz="1800" kern="1200" dirty="0" smtClean="0"/>
                <a:t>规划建立了</a:t>
              </a:r>
              <a:r>
                <a:rPr lang="en-US" sz="1800" kern="1200" dirty="0" smtClean="0"/>
                <a:t>13</a:t>
              </a:r>
              <a:r>
                <a:rPr lang="zh-CN" sz="1800" kern="1200" dirty="0" smtClean="0"/>
                <a:t>个国家超级计算中心及国家教育科技网。随后替代了</a:t>
              </a:r>
              <a:r>
                <a:rPr lang="en-US" sz="1800" kern="1200" dirty="0" smtClean="0"/>
                <a:t>ARPANET</a:t>
              </a:r>
              <a:r>
                <a:rPr lang="zh-CN" sz="1800" kern="1200" dirty="0" smtClean="0"/>
                <a:t>的骨干地位。</a:t>
              </a:r>
              <a:endParaRPr lang="zh-CN" sz="1800" kern="1200" dirty="0"/>
            </a:p>
          </p:txBody>
        </p:sp>
        <p:sp>
          <p:nvSpPr>
            <p:cNvPr id="12" name="任意多边形 11"/>
            <p:cNvSpPr/>
            <p:nvPr/>
          </p:nvSpPr>
          <p:spPr>
            <a:xfrm>
              <a:off x="914400" y="4306862"/>
              <a:ext cx="7772400" cy="563463"/>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1988</a:t>
              </a:r>
              <a:r>
                <a:rPr lang="zh-CN" sz="1800" kern="1200" dirty="0" smtClean="0"/>
                <a:t>年</a:t>
              </a:r>
              <a:r>
                <a:rPr lang="en-US" sz="1800" kern="1200" dirty="0" smtClean="0"/>
                <a:t>Internet</a:t>
              </a:r>
              <a:r>
                <a:rPr lang="zh-CN" sz="1800" kern="1200" dirty="0" smtClean="0"/>
                <a:t>开始对外开放。</a:t>
              </a:r>
              <a:endParaRPr lang="zh-CN" sz="1800" kern="1200" dirty="0"/>
            </a:p>
          </p:txBody>
        </p:sp>
        <p:sp>
          <p:nvSpPr>
            <p:cNvPr id="13" name="任意多边形 12"/>
            <p:cNvSpPr/>
            <p:nvPr/>
          </p:nvSpPr>
          <p:spPr>
            <a:xfrm>
              <a:off x="914400" y="4879925"/>
              <a:ext cx="7772400" cy="802287"/>
            </a:xfrm>
            <a:custGeom>
              <a:avLst/>
              <a:gdLst>
                <a:gd name="connsiteX0" fmla="*/ 0 w 7772400"/>
                <a:gd name="connsiteY0" fmla="*/ 112615 h 675675"/>
                <a:gd name="connsiteX1" fmla="*/ 112615 w 7772400"/>
                <a:gd name="connsiteY1" fmla="*/ 0 h 675675"/>
                <a:gd name="connsiteX2" fmla="*/ 7659785 w 7772400"/>
                <a:gd name="connsiteY2" fmla="*/ 0 h 675675"/>
                <a:gd name="connsiteX3" fmla="*/ 7772400 w 7772400"/>
                <a:gd name="connsiteY3" fmla="*/ 112615 h 675675"/>
                <a:gd name="connsiteX4" fmla="*/ 7772400 w 7772400"/>
                <a:gd name="connsiteY4" fmla="*/ 563060 h 675675"/>
                <a:gd name="connsiteX5" fmla="*/ 7659785 w 7772400"/>
                <a:gd name="connsiteY5" fmla="*/ 675675 h 675675"/>
                <a:gd name="connsiteX6" fmla="*/ 112615 w 7772400"/>
                <a:gd name="connsiteY6" fmla="*/ 675675 h 675675"/>
                <a:gd name="connsiteX7" fmla="*/ 0 w 7772400"/>
                <a:gd name="connsiteY7" fmla="*/ 563060 h 675675"/>
                <a:gd name="connsiteX8" fmla="*/ 0 w 7772400"/>
                <a:gd name="connsiteY8" fmla="*/ 112615 h 67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75675">
                  <a:moveTo>
                    <a:pt x="0" y="112615"/>
                  </a:moveTo>
                  <a:cubicBezTo>
                    <a:pt x="0" y="50419"/>
                    <a:pt x="50419" y="0"/>
                    <a:pt x="112615" y="0"/>
                  </a:cubicBezTo>
                  <a:lnTo>
                    <a:pt x="7659785" y="0"/>
                  </a:lnTo>
                  <a:cubicBezTo>
                    <a:pt x="7721981" y="0"/>
                    <a:pt x="7772400" y="50419"/>
                    <a:pt x="7772400" y="112615"/>
                  </a:cubicBezTo>
                  <a:lnTo>
                    <a:pt x="7772400" y="563060"/>
                  </a:lnTo>
                  <a:cubicBezTo>
                    <a:pt x="7772400" y="625256"/>
                    <a:pt x="7721981" y="675675"/>
                    <a:pt x="7659785" y="675675"/>
                  </a:cubicBezTo>
                  <a:lnTo>
                    <a:pt x="112615" y="675675"/>
                  </a:lnTo>
                  <a:cubicBezTo>
                    <a:pt x="50419" y="675675"/>
                    <a:pt x="0" y="625256"/>
                    <a:pt x="0" y="563060"/>
                  </a:cubicBezTo>
                  <a:lnTo>
                    <a:pt x="0" y="112615"/>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1564" tIns="101564" rIns="101564" bIns="101564" numCol="1" spcCol="1270" anchor="ctr" anchorCtr="0">
              <a:noAutofit/>
            </a:bodyPr>
            <a:lstStyle/>
            <a:p>
              <a:pPr lvl="0" algn="l" defTabSz="800100" rtl="0">
                <a:lnSpc>
                  <a:spcPct val="90000"/>
                </a:lnSpc>
                <a:spcBef>
                  <a:spcPct val="0"/>
                </a:spcBef>
                <a:spcAft>
                  <a:spcPct val="35000"/>
                </a:spcAft>
              </a:pPr>
              <a:r>
                <a:rPr lang="en-US" sz="1800" kern="1200" dirty="0" smtClean="0"/>
                <a:t>1991</a:t>
              </a:r>
              <a:r>
                <a:rPr lang="zh-CN" sz="1800" kern="1200" dirty="0" smtClean="0"/>
                <a:t>年</a:t>
              </a:r>
              <a:r>
                <a:rPr lang="en-US" sz="1800" kern="1200" dirty="0" smtClean="0"/>
                <a:t>6</a:t>
              </a:r>
              <a:r>
                <a:rPr lang="zh-CN" sz="1800" kern="1200" dirty="0" smtClean="0"/>
                <a:t>月，在连通</a:t>
              </a:r>
              <a:r>
                <a:rPr lang="en-US" sz="1800" kern="1200" dirty="0" smtClean="0"/>
                <a:t>Internet</a:t>
              </a:r>
              <a:r>
                <a:rPr lang="zh-CN" sz="1800" kern="1200" dirty="0" smtClean="0"/>
                <a:t>的计算机中，商业用户首次超过了学术界用户，商业机构一踏入</a:t>
              </a:r>
              <a:r>
                <a:rPr lang="en-US" sz="1800" kern="1200" dirty="0" smtClean="0"/>
                <a:t>Internet</a:t>
              </a:r>
              <a:r>
                <a:rPr lang="zh-CN" sz="1800" kern="1200" dirty="0" smtClean="0"/>
                <a:t>这一陌生世界，很快发现了它在通信、资料检索、客户服务等方面的巨大潜力。于是世界各地的无数企业纷纷涌入</a:t>
              </a:r>
              <a:r>
                <a:rPr lang="en-US" sz="1800" kern="1200" dirty="0" smtClean="0"/>
                <a:t>Internet</a:t>
              </a:r>
              <a:r>
                <a:rPr lang="zh-CN" sz="1800" kern="1200" dirty="0" smtClean="0"/>
                <a:t>，带来了</a:t>
              </a:r>
              <a:r>
                <a:rPr lang="en-US" sz="1800" kern="1200" dirty="0" smtClean="0"/>
                <a:t>Internet</a:t>
              </a:r>
              <a:r>
                <a:rPr lang="zh-CN" sz="1800" kern="1200" dirty="0" smtClean="0"/>
                <a:t>发展史上的一个新的飞跃。</a:t>
              </a:r>
              <a:endParaRPr lang="zh-CN" sz="1800" kern="1200" dirty="0"/>
            </a:p>
          </p:txBody>
        </p:sp>
      </p:grpSp>
    </p:spTree>
    <p:extLst>
      <p:ext uri="{BB962C8B-B14F-4D97-AF65-F5344CB8AC3E}">
        <p14:creationId xmlns:p14="http://schemas.microsoft.com/office/powerpoint/2010/main" val="169746645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6.4.1 Internet </a:t>
            </a:r>
            <a:r>
              <a:rPr lang="zh-CN" altLang="zh-CN" b="1" dirty="0"/>
              <a:t>的</a:t>
            </a:r>
            <a:r>
              <a:rPr lang="zh-CN" altLang="zh-CN" b="1" dirty="0" smtClean="0"/>
              <a:t>发展</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89</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961172741"/>
              </p:ext>
            </p:extLst>
          </p:nvPr>
        </p:nvGraphicFramePr>
        <p:xfrm>
          <a:off x="865820" y="1292860"/>
          <a:ext cx="7954652" cy="55710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27584" y="692696"/>
            <a:ext cx="7848872" cy="1200329"/>
          </a:xfrm>
          <a:prstGeom prst="rect">
            <a:avLst/>
          </a:prstGeom>
          <a:noFill/>
        </p:spPr>
        <p:txBody>
          <a:bodyPr wrap="square" rtlCol="0">
            <a:spAutoFit/>
          </a:bodyPr>
          <a:lstStyle/>
          <a:p>
            <a:pPr lvl="0"/>
            <a:r>
              <a:rPr lang="en-US" altLang="zh-CN" b="1" dirty="0"/>
              <a:t>2. Internet</a:t>
            </a:r>
            <a:r>
              <a:rPr lang="zh-CN" altLang="zh-CN" b="1" dirty="0"/>
              <a:t>在中国的</a:t>
            </a:r>
            <a:r>
              <a:rPr lang="zh-CN" altLang="zh-CN" b="1" dirty="0" smtClean="0"/>
              <a:t>发展</a:t>
            </a:r>
            <a:endParaRPr lang="en-US" altLang="zh-CN" b="1" dirty="0" smtClean="0"/>
          </a:p>
          <a:p>
            <a:r>
              <a:rPr lang="en-US" altLang="zh-CN" dirty="0"/>
              <a:t>Internet</a:t>
            </a:r>
            <a:r>
              <a:rPr lang="zh-CN" altLang="zh-CN" dirty="0"/>
              <a:t>在中国的发展历程可以大略地划分为三个阶段：</a:t>
            </a:r>
          </a:p>
          <a:p>
            <a:pPr lvl="0"/>
            <a:endParaRPr lang="zh-CN" altLang="zh-CN" dirty="0"/>
          </a:p>
          <a:p>
            <a:endParaRPr lang="zh-CN" altLang="en-US" dirty="0"/>
          </a:p>
        </p:txBody>
      </p:sp>
    </p:spTree>
    <p:extLst>
      <p:ext uri="{BB962C8B-B14F-4D97-AF65-F5344CB8AC3E}">
        <p14:creationId xmlns:p14="http://schemas.microsoft.com/office/powerpoint/2010/main" val="345762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6">
                                            <p:graphicEl>
                                              <a:dgm id="{C3E3FA79-CE94-4AEA-BD5E-4189E96DBF57}"/>
                                            </p:graphicEl>
                                          </p:spTgt>
                                        </p:tgtEl>
                                        <p:attrNameLst>
                                          <p:attrName>style.visibility</p:attrName>
                                        </p:attrNameLst>
                                      </p:cBhvr>
                                      <p:to>
                                        <p:strVal val="visible"/>
                                      </p:to>
                                    </p:set>
                                    <p:animEffect transition="in" filter="randombar(horizontal)">
                                      <p:cBhvr>
                                        <p:cTn id="11" dur="500"/>
                                        <p:tgtEl>
                                          <p:spTgt spid="6">
                                            <p:graphicEl>
                                              <a:dgm id="{C3E3FA79-CE94-4AEA-BD5E-4189E96DBF57}"/>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6">
                                            <p:graphicEl>
                                              <a:dgm id="{B4568FCC-2F5E-400F-B5DB-B318E7F509FF}"/>
                                            </p:graphicEl>
                                          </p:spTgt>
                                        </p:tgtEl>
                                        <p:attrNameLst>
                                          <p:attrName>style.visibility</p:attrName>
                                        </p:attrNameLst>
                                      </p:cBhvr>
                                      <p:to>
                                        <p:strVal val="visible"/>
                                      </p:to>
                                    </p:set>
                                    <p:animEffect transition="in" filter="randombar(horizontal)">
                                      <p:cBhvr>
                                        <p:cTn id="16" dur="500"/>
                                        <p:tgtEl>
                                          <p:spTgt spid="6">
                                            <p:graphicEl>
                                              <a:dgm id="{B4568FCC-2F5E-400F-B5DB-B318E7F509FF}"/>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graphicEl>
                                              <a:dgm id="{9AF568BA-F709-4CAC-938D-971F119C8C78}"/>
                                            </p:graphicEl>
                                          </p:spTgt>
                                        </p:tgtEl>
                                        <p:attrNameLst>
                                          <p:attrName>style.visibility</p:attrName>
                                        </p:attrNameLst>
                                      </p:cBhvr>
                                      <p:to>
                                        <p:strVal val="visible"/>
                                      </p:to>
                                    </p:set>
                                    <p:animEffect transition="in" filter="randombar(horizontal)">
                                      <p:cBhvr>
                                        <p:cTn id="21" dur="500"/>
                                        <p:tgtEl>
                                          <p:spTgt spid="6">
                                            <p:graphicEl>
                                              <a:dgm id="{9AF568BA-F709-4CAC-938D-971F119C8C78}"/>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6">
                                            <p:graphicEl>
                                              <a:dgm id="{5EB301E1-4E7D-472F-9275-41E6498BAA60}"/>
                                            </p:graphicEl>
                                          </p:spTgt>
                                        </p:tgtEl>
                                        <p:attrNameLst>
                                          <p:attrName>style.visibility</p:attrName>
                                        </p:attrNameLst>
                                      </p:cBhvr>
                                      <p:to>
                                        <p:strVal val="visible"/>
                                      </p:to>
                                    </p:set>
                                    <p:animEffect transition="in" filter="randombar(horizontal)">
                                      <p:cBhvr>
                                        <p:cTn id="26" dur="500"/>
                                        <p:tgtEl>
                                          <p:spTgt spid="6">
                                            <p:graphicEl>
                                              <a:dgm id="{5EB301E1-4E7D-472F-9275-41E6498BAA60}"/>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6">
                                            <p:graphicEl>
                                              <a:dgm id="{C451F9CF-DD97-4A87-9C4B-B3347D77A3B8}"/>
                                            </p:graphicEl>
                                          </p:spTgt>
                                        </p:tgtEl>
                                        <p:attrNameLst>
                                          <p:attrName>style.visibility</p:attrName>
                                        </p:attrNameLst>
                                      </p:cBhvr>
                                      <p:to>
                                        <p:strVal val="visible"/>
                                      </p:to>
                                    </p:set>
                                    <p:animEffect transition="in" filter="randombar(horizontal)">
                                      <p:cBhvr>
                                        <p:cTn id="31" dur="500"/>
                                        <p:tgtEl>
                                          <p:spTgt spid="6">
                                            <p:graphicEl>
                                              <a:dgm id="{C451F9CF-DD97-4A87-9C4B-B3347D77A3B8}"/>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6">
                                            <p:graphicEl>
                                              <a:dgm id="{2DD60C9D-7B64-42E4-960F-9352FD4A19AB}"/>
                                            </p:graphicEl>
                                          </p:spTgt>
                                        </p:tgtEl>
                                        <p:attrNameLst>
                                          <p:attrName>style.visibility</p:attrName>
                                        </p:attrNameLst>
                                      </p:cBhvr>
                                      <p:to>
                                        <p:strVal val="visible"/>
                                      </p:to>
                                    </p:set>
                                    <p:animEffect transition="in" filter="randombar(horizontal)">
                                      <p:cBhvr>
                                        <p:cTn id="36" dur="500"/>
                                        <p:tgtEl>
                                          <p:spTgt spid="6">
                                            <p:graphicEl>
                                              <a:dgm id="{2DD60C9D-7B64-42E4-960F-9352FD4A19A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6.1.3 </a:t>
            </a:r>
            <a:r>
              <a:rPr lang="zh-CN" altLang="zh-CN" b="1" dirty="0"/>
              <a:t>计算机网络的分类</a:t>
            </a:r>
            <a:r>
              <a:rPr lang="en-US" altLang="zh-CN" b="1" dirty="0"/>
              <a:t>(</a:t>
            </a:r>
            <a:r>
              <a:rPr lang="zh-CN" altLang="en-US" b="1" dirty="0"/>
              <a:t>续</a:t>
            </a:r>
            <a:r>
              <a:rPr lang="en-US" altLang="zh-CN" b="1" dirty="0"/>
              <a:t>)</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a:t>
            </a:fld>
            <a:endParaRPr lang="zh-CN" altLang="en-US"/>
          </a:p>
        </p:txBody>
      </p:sp>
      <p:sp>
        <p:nvSpPr>
          <p:cNvPr id="5" name="内容占位符 4"/>
          <p:cNvSpPr>
            <a:spLocks noGrp="1"/>
          </p:cNvSpPr>
          <p:nvPr>
            <p:ph sz="quarter" idx="1"/>
          </p:nvPr>
        </p:nvSpPr>
        <p:spPr/>
        <p:txBody>
          <a:bodyPr>
            <a:normAutofit/>
          </a:bodyPr>
          <a:lstStyle/>
          <a:p>
            <a:r>
              <a:rPr lang="en-US" altLang="zh-CN" b="1" dirty="0" smtClean="0"/>
              <a:t>5</a:t>
            </a:r>
            <a:r>
              <a:rPr lang="zh-CN" altLang="zh-CN" b="1" dirty="0" smtClean="0"/>
              <a:t>．</a:t>
            </a:r>
            <a:r>
              <a:rPr lang="zh-CN" altLang="zh-CN" dirty="0" smtClean="0"/>
              <a:t>按</a:t>
            </a:r>
            <a:r>
              <a:rPr lang="zh-CN" altLang="zh-CN" dirty="0"/>
              <a:t>拓扑结构划分</a:t>
            </a:r>
          </a:p>
          <a:p>
            <a:r>
              <a:rPr lang="zh-CN" altLang="zh-CN" dirty="0" smtClean="0"/>
              <a:t>（</a:t>
            </a:r>
            <a:r>
              <a:rPr lang="en-US" altLang="zh-CN" dirty="0"/>
              <a:t>2</a:t>
            </a:r>
            <a:r>
              <a:rPr lang="zh-CN" altLang="zh-CN" dirty="0"/>
              <a:t>）总线型网络</a:t>
            </a:r>
          </a:p>
          <a:p>
            <a:r>
              <a:rPr lang="zh-CN" altLang="zh-CN" sz="2400" dirty="0"/>
              <a:t>总线型网络也是局域网中使用较普遍的一种结构。</a:t>
            </a:r>
            <a:endParaRPr lang="zh-CN" altLang="zh-CN" dirty="0"/>
          </a:p>
          <a:p>
            <a:endParaRPr lang="en-US" altLang="zh-CN" dirty="0" smtClean="0"/>
          </a:p>
          <a:p>
            <a:endParaRPr lang="en-US" altLang="zh-CN" dirty="0"/>
          </a:p>
          <a:p>
            <a:endParaRPr lang="en-US" altLang="zh-CN" dirty="0" smtClean="0"/>
          </a:p>
          <a:p>
            <a:endParaRPr lang="zh-CN" altLang="en-US" dirty="0"/>
          </a:p>
        </p:txBody>
      </p:sp>
      <p:sp>
        <p:nvSpPr>
          <p:cNvPr id="9" name="矩形 8"/>
          <p:cNvSpPr/>
          <p:nvPr/>
        </p:nvSpPr>
        <p:spPr>
          <a:xfrm>
            <a:off x="3143978" y="3422984"/>
            <a:ext cx="5303520" cy="2740826"/>
          </a:xfrm>
          <a:prstGeom prst="rect">
            <a:avLst/>
          </a:prstGeom>
        </p:spPr>
        <p:style>
          <a:lnRef idx="1">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p:style>
      </p:sp>
      <p:sp>
        <p:nvSpPr>
          <p:cNvPr id="10" name="任意多边形 9"/>
          <p:cNvSpPr/>
          <p:nvPr/>
        </p:nvSpPr>
        <p:spPr>
          <a:xfrm>
            <a:off x="3302474"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pPr lvl="0" defTabSz="889000">
              <a:lnSpc>
                <a:spcPct val="90000"/>
              </a:lnSpc>
              <a:spcBef>
                <a:spcPct val="0"/>
              </a:spcBef>
              <a:spcAft>
                <a:spcPct val="35000"/>
              </a:spcAft>
            </a:pPr>
            <a:r>
              <a:rPr lang="zh-CN" altLang="zh-CN" sz="2000" dirty="0" smtClean="0"/>
              <a:t>所需电缆</a:t>
            </a:r>
            <a:r>
              <a:rPr lang="zh-CN" altLang="zh-CN" sz="2000" dirty="0"/>
              <a:t>数量少</a:t>
            </a:r>
            <a:r>
              <a:rPr lang="zh-CN" altLang="zh-CN" sz="2000" dirty="0" smtClean="0"/>
              <a:t>；</a:t>
            </a:r>
            <a:endParaRPr lang="en-US" altLang="zh-CN" sz="2000" dirty="0" smtClean="0"/>
          </a:p>
          <a:p>
            <a:pPr lvl="0" defTabSz="889000">
              <a:lnSpc>
                <a:spcPct val="90000"/>
              </a:lnSpc>
              <a:spcBef>
                <a:spcPct val="0"/>
              </a:spcBef>
              <a:spcAft>
                <a:spcPct val="35000"/>
              </a:spcAft>
            </a:pPr>
            <a:r>
              <a:rPr lang="zh-CN" altLang="zh-CN" sz="2000" dirty="0" smtClean="0"/>
              <a:t>结构</a:t>
            </a:r>
            <a:r>
              <a:rPr lang="zh-CN" altLang="zh-CN" sz="2000" dirty="0"/>
              <a:t>简单，又是无源工作，有较高的可靠性</a:t>
            </a:r>
            <a:r>
              <a:rPr lang="zh-CN" altLang="zh-CN" sz="2000" dirty="0" smtClean="0"/>
              <a:t>；</a:t>
            </a:r>
            <a:endParaRPr lang="en-US" altLang="zh-CN" sz="2000" dirty="0" smtClean="0"/>
          </a:p>
          <a:p>
            <a:pPr lvl="0" defTabSz="889000">
              <a:lnSpc>
                <a:spcPct val="90000"/>
              </a:lnSpc>
              <a:spcBef>
                <a:spcPct val="0"/>
              </a:spcBef>
              <a:spcAft>
                <a:spcPct val="35000"/>
              </a:spcAft>
            </a:pPr>
            <a:r>
              <a:rPr lang="zh-CN" altLang="zh-CN" sz="2000" dirty="0" smtClean="0"/>
              <a:t>易于</a:t>
            </a:r>
            <a:r>
              <a:rPr lang="zh-CN" altLang="zh-CN" sz="2000" dirty="0"/>
              <a:t>扩充，增加或减少用户比较方便。</a:t>
            </a: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endParaRPr lang="zh-CN" altLang="en-US" sz="1600" kern="1200" dirty="0"/>
          </a:p>
        </p:txBody>
      </p:sp>
      <p:sp>
        <p:nvSpPr>
          <p:cNvPr id="11" name="任意多边形 10"/>
          <p:cNvSpPr/>
          <p:nvPr/>
        </p:nvSpPr>
        <p:spPr>
          <a:xfrm>
            <a:off x="5820122" y="3743527"/>
            <a:ext cx="2462784" cy="2344743"/>
          </a:xfrm>
          <a:custGeom>
            <a:avLst/>
            <a:gdLst>
              <a:gd name="connsiteX0" fmla="*/ 0 w 2462784"/>
              <a:gd name="connsiteY0" fmla="*/ 0 h 2344743"/>
              <a:gd name="connsiteX1" fmla="*/ 2462784 w 2462784"/>
              <a:gd name="connsiteY1" fmla="*/ 0 h 2344743"/>
              <a:gd name="connsiteX2" fmla="*/ 2462784 w 2462784"/>
              <a:gd name="connsiteY2" fmla="*/ 2344743 h 2344743"/>
              <a:gd name="connsiteX3" fmla="*/ 0 w 2462784"/>
              <a:gd name="connsiteY3" fmla="*/ 2344743 h 2344743"/>
              <a:gd name="connsiteX4" fmla="*/ 0 w 2462784"/>
              <a:gd name="connsiteY4" fmla="*/ 0 h 234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2784" h="2344743">
                <a:moveTo>
                  <a:pt x="0" y="0"/>
                </a:moveTo>
                <a:lnTo>
                  <a:pt x="2462784" y="0"/>
                </a:lnTo>
                <a:lnTo>
                  <a:pt x="2462784" y="2344743"/>
                </a:lnTo>
                <a:lnTo>
                  <a:pt x="0" y="234474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t" anchorCtr="0">
            <a:noAutofit/>
          </a:bodyPr>
          <a:lstStyle/>
          <a:p>
            <a:r>
              <a:rPr lang="zh-CN" altLang="zh-CN" sz="2000" dirty="0"/>
              <a:t>总线的传输距离有限，通信范围受到限制；故障诊断和故障隔离较困难</a:t>
            </a:r>
            <a:r>
              <a:rPr lang="zh-CN" altLang="zh-CN" sz="2000" dirty="0" smtClean="0"/>
              <a:t>；</a:t>
            </a:r>
            <a:endParaRPr lang="en-US" altLang="zh-CN" sz="2000" dirty="0" smtClean="0"/>
          </a:p>
          <a:p>
            <a:r>
              <a:rPr lang="zh-CN" altLang="zh-CN" sz="2000" dirty="0" smtClean="0"/>
              <a:t>分布式</a:t>
            </a:r>
            <a:r>
              <a:rPr lang="zh-CN" altLang="zh-CN" sz="2000" dirty="0"/>
              <a:t>协议不能保证信息的及时传送，不具有实时功能。 </a:t>
            </a:r>
          </a:p>
        </p:txBody>
      </p:sp>
      <p:sp>
        <p:nvSpPr>
          <p:cNvPr id="12" name="十字形 11"/>
          <p:cNvSpPr/>
          <p:nvPr/>
        </p:nvSpPr>
        <p:spPr>
          <a:xfrm>
            <a:off x="2894866" y="3174012"/>
            <a:ext cx="437264" cy="437264"/>
          </a:xfrm>
          <a:prstGeom prst="plus">
            <a:avLst>
              <a:gd name="adj" fmla="val 32810"/>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3" name="矩形 12"/>
          <p:cNvSpPr/>
          <p:nvPr/>
        </p:nvSpPr>
        <p:spPr>
          <a:xfrm>
            <a:off x="7950616" y="3327578"/>
            <a:ext cx="506085" cy="173430"/>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4" name="直接连接符 13"/>
          <p:cNvSpPr/>
          <p:nvPr/>
        </p:nvSpPr>
        <p:spPr>
          <a:xfrm>
            <a:off x="5795738" y="3748541"/>
            <a:ext cx="609" cy="2239456"/>
          </a:xfrm>
          <a:prstGeom prst="line">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876817" y="3840537"/>
            <a:ext cx="2213654" cy="1939988"/>
          </a:xfrm>
          <a:prstGeom prst="rect">
            <a:avLst/>
          </a:prstGeom>
        </p:spPr>
      </p:pic>
    </p:spTree>
    <p:extLst>
      <p:ext uri="{BB962C8B-B14F-4D97-AF65-F5344CB8AC3E}">
        <p14:creationId xmlns:p14="http://schemas.microsoft.com/office/powerpoint/2010/main" val="107156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heel(1)">
                                      <p:cBhvr>
                                        <p:cTn id="16" dur="20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iterate type="wd">
                                    <p:tmPct val="10000"/>
                                  </p:iterate>
                                  <p:childTnLst>
                                    <p:set>
                                      <p:cBhvr>
                                        <p:cTn id="20" dur="1" fill="hold">
                                          <p:stCondLst>
                                            <p:cond delay="0"/>
                                          </p:stCondLst>
                                        </p:cTn>
                                        <p:tgtEl>
                                          <p:spTgt spid="5">
                                            <p:txEl>
                                              <p:pRg st="2" end="2"/>
                                            </p:txEl>
                                          </p:spTgt>
                                        </p:tgtEl>
                                        <p:attrNameLst>
                                          <p:attrName>style.visibility</p:attrName>
                                        </p:attrNameLst>
                                      </p:cBhvr>
                                      <p:to>
                                        <p:strVal val="visible"/>
                                      </p:to>
                                    </p:set>
                                    <p:animEffect transition="in" filter="wipe(left)">
                                      <p:cBhvr>
                                        <p:cTn id="21" dur="500"/>
                                        <p:tgtEl>
                                          <p:spTgt spid="5">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 presetClass="entr" presetSubtype="4"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6.4.2 Internet</a:t>
            </a:r>
            <a:r>
              <a:rPr lang="zh-CN" altLang="zh-CN" b="1" dirty="0"/>
              <a:t>的特点</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90</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611481991"/>
              </p:ext>
            </p:extLst>
          </p:nvPr>
        </p:nvGraphicFramePr>
        <p:xfrm>
          <a:off x="914400" y="692696"/>
          <a:ext cx="7772400"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874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graphicEl>
                                              <a:dgm id="{FD1655E5-0726-47D3-BC10-A53AC5BC5742}"/>
                                            </p:graphicEl>
                                          </p:spTgt>
                                        </p:tgtEl>
                                        <p:attrNameLst>
                                          <p:attrName>style.visibility</p:attrName>
                                        </p:attrNameLst>
                                      </p:cBhvr>
                                      <p:to>
                                        <p:strVal val="visible"/>
                                      </p:to>
                                    </p:set>
                                    <p:animEffect transition="in" filter="wipe(up)">
                                      <p:cBhvr>
                                        <p:cTn id="7" dur="500"/>
                                        <p:tgtEl>
                                          <p:spTgt spid="6">
                                            <p:graphicEl>
                                              <a:dgm id="{FD1655E5-0726-47D3-BC10-A53AC5BC574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graphicEl>
                                              <a:dgm id="{6096160B-C22D-41E8-9767-87923AFA1C21}"/>
                                            </p:graphicEl>
                                          </p:spTgt>
                                        </p:tgtEl>
                                        <p:attrNameLst>
                                          <p:attrName>style.visibility</p:attrName>
                                        </p:attrNameLst>
                                      </p:cBhvr>
                                      <p:to>
                                        <p:strVal val="visible"/>
                                      </p:to>
                                    </p:set>
                                    <p:animEffect transition="in" filter="wipe(up)">
                                      <p:cBhvr>
                                        <p:cTn id="12" dur="500"/>
                                        <p:tgtEl>
                                          <p:spTgt spid="6">
                                            <p:graphicEl>
                                              <a:dgm id="{6096160B-C22D-41E8-9767-87923AFA1C2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graphicEl>
                                              <a:dgm id="{26F10BFE-E30D-4A3B-8E46-BA233E62BDB2}"/>
                                            </p:graphicEl>
                                          </p:spTgt>
                                        </p:tgtEl>
                                        <p:attrNameLst>
                                          <p:attrName>style.visibility</p:attrName>
                                        </p:attrNameLst>
                                      </p:cBhvr>
                                      <p:to>
                                        <p:strVal val="visible"/>
                                      </p:to>
                                    </p:set>
                                    <p:animEffect transition="in" filter="wipe(up)">
                                      <p:cBhvr>
                                        <p:cTn id="17" dur="500"/>
                                        <p:tgtEl>
                                          <p:spTgt spid="6">
                                            <p:graphicEl>
                                              <a:dgm id="{26F10BFE-E30D-4A3B-8E46-BA233E62BDB2}"/>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graphicEl>
                                              <a:dgm id="{2E180665-B383-4DAE-978B-F5BA354767C7}"/>
                                            </p:graphicEl>
                                          </p:spTgt>
                                        </p:tgtEl>
                                        <p:attrNameLst>
                                          <p:attrName>style.visibility</p:attrName>
                                        </p:attrNameLst>
                                      </p:cBhvr>
                                      <p:to>
                                        <p:strVal val="visible"/>
                                      </p:to>
                                    </p:set>
                                    <p:animEffect transition="in" filter="wipe(up)">
                                      <p:cBhvr>
                                        <p:cTn id="22" dur="500"/>
                                        <p:tgtEl>
                                          <p:spTgt spid="6">
                                            <p:graphicEl>
                                              <a:dgm id="{2E180665-B383-4DAE-978B-F5BA354767C7}"/>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graphicEl>
                                              <a:dgm id="{0FA6FD17-DF7F-466A-B651-A8B1CABC5BFA}"/>
                                            </p:graphicEl>
                                          </p:spTgt>
                                        </p:tgtEl>
                                        <p:attrNameLst>
                                          <p:attrName>style.visibility</p:attrName>
                                        </p:attrNameLst>
                                      </p:cBhvr>
                                      <p:to>
                                        <p:strVal val="visible"/>
                                      </p:to>
                                    </p:set>
                                    <p:animEffect transition="in" filter="wipe(up)">
                                      <p:cBhvr>
                                        <p:cTn id="27" dur="500"/>
                                        <p:tgtEl>
                                          <p:spTgt spid="6">
                                            <p:graphicEl>
                                              <a:dgm id="{0FA6FD17-DF7F-466A-B651-A8B1CABC5BFA}"/>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6">
                                            <p:graphicEl>
                                              <a:dgm id="{E9580728-C843-421E-B013-DCD303158DCF}"/>
                                            </p:graphicEl>
                                          </p:spTgt>
                                        </p:tgtEl>
                                        <p:attrNameLst>
                                          <p:attrName>style.visibility</p:attrName>
                                        </p:attrNameLst>
                                      </p:cBhvr>
                                      <p:to>
                                        <p:strVal val="visible"/>
                                      </p:to>
                                    </p:set>
                                    <p:animEffect transition="in" filter="wipe(up)">
                                      <p:cBhvr>
                                        <p:cTn id="32" dur="500"/>
                                        <p:tgtEl>
                                          <p:spTgt spid="6">
                                            <p:graphicEl>
                                              <a:dgm id="{E9580728-C843-421E-B013-DCD303158DCF}"/>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
                                            <p:graphicEl>
                                              <a:dgm id="{5DC7576D-A41B-4AA2-99B4-98F3CA7AE967}"/>
                                            </p:graphicEl>
                                          </p:spTgt>
                                        </p:tgtEl>
                                        <p:attrNameLst>
                                          <p:attrName>style.visibility</p:attrName>
                                        </p:attrNameLst>
                                      </p:cBhvr>
                                      <p:to>
                                        <p:strVal val="visible"/>
                                      </p:to>
                                    </p:set>
                                    <p:animEffect transition="in" filter="wipe(up)">
                                      <p:cBhvr>
                                        <p:cTn id="37" dur="500"/>
                                        <p:tgtEl>
                                          <p:spTgt spid="6">
                                            <p:graphicEl>
                                              <a:dgm id="{5DC7576D-A41B-4AA2-99B4-98F3CA7AE967}"/>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6">
                                            <p:graphicEl>
                                              <a:dgm id="{A26CB658-0AF6-4258-A354-630FDC8E68AE}"/>
                                            </p:graphicEl>
                                          </p:spTgt>
                                        </p:tgtEl>
                                        <p:attrNameLst>
                                          <p:attrName>style.visibility</p:attrName>
                                        </p:attrNameLst>
                                      </p:cBhvr>
                                      <p:to>
                                        <p:strVal val="visible"/>
                                      </p:to>
                                    </p:set>
                                    <p:animEffect transition="in" filter="wipe(up)">
                                      <p:cBhvr>
                                        <p:cTn id="42" dur="500"/>
                                        <p:tgtEl>
                                          <p:spTgt spid="6">
                                            <p:graphicEl>
                                              <a:dgm id="{A26CB658-0AF6-4258-A354-630FDC8E68A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
                                            <p:graphicEl>
                                              <a:dgm id="{7C50200C-FBED-4310-BB39-6B6F9A259B1D}"/>
                                            </p:graphicEl>
                                          </p:spTgt>
                                        </p:tgtEl>
                                        <p:attrNameLst>
                                          <p:attrName>style.visibility</p:attrName>
                                        </p:attrNameLst>
                                      </p:cBhvr>
                                      <p:to>
                                        <p:strVal val="visible"/>
                                      </p:to>
                                    </p:set>
                                    <p:animEffect transition="in" filter="wipe(up)">
                                      <p:cBhvr>
                                        <p:cTn id="47" dur="500"/>
                                        <p:tgtEl>
                                          <p:spTgt spid="6">
                                            <p:graphicEl>
                                              <a:dgm id="{7C50200C-FBED-4310-BB39-6B6F9A259B1D}"/>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6">
                                            <p:graphicEl>
                                              <a:dgm id="{617E7B62-7192-4DD1-B301-8413F501D898}"/>
                                            </p:graphicEl>
                                          </p:spTgt>
                                        </p:tgtEl>
                                        <p:attrNameLst>
                                          <p:attrName>style.visibility</p:attrName>
                                        </p:attrNameLst>
                                      </p:cBhvr>
                                      <p:to>
                                        <p:strVal val="visible"/>
                                      </p:to>
                                    </p:set>
                                    <p:animEffect transition="in" filter="wipe(up)">
                                      <p:cBhvr>
                                        <p:cTn id="52" dur="500"/>
                                        <p:tgtEl>
                                          <p:spTgt spid="6">
                                            <p:graphicEl>
                                              <a:dgm id="{617E7B62-7192-4DD1-B301-8413F501D898}"/>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6">
                                            <p:graphicEl>
                                              <a:dgm id="{02D9DEB4-F168-4C3B-AD42-5E43EFC3834C}"/>
                                            </p:graphicEl>
                                          </p:spTgt>
                                        </p:tgtEl>
                                        <p:attrNameLst>
                                          <p:attrName>style.visibility</p:attrName>
                                        </p:attrNameLst>
                                      </p:cBhvr>
                                      <p:to>
                                        <p:strVal val="visible"/>
                                      </p:to>
                                    </p:set>
                                    <p:animEffect transition="in" filter="wipe(up)">
                                      <p:cBhvr>
                                        <p:cTn id="57" dur="500"/>
                                        <p:tgtEl>
                                          <p:spTgt spid="6">
                                            <p:graphicEl>
                                              <a:dgm id="{02D9DEB4-F168-4C3B-AD42-5E43EFC3834C}"/>
                                            </p:graphic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6">
                                            <p:graphicEl>
                                              <a:dgm id="{EBAA353D-4AE5-44D7-9349-0CE7852B136E}"/>
                                            </p:graphicEl>
                                          </p:spTgt>
                                        </p:tgtEl>
                                        <p:attrNameLst>
                                          <p:attrName>style.visibility</p:attrName>
                                        </p:attrNameLst>
                                      </p:cBhvr>
                                      <p:to>
                                        <p:strVal val="visible"/>
                                      </p:to>
                                    </p:set>
                                    <p:animEffect transition="in" filter="wipe(up)">
                                      <p:cBhvr>
                                        <p:cTn id="62" dur="500"/>
                                        <p:tgtEl>
                                          <p:spTgt spid="6">
                                            <p:graphicEl>
                                              <a:dgm id="{EBAA353D-4AE5-44D7-9349-0CE7852B136E}"/>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6">
                                            <p:graphicEl>
                                              <a:dgm id="{FBEDC5D0-001B-40CB-905C-57B747FDACA8}"/>
                                            </p:graphicEl>
                                          </p:spTgt>
                                        </p:tgtEl>
                                        <p:attrNameLst>
                                          <p:attrName>style.visibility</p:attrName>
                                        </p:attrNameLst>
                                      </p:cBhvr>
                                      <p:to>
                                        <p:strVal val="visible"/>
                                      </p:to>
                                    </p:set>
                                    <p:animEffect transition="in" filter="wipe(up)">
                                      <p:cBhvr>
                                        <p:cTn id="67" dur="500"/>
                                        <p:tgtEl>
                                          <p:spTgt spid="6">
                                            <p:graphicEl>
                                              <a:dgm id="{FBEDC5D0-001B-40CB-905C-57B747FDACA8}"/>
                                            </p:graphic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6">
                                            <p:graphicEl>
                                              <a:dgm id="{772E7129-A779-4426-A1B5-03DF0C033689}"/>
                                            </p:graphicEl>
                                          </p:spTgt>
                                        </p:tgtEl>
                                        <p:attrNameLst>
                                          <p:attrName>style.visibility</p:attrName>
                                        </p:attrNameLst>
                                      </p:cBhvr>
                                      <p:to>
                                        <p:strVal val="visible"/>
                                      </p:to>
                                    </p:set>
                                    <p:animEffect transition="in" filter="wipe(up)">
                                      <p:cBhvr>
                                        <p:cTn id="72" dur="500"/>
                                        <p:tgtEl>
                                          <p:spTgt spid="6">
                                            <p:graphicEl>
                                              <a:dgm id="{772E7129-A779-4426-A1B5-03DF0C03368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6.4.3 Internet</a:t>
            </a:r>
            <a:r>
              <a:rPr lang="zh-CN" altLang="zh-CN" b="1" dirty="0"/>
              <a:t>的接入</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91</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576504136"/>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8183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graphicEl>
                                              <a:dgm id="{28360074-FA91-44DF-8599-AFCF33529AD5}"/>
                                            </p:graphicEl>
                                          </p:spTgt>
                                        </p:tgtEl>
                                        <p:attrNameLst>
                                          <p:attrName>style.visibility</p:attrName>
                                        </p:attrNameLst>
                                      </p:cBhvr>
                                      <p:to>
                                        <p:strVal val="visible"/>
                                      </p:to>
                                    </p:set>
                                    <p:animEffect transition="in" filter="wipe(left)">
                                      <p:cBhvr>
                                        <p:cTn id="7" dur="500"/>
                                        <p:tgtEl>
                                          <p:spTgt spid="6">
                                            <p:graphicEl>
                                              <a:dgm id="{28360074-FA91-44DF-8599-AFCF33529AD5}"/>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graphicEl>
                                              <a:dgm id="{573B902E-6A37-4755-B616-A513598B7054}"/>
                                            </p:graphicEl>
                                          </p:spTgt>
                                        </p:tgtEl>
                                        <p:attrNameLst>
                                          <p:attrName>style.visibility</p:attrName>
                                        </p:attrNameLst>
                                      </p:cBhvr>
                                      <p:to>
                                        <p:strVal val="visible"/>
                                      </p:to>
                                    </p:set>
                                    <p:animEffect transition="in" filter="wipe(left)">
                                      <p:cBhvr>
                                        <p:cTn id="10" dur="500"/>
                                        <p:tgtEl>
                                          <p:spTgt spid="6">
                                            <p:graphicEl>
                                              <a:dgm id="{573B902E-6A37-4755-B616-A513598B705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graphicEl>
                                              <a:dgm id="{A8A09C59-74F2-4889-85E0-56DBBB0D3F70}"/>
                                            </p:graphicEl>
                                          </p:spTgt>
                                        </p:tgtEl>
                                        <p:attrNameLst>
                                          <p:attrName>style.visibility</p:attrName>
                                        </p:attrNameLst>
                                      </p:cBhvr>
                                      <p:to>
                                        <p:strVal val="visible"/>
                                      </p:to>
                                    </p:set>
                                    <p:animEffect transition="in" filter="wipe(left)">
                                      <p:cBhvr>
                                        <p:cTn id="15" dur="500"/>
                                        <p:tgtEl>
                                          <p:spTgt spid="6">
                                            <p:graphicEl>
                                              <a:dgm id="{A8A09C59-74F2-4889-85E0-56DBBB0D3F70}"/>
                                            </p:graphic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6">
                                            <p:graphicEl>
                                              <a:dgm id="{93E71723-4E8C-4A8D-8D00-8025BEE3F574}"/>
                                            </p:graphicEl>
                                          </p:spTgt>
                                        </p:tgtEl>
                                        <p:attrNameLst>
                                          <p:attrName>style.visibility</p:attrName>
                                        </p:attrNameLst>
                                      </p:cBhvr>
                                      <p:to>
                                        <p:strVal val="visible"/>
                                      </p:to>
                                    </p:set>
                                    <p:animEffect transition="in" filter="wipe(left)">
                                      <p:cBhvr>
                                        <p:cTn id="18" dur="500"/>
                                        <p:tgtEl>
                                          <p:spTgt spid="6">
                                            <p:graphicEl>
                                              <a:dgm id="{93E71723-4E8C-4A8D-8D00-8025BEE3F574}"/>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graphicEl>
                                              <a:dgm id="{48D35262-27CB-4ED4-9008-131367662CBB}"/>
                                            </p:graphicEl>
                                          </p:spTgt>
                                        </p:tgtEl>
                                        <p:attrNameLst>
                                          <p:attrName>style.visibility</p:attrName>
                                        </p:attrNameLst>
                                      </p:cBhvr>
                                      <p:to>
                                        <p:strVal val="visible"/>
                                      </p:to>
                                    </p:set>
                                    <p:animEffect transition="in" filter="wipe(left)">
                                      <p:cBhvr>
                                        <p:cTn id="23" dur="500"/>
                                        <p:tgtEl>
                                          <p:spTgt spid="6">
                                            <p:graphicEl>
                                              <a:dgm id="{48D35262-27CB-4ED4-9008-131367662CBB}"/>
                                            </p:graphic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graphicEl>
                                              <a:dgm id="{09F2676E-4B99-4AD8-AB86-6B25BE83220A}"/>
                                            </p:graphicEl>
                                          </p:spTgt>
                                        </p:tgtEl>
                                        <p:attrNameLst>
                                          <p:attrName>style.visibility</p:attrName>
                                        </p:attrNameLst>
                                      </p:cBhvr>
                                      <p:to>
                                        <p:strVal val="visible"/>
                                      </p:to>
                                    </p:set>
                                    <p:animEffect transition="in" filter="wipe(left)">
                                      <p:cBhvr>
                                        <p:cTn id="26" dur="500"/>
                                        <p:tgtEl>
                                          <p:spTgt spid="6">
                                            <p:graphicEl>
                                              <a:dgm id="{09F2676E-4B99-4AD8-AB86-6B25BE83220A}"/>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graphicEl>
                                              <a:dgm id="{84BA25A7-6BD1-4DCB-BEB5-4F87FF66C8CF}"/>
                                            </p:graphicEl>
                                          </p:spTgt>
                                        </p:tgtEl>
                                        <p:attrNameLst>
                                          <p:attrName>style.visibility</p:attrName>
                                        </p:attrNameLst>
                                      </p:cBhvr>
                                      <p:to>
                                        <p:strVal val="visible"/>
                                      </p:to>
                                    </p:set>
                                    <p:animEffect transition="in" filter="wipe(left)">
                                      <p:cBhvr>
                                        <p:cTn id="31" dur="500"/>
                                        <p:tgtEl>
                                          <p:spTgt spid="6">
                                            <p:graphicEl>
                                              <a:dgm id="{84BA25A7-6BD1-4DCB-BEB5-4F87FF66C8CF}"/>
                                            </p:graphic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
                                            <p:graphicEl>
                                              <a:dgm id="{74F9AE33-4782-4174-B5CA-0BE0CD272CCD}"/>
                                            </p:graphicEl>
                                          </p:spTgt>
                                        </p:tgtEl>
                                        <p:attrNameLst>
                                          <p:attrName>style.visibility</p:attrName>
                                        </p:attrNameLst>
                                      </p:cBhvr>
                                      <p:to>
                                        <p:strVal val="visible"/>
                                      </p:to>
                                    </p:set>
                                    <p:animEffect transition="in" filter="wipe(left)">
                                      <p:cBhvr>
                                        <p:cTn id="34" dur="500"/>
                                        <p:tgtEl>
                                          <p:spTgt spid="6">
                                            <p:graphicEl>
                                              <a:dgm id="{74F9AE33-4782-4174-B5CA-0BE0CD272CCD}"/>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
                                            <p:graphicEl>
                                              <a:dgm id="{5DD1C8D8-4825-4F58-A122-929DAF95FC1C}"/>
                                            </p:graphicEl>
                                          </p:spTgt>
                                        </p:tgtEl>
                                        <p:attrNameLst>
                                          <p:attrName>style.visibility</p:attrName>
                                        </p:attrNameLst>
                                      </p:cBhvr>
                                      <p:to>
                                        <p:strVal val="visible"/>
                                      </p:to>
                                    </p:set>
                                    <p:animEffect transition="in" filter="wipe(left)">
                                      <p:cBhvr>
                                        <p:cTn id="39" dur="500"/>
                                        <p:tgtEl>
                                          <p:spTgt spid="6">
                                            <p:graphicEl>
                                              <a:dgm id="{5DD1C8D8-4825-4F58-A122-929DAF95FC1C}"/>
                                            </p:graphicEl>
                                          </p:spTgt>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6">
                                            <p:graphicEl>
                                              <a:dgm id="{799B2DCD-15E6-4600-9EF5-13904BAA06CE}"/>
                                            </p:graphicEl>
                                          </p:spTgt>
                                        </p:tgtEl>
                                        <p:attrNameLst>
                                          <p:attrName>style.visibility</p:attrName>
                                        </p:attrNameLst>
                                      </p:cBhvr>
                                      <p:to>
                                        <p:strVal val="visible"/>
                                      </p:to>
                                    </p:set>
                                    <p:animEffect transition="in" filter="wipe(left)">
                                      <p:cBhvr>
                                        <p:cTn id="42" dur="500"/>
                                        <p:tgtEl>
                                          <p:spTgt spid="6">
                                            <p:graphicEl>
                                              <a:dgm id="{799B2DCD-15E6-4600-9EF5-13904BAA06CE}"/>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
                                            <p:graphicEl>
                                              <a:dgm id="{E5DCC975-D4C9-4326-A13C-508C28F00E8D}"/>
                                            </p:graphicEl>
                                          </p:spTgt>
                                        </p:tgtEl>
                                        <p:attrNameLst>
                                          <p:attrName>style.visibility</p:attrName>
                                        </p:attrNameLst>
                                      </p:cBhvr>
                                      <p:to>
                                        <p:strVal val="visible"/>
                                      </p:to>
                                    </p:set>
                                    <p:animEffect transition="in" filter="wipe(left)">
                                      <p:cBhvr>
                                        <p:cTn id="47" dur="500"/>
                                        <p:tgtEl>
                                          <p:spTgt spid="6">
                                            <p:graphicEl>
                                              <a:dgm id="{E5DCC975-D4C9-4326-A13C-508C28F00E8D}"/>
                                            </p:graphic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6">
                                            <p:graphicEl>
                                              <a:dgm id="{82CA66B9-1EEB-4AD4-A9D0-C38DD4390B50}"/>
                                            </p:graphicEl>
                                          </p:spTgt>
                                        </p:tgtEl>
                                        <p:attrNameLst>
                                          <p:attrName>style.visibility</p:attrName>
                                        </p:attrNameLst>
                                      </p:cBhvr>
                                      <p:to>
                                        <p:strVal val="visible"/>
                                      </p:to>
                                    </p:set>
                                    <p:animEffect transition="in" filter="wipe(left)">
                                      <p:cBhvr>
                                        <p:cTn id="50" dur="500"/>
                                        <p:tgtEl>
                                          <p:spTgt spid="6">
                                            <p:graphicEl>
                                              <a:dgm id="{82CA66B9-1EEB-4AD4-A9D0-C38DD4390B50}"/>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6">
                                            <p:graphicEl>
                                              <a:dgm id="{FD6F799C-3784-4480-8283-8AA75ED1E5E7}"/>
                                            </p:graphicEl>
                                          </p:spTgt>
                                        </p:tgtEl>
                                        <p:attrNameLst>
                                          <p:attrName>style.visibility</p:attrName>
                                        </p:attrNameLst>
                                      </p:cBhvr>
                                      <p:to>
                                        <p:strVal val="visible"/>
                                      </p:to>
                                    </p:set>
                                    <p:animEffect transition="in" filter="wipe(left)">
                                      <p:cBhvr>
                                        <p:cTn id="55" dur="500"/>
                                        <p:tgtEl>
                                          <p:spTgt spid="6">
                                            <p:graphicEl>
                                              <a:dgm id="{FD6F799C-3784-4480-8283-8AA75ED1E5E7}"/>
                                            </p:graphicEl>
                                          </p:spTgt>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
                                            <p:graphicEl>
                                              <a:dgm id="{1821075B-8E3B-49C9-BF98-7B9244F9C209}"/>
                                            </p:graphicEl>
                                          </p:spTgt>
                                        </p:tgtEl>
                                        <p:attrNameLst>
                                          <p:attrName>style.visibility</p:attrName>
                                        </p:attrNameLst>
                                      </p:cBhvr>
                                      <p:to>
                                        <p:strVal val="visible"/>
                                      </p:to>
                                    </p:set>
                                    <p:animEffect transition="in" filter="wipe(left)">
                                      <p:cBhvr>
                                        <p:cTn id="58" dur="500"/>
                                        <p:tgtEl>
                                          <p:spTgt spid="6">
                                            <p:graphicEl>
                                              <a:dgm id="{1821075B-8E3B-49C9-BF98-7B9244F9C209}"/>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6">
                                            <p:graphicEl>
                                              <a:dgm id="{663B55E2-4800-42C8-A50A-54BA3AC66AB9}"/>
                                            </p:graphicEl>
                                          </p:spTgt>
                                        </p:tgtEl>
                                        <p:attrNameLst>
                                          <p:attrName>style.visibility</p:attrName>
                                        </p:attrNameLst>
                                      </p:cBhvr>
                                      <p:to>
                                        <p:strVal val="visible"/>
                                      </p:to>
                                    </p:set>
                                    <p:animEffect transition="in" filter="wipe(left)">
                                      <p:cBhvr>
                                        <p:cTn id="63" dur="500"/>
                                        <p:tgtEl>
                                          <p:spTgt spid="6">
                                            <p:graphicEl>
                                              <a:dgm id="{663B55E2-4800-42C8-A50A-54BA3AC66AB9}"/>
                                            </p:graphicEl>
                                          </p:spTgt>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6">
                                            <p:graphicEl>
                                              <a:dgm id="{CC0CDBC3-6165-4079-A480-6DB281328664}"/>
                                            </p:graphicEl>
                                          </p:spTgt>
                                        </p:tgtEl>
                                        <p:attrNameLst>
                                          <p:attrName>style.visibility</p:attrName>
                                        </p:attrNameLst>
                                      </p:cBhvr>
                                      <p:to>
                                        <p:strVal val="visible"/>
                                      </p:to>
                                    </p:set>
                                    <p:animEffect transition="in" filter="wipe(left)">
                                      <p:cBhvr>
                                        <p:cTn id="66" dur="500"/>
                                        <p:tgtEl>
                                          <p:spTgt spid="6">
                                            <p:graphicEl>
                                              <a:dgm id="{CC0CDBC3-6165-4079-A480-6DB28132866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地址与域名</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92</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605546044"/>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1032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93</a:t>
            </a:fld>
            <a:endParaRPr lang="zh-CN" altLang="en-US"/>
          </a:p>
        </p:txBody>
      </p:sp>
      <p:sp>
        <p:nvSpPr>
          <p:cNvPr id="5" name="内容占位符 4"/>
          <p:cNvSpPr>
            <a:spLocks noGrp="1"/>
          </p:cNvSpPr>
          <p:nvPr>
            <p:ph sz="quarter" idx="1"/>
          </p:nvPr>
        </p:nvSpPr>
        <p:spPr>
          <a:xfrm>
            <a:off x="904056" y="1412776"/>
            <a:ext cx="7772400" cy="3995936"/>
          </a:xfrm>
        </p:spPr>
        <p:txBody>
          <a:bodyPr>
            <a:normAutofit/>
          </a:bodyPr>
          <a:lstStyle/>
          <a:p>
            <a:pPr>
              <a:lnSpc>
                <a:spcPct val="120000"/>
              </a:lnSpc>
            </a:pPr>
            <a:r>
              <a:rPr lang="zh-CN" altLang="zh-CN" sz="2000" dirty="0" smtClean="0"/>
              <a:t>目前</a:t>
            </a:r>
            <a:r>
              <a:rPr lang="zh-CN" altLang="zh-CN" sz="2000" dirty="0"/>
              <a:t>的全球因特网所采用的协议族是</a:t>
            </a:r>
            <a:r>
              <a:rPr lang="en-US" altLang="zh-CN" sz="2000" dirty="0"/>
              <a:t>TCP/IP</a:t>
            </a:r>
            <a:r>
              <a:rPr lang="zh-CN" altLang="zh-CN" sz="2000" dirty="0"/>
              <a:t>协议族。</a:t>
            </a:r>
            <a:r>
              <a:rPr lang="en-US" altLang="zh-CN" sz="2000" dirty="0"/>
              <a:t>IP</a:t>
            </a:r>
            <a:r>
              <a:rPr lang="zh-CN" altLang="zh-CN" sz="2000" dirty="0"/>
              <a:t>是</a:t>
            </a:r>
            <a:r>
              <a:rPr lang="en-US" altLang="zh-CN" sz="2000" dirty="0"/>
              <a:t>TCP/IP</a:t>
            </a:r>
            <a:r>
              <a:rPr lang="zh-CN" altLang="zh-CN" sz="2000" dirty="0"/>
              <a:t>协议族中网络层的协议，是</a:t>
            </a:r>
            <a:r>
              <a:rPr lang="en-US" altLang="zh-CN" sz="2000" dirty="0"/>
              <a:t>TCP/IP</a:t>
            </a:r>
            <a:r>
              <a:rPr lang="zh-CN" altLang="zh-CN" sz="2000" dirty="0"/>
              <a:t>协议族的核心协议。目前</a:t>
            </a:r>
            <a:r>
              <a:rPr lang="en-US" altLang="zh-CN" sz="2000" dirty="0"/>
              <a:t>IP</a:t>
            </a:r>
            <a:r>
              <a:rPr lang="zh-CN" altLang="zh-CN" sz="2000" dirty="0"/>
              <a:t>协议的版本号是</a:t>
            </a:r>
            <a:r>
              <a:rPr lang="en-US" altLang="zh-CN" sz="2000" dirty="0"/>
              <a:t>4</a:t>
            </a:r>
            <a:r>
              <a:rPr lang="zh-CN" altLang="zh-CN" sz="2000" dirty="0"/>
              <a:t>（简称为</a:t>
            </a:r>
            <a:r>
              <a:rPr lang="en-US" altLang="zh-CN" sz="2000" dirty="0"/>
              <a:t>IPv4</a:t>
            </a:r>
            <a:r>
              <a:rPr lang="zh-CN" altLang="zh-CN" sz="2000" dirty="0"/>
              <a:t>）。</a:t>
            </a:r>
          </a:p>
          <a:p>
            <a:pPr>
              <a:lnSpc>
                <a:spcPct val="120000"/>
              </a:lnSpc>
            </a:pPr>
            <a:endParaRPr lang="zh-CN" altLang="en-US" dirty="0"/>
          </a:p>
        </p:txBody>
      </p:sp>
      <p:graphicFrame>
        <p:nvGraphicFramePr>
          <p:cNvPr id="6" name="图示 5"/>
          <p:cNvGraphicFramePr/>
          <p:nvPr>
            <p:extLst>
              <p:ext uri="{D42A27DB-BD31-4B8C-83A1-F6EECF244321}">
                <p14:modId xmlns:p14="http://schemas.microsoft.com/office/powerpoint/2010/main" val="3717891623"/>
              </p:ext>
            </p:extLst>
          </p:nvPr>
        </p:nvGraphicFramePr>
        <p:xfrm>
          <a:off x="1331640" y="1539628"/>
          <a:ext cx="7128792"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980728"/>
            <a:ext cx="7776864" cy="535531"/>
          </a:xfrm>
          <a:prstGeom prst="rect">
            <a:avLst/>
          </a:prstGeom>
          <a:noFill/>
        </p:spPr>
        <p:txBody>
          <a:bodyPr wrap="square" rtlCol="0">
            <a:spAutoFit/>
          </a:bodyPr>
          <a:lstStyle/>
          <a:p>
            <a:pPr>
              <a:lnSpc>
                <a:spcPct val="120000"/>
              </a:lnSpc>
            </a:pPr>
            <a:r>
              <a:rPr lang="en-US" altLang="zh-CN" sz="2400" b="1" dirty="0"/>
              <a:t>1</a:t>
            </a:r>
            <a:r>
              <a:rPr lang="zh-CN" altLang="zh-CN" sz="2400" b="1" dirty="0"/>
              <a:t>．</a:t>
            </a:r>
            <a:r>
              <a:rPr lang="en-US" altLang="zh-CN" sz="2400" b="1" dirty="0"/>
              <a:t>IP</a:t>
            </a:r>
            <a:r>
              <a:rPr lang="zh-CN" altLang="zh-CN" sz="2400" b="1" dirty="0"/>
              <a:t>地址</a:t>
            </a:r>
          </a:p>
        </p:txBody>
      </p:sp>
    </p:spTree>
    <p:extLst>
      <p:ext uri="{BB962C8B-B14F-4D97-AF65-F5344CB8AC3E}">
        <p14:creationId xmlns:p14="http://schemas.microsoft.com/office/powerpoint/2010/main" val="2263483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wd">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up)">
                                      <p:cBhvr>
                                        <p:cTn id="7" dur="1000"/>
                                        <p:tgtEl>
                                          <p:spTgt spid="5">
                                            <p:txEl>
                                              <p:pRg st="0" end="0"/>
                                            </p:txEl>
                                          </p:spTgt>
                                        </p:tgtEl>
                                      </p:cBhvr>
                                    </p:animEffect>
                                  </p:childTnLst>
                                  <p:subTnLst>
                                    <p:set>
                                      <p:cBhvr override="childStyle">
                                        <p:cTn dur="1" fill="hold" display="0" masterRel="nextClick" afterEffect="1"/>
                                        <p:tgtEl>
                                          <p:spTgt spid="5">
                                            <p:txEl>
                                              <p:pRg st="0" end="0"/>
                                            </p:txEl>
                                          </p:spTgt>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graphicEl>
                                              <a:dgm id="{CC10A017-A77F-4960-A807-4849D75D7FFA}"/>
                                            </p:graphicEl>
                                          </p:spTgt>
                                        </p:tgtEl>
                                        <p:attrNameLst>
                                          <p:attrName>style.visibility</p:attrName>
                                        </p:attrNameLst>
                                      </p:cBhvr>
                                      <p:to>
                                        <p:strVal val="visible"/>
                                      </p:to>
                                    </p:set>
                                    <p:animEffect transition="in" filter="fade">
                                      <p:cBhvr>
                                        <p:cTn id="12" dur="1000"/>
                                        <p:tgtEl>
                                          <p:spTgt spid="6">
                                            <p:graphicEl>
                                              <a:dgm id="{CC10A017-A77F-4960-A807-4849D75D7FFA}"/>
                                            </p:graphicEl>
                                          </p:spTgt>
                                        </p:tgtEl>
                                      </p:cBhvr>
                                    </p:animEffect>
                                    <p:anim calcmode="lin" valueType="num">
                                      <p:cBhvr>
                                        <p:cTn id="13" dur="1000" fill="hold"/>
                                        <p:tgtEl>
                                          <p:spTgt spid="6">
                                            <p:graphicEl>
                                              <a:dgm id="{CC10A017-A77F-4960-A807-4849D75D7FFA}"/>
                                            </p:graphicEl>
                                          </p:spTgt>
                                        </p:tgtEl>
                                        <p:attrNameLst>
                                          <p:attrName>ppt_x</p:attrName>
                                        </p:attrNameLst>
                                      </p:cBhvr>
                                      <p:tavLst>
                                        <p:tav tm="0">
                                          <p:val>
                                            <p:strVal val="#ppt_x"/>
                                          </p:val>
                                        </p:tav>
                                        <p:tav tm="100000">
                                          <p:val>
                                            <p:strVal val="#ppt_x"/>
                                          </p:val>
                                        </p:tav>
                                      </p:tavLst>
                                    </p:anim>
                                    <p:anim calcmode="lin" valueType="num">
                                      <p:cBhvr>
                                        <p:cTn id="14" dur="1000" fill="hold"/>
                                        <p:tgtEl>
                                          <p:spTgt spid="6">
                                            <p:graphicEl>
                                              <a:dgm id="{CC10A017-A77F-4960-A807-4849D75D7FFA}"/>
                                            </p:graphic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graphicEl>
                                              <a:dgm id="{AD946EFA-02AC-415D-A423-A990D0CE0B60}"/>
                                            </p:graphicEl>
                                          </p:spTgt>
                                        </p:tgtEl>
                                        <p:attrNameLst>
                                          <p:attrName>style.visibility</p:attrName>
                                        </p:attrNameLst>
                                      </p:cBhvr>
                                      <p:to>
                                        <p:strVal val="visible"/>
                                      </p:to>
                                    </p:set>
                                    <p:animEffect transition="in" filter="fade">
                                      <p:cBhvr>
                                        <p:cTn id="19" dur="1000"/>
                                        <p:tgtEl>
                                          <p:spTgt spid="6">
                                            <p:graphicEl>
                                              <a:dgm id="{AD946EFA-02AC-415D-A423-A990D0CE0B60}"/>
                                            </p:graphicEl>
                                          </p:spTgt>
                                        </p:tgtEl>
                                      </p:cBhvr>
                                    </p:animEffect>
                                    <p:anim calcmode="lin" valueType="num">
                                      <p:cBhvr>
                                        <p:cTn id="20" dur="1000" fill="hold"/>
                                        <p:tgtEl>
                                          <p:spTgt spid="6">
                                            <p:graphicEl>
                                              <a:dgm id="{AD946EFA-02AC-415D-A423-A990D0CE0B60}"/>
                                            </p:graphicEl>
                                          </p:spTgt>
                                        </p:tgtEl>
                                        <p:attrNameLst>
                                          <p:attrName>ppt_x</p:attrName>
                                        </p:attrNameLst>
                                      </p:cBhvr>
                                      <p:tavLst>
                                        <p:tav tm="0">
                                          <p:val>
                                            <p:strVal val="#ppt_x"/>
                                          </p:val>
                                        </p:tav>
                                        <p:tav tm="100000">
                                          <p:val>
                                            <p:strVal val="#ppt_x"/>
                                          </p:val>
                                        </p:tav>
                                      </p:tavLst>
                                    </p:anim>
                                    <p:anim calcmode="lin" valueType="num">
                                      <p:cBhvr>
                                        <p:cTn id="21" dur="1000" fill="hold"/>
                                        <p:tgtEl>
                                          <p:spTgt spid="6">
                                            <p:graphicEl>
                                              <a:dgm id="{AD946EFA-02AC-415D-A423-A990D0CE0B60}"/>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graphicEl>
                                              <a:dgm id="{1C9EF1A5-3658-4B31-8A1C-14A863A16848}"/>
                                            </p:graphicEl>
                                          </p:spTgt>
                                        </p:tgtEl>
                                        <p:attrNameLst>
                                          <p:attrName>style.visibility</p:attrName>
                                        </p:attrNameLst>
                                      </p:cBhvr>
                                      <p:to>
                                        <p:strVal val="visible"/>
                                      </p:to>
                                    </p:set>
                                    <p:animEffect transition="in" filter="fade">
                                      <p:cBhvr>
                                        <p:cTn id="26" dur="1000"/>
                                        <p:tgtEl>
                                          <p:spTgt spid="6">
                                            <p:graphicEl>
                                              <a:dgm id="{1C9EF1A5-3658-4B31-8A1C-14A863A16848}"/>
                                            </p:graphicEl>
                                          </p:spTgt>
                                        </p:tgtEl>
                                      </p:cBhvr>
                                    </p:animEffect>
                                    <p:anim calcmode="lin" valueType="num">
                                      <p:cBhvr>
                                        <p:cTn id="27" dur="1000" fill="hold"/>
                                        <p:tgtEl>
                                          <p:spTgt spid="6">
                                            <p:graphicEl>
                                              <a:dgm id="{1C9EF1A5-3658-4B31-8A1C-14A863A16848}"/>
                                            </p:graphicEl>
                                          </p:spTgt>
                                        </p:tgtEl>
                                        <p:attrNameLst>
                                          <p:attrName>ppt_x</p:attrName>
                                        </p:attrNameLst>
                                      </p:cBhvr>
                                      <p:tavLst>
                                        <p:tav tm="0">
                                          <p:val>
                                            <p:strVal val="#ppt_x"/>
                                          </p:val>
                                        </p:tav>
                                        <p:tav tm="100000">
                                          <p:val>
                                            <p:strVal val="#ppt_x"/>
                                          </p:val>
                                        </p:tav>
                                      </p:tavLst>
                                    </p:anim>
                                    <p:anim calcmode="lin" valueType="num">
                                      <p:cBhvr>
                                        <p:cTn id="28" dur="1000" fill="hold"/>
                                        <p:tgtEl>
                                          <p:spTgt spid="6">
                                            <p:graphicEl>
                                              <a:dgm id="{1C9EF1A5-3658-4B31-8A1C-14A863A16848}"/>
                                            </p:graphic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graphicEl>
                                              <a:dgm id="{AAB09447-739E-4EE0-86EC-7ED71074388E}"/>
                                            </p:graphicEl>
                                          </p:spTgt>
                                        </p:tgtEl>
                                        <p:attrNameLst>
                                          <p:attrName>style.visibility</p:attrName>
                                        </p:attrNameLst>
                                      </p:cBhvr>
                                      <p:to>
                                        <p:strVal val="visible"/>
                                      </p:to>
                                    </p:set>
                                    <p:animEffect transition="in" filter="fade">
                                      <p:cBhvr>
                                        <p:cTn id="33" dur="1000"/>
                                        <p:tgtEl>
                                          <p:spTgt spid="6">
                                            <p:graphicEl>
                                              <a:dgm id="{AAB09447-739E-4EE0-86EC-7ED71074388E}"/>
                                            </p:graphicEl>
                                          </p:spTgt>
                                        </p:tgtEl>
                                      </p:cBhvr>
                                    </p:animEffect>
                                    <p:anim calcmode="lin" valueType="num">
                                      <p:cBhvr>
                                        <p:cTn id="34" dur="1000" fill="hold"/>
                                        <p:tgtEl>
                                          <p:spTgt spid="6">
                                            <p:graphicEl>
                                              <a:dgm id="{AAB09447-739E-4EE0-86EC-7ED71074388E}"/>
                                            </p:graphicEl>
                                          </p:spTgt>
                                        </p:tgtEl>
                                        <p:attrNameLst>
                                          <p:attrName>ppt_x</p:attrName>
                                        </p:attrNameLst>
                                      </p:cBhvr>
                                      <p:tavLst>
                                        <p:tav tm="0">
                                          <p:val>
                                            <p:strVal val="#ppt_x"/>
                                          </p:val>
                                        </p:tav>
                                        <p:tav tm="100000">
                                          <p:val>
                                            <p:strVal val="#ppt_x"/>
                                          </p:val>
                                        </p:tav>
                                      </p:tavLst>
                                    </p:anim>
                                    <p:anim calcmode="lin" valueType="num">
                                      <p:cBhvr>
                                        <p:cTn id="35" dur="1000" fill="hold"/>
                                        <p:tgtEl>
                                          <p:spTgt spid="6">
                                            <p:graphicEl>
                                              <a:dgm id="{AAB09447-739E-4EE0-86EC-7ED71074388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Graphic spid="6" grpId="0" uiExpand="1">
        <p:bldSub>
          <a:bldDgm bld="one"/>
        </p:bldSub>
      </p:bldGraphic>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94</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826210179"/>
              </p:ext>
            </p:extLst>
          </p:nvPr>
        </p:nvGraphicFramePr>
        <p:xfrm>
          <a:off x="683568" y="2204864"/>
          <a:ext cx="7582324" cy="2142536"/>
        </p:xfrm>
        <a:graphic>
          <a:graphicData uri="http://schemas.openxmlformats.org/drawingml/2006/table">
            <a:tbl>
              <a:tblPr firstRow="1" firstCol="1" bandRow="1">
                <a:tableStyleId>{5C22544A-7EE6-4342-B048-85BDC9FD1C3A}</a:tableStyleId>
              </a:tblPr>
              <a:tblGrid>
                <a:gridCol w="901664"/>
                <a:gridCol w="2838571"/>
                <a:gridCol w="1238953"/>
                <a:gridCol w="2603136"/>
              </a:tblGrid>
              <a:tr h="627241">
                <a:tc>
                  <a:txBody>
                    <a:bodyPr/>
                    <a:lstStyle/>
                    <a:p>
                      <a:pPr indent="127000" algn="l">
                        <a:lnSpc>
                          <a:spcPts val="2000"/>
                        </a:lnSpc>
                        <a:spcAft>
                          <a:spcPts val="0"/>
                        </a:spcAft>
                      </a:pPr>
                      <a:r>
                        <a:rPr lang="zh-CN" sz="1400" kern="0" dirty="0">
                          <a:effectLst/>
                        </a:rPr>
                        <a:t>地址类型</a:t>
                      </a:r>
                      <a:endParaRPr lang="zh-CN" sz="1400" kern="100" dirty="0">
                        <a:effectLst/>
                        <a:latin typeface="Calibri"/>
                        <a:ea typeface="宋体"/>
                        <a:cs typeface="Times New Roman"/>
                      </a:endParaRPr>
                    </a:p>
                  </a:txBody>
                  <a:tcPr marL="90166" marR="90166" marT="0" marB="0" anchor="ctr"/>
                </a:tc>
                <a:tc>
                  <a:txBody>
                    <a:bodyPr/>
                    <a:lstStyle/>
                    <a:p>
                      <a:pPr indent="267970" algn="l">
                        <a:lnSpc>
                          <a:spcPts val="2000"/>
                        </a:lnSpc>
                        <a:spcAft>
                          <a:spcPts val="0"/>
                        </a:spcAft>
                      </a:pPr>
                      <a:r>
                        <a:rPr lang="zh-CN" sz="1400" kern="0" dirty="0">
                          <a:effectLst/>
                        </a:rPr>
                        <a:t>地址范围</a:t>
                      </a:r>
                      <a:endParaRPr lang="zh-CN" sz="1400" kern="100" dirty="0">
                        <a:effectLst/>
                        <a:latin typeface="Calibri"/>
                        <a:ea typeface="宋体"/>
                        <a:cs typeface="Times New Roman"/>
                      </a:endParaRPr>
                    </a:p>
                  </a:txBody>
                  <a:tcPr marL="90166" marR="90166" marT="0" marB="0" anchor="ctr"/>
                </a:tc>
                <a:tc>
                  <a:txBody>
                    <a:bodyPr/>
                    <a:lstStyle/>
                    <a:p>
                      <a:pPr indent="127000" algn="l">
                        <a:lnSpc>
                          <a:spcPts val="2000"/>
                        </a:lnSpc>
                        <a:spcAft>
                          <a:spcPts val="0"/>
                        </a:spcAft>
                      </a:pPr>
                      <a:r>
                        <a:rPr lang="zh-CN" sz="1400" kern="0">
                          <a:effectLst/>
                        </a:rPr>
                        <a:t>保留</a:t>
                      </a:r>
                      <a:r>
                        <a:rPr lang="en-US" sz="1400" kern="0">
                          <a:effectLst/>
                        </a:rPr>
                        <a:t>IP</a:t>
                      </a:r>
                      <a:endParaRPr lang="zh-CN" sz="1400" kern="100">
                        <a:effectLst/>
                        <a:latin typeface="Calibri"/>
                        <a:ea typeface="宋体"/>
                        <a:cs typeface="Times New Roman"/>
                      </a:endParaRPr>
                    </a:p>
                  </a:txBody>
                  <a:tcPr marL="90166" marR="90166" marT="0" marB="0" anchor="ctr"/>
                </a:tc>
                <a:tc>
                  <a:txBody>
                    <a:bodyPr/>
                    <a:lstStyle/>
                    <a:p>
                      <a:pPr indent="267970" algn="just">
                        <a:lnSpc>
                          <a:spcPts val="2000"/>
                        </a:lnSpc>
                        <a:spcAft>
                          <a:spcPts val="0"/>
                        </a:spcAft>
                      </a:pPr>
                      <a:r>
                        <a:rPr lang="zh-CN" sz="1400" kern="0">
                          <a:effectLst/>
                        </a:rPr>
                        <a:t>私用</a:t>
                      </a:r>
                      <a:r>
                        <a:rPr lang="en-US" sz="1400" kern="0">
                          <a:effectLst/>
                        </a:rPr>
                        <a:t>IP</a:t>
                      </a:r>
                      <a:endParaRPr lang="zh-CN" sz="1400" kern="100">
                        <a:effectLst/>
                        <a:latin typeface="Calibri"/>
                        <a:ea typeface="宋体"/>
                        <a:cs typeface="Times New Roman"/>
                      </a:endParaRPr>
                    </a:p>
                  </a:txBody>
                  <a:tcPr marL="90166" marR="90166" marT="0" marB="0" anchor="ctr"/>
                </a:tc>
              </a:tr>
              <a:tr h="303059">
                <a:tc>
                  <a:txBody>
                    <a:bodyPr/>
                    <a:lstStyle/>
                    <a:p>
                      <a:pPr indent="266700" algn="l">
                        <a:lnSpc>
                          <a:spcPts val="2000"/>
                        </a:lnSpc>
                        <a:spcAft>
                          <a:spcPts val="0"/>
                        </a:spcAft>
                      </a:pPr>
                      <a:r>
                        <a:rPr lang="en-US" sz="1400" kern="0">
                          <a:effectLst/>
                        </a:rPr>
                        <a:t>A</a:t>
                      </a:r>
                      <a:r>
                        <a:rPr lang="zh-CN" sz="1400" kern="0">
                          <a:effectLst/>
                        </a:rPr>
                        <a:t>类</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en-US" sz="1400" kern="0">
                          <a:effectLst/>
                        </a:rPr>
                        <a:t>1.0.0.1</a:t>
                      </a:r>
                      <a:r>
                        <a:rPr lang="zh-CN" sz="1400" kern="0">
                          <a:effectLst/>
                        </a:rPr>
                        <a:t>—</a:t>
                      </a:r>
                      <a:r>
                        <a:rPr lang="en-US" sz="1400" kern="0">
                          <a:effectLst/>
                        </a:rPr>
                        <a:t>126.255.255.254 </a:t>
                      </a:r>
                      <a:endParaRPr lang="zh-CN" sz="1400" kern="100">
                        <a:effectLst/>
                        <a:latin typeface="Calibri"/>
                        <a:ea typeface="宋体"/>
                        <a:cs typeface="Times New Roman"/>
                      </a:endParaRPr>
                    </a:p>
                  </a:txBody>
                  <a:tcPr marL="90166" marR="90166" marT="0" marB="0" anchor="ctr"/>
                </a:tc>
                <a:tc>
                  <a:txBody>
                    <a:bodyPr/>
                    <a:lstStyle/>
                    <a:p>
                      <a:pPr indent="127000" algn="l">
                        <a:lnSpc>
                          <a:spcPts val="2000"/>
                        </a:lnSpc>
                        <a:spcAft>
                          <a:spcPts val="0"/>
                        </a:spcAft>
                      </a:pPr>
                      <a:r>
                        <a:rPr lang="en-US" sz="1400" kern="0">
                          <a:effectLst/>
                        </a:rPr>
                        <a:t>127.X.X.X</a:t>
                      </a:r>
                      <a:endParaRPr lang="zh-CN" sz="1400" kern="100">
                        <a:effectLst/>
                        <a:latin typeface="Calibri"/>
                        <a:ea typeface="宋体"/>
                        <a:cs typeface="Times New Roman"/>
                      </a:endParaRPr>
                    </a:p>
                  </a:txBody>
                  <a:tcPr marL="90166" marR="90166" marT="0" marB="0" anchor="ctr"/>
                </a:tc>
                <a:tc>
                  <a:txBody>
                    <a:bodyPr/>
                    <a:lstStyle/>
                    <a:p>
                      <a:pPr indent="127000" algn="just">
                        <a:lnSpc>
                          <a:spcPts val="2000"/>
                        </a:lnSpc>
                        <a:spcAft>
                          <a:spcPts val="0"/>
                        </a:spcAft>
                      </a:pPr>
                      <a:r>
                        <a:rPr lang="en-US" sz="1400" kern="0">
                          <a:effectLst/>
                        </a:rPr>
                        <a:t>10.0.0.0-10.255.255.255</a:t>
                      </a:r>
                      <a:endParaRPr lang="zh-CN" sz="1400" kern="100">
                        <a:effectLst/>
                        <a:latin typeface="Calibri"/>
                        <a:ea typeface="宋体"/>
                        <a:cs typeface="Times New Roman"/>
                      </a:endParaRPr>
                    </a:p>
                  </a:txBody>
                  <a:tcPr marL="90166" marR="90166" marT="0" marB="0" anchor="ctr"/>
                </a:tc>
              </a:tr>
              <a:tr h="303059">
                <a:tc>
                  <a:txBody>
                    <a:bodyPr/>
                    <a:lstStyle/>
                    <a:p>
                      <a:pPr indent="266700" algn="l">
                        <a:lnSpc>
                          <a:spcPts val="2000"/>
                        </a:lnSpc>
                        <a:spcAft>
                          <a:spcPts val="0"/>
                        </a:spcAft>
                      </a:pPr>
                      <a:r>
                        <a:rPr lang="en-US" sz="1400" kern="0">
                          <a:effectLst/>
                        </a:rPr>
                        <a:t>B</a:t>
                      </a:r>
                      <a:r>
                        <a:rPr lang="zh-CN" sz="1400" kern="0">
                          <a:effectLst/>
                        </a:rPr>
                        <a:t>类</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en-US" sz="1400" kern="0">
                          <a:effectLst/>
                        </a:rPr>
                        <a:t>128.0.0.1</a:t>
                      </a:r>
                      <a:r>
                        <a:rPr lang="zh-CN" sz="1400" kern="0">
                          <a:effectLst/>
                        </a:rPr>
                        <a:t>—</a:t>
                      </a:r>
                      <a:r>
                        <a:rPr lang="en-US" sz="1400" kern="0">
                          <a:effectLst/>
                        </a:rPr>
                        <a:t>191.255.255.254</a:t>
                      </a:r>
                      <a:endParaRPr lang="zh-CN" sz="1400" kern="100">
                        <a:effectLst/>
                        <a:latin typeface="Calibri"/>
                        <a:ea typeface="宋体"/>
                        <a:cs typeface="Times New Roman"/>
                      </a:endParaRPr>
                    </a:p>
                  </a:txBody>
                  <a:tcPr marL="90166" marR="90166" marT="0" marB="0" anchor="ctr"/>
                </a:tc>
                <a:tc>
                  <a:txBody>
                    <a:bodyPr/>
                    <a:lstStyle/>
                    <a:p>
                      <a:pPr indent="127000" algn="l">
                        <a:lnSpc>
                          <a:spcPts val="2000"/>
                        </a:lnSpc>
                        <a:spcAft>
                          <a:spcPts val="0"/>
                        </a:spcAft>
                      </a:pPr>
                      <a:r>
                        <a:rPr lang="en-US" sz="1400" kern="0">
                          <a:effectLst/>
                        </a:rPr>
                        <a:t>169.254.X.X</a:t>
                      </a:r>
                      <a:endParaRPr lang="zh-CN" sz="1400" kern="100">
                        <a:effectLst/>
                        <a:latin typeface="Calibri"/>
                        <a:ea typeface="宋体"/>
                        <a:cs typeface="Times New Roman"/>
                      </a:endParaRPr>
                    </a:p>
                  </a:txBody>
                  <a:tcPr marL="90166" marR="90166" marT="0" marB="0" anchor="ctr"/>
                </a:tc>
                <a:tc>
                  <a:txBody>
                    <a:bodyPr/>
                    <a:lstStyle/>
                    <a:p>
                      <a:pPr indent="127000" algn="just">
                        <a:lnSpc>
                          <a:spcPts val="2000"/>
                        </a:lnSpc>
                        <a:spcAft>
                          <a:spcPts val="0"/>
                        </a:spcAft>
                      </a:pPr>
                      <a:r>
                        <a:rPr lang="en-US" sz="1400" kern="0">
                          <a:effectLst/>
                        </a:rPr>
                        <a:t>172.16.0.0</a:t>
                      </a:r>
                      <a:r>
                        <a:rPr lang="zh-CN" sz="1400" kern="0">
                          <a:effectLst/>
                        </a:rPr>
                        <a:t>—</a:t>
                      </a:r>
                      <a:r>
                        <a:rPr lang="en-US" sz="1400" kern="0">
                          <a:effectLst/>
                        </a:rPr>
                        <a:t>172.31.255.255</a:t>
                      </a:r>
                      <a:endParaRPr lang="zh-CN" sz="1400" kern="100">
                        <a:effectLst/>
                        <a:latin typeface="Calibri"/>
                        <a:ea typeface="宋体"/>
                        <a:cs typeface="Times New Roman"/>
                      </a:endParaRPr>
                    </a:p>
                  </a:txBody>
                  <a:tcPr marL="90166" marR="90166" marT="0" marB="0" anchor="ctr"/>
                </a:tc>
              </a:tr>
              <a:tr h="303059">
                <a:tc>
                  <a:txBody>
                    <a:bodyPr/>
                    <a:lstStyle/>
                    <a:p>
                      <a:pPr indent="266700" algn="l">
                        <a:lnSpc>
                          <a:spcPts val="2000"/>
                        </a:lnSpc>
                        <a:spcAft>
                          <a:spcPts val="0"/>
                        </a:spcAft>
                      </a:pPr>
                      <a:r>
                        <a:rPr lang="en-US" sz="1400" kern="0">
                          <a:effectLst/>
                        </a:rPr>
                        <a:t>C</a:t>
                      </a:r>
                      <a:r>
                        <a:rPr lang="zh-CN" sz="1400" kern="0">
                          <a:effectLst/>
                        </a:rPr>
                        <a:t>类</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en-US" sz="1400" kern="0">
                          <a:effectLst/>
                        </a:rPr>
                        <a:t>192.0.0.1</a:t>
                      </a:r>
                      <a:r>
                        <a:rPr lang="zh-CN" sz="1400" kern="0">
                          <a:effectLst/>
                        </a:rPr>
                        <a:t>—</a:t>
                      </a:r>
                      <a:r>
                        <a:rPr lang="en-US" sz="1400" kern="0">
                          <a:effectLst/>
                        </a:rPr>
                        <a:t>223.255.255.254</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zh-CN" sz="1400" kern="0">
                          <a:effectLst/>
                        </a:rPr>
                        <a:t>　</a:t>
                      </a:r>
                      <a:endParaRPr lang="zh-CN" sz="1400" kern="100">
                        <a:effectLst/>
                        <a:latin typeface="Calibri"/>
                        <a:ea typeface="宋体"/>
                        <a:cs typeface="Times New Roman"/>
                      </a:endParaRPr>
                    </a:p>
                  </a:txBody>
                  <a:tcPr marL="90166" marR="90166" marT="0" marB="0" anchor="ctr"/>
                </a:tc>
                <a:tc>
                  <a:txBody>
                    <a:bodyPr/>
                    <a:lstStyle/>
                    <a:p>
                      <a:pPr indent="127000" algn="just">
                        <a:lnSpc>
                          <a:spcPts val="2000"/>
                        </a:lnSpc>
                        <a:spcAft>
                          <a:spcPts val="0"/>
                        </a:spcAft>
                      </a:pPr>
                      <a:r>
                        <a:rPr lang="en-US" sz="1400" kern="0">
                          <a:effectLst/>
                        </a:rPr>
                        <a:t>192.168.0.0-192.168.255.255</a:t>
                      </a:r>
                      <a:endParaRPr lang="zh-CN" sz="1400" kern="100">
                        <a:effectLst/>
                        <a:latin typeface="Calibri"/>
                        <a:ea typeface="宋体"/>
                        <a:cs typeface="Times New Roman"/>
                      </a:endParaRPr>
                    </a:p>
                  </a:txBody>
                  <a:tcPr marL="90166" marR="90166" marT="0" marB="0" anchor="ctr"/>
                </a:tc>
              </a:tr>
              <a:tr h="303059">
                <a:tc>
                  <a:txBody>
                    <a:bodyPr/>
                    <a:lstStyle/>
                    <a:p>
                      <a:pPr indent="266700" algn="l">
                        <a:lnSpc>
                          <a:spcPts val="2000"/>
                        </a:lnSpc>
                        <a:spcAft>
                          <a:spcPts val="0"/>
                        </a:spcAft>
                      </a:pPr>
                      <a:r>
                        <a:rPr lang="en-US" sz="1400" kern="0">
                          <a:effectLst/>
                        </a:rPr>
                        <a:t>D</a:t>
                      </a:r>
                      <a:r>
                        <a:rPr lang="zh-CN" sz="1400" kern="0">
                          <a:effectLst/>
                        </a:rPr>
                        <a:t>类</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en-US" sz="1400" kern="0">
                          <a:effectLst/>
                        </a:rPr>
                        <a:t>224.0.0.1</a:t>
                      </a:r>
                      <a:r>
                        <a:rPr lang="zh-CN" sz="1400" kern="0">
                          <a:effectLst/>
                        </a:rPr>
                        <a:t>—</a:t>
                      </a:r>
                      <a:r>
                        <a:rPr lang="en-US" sz="1400" kern="0">
                          <a:effectLst/>
                        </a:rPr>
                        <a:t>239.255.255.254 </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zh-CN" sz="1400" kern="0">
                          <a:effectLst/>
                        </a:rPr>
                        <a:t>　</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zh-CN" sz="1400" kern="0">
                          <a:effectLst/>
                        </a:rPr>
                        <a:t>　</a:t>
                      </a:r>
                      <a:endParaRPr lang="zh-CN" sz="1400" kern="100">
                        <a:effectLst/>
                        <a:latin typeface="Calibri"/>
                        <a:ea typeface="宋体"/>
                        <a:cs typeface="Times New Roman"/>
                      </a:endParaRPr>
                    </a:p>
                  </a:txBody>
                  <a:tcPr marL="90166" marR="90166" marT="0" marB="0" anchor="ctr"/>
                </a:tc>
              </a:tr>
              <a:tr h="303059">
                <a:tc>
                  <a:txBody>
                    <a:bodyPr/>
                    <a:lstStyle/>
                    <a:p>
                      <a:pPr indent="266700" algn="l">
                        <a:lnSpc>
                          <a:spcPts val="2000"/>
                        </a:lnSpc>
                        <a:spcAft>
                          <a:spcPts val="0"/>
                        </a:spcAft>
                      </a:pPr>
                      <a:r>
                        <a:rPr lang="en-US" sz="1400" kern="0">
                          <a:effectLst/>
                        </a:rPr>
                        <a:t>E</a:t>
                      </a:r>
                      <a:r>
                        <a:rPr lang="zh-CN" sz="1400" kern="0">
                          <a:effectLst/>
                        </a:rPr>
                        <a:t>类</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en-US" sz="1400" kern="0">
                          <a:effectLst/>
                        </a:rPr>
                        <a:t>240.0.0.1</a:t>
                      </a:r>
                      <a:r>
                        <a:rPr lang="zh-CN" sz="1400" kern="0">
                          <a:effectLst/>
                        </a:rPr>
                        <a:t>—</a:t>
                      </a:r>
                      <a:r>
                        <a:rPr lang="en-US" sz="1400" kern="0">
                          <a:effectLst/>
                        </a:rPr>
                        <a:t>255.255.255.254 </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zh-CN" sz="1400" kern="0">
                          <a:effectLst/>
                        </a:rPr>
                        <a:t>　</a:t>
                      </a:r>
                      <a:endParaRPr lang="zh-CN" sz="1400" kern="100">
                        <a:effectLst/>
                        <a:latin typeface="Calibri"/>
                        <a:ea typeface="宋体"/>
                        <a:cs typeface="Times New Roman"/>
                      </a:endParaRPr>
                    </a:p>
                  </a:txBody>
                  <a:tcPr marL="90166" marR="90166" marT="0" marB="0" anchor="ctr"/>
                </a:tc>
                <a:tc>
                  <a:txBody>
                    <a:bodyPr/>
                    <a:lstStyle/>
                    <a:p>
                      <a:pPr indent="266700" algn="l">
                        <a:lnSpc>
                          <a:spcPts val="2000"/>
                        </a:lnSpc>
                        <a:spcAft>
                          <a:spcPts val="0"/>
                        </a:spcAft>
                      </a:pPr>
                      <a:r>
                        <a:rPr lang="zh-CN" sz="1400" kern="0" dirty="0">
                          <a:effectLst/>
                        </a:rPr>
                        <a:t>　</a:t>
                      </a:r>
                      <a:endParaRPr lang="zh-CN" sz="1400" kern="100" dirty="0">
                        <a:effectLst/>
                        <a:latin typeface="Calibri"/>
                        <a:ea typeface="宋体"/>
                        <a:cs typeface="Times New Roman"/>
                      </a:endParaRPr>
                    </a:p>
                  </a:txBody>
                  <a:tcPr marL="90166" marR="90166" marT="0" marB="0" anchor="ctr"/>
                </a:tc>
              </a:tr>
            </a:tbl>
          </a:graphicData>
        </a:graphic>
      </p:graphicFrame>
    </p:spTree>
    <p:extLst>
      <p:ext uri="{BB962C8B-B14F-4D97-AF65-F5344CB8AC3E}">
        <p14:creationId xmlns:p14="http://schemas.microsoft.com/office/powerpoint/2010/main" val="131640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1961829948"/>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126485"/>
            <a:ext cx="4176464" cy="646331"/>
          </a:xfrm>
          <a:prstGeom prst="rect">
            <a:avLst/>
          </a:prstGeom>
          <a:noFill/>
        </p:spPr>
        <p:txBody>
          <a:bodyPr wrap="square" rtlCol="0">
            <a:spAutoFit/>
          </a:bodyPr>
          <a:lstStyle/>
          <a:p>
            <a:pPr lvl="0"/>
            <a:r>
              <a:rPr lang="zh-CN" altLang="zh-CN" dirty="0"/>
              <a:t>①</a:t>
            </a:r>
            <a:r>
              <a:rPr lang="en-US" altLang="zh-CN" dirty="0"/>
              <a:t>A</a:t>
            </a:r>
            <a:r>
              <a:rPr lang="zh-CN" altLang="zh-CN" dirty="0"/>
              <a:t>类地址 </a:t>
            </a:r>
          </a:p>
          <a:p>
            <a:endParaRPr lang="zh-CN" altLang="en-US" dirty="0"/>
          </a:p>
        </p:txBody>
      </p:sp>
    </p:spTree>
    <p:extLst>
      <p:ext uri="{BB962C8B-B14F-4D97-AF65-F5344CB8AC3E}">
        <p14:creationId xmlns:p14="http://schemas.microsoft.com/office/powerpoint/2010/main" val="1879546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5AE5AEE2-8AC7-4CD6-92CA-57C0BED74639}"/>
                                            </p:graphicEl>
                                          </p:spTgt>
                                        </p:tgtEl>
                                        <p:attrNameLst>
                                          <p:attrName>style.visibility</p:attrName>
                                        </p:attrNameLst>
                                      </p:cBhvr>
                                      <p:to>
                                        <p:strVal val="visible"/>
                                      </p:to>
                                    </p:set>
                                    <p:animEffect transition="in" filter="randombar(horizontal)">
                                      <p:cBhvr>
                                        <p:cTn id="7" dur="500"/>
                                        <p:tgtEl>
                                          <p:spTgt spid="6">
                                            <p:graphicEl>
                                              <a:dgm id="{5AE5AEE2-8AC7-4CD6-92CA-57C0BED7463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7C8E9496-1A00-4809-B8D5-DCA6A749B4CB}"/>
                                            </p:graphicEl>
                                          </p:spTgt>
                                        </p:tgtEl>
                                        <p:attrNameLst>
                                          <p:attrName>style.visibility</p:attrName>
                                        </p:attrNameLst>
                                      </p:cBhvr>
                                      <p:to>
                                        <p:strVal val="visible"/>
                                      </p:to>
                                    </p:set>
                                    <p:animEffect transition="in" filter="randombar(horizontal)">
                                      <p:cBhvr>
                                        <p:cTn id="12" dur="500"/>
                                        <p:tgtEl>
                                          <p:spTgt spid="6">
                                            <p:graphicEl>
                                              <a:dgm id="{7C8E9496-1A00-4809-B8D5-DCA6A749B4C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graphicEl>
                                              <a:dgm id="{8642EB80-2993-4EF6-98EF-8536F9683E01}"/>
                                            </p:graphicEl>
                                          </p:spTgt>
                                        </p:tgtEl>
                                        <p:attrNameLst>
                                          <p:attrName>style.visibility</p:attrName>
                                        </p:attrNameLst>
                                      </p:cBhvr>
                                      <p:to>
                                        <p:strVal val="visible"/>
                                      </p:to>
                                    </p:set>
                                    <p:animEffect transition="in" filter="randombar(horizontal)">
                                      <p:cBhvr>
                                        <p:cTn id="17" dur="500"/>
                                        <p:tgtEl>
                                          <p:spTgt spid="6">
                                            <p:graphicEl>
                                              <a:dgm id="{8642EB80-2993-4EF6-98EF-8536F9683E0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graphicEl>
                                              <a:dgm id="{2F667F53-49FC-41C2-8FF3-055302BFE520}"/>
                                            </p:graphicEl>
                                          </p:spTgt>
                                        </p:tgtEl>
                                        <p:attrNameLst>
                                          <p:attrName>style.visibility</p:attrName>
                                        </p:attrNameLst>
                                      </p:cBhvr>
                                      <p:to>
                                        <p:strVal val="visible"/>
                                      </p:to>
                                    </p:set>
                                    <p:animEffect transition="in" filter="randombar(horizontal)">
                                      <p:cBhvr>
                                        <p:cTn id="22" dur="500"/>
                                        <p:tgtEl>
                                          <p:spTgt spid="6">
                                            <p:graphicEl>
                                              <a:dgm id="{2F667F53-49FC-41C2-8FF3-055302BFE520}"/>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96</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2965109988"/>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198493"/>
            <a:ext cx="4824536" cy="646331"/>
          </a:xfrm>
          <a:prstGeom prst="rect">
            <a:avLst/>
          </a:prstGeom>
          <a:noFill/>
        </p:spPr>
        <p:txBody>
          <a:bodyPr wrap="square" rtlCol="0">
            <a:spAutoFit/>
          </a:bodyPr>
          <a:lstStyle/>
          <a:p>
            <a:pPr lvl="0"/>
            <a:r>
              <a:rPr lang="zh-CN" altLang="zh-CN" dirty="0"/>
              <a:t>②</a:t>
            </a:r>
            <a:r>
              <a:rPr lang="en-US" altLang="zh-CN" dirty="0"/>
              <a:t>B</a:t>
            </a:r>
            <a:r>
              <a:rPr lang="zh-CN" altLang="zh-CN" dirty="0"/>
              <a:t>类地址 </a:t>
            </a:r>
          </a:p>
          <a:p>
            <a:endParaRPr lang="zh-CN" altLang="en-US" dirty="0"/>
          </a:p>
        </p:txBody>
      </p:sp>
    </p:spTree>
    <p:extLst>
      <p:ext uri="{BB962C8B-B14F-4D97-AF65-F5344CB8AC3E}">
        <p14:creationId xmlns:p14="http://schemas.microsoft.com/office/powerpoint/2010/main" val="99701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B76DC7FA-6EE6-49D8-8EF1-5D3F00AAA28B}"/>
                                            </p:graphicEl>
                                          </p:spTgt>
                                        </p:tgtEl>
                                        <p:attrNameLst>
                                          <p:attrName>style.visibility</p:attrName>
                                        </p:attrNameLst>
                                      </p:cBhvr>
                                      <p:to>
                                        <p:strVal val="visible"/>
                                      </p:to>
                                    </p:set>
                                    <p:animEffect transition="in" filter="randombar(horizontal)">
                                      <p:cBhvr>
                                        <p:cTn id="7" dur="500"/>
                                        <p:tgtEl>
                                          <p:spTgt spid="6">
                                            <p:graphicEl>
                                              <a:dgm id="{B76DC7FA-6EE6-49D8-8EF1-5D3F00AAA28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EA29969B-0BC9-4D93-83EB-4611FBDFCC5A}"/>
                                            </p:graphicEl>
                                          </p:spTgt>
                                        </p:tgtEl>
                                        <p:attrNameLst>
                                          <p:attrName>style.visibility</p:attrName>
                                        </p:attrNameLst>
                                      </p:cBhvr>
                                      <p:to>
                                        <p:strVal val="visible"/>
                                      </p:to>
                                    </p:set>
                                    <p:animEffect transition="in" filter="randombar(horizontal)">
                                      <p:cBhvr>
                                        <p:cTn id="12" dur="500"/>
                                        <p:tgtEl>
                                          <p:spTgt spid="6">
                                            <p:graphicEl>
                                              <a:dgm id="{EA29969B-0BC9-4D93-83EB-4611FBDFCC5A}"/>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graphicEl>
                                              <a:dgm id="{04ED62CC-BBBC-4164-A280-3DC5DE2FF3F8}"/>
                                            </p:graphicEl>
                                          </p:spTgt>
                                        </p:tgtEl>
                                        <p:attrNameLst>
                                          <p:attrName>style.visibility</p:attrName>
                                        </p:attrNameLst>
                                      </p:cBhvr>
                                      <p:to>
                                        <p:strVal val="visible"/>
                                      </p:to>
                                    </p:set>
                                    <p:animEffect transition="in" filter="randombar(horizontal)">
                                      <p:cBhvr>
                                        <p:cTn id="17" dur="500"/>
                                        <p:tgtEl>
                                          <p:spTgt spid="6">
                                            <p:graphicEl>
                                              <a:dgm id="{04ED62CC-BBBC-4164-A280-3DC5DE2FF3F8}"/>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graphicEl>
                                              <a:dgm id="{84662EA4-E212-49F0-9285-3B7E12C68594}"/>
                                            </p:graphicEl>
                                          </p:spTgt>
                                        </p:tgtEl>
                                        <p:attrNameLst>
                                          <p:attrName>style.visibility</p:attrName>
                                        </p:attrNameLst>
                                      </p:cBhvr>
                                      <p:to>
                                        <p:strVal val="visible"/>
                                      </p:to>
                                    </p:set>
                                    <p:animEffect transition="in" filter="randombar(horizontal)">
                                      <p:cBhvr>
                                        <p:cTn id="22" dur="500"/>
                                        <p:tgtEl>
                                          <p:spTgt spid="6">
                                            <p:graphicEl>
                                              <a:dgm id="{84662EA4-E212-49F0-9285-3B7E12C6859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97</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783472566"/>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899592" y="1198493"/>
            <a:ext cx="5112568" cy="646331"/>
          </a:xfrm>
          <a:prstGeom prst="rect">
            <a:avLst/>
          </a:prstGeom>
          <a:noFill/>
        </p:spPr>
        <p:txBody>
          <a:bodyPr wrap="square" rtlCol="0">
            <a:spAutoFit/>
          </a:bodyPr>
          <a:lstStyle/>
          <a:p>
            <a:pPr lvl="0"/>
            <a:r>
              <a:rPr lang="zh-CN" altLang="zh-CN" dirty="0"/>
              <a:t>③</a:t>
            </a:r>
            <a:r>
              <a:rPr lang="en-US" altLang="zh-CN" dirty="0"/>
              <a:t>C</a:t>
            </a:r>
            <a:r>
              <a:rPr lang="zh-CN" altLang="zh-CN" dirty="0"/>
              <a:t>类地址 </a:t>
            </a:r>
          </a:p>
          <a:p>
            <a:endParaRPr lang="zh-CN" altLang="en-US" dirty="0"/>
          </a:p>
        </p:txBody>
      </p:sp>
    </p:spTree>
    <p:extLst>
      <p:ext uri="{BB962C8B-B14F-4D97-AF65-F5344CB8AC3E}">
        <p14:creationId xmlns:p14="http://schemas.microsoft.com/office/powerpoint/2010/main" val="353213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graphicEl>
                                              <a:dgm id="{D3E225E8-752C-4787-92AC-553BC3D523FD}"/>
                                            </p:graphicEl>
                                          </p:spTgt>
                                        </p:tgtEl>
                                        <p:attrNameLst>
                                          <p:attrName>style.visibility</p:attrName>
                                        </p:attrNameLst>
                                      </p:cBhvr>
                                      <p:to>
                                        <p:strVal val="visible"/>
                                      </p:to>
                                    </p:set>
                                    <p:animEffect transition="in" filter="randombar(horizontal)">
                                      <p:cBhvr>
                                        <p:cTn id="7" dur="500"/>
                                        <p:tgtEl>
                                          <p:spTgt spid="6">
                                            <p:graphicEl>
                                              <a:dgm id="{D3E225E8-752C-4787-92AC-553BC3D523F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graphicEl>
                                              <a:dgm id="{2B4BEC8B-25F1-4993-AF11-39AF1C1BBB78}"/>
                                            </p:graphicEl>
                                          </p:spTgt>
                                        </p:tgtEl>
                                        <p:attrNameLst>
                                          <p:attrName>style.visibility</p:attrName>
                                        </p:attrNameLst>
                                      </p:cBhvr>
                                      <p:to>
                                        <p:strVal val="visible"/>
                                      </p:to>
                                    </p:set>
                                    <p:animEffect transition="in" filter="randombar(horizontal)">
                                      <p:cBhvr>
                                        <p:cTn id="12" dur="500"/>
                                        <p:tgtEl>
                                          <p:spTgt spid="6">
                                            <p:graphicEl>
                                              <a:dgm id="{2B4BEC8B-25F1-4993-AF11-39AF1C1BBB78}"/>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graphicEl>
                                              <a:dgm id="{E816BA26-8A69-40E2-9E67-729F9BE36CB6}"/>
                                            </p:graphicEl>
                                          </p:spTgt>
                                        </p:tgtEl>
                                        <p:attrNameLst>
                                          <p:attrName>style.visibility</p:attrName>
                                        </p:attrNameLst>
                                      </p:cBhvr>
                                      <p:to>
                                        <p:strVal val="visible"/>
                                      </p:to>
                                    </p:set>
                                    <p:animEffect transition="in" filter="randombar(horizontal)">
                                      <p:cBhvr>
                                        <p:cTn id="17" dur="500"/>
                                        <p:tgtEl>
                                          <p:spTgt spid="6">
                                            <p:graphicEl>
                                              <a:dgm id="{E816BA26-8A69-40E2-9E67-729F9BE36CB6}"/>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graphicEl>
                                              <a:dgm id="{154A2103-75FB-42EB-9BD0-8ECA37961F25}"/>
                                            </p:graphicEl>
                                          </p:spTgt>
                                        </p:tgtEl>
                                        <p:attrNameLst>
                                          <p:attrName>style.visibility</p:attrName>
                                        </p:attrNameLst>
                                      </p:cBhvr>
                                      <p:to>
                                        <p:strVal val="visible"/>
                                      </p:to>
                                    </p:set>
                                    <p:animEffect transition="in" filter="randombar(horizontal)">
                                      <p:cBhvr>
                                        <p:cTn id="22" dur="500"/>
                                        <p:tgtEl>
                                          <p:spTgt spid="6">
                                            <p:graphicEl>
                                              <a:dgm id="{154A2103-75FB-42EB-9BD0-8ECA37961F2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98</a:t>
            </a:fld>
            <a:endParaRPr lang="zh-CN" altLang="en-US"/>
          </a:p>
        </p:txBody>
      </p:sp>
      <p:sp>
        <p:nvSpPr>
          <p:cNvPr id="9" name="任意多边形 8"/>
          <p:cNvSpPr/>
          <p:nvPr/>
        </p:nvSpPr>
        <p:spPr>
          <a:xfrm>
            <a:off x="827584" y="1555051"/>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dirty="0" smtClean="0"/>
              <a:t>(a)D</a:t>
            </a:r>
            <a:r>
              <a:rPr lang="zh-CN" sz="1800" kern="1200" dirty="0" smtClean="0"/>
              <a:t>类地址不分网络地址和主机地址，它的第</a:t>
            </a:r>
            <a:r>
              <a:rPr lang="en-US" sz="1800" kern="1200" dirty="0" smtClean="0"/>
              <a:t>1</a:t>
            </a:r>
            <a:r>
              <a:rPr lang="zh-CN" sz="1800" kern="1200" dirty="0" smtClean="0"/>
              <a:t>个字节的前四位固定为</a:t>
            </a:r>
            <a:r>
              <a:rPr lang="en-US" sz="1800" kern="1200" dirty="0" smtClean="0"/>
              <a:t>1110</a:t>
            </a:r>
            <a:r>
              <a:rPr lang="zh-CN" sz="1800" kern="1200" dirty="0" smtClean="0"/>
              <a:t>。 </a:t>
            </a:r>
            <a:endParaRPr lang="zh-CN" sz="1800" kern="1200" dirty="0"/>
          </a:p>
        </p:txBody>
      </p:sp>
      <p:sp>
        <p:nvSpPr>
          <p:cNvPr id="10" name="任意多边形 9"/>
          <p:cNvSpPr/>
          <p:nvPr/>
        </p:nvSpPr>
        <p:spPr>
          <a:xfrm>
            <a:off x="827584" y="2070210"/>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dirty="0" smtClean="0"/>
              <a:t>(b)D</a:t>
            </a:r>
            <a:r>
              <a:rPr lang="zh-CN" sz="1800" kern="1200" dirty="0" smtClean="0"/>
              <a:t>类地址范围：</a:t>
            </a:r>
            <a:r>
              <a:rPr lang="en-US" sz="1800" kern="1200" dirty="0" smtClean="0"/>
              <a:t>224.0.0.1-239.255.255.254 </a:t>
            </a:r>
            <a:endParaRPr lang="zh-CN" sz="1800" kern="1200" dirty="0"/>
          </a:p>
        </p:txBody>
      </p:sp>
      <p:sp>
        <p:nvSpPr>
          <p:cNvPr id="11" name="任意多边形 10"/>
          <p:cNvSpPr/>
          <p:nvPr/>
        </p:nvSpPr>
        <p:spPr>
          <a:xfrm>
            <a:off x="827584" y="2585371"/>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dirty="0" smtClean="0"/>
              <a:t>(c)D</a:t>
            </a:r>
            <a:r>
              <a:rPr lang="zh-CN" sz="1800" kern="1200" dirty="0" smtClean="0"/>
              <a:t>类地址也称为多播地址，用于多重广播。</a:t>
            </a:r>
            <a:endParaRPr lang="zh-CN" sz="1800" kern="1200" dirty="0"/>
          </a:p>
        </p:txBody>
      </p:sp>
      <p:sp>
        <p:nvSpPr>
          <p:cNvPr id="12" name="任意多边形 11"/>
          <p:cNvSpPr/>
          <p:nvPr/>
        </p:nvSpPr>
        <p:spPr>
          <a:xfrm>
            <a:off x="827584" y="3757768"/>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dirty="0" smtClean="0"/>
              <a:t>(a)E</a:t>
            </a:r>
            <a:r>
              <a:rPr lang="zh-CN" sz="1800" kern="1200" dirty="0" smtClean="0"/>
              <a:t>类地址不分网络地址和主机地址，它的第</a:t>
            </a:r>
            <a:r>
              <a:rPr lang="en-US" sz="1800" kern="1200" dirty="0" smtClean="0"/>
              <a:t>1</a:t>
            </a:r>
            <a:r>
              <a:rPr lang="zh-CN" sz="1800" kern="1200" dirty="0" smtClean="0"/>
              <a:t>个字节的前五位固定为</a:t>
            </a:r>
            <a:r>
              <a:rPr lang="en-US" sz="1800" kern="1200" dirty="0" smtClean="0"/>
              <a:t>11110</a:t>
            </a:r>
            <a:r>
              <a:rPr lang="zh-CN" sz="1800" kern="1200" dirty="0" smtClean="0"/>
              <a:t>。 </a:t>
            </a:r>
            <a:endParaRPr lang="zh-CN" sz="1800" kern="1200" dirty="0"/>
          </a:p>
        </p:txBody>
      </p:sp>
      <p:sp>
        <p:nvSpPr>
          <p:cNvPr id="13" name="任意多边形 12"/>
          <p:cNvSpPr/>
          <p:nvPr/>
        </p:nvSpPr>
        <p:spPr>
          <a:xfrm>
            <a:off x="827584" y="4333832"/>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smtClean="0"/>
              <a:t>(b)E</a:t>
            </a:r>
            <a:r>
              <a:rPr lang="zh-CN" sz="1800" kern="1200" smtClean="0"/>
              <a:t>类地址范围：</a:t>
            </a:r>
            <a:r>
              <a:rPr lang="en-US" sz="1800" kern="1200" smtClean="0"/>
              <a:t>240.0.0.1-255.255.255.254</a:t>
            </a:r>
            <a:endParaRPr lang="zh-CN" sz="1800" kern="1200"/>
          </a:p>
        </p:txBody>
      </p:sp>
      <p:sp>
        <p:nvSpPr>
          <p:cNvPr id="14" name="任意多边形 13"/>
          <p:cNvSpPr/>
          <p:nvPr/>
        </p:nvSpPr>
        <p:spPr>
          <a:xfrm>
            <a:off x="845828" y="4956804"/>
            <a:ext cx="7772400" cy="463320"/>
          </a:xfrm>
          <a:custGeom>
            <a:avLst/>
            <a:gdLst>
              <a:gd name="connsiteX0" fmla="*/ 0 w 7772400"/>
              <a:gd name="connsiteY0" fmla="*/ 77222 h 463320"/>
              <a:gd name="connsiteX1" fmla="*/ 77222 w 7772400"/>
              <a:gd name="connsiteY1" fmla="*/ 0 h 463320"/>
              <a:gd name="connsiteX2" fmla="*/ 7695178 w 7772400"/>
              <a:gd name="connsiteY2" fmla="*/ 0 h 463320"/>
              <a:gd name="connsiteX3" fmla="*/ 7772400 w 7772400"/>
              <a:gd name="connsiteY3" fmla="*/ 77222 h 463320"/>
              <a:gd name="connsiteX4" fmla="*/ 7772400 w 7772400"/>
              <a:gd name="connsiteY4" fmla="*/ 386098 h 463320"/>
              <a:gd name="connsiteX5" fmla="*/ 7695178 w 7772400"/>
              <a:gd name="connsiteY5" fmla="*/ 463320 h 463320"/>
              <a:gd name="connsiteX6" fmla="*/ 77222 w 7772400"/>
              <a:gd name="connsiteY6" fmla="*/ 463320 h 463320"/>
              <a:gd name="connsiteX7" fmla="*/ 0 w 7772400"/>
              <a:gd name="connsiteY7" fmla="*/ 386098 h 463320"/>
              <a:gd name="connsiteX8" fmla="*/ 0 w 7772400"/>
              <a:gd name="connsiteY8" fmla="*/ 77222 h 46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463320">
                <a:moveTo>
                  <a:pt x="0" y="77222"/>
                </a:moveTo>
                <a:cubicBezTo>
                  <a:pt x="0" y="34573"/>
                  <a:pt x="34573" y="0"/>
                  <a:pt x="77222" y="0"/>
                </a:cubicBezTo>
                <a:lnTo>
                  <a:pt x="7695178" y="0"/>
                </a:lnTo>
                <a:cubicBezTo>
                  <a:pt x="7737827" y="0"/>
                  <a:pt x="7772400" y="34573"/>
                  <a:pt x="7772400" y="77222"/>
                </a:cubicBezTo>
                <a:lnTo>
                  <a:pt x="7772400" y="386098"/>
                </a:lnTo>
                <a:cubicBezTo>
                  <a:pt x="7772400" y="428747"/>
                  <a:pt x="7737827" y="463320"/>
                  <a:pt x="7695178" y="463320"/>
                </a:cubicBezTo>
                <a:lnTo>
                  <a:pt x="77222" y="463320"/>
                </a:lnTo>
                <a:cubicBezTo>
                  <a:pt x="34573" y="463320"/>
                  <a:pt x="0" y="428747"/>
                  <a:pt x="0" y="386098"/>
                </a:cubicBezTo>
                <a:lnTo>
                  <a:pt x="0" y="77222"/>
                </a:lnTo>
                <a:close/>
              </a:path>
            </a:pathLst>
          </a:custGeom>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1197" tIns="91197" rIns="91197" bIns="91197" numCol="1" spcCol="1270" anchor="ctr" anchorCtr="0">
            <a:noAutofit/>
          </a:bodyPr>
          <a:lstStyle/>
          <a:p>
            <a:pPr lvl="0" algn="l" defTabSz="800100" rtl="0">
              <a:lnSpc>
                <a:spcPct val="90000"/>
              </a:lnSpc>
              <a:spcBef>
                <a:spcPct val="0"/>
              </a:spcBef>
              <a:spcAft>
                <a:spcPct val="35000"/>
              </a:spcAft>
            </a:pPr>
            <a:r>
              <a:rPr lang="en-US" sz="1800" kern="1200" smtClean="0"/>
              <a:t>(c)E</a:t>
            </a:r>
            <a:r>
              <a:rPr lang="zh-CN" sz="1800" kern="1200" smtClean="0"/>
              <a:t>类地址是一个通常不用的实验性地址，保留作为以后使用。</a:t>
            </a:r>
            <a:endParaRPr lang="zh-CN" sz="1800" kern="1200"/>
          </a:p>
        </p:txBody>
      </p:sp>
      <p:sp>
        <p:nvSpPr>
          <p:cNvPr id="7" name="TextBox 6"/>
          <p:cNvSpPr txBox="1"/>
          <p:nvPr/>
        </p:nvSpPr>
        <p:spPr>
          <a:xfrm>
            <a:off x="827584" y="908720"/>
            <a:ext cx="4680520" cy="646331"/>
          </a:xfrm>
          <a:prstGeom prst="rect">
            <a:avLst/>
          </a:prstGeom>
          <a:noFill/>
        </p:spPr>
        <p:txBody>
          <a:bodyPr wrap="square" rtlCol="0">
            <a:spAutoFit/>
          </a:bodyPr>
          <a:lstStyle/>
          <a:p>
            <a:pPr lvl="0"/>
            <a:r>
              <a:rPr lang="zh-CN" altLang="zh-CN" dirty="0"/>
              <a:t>④</a:t>
            </a:r>
            <a:r>
              <a:rPr lang="en-US" altLang="zh-CN" dirty="0"/>
              <a:t>D</a:t>
            </a:r>
            <a:r>
              <a:rPr lang="zh-CN" altLang="zh-CN" dirty="0"/>
              <a:t>类地址 </a:t>
            </a:r>
          </a:p>
          <a:p>
            <a:endParaRPr lang="zh-CN" altLang="en-US" dirty="0"/>
          </a:p>
        </p:txBody>
      </p:sp>
      <p:sp>
        <p:nvSpPr>
          <p:cNvPr id="15" name="TextBox 14"/>
          <p:cNvSpPr txBox="1"/>
          <p:nvPr/>
        </p:nvSpPr>
        <p:spPr>
          <a:xfrm>
            <a:off x="827584" y="3358733"/>
            <a:ext cx="4104456" cy="646331"/>
          </a:xfrm>
          <a:prstGeom prst="rect">
            <a:avLst/>
          </a:prstGeom>
          <a:noFill/>
        </p:spPr>
        <p:txBody>
          <a:bodyPr wrap="square" rtlCol="0">
            <a:spAutoFit/>
          </a:bodyPr>
          <a:lstStyle/>
          <a:p>
            <a:pPr lvl="0"/>
            <a:r>
              <a:rPr lang="zh-CN" altLang="zh-CN" dirty="0"/>
              <a:t>⑤</a:t>
            </a:r>
            <a:r>
              <a:rPr lang="en-US" altLang="zh-CN" dirty="0"/>
              <a:t>E</a:t>
            </a:r>
            <a:r>
              <a:rPr lang="zh-CN" altLang="zh-CN" dirty="0"/>
              <a:t>类地址 </a:t>
            </a:r>
          </a:p>
          <a:p>
            <a:endParaRPr lang="zh-CN" altLang="en-US" dirty="0"/>
          </a:p>
        </p:txBody>
      </p:sp>
    </p:spTree>
    <p:extLst>
      <p:ext uri="{BB962C8B-B14F-4D97-AF65-F5344CB8AC3E}">
        <p14:creationId xmlns:p14="http://schemas.microsoft.com/office/powerpoint/2010/main" val="698295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randombar(horizont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7" grpId="0"/>
      <p:bldP spid="1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6.4.4 IP</a:t>
            </a:r>
            <a:r>
              <a:rPr lang="zh-CN" altLang="zh-CN" b="1" dirty="0"/>
              <a:t>地址与</a:t>
            </a:r>
            <a:r>
              <a:rPr lang="zh-CN" altLang="zh-CN" b="1" dirty="0" smtClean="0"/>
              <a:t>域名</a:t>
            </a:r>
            <a:r>
              <a:rPr lang="zh-CN" altLang="en-US" b="1" dirty="0" smtClean="0"/>
              <a:t>（续）</a:t>
            </a:r>
            <a:r>
              <a:rPr lang="zh-CN" altLang="zh-CN" b="1" dirty="0"/>
              <a:t/>
            </a:r>
            <a:br>
              <a:rPr lang="zh-CN" altLang="zh-CN" b="1" dirty="0"/>
            </a:b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6</a:t>
            </a:r>
            <a:r>
              <a:rPr lang="zh-CN" altLang="en-US" smtClean="0"/>
              <a:t>章 计算机网络与</a:t>
            </a:r>
            <a:r>
              <a:rPr lang="en-US" altLang="zh-CN" smtClean="0"/>
              <a:t>Internet</a:t>
            </a:r>
            <a:r>
              <a:rPr lang="zh-CN" altLang="en-US" smtClean="0"/>
              <a:t>应用</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99</a:t>
            </a:fld>
            <a:endParaRPr lang="zh-CN" altLang="en-US"/>
          </a:p>
        </p:txBody>
      </p:sp>
      <p:graphicFrame>
        <p:nvGraphicFramePr>
          <p:cNvPr id="7" name="内容占位符 5"/>
          <p:cNvGraphicFramePr>
            <a:graphicFrameLocks/>
          </p:cNvGraphicFramePr>
          <p:nvPr>
            <p:extLst>
              <p:ext uri="{D42A27DB-BD31-4B8C-83A1-F6EECF244321}">
                <p14:modId xmlns:p14="http://schemas.microsoft.com/office/powerpoint/2010/main" val="1058342719"/>
              </p:ext>
            </p:extLst>
          </p:nvPr>
        </p:nvGraphicFramePr>
        <p:xfrm>
          <a:off x="1066800" y="16002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899592" y="908720"/>
            <a:ext cx="7848872" cy="677108"/>
          </a:xfrm>
          <a:prstGeom prst="rect">
            <a:avLst/>
          </a:prstGeom>
          <a:noFill/>
        </p:spPr>
        <p:txBody>
          <a:bodyPr wrap="square" rtlCol="0">
            <a:spAutoFit/>
          </a:bodyPr>
          <a:lstStyle/>
          <a:p>
            <a:pPr lvl="0"/>
            <a:r>
              <a:rPr lang="zh-CN" altLang="zh-CN" sz="2000" dirty="0"/>
              <a:t>（</a:t>
            </a:r>
            <a:r>
              <a:rPr lang="en-US" altLang="zh-CN" sz="2000" dirty="0"/>
              <a:t>3</a:t>
            </a:r>
            <a:r>
              <a:rPr lang="zh-CN" altLang="zh-CN" sz="2000" dirty="0"/>
              <a:t>）</a:t>
            </a:r>
            <a:r>
              <a:rPr lang="en-US" altLang="zh-CN" sz="2000" dirty="0"/>
              <a:t>IPv6</a:t>
            </a:r>
            <a:r>
              <a:rPr lang="zh-CN" altLang="zh-CN" sz="2000" dirty="0"/>
              <a:t>简介</a:t>
            </a:r>
          </a:p>
          <a:p>
            <a:endParaRPr lang="zh-CN" altLang="en-US" dirty="0"/>
          </a:p>
        </p:txBody>
      </p:sp>
    </p:spTree>
    <p:extLst>
      <p:ext uri="{BB962C8B-B14F-4D97-AF65-F5344CB8AC3E}">
        <p14:creationId xmlns:p14="http://schemas.microsoft.com/office/powerpoint/2010/main" val="350857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graphicEl>
                                              <a:dgm id="{4FBA71E2-A501-4314-A532-0F62FCD73D16}"/>
                                            </p:graphicEl>
                                          </p:spTgt>
                                        </p:tgtEl>
                                        <p:attrNameLst>
                                          <p:attrName>style.visibility</p:attrName>
                                        </p:attrNameLst>
                                      </p:cBhvr>
                                      <p:to>
                                        <p:strVal val="visible"/>
                                      </p:to>
                                    </p:set>
                                    <p:animEffect transition="in" filter="randombar(horizontal)">
                                      <p:cBhvr>
                                        <p:cTn id="7" dur="500"/>
                                        <p:tgtEl>
                                          <p:spTgt spid="7">
                                            <p:graphicEl>
                                              <a:dgm id="{4FBA71E2-A501-4314-A532-0F62FCD73D1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graphicEl>
                                              <a:dgm id="{CBC9861D-88E3-4690-A651-727AB2902CFC}"/>
                                            </p:graphicEl>
                                          </p:spTgt>
                                        </p:tgtEl>
                                        <p:attrNameLst>
                                          <p:attrName>style.visibility</p:attrName>
                                        </p:attrNameLst>
                                      </p:cBhvr>
                                      <p:to>
                                        <p:strVal val="visible"/>
                                      </p:to>
                                    </p:set>
                                    <p:animEffect transition="in" filter="randombar(horizontal)">
                                      <p:cBhvr>
                                        <p:cTn id="12" dur="500"/>
                                        <p:tgtEl>
                                          <p:spTgt spid="7">
                                            <p:graphicEl>
                                              <a:dgm id="{CBC9861D-88E3-4690-A651-727AB2902CFC}"/>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graphicEl>
                                              <a:dgm id="{958B5AF1-3BFC-4EE5-8806-D551553CBBA5}"/>
                                            </p:graphicEl>
                                          </p:spTgt>
                                        </p:tgtEl>
                                        <p:attrNameLst>
                                          <p:attrName>style.visibility</p:attrName>
                                        </p:attrNameLst>
                                      </p:cBhvr>
                                      <p:to>
                                        <p:strVal val="visible"/>
                                      </p:to>
                                    </p:set>
                                    <p:animEffect transition="in" filter="randombar(horizontal)">
                                      <p:cBhvr>
                                        <p:cTn id="17" dur="500"/>
                                        <p:tgtEl>
                                          <p:spTgt spid="7">
                                            <p:graphicEl>
                                              <a:dgm id="{958B5AF1-3BFC-4EE5-8806-D551553CBBA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spDef>
      <a:spPr>
        <a:scene3d>
          <a:camera prst="orthographicFront">
            <a:rot lat="0" lon="0" rev="0"/>
          </a:camera>
          <a:lightRig rig="contrasting" dir="t">
            <a:rot lat="0" lon="0" rev="1200000"/>
          </a:lightRig>
        </a:scene3d>
        <a:sp3d z="300000" contourW="19050" prstMaterial="metal">
          <a:bevelT w="88900" h="203200"/>
          <a:bevelB w="165100" h="254000"/>
        </a:sp3d>
      </a:spPr>
      <a:bodyPr/>
      <a:lstStyle/>
      <a:style>
        <a:lnRef idx="0">
          <a:schemeClr val="lt1">
            <a:hueOff val="0"/>
            <a:satOff val="0"/>
            <a:lumOff val="0"/>
            <a:alphaOff val="0"/>
          </a:schemeClr>
        </a:lnRef>
        <a:fillRef idx="1">
          <a:schemeClr val="accent1">
            <a:tint val="50000"/>
            <a:hueOff val="0"/>
            <a:satOff val="0"/>
            <a:lumOff val="0"/>
            <a:alphaOff val="0"/>
          </a:schemeClr>
        </a:fillRef>
        <a:effectRef idx="1">
          <a:schemeClr val="accent1">
            <a:tint val="50000"/>
            <a:hueOff val="0"/>
            <a:satOff val="0"/>
            <a:lumOff val="0"/>
            <a:alphaOff val="0"/>
          </a:schemeClr>
        </a:effectRef>
        <a:fontRef idx="minor">
          <a:schemeClr val="lt1">
            <a:hueOff val="0"/>
            <a:satOff val="0"/>
            <a:lumOff val="0"/>
            <a:alphaOff val="0"/>
          </a:schemeClr>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1438</TotalTime>
  <Words>16283</Words>
  <Application>Microsoft Office PowerPoint</Application>
  <PresentationFormat>全屏显示(4:3)</PresentationFormat>
  <Paragraphs>1073</Paragraphs>
  <Slides>119</Slides>
  <Notes>1</Notes>
  <HiddenSlides>0</HiddenSlides>
  <MMClips>0</MMClips>
  <ScaleCrop>false</ScaleCrop>
  <HeadingPairs>
    <vt:vector size="4" baseType="variant">
      <vt:variant>
        <vt:lpstr>主题</vt:lpstr>
      </vt:variant>
      <vt:variant>
        <vt:i4>1</vt:i4>
      </vt:variant>
      <vt:variant>
        <vt:lpstr>幻灯片标题</vt:lpstr>
      </vt:variant>
      <vt:variant>
        <vt:i4>119</vt:i4>
      </vt:variant>
    </vt:vector>
  </HeadingPairs>
  <TitlesOfParts>
    <vt:vector size="120" baseType="lpstr">
      <vt:lpstr>平衡</vt:lpstr>
      <vt:lpstr> 第6章 计算机网络与Internet应用 </vt:lpstr>
      <vt:lpstr>本章内容</vt:lpstr>
      <vt:lpstr>6.1 计算机网络基础知识</vt:lpstr>
      <vt:lpstr>6.1.1 计算机网络的概念 </vt:lpstr>
      <vt:lpstr>6.1.2 计算机网络的发展 </vt:lpstr>
      <vt:lpstr>6.1.3 计算机网络的分类 </vt:lpstr>
      <vt:lpstr>6.1.3 计算机网络的分类(续) </vt:lpstr>
      <vt:lpstr>6.1.3 计算机网络的分类(续) </vt:lpstr>
      <vt:lpstr>6.1.3 计算机网络的分类(续) </vt:lpstr>
      <vt:lpstr>6.1.3 计算机网络的分类(续) </vt:lpstr>
      <vt:lpstr>6.1.3 计算机网络的分类(续) </vt:lpstr>
      <vt:lpstr>6.1.3 计算机网络的分类(续) </vt:lpstr>
      <vt:lpstr>6.1.3 计算机网络的分类(续) </vt:lpstr>
      <vt:lpstr>6.1.4 计算机网络的功能 </vt:lpstr>
      <vt:lpstr>6.1.5 计算机网络的组成 </vt:lpstr>
      <vt:lpstr>6.1.5 计算机网络的组成（续）</vt:lpstr>
      <vt:lpstr>6.1.5 计算机网络的组成（续）</vt:lpstr>
      <vt:lpstr>6.1.5 计算机网络的组成（续）</vt:lpstr>
      <vt:lpstr>6.2 计算机网络的体系结构</vt:lpstr>
      <vt:lpstr>6.2.1 网络体系结构的基本概念 </vt:lpstr>
      <vt:lpstr>6.2.1 网络体系结构的基本概念 </vt:lpstr>
      <vt:lpstr>6.2.1 网络体系结构的基本概念（续） </vt:lpstr>
      <vt:lpstr>6.2.1 网络体系结构的基本概念（续）</vt:lpstr>
      <vt:lpstr>6.2.1 网络体系结构的基本概念（续）</vt:lpstr>
      <vt:lpstr>6.2.1 网络体系结构的基本概念（续）</vt:lpstr>
      <vt:lpstr>6.2.2 OSI参考模型 </vt:lpstr>
      <vt:lpstr>6.2.2 OSI参考模型（续）</vt:lpstr>
      <vt:lpstr>6.2.2 OSI参考模型（续）</vt:lpstr>
      <vt:lpstr>6.2.2 OSI参考模型（续）</vt:lpstr>
      <vt:lpstr>6.2.2 OSI参考模型（续）</vt:lpstr>
      <vt:lpstr>6.2.2 OSI参考模型（续）</vt:lpstr>
      <vt:lpstr>6.2.2 OSI参考模型（续）</vt:lpstr>
      <vt:lpstr>6.2.2 OSI参考模型（续）</vt:lpstr>
      <vt:lpstr>6.2.2 OSI参考模型（续）</vt:lpstr>
      <vt:lpstr>6.2.3 TCP/IP模型 </vt:lpstr>
      <vt:lpstr>6.2.3 TCP/IP模型（续） </vt:lpstr>
      <vt:lpstr>6.2.3 TCP/IP模型（续） </vt:lpstr>
      <vt:lpstr>6.2.3 TCP/IP模型（续） </vt:lpstr>
      <vt:lpstr>6.2.3 TCP/IP模型（续） </vt:lpstr>
      <vt:lpstr>6.2.3 TCP/IP模型（续） </vt:lpstr>
      <vt:lpstr>6.3 局域网技术</vt:lpstr>
      <vt:lpstr>PowerPoint 演示文稿</vt:lpstr>
      <vt:lpstr>6.3.1 局域网概述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6.3.1 局域网概述（续） </vt:lpstr>
      <vt:lpstr>6.3.2 局域网体系结构 </vt:lpstr>
      <vt:lpstr>6.3.3 介质访问控制 </vt:lpstr>
      <vt:lpstr>6.3.3 介质访问控制（续） </vt:lpstr>
      <vt:lpstr>6.3.3 介质访问控制（续） </vt:lpstr>
      <vt:lpstr>6.3.3 介质访问控制（续） </vt:lpstr>
      <vt:lpstr>6.3.3 介质访问控制（续） </vt:lpstr>
      <vt:lpstr>6.3.3 介质访问控制（续） </vt:lpstr>
      <vt:lpstr>6.3.3 介质访问控制（续） </vt:lpstr>
      <vt:lpstr>6.3.4 局域网组网基础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6.3.4 局域网组网基础（续） </vt:lpstr>
      <vt:lpstr>6.4 Internet 技术与应用</vt:lpstr>
      <vt:lpstr>6.4.1 Internet 的发展 </vt:lpstr>
      <vt:lpstr>6.4.1 Internet 的发展（续）</vt:lpstr>
      <vt:lpstr>6.4.1 Internet 的发展（续） </vt:lpstr>
      <vt:lpstr>6.4.2 Internet的特点 </vt:lpstr>
      <vt:lpstr>6.4.3 Internet的接入 </vt:lpstr>
      <vt:lpstr>6.4.4 IP地址与域名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6.4.4 IP地址与域名（续） </vt:lpstr>
      <vt:lpstr>6.4.5 Internet的应用</vt:lpstr>
      <vt:lpstr>6.5 物联网</vt:lpstr>
      <vt:lpstr>6.5.1 物联网概述 </vt:lpstr>
      <vt:lpstr>6.5.1 物联网概述（续） </vt:lpstr>
      <vt:lpstr>6.5.1 物联网概述（续） </vt:lpstr>
      <vt:lpstr>6.5.1 物联网概述（续） </vt:lpstr>
      <vt:lpstr>6.5.2 物联网的体系结构 </vt:lpstr>
      <vt:lpstr>6.5.2 物联网的体系结构（续） </vt:lpstr>
      <vt:lpstr>6.5.2 物联网的体系结构（续） </vt:lpstr>
      <vt:lpstr>6.5.2 物联网的体系结构（续） </vt:lpstr>
      <vt:lpstr>6.5.2 物联网的体系结构（续） </vt:lpstr>
      <vt:lpstr>6.5.3 物联网的应用与发展趋势 </vt:lpstr>
      <vt:lpstr>6.5.3 物联网的应用与发展趋势（续）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计算机网络与Internet应用</dc:title>
  <dc:creator>Administrator</dc:creator>
  <cp:lastModifiedBy>Administrator</cp:lastModifiedBy>
  <cp:revision>296</cp:revision>
  <dcterms:created xsi:type="dcterms:W3CDTF">2014-07-02T00:52:59Z</dcterms:created>
  <dcterms:modified xsi:type="dcterms:W3CDTF">2014-07-09T06:50:27Z</dcterms:modified>
</cp:coreProperties>
</file>