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CD62D1-6935-4D3C-BF13-BD5A2C7DD9FB}" type="datetimeFigureOut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5AE654-AB40-49F5-BD90-361CAAE133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118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0582C-DF7B-402A-A773-349B8DA71EB9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3E4EA-639A-4771-AF50-536E3670D3E8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6A03-6FC0-4C45-BA0F-505824AEE7B0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0582C-DF7B-402A-A773-349B8DA71EB9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AA697-9492-4653-BECB-F97FF6EE0F99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2F296-B294-4B4A-A0FD-FF71AA4FE419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17F54-1DDE-4D69-A15F-DE59A1F8BDA7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C3953-ACA5-4A82-AE58-53F25F0D263B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44AC-C7DF-495B-8401-D3A7808460CE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44C83-BFEE-44CC-84D3-4A1E6E952262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0AF6-F8AD-47D5-9901-B0755A245C79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AA697-9492-4653-BECB-F97FF6EE0F99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4A99B-B58C-4F19-8FDB-3DB6C888096D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3E4EA-639A-4771-AF50-536E3670D3E8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6A03-6FC0-4C45-BA0F-505824AEE7B0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2F296-B294-4B4A-A0FD-FF71AA4FE419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17F54-1DDE-4D69-A15F-DE59A1F8BDA7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C3953-ACA5-4A82-AE58-53F25F0D263B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44AC-C7DF-495B-8401-D3A7808460CE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44C83-BFEE-44CC-84D3-4A1E6E952262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0AF6-F8AD-47D5-9901-B0755A245C79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4A99B-B58C-4F19-8FDB-3DB6C888096D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BB7891C-99A1-4A17-B64C-1E279F93EC13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latin typeface="+mn-ea"/>
          <a:ea typeface="+mn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Wingdings" pitchFamily="2" charset="2"/>
        <a:buChar char="Ø"/>
        <a:defRPr sz="3200" kern="1200">
          <a:solidFill>
            <a:schemeClr val="tx2"/>
          </a:solidFill>
          <a:latin typeface="宋体" pitchFamily="2" charset="-122"/>
          <a:ea typeface="宋体" pitchFamily="2" charset="-122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Wingdings" pitchFamily="2" charset="2"/>
        <a:buChar char="ü"/>
        <a:defRPr sz="2800" kern="1200">
          <a:solidFill>
            <a:schemeClr val="tx2"/>
          </a:solidFill>
          <a:latin typeface="宋体" pitchFamily="2" charset="-122"/>
          <a:ea typeface="宋体" pitchFamily="2" charset="-122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宋体" pitchFamily="2" charset="-122"/>
          <a:ea typeface="宋体" pitchFamily="2" charset="-122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宋体" pitchFamily="2" charset="-122"/>
          <a:ea typeface="宋体" pitchFamily="2" charset="-122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宋体" pitchFamily="2" charset="-122"/>
          <a:ea typeface="宋体" pitchFamily="2" charset="-122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BB7891C-99A1-4A17-B64C-1E279F93EC13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sldNum="0" hdr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销售分公司基本情况介绍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员工：刘明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9157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人员销售程序</a:t>
            </a:r>
            <a:endParaRPr lang="en-US" altLang="zh-CN" dirty="0" smtClean="0"/>
          </a:p>
          <a:p>
            <a:r>
              <a:rPr lang="zh-CN" altLang="en-US" dirty="0" smtClean="0"/>
              <a:t>销售管理程序</a:t>
            </a:r>
            <a:endParaRPr lang="en-US" altLang="zh-CN" dirty="0" smtClean="0"/>
          </a:p>
          <a:p>
            <a:r>
              <a:rPr lang="zh-CN" altLang="en-US" dirty="0" smtClean="0"/>
              <a:t>月销售数据分析</a:t>
            </a:r>
            <a:endParaRPr lang="en-US" altLang="zh-CN" dirty="0" smtClean="0"/>
          </a:p>
          <a:p>
            <a:r>
              <a:rPr lang="zh-CN" altLang="en-US" dirty="0" smtClean="0"/>
              <a:t>公司人物介绍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AA697-9492-4653-BECB-F97FF6EE0F99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欢迎来学习销售业务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9298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AA697-9492-4653-BECB-F97FF6EE0F99}" type="datetime1">
              <a:rPr lang="zh-CN" altLang="en-US" smtClean="0"/>
              <a:t>2013-5-20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33793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气流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气流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气流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37</TotalTime>
  <Words>37</Words>
  <Application>Microsoft Office PowerPoint</Application>
  <PresentationFormat>全屏显示(4:3)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波形</vt:lpstr>
      <vt:lpstr>气流</vt:lpstr>
      <vt:lpstr>销售分公司基本情况介绍</vt:lpstr>
      <vt:lpstr>欢迎来学习销售业务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微软用户</cp:lastModifiedBy>
  <cp:revision>5</cp:revision>
  <dcterms:created xsi:type="dcterms:W3CDTF">2013-05-20T06:31:52Z</dcterms:created>
  <dcterms:modified xsi:type="dcterms:W3CDTF">2013-05-20T07:09:28Z</dcterms:modified>
</cp:coreProperties>
</file>