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66" r:id="rId3"/>
    <p:sldId id="302" r:id="rId4"/>
    <p:sldId id="537" r:id="rId5"/>
    <p:sldId id="769" r:id="rId6"/>
    <p:sldId id="683" r:id="rId7"/>
    <p:sldId id="684" r:id="rId8"/>
    <p:sldId id="303" r:id="rId9"/>
    <p:sldId id="538" r:id="rId10"/>
    <p:sldId id="685" r:id="rId11"/>
    <p:sldId id="771" r:id="rId12"/>
    <p:sldId id="770" r:id="rId13"/>
    <p:sldId id="304" r:id="rId14"/>
    <p:sldId id="539" r:id="rId15"/>
    <p:sldId id="686" r:id="rId16"/>
    <p:sldId id="772" r:id="rId17"/>
    <p:sldId id="773" r:id="rId18"/>
    <p:sldId id="305" r:id="rId19"/>
    <p:sldId id="540" r:id="rId20"/>
    <p:sldId id="688" r:id="rId21"/>
    <p:sldId id="775" r:id="rId22"/>
    <p:sldId id="776" r:id="rId23"/>
    <p:sldId id="777" r:id="rId24"/>
    <p:sldId id="778" r:id="rId25"/>
    <p:sldId id="306" r:id="rId26"/>
    <p:sldId id="541" r:id="rId27"/>
    <p:sldId id="689" r:id="rId28"/>
    <p:sldId id="690" r:id="rId29"/>
    <p:sldId id="779" r:id="rId30"/>
    <p:sldId id="785" r:id="rId31"/>
    <p:sldId id="330" r:id="rId32"/>
    <p:sldId id="460" r:id="rId33"/>
    <p:sldId id="268"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微型计算机原理与接口技术(第2版)王向慧 主编  中国水利水电出版社 ISBN 978-7-5170-3719-4" id="{493B8340-FD09-4E3F-847A-9C30FE64137F}">
          <p14:sldIdLst>
            <p14:sldId id="256"/>
          </p14:sldIdLst>
        </p14:section>
        <p14:section name="第10章  总线技术" id="{58A9B3F5-D286-4A80-BE2E-CEFD15EEA245}">
          <p14:sldIdLst>
            <p14:sldId id="266"/>
            <p14:sldId id="302"/>
            <p14:sldId id="537"/>
            <p14:sldId id="769"/>
            <p14:sldId id="683"/>
            <p14:sldId id="684"/>
            <p14:sldId id="303"/>
            <p14:sldId id="538"/>
            <p14:sldId id="685"/>
            <p14:sldId id="771"/>
            <p14:sldId id="770"/>
            <p14:sldId id="304"/>
            <p14:sldId id="539"/>
            <p14:sldId id="686"/>
            <p14:sldId id="772"/>
            <p14:sldId id="773"/>
            <p14:sldId id="305"/>
            <p14:sldId id="540"/>
            <p14:sldId id="688"/>
            <p14:sldId id="775"/>
            <p14:sldId id="776"/>
            <p14:sldId id="777"/>
            <p14:sldId id="778"/>
            <p14:sldId id="306"/>
            <p14:sldId id="541"/>
            <p14:sldId id="689"/>
            <p14:sldId id="690"/>
            <p14:sldId id="779"/>
            <p14:sldId id="785"/>
            <p14:sldId id="330"/>
            <p14:sldId id="460"/>
            <p14:sldId id="2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5CC"/>
    <a:srgbClr val="CCFACC"/>
    <a:srgbClr val="CCEBCC"/>
    <a:srgbClr val="CCF1CC"/>
    <a:srgbClr val="CCFFBE"/>
    <a:srgbClr val="CCFFD5"/>
    <a:srgbClr val="C3FFCC"/>
    <a:srgbClr val="D7FFCC"/>
    <a:srgbClr val="0E94B4"/>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9" autoAdjust="0"/>
    <p:restoredTop sz="86372" autoAdjust="0"/>
  </p:normalViewPr>
  <p:slideViewPr>
    <p:cSldViewPr>
      <p:cViewPr varScale="1">
        <p:scale>
          <a:sx n="67" d="100"/>
          <a:sy n="67" d="100"/>
        </p:scale>
        <p:origin x="-1158" y="-108"/>
      </p:cViewPr>
      <p:guideLst>
        <p:guide orient="horz" pos="2160"/>
        <p:guide pos="2880"/>
      </p:guideLst>
    </p:cSldViewPr>
  </p:slideViewPr>
  <p:outlineViewPr>
    <p:cViewPr>
      <p:scale>
        <a:sx n="50" d="100"/>
        <a:sy n="50" d="100"/>
      </p:scale>
      <p:origin x="0" y="0"/>
    </p:cViewPr>
  </p:outlineViewPr>
  <p:notesTextViewPr>
    <p:cViewPr>
      <p:scale>
        <a:sx n="1" d="1"/>
        <a:sy n="1" d="1"/>
      </p:scale>
      <p:origin x="0" y="0"/>
    </p:cViewPr>
  </p:notesTextViewPr>
  <p:sorterViewPr>
    <p:cViewPr>
      <p:scale>
        <a:sx n="100" d="100"/>
        <a:sy n="100" d="100"/>
      </p:scale>
      <p:origin x="0" y="77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BFEB64-1AFE-4F85-93DA-6F0B2D38D535}" type="datetimeFigureOut">
              <a:rPr lang="zh-CN" altLang="en-US" smtClean="0"/>
              <a:t>2016/2/24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E269-C9C4-4A00-B75C-26B379CA3570}" type="slidenum">
              <a:rPr lang="zh-CN" altLang="en-US" smtClean="0"/>
              <a:t>‹#›</a:t>
            </a:fld>
            <a:endParaRPr lang="zh-CN" altLang="en-US"/>
          </a:p>
        </p:txBody>
      </p:sp>
    </p:spTree>
    <p:extLst>
      <p:ext uri="{BB962C8B-B14F-4D97-AF65-F5344CB8AC3E}">
        <p14:creationId xmlns:p14="http://schemas.microsoft.com/office/powerpoint/2010/main" val="163615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微型计算机原理与接口技术（第二版）</a:t>
            </a:r>
            <a:endParaRPr lang="en-US" altLang="zh-CN" sz="1200" b="1" dirty="0" smtClean="0">
              <a:solidFill>
                <a:srgbClr val="88D48C"/>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88D48C"/>
                </a:solidFill>
              </a:rPr>
              <a:t>王向慧 主编</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1200"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978-7-5170-3719-4</a:t>
            </a:r>
            <a:endParaRPr lang="en-US" altLang="zh-CN" b="1" dirty="0" smtClean="0">
              <a:solidFill>
                <a:srgbClr val="996633"/>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a:p>
            <a:endParaRPr lang="zh-CN" altLang="en-US" dirty="0"/>
          </a:p>
        </p:txBody>
      </p:sp>
      <p:sp>
        <p:nvSpPr>
          <p:cNvPr id="4" name="灯片编号占位符 3"/>
          <p:cNvSpPr>
            <a:spLocks noGrp="1"/>
          </p:cNvSpPr>
          <p:nvPr>
            <p:ph type="sldNum" sz="quarter" idx="10"/>
          </p:nvPr>
        </p:nvSpPr>
        <p:spPr/>
        <p:txBody>
          <a:bodyPr/>
          <a:lstStyle/>
          <a:p>
            <a:fld id="{47C3E269-C9C4-4A00-B75C-26B379CA3570}" type="slidenum">
              <a:rPr lang="zh-CN" altLang="en-US" smtClean="0"/>
              <a:t>1</a:t>
            </a:fld>
            <a:endParaRPr lang="zh-CN" altLang="en-US"/>
          </a:p>
        </p:txBody>
      </p:sp>
    </p:spTree>
    <p:extLst>
      <p:ext uri="{BB962C8B-B14F-4D97-AF65-F5344CB8AC3E}">
        <p14:creationId xmlns:p14="http://schemas.microsoft.com/office/powerpoint/2010/main" val="1850218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32</a:t>
            </a:fld>
            <a:endParaRPr lang="zh-CN" altLang="en-US"/>
          </a:p>
        </p:txBody>
      </p:sp>
    </p:spTree>
    <p:extLst>
      <p:ext uri="{BB962C8B-B14F-4D97-AF65-F5344CB8AC3E}">
        <p14:creationId xmlns:p14="http://schemas.microsoft.com/office/powerpoint/2010/main" val="2044288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33</a:t>
            </a:fld>
            <a:endParaRPr lang="zh-CN" altLang="en-US"/>
          </a:p>
        </p:txBody>
      </p:sp>
    </p:spTree>
    <p:extLst>
      <p:ext uri="{BB962C8B-B14F-4D97-AF65-F5344CB8AC3E}">
        <p14:creationId xmlns:p14="http://schemas.microsoft.com/office/powerpoint/2010/main" val="2590068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a:t>
            </a:fld>
            <a:endParaRPr lang="zh-CN" altLang="en-US"/>
          </a:p>
        </p:txBody>
      </p:sp>
    </p:spTree>
    <p:extLst>
      <p:ext uri="{BB962C8B-B14F-4D97-AF65-F5344CB8AC3E}">
        <p14:creationId xmlns:p14="http://schemas.microsoft.com/office/powerpoint/2010/main" val="2249482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a:t>
            </a:fld>
            <a:endParaRPr lang="zh-CN" altLang="en-US"/>
          </a:p>
        </p:txBody>
      </p:sp>
    </p:spTree>
    <p:extLst>
      <p:ext uri="{BB962C8B-B14F-4D97-AF65-F5344CB8AC3E}">
        <p14:creationId xmlns:p14="http://schemas.microsoft.com/office/powerpoint/2010/main" val="2340029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8</a:t>
            </a:fld>
            <a:endParaRPr lang="zh-CN" altLang="en-US"/>
          </a:p>
        </p:txBody>
      </p:sp>
    </p:spTree>
    <p:extLst>
      <p:ext uri="{BB962C8B-B14F-4D97-AF65-F5344CB8AC3E}">
        <p14:creationId xmlns:p14="http://schemas.microsoft.com/office/powerpoint/2010/main" val="4092125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13</a:t>
            </a:fld>
            <a:endParaRPr lang="zh-CN" altLang="en-US"/>
          </a:p>
        </p:txBody>
      </p:sp>
    </p:spTree>
    <p:extLst>
      <p:ext uri="{BB962C8B-B14F-4D97-AF65-F5344CB8AC3E}">
        <p14:creationId xmlns:p14="http://schemas.microsoft.com/office/powerpoint/2010/main" val="2819989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18</a:t>
            </a:fld>
            <a:endParaRPr lang="zh-CN" altLang="en-US"/>
          </a:p>
        </p:txBody>
      </p:sp>
    </p:spTree>
    <p:extLst>
      <p:ext uri="{BB962C8B-B14F-4D97-AF65-F5344CB8AC3E}">
        <p14:creationId xmlns:p14="http://schemas.microsoft.com/office/powerpoint/2010/main" val="2827945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25</a:t>
            </a:fld>
            <a:endParaRPr lang="zh-CN" altLang="en-US"/>
          </a:p>
        </p:txBody>
      </p:sp>
    </p:spTree>
    <p:extLst>
      <p:ext uri="{BB962C8B-B14F-4D97-AF65-F5344CB8AC3E}">
        <p14:creationId xmlns:p14="http://schemas.microsoft.com/office/powerpoint/2010/main" val="2923130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30</a:t>
            </a:fld>
            <a:endParaRPr lang="zh-CN" altLang="en-US"/>
          </a:p>
        </p:txBody>
      </p:sp>
    </p:spTree>
    <p:extLst>
      <p:ext uri="{BB962C8B-B14F-4D97-AF65-F5344CB8AC3E}">
        <p14:creationId xmlns:p14="http://schemas.microsoft.com/office/powerpoint/2010/main" val="2143474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C3E269-C9C4-4A00-B75C-26B379CA3570}" type="slidenum">
              <a:rPr lang="zh-CN" altLang="en-US" smtClean="0"/>
              <a:t>31</a:t>
            </a:fld>
            <a:endParaRPr lang="zh-CN" altLang="en-US"/>
          </a:p>
        </p:txBody>
      </p:sp>
    </p:spTree>
    <p:extLst>
      <p:ext uri="{BB962C8B-B14F-4D97-AF65-F5344CB8AC3E}">
        <p14:creationId xmlns:p14="http://schemas.microsoft.com/office/powerpoint/2010/main" val="924005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2.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slide" Target="../slides/slide3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audio" Target="../media/audio2.wav"/><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image" Target="../media/image5.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84" name="图片 83"/>
          <p:cNvPicPr>
            <a:picLocks noChangeAspect="1"/>
          </p:cNvPicPr>
          <p:nvPr userDrawn="1"/>
        </p:nvPicPr>
        <p:blipFill rotWithShape="1">
          <a:blip r:embed="rId3">
            <a:extLst>
              <a:ext uri="{28A0092B-C50C-407E-A947-70E740481C1C}">
                <a14:useLocalDpi xmlns:a14="http://schemas.microsoft.com/office/drawing/2010/main" val="0"/>
              </a:ext>
            </a:extLst>
          </a:blip>
          <a:srcRect l="51637" t="15732" r="564" b="43843"/>
          <a:stretch/>
        </p:blipFill>
        <p:spPr>
          <a:xfrm>
            <a:off x="0" y="0"/>
            <a:ext cx="9144000" cy="5587999"/>
          </a:xfrm>
          <a:prstGeom prst="rect">
            <a:avLst/>
          </a:prstGeom>
          <a:effectLst>
            <a:glow rad="228600">
              <a:schemeClr val="accent2">
                <a:satMod val="175000"/>
                <a:alpha val="40000"/>
              </a:schemeClr>
            </a:glow>
            <a:reflection blurRad="6350" stA="50000" endA="275" endPos="40000" dist="101600" dir="5400000" sy="-100000" algn="bl" rotWithShape="0"/>
            <a:softEdge rad="31750"/>
          </a:effectLst>
        </p:spPr>
      </p:pic>
      <p:sp>
        <p:nvSpPr>
          <p:cNvPr id="6" name="矩形 5"/>
          <p:cNvSpPr/>
          <p:nvPr userDrawn="1"/>
        </p:nvSpPr>
        <p:spPr>
          <a:xfrm>
            <a:off x="0" y="-27384"/>
            <a:ext cx="9144000" cy="5588220"/>
          </a:xfrm>
          <a:prstGeom prst="rect">
            <a:avLst/>
          </a:prstGeom>
          <a:solidFill>
            <a:srgbClr val="CC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Text Box 78"/>
          <p:cNvSpPr txBox="1">
            <a:spLocks noChangeArrowheads="1"/>
          </p:cNvSpPr>
          <p:nvPr userDrawn="1"/>
        </p:nvSpPr>
        <p:spPr bwMode="auto">
          <a:xfrm>
            <a:off x="703907" y="5661248"/>
            <a:ext cx="7756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zh-CN" altLang="en-US"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中国水利水电出版社  </a:t>
            </a:r>
            <a:r>
              <a:rPr lang="en-US" altLang="zh-CN" sz="2800"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ISBN </a:t>
            </a:r>
            <a:r>
              <a:rPr lang="en-US" altLang="zh-CN" sz="2800" b="1" dirty="0" smtClean="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rPr>
              <a:t>978-7-5170-3719-4</a:t>
            </a:r>
            <a:endParaRPr lang="en-US" altLang="zh-CN" b="1" dirty="0">
              <a:solidFill>
                <a:srgbClr val="66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宋体" pitchFamily="2" charset="-122"/>
              <a:ea typeface="宋体" pitchFamily="2" charset="-122"/>
            </a:endParaRPr>
          </a:p>
        </p:txBody>
      </p:sp>
      <p:sp>
        <p:nvSpPr>
          <p:cNvPr id="87" name="Text Box 78"/>
          <p:cNvSpPr txBox="1">
            <a:spLocks noChangeArrowheads="1"/>
          </p:cNvSpPr>
          <p:nvPr userDrawn="1"/>
        </p:nvSpPr>
        <p:spPr bwMode="auto">
          <a:xfrm>
            <a:off x="5561251" y="4773483"/>
            <a:ext cx="3135312" cy="81575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lIns="91440" tIns="45720" rIns="91440" bIns="45720" rtlCol="0" anchor="t">
            <a:noAutofit/>
          </a:bodyPr>
          <a:lstStyle>
            <a:lvl1pPr indent="0" algn="r">
              <a:spcBef>
                <a:spcPct val="20000"/>
              </a:spcBef>
              <a:buClr>
                <a:schemeClr val="accent1"/>
              </a:buClr>
              <a:buSzPct val="76000"/>
              <a:buFont typeface="Wingdings 2" pitchFamily="18" charset="2"/>
              <a:buNone/>
              <a:defRPr sz="3200" b="1">
                <a:solidFill>
                  <a:srgbClr val="669900"/>
                </a:solidFill>
                <a:effectLst/>
                <a:latin typeface="仿宋" pitchFamily="49" charset="-122"/>
                <a:ea typeface="仿宋" pitchFamily="49" charset="-122"/>
              </a:defRPr>
            </a:lvl1pPr>
            <a:lvl2pPr indent="0" algn="ctr">
              <a:spcBef>
                <a:spcPct val="20000"/>
              </a:spcBef>
              <a:buClr>
                <a:schemeClr val="accent1"/>
              </a:buClr>
              <a:buSzPct val="76000"/>
              <a:buFont typeface="Wingdings 2" pitchFamily="18" charset="2"/>
              <a:buNone/>
              <a:defRPr sz="2200">
                <a:solidFill>
                  <a:schemeClr val="tx1">
                    <a:tint val="75000"/>
                  </a:schemeClr>
                </a:solidFill>
              </a:defRPr>
            </a:lvl2pPr>
            <a:lvl3pPr indent="0" algn="ctr">
              <a:spcBef>
                <a:spcPct val="20000"/>
              </a:spcBef>
              <a:buClr>
                <a:schemeClr val="accent1"/>
              </a:buClr>
              <a:buSzPct val="76000"/>
              <a:buFont typeface="Wingdings 2" pitchFamily="18" charset="2"/>
              <a:buNone/>
              <a:defRPr sz="2000">
                <a:solidFill>
                  <a:schemeClr val="tx1">
                    <a:tint val="75000"/>
                  </a:schemeClr>
                </a:solidFill>
              </a:defRPr>
            </a:lvl3pPr>
            <a:lvl4pPr indent="0" algn="ctr">
              <a:spcBef>
                <a:spcPct val="20000"/>
              </a:spcBef>
              <a:buClr>
                <a:schemeClr val="accent1"/>
              </a:buClr>
              <a:buSzPct val="76000"/>
              <a:buFont typeface="Wingdings 2" pitchFamily="18" charset="2"/>
              <a:buNone/>
              <a:defRPr>
                <a:solidFill>
                  <a:schemeClr val="tx1">
                    <a:tint val="75000"/>
                  </a:schemeClr>
                </a:solidFill>
              </a:defRPr>
            </a:lvl4pPr>
            <a:lvl5pPr indent="0" algn="ctr">
              <a:spcBef>
                <a:spcPct val="20000"/>
              </a:spcBef>
              <a:buClr>
                <a:schemeClr val="accent1"/>
              </a:buClr>
              <a:buSzPct val="76000"/>
              <a:buFont typeface="Wingdings 2" pitchFamily="18" charset="2"/>
              <a:buNone/>
              <a:defRPr sz="1600" baseline="0">
                <a:solidFill>
                  <a:schemeClr val="tx1">
                    <a:tint val="75000"/>
                  </a:schemeClr>
                </a:solidFill>
              </a:defRPr>
            </a:lvl5pPr>
            <a:lvl6pPr indent="0" algn="ctr">
              <a:spcBef>
                <a:spcPct val="20000"/>
              </a:spcBef>
              <a:buClr>
                <a:schemeClr val="accent1"/>
              </a:buClr>
              <a:buSzPct val="76000"/>
              <a:buFont typeface="Wingdings 2" pitchFamily="18" charset="2"/>
              <a:buNone/>
              <a:defRPr sz="1400">
                <a:solidFill>
                  <a:schemeClr val="tx1">
                    <a:tint val="75000"/>
                  </a:schemeClr>
                </a:solidFill>
              </a:defRPr>
            </a:lvl6pPr>
            <a:lvl7pPr indent="0" algn="ctr">
              <a:spcBef>
                <a:spcPct val="20000"/>
              </a:spcBef>
              <a:buClr>
                <a:schemeClr val="accent1"/>
              </a:buClr>
              <a:buSzPct val="76000"/>
              <a:buFont typeface="Wingdings 2" pitchFamily="18" charset="2"/>
              <a:buNone/>
              <a:defRPr sz="1400">
                <a:solidFill>
                  <a:schemeClr val="tx1">
                    <a:tint val="75000"/>
                  </a:schemeClr>
                </a:solidFill>
              </a:defRPr>
            </a:lvl7pPr>
            <a:lvl8pPr indent="0" algn="ctr">
              <a:spcBef>
                <a:spcPct val="20000"/>
              </a:spcBef>
              <a:buClr>
                <a:schemeClr val="accent1"/>
              </a:buClr>
              <a:buSzPct val="76000"/>
              <a:buFont typeface="Wingdings 2" pitchFamily="18" charset="2"/>
              <a:buNone/>
              <a:defRPr sz="1400">
                <a:solidFill>
                  <a:schemeClr val="tx1">
                    <a:tint val="75000"/>
                  </a:schemeClr>
                </a:solidFill>
              </a:defRPr>
            </a:lvl8pPr>
            <a:lvl9pPr indent="0" algn="ctr">
              <a:spcBef>
                <a:spcPct val="20000"/>
              </a:spcBef>
              <a:buClr>
                <a:schemeClr val="accent1"/>
              </a:buClr>
              <a:buSzPct val="76000"/>
              <a:buFont typeface="Wingdings 2" pitchFamily="18" charset="2"/>
              <a:buNone/>
              <a:defRPr sz="1400">
                <a:solidFill>
                  <a:schemeClr val="tx1">
                    <a:tint val="75000"/>
                  </a:schemeClr>
                </a:solidFill>
              </a:defRPr>
            </a:lvl9pPr>
          </a:lstStyle>
          <a:p>
            <a:pPr lvl="0"/>
            <a:r>
              <a:rPr lang="zh-CN" altLang="en-US" sz="2800" dirty="0" smtClean="0">
                <a:solidFill>
                  <a:srgbClr val="009600"/>
                </a:solidFill>
                <a:effectLst>
                  <a:outerShdw blurRad="38100" dist="38100" dir="2700000" algn="tl">
                    <a:srgbClr val="000000">
                      <a:alpha val="43137"/>
                    </a:srgbClr>
                  </a:outerShdw>
                </a:effectLst>
                <a:latin typeface="黑体" pitchFamily="49" charset="-122"/>
                <a:ea typeface="黑体" pitchFamily="49" charset="-122"/>
              </a:rPr>
              <a:t>王向慧 主编</a:t>
            </a:r>
            <a:endParaRPr lang="en-US" altLang="zh-CN" sz="2800" dirty="0">
              <a:solidFill>
                <a:srgbClr val="009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88" name="WordArt 69">
            <a:hlinkHover r:id="" action="ppaction://noaction" highlightClick="1">
              <a:snd r:embed="rId4" name="CAMERA.WAV"/>
            </a:hlinkHover>
          </p:cNvPr>
          <p:cNvSpPr>
            <a:spLocks noChangeArrowheads="1" noChangeShapeType="1" noTextEdit="1"/>
          </p:cNvSpPr>
          <p:nvPr userDrawn="1"/>
        </p:nvSpPr>
        <p:spPr bwMode="auto">
          <a:xfrm>
            <a:off x="539553" y="1772816"/>
            <a:ext cx="8136904" cy="1944216"/>
          </a:xfrm>
          <a:prstGeom prst="rect">
            <a:avLst/>
          </a:prstGeom>
          <a:extLst>
            <a:ext uri="{91240B29-F687-4F45-9708-019B960494DF}">
              <a14:hiddenLine xmlns:a14="http://schemas.microsoft.com/office/drawing/2010/main" w="9525" cap="rnd">
                <a:solidFill>
                  <a:srgbClr val="000000"/>
                </a:solidFill>
                <a:round/>
                <a:headEnd/>
                <a:tailEnd/>
              </a14:hiddenLine>
            </a:ext>
          </a:extLst>
        </p:spPr>
        <p:txBody>
          <a:bodyPr wrap="none" fromWordArt="1">
            <a:prstTxWarp prst="textPlain">
              <a:avLst>
                <a:gd name="adj" fmla="val 50000"/>
              </a:avLst>
            </a:prstTxWarp>
          </a:bodyPr>
          <a:lstStyle/>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微型计算机原理</a:t>
            </a:r>
            <a:endParaRPr lang="en-US" altLang="zh-CN" sz="3600" b="1" kern="10" dirty="0" smtClean="0">
              <a:solidFill>
                <a:srgbClr val="7E542A"/>
              </a:solidFill>
              <a:effectLst>
                <a:outerShdw dist="45791" dir="2021404" algn="ctr" rotWithShape="0">
                  <a:srgbClr val="C0C0C0"/>
                </a:outerShdw>
              </a:effectLst>
              <a:latin typeface="隶书" pitchFamily="49" charset="-122"/>
              <a:ea typeface="隶书" pitchFamily="49" charset="-122"/>
            </a:endParaRPr>
          </a:p>
          <a:p>
            <a:pPr algn="ctr">
              <a:lnSpc>
                <a:spcPts val="3500"/>
              </a:lnSpc>
            </a:pPr>
            <a:r>
              <a:rPr lang="zh-CN" altLang="en-US" sz="3600" b="1" kern="10" dirty="0" smtClean="0">
                <a:solidFill>
                  <a:srgbClr val="7E542A"/>
                </a:solidFill>
                <a:effectLst>
                  <a:outerShdw dist="45791" dir="2021404" algn="ctr" rotWithShape="0">
                    <a:srgbClr val="C0C0C0"/>
                  </a:outerShdw>
                </a:effectLst>
                <a:latin typeface="隶书" pitchFamily="49" charset="-122"/>
                <a:ea typeface="隶书" pitchFamily="49" charset="-122"/>
              </a:rPr>
              <a:t>与接口技术</a:t>
            </a:r>
            <a:endParaRPr lang="zh-CN" altLang="en-US" sz="3600" b="1" kern="10" dirty="0">
              <a:solidFill>
                <a:srgbClr val="7E542A"/>
              </a:solidFill>
              <a:effectLst>
                <a:outerShdw dist="45791" dir="2021404" algn="ctr" rotWithShape="0">
                  <a:srgbClr val="C0C0C0"/>
                </a:outerShdw>
              </a:effectLst>
              <a:latin typeface="隶书" pitchFamily="49" charset="-122"/>
              <a:ea typeface="隶书" pitchFamily="49" charset="-122"/>
            </a:endParaRPr>
          </a:p>
        </p:txBody>
      </p:sp>
      <p:sp>
        <p:nvSpPr>
          <p:cNvPr id="7" name="Text Box 78"/>
          <p:cNvSpPr txBox="1">
            <a:spLocks noChangeArrowheads="1"/>
          </p:cNvSpPr>
          <p:nvPr userDrawn="1"/>
        </p:nvSpPr>
        <p:spPr bwMode="auto">
          <a:xfrm>
            <a:off x="2833639" y="4005064"/>
            <a:ext cx="3476722"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（第</a:t>
            </a:r>
            <a:r>
              <a:rPr lang="en-US" altLang="zh-CN"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10</a:t>
            </a:r>
            <a:r>
              <a:rPr lang="zh-CN" altLang="en-US" sz="4400" b="1" dirty="0" smtClean="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rPr>
              <a:t>章）</a:t>
            </a:r>
            <a:endParaRPr lang="en-US" altLang="zh-CN" sz="3200" b="1" dirty="0">
              <a:solidFill>
                <a:srgbClr val="CC3300"/>
              </a:solidFill>
              <a:effectDag name="">
                <a:cont type="tree" name="">
                  <a:effect ref="fillLine"/>
                  <a:outerShdw dist="38100" dir="13500000" algn="br">
                    <a:srgbClr val="F2FFF2"/>
                  </a:outerShdw>
                </a:cont>
                <a:cont type="tree" name="">
                  <a:effect ref="fillLine"/>
                  <a:outerShdw dist="38100" dir="2700000" algn="tl">
                    <a:srgbClr val="8D998D"/>
                  </a:outerShdw>
                </a:cont>
                <a:effect ref="fillLine"/>
              </a:effectDag>
              <a:latin typeface="方正姚体" pitchFamily="2" charset="-122"/>
              <a:ea typeface="方正姚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750" fill="hold"/>
                                        <p:tgtEl>
                                          <p:spTgt spid="88"/>
                                        </p:tgtEl>
                                        <p:attrNameLst>
                                          <p:attrName>ppt_w</p:attrName>
                                        </p:attrNameLst>
                                      </p:cBhvr>
                                      <p:tavLst>
                                        <p:tav tm="0">
                                          <p:val>
                                            <p:fltVal val="0"/>
                                          </p:val>
                                        </p:tav>
                                        <p:tav tm="100000">
                                          <p:val>
                                            <p:strVal val="#ppt_w"/>
                                          </p:val>
                                        </p:tav>
                                      </p:tavLst>
                                    </p:anim>
                                    <p:anim calcmode="lin" valueType="num">
                                      <p:cBhvr>
                                        <p:cTn id="8" dur="750" fill="hold"/>
                                        <p:tgtEl>
                                          <p:spTgt spid="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750"/>
                                        <p:tgtEl>
                                          <p:spTgt spid="87"/>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fade">
                                      <p:cBhvr>
                                        <p:cTn id="16" dur="500"/>
                                        <p:tgtEl>
                                          <p:spTgt spid="12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87" grpId="0"/>
      <p:bldP spid="88" grpId="0"/>
      <p:bldP spid="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85800"/>
            <a:ext cx="9144000" cy="1143000"/>
          </a:xfrm>
          <a:prstGeom prst="rect">
            <a:avLst/>
          </a:prstGeom>
        </p:spPr>
        <p:txBody>
          <a:bodyPr>
            <a:normAutofit/>
          </a:bodyPr>
          <a:lstStyle>
            <a:lvl1pPr algn="ctr">
              <a:defRPr sz="5400" b="1" baseline="0">
                <a:solidFill>
                  <a:srgbClr val="FF0066"/>
                </a:solidFill>
                <a:effectLst/>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16832"/>
            <a:ext cx="6624736" cy="4120092"/>
          </a:xfrm>
          <a:prstGeom prst="rect">
            <a:avLst/>
          </a:prstGeom>
          <a:gradFill flip="none" rotWithShape="1">
            <a:gsLst>
              <a:gs pos="0">
                <a:srgbClr val="FFE7E7"/>
              </a:gs>
              <a:gs pos="44000">
                <a:srgbClr val="CEFEE0">
                  <a:shade val="67500"/>
                  <a:satMod val="115000"/>
                  <a:lumMod val="79000"/>
                  <a:lumOff val="21000"/>
                  <a:alpha val="41000"/>
                </a:srgbClr>
              </a:gs>
              <a:gs pos="100000">
                <a:srgbClr val="CEFEE0">
                  <a:shade val="100000"/>
                  <a:satMod val="115000"/>
                </a:srgbClr>
              </a:gs>
            </a:gsLst>
            <a:lin ang="18900000" scaled="1"/>
            <a:tileRect/>
          </a:gradFill>
          <a:ln w="127000" cmpd="tri">
            <a:solidFill>
              <a:srgbClr val="808080"/>
            </a:solidFill>
            <a:miter lim="800000"/>
            <a:headEnd/>
            <a:tailEnd/>
          </a:ln>
        </p:spPr>
        <p:txBody>
          <a:bodyPr lIns="90000" tIns="46800" rIns="90000" bIns="46800"/>
          <a:lstStyle>
            <a:lvl1pPr marL="360000" indent="0">
              <a:lnSpc>
                <a:spcPct val="130000"/>
              </a:lnSpc>
              <a:spcBef>
                <a:spcPts val="600"/>
              </a:spcBef>
              <a:spcAft>
                <a:spcPts val="600"/>
              </a:spcAft>
              <a:buNone/>
              <a:defRPr kumimoji="1" lang="zh-CN" altLang="en-US" sz="36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grpSp>
        <p:nvGrpSpPr>
          <p:cNvPr id="5" name="组合 4"/>
          <p:cNvGrpSpPr/>
          <p:nvPr userDrawn="1"/>
        </p:nvGrpSpPr>
        <p:grpSpPr>
          <a:xfrm rot="15991068" flipH="1" flipV="1">
            <a:off x="4374197" y="1927409"/>
            <a:ext cx="450144" cy="9213967"/>
            <a:chOff x="132766" y="116632"/>
            <a:chExt cx="615173" cy="6563931"/>
          </a:xfrm>
        </p:grpSpPr>
        <p:grpSp>
          <p:nvGrpSpPr>
            <p:cNvPr id="7" name="Group 1"/>
            <p:cNvGrpSpPr/>
            <p:nvPr userDrawn="1"/>
          </p:nvGrpSpPr>
          <p:grpSpPr>
            <a:xfrm rot="5400000">
              <a:off x="-2927472" y="3176870"/>
              <a:ext cx="6556745" cy="436269"/>
              <a:chOff x="-19045" y="216550"/>
              <a:chExt cx="9180548" cy="649224"/>
            </a:xfrm>
          </p:grpSpPr>
          <p:sp>
            <p:nvSpPr>
              <p:cNvPr id="1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8" name="Group 1"/>
            <p:cNvGrpSpPr/>
            <p:nvPr userDrawn="1"/>
          </p:nvGrpSpPr>
          <p:grpSpPr>
            <a:xfrm rot="5607016">
              <a:off x="-2748568" y="3184056"/>
              <a:ext cx="6556745" cy="436269"/>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9" name="Group 1"/>
            <p:cNvGrpSpPr/>
            <p:nvPr userDrawn="1"/>
          </p:nvGrpSpPr>
          <p:grpSpPr>
            <a:xfrm rot="5520000">
              <a:off x="-2838453" y="3184056"/>
              <a:ext cx="6556745" cy="436269"/>
              <a:chOff x="-19045" y="216550"/>
              <a:chExt cx="9180548" cy="649224"/>
            </a:xfrm>
          </p:grpSpPr>
          <p:sp>
            <p:nvSpPr>
              <p:cNvPr id="1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grpSp>
        <p:nvGrpSpPr>
          <p:cNvPr id="16" name="组合 15"/>
          <p:cNvGrpSpPr/>
          <p:nvPr userDrawn="1"/>
        </p:nvGrpSpPr>
        <p:grpSpPr>
          <a:xfrm rot="16200000">
            <a:off x="4374197" y="-4355384"/>
            <a:ext cx="450144" cy="9213967"/>
            <a:chOff x="132766" y="116632"/>
            <a:chExt cx="615173" cy="6563931"/>
          </a:xfrm>
        </p:grpSpPr>
        <p:grpSp>
          <p:nvGrpSpPr>
            <p:cNvPr id="17" name="Group 1"/>
            <p:cNvGrpSpPr/>
            <p:nvPr userDrawn="1"/>
          </p:nvGrpSpPr>
          <p:grpSpPr>
            <a:xfrm rot="5400000">
              <a:off x="-2927472" y="3176870"/>
              <a:ext cx="6556745" cy="436269"/>
              <a:chOff x="-19045" y="216550"/>
              <a:chExt cx="9180548" cy="649224"/>
            </a:xfrm>
          </p:grpSpPr>
          <p:sp>
            <p:nvSpPr>
              <p:cNvPr id="24"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8" name="Group 1"/>
            <p:cNvGrpSpPr/>
            <p:nvPr userDrawn="1"/>
          </p:nvGrpSpPr>
          <p:grpSpPr>
            <a:xfrm rot="5607016">
              <a:off x="-2748568" y="3184056"/>
              <a:ext cx="6556745" cy="436269"/>
              <a:chOff x="-19045" y="216550"/>
              <a:chExt cx="9180548" cy="649224"/>
            </a:xfrm>
          </p:grpSpPr>
          <p:sp>
            <p:nvSpPr>
              <p:cNvPr id="2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nvGrpSpPr>
            <p:cNvPr id="19" name="Group 1"/>
            <p:cNvGrpSpPr/>
            <p:nvPr userDrawn="1"/>
          </p:nvGrpSpPr>
          <p:grpSpPr>
            <a:xfrm rot="5520000">
              <a:off x="-2838453" y="3184056"/>
              <a:ext cx="6556745" cy="436269"/>
              <a:chOff x="-19045" y="216550"/>
              <a:chExt cx="9180548" cy="649224"/>
            </a:xfrm>
          </p:grpSpPr>
          <p:sp>
            <p:nvSpPr>
              <p:cNvPr id="20"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10章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43000"/>
          </a:xfrm>
          <a:prstGeom prst="rect">
            <a:avLst/>
          </a:prstGeom>
        </p:spPr>
        <p:txBody>
          <a:bodyPr>
            <a:noAutofit/>
          </a:bodyPr>
          <a:lstStyle>
            <a:lvl1pPr algn="ctr">
              <a:defRPr sz="4900" b="0" baseline="0">
                <a:solidFill>
                  <a:srgbClr val="0066FF"/>
                </a:solidFill>
                <a:effectLst>
                  <a:outerShdw blurRad="38100" dist="38100" dir="2700000" algn="tl">
                    <a:srgbClr val="000000">
                      <a:alpha val="43137"/>
                    </a:srgbClr>
                  </a:outerShdw>
                </a:effectLst>
                <a:latin typeface="Times New Roman" pitchFamily="18" charset="0"/>
                <a:ea typeface="隶书" pitchFamily="49" charset="-122"/>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331640" y="1988840"/>
            <a:ext cx="6840000" cy="3907463"/>
          </a:xfrm>
          <a:prstGeom prst="rect">
            <a:avLst/>
          </a:prstGeom>
          <a:noFill/>
          <a:ln w="127000" cmpd="tri">
            <a:noFill/>
            <a:miter lim="800000"/>
            <a:headEnd/>
            <a:tailEnd/>
          </a:ln>
        </p:spPr>
        <p:txBody>
          <a:bodyPr lIns="90000" tIns="46800" rIns="90000" bIns="46800">
            <a:normAutofit/>
          </a:bodyPr>
          <a:lstStyle>
            <a:lvl1pPr marL="0" indent="0">
              <a:lnSpc>
                <a:spcPct val="150000"/>
              </a:lnSpc>
              <a:buNone/>
              <a:defRPr kumimoji="1" lang="zh-CN" altLang="en-US" sz="3300" b="1" dirty="0" smtClean="0">
                <a:solidFill>
                  <a:srgbClr val="00264C"/>
                </a:solidFill>
                <a:latin typeface="Times New Roman" pitchFamily="18" charset="0"/>
                <a:ea typeface="楷体_GB2312" pitchFamily="49" charset="-122"/>
              </a:defRPr>
            </a:lvl1pPr>
          </a:lstStyle>
          <a:p>
            <a:pPr lvl="0" indent="-342900" fontAlgn="base">
              <a:lnSpc>
                <a:spcPct val="115000"/>
              </a:lnSpc>
              <a:spcBef>
                <a:spcPct val="10000"/>
              </a:spcBef>
              <a:spcAft>
                <a:spcPct val="10000"/>
              </a:spcAft>
              <a:buClr>
                <a:srgbClr val="003366"/>
              </a:buClr>
            </a:pPr>
            <a:r>
              <a:rPr lang="zh-CN" altLang="en-US" smtClean="0"/>
              <a:t>单击此处编辑母版文本样式</a:t>
            </a:r>
          </a:p>
        </p:txBody>
      </p:sp>
      <p:sp>
        <p:nvSpPr>
          <p:cNvPr id="5" name="椭圆 4">
            <a:hlinkClick r:id="rId2" action="ppaction://hlinksldjump" highlightClick="1"/>
          </p:cNvPr>
          <p:cNvSpPr/>
          <p:nvPr userDrawn="1"/>
        </p:nvSpPr>
        <p:spPr>
          <a:xfrm>
            <a:off x="251520" y="6273352"/>
            <a:ext cx="720000" cy="360000"/>
          </a:xfrm>
          <a:prstGeom prst="ellipse">
            <a:avLst/>
          </a:prstGeom>
          <a:solidFill>
            <a:srgbClr val="0E94B4"/>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10</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
        <p:nvSpPr>
          <p:cNvPr id="27" name="WordArt 68">
            <a:hlinkHover r:id="" action="ppaction://noaction" highlightClick="1">
              <a:snd r:embed="rId3"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28" name="组合 27"/>
          <p:cNvGrpSpPr/>
          <p:nvPr userDrawn="1"/>
        </p:nvGrpSpPr>
        <p:grpSpPr>
          <a:xfrm rot="831228" flipH="1" flipV="1">
            <a:off x="7751771" y="-358263"/>
            <a:ext cx="1407733" cy="2301214"/>
            <a:chOff x="129483" y="5266558"/>
            <a:chExt cx="1116307" cy="1824821"/>
          </a:xfrm>
        </p:grpSpPr>
        <p:pic>
          <p:nvPicPr>
            <p:cNvPr id="29" name="Picture 2"/>
            <p:cNvPicPr>
              <a:picLocks noChangeAspect="1" noChangeArrowheads="1"/>
            </p:cNvPicPr>
            <p:nvPr/>
          </p:nvPicPr>
          <p:blipFill rotWithShape="1">
            <a:blip r:embed="rId4"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spect="1" noChangeArrowheads="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764765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第10章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008112"/>
          </a:xfrm>
          <a:prstGeom prst="rect">
            <a:avLst/>
          </a:prstGeom>
        </p:spPr>
        <p:txBody>
          <a:bodyPr>
            <a:normAutofit/>
          </a:bodyPr>
          <a:lstStyle>
            <a:lvl1pPr algn="ctr">
              <a:defRPr sz="4000" b="1" spc="200" baseline="0">
                <a:solidFill>
                  <a:srgbClr val="002060"/>
                </a:solidFill>
                <a:latin typeface="Times New Roman" pitchFamily="18" charset="0"/>
                <a:ea typeface="隶书" pitchFamily="49" charset="-122"/>
                <a:cs typeface="Times New Roman" pitchFamily="18" charset="0"/>
              </a:defRPr>
            </a:lvl1pPr>
          </a:lstStyle>
          <a:p>
            <a:r>
              <a:rPr lang="zh-CN" altLang="en-US" smtClean="0"/>
              <a:t>单击此处编辑母版标题样式</a:t>
            </a:r>
            <a:endParaRPr lang="en-US" dirty="0"/>
          </a:p>
        </p:txBody>
      </p:sp>
      <p:grpSp>
        <p:nvGrpSpPr>
          <p:cNvPr id="4" name="组合 3"/>
          <p:cNvGrpSpPr/>
          <p:nvPr userDrawn="1"/>
        </p:nvGrpSpPr>
        <p:grpSpPr>
          <a:xfrm>
            <a:off x="19730" y="-219685"/>
            <a:ext cx="9210205" cy="7279532"/>
            <a:chOff x="19730" y="-219685"/>
            <a:chExt cx="9210205" cy="7279532"/>
          </a:xfrm>
        </p:grpSpPr>
        <p:grpSp>
          <p:nvGrpSpPr>
            <p:cNvPr id="58" name="组合 57"/>
            <p:cNvGrpSpPr/>
            <p:nvPr userDrawn="1"/>
          </p:nvGrpSpPr>
          <p:grpSpPr>
            <a:xfrm>
              <a:off x="19730" y="5235026"/>
              <a:ext cx="1116307" cy="1824821"/>
              <a:chOff x="129483" y="5266558"/>
              <a:chExt cx="1116307" cy="1824821"/>
            </a:xfrm>
          </p:grpSpPr>
          <p:pic>
            <p:nvPicPr>
              <p:cNvPr id="59"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40184" r="10235" b="-1"/>
              <a:stretch/>
            </p:blipFill>
            <p:spPr bwMode="auto">
              <a:xfrm rot="328260" flipV="1">
                <a:off x="129483" y="5266558"/>
                <a:ext cx="743447" cy="166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64176" r="10235"/>
              <a:stretch/>
            </p:blipFill>
            <p:spPr bwMode="auto">
              <a:xfrm rot="1697679" flipV="1">
                <a:off x="502343" y="6020560"/>
                <a:ext cx="743447" cy="107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1" name="组合 60"/>
            <p:cNvGrpSpPr/>
            <p:nvPr userDrawn="1"/>
          </p:nvGrpSpPr>
          <p:grpSpPr>
            <a:xfrm rot="10560000" flipV="1">
              <a:off x="7789775" y="-219685"/>
              <a:ext cx="1440160" cy="3964098"/>
              <a:chOff x="-63236" y="-296416"/>
              <a:chExt cx="1592321" cy="4382926"/>
            </a:xfrm>
          </p:grpSpPr>
          <p:pic>
            <p:nvPicPr>
              <p:cNvPr id="62" name="Picture 2"/>
              <p:cNvPicPr>
                <a:picLocks noChangeAspect="1" noChangeArrowheads="1"/>
              </p:cNvPicPr>
              <p:nvPr/>
            </p:nvPicPr>
            <p:blipFill rotWithShape="1">
              <a:blip r:embed="rId2" cstate="email">
                <a:duotone>
                  <a:prstClr val="black"/>
                  <a:schemeClr val="accent1">
                    <a:tint val="45000"/>
                    <a:satMod val="400000"/>
                  </a:schemeClr>
                </a:duotone>
                <a:extLst>
                  <a:ext uri="{28A0092B-C50C-407E-A947-70E740481C1C}">
                    <a14:useLocalDpi xmlns:a14="http://schemas.microsoft.com/office/drawing/2010/main" val="0"/>
                  </a:ext>
                </a:extLst>
              </a:blip>
              <a:srcRect l="32502" t="9321" r="10235"/>
              <a:stretch/>
            </p:blipFill>
            <p:spPr bwMode="auto">
              <a:xfrm rot="21271740">
                <a:off x="-63236" y="-121897"/>
                <a:ext cx="1239484" cy="4208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p:cNvPicPr>
                <a:picLocks noChangeAspect="1" noChangeArrowheads="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val="0"/>
                  </a:ext>
                </a:extLst>
              </a:blip>
              <a:srcRect l="32502" t="35636" r="10235"/>
              <a:stretch/>
            </p:blipFill>
            <p:spPr bwMode="auto">
              <a:xfrm rot="19902321">
                <a:off x="289601" y="-296416"/>
                <a:ext cx="1239484" cy="3207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组合 2"/>
          <p:cNvGrpSpPr/>
          <p:nvPr userDrawn="1"/>
        </p:nvGrpSpPr>
        <p:grpSpPr>
          <a:xfrm>
            <a:off x="4644088" y="6417360"/>
            <a:ext cx="3960360" cy="252000"/>
            <a:chOff x="4644088" y="6417360"/>
            <a:chExt cx="3960360" cy="252000"/>
          </a:xfrm>
        </p:grpSpPr>
        <p:sp>
          <p:nvSpPr>
            <p:cNvPr id="14" name="AutoShape 66">
              <a:hlinkClick r:id="rId3" action="ppaction://hlinksldjump" highlightClick="1"/>
            </p:cNvPr>
            <p:cNvSpPr>
              <a:spLocks noChangeArrowheads="1"/>
            </p:cNvSpPr>
            <p:nvPr userDrawn="1"/>
          </p:nvSpPr>
          <p:spPr bwMode="auto">
            <a:xfrm>
              <a:off x="788444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a:solidFill>
                    <a:srgbClr val="4D4D4D"/>
                  </a:solidFill>
                  <a:latin typeface="隶书" pitchFamily="49" charset="-122"/>
                  <a:ea typeface="隶书" pitchFamily="49" charset="-122"/>
                </a:rPr>
                <a:t>退出</a:t>
              </a:r>
            </a:p>
          </p:txBody>
        </p:sp>
        <p:sp>
          <p:nvSpPr>
            <p:cNvPr id="16" name="AutoShape 69">
              <a:hlinkClick r:id="" action="ppaction://hlinkshowjump?jump=nextslide" highlightClick="1"/>
            </p:cNvPr>
            <p:cNvSpPr>
              <a:spLocks noChangeArrowheads="1"/>
            </p:cNvSpPr>
            <p:nvPr userDrawn="1"/>
          </p:nvSpPr>
          <p:spPr bwMode="auto">
            <a:xfrm>
              <a:off x="5724040"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下页</a:t>
              </a:r>
            </a:p>
          </p:txBody>
        </p:sp>
        <p:sp>
          <p:nvSpPr>
            <p:cNvPr id="17" name="AutoShape 69">
              <a:hlinkClick r:id="" action="ppaction://hlinkshowjump?jump=previousslide" highlightClick="1"/>
            </p:cNvPr>
            <p:cNvSpPr>
              <a:spLocks noChangeArrowheads="1"/>
            </p:cNvSpPr>
            <p:nvPr userDrawn="1"/>
          </p:nvSpPr>
          <p:spPr bwMode="auto">
            <a:xfrm>
              <a:off x="464408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a:solidFill>
                    <a:srgbClr val="4D4D4D"/>
                  </a:solidFill>
                  <a:latin typeface="隶书" pitchFamily="49" charset="-122"/>
                  <a:ea typeface="隶书" pitchFamily="49" charset="-122"/>
                </a:rPr>
                <a:t>上页</a:t>
              </a:r>
            </a:p>
          </p:txBody>
        </p:sp>
        <p:sp>
          <p:nvSpPr>
            <p:cNvPr id="18" name="AutoShape 69">
              <a:hlinkClick r:id="rId4" action="ppaction://hlinksldjump" highlightClick="1"/>
            </p:cNvPr>
            <p:cNvSpPr>
              <a:spLocks noChangeArrowheads="1"/>
            </p:cNvSpPr>
            <p:nvPr userDrawn="1"/>
          </p:nvSpPr>
          <p:spPr bwMode="auto">
            <a:xfrm>
              <a:off x="6804328"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dirty="0" smtClean="0">
                  <a:solidFill>
                    <a:srgbClr val="4D4D4D"/>
                  </a:solidFill>
                  <a:latin typeface="隶书" pitchFamily="49" charset="-122"/>
                  <a:ea typeface="隶书" pitchFamily="49" charset="-122"/>
                </a:rPr>
                <a:t>帮助</a:t>
              </a:r>
              <a:endParaRPr lang="zh-CN" altLang="en-US" dirty="0">
                <a:solidFill>
                  <a:srgbClr val="4D4D4D"/>
                </a:solidFill>
                <a:latin typeface="隶书" pitchFamily="49" charset="-122"/>
                <a:ea typeface="隶书" pitchFamily="49" charset="-122"/>
              </a:endParaRPr>
            </a:p>
          </p:txBody>
        </p:sp>
      </p:grpSp>
      <p:sp>
        <p:nvSpPr>
          <p:cNvPr id="21" name="椭圆 20">
            <a:hlinkClick r:id="rId5" action="ppaction://hlinksldjump" highlightClick="1"/>
            <a:hlinkHover r:id="" action="ppaction://noaction" highlightClick="1"/>
          </p:cNvPr>
          <p:cNvSpPr/>
          <p:nvPr userDrawn="1"/>
        </p:nvSpPr>
        <p:spPr>
          <a:xfrm>
            <a:off x="251520" y="6381368"/>
            <a:ext cx="720000" cy="360000"/>
          </a:xfrm>
          <a:prstGeom prst="ellipse">
            <a:avLst/>
          </a:prstGeom>
          <a:solidFill>
            <a:srgbClr val="0E94B4">
              <a:alpha val="50196"/>
            </a:srgbClr>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200" b="1" dirty="0" smtClean="0">
                <a:solidFill>
                  <a:srgbClr val="003366"/>
                </a:solidFill>
                <a:latin typeface="黑体" pitchFamily="49" charset="-122"/>
                <a:ea typeface="黑体" pitchFamily="49" charset="-122"/>
              </a:rPr>
              <a:t>第</a:t>
            </a:r>
            <a:r>
              <a:rPr lang="en-US" altLang="zh-CN" sz="1200" b="1" dirty="0" smtClean="0">
                <a:solidFill>
                  <a:srgbClr val="003366"/>
                </a:solidFill>
                <a:latin typeface="黑体" pitchFamily="49" charset="-122"/>
                <a:ea typeface="黑体" pitchFamily="49" charset="-122"/>
              </a:rPr>
              <a:t>10</a:t>
            </a:r>
            <a:r>
              <a:rPr lang="zh-CN" altLang="en-US" sz="1200" b="1" dirty="0" smtClean="0">
                <a:solidFill>
                  <a:srgbClr val="003366"/>
                </a:solidFill>
                <a:latin typeface="黑体" pitchFamily="49" charset="-122"/>
                <a:ea typeface="黑体" pitchFamily="49" charset="-122"/>
              </a:rPr>
              <a:t>章</a:t>
            </a:r>
            <a:endParaRPr lang="zh-CN" altLang="en-US" sz="1200" b="1" dirty="0">
              <a:solidFill>
                <a:srgbClr val="003366"/>
              </a:solidFill>
              <a:latin typeface="黑体" pitchFamily="49" charset="-122"/>
              <a:ea typeface="黑体" pitchFamily="49" charset="-122"/>
            </a:endParaRPr>
          </a:p>
        </p:txBody>
      </p:sp>
    </p:spTree>
    <p:extLst>
      <p:ext uri="{BB962C8B-B14F-4D97-AF65-F5344CB8AC3E}">
        <p14:creationId xmlns:p14="http://schemas.microsoft.com/office/powerpoint/2010/main" val="3252103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学习目标_仅标题">
    <p:spTree>
      <p:nvGrpSpPr>
        <p:cNvPr id="1" name=""/>
        <p:cNvGrpSpPr/>
        <p:nvPr/>
      </p:nvGrpSpPr>
      <p:grpSpPr>
        <a:xfrm>
          <a:off x="0" y="0"/>
          <a:ext cx="0" cy="0"/>
          <a:chOff x="0" y="0"/>
          <a:chExt cx="0" cy="0"/>
        </a:xfrm>
      </p:grpSpPr>
      <p:sp>
        <p:nvSpPr>
          <p:cNvPr id="2" name="Title 1"/>
          <p:cNvSpPr>
            <a:spLocks noGrp="1"/>
          </p:cNvSpPr>
          <p:nvPr>
            <p:ph type="title"/>
          </p:nvPr>
        </p:nvSpPr>
        <p:spPr>
          <a:xfrm>
            <a:off x="0" y="404664"/>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spTree>
    <p:extLst>
      <p:ext uri="{BB962C8B-B14F-4D97-AF65-F5344CB8AC3E}">
        <p14:creationId xmlns:p14="http://schemas.microsoft.com/office/powerpoint/2010/main" val="411880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帮助">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9144000" cy="1152128"/>
          </a:xfrm>
          <a:prstGeom prst="rect">
            <a:avLst/>
          </a:prstGeom>
        </p:spPr>
        <p:txBody>
          <a:bodyPr vert="horz" lIns="91440" tIns="45720" rIns="91440" bIns="45720" rtlCol="0" anchor="b">
            <a:noAutofit/>
          </a:bodyPr>
          <a:lstStyle>
            <a:lvl1pPr algn="ctr">
              <a:defRPr lang="en-US" sz="4800" b="1" baseline="0" dirty="0">
                <a:solidFill>
                  <a:srgbClr val="0066FF"/>
                </a:solidFill>
                <a:effectLst>
                  <a:outerShdw blurRad="38100" dist="38100" dir="2700000" algn="tl">
                    <a:srgbClr val="000000">
                      <a:alpha val="43137"/>
                    </a:srgbClr>
                  </a:outerShdw>
                </a:effectLst>
                <a:latin typeface="Times New Roman" pitchFamily="18" charset="0"/>
                <a:ea typeface="隶书" pitchFamily="49" charset="-122"/>
                <a:cs typeface="Times New Roman" pitchFamily="18" charset="0"/>
              </a:defRPr>
            </a:lvl1pPr>
          </a:lstStyle>
          <a:p>
            <a:pPr lvl="0" algn="ctr"/>
            <a:r>
              <a:rPr lang="zh-CN" altLang="en-US" smtClean="0"/>
              <a:t>单击此处编辑母版标题样式</a:t>
            </a:r>
            <a:endParaRPr lang="en-US" dirty="0"/>
          </a:p>
        </p:txBody>
      </p:sp>
      <p:sp>
        <p:nvSpPr>
          <p:cNvPr id="15" name="WordArt 68">
            <a:hlinkHover r:id="" action="ppaction://noaction" highlightClick="1">
              <a:snd r:embed="rId2" name="CAMERA.WAV"/>
            </a:hlinkHover>
          </p:cNvPr>
          <p:cNvSpPr>
            <a:spLocks noChangeArrowheads="1" noChangeShapeType="1" noTextEdit="1"/>
          </p:cNvSpPr>
          <p:nvPr userDrawn="1"/>
        </p:nvSpPr>
        <p:spPr bwMode="auto">
          <a:xfrm rot="21600000">
            <a:off x="89702" y="103613"/>
            <a:ext cx="2394065" cy="517075"/>
          </a:xfrm>
          <a:prstGeom prst="rect">
            <a:avLst/>
          </a:prstGeom>
          <a:extLst>
            <a:ext uri="{909E8E84-426E-40DD-AFC4-6F175D3DCCD1}">
              <a14:hiddenFill xmlns:a14="http://schemas.microsoft.com/office/drawing/2010/main">
                <a:solidFill>
                  <a:srgbClr val="FFFFFF"/>
                </a:solidFill>
              </a14:hiddenFill>
            </a:ext>
          </a:extLst>
        </p:spPr>
        <p:txBody>
          <a:bodyPr wrap="none" fromWordArt="1">
            <a:prstTxWarp prst="textCanUp">
              <a:avLst>
                <a:gd name="adj" fmla="val 66667"/>
              </a:avLst>
            </a:prstTxWarp>
          </a:bodyPr>
          <a:lstStyle/>
          <a:p>
            <a:pPr algn="ctr"/>
            <a:r>
              <a:rPr lang="zh-CN" altLang="en-US" sz="3600" kern="10" dirty="0" smtClean="0">
                <a:ln w="9525" cap="rnd">
                  <a:solidFill>
                    <a:srgbClr val="C0C0C0"/>
                  </a:solidFill>
                  <a:round/>
                  <a:headEnd/>
                  <a:tailEnd/>
                </a:ln>
                <a:noFill/>
                <a:latin typeface="宋体"/>
                <a:ea typeface="宋体"/>
              </a:rPr>
              <a:t>微型计算机原理与接口技术</a:t>
            </a:r>
            <a:endParaRPr lang="zh-CN" altLang="en-US" sz="3600" kern="10" dirty="0">
              <a:ln w="9525" cap="rnd">
                <a:solidFill>
                  <a:srgbClr val="C0C0C0"/>
                </a:solidFill>
                <a:round/>
                <a:headEnd/>
                <a:tailEnd/>
              </a:ln>
              <a:noFill/>
              <a:latin typeface="宋体"/>
              <a:ea typeface="宋体"/>
            </a:endParaRPr>
          </a:p>
        </p:txBody>
      </p:sp>
      <p:grpSp>
        <p:nvGrpSpPr>
          <p:cNvPr id="5" name="组合 4"/>
          <p:cNvGrpSpPr/>
          <p:nvPr userDrawn="1"/>
        </p:nvGrpSpPr>
        <p:grpSpPr>
          <a:xfrm>
            <a:off x="-396552" y="-80727"/>
            <a:ext cx="9793088" cy="7001943"/>
            <a:chOff x="-396552" y="-80727"/>
            <a:chExt cx="9793088" cy="7001943"/>
          </a:xfrm>
        </p:grpSpPr>
        <p:sp>
          <p:nvSpPr>
            <p:cNvPr id="14" name="AutoShape 66">
              <a:hlinkClick r:id="" action="ppaction://hlinkshowjump?jump=lastslideviewed" highlightClick="1"/>
            </p:cNvPr>
            <p:cNvSpPr>
              <a:spLocks noChangeArrowheads="1"/>
            </p:cNvSpPr>
            <p:nvPr userDrawn="1"/>
          </p:nvSpPr>
          <p:spPr bwMode="auto">
            <a:xfrm>
              <a:off x="766842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algn="ctr"/>
              <a:r>
                <a:rPr lang="zh-CN" altLang="en-US" sz="1800" dirty="0" smtClean="0">
                  <a:solidFill>
                    <a:srgbClr val="4D4D4D"/>
                  </a:solidFill>
                  <a:latin typeface="隶书" pitchFamily="49" charset="-122"/>
                  <a:ea typeface="隶书" pitchFamily="49" charset="-122"/>
                </a:rPr>
                <a:t>返回</a:t>
              </a:r>
              <a:endParaRPr lang="zh-CN" altLang="en-US" sz="1800" dirty="0">
                <a:solidFill>
                  <a:srgbClr val="4D4D4D"/>
                </a:solidFill>
                <a:latin typeface="隶书" pitchFamily="49" charset="-122"/>
                <a:ea typeface="隶书" pitchFamily="49" charset="-122"/>
              </a:endParaRPr>
            </a:p>
          </p:txBody>
        </p:sp>
        <p:grpSp>
          <p:nvGrpSpPr>
            <p:cNvPr id="3" name="组合 2"/>
            <p:cNvGrpSpPr/>
            <p:nvPr userDrawn="1"/>
          </p:nvGrpSpPr>
          <p:grpSpPr>
            <a:xfrm>
              <a:off x="-396552" y="-80727"/>
              <a:ext cx="9793088" cy="7001943"/>
              <a:chOff x="-396552" y="-80727"/>
              <a:chExt cx="9793088" cy="7001943"/>
            </a:xfrm>
          </p:grpSpPr>
          <p:grpSp>
            <p:nvGrpSpPr>
              <p:cNvPr id="36" name="组合 35"/>
              <p:cNvGrpSpPr/>
              <p:nvPr userDrawn="1"/>
            </p:nvGrpSpPr>
            <p:grpSpPr>
              <a:xfrm rot="10800000">
                <a:off x="-396552" y="6453336"/>
                <a:ext cx="3563132" cy="467880"/>
                <a:chOff x="6024778" y="-99392"/>
                <a:chExt cx="3563132" cy="672897"/>
              </a:xfrm>
            </p:grpSpPr>
            <p:sp>
              <p:nvSpPr>
                <p:cNvPr id="37" name="Freeform 18"/>
                <p:cNvSpPr>
                  <a:spLocks/>
                </p:cNvSpPr>
                <p:nvPr userDrawn="1"/>
              </p:nvSpPr>
              <p:spPr bwMode="hidden">
                <a:xfrm rot="289506" flipV="1">
                  <a:off x="6024778" y="-99392"/>
                  <a:ext cx="3441341" cy="56491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8" name="Freeform 18"/>
                <p:cNvSpPr>
                  <a:spLocks/>
                </p:cNvSpPr>
                <p:nvPr userDrawn="1"/>
              </p:nvSpPr>
              <p:spPr bwMode="hidden">
                <a:xfrm rot="21366215" flipV="1">
                  <a:off x="6621894" y="40120"/>
                  <a:ext cx="2583866" cy="461279"/>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39" name="Freeform 18"/>
                <p:cNvSpPr>
                  <a:spLocks/>
                </p:cNvSpPr>
                <p:nvPr userDrawn="1"/>
              </p:nvSpPr>
              <p:spPr bwMode="hidden">
                <a:xfrm rot="21072894" flipV="1">
                  <a:off x="7355063" y="46658"/>
                  <a:ext cx="22328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0" name="Freeform 18"/>
                <p:cNvSpPr>
                  <a:spLocks/>
                </p:cNvSpPr>
                <p:nvPr userDrawn="1"/>
              </p:nvSpPr>
              <p:spPr bwMode="hidden">
                <a:xfrm rot="20545305" flipV="1">
                  <a:off x="8255793" y="79204"/>
                  <a:ext cx="1259147" cy="49430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nvGrpSpPr>
              <p:cNvPr id="41" name="组合 40"/>
              <p:cNvGrpSpPr/>
              <p:nvPr userDrawn="1"/>
            </p:nvGrpSpPr>
            <p:grpSpPr>
              <a:xfrm>
                <a:off x="6193444" y="-80727"/>
                <a:ext cx="3203092" cy="507447"/>
                <a:chOff x="6156176" y="-80727"/>
                <a:chExt cx="3203092" cy="606480"/>
              </a:xfrm>
            </p:grpSpPr>
            <p:sp>
              <p:nvSpPr>
                <p:cNvPr id="42" name="Freeform 18"/>
                <p:cNvSpPr>
                  <a:spLocks/>
                </p:cNvSpPr>
                <p:nvPr userDrawn="1"/>
              </p:nvSpPr>
              <p:spPr bwMode="hidden">
                <a:xfrm rot="289506" flipV="1">
                  <a:off x="6156176" y="-80727"/>
                  <a:ext cx="3093607" cy="483567"/>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3" name="Freeform 18"/>
                <p:cNvSpPr>
                  <a:spLocks/>
                </p:cNvSpPr>
                <p:nvPr userDrawn="1"/>
              </p:nvSpPr>
              <p:spPr bwMode="hidden">
                <a:xfrm rot="21366215" flipV="1">
                  <a:off x="6692956" y="69175"/>
                  <a:ext cx="2322777" cy="39485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4" name="Freeform 18"/>
                <p:cNvSpPr>
                  <a:spLocks/>
                </p:cNvSpPr>
                <p:nvPr userDrawn="1"/>
              </p:nvSpPr>
              <p:spPr bwMode="hidden">
                <a:xfrm rot="21072894" flipV="1">
                  <a:off x="7352041" y="74772"/>
                  <a:ext cx="2007227"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5" name="Freeform 18"/>
                <p:cNvSpPr>
                  <a:spLocks/>
                </p:cNvSpPr>
                <p:nvPr userDrawn="1"/>
              </p:nvSpPr>
              <p:spPr bwMode="hidden">
                <a:xfrm rot="20545305" flipV="1">
                  <a:off x="8161756" y="102631"/>
                  <a:ext cx="1131915" cy="42312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sp>
              <p:nvSpPr>
                <p:cNvPr id="46" name="Freeform 18"/>
                <p:cNvSpPr>
                  <a:spLocks/>
                </p:cNvSpPr>
                <p:nvPr/>
              </p:nvSpPr>
              <p:spPr bwMode="hidden">
                <a:xfrm rot="19383611" flipV="1">
                  <a:off x="8673645" y="112348"/>
                  <a:ext cx="648000" cy="3960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pPr lvl="0"/>
                  <a:endParaRPr kumimoji="0" lang="en-US"/>
                </a:p>
              </p:txBody>
            </p:sp>
          </p:grpSp>
        </p:grpSp>
        <p:sp>
          <p:nvSpPr>
            <p:cNvPr id="47" name="AutoShape 69">
              <a:hlinkClick r:id="rId3" action="ppaction://hlinksldjump" highlightClick="1"/>
            </p:cNvPr>
            <p:cNvSpPr>
              <a:spLocks noChangeArrowheads="1"/>
            </p:cNvSpPr>
            <p:nvPr userDrawn="1"/>
          </p:nvSpPr>
          <p:spPr bwMode="auto">
            <a:xfrm>
              <a:off x="6588304" y="6417360"/>
              <a:ext cx="720000" cy="252000"/>
            </a:xfrm>
            <a:prstGeom prst="actionButtonBlank">
              <a:avLst/>
            </a:prstGeom>
            <a:gradFill rotWithShape="0">
              <a:gsLst>
                <a:gs pos="0">
                  <a:srgbClr val="7C9B9B"/>
                </a:gs>
                <a:gs pos="100000">
                  <a:srgbClr val="CCFFFF"/>
                </a:gs>
              </a:gsLst>
              <a:path path="rect">
                <a:fillToRect l="50000" t="50000" r="50000" b="50000"/>
              </a:path>
            </a:gradFill>
            <a:ln w="3175">
              <a:solidFill>
                <a:srgbClr val="CCFFFF"/>
              </a:solidFill>
              <a:miter lim="800000"/>
              <a:headEnd/>
              <a:tailEnd/>
            </a:ln>
            <a:effectLst>
              <a:outerShdw blurRad="50800" dist="38100" dir="10800000" algn="r" rotWithShape="0">
                <a:prstClr val="black">
                  <a:alpha val="40000"/>
                </a:prstClr>
              </a:outerShdw>
              <a:softEdge rad="12700"/>
            </a:effectLst>
            <a:extLst/>
          </p:spPr>
          <p:txBody>
            <a:bodyPr wrap="none" lIns="0" tIns="0" rIns="0" bIns="0" anchor="ctr" anchorCtr="1"/>
            <a:lstStyle/>
            <a:p>
              <a:pPr lvl="0" algn="ctr"/>
              <a:r>
                <a:rPr lang="zh-CN" altLang="en-US" smtClean="0">
                  <a:solidFill>
                    <a:srgbClr val="4D4D4D"/>
                  </a:solidFill>
                  <a:latin typeface="隶书" pitchFamily="49" charset="-122"/>
                  <a:ea typeface="隶书" pitchFamily="49" charset="-122"/>
                </a:rPr>
                <a:t>目录</a:t>
              </a:r>
              <a:endParaRPr lang="zh-CN" altLang="en-US" dirty="0">
                <a:solidFill>
                  <a:srgbClr val="4D4D4D"/>
                </a:solidFill>
                <a:latin typeface="隶书" pitchFamily="49" charset="-122"/>
                <a:ea typeface="隶书" pitchFamily="49" charset="-122"/>
              </a:endParaRPr>
            </a:p>
          </p:txBody>
        </p:sp>
      </p:grpSp>
      <p:grpSp>
        <p:nvGrpSpPr>
          <p:cNvPr id="20" name="组合 19"/>
          <p:cNvGrpSpPr/>
          <p:nvPr userDrawn="1"/>
        </p:nvGrpSpPr>
        <p:grpSpPr>
          <a:xfrm>
            <a:off x="291996" y="980728"/>
            <a:ext cx="8568952" cy="5375434"/>
            <a:chOff x="291996" y="980728"/>
            <a:chExt cx="8568952" cy="5375434"/>
          </a:xfrm>
        </p:grpSpPr>
        <p:grpSp>
          <p:nvGrpSpPr>
            <p:cNvPr id="21" name="组合 20"/>
            <p:cNvGrpSpPr/>
            <p:nvPr/>
          </p:nvGrpSpPr>
          <p:grpSpPr>
            <a:xfrm>
              <a:off x="291996" y="2252162"/>
              <a:ext cx="8568952" cy="4104000"/>
              <a:chOff x="291996" y="2540194"/>
              <a:chExt cx="8568952" cy="4104000"/>
            </a:xfrm>
          </p:grpSpPr>
          <p:sp>
            <p:nvSpPr>
              <p:cNvPr id="34" name="Rectangle 19"/>
              <p:cNvSpPr>
                <a:spLocks noChangeArrowheads="1"/>
              </p:cNvSpPr>
              <p:nvPr/>
            </p:nvSpPr>
            <p:spPr bwMode="auto">
              <a:xfrm>
                <a:off x="291996" y="2540194"/>
                <a:ext cx="8568952" cy="4104000"/>
              </a:xfrm>
              <a:prstGeom prst="rect">
                <a:avLst/>
              </a:prstGeom>
              <a:solidFill>
                <a:srgbClr val="EAEAEA">
                  <a:alpha val="50196"/>
                </a:srgbClr>
              </a:solidFill>
              <a:ln w="38100">
                <a:solidFill>
                  <a:srgbClr val="00B050"/>
                </a:solidFill>
                <a:prstDash val="sysDot"/>
                <a:miter lim="800000"/>
                <a:headEnd/>
                <a:tailEnd/>
              </a:ln>
              <a:effectLst/>
              <a:extLst/>
            </p:spPr>
            <p:txBody>
              <a:bodyPr wrap="none" anchor="ctr"/>
              <a:lstStyle/>
              <a:p>
                <a:pPr>
                  <a:lnSpc>
                    <a:spcPct val="90000"/>
                  </a:lnSpc>
                  <a:buFontTx/>
                  <a:buNone/>
                </a:pPr>
                <a:endParaRPr lang="zh-CN" altLang="zh-CN" sz="2800" spc="-500" dirty="0">
                  <a:solidFill>
                    <a:srgbClr val="000066"/>
                  </a:solidFill>
                  <a:latin typeface="Times New Roman" pitchFamily="18" charset="0"/>
                  <a:ea typeface="华文楷体" pitchFamily="2" charset="-122"/>
                </a:endParaRPr>
              </a:p>
            </p:txBody>
          </p:sp>
          <p:sp>
            <p:nvSpPr>
              <p:cNvPr id="35" name="Text Box 18"/>
              <p:cNvSpPr txBox="1">
                <a:spLocks noChangeArrowheads="1"/>
              </p:cNvSpPr>
              <p:nvPr/>
            </p:nvSpPr>
            <p:spPr bwMode="auto">
              <a:xfrm>
                <a:off x="291996" y="2564904"/>
                <a:ext cx="8424936" cy="4068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若选择</a:t>
                </a:r>
                <a:r>
                  <a:rPr lang="zh-CN" altLang="en-US" sz="2800" spc="-150" dirty="0">
                    <a:solidFill>
                      <a:srgbClr val="000066"/>
                    </a:solidFill>
                    <a:latin typeface="Times New Roman" pitchFamily="18" charset="0"/>
                    <a:ea typeface="隶书" pitchFamily="49" charset="-122"/>
                  </a:rPr>
                  <a:t>学习内容，可移动鼠标至</a:t>
                </a:r>
                <a:r>
                  <a:rPr lang="zh-CN" altLang="en-US" sz="2800" spc="-150" dirty="0" smtClean="0">
                    <a:solidFill>
                      <a:srgbClr val="000066"/>
                    </a:solidFill>
                    <a:latin typeface="Times New Roman" pitchFamily="18" charset="0"/>
                    <a:ea typeface="隶书" pitchFamily="49" charset="-122"/>
                  </a:rPr>
                  <a:t>相关</a:t>
                </a:r>
                <a:r>
                  <a:rPr lang="zh-CN" altLang="en-US" sz="2800" spc="-150" dirty="0">
                    <a:solidFill>
                      <a:srgbClr val="000066"/>
                    </a:solidFill>
                    <a:latin typeface="Times New Roman" pitchFamily="18" charset="0"/>
                    <a:ea typeface="隶书" pitchFamily="49" charset="-122"/>
                  </a:rPr>
                  <a:t>目录</a:t>
                </a:r>
                <a:r>
                  <a:rPr lang="zh-CN" altLang="en-US" sz="2800" spc="-150" dirty="0" smtClean="0">
                    <a:solidFill>
                      <a:srgbClr val="0000CC"/>
                    </a:solidFill>
                    <a:latin typeface="Times New Roman" pitchFamily="18" charset="0"/>
                    <a:ea typeface="隶书" pitchFamily="49" charset="-122"/>
                  </a:rPr>
                  <a:t>选项</a:t>
                </a:r>
                <a:r>
                  <a:rPr lang="zh-CN" altLang="en-US" sz="2800" spc="-150" dirty="0" smtClean="0">
                    <a:solidFill>
                      <a:srgbClr val="000066"/>
                    </a:solidFill>
                    <a:latin typeface="Times New Roman" pitchFamily="18" charset="0"/>
                    <a:ea typeface="隶书" pitchFamily="49" charset="-122"/>
                  </a:rPr>
                  <a:t>单击。</a:t>
                </a:r>
                <a:endParaRPr lang="zh-CN" altLang="en-US" sz="2800" spc="-150" dirty="0">
                  <a:solidFill>
                    <a:srgbClr val="000066"/>
                  </a:solidFill>
                  <a:latin typeface="Times New Roman" pitchFamily="18" charset="0"/>
                  <a:ea typeface="隶书" pitchFamily="49" charset="-122"/>
                </a:endParaRPr>
              </a:p>
              <a:p>
                <a:pPr marL="457200" indent="-457200" algn="just">
                  <a:lnSpc>
                    <a:spcPct val="90000"/>
                  </a:lnSpc>
                  <a:spcBef>
                    <a:spcPts val="200"/>
                  </a:spcBef>
                  <a:spcAft>
                    <a:spcPts val="800"/>
                  </a:spcAft>
                  <a:buBlip>
                    <a:blip r:embed="rId4"/>
                  </a:buBlip>
                </a:pPr>
                <a:r>
                  <a:rPr lang="zh-CN" altLang="en-US" sz="2800" spc="-150" dirty="0">
                    <a:solidFill>
                      <a:srgbClr val="000066"/>
                    </a:solidFill>
                    <a:latin typeface="Times New Roman" pitchFamily="18" charset="0"/>
                    <a:ea typeface="隶书" pitchFamily="49" charset="-122"/>
                  </a:rPr>
                  <a:t>单击“</a:t>
                </a:r>
                <a:r>
                  <a:rPr lang="zh-CN" altLang="en-US" sz="2800" spc="-150" dirty="0">
                    <a:solidFill>
                      <a:srgbClr val="0000CC"/>
                    </a:solidFill>
                    <a:latin typeface="Times New Roman" pitchFamily="18" charset="0"/>
                    <a:ea typeface="隶书" pitchFamily="49" charset="-122"/>
                  </a:rPr>
                  <a:t>上页</a:t>
                </a:r>
                <a:r>
                  <a:rPr lang="zh-CN" altLang="en-US" sz="2800" spc="-1500" dirty="0">
                    <a:solidFill>
                      <a:srgbClr val="000066"/>
                    </a:solidFill>
                    <a:latin typeface="Times New Roman" pitchFamily="18" charset="0"/>
                    <a:ea typeface="隶书" pitchFamily="49" charset="-122"/>
                  </a:rPr>
                  <a:t>”、</a:t>
                </a:r>
                <a:r>
                  <a:rPr lang="zh-CN" altLang="en-US" sz="2800" spc="-1500" dirty="0" smtClean="0">
                    <a:solidFill>
                      <a:srgbClr val="000066"/>
                    </a:solidFill>
                    <a:latin typeface="Times New Roman" pitchFamily="18" charset="0"/>
                    <a:ea typeface="隶书" pitchFamily="49" charset="-122"/>
                  </a:rPr>
                  <a:t>“</a:t>
                </a:r>
                <a:r>
                  <a:rPr lang="zh-CN" altLang="en-US" sz="2800" spc="-150" dirty="0" smtClean="0">
                    <a:solidFill>
                      <a:srgbClr val="000066"/>
                    </a:solidFill>
                    <a:latin typeface="Times New Roman" pitchFamily="18" charset="0"/>
                    <a:ea typeface="隶书" pitchFamily="49" charset="-122"/>
                  </a:rPr>
                  <a:t> </a:t>
                </a:r>
                <a:r>
                  <a:rPr lang="zh-CN" altLang="en-US" sz="2800" spc="-150" dirty="0" smtClean="0">
                    <a:solidFill>
                      <a:srgbClr val="0000CC"/>
                    </a:solidFill>
                    <a:latin typeface="Times New Roman" pitchFamily="18" charset="0"/>
                    <a:ea typeface="隶书" pitchFamily="49" charset="-122"/>
                  </a:rPr>
                  <a:t>下页</a:t>
                </a:r>
                <a:r>
                  <a:rPr lang="zh-CN" altLang="en-US" sz="2800" spc="-150" dirty="0" smtClean="0">
                    <a:solidFill>
                      <a:srgbClr val="000066"/>
                    </a:solidFill>
                    <a:latin typeface="Times New Roman" pitchFamily="18" charset="0"/>
                    <a:ea typeface="隶书" pitchFamily="49" charset="-122"/>
                  </a:rPr>
                  <a:t>”</a:t>
                </a:r>
                <a:r>
                  <a:rPr lang="zh-CN" altLang="en-US" sz="2800" spc="-150" dirty="0">
                    <a:solidFill>
                      <a:srgbClr val="000066"/>
                    </a:solidFill>
                    <a:latin typeface="Times New Roman" pitchFamily="18" charset="0"/>
                    <a:ea typeface="隶书" pitchFamily="49" charset="-122"/>
                  </a:rPr>
                  <a:t>按钮</a:t>
                </a:r>
                <a:r>
                  <a:rPr lang="zh-CN" altLang="en-US" sz="2800" spc="-150" dirty="0" smtClean="0">
                    <a:solidFill>
                      <a:srgbClr val="000066"/>
                    </a:solidFill>
                    <a:latin typeface="Times New Roman" pitchFamily="18" charset="0"/>
                    <a:ea typeface="隶书" pitchFamily="49" charset="-122"/>
                  </a:rPr>
                  <a:t>可前后</a:t>
                </a:r>
                <a:r>
                  <a:rPr lang="zh-CN" altLang="en-US" sz="2800" spc="-150" dirty="0">
                    <a:solidFill>
                      <a:srgbClr val="000066"/>
                    </a:solidFill>
                    <a:latin typeface="Times New Roman" pitchFamily="18" charset="0"/>
                    <a:ea typeface="隶书" pitchFamily="49" charset="-122"/>
                  </a:rPr>
                  <a:t>翻页选择</a:t>
                </a:r>
                <a:r>
                  <a:rPr lang="zh-CN" altLang="en-US" sz="2800" spc="-150" dirty="0" smtClean="0">
                    <a:solidFill>
                      <a:srgbClr val="000066"/>
                    </a:solidFill>
                    <a:latin typeface="Times New Roman" pitchFamily="18" charset="0"/>
                    <a:ea typeface="隶书" pitchFamily="49" charset="-122"/>
                  </a:rPr>
                  <a:t>学习，单击</a:t>
                </a:r>
                <a:r>
                  <a:rPr lang="zh-CN" altLang="en-US" sz="2800" spc="-150" dirty="0">
                    <a:solidFill>
                      <a:srgbClr val="000066"/>
                    </a:solidFill>
                    <a:latin typeface="Times New Roman" pitchFamily="18" charset="0"/>
                    <a:ea typeface="隶书" pitchFamily="49" charset="-122"/>
                  </a:rPr>
                  <a:t>鼠标或</a:t>
                </a:r>
                <a:r>
                  <a:rPr lang="zh-CN" altLang="en-US" sz="2800" spc="-150" dirty="0" smtClean="0">
                    <a:solidFill>
                      <a:srgbClr val="000066"/>
                    </a:solidFill>
                    <a:latin typeface="Times New Roman" pitchFamily="18" charset="0"/>
                    <a:ea typeface="隶书" pitchFamily="49" charset="-122"/>
                  </a:rPr>
                  <a:t>空格、回车等键</a:t>
                </a:r>
                <a:r>
                  <a:rPr lang="zh-CN" altLang="en-US" sz="2800" spc="-150" dirty="0">
                    <a:solidFill>
                      <a:srgbClr val="000066"/>
                    </a:solidFill>
                    <a:latin typeface="Times New Roman" pitchFamily="18" charset="0"/>
                    <a:ea typeface="隶书" pitchFamily="49" charset="-122"/>
                  </a:rPr>
                  <a:t>可顺序学习。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Times New Roman" pitchFamily="18" charset="0"/>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目录</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按钮可转至章目录，单击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帮助</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按钮可转到帮助</a:t>
                </a:r>
                <a:r>
                  <a:rPr lang="zh-CN" altLang="en-US" sz="2800" spc="-150" dirty="0">
                    <a:solidFill>
                      <a:srgbClr val="000066"/>
                    </a:solidFill>
                    <a:latin typeface="隶书" pitchFamily="49" charset="-122"/>
                    <a:ea typeface="隶书" pitchFamily="49" charset="-122"/>
                  </a:rPr>
                  <a:t>页</a:t>
                </a:r>
                <a:r>
                  <a:rPr lang="zh-CN" altLang="en-US" sz="2800" spc="-150" dirty="0" smtClean="0">
                    <a:solidFill>
                      <a:srgbClr val="000066"/>
                    </a:solidFill>
                    <a:latin typeface="隶书" pitchFamily="49" charset="-122"/>
                    <a:ea typeface="隶书" pitchFamily="49" charset="-122"/>
                  </a:rPr>
                  <a:t>，单击</a:t>
                </a:r>
                <a:r>
                  <a:rPr lang="zh-CN" altLang="en-US" sz="2800" spc="-150" dirty="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返回</a:t>
                </a:r>
                <a:r>
                  <a:rPr lang="zh-CN" altLang="en-US" sz="2800" spc="-150" dirty="0">
                    <a:solidFill>
                      <a:srgbClr val="000066"/>
                    </a:solidFill>
                    <a:latin typeface="隶书" pitchFamily="49" charset="-122"/>
                    <a:ea typeface="隶书" pitchFamily="49" charset="-122"/>
                  </a:rPr>
                  <a:t>”按钮可返回继续学习。</a:t>
                </a:r>
              </a:p>
              <a:p>
                <a:pPr marL="457200" indent="-457200" algn="just">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习题与思考</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页，单击</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CC"/>
                    </a:solidFill>
                    <a:latin typeface="隶书" pitchFamily="49" charset="-122"/>
                    <a:ea typeface="隶书" pitchFamily="49" charset="-122"/>
                  </a:rPr>
                  <a:t>答案</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按钮可在填空处显示参考答案，单击</a:t>
                </a:r>
                <a:r>
                  <a:rPr lang="zh-CN" altLang="en-US" sz="2800" spc="-150" dirty="0" smtClean="0">
                    <a:solidFill>
                      <a:srgbClr val="0000CC"/>
                    </a:solidFill>
                    <a:latin typeface="隶书" pitchFamily="49" charset="-122"/>
                    <a:ea typeface="隶书" pitchFamily="49" charset="-122"/>
                  </a:rPr>
                  <a:t>填空处</a:t>
                </a:r>
                <a:r>
                  <a:rPr lang="zh-CN" altLang="en-US" sz="2800" spc="-150" dirty="0" smtClean="0">
                    <a:solidFill>
                      <a:srgbClr val="000066"/>
                    </a:solidFill>
                    <a:latin typeface="隶书" pitchFamily="49" charset="-122"/>
                    <a:ea typeface="隶书" pitchFamily="49" charset="-122"/>
                  </a:rPr>
                  <a:t>可短暂显示参考答案。</a:t>
                </a:r>
                <a:endParaRPr lang="en-US" altLang="zh-CN" sz="2800" spc="-150" dirty="0" smtClean="0">
                  <a:solidFill>
                    <a:srgbClr val="000066"/>
                  </a:solidFill>
                  <a:latin typeface="隶书" pitchFamily="49" charset="-122"/>
                  <a:ea typeface="隶书" pitchFamily="49" charset="-122"/>
                </a:endParaRPr>
              </a:p>
              <a:p>
                <a:pPr marL="457200" indent="-457200">
                  <a:lnSpc>
                    <a:spcPct val="90000"/>
                  </a:lnSpc>
                  <a:spcBef>
                    <a:spcPts val="200"/>
                  </a:spcBef>
                  <a:spcAft>
                    <a:spcPts val="800"/>
                  </a:spcAft>
                  <a:buBlip>
                    <a:blip r:embed="rId4"/>
                  </a:buBlip>
                </a:pPr>
                <a:r>
                  <a:rPr lang="zh-CN" altLang="en-US" sz="2800" spc="-150" dirty="0" smtClean="0">
                    <a:solidFill>
                      <a:srgbClr val="000066"/>
                    </a:solidFill>
                    <a:latin typeface="隶书" pitchFamily="49" charset="-122"/>
                    <a:ea typeface="隶书" pitchFamily="49" charset="-122"/>
                  </a:rPr>
                  <a:t>在各</a:t>
                </a:r>
                <a:r>
                  <a:rPr lang="zh-CN" altLang="en-US" sz="2800" spc="-150" dirty="0" smtClean="0">
                    <a:solidFill>
                      <a:srgbClr val="000066"/>
                    </a:solidFill>
                    <a:latin typeface="隶书" pitchFamily="49" charset="-122"/>
                    <a:ea typeface="隶书" pitchFamily="49" charset="-122"/>
                  </a:rPr>
                  <a:t>章目录页</a:t>
                </a:r>
                <a:r>
                  <a:rPr lang="zh-CN" altLang="en-US" sz="2800" spc="-150" dirty="0" smtClean="0">
                    <a:solidFill>
                      <a:srgbClr val="000066"/>
                    </a:solidFill>
                    <a:latin typeface="隶书" pitchFamily="49" charset="-122"/>
                    <a:ea typeface="隶书" pitchFamily="49" charset="-122"/>
                  </a:rPr>
                  <a:t>，单击</a:t>
                </a:r>
                <a:r>
                  <a:rPr lang="en-US" altLang="zh-CN" sz="2800" spc="-150" dirty="0" smtClean="0">
                    <a:solidFill>
                      <a:srgbClr val="000066"/>
                    </a:solidFill>
                    <a:latin typeface="隶书" pitchFamily="49" charset="-122"/>
                    <a:ea typeface="隶书" pitchFamily="49" charset="-122"/>
                  </a:rPr>
                  <a:t>“</a:t>
                </a:r>
                <a:r>
                  <a:rPr lang="zh-CN" altLang="en-US" sz="2800" spc="-150" dirty="0">
                    <a:solidFill>
                      <a:srgbClr val="0000CC"/>
                    </a:solidFill>
                    <a:latin typeface="隶书" pitchFamily="49" charset="-122"/>
                    <a:ea typeface="隶书" pitchFamily="49" charset="-122"/>
                  </a:rPr>
                  <a:t>学习目标</a:t>
                </a:r>
                <a:r>
                  <a:rPr lang="en-US" altLang="zh-CN" sz="2800" spc="-150" dirty="0" smtClean="0">
                    <a:solidFill>
                      <a:srgbClr val="000066"/>
                    </a:solidFill>
                    <a:latin typeface="隶书" pitchFamily="49" charset="-122"/>
                    <a:ea typeface="隶书" pitchFamily="49" charset="-122"/>
                  </a:rPr>
                  <a:t>”</a:t>
                </a:r>
                <a:r>
                  <a:rPr lang="zh-CN" altLang="en-US" sz="2800" spc="-150" dirty="0" smtClean="0">
                    <a:solidFill>
                      <a:srgbClr val="000066"/>
                    </a:solidFill>
                    <a:latin typeface="隶书" pitchFamily="49" charset="-122"/>
                    <a:ea typeface="隶书" pitchFamily="49" charset="-122"/>
                  </a:rPr>
                  <a:t>按钮可了解本章的学习内容和要求。</a:t>
                </a:r>
                <a:endParaRPr lang="zh-CN" altLang="en-US" sz="2800" spc="-150" dirty="0">
                  <a:solidFill>
                    <a:srgbClr val="000066"/>
                  </a:solidFill>
                  <a:latin typeface="隶书" pitchFamily="49" charset="-122"/>
                  <a:ea typeface="隶书" pitchFamily="49" charset="-122"/>
                </a:endParaRPr>
              </a:p>
            </p:txBody>
          </p:sp>
        </p:grpSp>
        <p:sp>
          <p:nvSpPr>
            <p:cNvPr id="22" name="Text Box 15"/>
            <p:cNvSpPr txBox="1">
              <a:spLocks noChangeArrowheads="1"/>
            </p:cNvSpPr>
            <p:nvPr/>
          </p:nvSpPr>
          <p:spPr bwMode="auto">
            <a:xfrm>
              <a:off x="379770" y="980728"/>
              <a:ext cx="8384460" cy="82484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85000"/>
                </a:lnSpc>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本电子课件配合</a:t>
              </a:r>
              <a:r>
                <a:rPr lang="en-US" altLang="zh-CN" sz="2800" dirty="0" smtClean="0">
                  <a:solidFill>
                    <a:srgbClr val="000066"/>
                  </a:solidFill>
                  <a:latin typeface="Times New Roman" pitchFamily="18" charset="0"/>
                  <a:ea typeface="隶书" pitchFamily="49" charset="-122"/>
                </a:rPr>
                <a:t>《</a:t>
              </a:r>
              <a:r>
                <a:rPr lang="zh-CN" altLang="en-US" sz="2800" dirty="0">
                  <a:solidFill>
                    <a:srgbClr val="000066"/>
                  </a:solidFill>
                  <a:latin typeface="Times New Roman" pitchFamily="18" charset="0"/>
                  <a:ea typeface="隶书" pitchFamily="49" charset="-122"/>
                </a:rPr>
                <a:t>微型计算机原理与接口技术</a:t>
              </a:r>
              <a:r>
                <a:rPr lang="en-US" altLang="zh-CN" sz="2800" dirty="0">
                  <a:solidFill>
                    <a:srgbClr val="000066"/>
                  </a:solidFill>
                  <a:latin typeface="Times New Roman" pitchFamily="18" charset="0"/>
                  <a:ea typeface="隶书" pitchFamily="49" charset="-122"/>
                </a:rPr>
                <a:t>》</a:t>
              </a:r>
              <a:r>
                <a:rPr lang="zh-CN" altLang="en-US" sz="2800" dirty="0" smtClean="0">
                  <a:solidFill>
                    <a:srgbClr val="000066"/>
                  </a:solidFill>
                  <a:latin typeface="Times New Roman" pitchFamily="18" charset="0"/>
                  <a:ea typeface="隶书" pitchFamily="49" charset="-122"/>
                </a:rPr>
                <a:t>（</a:t>
              </a:r>
              <a:r>
                <a:rPr lang="en-US" altLang="zh-CN" sz="2800" dirty="0" smtClean="0">
                  <a:solidFill>
                    <a:srgbClr val="000066"/>
                  </a:solidFill>
                  <a:latin typeface="Times New Roman" pitchFamily="18" charset="0"/>
                  <a:ea typeface="隶书" pitchFamily="49" charset="-122"/>
                </a:rPr>
                <a:t>ISBN </a:t>
              </a:r>
              <a:r>
                <a:rPr lang="en-US" altLang="zh-CN" sz="2800" dirty="0">
                  <a:solidFill>
                    <a:srgbClr val="000066"/>
                  </a:solidFill>
                  <a:latin typeface="Times New Roman" pitchFamily="18" charset="0"/>
                  <a:ea typeface="隶书" pitchFamily="49" charset="-122"/>
                </a:rPr>
                <a:t>978-7-5170-3719-4</a:t>
              </a:r>
              <a:r>
                <a:rPr lang="zh-CN" altLang="en-US" sz="2800" dirty="0">
                  <a:solidFill>
                    <a:srgbClr val="000066"/>
                  </a:solidFill>
                  <a:latin typeface="Times New Roman" pitchFamily="18" charset="0"/>
                  <a:ea typeface="隶书" pitchFamily="49" charset="-122"/>
                </a:rPr>
                <a:t>）课程教学而编制。</a:t>
              </a:r>
            </a:p>
          </p:txBody>
        </p:sp>
        <p:sp>
          <p:nvSpPr>
            <p:cNvPr id="23" name="Text Box 16"/>
            <p:cNvSpPr txBox="1">
              <a:spLocks noChangeArrowheads="1"/>
            </p:cNvSpPr>
            <p:nvPr/>
          </p:nvSpPr>
          <p:spPr bwMode="auto">
            <a:xfrm>
              <a:off x="379770" y="1772816"/>
              <a:ext cx="2819400" cy="50167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95000"/>
                </a:lnSpc>
                <a:buFontTx/>
                <a:buNone/>
              </a:pPr>
              <a:r>
                <a:rPr lang="zh-CN" altLang="en-US" sz="2800" dirty="0">
                  <a:solidFill>
                    <a:srgbClr val="000066"/>
                  </a:solidFill>
                  <a:latin typeface="Times New Roman" pitchFamily="18" charset="0"/>
                  <a:ea typeface="隶书" pitchFamily="49" charset="-122"/>
                </a:rPr>
                <a:t>　</a:t>
              </a:r>
              <a:r>
                <a:rPr lang="zh-CN" altLang="en-US" sz="2800" dirty="0" smtClean="0">
                  <a:solidFill>
                    <a:srgbClr val="000066"/>
                  </a:solidFill>
                  <a:latin typeface="Times New Roman" pitchFamily="18" charset="0"/>
                  <a:ea typeface="隶书" pitchFamily="49" charset="-122"/>
                </a:rPr>
                <a:t>　使用</a:t>
              </a:r>
              <a:r>
                <a:rPr lang="zh-CN" altLang="en-US" sz="2800" dirty="0">
                  <a:solidFill>
                    <a:srgbClr val="000066"/>
                  </a:solidFill>
                  <a:latin typeface="Times New Roman" pitchFamily="18" charset="0"/>
                  <a:ea typeface="隶书" pitchFamily="49" charset="-122"/>
                </a:rPr>
                <a:t>方法：</a:t>
              </a:r>
            </a:p>
          </p:txBody>
        </p:sp>
        <p:grpSp>
          <p:nvGrpSpPr>
            <p:cNvPr id="24" name="组合 23"/>
            <p:cNvGrpSpPr/>
            <p:nvPr/>
          </p:nvGrpSpPr>
          <p:grpSpPr>
            <a:xfrm>
              <a:off x="1810620" y="2320630"/>
              <a:ext cx="5830588" cy="3565586"/>
              <a:chOff x="1810620" y="2320630"/>
              <a:chExt cx="5830588" cy="3565586"/>
            </a:xfrm>
          </p:grpSpPr>
          <p:sp>
            <p:nvSpPr>
              <p:cNvPr id="25" name="矩形 24">
                <a:hlinkClick r:id="rId5" action="ppaction://hlinksldjump"/>
                <a:hlinkHover r:id="rId5" action="ppaction://hlinksldjump" highlightClick="1"/>
              </p:cNvPr>
              <p:cNvSpPr/>
              <p:nvPr/>
            </p:nvSpPr>
            <p:spPr>
              <a:xfrm>
                <a:off x="6892022" y="2320630"/>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hlinkClick r:id="rId5" action="ppaction://hlinksldjump"/>
                <a:hlinkHover r:id="rId5" action="ppaction://hlinksldjump" highlightClick="1"/>
              </p:cNvPr>
              <p:cNvSpPr/>
              <p:nvPr/>
            </p:nvSpPr>
            <p:spPr>
              <a:xfrm>
                <a:off x="1835696"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5" action="ppaction://hlinksldjump"/>
                <a:hlinkHover r:id="rId5" action="ppaction://hlinksldjump" highlightClick="1"/>
              </p:cNvPr>
              <p:cNvSpPr/>
              <p:nvPr/>
            </p:nvSpPr>
            <p:spPr>
              <a:xfrm>
                <a:off x="6921208"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hlinkClick r:id="rId5" action="ppaction://hlinksldjump"/>
                <a:hlinkHover r:id="rId5" action="ppaction://hlinksldjump" highlightClick="1"/>
              </p:cNvPr>
              <p:cNvSpPr/>
              <p:nvPr/>
            </p:nvSpPr>
            <p:spPr>
              <a:xfrm>
                <a:off x="4175996" y="4158393"/>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5" action="ppaction://hlinksldjump"/>
                <a:hlinkHover r:id="rId5" action="ppaction://hlinksldjump" highlightClick="1"/>
              </p:cNvPr>
              <p:cNvSpPr/>
              <p:nvPr/>
            </p:nvSpPr>
            <p:spPr>
              <a:xfrm>
                <a:off x="5220072" y="4677846"/>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hlinkClick r:id="rId5" action="ppaction://hlinksldjump"/>
                <a:hlinkHover r:id="rId5" action="ppaction://hlinksldjump" highlightClick="1"/>
              </p:cNvPr>
              <p:cNvSpPr/>
              <p:nvPr/>
            </p:nvSpPr>
            <p:spPr>
              <a:xfrm>
                <a:off x="3196064" y="284611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hlinkClick r:id="rId5" action="ppaction://hlinksldjump"/>
                <a:hlinkHover r:id="rId5" action="ppaction://hlinksldjump" highlightClick="1"/>
              </p:cNvPr>
              <p:cNvSpPr/>
              <p:nvPr/>
            </p:nvSpPr>
            <p:spPr>
              <a:xfrm>
                <a:off x="1810620" y="3759854"/>
                <a:ext cx="720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hlinkClick r:id="rId5" action="ppaction://hlinksldjump"/>
                <a:hlinkHover r:id="rId5" action="ppaction://hlinksldjump" highlightClick="1"/>
              </p:cNvPr>
              <p:cNvSpPr/>
              <p:nvPr/>
            </p:nvSpPr>
            <p:spPr>
              <a:xfrm>
                <a:off x="3868766" y="5056930"/>
                <a:ext cx="104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hlinkClick r:id="rId5" action="ppaction://hlinksldjump"/>
                <a:hlinkHover r:id="rId5" action="ppaction://hlinksldjump" highlightClick="1"/>
              </p:cNvPr>
              <p:cNvSpPr/>
              <p:nvPr/>
            </p:nvSpPr>
            <p:spPr>
              <a:xfrm>
                <a:off x="3847604" y="5560990"/>
                <a:ext cx="1404000" cy="325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7543795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再见">
    <p:spTree>
      <p:nvGrpSpPr>
        <p:cNvPr id="1" name=""/>
        <p:cNvGrpSpPr/>
        <p:nvPr/>
      </p:nvGrpSpPr>
      <p:grpSpPr>
        <a:xfrm>
          <a:off x="0" y="0"/>
          <a:ext cx="0" cy="0"/>
          <a:chOff x="0" y="0"/>
          <a:chExt cx="0" cy="0"/>
        </a:xfrm>
      </p:grpSpPr>
      <p:grpSp>
        <p:nvGrpSpPr>
          <p:cNvPr id="27" name="Group 90"/>
          <p:cNvGrpSpPr>
            <a:grpSpLocks/>
          </p:cNvGrpSpPr>
          <p:nvPr userDrawn="1"/>
        </p:nvGrpSpPr>
        <p:grpSpPr bwMode="auto">
          <a:xfrm>
            <a:off x="-17463" y="0"/>
            <a:ext cx="9144001" cy="6858000"/>
            <a:chOff x="-11" y="0"/>
            <a:chExt cx="5760" cy="4320"/>
          </a:xfrm>
        </p:grpSpPr>
        <p:grpSp>
          <p:nvGrpSpPr>
            <p:cNvPr id="28" name="Group 89"/>
            <p:cNvGrpSpPr>
              <a:grpSpLocks/>
            </p:cNvGrpSpPr>
            <p:nvPr/>
          </p:nvGrpSpPr>
          <p:grpSpPr bwMode="auto">
            <a:xfrm>
              <a:off x="-11" y="0"/>
              <a:ext cx="5760" cy="4320"/>
              <a:chOff x="-11" y="0"/>
              <a:chExt cx="5760" cy="4320"/>
            </a:xfrm>
          </p:grpSpPr>
          <p:grpSp>
            <p:nvGrpSpPr>
              <p:cNvPr id="30" name="Group 88"/>
              <p:cNvGrpSpPr>
                <a:grpSpLocks/>
              </p:cNvGrpSpPr>
              <p:nvPr/>
            </p:nvGrpSpPr>
            <p:grpSpPr bwMode="auto">
              <a:xfrm>
                <a:off x="-11" y="0"/>
                <a:ext cx="5760" cy="4320"/>
                <a:chOff x="-11" y="0"/>
                <a:chExt cx="5760" cy="4320"/>
              </a:xfrm>
            </p:grpSpPr>
            <p:sp>
              <p:nvSpPr>
                <p:cNvPr id="37" name="Rectangle 73"/>
                <p:cNvSpPr>
                  <a:spLocks noChangeArrowheads="1"/>
                </p:cNvSpPr>
                <p:nvPr/>
              </p:nvSpPr>
              <p:spPr bwMode="auto">
                <a:xfrm>
                  <a:off x="-11" y="0"/>
                  <a:ext cx="5760" cy="4320"/>
                </a:xfrm>
                <a:prstGeom prst="rect">
                  <a:avLst/>
                </a:prstGeom>
                <a:gradFill rotWithShape="0">
                  <a:gsLst>
                    <a:gs pos="0">
                      <a:srgbClr val="EBFFEB"/>
                    </a:gs>
                    <a:gs pos="100000">
                      <a:srgbClr val="CBDCCB"/>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8" name="Rectangle 74"/>
                <p:cNvSpPr>
                  <a:spLocks noChangeArrowheads="1"/>
                </p:cNvSpPr>
                <p:nvPr/>
              </p:nvSpPr>
              <p:spPr bwMode="auto">
                <a:xfrm>
                  <a:off x="133" y="144"/>
                  <a:ext cx="5472" cy="4032"/>
                </a:xfrm>
                <a:prstGeom prst="rect">
                  <a:avLst/>
                </a:prstGeom>
                <a:solidFill>
                  <a:srgbClr val="E8D1FF"/>
                </a:soli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31" name="Group 87"/>
              <p:cNvGrpSpPr>
                <a:grpSpLocks/>
              </p:cNvGrpSpPr>
              <p:nvPr/>
            </p:nvGrpSpPr>
            <p:grpSpPr bwMode="auto">
              <a:xfrm>
                <a:off x="229" y="240"/>
                <a:ext cx="5280" cy="3840"/>
                <a:chOff x="229" y="240"/>
                <a:chExt cx="5280" cy="3840"/>
              </a:xfrm>
            </p:grpSpPr>
            <p:sp>
              <p:nvSpPr>
                <p:cNvPr id="32" name="Rectangle 76"/>
                <p:cNvSpPr>
                  <a:spLocks noChangeArrowheads="1"/>
                </p:cNvSpPr>
                <p:nvPr/>
              </p:nvSpPr>
              <p:spPr bwMode="auto">
                <a:xfrm>
                  <a:off x="229" y="240"/>
                  <a:ext cx="5280" cy="3840"/>
                </a:xfrm>
                <a:prstGeom prst="rect">
                  <a:avLst/>
                </a:prstGeom>
                <a:gradFill rotWithShape="0">
                  <a:gsLst>
                    <a:gs pos="0">
                      <a:schemeClr val="bg1"/>
                    </a:gs>
                    <a:gs pos="100000">
                      <a:srgbClr val="8ACC8A"/>
                    </a:gs>
                  </a:gsLst>
                  <a:path path="shape">
                    <a:fillToRect l="50000" t="50000" r="50000" b="50000"/>
                  </a:path>
                </a:gradFill>
                <a:ln w="6350">
                  <a:solidFill>
                    <a:srgbClr val="3399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33" name="Group 85"/>
                <p:cNvGrpSpPr>
                  <a:grpSpLocks/>
                </p:cNvGrpSpPr>
                <p:nvPr/>
              </p:nvGrpSpPr>
              <p:grpSpPr bwMode="auto">
                <a:xfrm>
                  <a:off x="3133" y="3349"/>
                  <a:ext cx="1662" cy="672"/>
                  <a:chOff x="3133" y="3349"/>
                  <a:chExt cx="1662" cy="672"/>
                </a:xfrm>
              </p:grpSpPr>
              <p:sp>
                <p:nvSpPr>
                  <p:cNvPr id="34" name="Text Box 46"/>
                  <p:cNvSpPr txBox="1">
                    <a:spLocks noChangeArrowheads="1"/>
                  </p:cNvSpPr>
                  <p:nvPr/>
                </p:nvSpPr>
                <p:spPr bwMode="auto">
                  <a:xfrm>
                    <a:off x="3133" y="3349"/>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楷体_GB2312" pitchFamily="49" charset="-122"/>
                    </a:endParaRPr>
                  </a:p>
                </p:txBody>
              </p:sp>
              <p:sp>
                <p:nvSpPr>
                  <p:cNvPr id="35" name="Text Box 47"/>
                  <p:cNvSpPr txBox="1">
                    <a:spLocks noChangeArrowheads="1"/>
                  </p:cNvSpPr>
                  <p:nvPr/>
                </p:nvSpPr>
                <p:spPr bwMode="auto">
                  <a:xfrm>
                    <a:off x="3343" y="3733"/>
                    <a:ext cx="930"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r>
                      <a:rPr lang="en-US"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rPr>
                      <a:t>                 </a:t>
                    </a:r>
                  </a:p>
                </p:txBody>
              </p:sp>
              <p:sp>
                <p:nvSpPr>
                  <p:cNvPr id="36" name="Text Box 48"/>
                  <p:cNvSpPr txBox="1">
                    <a:spLocks noChangeArrowheads="1"/>
                  </p:cNvSpPr>
                  <p:nvPr/>
                </p:nvSpPr>
                <p:spPr bwMode="auto">
                  <a:xfrm>
                    <a:off x="4681" y="3710"/>
                    <a:ext cx="114" cy="288"/>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6350">
                        <a:solidFill>
                          <a:srgbClr val="CCFF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p>
                    <a:pPr eaLnBrk="0" hangingPunct="0">
                      <a:defRPr/>
                    </a:pPr>
                    <a:endParaRPr lang="zh-CN" altLang="zh-CN">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华文仿宋" pitchFamily="2" charset="-122"/>
                    </a:endParaRPr>
                  </a:p>
                </p:txBody>
              </p:sp>
            </p:grpSp>
          </p:grpSp>
        </p:grpSp>
        <p:sp>
          <p:nvSpPr>
            <p:cNvPr id="29" name="Rectangle 75"/>
            <p:cNvSpPr>
              <a:spLocks noChangeArrowheads="1"/>
            </p:cNvSpPr>
            <p:nvPr/>
          </p:nvSpPr>
          <p:spPr bwMode="auto">
            <a:xfrm>
              <a:off x="295" y="292"/>
              <a:ext cx="5147" cy="3735"/>
            </a:xfrm>
            <a:prstGeom prst="rect">
              <a:avLst/>
            </a:prstGeom>
            <a:noFill/>
            <a:ln w="6350">
              <a:solidFill>
                <a:srgbClr val="339966"/>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sp>
        <p:nvSpPr>
          <p:cNvPr id="39" name="AutoShape 205"/>
          <p:cNvSpPr>
            <a:spLocks noChangeArrowheads="1"/>
          </p:cNvSpPr>
          <p:nvPr userDrawn="1"/>
        </p:nvSpPr>
        <p:spPr bwMode="auto">
          <a:xfrm rot="938891">
            <a:off x="2291640" y="1384504"/>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0" name="AutoShape 206"/>
          <p:cNvSpPr>
            <a:spLocks noChangeArrowheads="1"/>
          </p:cNvSpPr>
          <p:nvPr userDrawn="1"/>
        </p:nvSpPr>
        <p:spPr bwMode="auto">
          <a:xfrm>
            <a:off x="942357" y="118858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1" name="AutoShape 207"/>
          <p:cNvSpPr>
            <a:spLocks noChangeArrowheads="1"/>
          </p:cNvSpPr>
          <p:nvPr userDrawn="1"/>
        </p:nvSpPr>
        <p:spPr bwMode="auto">
          <a:xfrm>
            <a:off x="7643228" y="4005064"/>
            <a:ext cx="355038" cy="342900"/>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2" name="WordArt 9">
            <a:hlinkClick r:id="" action="ppaction://hlinkshowjump?jump=endshow">
              <a:snd r:embed="rId1" name="chimes.wav"/>
            </a:hlinkClick>
          </p:cNvPr>
          <p:cNvSpPr>
            <a:spLocks noChangeArrowheads="1" noChangeShapeType="1" noTextEdit="1"/>
          </p:cNvSpPr>
          <p:nvPr userDrawn="1"/>
        </p:nvSpPr>
        <p:spPr bwMode="auto">
          <a:xfrm>
            <a:off x="2460221" y="2358383"/>
            <a:ext cx="4495800" cy="2325182"/>
          </a:xfrm>
          <a:prstGeom prst="rect">
            <a:avLst/>
          </a:prstGeom>
        </p:spPr>
        <p:txBody>
          <a:bodyPr wrap="none" fromWordArt="1">
            <a:prstTxWarp prst="textPlain">
              <a:avLst>
                <a:gd name="adj" fmla="val 50000"/>
              </a:avLst>
            </a:prstTxWarp>
          </a:bodyPr>
          <a:lstStyle/>
          <a:p>
            <a:pPr algn="ctr"/>
            <a:r>
              <a:rPr lang="zh-CN" altLang="en-US" sz="3600" kern="10" dirty="0">
                <a:ln w="9525">
                  <a:solidFill>
                    <a:srgbClr val="E99C03"/>
                  </a:solidFill>
                  <a:round/>
                  <a:headEnd/>
                  <a:tailEnd/>
                </a:ln>
                <a:gradFill rotWithShape="1">
                  <a:gsLst>
                    <a:gs pos="0">
                      <a:srgbClr val="FFFF00"/>
                    </a:gs>
                    <a:gs pos="100000">
                      <a:srgbClr val="FF9933"/>
                    </a:gs>
                  </a:gsLst>
                  <a:path path="rect">
                    <a:fillToRect r="100000" b="100000"/>
                  </a:path>
                </a:gradFill>
                <a:effectLst>
                  <a:outerShdw dist="35921" dir="2700000" algn="ctr" rotWithShape="0">
                    <a:srgbClr val="C0C0C0"/>
                  </a:outerShdw>
                </a:effectLst>
                <a:latin typeface="华文行楷"/>
                <a:ea typeface="华文行楷"/>
              </a:rPr>
              <a:t>再见</a:t>
            </a:r>
          </a:p>
        </p:txBody>
      </p:sp>
      <p:sp>
        <p:nvSpPr>
          <p:cNvPr id="43" name="AutoShape 205"/>
          <p:cNvSpPr>
            <a:spLocks noChangeArrowheads="1"/>
          </p:cNvSpPr>
          <p:nvPr userDrawn="1"/>
        </p:nvSpPr>
        <p:spPr bwMode="auto">
          <a:xfrm rot="938891">
            <a:off x="7231063" y="5314058"/>
            <a:ext cx="370074" cy="333192"/>
          </a:xfrm>
          <a:prstGeom prst="star4">
            <a:avLst>
              <a:gd name="adj" fmla="val 12500"/>
            </a:avLst>
          </a:prstGeom>
          <a:solidFill>
            <a:srgbClr val="FFCC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44" name="AutoShape 206"/>
          <p:cNvSpPr>
            <a:spLocks noChangeArrowheads="1"/>
          </p:cNvSpPr>
          <p:nvPr userDrawn="1"/>
        </p:nvSpPr>
        <p:spPr bwMode="auto">
          <a:xfrm>
            <a:off x="1013153" y="2438234"/>
            <a:ext cx="460605" cy="414702"/>
          </a:xfrm>
          <a:prstGeom prst="star4">
            <a:avLst>
              <a:gd name="adj" fmla="val 12500"/>
            </a:avLst>
          </a:prstGeom>
          <a:solidFill>
            <a:srgbClr val="FFFF00"/>
          </a:solidFill>
          <a:ln w="6350">
            <a:solidFill>
              <a:srgbClr val="CC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Tree>
    <p:extLst>
      <p:ext uri="{BB962C8B-B14F-4D97-AF65-F5344CB8AC3E}">
        <p14:creationId xmlns:p14="http://schemas.microsoft.com/office/powerpoint/2010/main" val="2359288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par>
                                <p:cTn id="11" presetID="31" presetClass="entr"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1000" fill="hold"/>
                                        <p:tgtEl>
                                          <p:spTgt spid="41"/>
                                        </p:tgtEl>
                                        <p:attrNameLst>
                                          <p:attrName>ppt_w</p:attrName>
                                        </p:attrNameLst>
                                      </p:cBhvr>
                                      <p:tavLst>
                                        <p:tav tm="0">
                                          <p:val>
                                            <p:fltVal val="0"/>
                                          </p:val>
                                        </p:tav>
                                        <p:tav tm="100000">
                                          <p:val>
                                            <p:strVal val="#ppt_w"/>
                                          </p:val>
                                        </p:tav>
                                      </p:tavLst>
                                    </p:anim>
                                    <p:anim calcmode="lin" valueType="num">
                                      <p:cBhvr>
                                        <p:cTn id="14" dur="1000" fill="hold"/>
                                        <p:tgtEl>
                                          <p:spTgt spid="41"/>
                                        </p:tgtEl>
                                        <p:attrNameLst>
                                          <p:attrName>ppt_h</p:attrName>
                                        </p:attrNameLst>
                                      </p:cBhvr>
                                      <p:tavLst>
                                        <p:tav tm="0">
                                          <p:val>
                                            <p:fltVal val="0"/>
                                          </p:val>
                                        </p:tav>
                                        <p:tav tm="100000">
                                          <p:val>
                                            <p:strVal val="#ppt_h"/>
                                          </p:val>
                                        </p:tav>
                                      </p:tavLst>
                                    </p:anim>
                                    <p:anim calcmode="lin" valueType="num">
                                      <p:cBhvr>
                                        <p:cTn id="15" dur="1000" fill="hold"/>
                                        <p:tgtEl>
                                          <p:spTgt spid="41"/>
                                        </p:tgtEl>
                                        <p:attrNameLst>
                                          <p:attrName>style.rotation</p:attrName>
                                        </p:attrNameLst>
                                      </p:cBhvr>
                                      <p:tavLst>
                                        <p:tav tm="0">
                                          <p:val>
                                            <p:fltVal val="90"/>
                                          </p:val>
                                        </p:tav>
                                        <p:tav tm="100000">
                                          <p:val>
                                            <p:fltVal val="0"/>
                                          </p:val>
                                        </p:tav>
                                      </p:tavLst>
                                    </p:anim>
                                    <p:animEffect transition="in" filter="fade">
                                      <p:cBhvr>
                                        <p:cTn id="16" dur="1000"/>
                                        <p:tgtEl>
                                          <p:spTgt spid="4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1500"/>
                            </p:stCondLst>
                            <p:childTnLst>
                              <p:par>
                                <p:cTn id="24" presetID="10" presetClass="exit" presetSubtype="0" fill="hold" grpId="0" nodeType="after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3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1000" fill="hold"/>
                                        <p:tgtEl>
                                          <p:spTgt spid="43"/>
                                        </p:tgtEl>
                                        <p:attrNameLst>
                                          <p:attrName>ppt_w</p:attrName>
                                        </p:attrNameLst>
                                      </p:cBhvr>
                                      <p:tavLst>
                                        <p:tav tm="0">
                                          <p:val>
                                            <p:fltVal val="0"/>
                                          </p:val>
                                        </p:tav>
                                        <p:tav tm="100000">
                                          <p:val>
                                            <p:strVal val="#ppt_w"/>
                                          </p:val>
                                        </p:tav>
                                      </p:tavLst>
                                    </p:anim>
                                    <p:anim calcmode="lin" valueType="num">
                                      <p:cBhvr>
                                        <p:cTn id="30" dur="1000" fill="hold"/>
                                        <p:tgtEl>
                                          <p:spTgt spid="43"/>
                                        </p:tgtEl>
                                        <p:attrNameLst>
                                          <p:attrName>ppt_h</p:attrName>
                                        </p:attrNameLst>
                                      </p:cBhvr>
                                      <p:tavLst>
                                        <p:tav tm="0">
                                          <p:val>
                                            <p:fltVal val="0"/>
                                          </p:val>
                                        </p:tav>
                                        <p:tav tm="100000">
                                          <p:val>
                                            <p:strVal val="#ppt_h"/>
                                          </p:val>
                                        </p:tav>
                                      </p:tavLst>
                                    </p:anim>
                                    <p:anim calcmode="lin" valueType="num">
                                      <p:cBhvr>
                                        <p:cTn id="31" dur="1000" fill="hold"/>
                                        <p:tgtEl>
                                          <p:spTgt spid="43"/>
                                        </p:tgtEl>
                                        <p:attrNameLst>
                                          <p:attrName>style.rotation</p:attrName>
                                        </p:attrNameLst>
                                      </p:cBhvr>
                                      <p:tavLst>
                                        <p:tav tm="0">
                                          <p:val>
                                            <p:fltVal val="90"/>
                                          </p:val>
                                        </p:tav>
                                        <p:tav tm="100000">
                                          <p:val>
                                            <p:fltVal val="0"/>
                                          </p:val>
                                        </p:tav>
                                      </p:tavLst>
                                    </p:anim>
                                    <p:animEffect transition="in" filter="fade">
                                      <p:cBhvr>
                                        <p:cTn id="32" dur="1000"/>
                                        <p:tgtEl>
                                          <p:spTgt spid="43"/>
                                        </p:tgtEl>
                                      </p:cBhvr>
                                    </p:animEffect>
                                  </p:childTnLst>
                                </p:cTn>
                              </p:par>
                            </p:childTnLst>
                          </p:cTn>
                        </p:par>
                        <p:par>
                          <p:cTn id="33" fill="hold">
                            <p:stCondLst>
                              <p:cond delay="2500"/>
                            </p:stCondLst>
                            <p:childTnLst>
                              <p:par>
                                <p:cTn id="34" presetID="10" presetClass="exit" presetSubtype="0" fill="hold" grpId="0" nodeType="after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CFFCC"/>
            </a:gs>
            <a:gs pos="88000">
              <a:srgbClr val="A7C373"/>
            </a:gs>
            <a:gs pos="72000">
              <a:srgbClr val="CDE2A8"/>
            </a:gs>
            <a:gs pos="100000">
              <a:schemeClr val="bg2">
                <a:tint val="89000"/>
                <a:shade val="62000"/>
                <a:satMod val="110000"/>
                <a:lumMod val="72000"/>
              </a:schemeClr>
            </a:gs>
          </a:gsLst>
          <a:lin ang="5400000" scaled="0"/>
        </a:gradFill>
        <a:effectLst/>
      </p:bgPr>
    </p:bg>
    <p:spTree>
      <p:nvGrpSpPr>
        <p:cNvPr id="1" name=""/>
        <p:cNvGrpSpPr/>
        <p:nvPr/>
      </p:nvGrpSpPr>
      <p:grpSpPr>
        <a:xfrm>
          <a:off x="0" y="0"/>
          <a:ext cx="0" cy="0"/>
          <a:chOff x="0" y="0"/>
          <a:chExt cx="0" cy="0"/>
        </a:xfrm>
      </p:grpSpPr>
      <p:grpSp>
        <p:nvGrpSpPr>
          <p:cNvPr id="5" name="组合 4"/>
          <p:cNvGrpSpPr/>
          <p:nvPr userDrawn="1"/>
        </p:nvGrpSpPr>
        <p:grpSpPr>
          <a:xfrm>
            <a:off x="-304800" y="-243408"/>
            <a:ext cx="9932332" cy="7308000"/>
            <a:chOff x="-304800" y="-243408"/>
            <a:chExt cx="9932332" cy="7308000"/>
          </a:xfrm>
        </p:grpSpPr>
        <p:grpSp>
          <p:nvGrpSpPr>
            <p:cNvPr id="233" name="Group 41"/>
            <p:cNvGrpSpPr/>
            <p:nvPr/>
          </p:nvGrpSpPr>
          <p:grpSpPr>
            <a:xfrm>
              <a:off x="-304800" y="-10234"/>
              <a:ext cx="9932332" cy="6858000"/>
              <a:chOff x="-382404" y="0"/>
              <a:chExt cx="9932332" cy="6858000"/>
            </a:xfrm>
          </p:grpSpPr>
          <p:grpSp>
            <p:nvGrpSpPr>
              <p:cNvPr id="234" name="Group 44"/>
              <p:cNvGrpSpPr/>
              <p:nvPr/>
            </p:nvGrpSpPr>
            <p:grpSpPr>
              <a:xfrm>
                <a:off x="0" y="0"/>
                <a:ext cx="9144000" cy="6858000"/>
                <a:chOff x="0" y="0"/>
                <a:chExt cx="9144000" cy="6858000"/>
              </a:xfrm>
            </p:grpSpPr>
            <p:grpSp>
              <p:nvGrpSpPr>
                <p:cNvPr id="257" name="Group 4"/>
                <p:cNvGrpSpPr/>
                <p:nvPr/>
              </p:nvGrpSpPr>
              <p:grpSpPr>
                <a:xfrm>
                  <a:off x="0" y="0"/>
                  <a:ext cx="2514600" cy="6858000"/>
                  <a:chOff x="0" y="0"/>
                  <a:chExt cx="2514600" cy="6858000"/>
                </a:xfrm>
              </p:grpSpPr>
              <p:sp>
                <p:nvSpPr>
                  <p:cNvPr id="269"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8" name="Group 5"/>
                <p:cNvGrpSpPr/>
                <p:nvPr/>
              </p:nvGrpSpPr>
              <p:grpSpPr>
                <a:xfrm>
                  <a:off x="422910" y="0"/>
                  <a:ext cx="2514600" cy="6858000"/>
                  <a:chOff x="0" y="0"/>
                  <a:chExt cx="2514600" cy="6858000"/>
                </a:xfrm>
              </p:grpSpPr>
              <p:sp>
                <p:nvSpPr>
                  <p:cNvPr id="266"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9" name="Group 9"/>
                <p:cNvGrpSpPr/>
                <p:nvPr/>
              </p:nvGrpSpPr>
              <p:grpSpPr>
                <a:xfrm rot="10800000">
                  <a:off x="6629400" y="0"/>
                  <a:ext cx="2514600" cy="6858000"/>
                  <a:chOff x="0" y="0"/>
                  <a:chExt cx="2514600" cy="6858000"/>
                </a:xfrm>
              </p:grpSpPr>
              <p:sp>
                <p:nvSpPr>
                  <p:cNvPr id="263"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0"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5"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6"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72" name="Picture 6" descr="CoverOverlay.png"/>
            <p:cNvPicPr>
              <a:picLocks/>
            </p:cNvPicPr>
            <p:nvPr/>
          </p:nvPicPr>
          <p:blipFill>
            <a:blip r:embed="rId9" cstate="print"/>
            <a:stretch>
              <a:fillRect/>
            </a:stretch>
          </p:blipFill>
          <p:spPr>
            <a:xfrm>
              <a:off x="-215798" y="-243408"/>
              <a:ext cx="9576000" cy="730800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273" name="Rectangle 65"/>
            <p:cNvSpPr/>
            <p:nvPr userDrawn="1"/>
          </p:nvSpPr>
          <p:spPr>
            <a:xfrm>
              <a:off x="46608" y="46376"/>
              <a:ext cx="9097392" cy="6750000"/>
            </a:xfrm>
            <a:prstGeom prst="rect">
              <a:avLst/>
            </a:prstGeom>
            <a:solidFill>
              <a:schemeClr val="bg1">
                <a:alpha val="80000"/>
              </a:schemeClr>
            </a:solidFill>
            <a:ln w="6350">
              <a:solidFill>
                <a:srgbClr val="BFEF5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p:cNvGrpSpPr/>
            <p:nvPr userDrawn="1"/>
          </p:nvGrpSpPr>
          <p:grpSpPr>
            <a:xfrm>
              <a:off x="466839" y="3162318"/>
              <a:ext cx="8297553" cy="821119"/>
              <a:chOff x="466839" y="3162318"/>
              <a:chExt cx="8297553" cy="821119"/>
            </a:xfrm>
          </p:grpSpPr>
          <p:sp>
            <p:nvSpPr>
              <p:cNvPr id="91" name="WordArt 75"/>
              <p:cNvSpPr>
                <a:spLocks noChangeArrowheads="1" noChangeShapeType="1" noTextEdit="1"/>
              </p:cNvSpPr>
              <p:nvPr/>
            </p:nvSpPr>
            <p:spPr bwMode="auto">
              <a:xfrm rot="19537802">
                <a:off x="2058230" y="3387200"/>
                <a:ext cx="3960000" cy="504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smtClean="0">
                    <a:ln w="9525">
                      <a:solidFill>
                        <a:srgbClr val="99FF99">
                          <a:alpha val="50000"/>
                        </a:srgbClr>
                      </a:solidFill>
                      <a:round/>
                      <a:headEnd/>
                      <a:tailEnd/>
                    </a:ln>
                    <a:solidFill>
                      <a:srgbClr val="CCEBCC"/>
                    </a:solidFill>
                    <a:ea typeface="楷体_GB2312"/>
                  </a:rPr>
                  <a:t>微型计算机原理与接口技术</a:t>
                </a:r>
                <a:endParaRPr lang="zh-CN" altLang="en-US" sz="2800" i="1" kern="10" dirty="0">
                  <a:ln w="9525">
                    <a:solidFill>
                      <a:srgbClr val="99FF99">
                        <a:alpha val="50000"/>
                      </a:srgbClr>
                    </a:solidFill>
                    <a:round/>
                    <a:headEnd/>
                    <a:tailEnd/>
                  </a:ln>
                  <a:solidFill>
                    <a:srgbClr val="CCEBCC"/>
                  </a:solidFill>
                  <a:ea typeface="楷体_GB2312"/>
                </a:endParaRPr>
              </a:p>
            </p:txBody>
          </p:sp>
          <p:sp>
            <p:nvSpPr>
              <p:cNvPr id="92" name="WordArt 76"/>
              <p:cNvSpPr>
                <a:spLocks noChangeArrowheads="1" noChangeShapeType="1" noTextEdit="1"/>
              </p:cNvSpPr>
              <p:nvPr/>
            </p:nvSpPr>
            <p:spPr bwMode="auto">
              <a:xfrm rot="19520900">
                <a:off x="466839" y="3162318"/>
                <a:ext cx="3132000" cy="468000"/>
              </a:xfrm>
              <a:prstGeom prst="rect">
                <a:avLst/>
              </a:prstGeom>
              <a:extLst>
                <a:ext uri="{AF507438-7753-43E0-B8FC-AC1667EBCBE1}">
                  <a14:hiddenEffects xmlns:a14="http://schemas.microsoft.com/office/drawing/2010/main">
                    <a:effectLst/>
                  </a14:hiddenEffects>
                </a:ext>
              </a:extLst>
            </p:spPr>
            <p:txBody>
              <a:bodyPr wrap="none" fromWordArt="1">
                <a:prstTxWarp prst="textWave2">
                  <a:avLst>
                    <a:gd name="adj1" fmla="val 13005"/>
                    <a:gd name="adj2" fmla="val 0"/>
                  </a:avLst>
                </a:prstTxWarp>
              </a:bodyPr>
              <a:lstStyle/>
              <a:p>
                <a:pPr algn="ctr"/>
                <a:r>
                  <a:rPr lang="zh-CN" altLang="en-US" sz="2800" i="1" kern="10" dirty="0">
                    <a:ln w="9525">
                      <a:solidFill>
                        <a:srgbClr val="99FF99">
                          <a:alpha val="50000"/>
                        </a:srgbClr>
                      </a:solidFill>
                      <a:round/>
                      <a:headEnd/>
                      <a:tailEnd/>
                    </a:ln>
                    <a:solidFill>
                      <a:srgbClr val="CCEBCC"/>
                    </a:solidFill>
                    <a:ea typeface="楷体_GB2312"/>
                  </a:rPr>
                  <a:t>中国水利水电出版社</a:t>
                </a:r>
              </a:p>
            </p:txBody>
          </p:sp>
          <p:sp>
            <p:nvSpPr>
              <p:cNvPr id="48" name="WordArt 75"/>
              <p:cNvSpPr>
                <a:spLocks noChangeArrowheads="1" noChangeShapeType="1" noTextEdit="1"/>
              </p:cNvSpPr>
              <p:nvPr userDrawn="1"/>
            </p:nvSpPr>
            <p:spPr bwMode="auto">
              <a:xfrm rot="19537802">
                <a:off x="4477621" y="3479437"/>
                <a:ext cx="4286771" cy="504000"/>
              </a:xfrm>
              <a:prstGeom prst="rect">
                <a:avLst/>
              </a:prstGeom>
              <a:extLst>
                <a:ext uri="{AF507438-7753-43E0-B8FC-AC1667EBCBE1}">
                  <a14:hiddenEffects xmlns:a14="http://schemas.microsoft.com/office/drawing/2010/main">
                    <a:effectLst/>
                  </a14:hiddenEffects>
                </a:ext>
              </a:extLst>
            </p:spPr>
            <p:txBody>
              <a:bodyPr wrap="none" numCol="1" fromWordArt="1">
                <a:prstTxWarp prst="textWave2">
                  <a:avLst>
                    <a:gd name="adj1" fmla="val 13005"/>
                    <a:gd name="adj2" fmla="val 0"/>
                  </a:avLst>
                </a:prstTxWarp>
              </a:bodyPr>
              <a:lstStyle/>
              <a:p>
                <a:pPr lvl="0" algn="ctr"/>
                <a:r>
                  <a:rPr lang="en-US" altLang="zh-CN" sz="2800" i="1" kern="10" dirty="0" smtClean="0">
                    <a:ln w="9525">
                      <a:solidFill>
                        <a:srgbClr val="99FF99">
                          <a:alpha val="50000"/>
                        </a:srgbClr>
                      </a:solidFill>
                      <a:round/>
                      <a:headEnd/>
                      <a:tailEnd/>
                    </a:ln>
                    <a:solidFill>
                      <a:srgbClr val="CCEBCC"/>
                    </a:solidFill>
                    <a:ea typeface="楷体_GB2312"/>
                  </a:rPr>
                  <a:t>ISBN 978-7-5170-3719-4</a:t>
                </a:r>
                <a:endParaRPr lang="zh-CN" altLang="en-US" sz="2800" i="1" kern="10" dirty="0">
                  <a:ln w="9525">
                    <a:solidFill>
                      <a:srgbClr val="99FF99">
                        <a:alpha val="50000"/>
                      </a:srgbClr>
                    </a:solidFill>
                    <a:round/>
                    <a:headEnd/>
                    <a:tailEnd/>
                  </a:ln>
                  <a:solidFill>
                    <a:srgbClr val="CCEBCC"/>
                  </a:solidFill>
                  <a:ea typeface="楷体_GB2312"/>
                </a:endParaRPr>
              </a:p>
            </p:txBody>
          </p:sp>
        </p:grpSp>
        <p:sp>
          <p:nvSpPr>
            <p:cNvPr id="4" name="矩形 3"/>
            <p:cNvSpPr/>
            <p:nvPr userDrawn="1"/>
          </p:nvSpPr>
          <p:spPr>
            <a:xfrm>
              <a:off x="0" y="-10234"/>
              <a:ext cx="9197853" cy="68066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4" name="Title Placeholder 1"/>
          <p:cNvSpPr>
            <a:spLocks noGrp="1"/>
          </p:cNvSpPr>
          <p:nvPr>
            <p:ph type="title"/>
          </p:nvPr>
        </p:nvSpPr>
        <p:spPr>
          <a:xfrm>
            <a:off x="1043490" y="1017430"/>
            <a:ext cx="7024744" cy="1143000"/>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275" name="Text Placeholder 2"/>
          <p:cNvSpPr>
            <a:spLocks noGrp="1"/>
          </p:cNvSpPr>
          <p:nvPr>
            <p:ph type="body" idx="1"/>
          </p:nvPr>
        </p:nvSpPr>
        <p:spPr>
          <a:xfrm>
            <a:off x="1043492" y="2313418"/>
            <a:ext cx="6777317" cy="3508977"/>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276" name="Footer Placeholder 4"/>
          <p:cNvSpPr>
            <a:spLocks noGrp="1"/>
          </p:cNvSpPr>
          <p:nvPr>
            <p:ph type="ftr" sz="quarter" idx="3"/>
          </p:nvPr>
        </p:nvSpPr>
        <p:spPr>
          <a:xfrm>
            <a:off x="4641448" y="5841926"/>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83" r:id="rId3"/>
    <p:sldLayoutId id="2147483699" r:id="rId4"/>
    <p:sldLayoutId id="2147483691" r:id="rId5"/>
    <p:sldLayoutId id="2147483701" r:id="rId6"/>
    <p:sldLayoutId id="2147483673" r:id="rId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16.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8.xml"/><Relationship Id="rId7" Type="http://schemas.openxmlformats.org/officeDocument/2006/relationships/slide" Target="slide25.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3.xml"/><Relationship Id="rId4" Type="http://schemas.openxmlformats.org/officeDocument/2006/relationships/slide" Target="slide13.xml"/><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6444208" y="188640"/>
            <a:ext cx="2304256" cy="387614"/>
          </a:xfrm>
        </p:spPr>
        <p:txBody>
          <a:bodyPr anchor="ctr">
            <a:noAutofit/>
          </a:bodyPr>
          <a:lstStyle/>
          <a:p>
            <a:pPr algn="ctr"/>
            <a:r>
              <a:rPr lang="zh-CN" altLang="en-US" sz="800" b="1" dirty="0" smtClean="0">
                <a:solidFill>
                  <a:srgbClr val="88D48C"/>
                </a:solidFill>
              </a:rPr>
              <a:t>微型计算机原理与接口技术（第二版）</a:t>
            </a:r>
            <a:endParaRPr lang="zh-CN" altLang="en-US" sz="800" b="1" dirty="0">
              <a:solidFill>
                <a:srgbClr val="88D48C"/>
              </a:solidFill>
            </a:endParaRPr>
          </a:p>
        </p:txBody>
      </p:sp>
    </p:spTree>
    <p:extLst>
      <p:ext uri="{BB962C8B-B14F-4D97-AF65-F5344CB8AC3E}">
        <p14:creationId xmlns:p14="http://schemas.microsoft.com/office/powerpoint/2010/main" val="3706149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10.2.2  ISA</a:t>
            </a:r>
            <a:r>
              <a:rPr lang="zh-CN" altLang="zh-CN" dirty="0"/>
              <a:t>总线信号定义</a:t>
            </a:r>
            <a:endParaRPr lang="zh-CN" altLang="en-US" dirty="0"/>
          </a:p>
        </p:txBody>
      </p:sp>
      <p:sp>
        <p:nvSpPr>
          <p:cNvPr id="3" name="矩形 2"/>
          <p:cNvSpPr/>
          <p:nvPr/>
        </p:nvSpPr>
        <p:spPr>
          <a:xfrm>
            <a:off x="539552" y="1407192"/>
            <a:ext cx="8064896" cy="2730729"/>
          </a:xfrm>
          <a:prstGeom prst="rect">
            <a:avLst/>
          </a:prstGeom>
          <a:solidFill>
            <a:schemeClr val="bg1">
              <a:lumMod val="95000"/>
              <a:alpha val="50196"/>
            </a:schemeClr>
          </a:solidFill>
          <a:ln w="9525">
            <a:solidFill>
              <a:srgbClr val="CC66FF"/>
            </a:solidFill>
            <a:prstDash val="solid"/>
            <a:miter lim="800000"/>
            <a:headEnd/>
            <a:tailEnd/>
          </a:ln>
          <a:effectLst/>
        </p:spPr>
        <p:txBody>
          <a:bodyPr wrap="square" lIns="108000" tIns="72000" rIns="108000" bIns="72000">
            <a:spAutoFit/>
          </a:bodyPr>
          <a:lstStyle/>
          <a:p>
            <a:pPr algn="just">
              <a:lnSpc>
                <a:spcPct val="140000"/>
              </a:lnSpc>
            </a:pPr>
            <a:r>
              <a:rPr lang="en-US" altLang="zh-CN" sz="2400" dirty="0" smtClean="0">
                <a:solidFill>
                  <a:srgbClr val="002060"/>
                </a:solidFill>
                <a:latin typeface="Times New Roman" pitchFamily="18" charset="0"/>
                <a:ea typeface="宋体" pitchFamily="2" charset="-122"/>
                <a:cs typeface="Times New Roman" pitchFamily="18" charset="0"/>
              </a:rPr>
              <a:t>　　ISA</a:t>
            </a:r>
            <a:r>
              <a:rPr lang="zh-CN" altLang="zh-CN" sz="2400" dirty="0">
                <a:solidFill>
                  <a:srgbClr val="002060"/>
                </a:solidFill>
                <a:latin typeface="Times New Roman" pitchFamily="18" charset="0"/>
                <a:ea typeface="宋体" pitchFamily="2" charset="-122"/>
                <a:cs typeface="Times New Roman" pitchFamily="18" charset="0"/>
              </a:rPr>
              <a:t>总线在</a:t>
            </a:r>
            <a:r>
              <a:rPr lang="en-US" altLang="zh-CN" sz="2400" dirty="0">
                <a:solidFill>
                  <a:srgbClr val="002060"/>
                </a:solidFill>
                <a:latin typeface="Times New Roman" pitchFamily="18" charset="0"/>
                <a:ea typeface="宋体" pitchFamily="2" charset="-122"/>
                <a:cs typeface="Times New Roman" pitchFamily="18" charset="0"/>
              </a:rPr>
              <a:t>62</a:t>
            </a:r>
            <a:r>
              <a:rPr lang="zh-CN" altLang="zh-CN" sz="2400" dirty="0">
                <a:solidFill>
                  <a:srgbClr val="002060"/>
                </a:solidFill>
                <a:latin typeface="Times New Roman" pitchFamily="18" charset="0"/>
                <a:ea typeface="宋体" pitchFamily="2" charset="-122"/>
                <a:cs typeface="Times New Roman" pitchFamily="18" charset="0"/>
              </a:rPr>
              <a:t>引脚的</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总线基础上，扩展了</a:t>
            </a:r>
            <a:r>
              <a:rPr lang="en-US" altLang="zh-CN" sz="2400" dirty="0">
                <a:solidFill>
                  <a:srgbClr val="002060"/>
                </a:solidFill>
                <a:latin typeface="Times New Roman" pitchFamily="18" charset="0"/>
                <a:ea typeface="宋体" pitchFamily="2" charset="-122"/>
                <a:cs typeface="Times New Roman" pitchFamily="18" charset="0"/>
              </a:rPr>
              <a:t>36</a:t>
            </a:r>
            <a:r>
              <a:rPr lang="zh-CN" altLang="zh-CN" sz="2400" dirty="0">
                <a:solidFill>
                  <a:srgbClr val="002060"/>
                </a:solidFill>
                <a:latin typeface="Times New Roman" pitchFamily="18" charset="0"/>
                <a:ea typeface="宋体" pitchFamily="2" charset="-122"/>
                <a:cs typeface="Times New Roman" pitchFamily="18" charset="0"/>
              </a:rPr>
              <a:t>位，构成基本插槽和扩展插槽。基本插槽有</a:t>
            </a:r>
            <a:r>
              <a:rPr lang="en-US" altLang="zh-CN" sz="2400" dirty="0">
                <a:solidFill>
                  <a:srgbClr val="002060"/>
                </a:solidFill>
                <a:latin typeface="Times New Roman" pitchFamily="18" charset="0"/>
                <a:ea typeface="宋体" pitchFamily="2" charset="-122"/>
                <a:cs typeface="Times New Roman" pitchFamily="18" charset="0"/>
              </a:rPr>
              <a:t>62</a:t>
            </a:r>
            <a:r>
              <a:rPr lang="zh-CN" altLang="zh-CN" sz="2400" dirty="0">
                <a:solidFill>
                  <a:srgbClr val="002060"/>
                </a:solidFill>
                <a:latin typeface="Times New Roman" pitchFamily="18" charset="0"/>
                <a:ea typeface="宋体" pitchFamily="2" charset="-122"/>
                <a:cs typeface="Times New Roman" pitchFamily="18" charset="0"/>
              </a:rPr>
              <a:t>根信号线，兼容</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总线；扩展插槽有</a:t>
            </a:r>
            <a:r>
              <a:rPr lang="en-US" altLang="zh-CN" sz="2400" dirty="0">
                <a:solidFill>
                  <a:srgbClr val="002060"/>
                </a:solidFill>
                <a:latin typeface="Times New Roman" pitchFamily="18" charset="0"/>
                <a:ea typeface="宋体" pitchFamily="2" charset="-122"/>
                <a:cs typeface="Times New Roman" pitchFamily="18" charset="0"/>
              </a:rPr>
              <a:t>36</a:t>
            </a:r>
            <a:r>
              <a:rPr lang="zh-CN" altLang="zh-CN" sz="2400" dirty="0">
                <a:solidFill>
                  <a:srgbClr val="002060"/>
                </a:solidFill>
                <a:latin typeface="Times New Roman" pitchFamily="18" charset="0"/>
                <a:ea typeface="宋体" pitchFamily="2" charset="-122"/>
                <a:cs typeface="Times New Roman" pitchFamily="18" charset="0"/>
              </a:rPr>
              <a:t>根信号线，是</a:t>
            </a:r>
            <a:r>
              <a:rPr lang="en-US" altLang="zh-CN" sz="2400" dirty="0">
                <a:solidFill>
                  <a:srgbClr val="002060"/>
                </a:solidFill>
                <a:latin typeface="Times New Roman" pitchFamily="18" charset="0"/>
                <a:ea typeface="宋体" pitchFamily="2" charset="-122"/>
                <a:cs typeface="Times New Roman" pitchFamily="18" charset="0"/>
              </a:rPr>
              <a:t>ISA</a:t>
            </a:r>
            <a:r>
              <a:rPr lang="zh-CN" altLang="zh-CN" sz="2400" dirty="0">
                <a:solidFill>
                  <a:srgbClr val="002060"/>
                </a:solidFill>
                <a:latin typeface="Times New Roman" pitchFamily="18" charset="0"/>
                <a:ea typeface="宋体" pitchFamily="2" charset="-122"/>
                <a:cs typeface="Times New Roman" pitchFamily="18" charset="0"/>
              </a:rPr>
              <a:t>总线新</a:t>
            </a:r>
            <a:r>
              <a:rPr lang="zh-CN" altLang="zh-CN" sz="2400" dirty="0" smtClean="0">
                <a:solidFill>
                  <a:srgbClr val="002060"/>
                </a:solidFill>
                <a:latin typeface="Times New Roman" pitchFamily="18" charset="0"/>
                <a:ea typeface="宋体" pitchFamily="2" charset="-122"/>
                <a:cs typeface="Times New Roman" pitchFamily="18" charset="0"/>
              </a:rPr>
              <a:t>增的</a:t>
            </a:r>
            <a:r>
              <a:rPr lang="zh-CN" altLang="zh-CN" sz="2400" dirty="0">
                <a:solidFill>
                  <a:srgbClr val="002060"/>
                </a:solidFill>
                <a:latin typeface="Times New Roman" pitchFamily="18" charset="0"/>
                <a:ea typeface="宋体" pitchFamily="2" charset="-122"/>
                <a:cs typeface="Times New Roman" pitchFamily="18" charset="0"/>
              </a:rPr>
              <a:t>信号</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　　</a:t>
            </a:r>
            <a:endParaRPr lang="en-US" altLang="zh-CN" sz="2400" dirty="0" smtClean="0">
              <a:solidFill>
                <a:srgbClr val="002060"/>
              </a:solidFill>
              <a:latin typeface="Times New Roman" pitchFamily="18" charset="0"/>
              <a:ea typeface="宋体" pitchFamily="2" charset="-122"/>
              <a:cs typeface="Times New Roman" pitchFamily="18" charset="0"/>
            </a:endParaRPr>
          </a:p>
          <a:p>
            <a:pPr algn="just">
              <a:lnSpc>
                <a:spcPct val="140000"/>
              </a:lnSpc>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en-US" altLang="zh-CN" sz="2400" dirty="0">
                <a:solidFill>
                  <a:srgbClr val="002060"/>
                </a:solidFill>
                <a:latin typeface="Times New Roman" pitchFamily="18" charset="0"/>
                <a:ea typeface="宋体" pitchFamily="2" charset="-122"/>
                <a:cs typeface="Times New Roman" pitchFamily="18" charset="0"/>
              </a:rPr>
              <a:t>ISA</a:t>
            </a:r>
            <a:r>
              <a:rPr lang="zh-CN" altLang="zh-CN" sz="2400" dirty="0">
                <a:solidFill>
                  <a:srgbClr val="002060"/>
                </a:solidFill>
                <a:latin typeface="Times New Roman" pitchFamily="18" charset="0"/>
                <a:ea typeface="宋体" pitchFamily="2" charset="-122"/>
                <a:cs typeface="Times New Roman" pitchFamily="18" charset="0"/>
              </a:rPr>
              <a:t>插槽上既可以插接</a:t>
            </a:r>
            <a:r>
              <a:rPr lang="en-US" altLang="zh-CN" sz="2400" dirty="0">
                <a:solidFill>
                  <a:srgbClr val="002060"/>
                </a:solidFill>
                <a:latin typeface="Times New Roman" pitchFamily="18" charset="0"/>
                <a:ea typeface="宋体" pitchFamily="2" charset="-122"/>
                <a:cs typeface="Times New Roman" pitchFamily="18" charset="0"/>
              </a:rPr>
              <a:t>ISA</a:t>
            </a:r>
            <a:r>
              <a:rPr lang="zh-CN" altLang="zh-CN" sz="2400" dirty="0">
                <a:solidFill>
                  <a:srgbClr val="002060"/>
                </a:solidFill>
                <a:latin typeface="Times New Roman" pitchFamily="18" charset="0"/>
                <a:ea typeface="宋体" pitchFamily="2" charset="-122"/>
                <a:cs typeface="Times New Roman" pitchFamily="18" charset="0"/>
              </a:rPr>
              <a:t>总线标准的插件板，也可以插接</a:t>
            </a:r>
            <a:r>
              <a:rPr lang="en-US" altLang="zh-CN" sz="2400" dirty="0">
                <a:solidFill>
                  <a:srgbClr val="002060"/>
                </a:solidFill>
                <a:latin typeface="Times New Roman" pitchFamily="18" charset="0"/>
                <a:ea typeface="宋体" pitchFamily="2" charset="-122"/>
                <a:cs typeface="Times New Roman" pitchFamily="18" charset="0"/>
              </a:rPr>
              <a:t>PC</a:t>
            </a:r>
            <a:r>
              <a:rPr lang="zh-CN" altLang="zh-CN" sz="2400" dirty="0">
                <a:solidFill>
                  <a:srgbClr val="002060"/>
                </a:solidFill>
                <a:latin typeface="Times New Roman" pitchFamily="18" charset="0"/>
                <a:ea typeface="宋体" pitchFamily="2" charset="-122"/>
                <a:cs typeface="Times New Roman" pitchFamily="18" charset="0"/>
              </a:rPr>
              <a:t>总线标准的插件板。</a:t>
            </a:r>
          </a:p>
        </p:txBody>
      </p:sp>
      <p:grpSp>
        <p:nvGrpSpPr>
          <p:cNvPr id="31273" name="组合 31272"/>
          <p:cNvGrpSpPr/>
          <p:nvPr/>
        </p:nvGrpSpPr>
        <p:grpSpPr>
          <a:xfrm>
            <a:off x="494176" y="4221087"/>
            <a:ext cx="8155648" cy="2088000"/>
            <a:chOff x="494176" y="1273114"/>
            <a:chExt cx="8155648" cy="2088000"/>
          </a:xfrm>
        </p:grpSpPr>
        <p:grpSp>
          <p:nvGrpSpPr>
            <p:cNvPr id="31272" name="组合 31271"/>
            <p:cNvGrpSpPr/>
            <p:nvPr/>
          </p:nvGrpSpPr>
          <p:grpSpPr>
            <a:xfrm>
              <a:off x="494176" y="1273114"/>
              <a:ext cx="8155648" cy="2088000"/>
              <a:chOff x="494176" y="1212517"/>
              <a:chExt cx="8155648" cy="2088000"/>
            </a:xfrm>
          </p:grpSpPr>
          <p:sp>
            <p:nvSpPr>
              <p:cNvPr id="31271" name="矩形 31270"/>
              <p:cNvSpPr/>
              <p:nvPr/>
            </p:nvSpPr>
            <p:spPr>
              <a:xfrm>
                <a:off x="494176" y="1212517"/>
                <a:ext cx="8155648" cy="2088000"/>
              </a:xfrm>
              <a:prstGeom prst="rect">
                <a:avLst/>
              </a:prstGeom>
              <a:solidFill>
                <a:schemeClr val="bg1">
                  <a:lumMod val="85000"/>
                  <a:alpha val="50196"/>
                </a:schemeClr>
              </a:solidFill>
              <a:ln w="9525">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269" name="组合 31268"/>
              <p:cNvGrpSpPr/>
              <p:nvPr/>
            </p:nvGrpSpPr>
            <p:grpSpPr>
              <a:xfrm>
                <a:off x="523496" y="1340768"/>
                <a:ext cx="8097008" cy="1595587"/>
                <a:chOff x="1622425" y="2049463"/>
                <a:chExt cx="4318000" cy="850900"/>
              </a:xfrm>
            </p:grpSpPr>
            <p:sp>
              <p:nvSpPr>
                <p:cNvPr id="4" name="Text Box 2"/>
                <p:cNvSpPr txBox="1">
                  <a:spLocks noChangeArrowheads="1"/>
                </p:cNvSpPr>
                <p:nvPr/>
              </p:nvSpPr>
              <p:spPr bwMode="auto">
                <a:xfrm>
                  <a:off x="1622425" y="2049463"/>
                  <a:ext cx="446088"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A1</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5" name="Text Box 3"/>
                <p:cNvSpPr txBox="1">
                  <a:spLocks noChangeArrowheads="1"/>
                </p:cNvSpPr>
                <p:nvPr/>
              </p:nvSpPr>
              <p:spPr bwMode="auto">
                <a:xfrm>
                  <a:off x="1622425" y="2482204"/>
                  <a:ext cx="446088"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B1</a:t>
                  </a:r>
                  <a:endParaRPr kumimoji="0" lang="zh-CN" alt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6" name="Text Box 4"/>
                <p:cNvSpPr txBox="1">
                  <a:spLocks noChangeArrowheads="1"/>
                </p:cNvSpPr>
                <p:nvPr/>
              </p:nvSpPr>
              <p:spPr bwMode="auto">
                <a:xfrm>
                  <a:off x="2484438" y="2598738"/>
                  <a:ext cx="1033462" cy="3016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基本插槽</a:t>
                  </a:r>
                  <a:endParaRPr kumimoji="0" 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7" name="Text Box 5"/>
                <p:cNvSpPr txBox="1">
                  <a:spLocks noChangeArrowheads="1"/>
                </p:cNvSpPr>
                <p:nvPr/>
              </p:nvSpPr>
              <p:spPr bwMode="auto">
                <a:xfrm>
                  <a:off x="3943350" y="2049463"/>
                  <a:ext cx="447675"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A31  </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8" name="Text Box 6"/>
                <p:cNvSpPr txBox="1">
                  <a:spLocks noChangeArrowheads="1"/>
                </p:cNvSpPr>
                <p:nvPr/>
              </p:nvSpPr>
              <p:spPr bwMode="auto">
                <a:xfrm>
                  <a:off x="3943350" y="2482204"/>
                  <a:ext cx="447675"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B31</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9" name="Text Box 7"/>
                <p:cNvSpPr txBox="1">
                  <a:spLocks noChangeArrowheads="1"/>
                </p:cNvSpPr>
                <p:nvPr/>
              </p:nvSpPr>
              <p:spPr bwMode="auto">
                <a:xfrm>
                  <a:off x="4187825" y="2049463"/>
                  <a:ext cx="447675"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C1</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10" name="Text Box 8"/>
                <p:cNvSpPr txBox="1">
                  <a:spLocks noChangeArrowheads="1"/>
                </p:cNvSpPr>
                <p:nvPr/>
              </p:nvSpPr>
              <p:spPr bwMode="auto">
                <a:xfrm>
                  <a:off x="4187825" y="2482204"/>
                  <a:ext cx="447675"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D1</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11" name="Text Box 9"/>
                <p:cNvSpPr txBox="1">
                  <a:spLocks noChangeArrowheads="1"/>
                </p:cNvSpPr>
                <p:nvPr/>
              </p:nvSpPr>
              <p:spPr bwMode="auto">
                <a:xfrm>
                  <a:off x="5492750" y="2049463"/>
                  <a:ext cx="447675" cy="3238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rgbClr val="002060"/>
                      </a:solidFill>
                      <a:effectLst/>
                      <a:latin typeface="Times New Roman" pitchFamily="18" charset="0"/>
                      <a:ea typeface="宋体" pitchFamily="2" charset="-122"/>
                      <a:cs typeface="宋体" pitchFamily="2" charset="-122"/>
                    </a:rPr>
                    <a:t>C18</a:t>
                  </a:r>
                  <a:endParaRPr kumimoji="0" lang="zh-CN" altLang="zh-CN" sz="2000" b="0"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
              <p:nvSpPr>
                <p:cNvPr id="12" name="Text Box 10"/>
                <p:cNvSpPr txBox="1">
                  <a:spLocks noChangeArrowheads="1"/>
                </p:cNvSpPr>
                <p:nvPr/>
              </p:nvSpPr>
              <p:spPr bwMode="auto">
                <a:xfrm>
                  <a:off x="5492750" y="2482204"/>
                  <a:ext cx="447675" cy="33337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D18</a:t>
                  </a:r>
                  <a:endParaRPr kumimoji="0" lang="zh-CN" alt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sp>
              <p:nvSpPr>
                <p:cNvPr id="13" name="Text Box 11"/>
                <p:cNvSpPr txBox="1">
                  <a:spLocks noChangeArrowheads="1"/>
                </p:cNvSpPr>
                <p:nvPr/>
              </p:nvSpPr>
              <p:spPr bwMode="auto">
                <a:xfrm>
                  <a:off x="4546600" y="2598738"/>
                  <a:ext cx="1033463" cy="3016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rgbClr val="002060"/>
                      </a:solidFill>
                      <a:effectLst/>
                      <a:latin typeface="Times New Roman" pitchFamily="18" charset="0"/>
                      <a:ea typeface="宋体" pitchFamily="2" charset="-122"/>
                      <a:cs typeface="宋体" pitchFamily="2" charset="-122"/>
                    </a:rPr>
                    <a:t>扩展插槽</a:t>
                  </a:r>
                  <a:endParaRPr kumimoji="0" lang="zh-CN" sz="2000" b="0" i="0" u="none" strike="noStrike" cap="none" normalizeH="0" baseline="0" smtClean="0">
                    <a:ln>
                      <a:noFill/>
                    </a:ln>
                    <a:solidFill>
                      <a:srgbClr val="002060"/>
                    </a:solidFill>
                    <a:effectLst/>
                    <a:latin typeface="Arial" pitchFamily="34" charset="0"/>
                    <a:ea typeface="宋体" pitchFamily="2" charset="-122"/>
                    <a:cs typeface="宋体" pitchFamily="2" charset="-122"/>
                  </a:endParaRPr>
                </a:p>
              </p:txBody>
            </p:sp>
            <p:grpSp>
              <p:nvGrpSpPr>
                <p:cNvPr id="14" name="Group 12"/>
                <p:cNvGrpSpPr>
                  <a:grpSpLocks/>
                </p:cNvGrpSpPr>
                <p:nvPr/>
              </p:nvGrpSpPr>
              <p:grpSpPr bwMode="auto">
                <a:xfrm>
                  <a:off x="1738313" y="2252663"/>
                  <a:ext cx="4078287" cy="254000"/>
                  <a:chOff x="2738" y="3548"/>
                  <a:chExt cx="6421" cy="399"/>
                </a:xfrm>
              </p:grpSpPr>
              <p:grpSp>
                <p:nvGrpSpPr>
                  <p:cNvPr id="15" name="Group 13"/>
                  <p:cNvGrpSpPr>
                    <a:grpSpLocks/>
                  </p:cNvGrpSpPr>
                  <p:nvPr/>
                </p:nvGrpSpPr>
                <p:grpSpPr bwMode="auto">
                  <a:xfrm rot="10800000">
                    <a:off x="6789" y="3548"/>
                    <a:ext cx="2370" cy="398"/>
                    <a:chOff x="2289" y="7233"/>
                    <a:chExt cx="2710" cy="455"/>
                  </a:xfrm>
                </p:grpSpPr>
                <p:sp>
                  <p:nvSpPr>
                    <p:cNvPr id="31195" name="Rectangle 89"/>
                    <p:cNvSpPr>
                      <a:spLocks noChangeArrowheads="1"/>
                    </p:cNvSpPr>
                    <p:nvPr/>
                  </p:nvSpPr>
                  <p:spPr bwMode="auto">
                    <a:xfrm>
                      <a:off x="2289" y="7233"/>
                      <a:ext cx="2710" cy="455"/>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0" name="Line 14"/>
                    <p:cNvSpPr>
                      <a:spLocks noChangeShapeType="1"/>
                    </p:cNvSpPr>
                    <p:nvPr/>
                  </p:nvSpPr>
                  <p:spPr bwMode="auto">
                    <a:xfrm>
                      <a:off x="3609" y="7423"/>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1" name="Line 15"/>
                    <p:cNvSpPr>
                      <a:spLocks noChangeShapeType="1"/>
                    </p:cNvSpPr>
                    <p:nvPr/>
                  </p:nvSpPr>
                  <p:spPr bwMode="auto">
                    <a:xfrm>
                      <a:off x="3677" y="7308"/>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2" name="Line 16"/>
                    <p:cNvSpPr>
                      <a:spLocks noChangeShapeType="1"/>
                    </p:cNvSpPr>
                    <p:nvPr/>
                  </p:nvSpPr>
                  <p:spPr bwMode="auto">
                    <a:xfrm>
                      <a:off x="3749"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3" name="Line 17"/>
                    <p:cNvSpPr>
                      <a:spLocks noChangeShapeType="1"/>
                    </p:cNvSpPr>
                    <p:nvPr/>
                  </p:nvSpPr>
                  <p:spPr bwMode="auto">
                    <a:xfrm>
                      <a:off x="374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4" name="Line 18"/>
                    <p:cNvSpPr>
                      <a:spLocks noChangeShapeType="1"/>
                    </p:cNvSpPr>
                    <p:nvPr/>
                  </p:nvSpPr>
                  <p:spPr bwMode="auto">
                    <a:xfrm>
                      <a:off x="3677"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5" name="Line 19"/>
                    <p:cNvSpPr>
                      <a:spLocks noChangeShapeType="1"/>
                    </p:cNvSpPr>
                    <p:nvPr/>
                  </p:nvSpPr>
                  <p:spPr bwMode="auto">
                    <a:xfrm>
                      <a:off x="381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6" name="Line 20"/>
                    <p:cNvSpPr>
                      <a:spLocks noChangeShapeType="1"/>
                    </p:cNvSpPr>
                    <p:nvPr/>
                  </p:nvSpPr>
                  <p:spPr bwMode="auto">
                    <a:xfrm>
                      <a:off x="395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7" name="Line 21"/>
                    <p:cNvSpPr>
                      <a:spLocks noChangeShapeType="1"/>
                    </p:cNvSpPr>
                    <p:nvPr/>
                  </p:nvSpPr>
                  <p:spPr bwMode="auto">
                    <a:xfrm>
                      <a:off x="3887"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8" name="Line 22"/>
                    <p:cNvSpPr>
                      <a:spLocks noChangeShapeType="1"/>
                    </p:cNvSpPr>
                    <p:nvPr/>
                  </p:nvSpPr>
                  <p:spPr bwMode="auto">
                    <a:xfrm>
                      <a:off x="3819" y="7308"/>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29" name="Line 23"/>
                    <p:cNvSpPr>
                      <a:spLocks noChangeShapeType="1"/>
                    </p:cNvSpPr>
                    <p:nvPr/>
                  </p:nvSpPr>
                  <p:spPr bwMode="auto">
                    <a:xfrm>
                      <a:off x="3887" y="7423"/>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0" name="Line 24"/>
                    <p:cNvSpPr>
                      <a:spLocks noChangeShapeType="1"/>
                    </p:cNvSpPr>
                    <p:nvPr/>
                  </p:nvSpPr>
                  <p:spPr bwMode="auto">
                    <a:xfrm>
                      <a:off x="3959"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1" name="Line 25"/>
                    <p:cNvSpPr>
                      <a:spLocks noChangeShapeType="1"/>
                    </p:cNvSpPr>
                    <p:nvPr/>
                  </p:nvSpPr>
                  <p:spPr bwMode="auto">
                    <a:xfrm>
                      <a:off x="402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2" name="Line 26"/>
                    <p:cNvSpPr>
                      <a:spLocks noChangeShapeType="1"/>
                    </p:cNvSpPr>
                    <p:nvPr/>
                  </p:nvSpPr>
                  <p:spPr bwMode="auto">
                    <a:xfrm>
                      <a:off x="409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3" name="Line 27"/>
                    <p:cNvSpPr>
                      <a:spLocks noChangeShapeType="1"/>
                    </p:cNvSpPr>
                    <p:nvPr/>
                  </p:nvSpPr>
                  <p:spPr bwMode="auto">
                    <a:xfrm>
                      <a:off x="423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4" name="Line 28"/>
                    <p:cNvSpPr>
                      <a:spLocks noChangeShapeType="1"/>
                    </p:cNvSpPr>
                    <p:nvPr/>
                  </p:nvSpPr>
                  <p:spPr bwMode="auto">
                    <a:xfrm>
                      <a:off x="4169"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5" name="Line 29"/>
                    <p:cNvSpPr>
                      <a:spLocks noChangeShapeType="1"/>
                    </p:cNvSpPr>
                    <p:nvPr/>
                  </p:nvSpPr>
                  <p:spPr bwMode="auto">
                    <a:xfrm>
                      <a:off x="4239" y="7308"/>
                      <a:ext cx="7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6" name="Line 30"/>
                    <p:cNvSpPr>
                      <a:spLocks noChangeShapeType="1"/>
                    </p:cNvSpPr>
                    <p:nvPr/>
                  </p:nvSpPr>
                  <p:spPr bwMode="auto">
                    <a:xfrm>
                      <a:off x="431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7" name="Line 31"/>
                    <p:cNvSpPr>
                      <a:spLocks noChangeShapeType="1"/>
                    </p:cNvSpPr>
                    <p:nvPr/>
                  </p:nvSpPr>
                  <p:spPr bwMode="auto">
                    <a:xfrm>
                      <a:off x="4382"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8" name="Line 32"/>
                    <p:cNvSpPr>
                      <a:spLocks noChangeShapeType="1"/>
                    </p:cNvSpPr>
                    <p:nvPr/>
                  </p:nvSpPr>
                  <p:spPr bwMode="auto">
                    <a:xfrm>
                      <a:off x="445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39" name="Line 33"/>
                    <p:cNvSpPr>
                      <a:spLocks noChangeShapeType="1"/>
                    </p:cNvSpPr>
                    <p:nvPr/>
                  </p:nvSpPr>
                  <p:spPr bwMode="auto">
                    <a:xfrm>
                      <a:off x="438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0" name="Line 34"/>
                    <p:cNvSpPr>
                      <a:spLocks noChangeShapeType="1"/>
                    </p:cNvSpPr>
                    <p:nvPr/>
                  </p:nvSpPr>
                  <p:spPr bwMode="auto">
                    <a:xfrm>
                      <a:off x="4099"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1" name="Line 35"/>
                    <p:cNvSpPr>
                      <a:spLocks noChangeShapeType="1"/>
                    </p:cNvSpPr>
                    <p:nvPr/>
                  </p:nvSpPr>
                  <p:spPr bwMode="auto">
                    <a:xfrm>
                      <a:off x="4169"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2" name="Line 36"/>
                    <p:cNvSpPr>
                      <a:spLocks noChangeShapeType="1"/>
                    </p:cNvSpPr>
                    <p:nvPr/>
                  </p:nvSpPr>
                  <p:spPr bwMode="auto">
                    <a:xfrm>
                      <a:off x="4312"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3" name="Line 37"/>
                    <p:cNvSpPr>
                      <a:spLocks noChangeShapeType="1"/>
                    </p:cNvSpPr>
                    <p:nvPr/>
                  </p:nvSpPr>
                  <p:spPr bwMode="auto">
                    <a:xfrm>
                      <a:off x="4452"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4" name="Line 38"/>
                    <p:cNvSpPr>
                      <a:spLocks noChangeShapeType="1"/>
                    </p:cNvSpPr>
                    <p:nvPr/>
                  </p:nvSpPr>
                  <p:spPr bwMode="auto">
                    <a:xfrm>
                      <a:off x="452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5" name="Line 39"/>
                    <p:cNvSpPr>
                      <a:spLocks noChangeShapeType="1"/>
                    </p:cNvSpPr>
                    <p:nvPr/>
                  </p:nvSpPr>
                  <p:spPr bwMode="auto">
                    <a:xfrm>
                      <a:off x="4029"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6" name="Line 40"/>
                    <p:cNvSpPr>
                      <a:spLocks noChangeShapeType="1"/>
                    </p:cNvSpPr>
                    <p:nvPr/>
                  </p:nvSpPr>
                  <p:spPr bwMode="auto">
                    <a:xfrm>
                      <a:off x="4522"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7" name="Line 41"/>
                    <p:cNvSpPr>
                      <a:spLocks noChangeShapeType="1"/>
                    </p:cNvSpPr>
                    <p:nvPr/>
                  </p:nvSpPr>
                  <p:spPr bwMode="auto">
                    <a:xfrm>
                      <a:off x="4592"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8" name="Line 42"/>
                    <p:cNvSpPr>
                      <a:spLocks noChangeShapeType="1"/>
                    </p:cNvSpPr>
                    <p:nvPr/>
                  </p:nvSpPr>
                  <p:spPr bwMode="auto">
                    <a:xfrm>
                      <a:off x="4662"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49" name="Line 43"/>
                    <p:cNvSpPr>
                      <a:spLocks noChangeShapeType="1"/>
                    </p:cNvSpPr>
                    <p:nvPr/>
                  </p:nvSpPr>
                  <p:spPr bwMode="auto">
                    <a:xfrm>
                      <a:off x="466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0" name="Line 44"/>
                    <p:cNvSpPr>
                      <a:spLocks noChangeShapeType="1"/>
                    </p:cNvSpPr>
                    <p:nvPr/>
                  </p:nvSpPr>
                  <p:spPr bwMode="auto">
                    <a:xfrm>
                      <a:off x="459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1" name="Line 45"/>
                    <p:cNvSpPr>
                      <a:spLocks noChangeShapeType="1"/>
                    </p:cNvSpPr>
                    <p:nvPr/>
                  </p:nvSpPr>
                  <p:spPr bwMode="auto">
                    <a:xfrm>
                      <a:off x="4732"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2" name="Line 46"/>
                    <p:cNvSpPr>
                      <a:spLocks noChangeShapeType="1"/>
                    </p:cNvSpPr>
                    <p:nvPr/>
                  </p:nvSpPr>
                  <p:spPr bwMode="auto">
                    <a:xfrm>
                      <a:off x="473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3" name="Line 47"/>
                    <p:cNvSpPr>
                      <a:spLocks noChangeShapeType="1"/>
                    </p:cNvSpPr>
                    <p:nvPr/>
                  </p:nvSpPr>
                  <p:spPr bwMode="auto">
                    <a:xfrm>
                      <a:off x="4802" y="730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4" name="Line 48"/>
                    <p:cNvSpPr>
                      <a:spLocks noChangeShapeType="1"/>
                    </p:cNvSpPr>
                    <p:nvPr/>
                  </p:nvSpPr>
                  <p:spPr bwMode="auto">
                    <a:xfrm>
                      <a:off x="4872" y="742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5" name="Line 49"/>
                    <p:cNvSpPr>
                      <a:spLocks noChangeShapeType="1"/>
                    </p:cNvSpPr>
                    <p:nvPr/>
                  </p:nvSpPr>
                  <p:spPr bwMode="auto">
                    <a:xfrm>
                      <a:off x="487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6" name="Line 50"/>
                    <p:cNvSpPr>
                      <a:spLocks noChangeShapeType="1"/>
                    </p:cNvSpPr>
                    <p:nvPr/>
                  </p:nvSpPr>
                  <p:spPr bwMode="auto">
                    <a:xfrm>
                      <a:off x="4802" y="730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7" name="Line 51"/>
                    <p:cNvSpPr>
                      <a:spLocks noChangeShapeType="1"/>
                    </p:cNvSpPr>
                    <p:nvPr/>
                  </p:nvSpPr>
                  <p:spPr bwMode="auto">
                    <a:xfrm flipV="1">
                      <a:off x="3609" y="7498"/>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8" name="Line 52"/>
                    <p:cNvSpPr>
                      <a:spLocks noChangeShapeType="1"/>
                    </p:cNvSpPr>
                    <p:nvPr/>
                  </p:nvSpPr>
                  <p:spPr bwMode="auto">
                    <a:xfrm flipV="1">
                      <a:off x="3677" y="7613"/>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59" name="Line 53"/>
                    <p:cNvSpPr>
                      <a:spLocks noChangeShapeType="1"/>
                    </p:cNvSpPr>
                    <p:nvPr/>
                  </p:nvSpPr>
                  <p:spPr bwMode="auto">
                    <a:xfrm flipV="1">
                      <a:off x="3749"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0" name="Line 54"/>
                    <p:cNvSpPr>
                      <a:spLocks noChangeShapeType="1"/>
                    </p:cNvSpPr>
                    <p:nvPr/>
                  </p:nvSpPr>
                  <p:spPr bwMode="auto">
                    <a:xfrm flipV="1">
                      <a:off x="374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1" name="Line 55"/>
                    <p:cNvSpPr>
                      <a:spLocks noChangeShapeType="1"/>
                    </p:cNvSpPr>
                    <p:nvPr/>
                  </p:nvSpPr>
                  <p:spPr bwMode="auto">
                    <a:xfrm flipV="1">
                      <a:off x="3677"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2" name="Line 56"/>
                    <p:cNvSpPr>
                      <a:spLocks noChangeShapeType="1"/>
                    </p:cNvSpPr>
                    <p:nvPr/>
                  </p:nvSpPr>
                  <p:spPr bwMode="auto">
                    <a:xfrm flipV="1">
                      <a:off x="381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3" name="Line 57"/>
                    <p:cNvSpPr>
                      <a:spLocks noChangeShapeType="1"/>
                    </p:cNvSpPr>
                    <p:nvPr/>
                  </p:nvSpPr>
                  <p:spPr bwMode="auto">
                    <a:xfrm flipV="1">
                      <a:off x="395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4" name="Line 58"/>
                    <p:cNvSpPr>
                      <a:spLocks noChangeShapeType="1"/>
                    </p:cNvSpPr>
                    <p:nvPr/>
                  </p:nvSpPr>
                  <p:spPr bwMode="auto">
                    <a:xfrm flipV="1">
                      <a:off x="3887"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5" name="Line 59"/>
                    <p:cNvSpPr>
                      <a:spLocks noChangeShapeType="1"/>
                    </p:cNvSpPr>
                    <p:nvPr/>
                  </p:nvSpPr>
                  <p:spPr bwMode="auto">
                    <a:xfrm flipV="1">
                      <a:off x="3819" y="7613"/>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6" name="Line 60"/>
                    <p:cNvSpPr>
                      <a:spLocks noChangeShapeType="1"/>
                    </p:cNvSpPr>
                    <p:nvPr/>
                  </p:nvSpPr>
                  <p:spPr bwMode="auto">
                    <a:xfrm flipV="1">
                      <a:off x="3887" y="7498"/>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7" name="Line 61"/>
                    <p:cNvSpPr>
                      <a:spLocks noChangeShapeType="1"/>
                    </p:cNvSpPr>
                    <p:nvPr/>
                  </p:nvSpPr>
                  <p:spPr bwMode="auto">
                    <a:xfrm flipV="1">
                      <a:off x="3959"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8" name="Line 62"/>
                    <p:cNvSpPr>
                      <a:spLocks noChangeShapeType="1"/>
                    </p:cNvSpPr>
                    <p:nvPr/>
                  </p:nvSpPr>
                  <p:spPr bwMode="auto">
                    <a:xfrm flipV="1">
                      <a:off x="402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69" name="Line 63"/>
                    <p:cNvSpPr>
                      <a:spLocks noChangeShapeType="1"/>
                    </p:cNvSpPr>
                    <p:nvPr/>
                  </p:nvSpPr>
                  <p:spPr bwMode="auto">
                    <a:xfrm flipV="1">
                      <a:off x="409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0" name="Line 64"/>
                    <p:cNvSpPr>
                      <a:spLocks noChangeShapeType="1"/>
                    </p:cNvSpPr>
                    <p:nvPr/>
                  </p:nvSpPr>
                  <p:spPr bwMode="auto">
                    <a:xfrm flipV="1">
                      <a:off x="423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1" name="Line 65"/>
                    <p:cNvSpPr>
                      <a:spLocks noChangeShapeType="1"/>
                    </p:cNvSpPr>
                    <p:nvPr/>
                  </p:nvSpPr>
                  <p:spPr bwMode="auto">
                    <a:xfrm flipV="1">
                      <a:off x="4169"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2" name="Line 66"/>
                    <p:cNvSpPr>
                      <a:spLocks noChangeShapeType="1"/>
                    </p:cNvSpPr>
                    <p:nvPr/>
                  </p:nvSpPr>
                  <p:spPr bwMode="auto">
                    <a:xfrm flipV="1">
                      <a:off x="4239" y="7613"/>
                      <a:ext cx="7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3" name="Line 67"/>
                    <p:cNvSpPr>
                      <a:spLocks noChangeShapeType="1"/>
                    </p:cNvSpPr>
                    <p:nvPr/>
                  </p:nvSpPr>
                  <p:spPr bwMode="auto">
                    <a:xfrm flipV="1">
                      <a:off x="431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4" name="Line 68"/>
                    <p:cNvSpPr>
                      <a:spLocks noChangeShapeType="1"/>
                    </p:cNvSpPr>
                    <p:nvPr/>
                  </p:nvSpPr>
                  <p:spPr bwMode="auto">
                    <a:xfrm flipV="1">
                      <a:off x="4382"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5" name="Line 69"/>
                    <p:cNvSpPr>
                      <a:spLocks noChangeShapeType="1"/>
                    </p:cNvSpPr>
                    <p:nvPr/>
                  </p:nvSpPr>
                  <p:spPr bwMode="auto">
                    <a:xfrm flipV="1">
                      <a:off x="445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6" name="Line 70"/>
                    <p:cNvSpPr>
                      <a:spLocks noChangeShapeType="1"/>
                    </p:cNvSpPr>
                    <p:nvPr/>
                  </p:nvSpPr>
                  <p:spPr bwMode="auto">
                    <a:xfrm flipV="1">
                      <a:off x="438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7" name="Line 71"/>
                    <p:cNvSpPr>
                      <a:spLocks noChangeShapeType="1"/>
                    </p:cNvSpPr>
                    <p:nvPr/>
                  </p:nvSpPr>
                  <p:spPr bwMode="auto">
                    <a:xfrm flipV="1">
                      <a:off x="4099"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8" name="Line 72"/>
                    <p:cNvSpPr>
                      <a:spLocks noChangeShapeType="1"/>
                    </p:cNvSpPr>
                    <p:nvPr/>
                  </p:nvSpPr>
                  <p:spPr bwMode="auto">
                    <a:xfrm flipV="1">
                      <a:off x="4169"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79" name="Line 73"/>
                    <p:cNvSpPr>
                      <a:spLocks noChangeShapeType="1"/>
                    </p:cNvSpPr>
                    <p:nvPr/>
                  </p:nvSpPr>
                  <p:spPr bwMode="auto">
                    <a:xfrm flipV="1">
                      <a:off x="4312"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0" name="Line 74"/>
                    <p:cNvSpPr>
                      <a:spLocks noChangeShapeType="1"/>
                    </p:cNvSpPr>
                    <p:nvPr/>
                  </p:nvSpPr>
                  <p:spPr bwMode="auto">
                    <a:xfrm flipV="1">
                      <a:off x="4452"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1" name="Line 75"/>
                    <p:cNvSpPr>
                      <a:spLocks noChangeShapeType="1"/>
                    </p:cNvSpPr>
                    <p:nvPr/>
                  </p:nvSpPr>
                  <p:spPr bwMode="auto">
                    <a:xfrm flipV="1">
                      <a:off x="452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2" name="Line 76"/>
                    <p:cNvSpPr>
                      <a:spLocks noChangeShapeType="1"/>
                    </p:cNvSpPr>
                    <p:nvPr/>
                  </p:nvSpPr>
                  <p:spPr bwMode="auto">
                    <a:xfrm flipV="1">
                      <a:off x="4029"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3" name="Line 77"/>
                    <p:cNvSpPr>
                      <a:spLocks noChangeShapeType="1"/>
                    </p:cNvSpPr>
                    <p:nvPr/>
                  </p:nvSpPr>
                  <p:spPr bwMode="auto">
                    <a:xfrm flipV="1">
                      <a:off x="4522"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4" name="Line 78"/>
                    <p:cNvSpPr>
                      <a:spLocks noChangeShapeType="1"/>
                    </p:cNvSpPr>
                    <p:nvPr/>
                  </p:nvSpPr>
                  <p:spPr bwMode="auto">
                    <a:xfrm flipV="1">
                      <a:off x="4592"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5" name="Line 79"/>
                    <p:cNvSpPr>
                      <a:spLocks noChangeShapeType="1"/>
                    </p:cNvSpPr>
                    <p:nvPr/>
                  </p:nvSpPr>
                  <p:spPr bwMode="auto">
                    <a:xfrm flipV="1">
                      <a:off x="4662"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6" name="Line 80"/>
                    <p:cNvSpPr>
                      <a:spLocks noChangeShapeType="1"/>
                    </p:cNvSpPr>
                    <p:nvPr/>
                  </p:nvSpPr>
                  <p:spPr bwMode="auto">
                    <a:xfrm flipV="1">
                      <a:off x="466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7" name="Line 81"/>
                    <p:cNvSpPr>
                      <a:spLocks noChangeShapeType="1"/>
                    </p:cNvSpPr>
                    <p:nvPr/>
                  </p:nvSpPr>
                  <p:spPr bwMode="auto">
                    <a:xfrm flipV="1">
                      <a:off x="459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8" name="Line 82"/>
                    <p:cNvSpPr>
                      <a:spLocks noChangeShapeType="1"/>
                    </p:cNvSpPr>
                    <p:nvPr/>
                  </p:nvSpPr>
                  <p:spPr bwMode="auto">
                    <a:xfrm flipV="1">
                      <a:off x="4732"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89" name="Line 83"/>
                    <p:cNvSpPr>
                      <a:spLocks noChangeShapeType="1"/>
                    </p:cNvSpPr>
                    <p:nvPr/>
                  </p:nvSpPr>
                  <p:spPr bwMode="auto">
                    <a:xfrm flipV="1">
                      <a:off x="473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0" name="Line 84"/>
                    <p:cNvSpPr>
                      <a:spLocks noChangeShapeType="1"/>
                    </p:cNvSpPr>
                    <p:nvPr/>
                  </p:nvSpPr>
                  <p:spPr bwMode="auto">
                    <a:xfrm flipV="1">
                      <a:off x="4802" y="7613"/>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1" name="Line 85"/>
                    <p:cNvSpPr>
                      <a:spLocks noChangeShapeType="1"/>
                    </p:cNvSpPr>
                    <p:nvPr/>
                  </p:nvSpPr>
                  <p:spPr bwMode="auto">
                    <a:xfrm flipV="1">
                      <a:off x="4872" y="7498"/>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2" name="Line 86"/>
                    <p:cNvSpPr>
                      <a:spLocks noChangeShapeType="1"/>
                    </p:cNvSpPr>
                    <p:nvPr/>
                  </p:nvSpPr>
                  <p:spPr bwMode="auto">
                    <a:xfrm flipV="1">
                      <a:off x="487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3" name="Line 87"/>
                    <p:cNvSpPr>
                      <a:spLocks noChangeShapeType="1"/>
                    </p:cNvSpPr>
                    <p:nvPr/>
                  </p:nvSpPr>
                  <p:spPr bwMode="auto">
                    <a:xfrm flipV="1">
                      <a:off x="4802" y="7498"/>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4" name="Line 88"/>
                    <p:cNvSpPr>
                      <a:spLocks noChangeShapeType="1"/>
                    </p:cNvSpPr>
                    <p:nvPr/>
                  </p:nvSpPr>
                  <p:spPr bwMode="auto">
                    <a:xfrm rot="5400000">
                      <a:off x="4913" y="7457"/>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6" name="Line 90"/>
                    <p:cNvSpPr>
                      <a:spLocks noChangeShapeType="1"/>
                    </p:cNvSpPr>
                    <p:nvPr/>
                  </p:nvSpPr>
                  <p:spPr bwMode="auto">
                    <a:xfrm>
                      <a:off x="2349" y="7421"/>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7" name="Line 91"/>
                    <p:cNvSpPr>
                      <a:spLocks noChangeShapeType="1"/>
                    </p:cNvSpPr>
                    <p:nvPr/>
                  </p:nvSpPr>
                  <p:spPr bwMode="auto">
                    <a:xfrm>
                      <a:off x="2417" y="7306"/>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8" name="Line 92"/>
                    <p:cNvSpPr>
                      <a:spLocks noChangeShapeType="1"/>
                    </p:cNvSpPr>
                    <p:nvPr/>
                  </p:nvSpPr>
                  <p:spPr bwMode="auto">
                    <a:xfrm>
                      <a:off x="2489"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99" name="Line 93"/>
                    <p:cNvSpPr>
                      <a:spLocks noChangeShapeType="1"/>
                    </p:cNvSpPr>
                    <p:nvPr/>
                  </p:nvSpPr>
                  <p:spPr bwMode="auto">
                    <a:xfrm>
                      <a:off x="248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0" name="Line 94"/>
                    <p:cNvSpPr>
                      <a:spLocks noChangeShapeType="1"/>
                    </p:cNvSpPr>
                    <p:nvPr/>
                  </p:nvSpPr>
                  <p:spPr bwMode="auto">
                    <a:xfrm>
                      <a:off x="2417"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1" name="Line 95"/>
                    <p:cNvSpPr>
                      <a:spLocks noChangeShapeType="1"/>
                    </p:cNvSpPr>
                    <p:nvPr/>
                  </p:nvSpPr>
                  <p:spPr bwMode="auto">
                    <a:xfrm>
                      <a:off x="255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2" name="Line 96"/>
                    <p:cNvSpPr>
                      <a:spLocks noChangeShapeType="1"/>
                    </p:cNvSpPr>
                    <p:nvPr/>
                  </p:nvSpPr>
                  <p:spPr bwMode="auto">
                    <a:xfrm>
                      <a:off x="269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3" name="Line 97"/>
                    <p:cNvSpPr>
                      <a:spLocks noChangeShapeType="1"/>
                    </p:cNvSpPr>
                    <p:nvPr/>
                  </p:nvSpPr>
                  <p:spPr bwMode="auto">
                    <a:xfrm>
                      <a:off x="2627"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4" name="Line 98"/>
                    <p:cNvSpPr>
                      <a:spLocks noChangeShapeType="1"/>
                    </p:cNvSpPr>
                    <p:nvPr/>
                  </p:nvSpPr>
                  <p:spPr bwMode="auto">
                    <a:xfrm>
                      <a:off x="2559" y="7306"/>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5" name="Line 99"/>
                    <p:cNvSpPr>
                      <a:spLocks noChangeShapeType="1"/>
                    </p:cNvSpPr>
                    <p:nvPr/>
                  </p:nvSpPr>
                  <p:spPr bwMode="auto">
                    <a:xfrm>
                      <a:off x="2627" y="7421"/>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6" name="Line 100"/>
                    <p:cNvSpPr>
                      <a:spLocks noChangeShapeType="1"/>
                    </p:cNvSpPr>
                    <p:nvPr/>
                  </p:nvSpPr>
                  <p:spPr bwMode="auto">
                    <a:xfrm>
                      <a:off x="2699"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7" name="Line 101"/>
                    <p:cNvSpPr>
                      <a:spLocks noChangeShapeType="1"/>
                    </p:cNvSpPr>
                    <p:nvPr/>
                  </p:nvSpPr>
                  <p:spPr bwMode="auto">
                    <a:xfrm>
                      <a:off x="276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8" name="Line 102"/>
                    <p:cNvSpPr>
                      <a:spLocks noChangeShapeType="1"/>
                    </p:cNvSpPr>
                    <p:nvPr/>
                  </p:nvSpPr>
                  <p:spPr bwMode="auto">
                    <a:xfrm>
                      <a:off x="283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09" name="Line 103"/>
                    <p:cNvSpPr>
                      <a:spLocks noChangeShapeType="1"/>
                    </p:cNvSpPr>
                    <p:nvPr/>
                  </p:nvSpPr>
                  <p:spPr bwMode="auto">
                    <a:xfrm>
                      <a:off x="297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0" name="Line 104"/>
                    <p:cNvSpPr>
                      <a:spLocks noChangeShapeType="1"/>
                    </p:cNvSpPr>
                    <p:nvPr/>
                  </p:nvSpPr>
                  <p:spPr bwMode="auto">
                    <a:xfrm>
                      <a:off x="2909"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1" name="Line 105"/>
                    <p:cNvSpPr>
                      <a:spLocks noChangeShapeType="1"/>
                    </p:cNvSpPr>
                    <p:nvPr/>
                  </p:nvSpPr>
                  <p:spPr bwMode="auto">
                    <a:xfrm>
                      <a:off x="2979" y="7306"/>
                      <a:ext cx="7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2" name="Line 106"/>
                    <p:cNvSpPr>
                      <a:spLocks noChangeShapeType="1"/>
                    </p:cNvSpPr>
                    <p:nvPr/>
                  </p:nvSpPr>
                  <p:spPr bwMode="auto">
                    <a:xfrm>
                      <a:off x="305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3" name="Line 107"/>
                    <p:cNvSpPr>
                      <a:spLocks noChangeShapeType="1"/>
                    </p:cNvSpPr>
                    <p:nvPr/>
                  </p:nvSpPr>
                  <p:spPr bwMode="auto">
                    <a:xfrm>
                      <a:off x="3122"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4" name="Line 108"/>
                    <p:cNvSpPr>
                      <a:spLocks noChangeShapeType="1"/>
                    </p:cNvSpPr>
                    <p:nvPr/>
                  </p:nvSpPr>
                  <p:spPr bwMode="auto">
                    <a:xfrm>
                      <a:off x="319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5" name="Line 109"/>
                    <p:cNvSpPr>
                      <a:spLocks noChangeShapeType="1"/>
                    </p:cNvSpPr>
                    <p:nvPr/>
                  </p:nvSpPr>
                  <p:spPr bwMode="auto">
                    <a:xfrm>
                      <a:off x="312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6" name="Line 110"/>
                    <p:cNvSpPr>
                      <a:spLocks noChangeShapeType="1"/>
                    </p:cNvSpPr>
                    <p:nvPr/>
                  </p:nvSpPr>
                  <p:spPr bwMode="auto">
                    <a:xfrm>
                      <a:off x="2839"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7" name="Line 111"/>
                    <p:cNvSpPr>
                      <a:spLocks noChangeShapeType="1"/>
                    </p:cNvSpPr>
                    <p:nvPr/>
                  </p:nvSpPr>
                  <p:spPr bwMode="auto">
                    <a:xfrm>
                      <a:off x="2909"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8" name="Line 112"/>
                    <p:cNvSpPr>
                      <a:spLocks noChangeShapeType="1"/>
                    </p:cNvSpPr>
                    <p:nvPr/>
                  </p:nvSpPr>
                  <p:spPr bwMode="auto">
                    <a:xfrm>
                      <a:off x="3052"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19" name="Line 113"/>
                    <p:cNvSpPr>
                      <a:spLocks noChangeShapeType="1"/>
                    </p:cNvSpPr>
                    <p:nvPr/>
                  </p:nvSpPr>
                  <p:spPr bwMode="auto">
                    <a:xfrm>
                      <a:off x="3192"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0" name="Line 114"/>
                    <p:cNvSpPr>
                      <a:spLocks noChangeShapeType="1"/>
                    </p:cNvSpPr>
                    <p:nvPr/>
                  </p:nvSpPr>
                  <p:spPr bwMode="auto">
                    <a:xfrm>
                      <a:off x="326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1" name="Line 115"/>
                    <p:cNvSpPr>
                      <a:spLocks noChangeShapeType="1"/>
                    </p:cNvSpPr>
                    <p:nvPr/>
                  </p:nvSpPr>
                  <p:spPr bwMode="auto">
                    <a:xfrm>
                      <a:off x="2769"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2" name="Line 116"/>
                    <p:cNvSpPr>
                      <a:spLocks noChangeShapeType="1"/>
                    </p:cNvSpPr>
                    <p:nvPr/>
                  </p:nvSpPr>
                  <p:spPr bwMode="auto">
                    <a:xfrm>
                      <a:off x="3262"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3" name="Line 117"/>
                    <p:cNvSpPr>
                      <a:spLocks noChangeShapeType="1"/>
                    </p:cNvSpPr>
                    <p:nvPr/>
                  </p:nvSpPr>
                  <p:spPr bwMode="auto">
                    <a:xfrm>
                      <a:off x="3332"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4" name="Line 118"/>
                    <p:cNvSpPr>
                      <a:spLocks noChangeShapeType="1"/>
                    </p:cNvSpPr>
                    <p:nvPr/>
                  </p:nvSpPr>
                  <p:spPr bwMode="auto">
                    <a:xfrm>
                      <a:off x="3402"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5" name="Line 119"/>
                    <p:cNvSpPr>
                      <a:spLocks noChangeShapeType="1"/>
                    </p:cNvSpPr>
                    <p:nvPr/>
                  </p:nvSpPr>
                  <p:spPr bwMode="auto">
                    <a:xfrm>
                      <a:off x="340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6" name="Line 120"/>
                    <p:cNvSpPr>
                      <a:spLocks noChangeShapeType="1"/>
                    </p:cNvSpPr>
                    <p:nvPr/>
                  </p:nvSpPr>
                  <p:spPr bwMode="auto">
                    <a:xfrm>
                      <a:off x="333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7" name="Line 121"/>
                    <p:cNvSpPr>
                      <a:spLocks noChangeShapeType="1"/>
                    </p:cNvSpPr>
                    <p:nvPr/>
                  </p:nvSpPr>
                  <p:spPr bwMode="auto">
                    <a:xfrm>
                      <a:off x="3472" y="742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8" name="Line 122"/>
                    <p:cNvSpPr>
                      <a:spLocks noChangeShapeType="1"/>
                    </p:cNvSpPr>
                    <p:nvPr/>
                  </p:nvSpPr>
                  <p:spPr bwMode="auto">
                    <a:xfrm>
                      <a:off x="347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29" name="Line 123"/>
                    <p:cNvSpPr>
                      <a:spLocks noChangeShapeType="1"/>
                    </p:cNvSpPr>
                    <p:nvPr/>
                  </p:nvSpPr>
                  <p:spPr bwMode="auto">
                    <a:xfrm>
                      <a:off x="3542" y="730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0" name="Line 124"/>
                    <p:cNvSpPr>
                      <a:spLocks noChangeShapeType="1"/>
                    </p:cNvSpPr>
                    <p:nvPr/>
                  </p:nvSpPr>
                  <p:spPr bwMode="auto">
                    <a:xfrm>
                      <a:off x="361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1" name="Line 125"/>
                    <p:cNvSpPr>
                      <a:spLocks noChangeShapeType="1"/>
                    </p:cNvSpPr>
                    <p:nvPr/>
                  </p:nvSpPr>
                  <p:spPr bwMode="auto">
                    <a:xfrm>
                      <a:off x="3542" y="730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2" name="Line 126"/>
                    <p:cNvSpPr>
                      <a:spLocks noChangeShapeType="1"/>
                    </p:cNvSpPr>
                    <p:nvPr/>
                  </p:nvSpPr>
                  <p:spPr bwMode="auto">
                    <a:xfrm flipV="1">
                      <a:off x="2349" y="7496"/>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3" name="Line 127"/>
                    <p:cNvSpPr>
                      <a:spLocks noChangeShapeType="1"/>
                    </p:cNvSpPr>
                    <p:nvPr/>
                  </p:nvSpPr>
                  <p:spPr bwMode="auto">
                    <a:xfrm flipV="1">
                      <a:off x="2417" y="7611"/>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4" name="Line 128"/>
                    <p:cNvSpPr>
                      <a:spLocks noChangeShapeType="1"/>
                    </p:cNvSpPr>
                    <p:nvPr/>
                  </p:nvSpPr>
                  <p:spPr bwMode="auto">
                    <a:xfrm flipV="1">
                      <a:off x="2489"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5" name="Line 129"/>
                    <p:cNvSpPr>
                      <a:spLocks noChangeShapeType="1"/>
                    </p:cNvSpPr>
                    <p:nvPr/>
                  </p:nvSpPr>
                  <p:spPr bwMode="auto">
                    <a:xfrm flipV="1">
                      <a:off x="248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6" name="Line 130"/>
                    <p:cNvSpPr>
                      <a:spLocks noChangeShapeType="1"/>
                    </p:cNvSpPr>
                    <p:nvPr/>
                  </p:nvSpPr>
                  <p:spPr bwMode="auto">
                    <a:xfrm flipV="1">
                      <a:off x="2417"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7" name="Line 131"/>
                    <p:cNvSpPr>
                      <a:spLocks noChangeShapeType="1"/>
                    </p:cNvSpPr>
                    <p:nvPr/>
                  </p:nvSpPr>
                  <p:spPr bwMode="auto">
                    <a:xfrm flipV="1">
                      <a:off x="255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8" name="Line 132"/>
                    <p:cNvSpPr>
                      <a:spLocks noChangeShapeType="1"/>
                    </p:cNvSpPr>
                    <p:nvPr/>
                  </p:nvSpPr>
                  <p:spPr bwMode="auto">
                    <a:xfrm flipV="1">
                      <a:off x="269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39" name="Line 133"/>
                    <p:cNvSpPr>
                      <a:spLocks noChangeShapeType="1"/>
                    </p:cNvSpPr>
                    <p:nvPr/>
                  </p:nvSpPr>
                  <p:spPr bwMode="auto">
                    <a:xfrm flipV="1">
                      <a:off x="2627"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0" name="Line 134"/>
                    <p:cNvSpPr>
                      <a:spLocks noChangeShapeType="1"/>
                    </p:cNvSpPr>
                    <p:nvPr/>
                  </p:nvSpPr>
                  <p:spPr bwMode="auto">
                    <a:xfrm flipV="1">
                      <a:off x="2559" y="7611"/>
                      <a:ext cx="6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1" name="Line 135"/>
                    <p:cNvSpPr>
                      <a:spLocks noChangeShapeType="1"/>
                    </p:cNvSpPr>
                    <p:nvPr/>
                  </p:nvSpPr>
                  <p:spPr bwMode="auto">
                    <a:xfrm flipV="1">
                      <a:off x="2627" y="7496"/>
                      <a:ext cx="7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2" name="Line 136"/>
                    <p:cNvSpPr>
                      <a:spLocks noChangeShapeType="1"/>
                    </p:cNvSpPr>
                    <p:nvPr/>
                  </p:nvSpPr>
                  <p:spPr bwMode="auto">
                    <a:xfrm flipV="1">
                      <a:off x="2699"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3" name="Line 137"/>
                    <p:cNvSpPr>
                      <a:spLocks noChangeShapeType="1"/>
                    </p:cNvSpPr>
                    <p:nvPr/>
                  </p:nvSpPr>
                  <p:spPr bwMode="auto">
                    <a:xfrm flipV="1">
                      <a:off x="276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4" name="Line 138"/>
                    <p:cNvSpPr>
                      <a:spLocks noChangeShapeType="1"/>
                    </p:cNvSpPr>
                    <p:nvPr/>
                  </p:nvSpPr>
                  <p:spPr bwMode="auto">
                    <a:xfrm flipV="1">
                      <a:off x="283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5" name="Line 139"/>
                    <p:cNvSpPr>
                      <a:spLocks noChangeShapeType="1"/>
                    </p:cNvSpPr>
                    <p:nvPr/>
                  </p:nvSpPr>
                  <p:spPr bwMode="auto">
                    <a:xfrm flipV="1">
                      <a:off x="297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6" name="Line 140"/>
                    <p:cNvSpPr>
                      <a:spLocks noChangeShapeType="1"/>
                    </p:cNvSpPr>
                    <p:nvPr/>
                  </p:nvSpPr>
                  <p:spPr bwMode="auto">
                    <a:xfrm flipV="1">
                      <a:off x="2909"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7" name="Line 141"/>
                    <p:cNvSpPr>
                      <a:spLocks noChangeShapeType="1"/>
                    </p:cNvSpPr>
                    <p:nvPr/>
                  </p:nvSpPr>
                  <p:spPr bwMode="auto">
                    <a:xfrm flipV="1">
                      <a:off x="2979" y="7611"/>
                      <a:ext cx="73"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8" name="Line 142"/>
                    <p:cNvSpPr>
                      <a:spLocks noChangeShapeType="1"/>
                    </p:cNvSpPr>
                    <p:nvPr/>
                  </p:nvSpPr>
                  <p:spPr bwMode="auto">
                    <a:xfrm flipV="1">
                      <a:off x="305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49" name="Line 143"/>
                    <p:cNvSpPr>
                      <a:spLocks noChangeShapeType="1"/>
                    </p:cNvSpPr>
                    <p:nvPr/>
                  </p:nvSpPr>
                  <p:spPr bwMode="auto">
                    <a:xfrm flipV="1">
                      <a:off x="3122"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0" name="Line 144"/>
                    <p:cNvSpPr>
                      <a:spLocks noChangeShapeType="1"/>
                    </p:cNvSpPr>
                    <p:nvPr/>
                  </p:nvSpPr>
                  <p:spPr bwMode="auto">
                    <a:xfrm flipV="1">
                      <a:off x="319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1" name="Line 145"/>
                    <p:cNvSpPr>
                      <a:spLocks noChangeShapeType="1"/>
                    </p:cNvSpPr>
                    <p:nvPr/>
                  </p:nvSpPr>
                  <p:spPr bwMode="auto">
                    <a:xfrm flipV="1">
                      <a:off x="312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2" name="Line 146"/>
                    <p:cNvSpPr>
                      <a:spLocks noChangeShapeType="1"/>
                    </p:cNvSpPr>
                    <p:nvPr/>
                  </p:nvSpPr>
                  <p:spPr bwMode="auto">
                    <a:xfrm flipV="1">
                      <a:off x="2839"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3" name="Line 147"/>
                    <p:cNvSpPr>
                      <a:spLocks noChangeShapeType="1"/>
                    </p:cNvSpPr>
                    <p:nvPr/>
                  </p:nvSpPr>
                  <p:spPr bwMode="auto">
                    <a:xfrm flipV="1">
                      <a:off x="2909"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4" name="Line 148"/>
                    <p:cNvSpPr>
                      <a:spLocks noChangeShapeType="1"/>
                    </p:cNvSpPr>
                    <p:nvPr/>
                  </p:nvSpPr>
                  <p:spPr bwMode="auto">
                    <a:xfrm flipV="1">
                      <a:off x="3052"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5" name="Line 149"/>
                    <p:cNvSpPr>
                      <a:spLocks noChangeShapeType="1"/>
                    </p:cNvSpPr>
                    <p:nvPr/>
                  </p:nvSpPr>
                  <p:spPr bwMode="auto">
                    <a:xfrm flipV="1">
                      <a:off x="3192"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6" name="Line 150"/>
                    <p:cNvSpPr>
                      <a:spLocks noChangeShapeType="1"/>
                    </p:cNvSpPr>
                    <p:nvPr/>
                  </p:nvSpPr>
                  <p:spPr bwMode="auto">
                    <a:xfrm flipV="1">
                      <a:off x="326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7" name="Line 151"/>
                    <p:cNvSpPr>
                      <a:spLocks noChangeShapeType="1"/>
                    </p:cNvSpPr>
                    <p:nvPr/>
                  </p:nvSpPr>
                  <p:spPr bwMode="auto">
                    <a:xfrm flipV="1">
                      <a:off x="2769"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8" name="Line 152"/>
                    <p:cNvSpPr>
                      <a:spLocks noChangeShapeType="1"/>
                    </p:cNvSpPr>
                    <p:nvPr/>
                  </p:nvSpPr>
                  <p:spPr bwMode="auto">
                    <a:xfrm flipV="1">
                      <a:off x="3262"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59" name="Line 153"/>
                    <p:cNvSpPr>
                      <a:spLocks noChangeShapeType="1"/>
                    </p:cNvSpPr>
                    <p:nvPr/>
                  </p:nvSpPr>
                  <p:spPr bwMode="auto">
                    <a:xfrm flipV="1">
                      <a:off x="3332"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0" name="Line 154"/>
                    <p:cNvSpPr>
                      <a:spLocks noChangeShapeType="1"/>
                    </p:cNvSpPr>
                    <p:nvPr/>
                  </p:nvSpPr>
                  <p:spPr bwMode="auto">
                    <a:xfrm flipV="1">
                      <a:off x="3402"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1" name="Line 155"/>
                    <p:cNvSpPr>
                      <a:spLocks noChangeShapeType="1"/>
                    </p:cNvSpPr>
                    <p:nvPr/>
                  </p:nvSpPr>
                  <p:spPr bwMode="auto">
                    <a:xfrm flipV="1">
                      <a:off x="340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2" name="Line 156"/>
                    <p:cNvSpPr>
                      <a:spLocks noChangeShapeType="1"/>
                    </p:cNvSpPr>
                    <p:nvPr/>
                  </p:nvSpPr>
                  <p:spPr bwMode="auto">
                    <a:xfrm flipV="1">
                      <a:off x="333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3" name="Line 157"/>
                    <p:cNvSpPr>
                      <a:spLocks noChangeShapeType="1"/>
                    </p:cNvSpPr>
                    <p:nvPr/>
                  </p:nvSpPr>
                  <p:spPr bwMode="auto">
                    <a:xfrm flipV="1">
                      <a:off x="3472" y="7496"/>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4" name="Line 158"/>
                    <p:cNvSpPr>
                      <a:spLocks noChangeShapeType="1"/>
                    </p:cNvSpPr>
                    <p:nvPr/>
                  </p:nvSpPr>
                  <p:spPr bwMode="auto">
                    <a:xfrm flipV="1">
                      <a:off x="347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5" name="Line 159"/>
                    <p:cNvSpPr>
                      <a:spLocks noChangeShapeType="1"/>
                    </p:cNvSpPr>
                    <p:nvPr/>
                  </p:nvSpPr>
                  <p:spPr bwMode="auto">
                    <a:xfrm flipV="1">
                      <a:off x="3542" y="7611"/>
                      <a:ext cx="7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6" name="Line 160"/>
                    <p:cNvSpPr>
                      <a:spLocks noChangeShapeType="1"/>
                    </p:cNvSpPr>
                    <p:nvPr/>
                  </p:nvSpPr>
                  <p:spPr bwMode="auto">
                    <a:xfrm flipV="1">
                      <a:off x="361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7" name="Line 161"/>
                    <p:cNvSpPr>
                      <a:spLocks noChangeShapeType="1"/>
                    </p:cNvSpPr>
                    <p:nvPr/>
                  </p:nvSpPr>
                  <p:spPr bwMode="auto">
                    <a:xfrm flipV="1">
                      <a:off x="3542" y="7496"/>
                      <a:ext cx="0" cy="11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268" name="Line 162"/>
                    <p:cNvSpPr>
                      <a:spLocks noChangeShapeType="1"/>
                    </p:cNvSpPr>
                    <p:nvPr/>
                  </p:nvSpPr>
                  <p:spPr bwMode="auto">
                    <a:xfrm rot="5400000">
                      <a:off x="2312" y="7455"/>
                      <a:ext cx="6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grpSp>
              <p:cxnSp>
                <p:nvCxnSpPr>
                  <p:cNvPr id="30883" name="AutoShape 163"/>
                  <p:cNvCxnSpPr>
                    <a:cxnSpLocks noChangeShapeType="1"/>
                  </p:cNvCxnSpPr>
                  <p:nvPr/>
                </p:nvCxnSpPr>
                <p:spPr bwMode="auto">
                  <a:xfrm rot="10800000">
                    <a:off x="6700" y="3947"/>
                    <a:ext cx="99" cy="0"/>
                  </a:xfrm>
                  <a:prstGeom prst="straightConnector1">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0884" name="AutoShape 164"/>
                  <p:cNvCxnSpPr>
                    <a:cxnSpLocks noChangeShapeType="1"/>
                  </p:cNvCxnSpPr>
                  <p:nvPr/>
                </p:nvCxnSpPr>
                <p:spPr bwMode="auto">
                  <a:xfrm rot="10800000">
                    <a:off x="6700" y="3549"/>
                    <a:ext cx="99" cy="0"/>
                  </a:xfrm>
                  <a:prstGeom prst="straightConnector1">
                    <a:avLst/>
                  </a:prstGeom>
                  <a:noFill/>
                  <a:ln w="9525">
                    <a:solidFill>
                      <a:srgbClr val="000000"/>
                    </a:solidFill>
                    <a:prstDash val="sysDot"/>
                    <a:round/>
                    <a:headEnd/>
                    <a:tailEnd/>
                  </a:ln>
                  <a:extLst>
                    <a:ext uri="{909E8E84-426E-40DD-AFC4-6F175D3DCCD1}">
                      <a14:hiddenFill xmlns:a14="http://schemas.microsoft.com/office/drawing/2010/main">
                        <a:noFill/>
                      </a14:hiddenFill>
                    </a:ext>
                  </a:extLst>
                </p:spPr>
              </p:cxnSp>
              <p:grpSp>
                <p:nvGrpSpPr>
                  <p:cNvPr id="16" name="Group 165"/>
                  <p:cNvGrpSpPr>
                    <a:grpSpLocks/>
                  </p:cNvGrpSpPr>
                  <p:nvPr/>
                </p:nvGrpSpPr>
                <p:grpSpPr bwMode="auto">
                  <a:xfrm rot="10800000">
                    <a:off x="2738" y="3548"/>
                    <a:ext cx="3979" cy="398"/>
                    <a:chOff x="1501" y="3082"/>
                    <a:chExt cx="1820" cy="182"/>
                  </a:xfrm>
                </p:grpSpPr>
                <p:sp>
                  <p:nvSpPr>
                    <p:cNvPr id="17" name="Rectangle 166"/>
                    <p:cNvSpPr>
                      <a:spLocks noChangeArrowheads="1"/>
                    </p:cNvSpPr>
                    <p:nvPr/>
                  </p:nvSpPr>
                  <p:spPr bwMode="auto">
                    <a:xfrm>
                      <a:off x="1501" y="3082"/>
                      <a:ext cx="1820" cy="182"/>
                    </a:xfrm>
                    <a:prstGeom prst="rect">
                      <a:avLst/>
                    </a:prstGeom>
                    <a:solidFill>
                      <a:srgbClr val="C0C0C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8" name="Line 167"/>
                    <p:cNvSpPr>
                      <a:spLocks noChangeShapeType="1"/>
                    </p:cNvSpPr>
                    <p:nvPr/>
                  </p:nvSpPr>
                  <p:spPr bwMode="auto">
                    <a:xfrm>
                      <a:off x="1525" y="315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9" name="Line 168"/>
                    <p:cNvSpPr>
                      <a:spLocks noChangeShapeType="1"/>
                    </p:cNvSpPr>
                    <p:nvPr/>
                  </p:nvSpPr>
                  <p:spPr bwMode="auto">
                    <a:xfrm>
                      <a:off x="1552"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0" name="Line 169"/>
                    <p:cNvSpPr>
                      <a:spLocks noChangeShapeType="1"/>
                    </p:cNvSpPr>
                    <p:nvPr/>
                  </p:nvSpPr>
                  <p:spPr bwMode="auto">
                    <a:xfrm>
                      <a:off x="1581"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1" name="Line 170"/>
                    <p:cNvSpPr>
                      <a:spLocks noChangeShapeType="1"/>
                    </p:cNvSpPr>
                    <p:nvPr/>
                  </p:nvSpPr>
                  <p:spPr bwMode="auto">
                    <a:xfrm>
                      <a:off x="158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2" name="Line 171"/>
                    <p:cNvSpPr>
                      <a:spLocks noChangeShapeType="1"/>
                    </p:cNvSpPr>
                    <p:nvPr/>
                  </p:nvSpPr>
                  <p:spPr bwMode="auto">
                    <a:xfrm>
                      <a:off x="155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3" name="Line 172"/>
                    <p:cNvSpPr>
                      <a:spLocks noChangeShapeType="1"/>
                    </p:cNvSpPr>
                    <p:nvPr/>
                  </p:nvSpPr>
                  <p:spPr bwMode="auto">
                    <a:xfrm>
                      <a:off x="1609"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4" name="Line 173"/>
                    <p:cNvSpPr>
                      <a:spLocks noChangeShapeType="1"/>
                    </p:cNvSpPr>
                    <p:nvPr/>
                  </p:nvSpPr>
                  <p:spPr bwMode="auto">
                    <a:xfrm>
                      <a:off x="1665"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5" name="Line 174"/>
                    <p:cNvSpPr>
                      <a:spLocks noChangeShapeType="1"/>
                    </p:cNvSpPr>
                    <p:nvPr/>
                  </p:nvSpPr>
                  <p:spPr bwMode="auto">
                    <a:xfrm>
                      <a:off x="163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6" name="Line 175"/>
                    <p:cNvSpPr>
                      <a:spLocks noChangeShapeType="1"/>
                    </p:cNvSpPr>
                    <p:nvPr/>
                  </p:nvSpPr>
                  <p:spPr bwMode="auto">
                    <a:xfrm>
                      <a:off x="1609" y="3112"/>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7" name="Line 176"/>
                    <p:cNvSpPr>
                      <a:spLocks noChangeShapeType="1"/>
                    </p:cNvSpPr>
                    <p:nvPr/>
                  </p:nvSpPr>
                  <p:spPr bwMode="auto">
                    <a:xfrm>
                      <a:off x="1636"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8" name="Line 177"/>
                    <p:cNvSpPr>
                      <a:spLocks noChangeShapeType="1"/>
                    </p:cNvSpPr>
                    <p:nvPr/>
                  </p:nvSpPr>
                  <p:spPr bwMode="auto">
                    <a:xfrm>
                      <a:off x="1665"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29" name="Line 178"/>
                    <p:cNvSpPr>
                      <a:spLocks noChangeShapeType="1"/>
                    </p:cNvSpPr>
                    <p:nvPr/>
                  </p:nvSpPr>
                  <p:spPr bwMode="auto">
                    <a:xfrm>
                      <a:off x="1693"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 name="Line 179"/>
                    <p:cNvSpPr>
                      <a:spLocks noChangeShapeType="1"/>
                    </p:cNvSpPr>
                    <p:nvPr/>
                  </p:nvSpPr>
                  <p:spPr bwMode="auto">
                    <a:xfrm>
                      <a:off x="172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 name="Line 180"/>
                    <p:cNvSpPr>
                      <a:spLocks noChangeShapeType="1"/>
                    </p:cNvSpPr>
                    <p:nvPr/>
                  </p:nvSpPr>
                  <p:spPr bwMode="auto">
                    <a:xfrm>
                      <a:off x="177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0" name="Line 181"/>
                    <p:cNvSpPr>
                      <a:spLocks noChangeShapeType="1"/>
                    </p:cNvSpPr>
                    <p:nvPr/>
                  </p:nvSpPr>
                  <p:spPr bwMode="auto">
                    <a:xfrm>
                      <a:off x="1749"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1" name="Line 182"/>
                    <p:cNvSpPr>
                      <a:spLocks noChangeShapeType="1"/>
                    </p:cNvSpPr>
                    <p:nvPr/>
                  </p:nvSpPr>
                  <p:spPr bwMode="auto">
                    <a:xfrm>
                      <a:off x="1777"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2" name="Line 183"/>
                    <p:cNvSpPr>
                      <a:spLocks noChangeShapeType="1"/>
                    </p:cNvSpPr>
                    <p:nvPr/>
                  </p:nvSpPr>
                  <p:spPr bwMode="auto">
                    <a:xfrm>
                      <a:off x="180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5" name="Line 184"/>
                    <p:cNvSpPr>
                      <a:spLocks noChangeShapeType="1"/>
                    </p:cNvSpPr>
                    <p:nvPr/>
                  </p:nvSpPr>
                  <p:spPr bwMode="auto">
                    <a:xfrm>
                      <a:off x="1834"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6" name="Line 185"/>
                    <p:cNvSpPr>
                      <a:spLocks noChangeShapeType="1"/>
                    </p:cNvSpPr>
                    <p:nvPr/>
                  </p:nvSpPr>
                  <p:spPr bwMode="auto">
                    <a:xfrm>
                      <a:off x="186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7" name="Line 186"/>
                    <p:cNvSpPr>
                      <a:spLocks noChangeShapeType="1"/>
                    </p:cNvSpPr>
                    <p:nvPr/>
                  </p:nvSpPr>
                  <p:spPr bwMode="auto">
                    <a:xfrm>
                      <a:off x="183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8" name="Line 187"/>
                    <p:cNvSpPr>
                      <a:spLocks noChangeShapeType="1"/>
                    </p:cNvSpPr>
                    <p:nvPr/>
                  </p:nvSpPr>
                  <p:spPr bwMode="auto">
                    <a:xfrm>
                      <a:off x="1721"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89" name="Line 188"/>
                    <p:cNvSpPr>
                      <a:spLocks noChangeShapeType="1"/>
                    </p:cNvSpPr>
                    <p:nvPr/>
                  </p:nvSpPr>
                  <p:spPr bwMode="auto">
                    <a:xfrm>
                      <a:off x="1749"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0" name="Line 189"/>
                    <p:cNvSpPr>
                      <a:spLocks noChangeShapeType="1"/>
                    </p:cNvSpPr>
                    <p:nvPr/>
                  </p:nvSpPr>
                  <p:spPr bwMode="auto">
                    <a:xfrm>
                      <a:off x="1806"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1" name="Line 190"/>
                    <p:cNvSpPr>
                      <a:spLocks noChangeShapeType="1"/>
                    </p:cNvSpPr>
                    <p:nvPr/>
                  </p:nvSpPr>
                  <p:spPr bwMode="auto">
                    <a:xfrm>
                      <a:off x="1862"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2" name="Line 191"/>
                    <p:cNvSpPr>
                      <a:spLocks noChangeShapeType="1"/>
                    </p:cNvSpPr>
                    <p:nvPr/>
                  </p:nvSpPr>
                  <p:spPr bwMode="auto">
                    <a:xfrm>
                      <a:off x="189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3" name="Line 192"/>
                    <p:cNvSpPr>
                      <a:spLocks noChangeShapeType="1"/>
                    </p:cNvSpPr>
                    <p:nvPr/>
                  </p:nvSpPr>
                  <p:spPr bwMode="auto">
                    <a:xfrm>
                      <a:off x="1693"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4" name="Line 193"/>
                    <p:cNvSpPr>
                      <a:spLocks noChangeShapeType="1"/>
                    </p:cNvSpPr>
                    <p:nvPr/>
                  </p:nvSpPr>
                  <p:spPr bwMode="auto">
                    <a:xfrm>
                      <a:off x="1890"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5" name="Line 194"/>
                    <p:cNvSpPr>
                      <a:spLocks noChangeShapeType="1"/>
                    </p:cNvSpPr>
                    <p:nvPr/>
                  </p:nvSpPr>
                  <p:spPr bwMode="auto">
                    <a:xfrm>
                      <a:off x="1918"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6" name="Line 195"/>
                    <p:cNvSpPr>
                      <a:spLocks noChangeShapeType="1"/>
                    </p:cNvSpPr>
                    <p:nvPr/>
                  </p:nvSpPr>
                  <p:spPr bwMode="auto">
                    <a:xfrm>
                      <a:off x="1946"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7" name="Line 196"/>
                    <p:cNvSpPr>
                      <a:spLocks noChangeShapeType="1"/>
                    </p:cNvSpPr>
                    <p:nvPr/>
                  </p:nvSpPr>
                  <p:spPr bwMode="auto">
                    <a:xfrm>
                      <a:off x="194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8" name="Line 197"/>
                    <p:cNvSpPr>
                      <a:spLocks noChangeShapeType="1"/>
                    </p:cNvSpPr>
                    <p:nvPr/>
                  </p:nvSpPr>
                  <p:spPr bwMode="auto">
                    <a:xfrm>
                      <a:off x="1918"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899" name="Line 198"/>
                    <p:cNvSpPr>
                      <a:spLocks noChangeShapeType="1"/>
                    </p:cNvSpPr>
                    <p:nvPr/>
                  </p:nvSpPr>
                  <p:spPr bwMode="auto">
                    <a:xfrm>
                      <a:off x="1974"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0" name="Line 199"/>
                    <p:cNvSpPr>
                      <a:spLocks noChangeShapeType="1"/>
                    </p:cNvSpPr>
                    <p:nvPr/>
                  </p:nvSpPr>
                  <p:spPr bwMode="auto">
                    <a:xfrm>
                      <a:off x="197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1" name="Line 200"/>
                    <p:cNvSpPr>
                      <a:spLocks noChangeShapeType="1"/>
                    </p:cNvSpPr>
                    <p:nvPr/>
                  </p:nvSpPr>
                  <p:spPr bwMode="auto">
                    <a:xfrm>
                      <a:off x="2002"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2" name="Line 201"/>
                    <p:cNvSpPr>
                      <a:spLocks noChangeShapeType="1"/>
                    </p:cNvSpPr>
                    <p:nvPr/>
                  </p:nvSpPr>
                  <p:spPr bwMode="auto">
                    <a:xfrm>
                      <a:off x="2030"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3" name="Line 202"/>
                    <p:cNvSpPr>
                      <a:spLocks noChangeShapeType="1"/>
                    </p:cNvSpPr>
                    <p:nvPr/>
                  </p:nvSpPr>
                  <p:spPr bwMode="auto">
                    <a:xfrm>
                      <a:off x="203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4" name="Line 203"/>
                    <p:cNvSpPr>
                      <a:spLocks noChangeShapeType="1"/>
                    </p:cNvSpPr>
                    <p:nvPr/>
                  </p:nvSpPr>
                  <p:spPr bwMode="auto">
                    <a:xfrm>
                      <a:off x="200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5" name="Line 204"/>
                    <p:cNvSpPr>
                      <a:spLocks noChangeShapeType="1"/>
                    </p:cNvSpPr>
                    <p:nvPr/>
                  </p:nvSpPr>
                  <p:spPr bwMode="auto">
                    <a:xfrm>
                      <a:off x="2058"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6" name="Line 205"/>
                    <p:cNvSpPr>
                      <a:spLocks noChangeShapeType="1"/>
                    </p:cNvSpPr>
                    <p:nvPr/>
                  </p:nvSpPr>
                  <p:spPr bwMode="auto">
                    <a:xfrm>
                      <a:off x="211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7" name="Line 206"/>
                    <p:cNvSpPr>
                      <a:spLocks noChangeShapeType="1"/>
                    </p:cNvSpPr>
                    <p:nvPr/>
                  </p:nvSpPr>
                  <p:spPr bwMode="auto">
                    <a:xfrm>
                      <a:off x="208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8" name="Line 207"/>
                    <p:cNvSpPr>
                      <a:spLocks noChangeShapeType="1"/>
                    </p:cNvSpPr>
                    <p:nvPr/>
                  </p:nvSpPr>
                  <p:spPr bwMode="auto">
                    <a:xfrm>
                      <a:off x="2058"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09" name="Line 208"/>
                    <p:cNvSpPr>
                      <a:spLocks noChangeShapeType="1"/>
                    </p:cNvSpPr>
                    <p:nvPr/>
                  </p:nvSpPr>
                  <p:spPr bwMode="auto">
                    <a:xfrm>
                      <a:off x="2086"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0" name="Line 209"/>
                    <p:cNvSpPr>
                      <a:spLocks noChangeShapeType="1"/>
                    </p:cNvSpPr>
                    <p:nvPr/>
                  </p:nvSpPr>
                  <p:spPr bwMode="auto">
                    <a:xfrm>
                      <a:off x="2114"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1" name="Line 210"/>
                    <p:cNvSpPr>
                      <a:spLocks noChangeShapeType="1"/>
                    </p:cNvSpPr>
                    <p:nvPr/>
                  </p:nvSpPr>
                  <p:spPr bwMode="auto">
                    <a:xfrm>
                      <a:off x="2143"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2" name="Line 211"/>
                    <p:cNvSpPr>
                      <a:spLocks noChangeShapeType="1"/>
                    </p:cNvSpPr>
                    <p:nvPr/>
                  </p:nvSpPr>
                  <p:spPr bwMode="auto">
                    <a:xfrm>
                      <a:off x="217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3" name="Line 212"/>
                    <p:cNvSpPr>
                      <a:spLocks noChangeShapeType="1"/>
                    </p:cNvSpPr>
                    <p:nvPr/>
                  </p:nvSpPr>
                  <p:spPr bwMode="auto">
                    <a:xfrm>
                      <a:off x="222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4" name="Line 213"/>
                    <p:cNvSpPr>
                      <a:spLocks noChangeShapeType="1"/>
                    </p:cNvSpPr>
                    <p:nvPr/>
                  </p:nvSpPr>
                  <p:spPr bwMode="auto">
                    <a:xfrm>
                      <a:off x="220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5" name="Line 214"/>
                    <p:cNvSpPr>
                      <a:spLocks noChangeShapeType="1"/>
                    </p:cNvSpPr>
                    <p:nvPr/>
                  </p:nvSpPr>
                  <p:spPr bwMode="auto">
                    <a:xfrm>
                      <a:off x="2227"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6" name="Line 215"/>
                    <p:cNvSpPr>
                      <a:spLocks noChangeShapeType="1"/>
                    </p:cNvSpPr>
                    <p:nvPr/>
                  </p:nvSpPr>
                  <p:spPr bwMode="auto">
                    <a:xfrm>
                      <a:off x="225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7" name="Line 216"/>
                    <p:cNvSpPr>
                      <a:spLocks noChangeShapeType="1"/>
                    </p:cNvSpPr>
                    <p:nvPr/>
                  </p:nvSpPr>
                  <p:spPr bwMode="auto">
                    <a:xfrm>
                      <a:off x="2284"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8" name="Line 217"/>
                    <p:cNvSpPr>
                      <a:spLocks noChangeShapeType="1"/>
                    </p:cNvSpPr>
                    <p:nvPr/>
                  </p:nvSpPr>
                  <p:spPr bwMode="auto">
                    <a:xfrm>
                      <a:off x="231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19" name="Line 218"/>
                    <p:cNvSpPr>
                      <a:spLocks noChangeShapeType="1"/>
                    </p:cNvSpPr>
                    <p:nvPr/>
                  </p:nvSpPr>
                  <p:spPr bwMode="auto">
                    <a:xfrm>
                      <a:off x="228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0" name="Line 219"/>
                    <p:cNvSpPr>
                      <a:spLocks noChangeShapeType="1"/>
                    </p:cNvSpPr>
                    <p:nvPr/>
                  </p:nvSpPr>
                  <p:spPr bwMode="auto">
                    <a:xfrm>
                      <a:off x="2171"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1" name="Line 220"/>
                    <p:cNvSpPr>
                      <a:spLocks noChangeShapeType="1"/>
                    </p:cNvSpPr>
                    <p:nvPr/>
                  </p:nvSpPr>
                  <p:spPr bwMode="auto">
                    <a:xfrm>
                      <a:off x="2200" y="315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2" name="Line 221"/>
                    <p:cNvSpPr>
                      <a:spLocks noChangeShapeType="1"/>
                    </p:cNvSpPr>
                    <p:nvPr/>
                  </p:nvSpPr>
                  <p:spPr bwMode="auto">
                    <a:xfrm>
                      <a:off x="2256"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3" name="Line 222"/>
                    <p:cNvSpPr>
                      <a:spLocks noChangeShapeType="1"/>
                    </p:cNvSpPr>
                    <p:nvPr/>
                  </p:nvSpPr>
                  <p:spPr bwMode="auto">
                    <a:xfrm>
                      <a:off x="2312"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4" name="Line 223"/>
                    <p:cNvSpPr>
                      <a:spLocks noChangeShapeType="1"/>
                    </p:cNvSpPr>
                    <p:nvPr/>
                  </p:nvSpPr>
                  <p:spPr bwMode="auto">
                    <a:xfrm>
                      <a:off x="234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5" name="Line 224"/>
                    <p:cNvSpPr>
                      <a:spLocks noChangeShapeType="1"/>
                    </p:cNvSpPr>
                    <p:nvPr/>
                  </p:nvSpPr>
                  <p:spPr bwMode="auto">
                    <a:xfrm>
                      <a:off x="2143"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6" name="Line 225"/>
                    <p:cNvSpPr>
                      <a:spLocks noChangeShapeType="1"/>
                    </p:cNvSpPr>
                    <p:nvPr/>
                  </p:nvSpPr>
                  <p:spPr bwMode="auto">
                    <a:xfrm>
                      <a:off x="2340"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7" name="Line 226"/>
                    <p:cNvSpPr>
                      <a:spLocks noChangeShapeType="1"/>
                    </p:cNvSpPr>
                    <p:nvPr/>
                  </p:nvSpPr>
                  <p:spPr bwMode="auto">
                    <a:xfrm>
                      <a:off x="2368"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8" name="Line 227"/>
                    <p:cNvSpPr>
                      <a:spLocks noChangeShapeType="1"/>
                    </p:cNvSpPr>
                    <p:nvPr/>
                  </p:nvSpPr>
                  <p:spPr bwMode="auto">
                    <a:xfrm>
                      <a:off x="2397" y="3112"/>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29" name="Line 228"/>
                    <p:cNvSpPr>
                      <a:spLocks noChangeShapeType="1"/>
                    </p:cNvSpPr>
                    <p:nvPr/>
                  </p:nvSpPr>
                  <p:spPr bwMode="auto">
                    <a:xfrm>
                      <a:off x="239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0" name="Line 229"/>
                    <p:cNvSpPr>
                      <a:spLocks noChangeShapeType="1"/>
                    </p:cNvSpPr>
                    <p:nvPr/>
                  </p:nvSpPr>
                  <p:spPr bwMode="auto">
                    <a:xfrm>
                      <a:off x="2368"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1" name="Line 230"/>
                    <p:cNvSpPr>
                      <a:spLocks noChangeShapeType="1"/>
                    </p:cNvSpPr>
                    <p:nvPr/>
                  </p:nvSpPr>
                  <p:spPr bwMode="auto">
                    <a:xfrm>
                      <a:off x="2424"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2" name="Line 231"/>
                    <p:cNvSpPr>
                      <a:spLocks noChangeShapeType="1"/>
                    </p:cNvSpPr>
                    <p:nvPr/>
                  </p:nvSpPr>
                  <p:spPr bwMode="auto">
                    <a:xfrm>
                      <a:off x="242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3" name="Line 232"/>
                    <p:cNvSpPr>
                      <a:spLocks noChangeShapeType="1"/>
                    </p:cNvSpPr>
                    <p:nvPr/>
                  </p:nvSpPr>
                  <p:spPr bwMode="auto">
                    <a:xfrm>
                      <a:off x="2453"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4" name="Line 233"/>
                    <p:cNvSpPr>
                      <a:spLocks noChangeShapeType="1"/>
                    </p:cNvSpPr>
                    <p:nvPr/>
                  </p:nvSpPr>
                  <p:spPr bwMode="auto">
                    <a:xfrm>
                      <a:off x="2481"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5" name="Line 234"/>
                    <p:cNvSpPr>
                      <a:spLocks noChangeShapeType="1"/>
                    </p:cNvSpPr>
                    <p:nvPr/>
                  </p:nvSpPr>
                  <p:spPr bwMode="auto">
                    <a:xfrm>
                      <a:off x="248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6" name="Line 235"/>
                    <p:cNvSpPr>
                      <a:spLocks noChangeShapeType="1"/>
                    </p:cNvSpPr>
                    <p:nvPr/>
                  </p:nvSpPr>
                  <p:spPr bwMode="auto">
                    <a:xfrm>
                      <a:off x="2453"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7" name="Line 236"/>
                    <p:cNvSpPr>
                      <a:spLocks noChangeShapeType="1"/>
                    </p:cNvSpPr>
                    <p:nvPr/>
                  </p:nvSpPr>
                  <p:spPr bwMode="auto">
                    <a:xfrm>
                      <a:off x="2509"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8" name="Line 237"/>
                    <p:cNvSpPr>
                      <a:spLocks noChangeShapeType="1"/>
                    </p:cNvSpPr>
                    <p:nvPr/>
                  </p:nvSpPr>
                  <p:spPr bwMode="auto">
                    <a:xfrm>
                      <a:off x="253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39" name="Line 238"/>
                    <p:cNvSpPr>
                      <a:spLocks noChangeShapeType="1"/>
                    </p:cNvSpPr>
                    <p:nvPr/>
                  </p:nvSpPr>
                  <p:spPr bwMode="auto">
                    <a:xfrm>
                      <a:off x="2509"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0" name="Line 239"/>
                    <p:cNvSpPr>
                      <a:spLocks noChangeShapeType="1"/>
                    </p:cNvSpPr>
                    <p:nvPr/>
                  </p:nvSpPr>
                  <p:spPr bwMode="auto">
                    <a:xfrm>
                      <a:off x="2537"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1" name="Line 240"/>
                    <p:cNvSpPr>
                      <a:spLocks noChangeShapeType="1"/>
                    </p:cNvSpPr>
                    <p:nvPr/>
                  </p:nvSpPr>
                  <p:spPr bwMode="auto">
                    <a:xfrm>
                      <a:off x="2564"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2" name="Line 241"/>
                    <p:cNvSpPr>
                      <a:spLocks noChangeShapeType="1"/>
                    </p:cNvSpPr>
                    <p:nvPr/>
                  </p:nvSpPr>
                  <p:spPr bwMode="auto">
                    <a:xfrm>
                      <a:off x="2593"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3" name="Line 242"/>
                    <p:cNvSpPr>
                      <a:spLocks noChangeShapeType="1"/>
                    </p:cNvSpPr>
                    <p:nvPr/>
                  </p:nvSpPr>
                  <p:spPr bwMode="auto">
                    <a:xfrm>
                      <a:off x="2593"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4" name="Line 243"/>
                    <p:cNvSpPr>
                      <a:spLocks noChangeShapeType="1"/>
                    </p:cNvSpPr>
                    <p:nvPr/>
                  </p:nvSpPr>
                  <p:spPr bwMode="auto">
                    <a:xfrm>
                      <a:off x="256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5" name="Line 244"/>
                    <p:cNvSpPr>
                      <a:spLocks noChangeShapeType="1"/>
                    </p:cNvSpPr>
                    <p:nvPr/>
                  </p:nvSpPr>
                  <p:spPr bwMode="auto">
                    <a:xfrm>
                      <a:off x="262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6" name="Line 245"/>
                    <p:cNvSpPr>
                      <a:spLocks noChangeShapeType="1"/>
                    </p:cNvSpPr>
                    <p:nvPr/>
                  </p:nvSpPr>
                  <p:spPr bwMode="auto">
                    <a:xfrm>
                      <a:off x="267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7" name="Line 246"/>
                    <p:cNvSpPr>
                      <a:spLocks noChangeShapeType="1"/>
                    </p:cNvSpPr>
                    <p:nvPr/>
                  </p:nvSpPr>
                  <p:spPr bwMode="auto">
                    <a:xfrm>
                      <a:off x="2649"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8" name="Line 247"/>
                    <p:cNvSpPr>
                      <a:spLocks noChangeShapeType="1"/>
                    </p:cNvSpPr>
                    <p:nvPr/>
                  </p:nvSpPr>
                  <p:spPr bwMode="auto">
                    <a:xfrm>
                      <a:off x="2621"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49" name="Line 248"/>
                    <p:cNvSpPr>
                      <a:spLocks noChangeShapeType="1"/>
                    </p:cNvSpPr>
                    <p:nvPr/>
                  </p:nvSpPr>
                  <p:spPr bwMode="auto">
                    <a:xfrm>
                      <a:off x="2649"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0" name="Line 249"/>
                    <p:cNvSpPr>
                      <a:spLocks noChangeShapeType="1"/>
                    </p:cNvSpPr>
                    <p:nvPr/>
                  </p:nvSpPr>
                  <p:spPr bwMode="auto">
                    <a:xfrm>
                      <a:off x="2677"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1" name="Line 250"/>
                    <p:cNvSpPr>
                      <a:spLocks noChangeShapeType="1"/>
                    </p:cNvSpPr>
                    <p:nvPr/>
                  </p:nvSpPr>
                  <p:spPr bwMode="auto">
                    <a:xfrm>
                      <a:off x="2705"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2" name="Line 251"/>
                    <p:cNvSpPr>
                      <a:spLocks noChangeShapeType="1"/>
                    </p:cNvSpPr>
                    <p:nvPr/>
                  </p:nvSpPr>
                  <p:spPr bwMode="auto">
                    <a:xfrm>
                      <a:off x="2733"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3" name="Line 252"/>
                    <p:cNvSpPr>
                      <a:spLocks noChangeShapeType="1"/>
                    </p:cNvSpPr>
                    <p:nvPr/>
                  </p:nvSpPr>
                  <p:spPr bwMode="auto">
                    <a:xfrm>
                      <a:off x="279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4" name="Line 253"/>
                    <p:cNvSpPr>
                      <a:spLocks noChangeShapeType="1"/>
                    </p:cNvSpPr>
                    <p:nvPr/>
                  </p:nvSpPr>
                  <p:spPr bwMode="auto">
                    <a:xfrm>
                      <a:off x="276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5" name="Line 254"/>
                    <p:cNvSpPr>
                      <a:spLocks noChangeShapeType="1"/>
                    </p:cNvSpPr>
                    <p:nvPr/>
                  </p:nvSpPr>
                  <p:spPr bwMode="auto">
                    <a:xfrm>
                      <a:off x="2790"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6" name="Line 255"/>
                    <p:cNvSpPr>
                      <a:spLocks noChangeShapeType="1"/>
                    </p:cNvSpPr>
                    <p:nvPr/>
                  </p:nvSpPr>
                  <p:spPr bwMode="auto">
                    <a:xfrm>
                      <a:off x="2818"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7" name="Line 256"/>
                    <p:cNvSpPr>
                      <a:spLocks noChangeShapeType="1"/>
                    </p:cNvSpPr>
                    <p:nvPr/>
                  </p:nvSpPr>
                  <p:spPr bwMode="auto">
                    <a:xfrm>
                      <a:off x="2846"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8" name="Line 257"/>
                    <p:cNvSpPr>
                      <a:spLocks noChangeShapeType="1"/>
                    </p:cNvSpPr>
                    <p:nvPr/>
                  </p:nvSpPr>
                  <p:spPr bwMode="auto">
                    <a:xfrm>
                      <a:off x="287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59" name="Line 258"/>
                    <p:cNvSpPr>
                      <a:spLocks noChangeShapeType="1"/>
                    </p:cNvSpPr>
                    <p:nvPr/>
                  </p:nvSpPr>
                  <p:spPr bwMode="auto">
                    <a:xfrm>
                      <a:off x="284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0" name="Line 259"/>
                    <p:cNvSpPr>
                      <a:spLocks noChangeShapeType="1"/>
                    </p:cNvSpPr>
                    <p:nvPr/>
                  </p:nvSpPr>
                  <p:spPr bwMode="auto">
                    <a:xfrm>
                      <a:off x="2733"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1" name="Line 260"/>
                    <p:cNvSpPr>
                      <a:spLocks noChangeShapeType="1"/>
                    </p:cNvSpPr>
                    <p:nvPr/>
                  </p:nvSpPr>
                  <p:spPr bwMode="auto">
                    <a:xfrm>
                      <a:off x="2761"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2" name="Line 261"/>
                    <p:cNvSpPr>
                      <a:spLocks noChangeShapeType="1"/>
                    </p:cNvSpPr>
                    <p:nvPr/>
                  </p:nvSpPr>
                  <p:spPr bwMode="auto">
                    <a:xfrm>
                      <a:off x="2818"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3" name="Line 262"/>
                    <p:cNvSpPr>
                      <a:spLocks noChangeShapeType="1"/>
                    </p:cNvSpPr>
                    <p:nvPr/>
                  </p:nvSpPr>
                  <p:spPr bwMode="auto">
                    <a:xfrm>
                      <a:off x="2874"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4" name="Line 263"/>
                    <p:cNvSpPr>
                      <a:spLocks noChangeShapeType="1"/>
                    </p:cNvSpPr>
                    <p:nvPr/>
                  </p:nvSpPr>
                  <p:spPr bwMode="auto">
                    <a:xfrm>
                      <a:off x="290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5" name="Line 264"/>
                    <p:cNvSpPr>
                      <a:spLocks noChangeShapeType="1"/>
                    </p:cNvSpPr>
                    <p:nvPr/>
                  </p:nvSpPr>
                  <p:spPr bwMode="auto">
                    <a:xfrm>
                      <a:off x="2705"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6" name="Line 265"/>
                    <p:cNvSpPr>
                      <a:spLocks noChangeShapeType="1"/>
                    </p:cNvSpPr>
                    <p:nvPr/>
                  </p:nvSpPr>
                  <p:spPr bwMode="auto">
                    <a:xfrm>
                      <a:off x="2902"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7" name="Line 266"/>
                    <p:cNvSpPr>
                      <a:spLocks noChangeShapeType="1"/>
                    </p:cNvSpPr>
                    <p:nvPr/>
                  </p:nvSpPr>
                  <p:spPr bwMode="auto">
                    <a:xfrm>
                      <a:off x="2930"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8" name="Line 267"/>
                    <p:cNvSpPr>
                      <a:spLocks noChangeShapeType="1"/>
                    </p:cNvSpPr>
                    <p:nvPr/>
                  </p:nvSpPr>
                  <p:spPr bwMode="auto">
                    <a:xfrm>
                      <a:off x="2959"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69" name="Line 268"/>
                    <p:cNvSpPr>
                      <a:spLocks noChangeShapeType="1"/>
                    </p:cNvSpPr>
                    <p:nvPr/>
                  </p:nvSpPr>
                  <p:spPr bwMode="auto">
                    <a:xfrm>
                      <a:off x="2959"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0" name="Line 269"/>
                    <p:cNvSpPr>
                      <a:spLocks noChangeShapeType="1"/>
                    </p:cNvSpPr>
                    <p:nvPr/>
                  </p:nvSpPr>
                  <p:spPr bwMode="auto">
                    <a:xfrm>
                      <a:off x="293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1" name="Line 270"/>
                    <p:cNvSpPr>
                      <a:spLocks noChangeShapeType="1"/>
                    </p:cNvSpPr>
                    <p:nvPr/>
                  </p:nvSpPr>
                  <p:spPr bwMode="auto">
                    <a:xfrm>
                      <a:off x="2985"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2" name="Line 271"/>
                    <p:cNvSpPr>
                      <a:spLocks noChangeShapeType="1"/>
                    </p:cNvSpPr>
                    <p:nvPr/>
                  </p:nvSpPr>
                  <p:spPr bwMode="auto">
                    <a:xfrm>
                      <a:off x="2985"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3" name="Line 272"/>
                    <p:cNvSpPr>
                      <a:spLocks noChangeShapeType="1"/>
                    </p:cNvSpPr>
                    <p:nvPr/>
                  </p:nvSpPr>
                  <p:spPr bwMode="auto">
                    <a:xfrm>
                      <a:off x="3014"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4" name="Line 273"/>
                    <p:cNvSpPr>
                      <a:spLocks noChangeShapeType="1"/>
                    </p:cNvSpPr>
                    <p:nvPr/>
                  </p:nvSpPr>
                  <p:spPr bwMode="auto">
                    <a:xfrm>
                      <a:off x="3042"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5" name="Line 274"/>
                    <p:cNvSpPr>
                      <a:spLocks noChangeShapeType="1"/>
                    </p:cNvSpPr>
                    <p:nvPr/>
                  </p:nvSpPr>
                  <p:spPr bwMode="auto">
                    <a:xfrm>
                      <a:off x="304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6" name="Line 275"/>
                    <p:cNvSpPr>
                      <a:spLocks noChangeShapeType="1"/>
                    </p:cNvSpPr>
                    <p:nvPr/>
                  </p:nvSpPr>
                  <p:spPr bwMode="auto">
                    <a:xfrm>
                      <a:off x="3014"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7" name="Line 276"/>
                    <p:cNvSpPr>
                      <a:spLocks noChangeShapeType="1"/>
                    </p:cNvSpPr>
                    <p:nvPr/>
                  </p:nvSpPr>
                  <p:spPr bwMode="auto">
                    <a:xfrm>
                      <a:off x="307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8" name="Line 277"/>
                    <p:cNvSpPr>
                      <a:spLocks noChangeShapeType="1"/>
                    </p:cNvSpPr>
                    <p:nvPr/>
                  </p:nvSpPr>
                  <p:spPr bwMode="auto">
                    <a:xfrm>
                      <a:off x="3126"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79" name="Line 278"/>
                    <p:cNvSpPr>
                      <a:spLocks noChangeShapeType="1"/>
                    </p:cNvSpPr>
                    <p:nvPr/>
                  </p:nvSpPr>
                  <p:spPr bwMode="auto">
                    <a:xfrm>
                      <a:off x="3098"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0" name="Line 279"/>
                    <p:cNvSpPr>
                      <a:spLocks noChangeShapeType="1"/>
                    </p:cNvSpPr>
                    <p:nvPr/>
                  </p:nvSpPr>
                  <p:spPr bwMode="auto">
                    <a:xfrm>
                      <a:off x="3070" y="3112"/>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1" name="Line 280"/>
                    <p:cNvSpPr>
                      <a:spLocks noChangeShapeType="1"/>
                    </p:cNvSpPr>
                    <p:nvPr/>
                  </p:nvSpPr>
                  <p:spPr bwMode="auto">
                    <a:xfrm>
                      <a:off x="3098"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2" name="Line 281"/>
                    <p:cNvSpPr>
                      <a:spLocks noChangeShapeType="1"/>
                    </p:cNvSpPr>
                    <p:nvPr/>
                  </p:nvSpPr>
                  <p:spPr bwMode="auto">
                    <a:xfrm>
                      <a:off x="3126"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3" name="Line 282"/>
                    <p:cNvSpPr>
                      <a:spLocks noChangeShapeType="1"/>
                    </p:cNvSpPr>
                    <p:nvPr/>
                  </p:nvSpPr>
                  <p:spPr bwMode="auto">
                    <a:xfrm>
                      <a:off x="3155"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4" name="Line 283"/>
                    <p:cNvSpPr>
                      <a:spLocks noChangeShapeType="1"/>
                    </p:cNvSpPr>
                    <p:nvPr/>
                  </p:nvSpPr>
                  <p:spPr bwMode="auto">
                    <a:xfrm>
                      <a:off x="3182"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5" name="Line 284"/>
                    <p:cNvSpPr>
                      <a:spLocks noChangeShapeType="1"/>
                    </p:cNvSpPr>
                    <p:nvPr/>
                  </p:nvSpPr>
                  <p:spPr bwMode="auto">
                    <a:xfrm>
                      <a:off x="3240"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6" name="Line 285"/>
                    <p:cNvSpPr>
                      <a:spLocks noChangeShapeType="1"/>
                    </p:cNvSpPr>
                    <p:nvPr/>
                  </p:nvSpPr>
                  <p:spPr bwMode="auto">
                    <a:xfrm>
                      <a:off x="3211"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7" name="Line 286"/>
                    <p:cNvSpPr>
                      <a:spLocks noChangeShapeType="1"/>
                    </p:cNvSpPr>
                    <p:nvPr/>
                  </p:nvSpPr>
                  <p:spPr bwMode="auto">
                    <a:xfrm>
                      <a:off x="3240" y="3112"/>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8" name="Line 287"/>
                    <p:cNvSpPr>
                      <a:spLocks noChangeShapeType="1"/>
                    </p:cNvSpPr>
                    <p:nvPr/>
                  </p:nvSpPr>
                  <p:spPr bwMode="auto">
                    <a:xfrm>
                      <a:off x="3267" y="3112"/>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89" name="Line 288"/>
                    <p:cNvSpPr>
                      <a:spLocks noChangeShapeType="1"/>
                    </p:cNvSpPr>
                    <p:nvPr/>
                  </p:nvSpPr>
                  <p:spPr bwMode="auto">
                    <a:xfrm>
                      <a:off x="3182" y="3112"/>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0" name="Line 289"/>
                    <p:cNvSpPr>
                      <a:spLocks noChangeShapeType="1"/>
                    </p:cNvSpPr>
                    <p:nvPr/>
                  </p:nvSpPr>
                  <p:spPr bwMode="auto">
                    <a:xfrm>
                      <a:off x="3211" y="315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1" name="Line 290"/>
                    <p:cNvSpPr>
                      <a:spLocks noChangeShapeType="1"/>
                    </p:cNvSpPr>
                    <p:nvPr/>
                  </p:nvSpPr>
                  <p:spPr bwMode="auto">
                    <a:xfrm>
                      <a:off x="3267" y="315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2" name="Line 291"/>
                    <p:cNvSpPr>
                      <a:spLocks noChangeShapeType="1"/>
                    </p:cNvSpPr>
                    <p:nvPr/>
                  </p:nvSpPr>
                  <p:spPr bwMode="auto">
                    <a:xfrm>
                      <a:off x="3155" y="315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3" name="Line 292"/>
                    <p:cNvSpPr>
                      <a:spLocks noChangeShapeType="1"/>
                    </p:cNvSpPr>
                    <p:nvPr/>
                  </p:nvSpPr>
                  <p:spPr bwMode="auto">
                    <a:xfrm flipV="1">
                      <a:off x="1525" y="318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4" name="Line 293"/>
                    <p:cNvSpPr>
                      <a:spLocks noChangeShapeType="1"/>
                    </p:cNvSpPr>
                    <p:nvPr/>
                  </p:nvSpPr>
                  <p:spPr bwMode="auto">
                    <a:xfrm flipV="1">
                      <a:off x="1552"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5" name="Line 294"/>
                    <p:cNvSpPr>
                      <a:spLocks noChangeShapeType="1"/>
                    </p:cNvSpPr>
                    <p:nvPr/>
                  </p:nvSpPr>
                  <p:spPr bwMode="auto">
                    <a:xfrm flipV="1">
                      <a:off x="1581"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6" name="Line 295"/>
                    <p:cNvSpPr>
                      <a:spLocks noChangeShapeType="1"/>
                    </p:cNvSpPr>
                    <p:nvPr/>
                  </p:nvSpPr>
                  <p:spPr bwMode="auto">
                    <a:xfrm flipV="1">
                      <a:off x="158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7" name="Line 296"/>
                    <p:cNvSpPr>
                      <a:spLocks noChangeShapeType="1"/>
                    </p:cNvSpPr>
                    <p:nvPr/>
                  </p:nvSpPr>
                  <p:spPr bwMode="auto">
                    <a:xfrm flipV="1">
                      <a:off x="155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8" name="Line 297"/>
                    <p:cNvSpPr>
                      <a:spLocks noChangeShapeType="1"/>
                    </p:cNvSpPr>
                    <p:nvPr/>
                  </p:nvSpPr>
                  <p:spPr bwMode="auto">
                    <a:xfrm flipV="1">
                      <a:off x="1609"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0999" name="Line 298"/>
                    <p:cNvSpPr>
                      <a:spLocks noChangeShapeType="1"/>
                    </p:cNvSpPr>
                    <p:nvPr/>
                  </p:nvSpPr>
                  <p:spPr bwMode="auto">
                    <a:xfrm flipV="1">
                      <a:off x="1665"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0" name="Line 299"/>
                    <p:cNvSpPr>
                      <a:spLocks noChangeShapeType="1"/>
                    </p:cNvSpPr>
                    <p:nvPr/>
                  </p:nvSpPr>
                  <p:spPr bwMode="auto">
                    <a:xfrm flipV="1">
                      <a:off x="163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1" name="Line 300"/>
                    <p:cNvSpPr>
                      <a:spLocks noChangeShapeType="1"/>
                    </p:cNvSpPr>
                    <p:nvPr/>
                  </p:nvSpPr>
                  <p:spPr bwMode="auto">
                    <a:xfrm flipV="1">
                      <a:off x="1609" y="3234"/>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2" name="Line 301"/>
                    <p:cNvSpPr>
                      <a:spLocks noChangeShapeType="1"/>
                    </p:cNvSpPr>
                    <p:nvPr/>
                  </p:nvSpPr>
                  <p:spPr bwMode="auto">
                    <a:xfrm flipV="1">
                      <a:off x="1636"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3" name="Line 302"/>
                    <p:cNvSpPr>
                      <a:spLocks noChangeShapeType="1"/>
                    </p:cNvSpPr>
                    <p:nvPr/>
                  </p:nvSpPr>
                  <p:spPr bwMode="auto">
                    <a:xfrm flipV="1">
                      <a:off x="1665"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4" name="Line 303"/>
                    <p:cNvSpPr>
                      <a:spLocks noChangeShapeType="1"/>
                    </p:cNvSpPr>
                    <p:nvPr/>
                  </p:nvSpPr>
                  <p:spPr bwMode="auto">
                    <a:xfrm flipV="1">
                      <a:off x="1693"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5" name="Line 304"/>
                    <p:cNvSpPr>
                      <a:spLocks noChangeShapeType="1"/>
                    </p:cNvSpPr>
                    <p:nvPr/>
                  </p:nvSpPr>
                  <p:spPr bwMode="auto">
                    <a:xfrm flipV="1">
                      <a:off x="172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6" name="Line 305"/>
                    <p:cNvSpPr>
                      <a:spLocks noChangeShapeType="1"/>
                    </p:cNvSpPr>
                    <p:nvPr/>
                  </p:nvSpPr>
                  <p:spPr bwMode="auto">
                    <a:xfrm flipV="1">
                      <a:off x="177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7" name="Line 306"/>
                    <p:cNvSpPr>
                      <a:spLocks noChangeShapeType="1"/>
                    </p:cNvSpPr>
                    <p:nvPr/>
                  </p:nvSpPr>
                  <p:spPr bwMode="auto">
                    <a:xfrm flipV="1">
                      <a:off x="1749"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8" name="Line 307"/>
                    <p:cNvSpPr>
                      <a:spLocks noChangeShapeType="1"/>
                    </p:cNvSpPr>
                    <p:nvPr/>
                  </p:nvSpPr>
                  <p:spPr bwMode="auto">
                    <a:xfrm flipV="1">
                      <a:off x="1777"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09" name="Line 308"/>
                    <p:cNvSpPr>
                      <a:spLocks noChangeShapeType="1"/>
                    </p:cNvSpPr>
                    <p:nvPr/>
                  </p:nvSpPr>
                  <p:spPr bwMode="auto">
                    <a:xfrm flipV="1">
                      <a:off x="180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0" name="Line 309"/>
                    <p:cNvSpPr>
                      <a:spLocks noChangeShapeType="1"/>
                    </p:cNvSpPr>
                    <p:nvPr/>
                  </p:nvSpPr>
                  <p:spPr bwMode="auto">
                    <a:xfrm flipV="1">
                      <a:off x="1834"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1" name="Line 310"/>
                    <p:cNvSpPr>
                      <a:spLocks noChangeShapeType="1"/>
                    </p:cNvSpPr>
                    <p:nvPr/>
                  </p:nvSpPr>
                  <p:spPr bwMode="auto">
                    <a:xfrm flipV="1">
                      <a:off x="186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2" name="Line 311"/>
                    <p:cNvSpPr>
                      <a:spLocks noChangeShapeType="1"/>
                    </p:cNvSpPr>
                    <p:nvPr/>
                  </p:nvSpPr>
                  <p:spPr bwMode="auto">
                    <a:xfrm flipV="1">
                      <a:off x="183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3" name="Line 312"/>
                    <p:cNvSpPr>
                      <a:spLocks noChangeShapeType="1"/>
                    </p:cNvSpPr>
                    <p:nvPr/>
                  </p:nvSpPr>
                  <p:spPr bwMode="auto">
                    <a:xfrm flipV="1">
                      <a:off x="1721"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4" name="Line 313"/>
                    <p:cNvSpPr>
                      <a:spLocks noChangeShapeType="1"/>
                    </p:cNvSpPr>
                    <p:nvPr/>
                  </p:nvSpPr>
                  <p:spPr bwMode="auto">
                    <a:xfrm flipV="1">
                      <a:off x="1749"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5" name="Line 314"/>
                    <p:cNvSpPr>
                      <a:spLocks noChangeShapeType="1"/>
                    </p:cNvSpPr>
                    <p:nvPr/>
                  </p:nvSpPr>
                  <p:spPr bwMode="auto">
                    <a:xfrm flipV="1">
                      <a:off x="1806"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6" name="Line 315"/>
                    <p:cNvSpPr>
                      <a:spLocks noChangeShapeType="1"/>
                    </p:cNvSpPr>
                    <p:nvPr/>
                  </p:nvSpPr>
                  <p:spPr bwMode="auto">
                    <a:xfrm flipV="1">
                      <a:off x="1862"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7" name="Line 316"/>
                    <p:cNvSpPr>
                      <a:spLocks noChangeShapeType="1"/>
                    </p:cNvSpPr>
                    <p:nvPr/>
                  </p:nvSpPr>
                  <p:spPr bwMode="auto">
                    <a:xfrm flipV="1">
                      <a:off x="189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8" name="Line 317"/>
                    <p:cNvSpPr>
                      <a:spLocks noChangeShapeType="1"/>
                    </p:cNvSpPr>
                    <p:nvPr/>
                  </p:nvSpPr>
                  <p:spPr bwMode="auto">
                    <a:xfrm flipV="1">
                      <a:off x="1693"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19" name="Line 318"/>
                    <p:cNvSpPr>
                      <a:spLocks noChangeShapeType="1"/>
                    </p:cNvSpPr>
                    <p:nvPr/>
                  </p:nvSpPr>
                  <p:spPr bwMode="auto">
                    <a:xfrm flipV="1">
                      <a:off x="1890"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0" name="Line 319"/>
                    <p:cNvSpPr>
                      <a:spLocks noChangeShapeType="1"/>
                    </p:cNvSpPr>
                    <p:nvPr/>
                  </p:nvSpPr>
                  <p:spPr bwMode="auto">
                    <a:xfrm flipV="1">
                      <a:off x="1918"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1" name="Line 320"/>
                    <p:cNvSpPr>
                      <a:spLocks noChangeShapeType="1"/>
                    </p:cNvSpPr>
                    <p:nvPr/>
                  </p:nvSpPr>
                  <p:spPr bwMode="auto">
                    <a:xfrm flipV="1">
                      <a:off x="1946"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2" name="Line 321"/>
                    <p:cNvSpPr>
                      <a:spLocks noChangeShapeType="1"/>
                    </p:cNvSpPr>
                    <p:nvPr/>
                  </p:nvSpPr>
                  <p:spPr bwMode="auto">
                    <a:xfrm flipV="1">
                      <a:off x="194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3" name="Line 322"/>
                    <p:cNvSpPr>
                      <a:spLocks noChangeShapeType="1"/>
                    </p:cNvSpPr>
                    <p:nvPr/>
                  </p:nvSpPr>
                  <p:spPr bwMode="auto">
                    <a:xfrm flipV="1">
                      <a:off x="1918"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4" name="Line 323"/>
                    <p:cNvSpPr>
                      <a:spLocks noChangeShapeType="1"/>
                    </p:cNvSpPr>
                    <p:nvPr/>
                  </p:nvSpPr>
                  <p:spPr bwMode="auto">
                    <a:xfrm flipV="1">
                      <a:off x="1974"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5" name="Line 324"/>
                    <p:cNvSpPr>
                      <a:spLocks noChangeShapeType="1"/>
                    </p:cNvSpPr>
                    <p:nvPr/>
                  </p:nvSpPr>
                  <p:spPr bwMode="auto">
                    <a:xfrm flipV="1">
                      <a:off x="197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6" name="Line 325"/>
                    <p:cNvSpPr>
                      <a:spLocks noChangeShapeType="1"/>
                    </p:cNvSpPr>
                    <p:nvPr/>
                  </p:nvSpPr>
                  <p:spPr bwMode="auto">
                    <a:xfrm flipV="1">
                      <a:off x="2002"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7" name="Line 326"/>
                    <p:cNvSpPr>
                      <a:spLocks noChangeShapeType="1"/>
                    </p:cNvSpPr>
                    <p:nvPr/>
                  </p:nvSpPr>
                  <p:spPr bwMode="auto">
                    <a:xfrm flipV="1">
                      <a:off x="2030"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8" name="Line 327"/>
                    <p:cNvSpPr>
                      <a:spLocks noChangeShapeType="1"/>
                    </p:cNvSpPr>
                    <p:nvPr/>
                  </p:nvSpPr>
                  <p:spPr bwMode="auto">
                    <a:xfrm flipV="1">
                      <a:off x="203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29" name="Line 328"/>
                    <p:cNvSpPr>
                      <a:spLocks noChangeShapeType="1"/>
                    </p:cNvSpPr>
                    <p:nvPr/>
                  </p:nvSpPr>
                  <p:spPr bwMode="auto">
                    <a:xfrm flipV="1">
                      <a:off x="200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0" name="Line 329"/>
                    <p:cNvSpPr>
                      <a:spLocks noChangeShapeType="1"/>
                    </p:cNvSpPr>
                    <p:nvPr/>
                  </p:nvSpPr>
                  <p:spPr bwMode="auto">
                    <a:xfrm flipV="1">
                      <a:off x="2058"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1" name="Line 330"/>
                    <p:cNvSpPr>
                      <a:spLocks noChangeShapeType="1"/>
                    </p:cNvSpPr>
                    <p:nvPr/>
                  </p:nvSpPr>
                  <p:spPr bwMode="auto">
                    <a:xfrm flipV="1">
                      <a:off x="211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2" name="Line 331"/>
                    <p:cNvSpPr>
                      <a:spLocks noChangeShapeType="1"/>
                    </p:cNvSpPr>
                    <p:nvPr/>
                  </p:nvSpPr>
                  <p:spPr bwMode="auto">
                    <a:xfrm flipV="1">
                      <a:off x="208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3" name="Line 332"/>
                    <p:cNvSpPr>
                      <a:spLocks noChangeShapeType="1"/>
                    </p:cNvSpPr>
                    <p:nvPr/>
                  </p:nvSpPr>
                  <p:spPr bwMode="auto">
                    <a:xfrm flipV="1">
                      <a:off x="2058"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4" name="Line 333"/>
                    <p:cNvSpPr>
                      <a:spLocks noChangeShapeType="1"/>
                    </p:cNvSpPr>
                    <p:nvPr/>
                  </p:nvSpPr>
                  <p:spPr bwMode="auto">
                    <a:xfrm flipV="1">
                      <a:off x="2086"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5" name="Line 334"/>
                    <p:cNvSpPr>
                      <a:spLocks noChangeShapeType="1"/>
                    </p:cNvSpPr>
                    <p:nvPr/>
                  </p:nvSpPr>
                  <p:spPr bwMode="auto">
                    <a:xfrm flipV="1">
                      <a:off x="2114"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6" name="Line 335"/>
                    <p:cNvSpPr>
                      <a:spLocks noChangeShapeType="1"/>
                    </p:cNvSpPr>
                    <p:nvPr/>
                  </p:nvSpPr>
                  <p:spPr bwMode="auto">
                    <a:xfrm flipV="1">
                      <a:off x="2143"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7" name="Line 336"/>
                    <p:cNvSpPr>
                      <a:spLocks noChangeShapeType="1"/>
                    </p:cNvSpPr>
                    <p:nvPr/>
                  </p:nvSpPr>
                  <p:spPr bwMode="auto">
                    <a:xfrm flipV="1">
                      <a:off x="217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8" name="Line 337"/>
                    <p:cNvSpPr>
                      <a:spLocks noChangeShapeType="1"/>
                    </p:cNvSpPr>
                    <p:nvPr/>
                  </p:nvSpPr>
                  <p:spPr bwMode="auto">
                    <a:xfrm flipV="1">
                      <a:off x="222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39" name="Line 338"/>
                    <p:cNvSpPr>
                      <a:spLocks noChangeShapeType="1"/>
                    </p:cNvSpPr>
                    <p:nvPr/>
                  </p:nvSpPr>
                  <p:spPr bwMode="auto">
                    <a:xfrm flipV="1">
                      <a:off x="220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0" name="Line 339"/>
                    <p:cNvSpPr>
                      <a:spLocks noChangeShapeType="1"/>
                    </p:cNvSpPr>
                    <p:nvPr/>
                  </p:nvSpPr>
                  <p:spPr bwMode="auto">
                    <a:xfrm flipV="1">
                      <a:off x="2227"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1" name="Line 340"/>
                    <p:cNvSpPr>
                      <a:spLocks noChangeShapeType="1"/>
                    </p:cNvSpPr>
                    <p:nvPr/>
                  </p:nvSpPr>
                  <p:spPr bwMode="auto">
                    <a:xfrm flipV="1">
                      <a:off x="225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2" name="Line 341"/>
                    <p:cNvSpPr>
                      <a:spLocks noChangeShapeType="1"/>
                    </p:cNvSpPr>
                    <p:nvPr/>
                  </p:nvSpPr>
                  <p:spPr bwMode="auto">
                    <a:xfrm flipV="1">
                      <a:off x="2284"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3" name="Line 342"/>
                    <p:cNvSpPr>
                      <a:spLocks noChangeShapeType="1"/>
                    </p:cNvSpPr>
                    <p:nvPr/>
                  </p:nvSpPr>
                  <p:spPr bwMode="auto">
                    <a:xfrm flipV="1">
                      <a:off x="231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4" name="Line 343"/>
                    <p:cNvSpPr>
                      <a:spLocks noChangeShapeType="1"/>
                    </p:cNvSpPr>
                    <p:nvPr/>
                  </p:nvSpPr>
                  <p:spPr bwMode="auto">
                    <a:xfrm flipV="1">
                      <a:off x="228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5" name="Line 344"/>
                    <p:cNvSpPr>
                      <a:spLocks noChangeShapeType="1"/>
                    </p:cNvSpPr>
                    <p:nvPr/>
                  </p:nvSpPr>
                  <p:spPr bwMode="auto">
                    <a:xfrm flipV="1">
                      <a:off x="2171"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6" name="Line 345"/>
                    <p:cNvSpPr>
                      <a:spLocks noChangeShapeType="1"/>
                    </p:cNvSpPr>
                    <p:nvPr/>
                  </p:nvSpPr>
                  <p:spPr bwMode="auto">
                    <a:xfrm flipV="1">
                      <a:off x="2200" y="318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7" name="Line 346"/>
                    <p:cNvSpPr>
                      <a:spLocks noChangeShapeType="1"/>
                    </p:cNvSpPr>
                    <p:nvPr/>
                  </p:nvSpPr>
                  <p:spPr bwMode="auto">
                    <a:xfrm flipV="1">
                      <a:off x="2256"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8" name="Line 347"/>
                    <p:cNvSpPr>
                      <a:spLocks noChangeShapeType="1"/>
                    </p:cNvSpPr>
                    <p:nvPr/>
                  </p:nvSpPr>
                  <p:spPr bwMode="auto">
                    <a:xfrm flipV="1">
                      <a:off x="2312"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49" name="Line 348"/>
                    <p:cNvSpPr>
                      <a:spLocks noChangeShapeType="1"/>
                    </p:cNvSpPr>
                    <p:nvPr/>
                  </p:nvSpPr>
                  <p:spPr bwMode="auto">
                    <a:xfrm flipV="1">
                      <a:off x="234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0" name="Line 349"/>
                    <p:cNvSpPr>
                      <a:spLocks noChangeShapeType="1"/>
                    </p:cNvSpPr>
                    <p:nvPr/>
                  </p:nvSpPr>
                  <p:spPr bwMode="auto">
                    <a:xfrm flipV="1">
                      <a:off x="2143"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1" name="Line 350"/>
                    <p:cNvSpPr>
                      <a:spLocks noChangeShapeType="1"/>
                    </p:cNvSpPr>
                    <p:nvPr/>
                  </p:nvSpPr>
                  <p:spPr bwMode="auto">
                    <a:xfrm flipV="1">
                      <a:off x="2340"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2" name="Line 351"/>
                    <p:cNvSpPr>
                      <a:spLocks noChangeShapeType="1"/>
                    </p:cNvSpPr>
                    <p:nvPr/>
                  </p:nvSpPr>
                  <p:spPr bwMode="auto">
                    <a:xfrm flipV="1">
                      <a:off x="2368"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3" name="Line 352"/>
                    <p:cNvSpPr>
                      <a:spLocks noChangeShapeType="1"/>
                    </p:cNvSpPr>
                    <p:nvPr/>
                  </p:nvSpPr>
                  <p:spPr bwMode="auto">
                    <a:xfrm flipV="1">
                      <a:off x="2397" y="3234"/>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4" name="Line 353"/>
                    <p:cNvSpPr>
                      <a:spLocks noChangeShapeType="1"/>
                    </p:cNvSpPr>
                    <p:nvPr/>
                  </p:nvSpPr>
                  <p:spPr bwMode="auto">
                    <a:xfrm flipV="1">
                      <a:off x="239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5" name="Line 354"/>
                    <p:cNvSpPr>
                      <a:spLocks noChangeShapeType="1"/>
                    </p:cNvSpPr>
                    <p:nvPr/>
                  </p:nvSpPr>
                  <p:spPr bwMode="auto">
                    <a:xfrm flipV="1">
                      <a:off x="2368"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6" name="Line 355"/>
                    <p:cNvSpPr>
                      <a:spLocks noChangeShapeType="1"/>
                    </p:cNvSpPr>
                    <p:nvPr/>
                  </p:nvSpPr>
                  <p:spPr bwMode="auto">
                    <a:xfrm flipV="1">
                      <a:off x="2424"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7" name="Line 356"/>
                    <p:cNvSpPr>
                      <a:spLocks noChangeShapeType="1"/>
                    </p:cNvSpPr>
                    <p:nvPr/>
                  </p:nvSpPr>
                  <p:spPr bwMode="auto">
                    <a:xfrm flipV="1">
                      <a:off x="242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8" name="Line 357"/>
                    <p:cNvSpPr>
                      <a:spLocks noChangeShapeType="1"/>
                    </p:cNvSpPr>
                    <p:nvPr/>
                  </p:nvSpPr>
                  <p:spPr bwMode="auto">
                    <a:xfrm flipV="1">
                      <a:off x="2453"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59" name="Line 358"/>
                    <p:cNvSpPr>
                      <a:spLocks noChangeShapeType="1"/>
                    </p:cNvSpPr>
                    <p:nvPr/>
                  </p:nvSpPr>
                  <p:spPr bwMode="auto">
                    <a:xfrm flipV="1">
                      <a:off x="2481"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0" name="Line 359"/>
                    <p:cNvSpPr>
                      <a:spLocks noChangeShapeType="1"/>
                    </p:cNvSpPr>
                    <p:nvPr/>
                  </p:nvSpPr>
                  <p:spPr bwMode="auto">
                    <a:xfrm flipV="1">
                      <a:off x="248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1" name="Line 360"/>
                    <p:cNvSpPr>
                      <a:spLocks noChangeShapeType="1"/>
                    </p:cNvSpPr>
                    <p:nvPr/>
                  </p:nvSpPr>
                  <p:spPr bwMode="auto">
                    <a:xfrm flipV="1">
                      <a:off x="2453"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2" name="Line 361"/>
                    <p:cNvSpPr>
                      <a:spLocks noChangeShapeType="1"/>
                    </p:cNvSpPr>
                    <p:nvPr/>
                  </p:nvSpPr>
                  <p:spPr bwMode="auto">
                    <a:xfrm flipV="1">
                      <a:off x="2509"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3" name="Line 362"/>
                    <p:cNvSpPr>
                      <a:spLocks noChangeShapeType="1"/>
                    </p:cNvSpPr>
                    <p:nvPr/>
                  </p:nvSpPr>
                  <p:spPr bwMode="auto">
                    <a:xfrm flipV="1">
                      <a:off x="253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4" name="Line 363"/>
                    <p:cNvSpPr>
                      <a:spLocks noChangeShapeType="1"/>
                    </p:cNvSpPr>
                    <p:nvPr/>
                  </p:nvSpPr>
                  <p:spPr bwMode="auto">
                    <a:xfrm flipV="1">
                      <a:off x="2509"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5" name="Line 364"/>
                    <p:cNvSpPr>
                      <a:spLocks noChangeShapeType="1"/>
                    </p:cNvSpPr>
                    <p:nvPr/>
                  </p:nvSpPr>
                  <p:spPr bwMode="auto">
                    <a:xfrm flipV="1">
                      <a:off x="2537"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6" name="Line 365"/>
                    <p:cNvSpPr>
                      <a:spLocks noChangeShapeType="1"/>
                    </p:cNvSpPr>
                    <p:nvPr/>
                  </p:nvSpPr>
                  <p:spPr bwMode="auto">
                    <a:xfrm flipV="1">
                      <a:off x="2564"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7" name="Line 366"/>
                    <p:cNvSpPr>
                      <a:spLocks noChangeShapeType="1"/>
                    </p:cNvSpPr>
                    <p:nvPr/>
                  </p:nvSpPr>
                  <p:spPr bwMode="auto">
                    <a:xfrm flipV="1">
                      <a:off x="2593"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8" name="Line 367"/>
                    <p:cNvSpPr>
                      <a:spLocks noChangeShapeType="1"/>
                    </p:cNvSpPr>
                    <p:nvPr/>
                  </p:nvSpPr>
                  <p:spPr bwMode="auto">
                    <a:xfrm flipV="1">
                      <a:off x="2593"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69" name="Line 368"/>
                    <p:cNvSpPr>
                      <a:spLocks noChangeShapeType="1"/>
                    </p:cNvSpPr>
                    <p:nvPr/>
                  </p:nvSpPr>
                  <p:spPr bwMode="auto">
                    <a:xfrm flipV="1">
                      <a:off x="256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0" name="Line 369"/>
                    <p:cNvSpPr>
                      <a:spLocks noChangeShapeType="1"/>
                    </p:cNvSpPr>
                    <p:nvPr/>
                  </p:nvSpPr>
                  <p:spPr bwMode="auto">
                    <a:xfrm flipV="1">
                      <a:off x="262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1" name="Line 370"/>
                    <p:cNvSpPr>
                      <a:spLocks noChangeShapeType="1"/>
                    </p:cNvSpPr>
                    <p:nvPr/>
                  </p:nvSpPr>
                  <p:spPr bwMode="auto">
                    <a:xfrm flipV="1">
                      <a:off x="267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2" name="Line 371"/>
                    <p:cNvSpPr>
                      <a:spLocks noChangeShapeType="1"/>
                    </p:cNvSpPr>
                    <p:nvPr/>
                  </p:nvSpPr>
                  <p:spPr bwMode="auto">
                    <a:xfrm flipV="1">
                      <a:off x="2649"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3" name="Line 372"/>
                    <p:cNvSpPr>
                      <a:spLocks noChangeShapeType="1"/>
                    </p:cNvSpPr>
                    <p:nvPr/>
                  </p:nvSpPr>
                  <p:spPr bwMode="auto">
                    <a:xfrm flipV="1">
                      <a:off x="2621"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4" name="Line 373"/>
                    <p:cNvSpPr>
                      <a:spLocks noChangeShapeType="1"/>
                    </p:cNvSpPr>
                    <p:nvPr/>
                  </p:nvSpPr>
                  <p:spPr bwMode="auto">
                    <a:xfrm flipV="1">
                      <a:off x="2649"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5" name="Line 374"/>
                    <p:cNvSpPr>
                      <a:spLocks noChangeShapeType="1"/>
                    </p:cNvSpPr>
                    <p:nvPr/>
                  </p:nvSpPr>
                  <p:spPr bwMode="auto">
                    <a:xfrm flipV="1">
                      <a:off x="2677"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6" name="Line 375"/>
                    <p:cNvSpPr>
                      <a:spLocks noChangeShapeType="1"/>
                    </p:cNvSpPr>
                    <p:nvPr/>
                  </p:nvSpPr>
                  <p:spPr bwMode="auto">
                    <a:xfrm flipV="1">
                      <a:off x="2705"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7" name="Line 376"/>
                    <p:cNvSpPr>
                      <a:spLocks noChangeShapeType="1"/>
                    </p:cNvSpPr>
                    <p:nvPr/>
                  </p:nvSpPr>
                  <p:spPr bwMode="auto">
                    <a:xfrm flipV="1">
                      <a:off x="2733"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8" name="Line 377"/>
                    <p:cNvSpPr>
                      <a:spLocks noChangeShapeType="1"/>
                    </p:cNvSpPr>
                    <p:nvPr/>
                  </p:nvSpPr>
                  <p:spPr bwMode="auto">
                    <a:xfrm flipV="1">
                      <a:off x="279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79" name="Line 378"/>
                    <p:cNvSpPr>
                      <a:spLocks noChangeShapeType="1"/>
                    </p:cNvSpPr>
                    <p:nvPr/>
                  </p:nvSpPr>
                  <p:spPr bwMode="auto">
                    <a:xfrm flipV="1">
                      <a:off x="276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0" name="Line 379"/>
                    <p:cNvSpPr>
                      <a:spLocks noChangeShapeType="1"/>
                    </p:cNvSpPr>
                    <p:nvPr/>
                  </p:nvSpPr>
                  <p:spPr bwMode="auto">
                    <a:xfrm flipV="1">
                      <a:off x="2790"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1" name="Line 380"/>
                    <p:cNvSpPr>
                      <a:spLocks noChangeShapeType="1"/>
                    </p:cNvSpPr>
                    <p:nvPr/>
                  </p:nvSpPr>
                  <p:spPr bwMode="auto">
                    <a:xfrm flipV="1">
                      <a:off x="2818"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2" name="Line 381"/>
                    <p:cNvSpPr>
                      <a:spLocks noChangeShapeType="1"/>
                    </p:cNvSpPr>
                    <p:nvPr/>
                  </p:nvSpPr>
                  <p:spPr bwMode="auto">
                    <a:xfrm flipV="1">
                      <a:off x="2846"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3" name="Line 382"/>
                    <p:cNvSpPr>
                      <a:spLocks noChangeShapeType="1"/>
                    </p:cNvSpPr>
                    <p:nvPr/>
                  </p:nvSpPr>
                  <p:spPr bwMode="auto">
                    <a:xfrm flipV="1">
                      <a:off x="287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4" name="Line 383"/>
                    <p:cNvSpPr>
                      <a:spLocks noChangeShapeType="1"/>
                    </p:cNvSpPr>
                    <p:nvPr/>
                  </p:nvSpPr>
                  <p:spPr bwMode="auto">
                    <a:xfrm flipV="1">
                      <a:off x="284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5" name="Line 384"/>
                    <p:cNvSpPr>
                      <a:spLocks noChangeShapeType="1"/>
                    </p:cNvSpPr>
                    <p:nvPr/>
                  </p:nvSpPr>
                  <p:spPr bwMode="auto">
                    <a:xfrm flipV="1">
                      <a:off x="2733"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6" name="Line 385"/>
                    <p:cNvSpPr>
                      <a:spLocks noChangeShapeType="1"/>
                    </p:cNvSpPr>
                    <p:nvPr/>
                  </p:nvSpPr>
                  <p:spPr bwMode="auto">
                    <a:xfrm flipV="1">
                      <a:off x="2761"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7" name="Line 386"/>
                    <p:cNvSpPr>
                      <a:spLocks noChangeShapeType="1"/>
                    </p:cNvSpPr>
                    <p:nvPr/>
                  </p:nvSpPr>
                  <p:spPr bwMode="auto">
                    <a:xfrm flipV="1">
                      <a:off x="2818"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8" name="Line 387"/>
                    <p:cNvSpPr>
                      <a:spLocks noChangeShapeType="1"/>
                    </p:cNvSpPr>
                    <p:nvPr/>
                  </p:nvSpPr>
                  <p:spPr bwMode="auto">
                    <a:xfrm flipV="1">
                      <a:off x="2874"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89" name="Line 388"/>
                    <p:cNvSpPr>
                      <a:spLocks noChangeShapeType="1"/>
                    </p:cNvSpPr>
                    <p:nvPr/>
                  </p:nvSpPr>
                  <p:spPr bwMode="auto">
                    <a:xfrm flipV="1">
                      <a:off x="290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0" name="Line 389"/>
                    <p:cNvSpPr>
                      <a:spLocks noChangeShapeType="1"/>
                    </p:cNvSpPr>
                    <p:nvPr/>
                  </p:nvSpPr>
                  <p:spPr bwMode="auto">
                    <a:xfrm flipV="1">
                      <a:off x="2705"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1" name="Line 390"/>
                    <p:cNvSpPr>
                      <a:spLocks noChangeShapeType="1"/>
                    </p:cNvSpPr>
                    <p:nvPr/>
                  </p:nvSpPr>
                  <p:spPr bwMode="auto">
                    <a:xfrm flipV="1">
                      <a:off x="2902"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2" name="Line 391"/>
                    <p:cNvSpPr>
                      <a:spLocks noChangeShapeType="1"/>
                    </p:cNvSpPr>
                    <p:nvPr/>
                  </p:nvSpPr>
                  <p:spPr bwMode="auto">
                    <a:xfrm flipV="1">
                      <a:off x="2930"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3" name="Line 392"/>
                    <p:cNvSpPr>
                      <a:spLocks noChangeShapeType="1"/>
                    </p:cNvSpPr>
                    <p:nvPr/>
                  </p:nvSpPr>
                  <p:spPr bwMode="auto">
                    <a:xfrm flipV="1">
                      <a:off x="2959"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4" name="Line 393"/>
                    <p:cNvSpPr>
                      <a:spLocks noChangeShapeType="1"/>
                    </p:cNvSpPr>
                    <p:nvPr/>
                  </p:nvSpPr>
                  <p:spPr bwMode="auto">
                    <a:xfrm flipV="1">
                      <a:off x="2959"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5" name="Line 394"/>
                    <p:cNvSpPr>
                      <a:spLocks noChangeShapeType="1"/>
                    </p:cNvSpPr>
                    <p:nvPr/>
                  </p:nvSpPr>
                  <p:spPr bwMode="auto">
                    <a:xfrm flipV="1">
                      <a:off x="293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6" name="Line 395"/>
                    <p:cNvSpPr>
                      <a:spLocks noChangeShapeType="1"/>
                    </p:cNvSpPr>
                    <p:nvPr/>
                  </p:nvSpPr>
                  <p:spPr bwMode="auto">
                    <a:xfrm flipV="1">
                      <a:off x="2985"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7" name="Line 396"/>
                    <p:cNvSpPr>
                      <a:spLocks noChangeShapeType="1"/>
                    </p:cNvSpPr>
                    <p:nvPr/>
                  </p:nvSpPr>
                  <p:spPr bwMode="auto">
                    <a:xfrm flipV="1">
                      <a:off x="2985"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8" name="Line 397"/>
                    <p:cNvSpPr>
                      <a:spLocks noChangeShapeType="1"/>
                    </p:cNvSpPr>
                    <p:nvPr/>
                  </p:nvSpPr>
                  <p:spPr bwMode="auto">
                    <a:xfrm flipV="1">
                      <a:off x="3014"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099" name="Line 398"/>
                    <p:cNvSpPr>
                      <a:spLocks noChangeShapeType="1"/>
                    </p:cNvSpPr>
                    <p:nvPr/>
                  </p:nvSpPr>
                  <p:spPr bwMode="auto">
                    <a:xfrm flipV="1">
                      <a:off x="3042"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0" name="Line 399"/>
                    <p:cNvSpPr>
                      <a:spLocks noChangeShapeType="1"/>
                    </p:cNvSpPr>
                    <p:nvPr/>
                  </p:nvSpPr>
                  <p:spPr bwMode="auto">
                    <a:xfrm flipV="1">
                      <a:off x="304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1" name="Line 400"/>
                    <p:cNvSpPr>
                      <a:spLocks noChangeShapeType="1"/>
                    </p:cNvSpPr>
                    <p:nvPr/>
                  </p:nvSpPr>
                  <p:spPr bwMode="auto">
                    <a:xfrm flipV="1">
                      <a:off x="3014"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2" name="Line 401"/>
                    <p:cNvSpPr>
                      <a:spLocks noChangeShapeType="1"/>
                    </p:cNvSpPr>
                    <p:nvPr/>
                  </p:nvSpPr>
                  <p:spPr bwMode="auto">
                    <a:xfrm flipV="1">
                      <a:off x="307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3" name="Line 402"/>
                    <p:cNvSpPr>
                      <a:spLocks noChangeShapeType="1"/>
                    </p:cNvSpPr>
                    <p:nvPr/>
                  </p:nvSpPr>
                  <p:spPr bwMode="auto">
                    <a:xfrm flipV="1">
                      <a:off x="3126"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4" name="Line 403"/>
                    <p:cNvSpPr>
                      <a:spLocks noChangeShapeType="1"/>
                    </p:cNvSpPr>
                    <p:nvPr/>
                  </p:nvSpPr>
                  <p:spPr bwMode="auto">
                    <a:xfrm flipV="1">
                      <a:off x="3098"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5" name="Line 404"/>
                    <p:cNvSpPr>
                      <a:spLocks noChangeShapeType="1"/>
                    </p:cNvSpPr>
                    <p:nvPr/>
                  </p:nvSpPr>
                  <p:spPr bwMode="auto">
                    <a:xfrm flipV="1">
                      <a:off x="3070" y="3234"/>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6" name="Line 405"/>
                    <p:cNvSpPr>
                      <a:spLocks noChangeShapeType="1"/>
                    </p:cNvSpPr>
                    <p:nvPr/>
                  </p:nvSpPr>
                  <p:spPr bwMode="auto">
                    <a:xfrm flipV="1">
                      <a:off x="3098"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7" name="Line 406"/>
                    <p:cNvSpPr>
                      <a:spLocks noChangeShapeType="1"/>
                    </p:cNvSpPr>
                    <p:nvPr/>
                  </p:nvSpPr>
                  <p:spPr bwMode="auto">
                    <a:xfrm flipV="1">
                      <a:off x="3126"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8" name="Line 407"/>
                    <p:cNvSpPr>
                      <a:spLocks noChangeShapeType="1"/>
                    </p:cNvSpPr>
                    <p:nvPr/>
                  </p:nvSpPr>
                  <p:spPr bwMode="auto">
                    <a:xfrm flipV="1">
                      <a:off x="3155"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09" name="Line 408"/>
                    <p:cNvSpPr>
                      <a:spLocks noChangeShapeType="1"/>
                    </p:cNvSpPr>
                    <p:nvPr/>
                  </p:nvSpPr>
                  <p:spPr bwMode="auto">
                    <a:xfrm flipV="1">
                      <a:off x="3182"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0" name="Line 409"/>
                    <p:cNvSpPr>
                      <a:spLocks noChangeShapeType="1"/>
                    </p:cNvSpPr>
                    <p:nvPr/>
                  </p:nvSpPr>
                  <p:spPr bwMode="auto">
                    <a:xfrm flipV="1">
                      <a:off x="3240"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1" name="Line 410"/>
                    <p:cNvSpPr>
                      <a:spLocks noChangeShapeType="1"/>
                    </p:cNvSpPr>
                    <p:nvPr/>
                  </p:nvSpPr>
                  <p:spPr bwMode="auto">
                    <a:xfrm flipV="1">
                      <a:off x="3211"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2" name="Line 411"/>
                    <p:cNvSpPr>
                      <a:spLocks noChangeShapeType="1"/>
                    </p:cNvSpPr>
                    <p:nvPr/>
                  </p:nvSpPr>
                  <p:spPr bwMode="auto">
                    <a:xfrm flipV="1">
                      <a:off x="3240" y="3234"/>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3" name="Line 412"/>
                    <p:cNvSpPr>
                      <a:spLocks noChangeShapeType="1"/>
                    </p:cNvSpPr>
                    <p:nvPr/>
                  </p:nvSpPr>
                  <p:spPr bwMode="auto">
                    <a:xfrm flipV="1">
                      <a:off x="3267" y="3188"/>
                      <a:ext cx="0" cy="4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4" name="Line 413"/>
                    <p:cNvSpPr>
                      <a:spLocks noChangeShapeType="1"/>
                    </p:cNvSpPr>
                    <p:nvPr/>
                  </p:nvSpPr>
                  <p:spPr bwMode="auto">
                    <a:xfrm flipV="1">
                      <a:off x="3182" y="3234"/>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5" name="Line 414"/>
                    <p:cNvSpPr>
                      <a:spLocks noChangeShapeType="1"/>
                    </p:cNvSpPr>
                    <p:nvPr/>
                  </p:nvSpPr>
                  <p:spPr bwMode="auto">
                    <a:xfrm flipV="1">
                      <a:off x="3211" y="3188"/>
                      <a:ext cx="29"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6" name="Line 415"/>
                    <p:cNvSpPr>
                      <a:spLocks noChangeShapeType="1"/>
                    </p:cNvSpPr>
                    <p:nvPr/>
                  </p:nvSpPr>
                  <p:spPr bwMode="auto">
                    <a:xfrm flipV="1">
                      <a:off x="3267" y="3188"/>
                      <a:ext cx="2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7" name="Line 416"/>
                    <p:cNvSpPr>
                      <a:spLocks noChangeShapeType="1"/>
                    </p:cNvSpPr>
                    <p:nvPr/>
                  </p:nvSpPr>
                  <p:spPr bwMode="auto">
                    <a:xfrm flipV="1">
                      <a:off x="3155" y="3188"/>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8" name="Line 417"/>
                    <p:cNvSpPr>
                      <a:spLocks noChangeShapeType="1"/>
                    </p:cNvSpPr>
                    <p:nvPr/>
                  </p:nvSpPr>
                  <p:spPr bwMode="auto">
                    <a:xfrm rot="5400000">
                      <a:off x="1512" y="3172"/>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1119" name="Line 418"/>
                    <p:cNvSpPr>
                      <a:spLocks noChangeShapeType="1"/>
                    </p:cNvSpPr>
                    <p:nvPr/>
                  </p:nvSpPr>
                  <p:spPr bwMode="auto">
                    <a:xfrm rot="5400000">
                      <a:off x="3282" y="3172"/>
                      <a:ext cx="2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horz" wrap="square" lIns="91440" tIns="45720" rIns="91440" bIns="45720" numCol="1" anchor="ctr" anchorCtr="0" compatLnSpc="1">
                      <a:prstTxWarp prst="textNoShape">
                        <a:avLst/>
                      </a:prstTxWarp>
                    </a:bodyPr>
                    <a:lstStyle/>
                    <a:p>
                      <a:endParaRPr lang="zh-CN" altLang="en-US" sz="2000">
                        <a:solidFill>
                          <a:srgbClr val="002060"/>
                        </a:solidFill>
                      </a:endParaRPr>
                    </a:p>
                  </p:txBody>
                </p:sp>
              </p:grpSp>
            </p:grpSp>
          </p:grpSp>
        </p:grpSp>
        <p:sp>
          <p:nvSpPr>
            <p:cNvPr id="31270" name="矩形 31269"/>
            <p:cNvSpPr/>
            <p:nvPr/>
          </p:nvSpPr>
          <p:spPr>
            <a:xfrm>
              <a:off x="3375198" y="2929299"/>
              <a:ext cx="2393604" cy="400110"/>
            </a:xfrm>
            <a:prstGeom prst="rect">
              <a:avLst/>
            </a:prstGeom>
          </p:spPr>
          <p:txBody>
            <a:bodyPr wrap="none">
              <a:spAutoFit/>
            </a:bodyPr>
            <a:lstStyle/>
            <a:p>
              <a:pPr algn="ctr"/>
              <a:r>
                <a:rPr lang="en-US" altLang="zh-CN" sz="2000" dirty="0">
                  <a:latin typeface="Times New Roman" pitchFamily="18" charset="0"/>
                  <a:ea typeface="黑体" pitchFamily="49" charset="-122"/>
                  <a:cs typeface="Times New Roman" pitchFamily="18" charset="0"/>
                </a:rPr>
                <a:t>ISA</a:t>
              </a:r>
              <a:r>
                <a:rPr lang="zh-CN" altLang="zh-CN" sz="2000" dirty="0">
                  <a:latin typeface="Times New Roman" pitchFamily="18" charset="0"/>
                  <a:ea typeface="黑体" pitchFamily="49" charset="-122"/>
                  <a:cs typeface="Times New Roman" pitchFamily="18" charset="0"/>
                </a:rPr>
                <a:t>总</a:t>
              </a:r>
              <a:r>
                <a:rPr lang="zh-CN" altLang="zh-CN" sz="2000" dirty="0" smtClean="0">
                  <a:latin typeface="Times New Roman" pitchFamily="18" charset="0"/>
                  <a:ea typeface="黑体" pitchFamily="49" charset="-122"/>
                  <a:cs typeface="Times New Roman" pitchFamily="18" charset="0"/>
                </a:rPr>
                <a:t>线插槽</a:t>
              </a:r>
              <a:r>
                <a:rPr lang="zh-CN" altLang="en-US" sz="2000" dirty="0">
                  <a:latin typeface="Times New Roman" pitchFamily="18" charset="0"/>
                  <a:ea typeface="黑体" pitchFamily="49" charset="-122"/>
                  <a:cs typeface="Times New Roman" pitchFamily="18" charset="0"/>
                </a:rPr>
                <a:t>示</a:t>
              </a:r>
              <a:r>
                <a:rPr lang="zh-CN" altLang="en-US" sz="2000" dirty="0" smtClean="0">
                  <a:latin typeface="Times New Roman" pitchFamily="18" charset="0"/>
                  <a:ea typeface="黑体" pitchFamily="49" charset="-122"/>
                  <a:cs typeface="Times New Roman" pitchFamily="18" charset="0"/>
                </a:rPr>
                <a:t>意</a:t>
              </a:r>
              <a:r>
                <a:rPr lang="zh-CN" altLang="en-US" sz="2000" dirty="0">
                  <a:latin typeface="Times New Roman" pitchFamily="18" charset="0"/>
                  <a:ea typeface="黑体" pitchFamily="49" charset="-122"/>
                  <a:cs typeface="Times New Roman" pitchFamily="18" charset="0"/>
                </a:rPr>
                <a:t>图</a:t>
              </a:r>
            </a:p>
          </p:txBody>
        </p:sp>
      </p:grpSp>
    </p:spTree>
    <p:extLst>
      <p:ext uri="{BB962C8B-B14F-4D97-AF65-F5344CB8AC3E}">
        <p14:creationId xmlns:p14="http://schemas.microsoft.com/office/powerpoint/2010/main" val="1637793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10.2.2  ISA</a:t>
            </a:r>
            <a:r>
              <a:rPr lang="zh-CN" altLang="zh-CN" dirty="0"/>
              <a:t>总线信号定义</a:t>
            </a:r>
            <a:endParaRPr lang="zh-CN" altLang="en-US" dirty="0"/>
          </a:p>
        </p:txBody>
      </p:sp>
      <p:pic>
        <p:nvPicPr>
          <p:cNvPr id="138" name="Picture 447" descr="ISA-PCI-AG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412776"/>
            <a:ext cx="4724400" cy="4595812"/>
          </a:xfrm>
          <a:prstGeom prst="rect">
            <a:avLst/>
          </a:prstGeom>
          <a:noFill/>
          <a:ln w="57150">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139" name="AutoShape 445"/>
          <p:cNvSpPr>
            <a:spLocks noChangeArrowheads="1"/>
          </p:cNvSpPr>
          <p:nvPr/>
        </p:nvSpPr>
        <p:spPr bwMode="auto">
          <a:xfrm rot="8917923">
            <a:off x="2590800" y="3189188"/>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40" name="AutoShape 446"/>
          <p:cNvSpPr>
            <a:spLocks noChangeArrowheads="1"/>
          </p:cNvSpPr>
          <p:nvPr/>
        </p:nvSpPr>
        <p:spPr bwMode="auto">
          <a:xfrm rot="8917923">
            <a:off x="2590800" y="3189188"/>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1929440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fill="hold" grpId="0" nodeType="afterEffect">
                                  <p:stCondLst>
                                    <p:cond delay="500"/>
                                  </p:stCondLst>
                                  <p:childTnLst>
                                    <p:set>
                                      <p:cBhvr>
                                        <p:cTn id="6" dur="500">
                                          <p:stCondLst>
                                            <p:cond delay="0"/>
                                          </p:stCondLst>
                                        </p:cTn>
                                        <p:tgtEl>
                                          <p:spTgt spid="139"/>
                                        </p:tgtEl>
                                        <p:attrNameLst>
                                          <p:attrName>style.visibility</p:attrName>
                                        </p:attrNameLst>
                                      </p:cBhvr>
                                      <p:to>
                                        <p:strVal val="visible"/>
                                      </p:to>
                                    </p:set>
                                  </p:childTnLst>
                                </p:cTn>
                              </p:par>
                            </p:childTnLst>
                          </p:cTn>
                        </p:par>
                        <p:par>
                          <p:cTn id="7" fill="hold">
                            <p:stCondLst>
                              <p:cond delay="1000"/>
                            </p:stCondLst>
                            <p:childTnLst>
                              <p:par>
                                <p:cTn id="8" presetID="11" presetClass="entr" presetSubtype="0" fill="hold" grpId="0" nodeType="afterEffect">
                                  <p:stCondLst>
                                    <p:cond delay="500"/>
                                  </p:stCondLst>
                                  <p:childTnLst>
                                    <p:set>
                                      <p:cBhvr>
                                        <p:cTn id="9" dur="500">
                                          <p:stCondLst>
                                            <p:cond delay="0"/>
                                          </p:stCondLst>
                                        </p:cTn>
                                        <p:tgtEl>
                                          <p:spTgt spid="140"/>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grpId="1" nodeType="afterEffect">
                                  <p:stCondLst>
                                    <p:cond delay="500"/>
                                  </p:stCondLst>
                                  <p:childTnLst>
                                    <p:set>
                                      <p:cBhvr>
                                        <p:cTn id="12" dur="1" fill="hold">
                                          <p:stCondLst>
                                            <p:cond delay="9"/>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10.2.2  ISA</a:t>
            </a:r>
            <a:r>
              <a:rPr lang="zh-CN" altLang="zh-CN" dirty="0"/>
              <a:t>总线信号定义</a:t>
            </a:r>
            <a:endParaRPr lang="zh-CN" altLang="en-US" dirty="0"/>
          </a:p>
        </p:txBody>
      </p:sp>
      <p:grpSp>
        <p:nvGrpSpPr>
          <p:cNvPr id="416" name="组合 415"/>
          <p:cNvGrpSpPr/>
          <p:nvPr/>
        </p:nvGrpSpPr>
        <p:grpSpPr>
          <a:xfrm>
            <a:off x="251520" y="996494"/>
            <a:ext cx="8496944" cy="5401685"/>
            <a:chOff x="251520" y="996494"/>
            <a:chExt cx="8496944" cy="5401685"/>
          </a:xfrm>
        </p:grpSpPr>
        <p:grpSp>
          <p:nvGrpSpPr>
            <p:cNvPr id="428" name="Group 117"/>
            <p:cNvGrpSpPr>
              <a:grpSpLocks/>
            </p:cNvGrpSpPr>
            <p:nvPr/>
          </p:nvGrpSpPr>
          <p:grpSpPr bwMode="auto">
            <a:xfrm>
              <a:off x="251520" y="996494"/>
              <a:ext cx="4413250" cy="5401685"/>
              <a:chOff x="1825" y="408"/>
              <a:chExt cx="2780" cy="3514"/>
            </a:xfrm>
          </p:grpSpPr>
          <p:grpSp>
            <p:nvGrpSpPr>
              <p:cNvPr id="429" name="Group 110"/>
              <p:cNvGrpSpPr>
                <a:grpSpLocks/>
              </p:cNvGrpSpPr>
              <p:nvPr/>
            </p:nvGrpSpPr>
            <p:grpSpPr bwMode="auto">
              <a:xfrm>
                <a:off x="1920" y="467"/>
                <a:ext cx="2640" cy="3430"/>
                <a:chOff x="1920" y="96"/>
                <a:chExt cx="2640" cy="3888"/>
              </a:xfrm>
            </p:grpSpPr>
            <p:sp>
              <p:nvSpPr>
                <p:cNvPr id="443" name="Rectangle 6"/>
                <p:cNvSpPr>
                  <a:spLocks noChangeArrowheads="1"/>
                </p:cNvSpPr>
                <p:nvPr/>
              </p:nvSpPr>
              <p:spPr bwMode="auto">
                <a:xfrm>
                  <a:off x="1920" y="96"/>
                  <a:ext cx="2640" cy="3888"/>
                </a:xfrm>
                <a:prstGeom prst="rect">
                  <a:avLst/>
                </a:prstGeom>
                <a:solidFill>
                  <a:schemeClr val="bg1">
                    <a:lumMod val="85000"/>
                    <a:alpha val="50196"/>
                  </a:schemeClr>
                </a:solidFill>
                <a:ln w="9525">
                  <a:solidFill>
                    <a:srgbClr val="CC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4" name="Rectangle 8"/>
                <p:cNvSpPr>
                  <a:spLocks noChangeArrowheads="1"/>
                </p:cNvSpPr>
                <p:nvPr/>
              </p:nvSpPr>
              <p:spPr bwMode="auto">
                <a:xfrm>
                  <a:off x="2880" y="144"/>
                  <a:ext cx="672" cy="379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45" name="Line 14"/>
                <p:cNvSpPr>
                  <a:spLocks noChangeShapeType="1"/>
                </p:cNvSpPr>
                <p:nvPr/>
              </p:nvSpPr>
              <p:spPr bwMode="auto">
                <a:xfrm>
                  <a:off x="3552" y="384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6" name="Line 15"/>
                <p:cNvSpPr>
                  <a:spLocks noChangeShapeType="1"/>
                </p:cNvSpPr>
                <p:nvPr/>
              </p:nvSpPr>
              <p:spPr bwMode="auto">
                <a:xfrm>
                  <a:off x="3552" y="43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47" name="Line 16"/>
                <p:cNvSpPr>
                  <a:spLocks noChangeShapeType="1"/>
                </p:cNvSpPr>
                <p:nvPr/>
              </p:nvSpPr>
              <p:spPr bwMode="auto">
                <a:xfrm>
                  <a:off x="3552" y="55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48" name="Line 17"/>
                <p:cNvSpPr>
                  <a:spLocks noChangeShapeType="1"/>
                </p:cNvSpPr>
                <p:nvPr/>
              </p:nvSpPr>
              <p:spPr bwMode="auto">
                <a:xfrm>
                  <a:off x="3552" y="67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49" name="Line 18"/>
                <p:cNvSpPr>
                  <a:spLocks noChangeShapeType="1"/>
                </p:cNvSpPr>
                <p:nvPr/>
              </p:nvSpPr>
              <p:spPr bwMode="auto">
                <a:xfrm flipH="1">
                  <a:off x="3552" y="192"/>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0" name="Line 19"/>
                <p:cNvSpPr>
                  <a:spLocks noChangeShapeType="1"/>
                </p:cNvSpPr>
                <p:nvPr/>
              </p:nvSpPr>
              <p:spPr bwMode="auto">
                <a:xfrm>
                  <a:off x="3552" y="31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1" name="Line 20"/>
                <p:cNvSpPr>
                  <a:spLocks noChangeShapeType="1"/>
                </p:cNvSpPr>
                <p:nvPr/>
              </p:nvSpPr>
              <p:spPr bwMode="auto">
                <a:xfrm>
                  <a:off x="3552" y="105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2" name="Line 21"/>
                <p:cNvSpPr>
                  <a:spLocks noChangeShapeType="1"/>
                </p:cNvSpPr>
                <p:nvPr/>
              </p:nvSpPr>
              <p:spPr bwMode="auto">
                <a:xfrm>
                  <a:off x="3552" y="117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3" name="Line 22"/>
                <p:cNvSpPr>
                  <a:spLocks noChangeShapeType="1"/>
                </p:cNvSpPr>
                <p:nvPr/>
              </p:nvSpPr>
              <p:spPr bwMode="auto">
                <a:xfrm>
                  <a:off x="3552" y="129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4" name="Line 23"/>
                <p:cNvSpPr>
                  <a:spLocks noChangeShapeType="1"/>
                </p:cNvSpPr>
                <p:nvPr/>
              </p:nvSpPr>
              <p:spPr bwMode="auto">
                <a:xfrm flipH="1">
                  <a:off x="3552" y="81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5" name="Line 24"/>
                <p:cNvSpPr>
                  <a:spLocks noChangeShapeType="1"/>
                </p:cNvSpPr>
                <p:nvPr/>
              </p:nvSpPr>
              <p:spPr bwMode="auto">
                <a:xfrm>
                  <a:off x="3552" y="93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56" name="Line 25"/>
                <p:cNvSpPr>
                  <a:spLocks noChangeShapeType="1"/>
                </p:cNvSpPr>
                <p:nvPr/>
              </p:nvSpPr>
              <p:spPr bwMode="auto">
                <a:xfrm>
                  <a:off x="3552" y="168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7" name="Line 26"/>
                <p:cNvSpPr>
                  <a:spLocks noChangeShapeType="1"/>
                </p:cNvSpPr>
                <p:nvPr/>
              </p:nvSpPr>
              <p:spPr bwMode="auto">
                <a:xfrm>
                  <a:off x="3552" y="180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8" name="Line 27"/>
                <p:cNvSpPr>
                  <a:spLocks noChangeShapeType="1"/>
                </p:cNvSpPr>
                <p:nvPr/>
              </p:nvSpPr>
              <p:spPr bwMode="auto">
                <a:xfrm>
                  <a:off x="3552" y="192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9" name="Line 28"/>
                <p:cNvSpPr>
                  <a:spLocks noChangeShapeType="1"/>
                </p:cNvSpPr>
                <p:nvPr/>
              </p:nvSpPr>
              <p:spPr bwMode="auto">
                <a:xfrm flipH="1">
                  <a:off x="3552" y="144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0" name="Line 29"/>
                <p:cNvSpPr>
                  <a:spLocks noChangeShapeType="1"/>
                </p:cNvSpPr>
                <p:nvPr/>
              </p:nvSpPr>
              <p:spPr bwMode="auto">
                <a:xfrm>
                  <a:off x="3552" y="156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1" name="Line 30"/>
                <p:cNvSpPr>
                  <a:spLocks noChangeShapeType="1"/>
                </p:cNvSpPr>
                <p:nvPr/>
              </p:nvSpPr>
              <p:spPr bwMode="auto">
                <a:xfrm>
                  <a:off x="3552" y="225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2" name="Line 31"/>
                <p:cNvSpPr>
                  <a:spLocks noChangeShapeType="1"/>
                </p:cNvSpPr>
                <p:nvPr/>
              </p:nvSpPr>
              <p:spPr bwMode="auto">
                <a:xfrm>
                  <a:off x="3552" y="237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3" name="Line 32"/>
                <p:cNvSpPr>
                  <a:spLocks noChangeShapeType="1"/>
                </p:cNvSpPr>
                <p:nvPr/>
              </p:nvSpPr>
              <p:spPr bwMode="auto">
                <a:xfrm>
                  <a:off x="3552" y="249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4" name="Line 33"/>
                <p:cNvSpPr>
                  <a:spLocks noChangeShapeType="1"/>
                </p:cNvSpPr>
                <p:nvPr/>
              </p:nvSpPr>
              <p:spPr bwMode="auto">
                <a:xfrm flipH="1">
                  <a:off x="3552" y="2016"/>
                  <a:ext cx="240" cy="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5" name="Line 34"/>
                <p:cNvSpPr>
                  <a:spLocks noChangeShapeType="1"/>
                </p:cNvSpPr>
                <p:nvPr/>
              </p:nvSpPr>
              <p:spPr bwMode="auto">
                <a:xfrm>
                  <a:off x="3552" y="213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 name="Line 35"/>
                <p:cNvSpPr>
                  <a:spLocks noChangeShapeType="1"/>
                </p:cNvSpPr>
                <p:nvPr/>
              </p:nvSpPr>
              <p:spPr bwMode="auto">
                <a:xfrm>
                  <a:off x="3552" y="288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7" name="Line 36"/>
                <p:cNvSpPr>
                  <a:spLocks noChangeShapeType="1"/>
                </p:cNvSpPr>
                <p:nvPr/>
              </p:nvSpPr>
              <p:spPr bwMode="auto">
                <a:xfrm>
                  <a:off x="3552" y="300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8" name="Line 37"/>
                <p:cNvSpPr>
                  <a:spLocks noChangeShapeType="1"/>
                </p:cNvSpPr>
                <p:nvPr/>
              </p:nvSpPr>
              <p:spPr bwMode="auto">
                <a:xfrm>
                  <a:off x="3552" y="312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9" name="Line 38"/>
                <p:cNvSpPr>
                  <a:spLocks noChangeShapeType="1"/>
                </p:cNvSpPr>
                <p:nvPr/>
              </p:nvSpPr>
              <p:spPr bwMode="auto">
                <a:xfrm flipH="1">
                  <a:off x="3552" y="2640"/>
                  <a:ext cx="240" cy="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0" name="Line 39"/>
                <p:cNvSpPr>
                  <a:spLocks noChangeShapeType="1"/>
                </p:cNvSpPr>
                <p:nvPr/>
              </p:nvSpPr>
              <p:spPr bwMode="auto">
                <a:xfrm>
                  <a:off x="3552" y="276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1" name="Line 40"/>
                <p:cNvSpPr>
                  <a:spLocks noChangeShapeType="1"/>
                </p:cNvSpPr>
                <p:nvPr/>
              </p:nvSpPr>
              <p:spPr bwMode="auto">
                <a:xfrm>
                  <a:off x="3552" y="345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2" name="Line 41"/>
                <p:cNvSpPr>
                  <a:spLocks noChangeShapeType="1"/>
                </p:cNvSpPr>
                <p:nvPr/>
              </p:nvSpPr>
              <p:spPr bwMode="auto">
                <a:xfrm>
                  <a:off x="3552" y="357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3" name="Line 42"/>
                <p:cNvSpPr>
                  <a:spLocks noChangeShapeType="1"/>
                </p:cNvSpPr>
                <p:nvPr/>
              </p:nvSpPr>
              <p:spPr bwMode="auto">
                <a:xfrm>
                  <a:off x="3552" y="369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4" name="Line 43"/>
                <p:cNvSpPr>
                  <a:spLocks noChangeShapeType="1"/>
                </p:cNvSpPr>
                <p:nvPr/>
              </p:nvSpPr>
              <p:spPr bwMode="auto">
                <a:xfrm flipH="1">
                  <a:off x="3552" y="3216"/>
                  <a:ext cx="240" cy="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5" name="Line 44"/>
                <p:cNvSpPr>
                  <a:spLocks noChangeShapeType="1"/>
                </p:cNvSpPr>
                <p:nvPr/>
              </p:nvSpPr>
              <p:spPr bwMode="auto">
                <a:xfrm>
                  <a:off x="3552" y="333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6" name="Line 46"/>
                <p:cNvSpPr>
                  <a:spLocks noChangeShapeType="1"/>
                </p:cNvSpPr>
                <p:nvPr/>
              </p:nvSpPr>
              <p:spPr bwMode="auto">
                <a:xfrm>
                  <a:off x="2640" y="3840"/>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7" name="Line 47"/>
                <p:cNvSpPr>
                  <a:spLocks noChangeShapeType="1"/>
                </p:cNvSpPr>
                <p:nvPr/>
              </p:nvSpPr>
              <p:spPr bwMode="auto">
                <a:xfrm>
                  <a:off x="2640" y="432"/>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8" name="Line 48"/>
                <p:cNvSpPr>
                  <a:spLocks noChangeShapeType="1"/>
                </p:cNvSpPr>
                <p:nvPr/>
              </p:nvSpPr>
              <p:spPr bwMode="auto">
                <a:xfrm>
                  <a:off x="2640" y="552"/>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9" name="Line 49"/>
                <p:cNvSpPr>
                  <a:spLocks noChangeShapeType="1"/>
                </p:cNvSpPr>
                <p:nvPr/>
              </p:nvSpPr>
              <p:spPr bwMode="auto">
                <a:xfrm>
                  <a:off x="2640" y="672"/>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0" name="Line 50"/>
                <p:cNvSpPr>
                  <a:spLocks noChangeShapeType="1"/>
                </p:cNvSpPr>
                <p:nvPr/>
              </p:nvSpPr>
              <p:spPr bwMode="auto">
                <a:xfrm flipH="1">
                  <a:off x="2640" y="192"/>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1" name="Line 51"/>
                <p:cNvSpPr>
                  <a:spLocks noChangeShapeType="1"/>
                </p:cNvSpPr>
                <p:nvPr/>
              </p:nvSpPr>
              <p:spPr bwMode="auto">
                <a:xfrm>
                  <a:off x="2640" y="312"/>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2" name="Line 52"/>
                <p:cNvSpPr>
                  <a:spLocks noChangeShapeType="1"/>
                </p:cNvSpPr>
                <p:nvPr/>
              </p:nvSpPr>
              <p:spPr bwMode="auto">
                <a:xfrm>
                  <a:off x="2640" y="1056"/>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3" name="Line 53"/>
                <p:cNvSpPr>
                  <a:spLocks noChangeShapeType="1"/>
                </p:cNvSpPr>
                <p:nvPr/>
              </p:nvSpPr>
              <p:spPr bwMode="auto">
                <a:xfrm>
                  <a:off x="2640" y="1176"/>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4" name="Line 54"/>
                <p:cNvSpPr>
                  <a:spLocks noChangeShapeType="1"/>
                </p:cNvSpPr>
                <p:nvPr/>
              </p:nvSpPr>
              <p:spPr bwMode="auto">
                <a:xfrm>
                  <a:off x="2640" y="1296"/>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5" name="Line 55"/>
                <p:cNvSpPr>
                  <a:spLocks noChangeShapeType="1"/>
                </p:cNvSpPr>
                <p:nvPr/>
              </p:nvSpPr>
              <p:spPr bwMode="auto">
                <a:xfrm flipH="1">
                  <a:off x="2640" y="81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6" name="Line 56"/>
                <p:cNvSpPr>
                  <a:spLocks noChangeShapeType="1"/>
                </p:cNvSpPr>
                <p:nvPr/>
              </p:nvSpPr>
              <p:spPr bwMode="auto">
                <a:xfrm>
                  <a:off x="2640" y="936"/>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7" name="Line 57"/>
                <p:cNvSpPr>
                  <a:spLocks noChangeShapeType="1"/>
                </p:cNvSpPr>
                <p:nvPr/>
              </p:nvSpPr>
              <p:spPr bwMode="auto">
                <a:xfrm>
                  <a:off x="2640" y="168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8" name="Line 58"/>
                <p:cNvSpPr>
                  <a:spLocks noChangeShapeType="1"/>
                </p:cNvSpPr>
                <p:nvPr/>
              </p:nvSpPr>
              <p:spPr bwMode="auto">
                <a:xfrm>
                  <a:off x="2640" y="180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9" name="Line 59"/>
                <p:cNvSpPr>
                  <a:spLocks noChangeShapeType="1"/>
                </p:cNvSpPr>
                <p:nvPr/>
              </p:nvSpPr>
              <p:spPr bwMode="auto">
                <a:xfrm>
                  <a:off x="2640" y="192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0" name="Line 60"/>
                <p:cNvSpPr>
                  <a:spLocks noChangeShapeType="1"/>
                </p:cNvSpPr>
                <p:nvPr/>
              </p:nvSpPr>
              <p:spPr bwMode="auto">
                <a:xfrm flipH="1">
                  <a:off x="2640" y="144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1" name="Line 61"/>
                <p:cNvSpPr>
                  <a:spLocks noChangeShapeType="1"/>
                </p:cNvSpPr>
                <p:nvPr/>
              </p:nvSpPr>
              <p:spPr bwMode="auto">
                <a:xfrm>
                  <a:off x="2640" y="156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2" name="Line 62"/>
                <p:cNvSpPr>
                  <a:spLocks noChangeShapeType="1"/>
                </p:cNvSpPr>
                <p:nvPr/>
              </p:nvSpPr>
              <p:spPr bwMode="auto">
                <a:xfrm>
                  <a:off x="2640" y="225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3" name="Line 63"/>
                <p:cNvSpPr>
                  <a:spLocks noChangeShapeType="1"/>
                </p:cNvSpPr>
                <p:nvPr/>
              </p:nvSpPr>
              <p:spPr bwMode="auto">
                <a:xfrm>
                  <a:off x="2640" y="237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4" name="Line 64"/>
                <p:cNvSpPr>
                  <a:spLocks noChangeShapeType="1"/>
                </p:cNvSpPr>
                <p:nvPr/>
              </p:nvSpPr>
              <p:spPr bwMode="auto">
                <a:xfrm>
                  <a:off x="2640" y="249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5" name="Line 65"/>
                <p:cNvSpPr>
                  <a:spLocks noChangeShapeType="1"/>
                </p:cNvSpPr>
                <p:nvPr/>
              </p:nvSpPr>
              <p:spPr bwMode="auto">
                <a:xfrm flipH="1">
                  <a:off x="2640" y="201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6" name="Line 66"/>
                <p:cNvSpPr>
                  <a:spLocks noChangeShapeType="1"/>
                </p:cNvSpPr>
                <p:nvPr/>
              </p:nvSpPr>
              <p:spPr bwMode="auto">
                <a:xfrm>
                  <a:off x="2640" y="213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7" name="Line 67"/>
                <p:cNvSpPr>
                  <a:spLocks noChangeShapeType="1"/>
                </p:cNvSpPr>
                <p:nvPr/>
              </p:nvSpPr>
              <p:spPr bwMode="auto">
                <a:xfrm>
                  <a:off x="2640" y="288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8" name="Line 68"/>
                <p:cNvSpPr>
                  <a:spLocks noChangeShapeType="1"/>
                </p:cNvSpPr>
                <p:nvPr/>
              </p:nvSpPr>
              <p:spPr bwMode="auto">
                <a:xfrm>
                  <a:off x="2640" y="300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9" name="Line 69"/>
                <p:cNvSpPr>
                  <a:spLocks noChangeShapeType="1"/>
                </p:cNvSpPr>
                <p:nvPr/>
              </p:nvSpPr>
              <p:spPr bwMode="auto">
                <a:xfrm>
                  <a:off x="2640" y="312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0" name="Line 70"/>
                <p:cNvSpPr>
                  <a:spLocks noChangeShapeType="1"/>
                </p:cNvSpPr>
                <p:nvPr/>
              </p:nvSpPr>
              <p:spPr bwMode="auto">
                <a:xfrm flipH="1">
                  <a:off x="2640" y="2640"/>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1" name="Line 71"/>
                <p:cNvSpPr>
                  <a:spLocks noChangeShapeType="1"/>
                </p:cNvSpPr>
                <p:nvPr/>
              </p:nvSpPr>
              <p:spPr bwMode="auto">
                <a:xfrm>
                  <a:off x="2640" y="276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2" name="Line 72"/>
                <p:cNvSpPr>
                  <a:spLocks noChangeShapeType="1"/>
                </p:cNvSpPr>
                <p:nvPr/>
              </p:nvSpPr>
              <p:spPr bwMode="auto">
                <a:xfrm>
                  <a:off x="2640" y="345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3" name="Line 73"/>
                <p:cNvSpPr>
                  <a:spLocks noChangeShapeType="1"/>
                </p:cNvSpPr>
                <p:nvPr/>
              </p:nvSpPr>
              <p:spPr bwMode="auto">
                <a:xfrm>
                  <a:off x="2640" y="3576"/>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4" name="Line 74"/>
                <p:cNvSpPr>
                  <a:spLocks noChangeShapeType="1"/>
                </p:cNvSpPr>
                <p:nvPr/>
              </p:nvSpPr>
              <p:spPr bwMode="auto">
                <a:xfrm>
                  <a:off x="2640" y="369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5" name="Line 75"/>
                <p:cNvSpPr>
                  <a:spLocks noChangeShapeType="1"/>
                </p:cNvSpPr>
                <p:nvPr/>
              </p:nvSpPr>
              <p:spPr bwMode="auto">
                <a:xfrm flipH="1">
                  <a:off x="2640" y="321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6" name="Line 76"/>
                <p:cNvSpPr>
                  <a:spLocks noChangeShapeType="1"/>
                </p:cNvSpPr>
                <p:nvPr/>
              </p:nvSpPr>
              <p:spPr bwMode="auto">
                <a:xfrm>
                  <a:off x="2640" y="3336"/>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430" name="Text Box 10"/>
              <p:cNvSpPr txBox="1">
                <a:spLocks noChangeArrowheads="1"/>
              </p:cNvSpPr>
              <p:nvPr/>
            </p:nvSpPr>
            <p:spPr bwMode="auto">
              <a:xfrm>
                <a:off x="3262" y="408"/>
                <a:ext cx="311" cy="3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77000"/>
                  </a:lnSpc>
                  <a:buFontTx/>
                  <a:buNone/>
                </a:pPr>
                <a:endParaRPr lang="en-US" altLang="zh-CN" sz="1400" dirty="0">
                  <a:latin typeface="Times New Roman" pitchFamily="18" charset="0"/>
                </a:endParaRPr>
              </a:p>
              <a:p>
                <a:pPr algn="r">
                  <a:lnSpc>
                    <a:spcPct val="77000"/>
                  </a:lnSpc>
                  <a:buFontTx/>
                  <a:buNone/>
                </a:pPr>
                <a:r>
                  <a:rPr lang="en-US" altLang="zh-CN" sz="1400" dirty="0">
                    <a:latin typeface="Times New Roman" pitchFamily="18" charset="0"/>
                  </a:rPr>
                  <a:t>A01</a:t>
                </a:r>
              </a:p>
              <a:p>
                <a:pPr algn="r">
                  <a:lnSpc>
                    <a:spcPct val="77000"/>
                  </a:lnSpc>
                  <a:buFontTx/>
                  <a:buNone/>
                </a:pPr>
                <a:r>
                  <a:rPr lang="en-US" altLang="zh-CN" sz="1400" dirty="0">
                    <a:latin typeface="Times New Roman" pitchFamily="18" charset="0"/>
                  </a:rPr>
                  <a:t>02</a:t>
                </a:r>
              </a:p>
              <a:p>
                <a:pPr algn="r">
                  <a:lnSpc>
                    <a:spcPct val="77000"/>
                  </a:lnSpc>
                  <a:buFontTx/>
                  <a:buNone/>
                </a:pPr>
                <a:r>
                  <a:rPr lang="en-US" altLang="zh-CN" sz="1400" dirty="0">
                    <a:latin typeface="Times New Roman" pitchFamily="18" charset="0"/>
                  </a:rPr>
                  <a:t>03</a:t>
                </a:r>
              </a:p>
              <a:p>
                <a:pPr algn="r">
                  <a:lnSpc>
                    <a:spcPct val="77000"/>
                  </a:lnSpc>
                  <a:buFontTx/>
                  <a:buNone/>
                </a:pPr>
                <a:r>
                  <a:rPr lang="en-US" altLang="zh-CN" sz="1400" dirty="0">
                    <a:latin typeface="Times New Roman" pitchFamily="18" charset="0"/>
                  </a:rPr>
                  <a:t>04</a:t>
                </a:r>
              </a:p>
              <a:p>
                <a:pPr algn="r">
                  <a:lnSpc>
                    <a:spcPct val="77000"/>
                  </a:lnSpc>
                  <a:buFontTx/>
                  <a:buNone/>
                </a:pPr>
                <a:r>
                  <a:rPr lang="en-US" altLang="zh-CN" sz="1400" dirty="0">
                    <a:latin typeface="Times New Roman" pitchFamily="18" charset="0"/>
                  </a:rPr>
                  <a:t>05</a:t>
                </a:r>
              </a:p>
              <a:p>
                <a:pPr algn="r">
                  <a:lnSpc>
                    <a:spcPct val="77000"/>
                  </a:lnSpc>
                  <a:buFontTx/>
                  <a:buNone/>
                </a:pPr>
                <a:r>
                  <a:rPr lang="en-US" altLang="zh-CN" sz="1400" dirty="0">
                    <a:latin typeface="Times New Roman" pitchFamily="18" charset="0"/>
                  </a:rPr>
                  <a:t>06</a:t>
                </a:r>
              </a:p>
              <a:p>
                <a:pPr algn="r">
                  <a:lnSpc>
                    <a:spcPct val="77000"/>
                  </a:lnSpc>
                  <a:buFontTx/>
                  <a:buNone/>
                </a:pPr>
                <a:r>
                  <a:rPr lang="en-US" altLang="zh-CN" sz="1400" dirty="0">
                    <a:latin typeface="Times New Roman" pitchFamily="18" charset="0"/>
                  </a:rPr>
                  <a:t>07</a:t>
                </a:r>
              </a:p>
              <a:p>
                <a:pPr algn="r">
                  <a:lnSpc>
                    <a:spcPct val="77000"/>
                  </a:lnSpc>
                  <a:buFontTx/>
                  <a:buNone/>
                </a:pPr>
                <a:r>
                  <a:rPr lang="en-US" altLang="zh-CN" sz="1400" dirty="0">
                    <a:latin typeface="Times New Roman" pitchFamily="18" charset="0"/>
                  </a:rPr>
                  <a:t>08</a:t>
                </a:r>
              </a:p>
              <a:p>
                <a:pPr algn="r">
                  <a:lnSpc>
                    <a:spcPct val="77000"/>
                  </a:lnSpc>
                  <a:buFontTx/>
                  <a:buNone/>
                </a:pPr>
                <a:r>
                  <a:rPr lang="en-US" altLang="zh-CN" sz="1400" dirty="0">
                    <a:latin typeface="Times New Roman" pitchFamily="18" charset="0"/>
                  </a:rPr>
                  <a:t>09</a:t>
                </a:r>
              </a:p>
              <a:p>
                <a:pPr algn="r">
                  <a:lnSpc>
                    <a:spcPct val="77000"/>
                  </a:lnSpc>
                  <a:buFontTx/>
                  <a:buNone/>
                </a:pPr>
                <a:r>
                  <a:rPr lang="en-US" altLang="zh-CN" sz="1400" dirty="0">
                    <a:latin typeface="Times New Roman" pitchFamily="18" charset="0"/>
                  </a:rPr>
                  <a:t>A10</a:t>
                </a:r>
              </a:p>
              <a:p>
                <a:pPr algn="r">
                  <a:lnSpc>
                    <a:spcPct val="77000"/>
                  </a:lnSpc>
                  <a:buFontTx/>
                  <a:buNone/>
                </a:pPr>
                <a:r>
                  <a:rPr lang="en-US" altLang="zh-CN" sz="1400" dirty="0">
                    <a:latin typeface="Times New Roman" pitchFamily="18" charset="0"/>
                  </a:rPr>
                  <a:t>11</a:t>
                </a:r>
              </a:p>
              <a:p>
                <a:pPr algn="r">
                  <a:lnSpc>
                    <a:spcPct val="77000"/>
                  </a:lnSpc>
                  <a:buFontTx/>
                  <a:buNone/>
                </a:pPr>
                <a:r>
                  <a:rPr lang="en-US" altLang="zh-CN" sz="1400" dirty="0">
                    <a:latin typeface="Times New Roman" pitchFamily="18" charset="0"/>
                  </a:rPr>
                  <a:t>12</a:t>
                </a:r>
              </a:p>
              <a:p>
                <a:pPr algn="r">
                  <a:lnSpc>
                    <a:spcPct val="77000"/>
                  </a:lnSpc>
                  <a:buFontTx/>
                  <a:buNone/>
                </a:pPr>
                <a:r>
                  <a:rPr lang="en-US" altLang="zh-CN" sz="1400" dirty="0">
                    <a:latin typeface="Times New Roman" pitchFamily="18" charset="0"/>
                  </a:rPr>
                  <a:t>13</a:t>
                </a:r>
              </a:p>
              <a:p>
                <a:pPr algn="r">
                  <a:lnSpc>
                    <a:spcPct val="77000"/>
                  </a:lnSpc>
                  <a:buFontTx/>
                  <a:buNone/>
                </a:pPr>
                <a:r>
                  <a:rPr lang="en-US" altLang="zh-CN" sz="1400" dirty="0">
                    <a:latin typeface="Times New Roman" pitchFamily="18" charset="0"/>
                  </a:rPr>
                  <a:t>14</a:t>
                </a:r>
              </a:p>
              <a:p>
                <a:pPr algn="r">
                  <a:lnSpc>
                    <a:spcPct val="77000"/>
                  </a:lnSpc>
                  <a:buFontTx/>
                  <a:buNone/>
                </a:pPr>
                <a:r>
                  <a:rPr lang="en-US" altLang="zh-CN" sz="1400" dirty="0">
                    <a:latin typeface="Times New Roman" pitchFamily="18" charset="0"/>
                  </a:rPr>
                  <a:t>15</a:t>
                </a:r>
              </a:p>
              <a:p>
                <a:pPr algn="r">
                  <a:lnSpc>
                    <a:spcPct val="77000"/>
                  </a:lnSpc>
                  <a:buFontTx/>
                  <a:buNone/>
                </a:pPr>
                <a:r>
                  <a:rPr lang="en-US" altLang="zh-CN" sz="1400" dirty="0">
                    <a:latin typeface="Times New Roman" pitchFamily="18" charset="0"/>
                  </a:rPr>
                  <a:t>16</a:t>
                </a:r>
              </a:p>
              <a:p>
                <a:pPr algn="r">
                  <a:lnSpc>
                    <a:spcPct val="77000"/>
                  </a:lnSpc>
                  <a:buFontTx/>
                  <a:buNone/>
                </a:pPr>
                <a:r>
                  <a:rPr lang="en-US" altLang="zh-CN" sz="1400" dirty="0">
                    <a:latin typeface="Times New Roman" pitchFamily="18" charset="0"/>
                  </a:rPr>
                  <a:t>17</a:t>
                </a:r>
              </a:p>
              <a:p>
                <a:pPr algn="r">
                  <a:lnSpc>
                    <a:spcPct val="77000"/>
                  </a:lnSpc>
                  <a:buFontTx/>
                  <a:buNone/>
                </a:pPr>
                <a:r>
                  <a:rPr lang="en-US" altLang="zh-CN" sz="1400" dirty="0">
                    <a:latin typeface="Times New Roman" pitchFamily="18" charset="0"/>
                  </a:rPr>
                  <a:t>18</a:t>
                </a:r>
              </a:p>
              <a:p>
                <a:pPr algn="r">
                  <a:lnSpc>
                    <a:spcPct val="77000"/>
                  </a:lnSpc>
                  <a:buFontTx/>
                  <a:buNone/>
                </a:pPr>
                <a:r>
                  <a:rPr lang="en-US" altLang="zh-CN" sz="1400" dirty="0">
                    <a:latin typeface="Times New Roman" pitchFamily="18" charset="0"/>
                  </a:rPr>
                  <a:t>19</a:t>
                </a:r>
              </a:p>
              <a:p>
                <a:pPr algn="r">
                  <a:lnSpc>
                    <a:spcPct val="77000"/>
                  </a:lnSpc>
                  <a:buFontTx/>
                  <a:buNone/>
                </a:pPr>
                <a:r>
                  <a:rPr lang="en-US" altLang="zh-CN" sz="1400" dirty="0">
                    <a:latin typeface="Times New Roman" pitchFamily="18" charset="0"/>
                  </a:rPr>
                  <a:t>A20</a:t>
                </a:r>
              </a:p>
              <a:p>
                <a:pPr algn="r">
                  <a:lnSpc>
                    <a:spcPct val="77000"/>
                  </a:lnSpc>
                  <a:buFontTx/>
                  <a:buNone/>
                </a:pPr>
                <a:r>
                  <a:rPr lang="en-US" altLang="zh-CN" sz="1400" dirty="0">
                    <a:latin typeface="Times New Roman" pitchFamily="18" charset="0"/>
                  </a:rPr>
                  <a:t>21</a:t>
                </a:r>
              </a:p>
              <a:p>
                <a:pPr algn="r">
                  <a:lnSpc>
                    <a:spcPct val="77000"/>
                  </a:lnSpc>
                  <a:buFontTx/>
                  <a:buNone/>
                </a:pPr>
                <a:r>
                  <a:rPr lang="en-US" altLang="zh-CN" sz="1400" dirty="0">
                    <a:latin typeface="Times New Roman" pitchFamily="18" charset="0"/>
                  </a:rPr>
                  <a:t>22</a:t>
                </a:r>
              </a:p>
              <a:p>
                <a:pPr algn="r">
                  <a:lnSpc>
                    <a:spcPct val="77000"/>
                  </a:lnSpc>
                  <a:buFontTx/>
                  <a:buNone/>
                </a:pPr>
                <a:r>
                  <a:rPr lang="en-US" altLang="zh-CN" sz="1400" dirty="0">
                    <a:latin typeface="Times New Roman" pitchFamily="18" charset="0"/>
                  </a:rPr>
                  <a:t>23</a:t>
                </a:r>
              </a:p>
              <a:p>
                <a:pPr algn="r">
                  <a:lnSpc>
                    <a:spcPct val="77000"/>
                  </a:lnSpc>
                  <a:buFontTx/>
                  <a:buNone/>
                </a:pPr>
                <a:r>
                  <a:rPr lang="en-US" altLang="zh-CN" sz="1400" dirty="0">
                    <a:latin typeface="Times New Roman" pitchFamily="18" charset="0"/>
                  </a:rPr>
                  <a:t>24</a:t>
                </a:r>
              </a:p>
              <a:p>
                <a:pPr algn="r">
                  <a:lnSpc>
                    <a:spcPct val="77000"/>
                  </a:lnSpc>
                  <a:buFontTx/>
                  <a:buNone/>
                </a:pPr>
                <a:r>
                  <a:rPr lang="en-US" altLang="zh-CN" sz="1400" dirty="0">
                    <a:latin typeface="Times New Roman" pitchFamily="18" charset="0"/>
                  </a:rPr>
                  <a:t>25</a:t>
                </a:r>
              </a:p>
              <a:p>
                <a:pPr algn="r">
                  <a:lnSpc>
                    <a:spcPct val="77000"/>
                  </a:lnSpc>
                  <a:buFontTx/>
                  <a:buNone/>
                </a:pPr>
                <a:r>
                  <a:rPr lang="en-US" altLang="zh-CN" sz="1400" dirty="0">
                    <a:latin typeface="Times New Roman" pitchFamily="18" charset="0"/>
                  </a:rPr>
                  <a:t>26</a:t>
                </a:r>
              </a:p>
              <a:p>
                <a:pPr algn="r">
                  <a:lnSpc>
                    <a:spcPct val="77000"/>
                  </a:lnSpc>
                  <a:buFontTx/>
                  <a:buNone/>
                </a:pPr>
                <a:r>
                  <a:rPr lang="en-US" altLang="zh-CN" sz="1400" dirty="0">
                    <a:latin typeface="Times New Roman" pitchFamily="18" charset="0"/>
                  </a:rPr>
                  <a:t>27</a:t>
                </a:r>
              </a:p>
              <a:p>
                <a:pPr algn="r">
                  <a:lnSpc>
                    <a:spcPct val="77000"/>
                  </a:lnSpc>
                  <a:buFontTx/>
                  <a:buNone/>
                </a:pPr>
                <a:r>
                  <a:rPr lang="en-US" altLang="zh-CN" sz="1400" dirty="0">
                    <a:latin typeface="Times New Roman" pitchFamily="18" charset="0"/>
                  </a:rPr>
                  <a:t>28</a:t>
                </a:r>
              </a:p>
              <a:p>
                <a:pPr algn="r">
                  <a:lnSpc>
                    <a:spcPct val="77000"/>
                  </a:lnSpc>
                  <a:buFontTx/>
                  <a:buNone/>
                </a:pPr>
                <a:r>
                  <a:rPr lang="en-US" altLang="zh-CN" sz="1400" dirty="0">
                    <a:latin typeface="Times New Roman" pitchFamily="18" charset="0"/>
                  </a:rPr>
                  <a:t>29</a:t>
                </a:r>
              </a:p>
              <a:p>
                <a:pPr algn="r">
                  <a:lnSpc>
                    <a:spcPct val="77000"/>
                  </a:lnSpc>
                  <a:buFontTx/>
                  <a:buNone/>
                </a:pPr>
                <a:r>
                  <a:rPr lang="en-US" altLang="zh-CN" sz="1400" dirty="0">
                    <a:latin typeface="Times New Roman" pitchFamily="18" charset="0"/>
                  </a:rPr>
                  <a:t>30</a:t>
                </a:r>
              </a:p>
              <a:p>
                <a:pPr algn="r">
                  <a:lnSpc>
                    <a:spcPct val="77000"/>
                  </a:lnSpc>
                  <a:buFontTx/>
                  <a:buNone/>
                </a:pPr>
                <a:r>
                  <a:rPr lang="en-US" altLang="zh-CN" sz="1400" dirty="0" smtClean="0">
                    <a:latin typeface="Times New Roman" pitchFamily="18" charset="0"/>
                  </a:rPr>
                  <a:t>A31</a:t>
                </a:r>
                <a:endParaRPr lang="en-US" altLang="zh-CN" sz="1400" dirty="0">
                  <a:latin typeface="Times New Roman" pitchFamily="18" charset="0"/>
                </a:endParaRPr>
              </a:p>
            </p:txBody>
          </p:sp>
          <p:sp>
            <p:nvSpPr>
              <p:cNvPr id="431" name="Text Box 11"/>
              <p:cNvSpPr txBox="1">
                <a:spLocks noChangeArrowheads="1"/>
              </p:cNvSpPr>
              <p:nvPr/>
            </p:nvSpPr>
            <p:spPr bwMode="auto">
              <a:xfrm>
                <a:off x="2863" y="408"/>
                <a:ext cx="305" cy="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77000"/>
                  </a:lnSpc>
                  <a:buFontTx/>
                  <a:buNone/>
                </a:pPr>
                <a:endParaRPr lang="en-US" altLang="zh-CN" sz="1400" dirty="0">
                  <a:latin typeface="Times New Roman" pitchFamily="18" charset="0"/>
                </a:endParaRPr>
              </a:p>
              <a:p>
                <a:pPr algn="r">
                  <a:lnSpc>
                    <a:spcPct val="77000"/>
                  </a:lnSpc>
                  <a:buFontTx/>
                  <a:buNone/>
                </a:pPr>
                <a:r>
                  <a:rPr lang="en-US" altLang="zh-CN" sz="1400" dirty="0">
                    <a:latin typeface="Times New Roman" pitchFamily="18" charset="0"/>
                  </a:rPr>
                  <a:t>B01</a:t>
                </a:r>
              </a:p>
              <a:p>
                <a:pPr algn="r">
                  <a:lnSpc>
                    <a:spcPct val="77000"/>
                  </a:lnSpc>
                  <a:buFontTx/>
                  <a:buNone/>
                </a:pPr>
                <a:r>
                  <a:rPr lang="en-US" altLang="zh-CN" sz="1400" dirty="0">
                    <a:latin typeface="Times New Roman" pitchFamily="18" charset="0"/>
                  </a:rPr>
                  <a:t>02</a:t>
                </a:r>
              </a:p>
              <a:p>
                <a:pPr algn="r">
                  <a:lnSpc>
                    <a:spcPct val="77000"/>
                  </a:lnSpc>
                  <a:buFontTx/>
                  <a:buNone/>
                </a:pPr>
                <a:r>
                  <a:rPr lang="en-US" altLang="zh-CN" sz="1400" dirty="0">
                    <a:latin typeface="Times New Roman" pitchFamily="18" charset="0"/>
                  </a:rPr>
                  <a:t>03</a:t>
                </a:r>
              </a:p>
              <a:p>
                <a:pPr algn="r">
                  <a:lnSpc>
                    <a:spcPct val="77000"/>
                  </a:lnSpc>
                  <a:buFontTx/>
                  <a:buNone/>
                </a:pPr>
                <a:r>
                  <a:rPr lang="en-US" altLang="zh-CN" sz="1400" dirty="0">
                    <a:latin typeface="Times New Roman" pitchFamily="18" charset="0"/>
                  </a:rPr>
                  <a:t>04</a:t>
                </a:r>
              </a:p>
              <a:p>
                <a:pPr algn="r">
                  <a:lnSpc>
                    <a:spcPct val="77000"/>
                  </a:lnSpc>
                  <a:buFontTx/>
                  <a:buNone/>
                </a:pPr>
                <a:r>
                  <a:rPr lang="en-US" altLang="zh-CN" sz="1400" dirty="0">
                    <a:latin typeface="Times New Roman" pitchFamily="18" charset="0"/>
                  </a:rPr>
                  <a:t>05</a:t>
                </a:r>
              </a:p>
              <a:p>
                <a:pPr algn="r">
                  <a:lnSpc>
                    <a:spcPct val="77000"/>
                  </a:lnSpc>
                  <a:buFontTx/>
                  <a:buNone/>
                </a:pPr>
                <a:r>
                  <a:rPr lang="en-US" altLang="zh-CN" sz="1400" dirty="0">
                    <a:latin typeface="Times New Roman" pitchFamily="18" charset="0"/>
                  </a:rPr>
                  <a:t>06</a:t>
                </a:r>
              </a:p>
              <a:p>
                <a:pPr algn="r">
                  <a:lnSpc>
                    <a:spcPct val="77000"/>
                  </a:lnSpc>
                  <a:buFontTx/>
                  <a:buNone/>
                </a:pPr>
                <a:r>
                  <a:rPr lang="en-US" altLang="zh-CN" sz="1400" dirty="0">
                    <a:latin typeface="Times New Roman" pitchFamily="18" charset="0"/>
                  </a:rPr>
                  <a:t>07</a:t>
                </a:r>
              </a:p>
              <a:p>
                <a:pPr algn="r">
                  <a:lnSpc>
                    <a:spcPct val="77000"/>
                  </a:lnSpc>
                  <a:buFontTx/>
                  <a:buNone/>
                </a:pPr>
                <a:r>
                  <a:rPr lang="en-US" altLang="zh-CN" sz="1400" dirty="0">
                    <a:latin typeface="Times New Roman" pitchFamily="18" charset="0"/>
                  </a:rPr>
                  <a:t>08</a:t>
                </a:r>
              </a:p>
              <a:p>
                <a:pPr algn="r">
                  <a:lnSpc>
                    <a:spcPct val="77000"/>
                  </a:lnSpc>
                  <a:buFontTx/>
                  <a:buNone/>
                </a:pPr>
                <a:r>
                  <a:rPr lang="en-US" altLang="zh-CN" sz="1400" dirty="0">
                    <a:latin typeface="Times New Roman" pitchFamily="18" charset="0"/>
                  </a:rPr>
                  <a:t>09</a:t>
                </a:r>
              </a:p>
              <a:p>
                <a:pPr algn="r">
                  <a:lnSpc>
                    <a:spcPct val="77000"/>
                  </a:lnSpc>
                  <a:buFontTx/>
                  <a:buNone/>
                </a:pPr>
                <a:r>
                  <a:rPr lang="en-US" altLang="zh-CN" sz="1400" dirty="0">
                    <a:latin typeface="Times New Roman" pitchFamily="18" charset="0"/>
                  </a:rPr>
                  <a:t>B10</a:t>
                </a:r>
              </a:p>
              <a:p>
                <a:pPr algn="r">
                  <a:lnSpc>
                    <a:spcPct val="77000"/>
                  </a:lnSpc>
                  <a:buFontTx/>
                  <a:buNone/>
                </a:pPr>
                <a:r>
                  <a:rPr lang="en-US" altLang="zh-CN" sz="1400" dirty="0">
                    <a:latin typeface="Times New Roman" pitchFamily="18" charset="0"/>
                  </a:rPr>
                  <a:t>11</a:t>
                </a:r>
              </a:p>
              <a:p>
                <a:pPr algn="r">
                  <a:lnSpc>
                    <a:spcPct val="77000"/>
                  </a:lnSpc>
                  <a:buFontTx/>
                  <a:buNone/>
                </a:pPr>
                <a:r>
                  <a:rPr lang="en-US" altLang="zh-CN" sz="1400" dirty="0">
                    <a:latin typeface="Times New Roman" pitchFamily="18" charset="0"/>
                  </a:rPr>
                  <a:t>12</a:t>
                </a:r>
              </a:p>
              <a:p>
                <a:pPr algn="r">
                  <a:lnSpc>
                    <a:spcPct val="77000"/>
                  </a:lnSpc>
                  <a:buFontTx/>
                  <a:buNone/>
                </a:pPr>
                <a:r>
                  <a:rPr lang="en-US" altLang="zh-CN" sz="1400" dirty="0">
                    <a:latin typeface="Times New Roman" pitchFamily="18" charset="0"/>
                  </a:rPr>
                  <a:t>13</a:t>
                </a:r>
              </a:p>
              <a:p>
                <a:pPr algn="r">
                  <a:lnSpc>
                    <a:spcPct val="77000"/>
                  </a:lnSpc>
                  <a:buFontTx/>
                  <a:buNone/>
                </a:pPr>
                <a:r>
                  <a:rPr lang="en-US" altLang="zh-CN" sz="1400" dirty="0">
                    <a:latin typeface="Times New Roman" pitchFamily="18" charset="0"/>
                  </a:rPr>
                  <a:t>14</a:t>
                </a:r>
              </a:p>
              <a:p>
                <a:pPr algn="r">
                  <a:lnSpc>
                    <a:spcPct val="77000"/>
                  </a:lnSpc>
                  <a:buFontTx/>
                  <a:buNone/>
                </a:pPr>
                <a:r>
                  <a:rPr lang="en-US" altLang="zh-CN" sz="1400" dirty="0">
                    <a:latin typeface="Times New Roman" pitchFamily="18" charset="0"/>
                  </a:rPr>
                  <a:t>15</a:t>
                </a:r>
              </a:p>
              <a:p>
                <a:pPr algn="r">
                  <a:lnSpc>
                    <a:spcPct val="77000"/>
                  </a:lnSpc>
                  <a:buFontTx/>
                  <a:buNone/>
                </a:pPr>
                <a:r>
                  <a:rPr lang="en-US" altLang="zh-CN" sz="1400" dirty="0">
                    <a:latin typeface="Times New Roman" pitchFamily="18" charset="0"/>
                  </a:rPr>
                  <a:t>16</a:t>
                </a:r>
              </a:p>
              <a:p>
                <a:pPr algn="r">
                  <a:lnSpc>
                    <a:spcPct val="77000"/>
                  </a:lnSpc>
                  <a:buFontTx/>
                  <a:buNone/>
                </a:pPr>
                <a:r>
                  <a:rPr lang="en-US" altLang="zh-CN" sz="1400" dirty="0">
                    <a:latin typeface="Times New Roman" pitchFamily="18" charset="0"/>
                  </a:rPr>
                  <a:t>17</a:t>
                </a:r>
              </a:p>
              <a:p>
                <a:pPr algn="r">
                  <a:lnSpc>
                    <a:spcPct val="77000"/>
                  </a:lnSpc>
                  <a:buFontTx/>
                  <a:buNone/>
                </a:pPr>
                <a:r>
                  <a:rPr lang="en-US" altLang="zh-CN" sz="1400" dirty="0">
                    <a:latin typeface="Times New Roman" pitchFamily="18" charset="0"/>
                  </a:rPr>
                  <a:t>18</a:t>
                </a:r>
              </a:p>
              <a:p>
                <a:pPr algn="r">
                  <a:lnSpc>
                    <a:spcPct val="77000"/>
                  </a:lnSpc>
                  <a:buFontTx/>
                  <a:buNone/>
                </a:pPr>
                <a:r>
                  <a:rPr lang="en-US" altLang="zh-CN" sz="1400" dirty="0">
                    <a:latin typeface="Times New Roman" pitchFamily="18" charset="0"/>
                  </a:rPr>
                  <a:t>19</a:t>
                </a:r>
              </a:p>
              <a:p>
                <a:pPr algn="r">
                  <a:lnSpc>
                    <a:spcPct val="77000"/>
                  </a:lnSpc>
                  <a:buFontTx/>
                  <a:buNone/>
                </a:pPr>
                <a:r>
                  <a:rPr lang="en-US" altLang="zh-CN" sz="1400" dirty="0">
                    <a:latin typeface="Times New Roman" pitchFamily="18" charset="0"/>
                  </a:rPr>
                  <a:t>B20</a:t>
                </a:r>
              </a:p>
              <a:p>
                <a:pPr algn="r">
                  <a:lnSpc>
                    <a:spcPct val="77000"/>
                  </a:lnSpc>
                  <a:buFontTx/>
                  <a:buNone/>
                </a:pPr>
                <a:r>
                  <a:rPr lang="en-US" altLang="zh-CN" sz="1400" dirty="0">
                    <a:latin typeface="Times New Roman" pitchFamily="18" charset="0"/>
                  </a:rPr>
                  <a:t>21</a:t>
                </a:r>
              </a:p>
              <a:p>
                <a:pPr algn="r">
                  <a:lnSpc>
                    <a:spcPct val="77000"/>
                  </a:lnSpc>
                  <a:buFontTx/>
                  <a:buNone/>
                </a:pPr>
                <a:r>
                  <a:rPr lang="en-US" altLang="zh-CN" sz="1400" dirty="0">
                    <a:latin typeface="Times New Roman" pitchFamily="18" charset="0"/>
                  </a:rPr>
                  <a:t>22</a:t>
                </a:r>
              </a:p>
              <a:p>
                <a:pPr algn="r">
                  <a:lnSpc>
                    <a:spcPct val="77000"/>
                  </a:lnSpc>
                  <a:buFontTx/>
                  <a:buNone/>
                </a:pPr>
                <a:r>
                  <a:rPr lang="en-US" altLang="zh-CN" sz="1400" dirty="0">
                    <a:latin typeface="Times New Roman" pitchFamily="18" charset="0"/>
                  </a:rPr>
                  <a:t>23</a:t>
                </a:r>
              </a:p>
              <a:p>
                <a:pPr algn="r">
                  <a:lnSpc>
                    <a:spcPct val="77000"/>
                  </a:lnSpc>
                  <a:buFontTx/>
                  <a:buNone/>
                </a:pPr>
                <a:r>
                  <a:rPr lang="en-US" altLang="zh-CN" sz="1400" dirty="0">
                    <a:latin typeface="Times New Roman" pitchFamily="18" charset="0"/>
                  </a:rPr>
                  <a:t>24</a:t>
                </a:r>
              </a:p>
              <a:p>
                <a:pPr algn="r">
                  <a:lnSpc>
                    <a:spcPct val="77000"/>
                  </a:lnSpc>
                  <a:buFontTx/>
                  <a:buNone/>
                </a:pPr>
                <a:r>
                  <a:rPr lang="en-US" altLang="zh-CN" sz="1400" dirty="0">
                    <a:latin typeface="Times New Roman" pitchFamily="18" charset="0"/>
                  </a:rPr>
                  <a:t>25</a:t>
                </a:r>
              </a:p>
              <a:p>
                <a:pPr algn="r">
                  <a:lnSpc>
                    <a:spcPct val="77000"/>
                  </a:lnSpc>
                  <a:buFontTx/>
                  <a:buNone/>
                </a:pPr>
                <a:r>
                  <a:rPr lang="en-US" altLang="zh-CN" sz="1400" dirty="0">
                    <a:latin typeface="Times New Roman" pitchFamily="18" charset="0"/>
                  </a:rPr>
                  <a:t>26</a:t>
                </a:r>
              </a:p>
              <a:p>
                <a:pPr algn="r">
                  <a:lnSpc>
                    <a:spcPct val="77000"/>
                  </a:lnSpc>
                  <a:buFontTx/>
                  <a:buNone/>
                </a:pPr>
                <a:r>
                  <a:rPr lang="en-US" altLang="zh-CN" sz="1400" dirty="0">
                    <a:latin typeface="Times New Roman" pitchFamily="18" charset="0"/>
                  </a:rPr>
                  <a:t>27</a:t>
                </a:r>
              </a:p>
              <a:p>
                <a:pPr algn="r">
                  <a:lnSpc>
                    <a:spcPct val="77000"/>
                  </a:lnSpc>
                  <a:buFontTx/>
                  <a:buNone/>
                </a:pPr>
                <a:r>
                  <a:rPr lang="en-US" altLang="zh-CN" sz="1400" dirty="0">
                    <a:latin typeface="Times New Roman" pitchFamily="18" charset="0"/>
                  </a:rPr>
                  <a:t>28</a:t>
                </a:r>
              </a:p>
              <a:p>
                <a:pPr algn="r">
                  <a:lnSpc>
                    <a:spcPct val="77000"/>
                  </a:lnSpc>
                  <a:buFontTx/>
                  <a:buNone/>
                </a:pPr>
                <a:r>
                  <a:rPr lang="en-US" altLang="zh-CN" sz="1400" dirty="0">
                    <a:latin typeface="Times New Roman" pitchFamily="18" charset="0"/>
                  </a:rPr>
                  <a:t>29</a:t>
                </a:r>
              </a:p>
              <a:p>
                <a:pPr algn="r">
                  <a:lnSpc>
                    <a:spcPct val="77000"/>
                  </a:lnSpc>
                  <a:buFontTx/>
                  <a:buNone/>
                </a:pPr>
                <a:r>
                  <a:rPr lang="en-US" altLang="zh-CN" sz="1400" dirty="0">
                    <a:latin typeface="Times New Roman" pitchFamily="18" charset="0"/>
                  </a:rPr>
                  <a:t>30</a:t>
                </a:r>
              </a:p>
              <a:p>
                <a:pPr algn="r">
                  <a:lnSpc>
                    <a:spcPct val="77000"/>
                  </a:lnSpc>
                  <a:buFontTx/>
                  <a:buNone/>
                </a:pPr>
                <a:r>
                  <a:rPr lang="en-US" altLang="zh-CN" sz="1400" dirty="0" smtClean="0">
                    <a:latin typeface="Times New Roman" pitchFamily="18" charset="0"/>
                  </a:rPr>
                  <a:t>B31</a:t>
                </a:r>
                <a:endParaRPr lang="en-US" altLang="zh-CN" sz="1400" dirty="0">
                  <a:latin typeface="Times New Roman" pitchFamily="18" charset="0"/>
                </a:endParaRPr>
              </a:p>
            </p:txBody>
          </p:sp>
          <p:sp>
            <p:nvSpPr>
              <p:cNvPr id="432" name="Text Box 78"/>
              <p:cNvSpPr txBox="1">
                <a:spLocks noChangeArrowheads="1"/>
              </p:cNvSpPr>
              <p:nvPr/>
            </p:nvSpPr>
            <p:spPr bwMode="auto">
              <a:xfrm>
                <a:off x="1825" y="491"/>
                <a:ext cx="826" cy="3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77000"/>
                  </a:lnSpc>
                  <a:buFontTx/>
                  <a:buNone/>
                </a:pPr>
                <a:r>
                  <a:rPr lang="en-US" altLang="zh-CN" sz="1400" dirty="0">
                    <a:solidFill>
                      <a:schemeClr val="tx1"/>
                    </a:solidFill>
                    <a:latin typeface="Times New Roman" pitchFamily="18" charset="0"/>
                  </a:rPr>
                  <a:t>GND</a:t>
                </a:r>
              </a:p>
              <a:p>
                <a:pPr algn="r">
                  <a:lnSpc>
                    <a:spcPct val="77000"/>
                  </a:lnSpc>
                  <a:buFontTx/>
                  <a:buNone/>
                </a:pPr>
                <a:r>
                  <a:rPr lang="en-US" altLang="zh-CN" sz="1400" dirty="0">
                    <a:solidFill>
                      <a:srgbClr val="990000"/>
                    </a:solidFill>
                    <a:latin typeface="Times New Roman" pitchFamily="18" charset="0"/>
                  </a:rPr>
                  <a:t>RESET DRV</a:t>
                </a:r>
              </a:p>
              <a:p>
                <a:pPr algn="r">
                  <a:lnSpc>
                    <a:spcPct val="77000"/>
                  </a:lnSpc>
                  <a:buFontTx/>
                  <a:buNone/>
                </a:pPr>
                <a:r>
                  <a:rPr lang="en-US" altLang="zh-CN" sz="1400" dirty="0">
                    <a:solidFill>
                      <a:schemeClr val="tx1"/>
                    </a:solidFill>
                    <a:latin typeface="Times New Roman" pitchFamily="18" charset="0"/>
                  </a:rPr>
                  <a:t>+5V</a:t>
                </a:r>
              </a:p>
              <a:p>
                <a:pPr algn="r">
                  <a:lnSpc>
                    <a:spcPct val="77000"/>
                  </a:lnSpc>
                  <a:buFontTx/>
                  <a:buNone/>
                </a:pPr>
                <a:r>
                  <a:rPr lang="en-US" altLang="zh-CN" sz="1400" dirty="0">
                    <a:solidFill>
                      <a:srgbClr val="FF0000"/>
                    </a:solidFill>
                    <a:latin typeface="Times New Roman" pitchFamily="18" charset="0"/>
                  </a:rPr>
                  <a:t>IRQ2</a:t>
                </a:r>
              </a:p>
              <a:p>
                <a:pPr algn="r">
                  <a:lnSpc>
                    <a:spcPct val="77000"/>
                  </a:lnSpc>
                  <a:buFontTx/>
                  <a:buNone/>
                </a:pPr>
                <a:r>
                  <a:rPr lang="en-US" altLang="zh-CN" sz="1400" dirty="0">
                    <a:solidFill>
                      <a:schemeClr val="tx1"/>
                    </a:solidFill>
                    <a:latin typeface="Times New Roman" pitchFamily="18" charset="0"/>
                  </a:rPr>
                  <a:t>-5V</a:t>
                </a:r>
              </a:p>
              <a:p>
                <a:pPr algn="r">
                  <a:lnSpc>
                    <a:spcPct val="77000"/>
                  </a:lnSpc>
                  <a:buFontTx/>
                  <a:buNone/>
                </a:pPr>
                <a:r>
                  <a:rPr lang="en-US" altLang="zh-CN" sz="1400" dirty="0">
                    <a:solidFill>
                      <a:srgbClr val="FF0000"/>
                    </a:solidFill>
                    <a:latin typeface="Times New Roman" pitchFamily="18" charset="0"/>
                  </a:rPr>
                  <a:t>DRQ2</a:t>
                </a:r>
              </a:p>
              <a:p>
                <a:pPr algn="r">
                  <a:lnSpc>
                    <a:spcPct val="77000"/>
                  </a:lnSpc>
                  <a:buFontTx/>
                  <a:buNone/>
                </a:pPr>
                <a:r>
                  <a:rPr lang="en-US" altLang="zh-CN" sz="1400" dirty="0">
                    <a:solidFill>
                      <a:schemeClr val="tx1"/>
                    </a:solidFill>
                    <a:latin typeface="Times New Roman" pitchFamily="18" charset="0"/>
                  </a:rPr>
                  <a:t>-12V</a:t>
                </a:r>
              </a:p>
              <a:p>
                <a:pPr algn="r">
                  <a:lnSpc>
                    <a:spcPct val="77000"/>
                  </a:lnSpc>
                  <a:buFontTx/>
                  <a:buNone/>
                </a:pPr>
                <a:r>
                  <a:rPr lang="en-US" altLang="zh-CN" sz="1600" dirty="0">
                    <a:solidFill>
                      <a:schemeClr val="tx1"/>
                    </a:solidFill>
                    <a:latin typeface="Times New Roman" pitchFamily="18" charset="0"/>
                  </a:rPr>
                  <a:t>Reserved</a:t>
                </a:r>
                <a:endParaRPr lang="en-US" altLang="zh-CN" sz="2000" dirty="0">
                  <a:solidFill>
                    <a:schemeClr val="tx1"/>
                  </a:solidFill>
                  <a:latin typeface="Times New Roman" pitchFamily="18" charset="0"/>
                </a:endParaRPr>
              </a:p>
              <a:p>
                <a:pPr algn="r">
                  <a:lnSpc>
                    <a:spcPct val="77000"/>
                  </a:lnSpc>
                  <a:buFontTx/>
                  <a:buNone/>
                </a:pPr>
                <a:r>
                  <a:rPr lang="en-US" altLang="zh-CN" sz="1400" dirty="0">
                    <a:solidFill>
                      <a:schemeClr val="tx1"/>
                    </a:solidFill>
                    <a:latin typeface="Times New Roman" pitchFamily="18" charset="0"/>
                  </a:rPr>
                  <a:t>+12V</a:t>
                </a:r>
              </a:p>
              <a:p>
                <a:pPr algn="r">
                  <a:lnSpc>
                    <a:spcPct val="77000"/>
                  </a:lnSpc>
                  <a:buFontTx/>
                  <a:buNone/>
                </a:pPr>
                <a:r>
                  <a:rPr lang="en-US" altLang="zh-CN" sz="1400" dirty="0">
                    <a:solidFill>
                      <a:schemeClr val="tx1"/>
                    </a:solidFill>
                    <a:latin typeface="Times New Roman" pitchFamily="18" charset="0"/>
                  </a:rPr>
                  <a:t>GND</a:t>
                </a:r>
              </a:p>
              <a:p>
                <a:pPr algn="r">
                  <a:lnSpc>
                    <a:spcPct val="77000"/>
                  </a:lnSpc>
                  <a:buFontTx/>
                  <a:buNone/>
                </a:pPr>
                <a:r>
                  <a:rPr lang="en-US" altLang="zh-CN" sz="1400" dirty="0">
                    <a:solidFill>
                      <a:srgbClr val="990000"/>
                    </a:solidFill>
                    <a:latin typeface="Times New Roman" pitchFamily="18" charset="0"/>
                  </a:rPr>
                  <a:t>MEMW</a:t>
                </a:r>
              </a:p>
              <a:p>
                <a:pPr algn="r">
                  <a:lnSpc>
                    <a:spcPct val="77000"/>
                  </a:lnSpc>
                  <a:buFontTx/>
                  <a:buNone/>
                </a:pPr>
                <a:r>
                  <a:rPr lang="en-US" altLang="zh-CN" sz="1400" dirty="0">
                    <a:solidFill>
                      <a:srgbClr val="990000"/>
                    </a:solidFill>
                    <a:latin typeface="Times New Roman" pitchFamily="18" charset="0"/>
                  </a:rPr>
                  <a:t>MEMR</a:t>
                </a:r>
              </a:p>
              <a:p>
                <a:pPr algn="r">
                  <a:lnSpc>
                    <a:spcPct val="77000"/>
                  </a:lnSpc>
                  <a:buFontTx/>
                  <a:buNone/>
                </a:pPr>
                <a:r>
                  <a:rPr lang="en-US" altLang="zh-CN" sz="1400" dirty="0">
                    <a:solidFill>
                      <a:srgbClr val="990000"/>
                    </a:solidFill>
                    <a:latin typeface="Times New Roman" pitchFamily="18" charset="0"/>
                  </a:rPr>
                  <a:t>IOW</a:t>
                </a:r>
              </a:p>
              <a:p>
                <a:pPr algn="r">
                  <a:lnSpc>
                    <a:spcPct val="77000"/>
                  </a:lnSpc>
                  <a:buFontTx/>
                  <a:buNone/>
                </a:pPr>
                <a:r>
                  <a:rPr lang="en-US" altLang="zh-CN" sz="1400" dirty="0">
                    <a:solidFill>
                      <a:srgbClr val="990000"/>
                    </a:solidFill>
                    <a:latin typeface="Times New Roman" pitchFamily="18" charset="0"/>
                  </a:rPr>
                  <a:t>IOR</a:t>
                </a:r>
              </a:p>
              <a:p>
                <a:pPr algn="r">
                  <a:lnSpc>
                    <a:spcPct val="77000"/>
                  </a:lnSpc>
                  <a:buFontTx/>
                  <a:buNone/>
                </a:pPr>
                <a:r>
                  <a:rPr lang="en-US" altLang="zh-CN" sz="1400" dirty="0">
                    <a:solidFill>
                      <a:srgbClr val="990000"/>
                    </a:solidFill>
                    <a:latin typeface="Times New Roman" pitchFamily="18" charset="0"/>
                  </a:rPr>
                  <a:t>DACK3</a:t>
                </a:r>
              </a:p>
              <a:p>
                <a:pPr algn="r">
                  <a:lnSpc>
                    <a:spcPct val="77000"/>
                  </a:lnSpc>
                  <a:buFontTx/>
                  <a:buNone/>
                </a:pPr>
                <a:r>
                  <a:rPr lang="en-US" altLang="zh-CN" sz="1400" dirty="0">
                    <a:solidFill>
                      <a:srgbClr val="FF0000"/>
                    </a:solidFill>
                    <a:latin typeface="Times New Roman" pitchFamily="18" charset="0"/>
                  </a:rPr>
                  <a:t>DRQ3</a:t>
                </a:r>
              </a:p>
              <a:p>
                <a:pPr algn="r">
                  <a:lnSpc>
                    <a:spcPct val="77000"/>
                  </a:lnSpc>
                  <a:buFontTx/>
                  <a:buNone/>
                </a:pPr>
                <a:r>
                  <a:rPr lang="en-US" altLang="zh-CN" sz="1400" dirty="0">
                    <a:solidFill>
                      <a:srgbClr val="990000"/>
                    </a:solidFill>
                    <a:latin typeface="Times New Roman" pitchFamily="18" charset="0"/>
                  </a:rPr>
                  <a:t>DACK1</a:t>
                </a:r>
              </a:p>
              <a:p>
                <a:pPr algn="r">
                  <a:lnSpc>
                    <a:spcPct val="77000"/>
                  </a:lnSpc>
                  <a:buFontTx/>
                  <a:buNone/>
                </a:pPr>
                <a:r>
                  <a:rPr lang="en-US" altLang="zh-CN" sz="1400" dirty="0">
                    <a:solidFill>
                      <a:srgbClr val="FF0000"/>
                    </a:solidFill>
                    <a:latin typeface="Times New Roman" pitchFamily="18" charset="0"/>
                  </a:rPr>
                  <a:t>DRQ1</a:t>
                </a:r>
              </a:p>
              <a:p>
                <a:pPr algn="r">
                  <a:lnSpc>
                    <a:spcPct val="77000"/>
                  </a:lnSpc>
                  <a:buFontTx/>
                  <a:buNone/>
                </a:pPr>
                <a:r>
                  <a:rPr lang="en-US" altLang="zh-CN" sz="1400" dirty="0">
                    <a:solidFill>
                      <a:srgbClr val="990000"/>
                    </a:solidFill>
                    <a:latin typeface="Times New Roman" pitchFamily="18" charset="0"/>
                  </a:rPr>
                  <a:t>DACK0</a:t>
                </a:r>
              </a:p>
              <a:p>
                <a:pPr algn="r">
                  <a:lnSpc>
                    <a:spcPct val="77000"/>
                  </a:lnSpc>
                  <a:buFontTx/>
                  <a:buNone/>
                </a:pPr>
                <a:r>
                  <a:rPr lang="en-US" altLang="zh-CN" sz="1400" dirty="0">
                    <a:solidFill>
                      <a:srgbClr val="660066"/>
                    </a:solidFill>
                    <a:latin typeface="Times New Roman" pitchFamily="18" charset="0"/>
                  </a:rPr>
                  <a:t>CLOCK</a:t>
                </a:r>
              </a:p>
              <a:p>
                <a:pPr algn="r">
                  <a:lnSpc>
                    <a:spcPct val="77000"/>
                  </a:lnSpc>
                  <a:buFontTx/>
                  <a:buNone/>
                </a:pPr>
                <a:r>
                  <a:rPr lang="en-US" altLang="zh-CN" sz="1400" dirty="0">
                    <a:solidFill>
                      <a:srgbClr val="FF0000"/>
                    </a:solidFill>
                    <a:latin typeface="Times New Roman" pitchFamily="18" charset="0"/>
                  </a:rPr>
                  <a:t>IRQ7</a:t>
                </a:r>
              </a:p>
              <a:p>
                <a:pPr algn="r">
                  <a:lnSpc>
                    <a:spcPct val="77000"/>
                  </a:lnSpc>
                  <a:buFontTx/>
                  <a:buNone/>
                </a:pPr>
                <a:r>
                  <a:rPr lang="en-US" altLang="zh-CN" sz="1400" dirty="0">
                    <a:solidFill>
                      <a:srgbClr val="FF0000"/>
                    </a:solidFill>
                    <a:latin typeface="Times New Roman" pitchFamily="18" charset="0"/>
                  </a:rPr>
                  <a:t>IRQ6</a:t>
                </a:r>
              </a:p>
              <a:p>
                <a:pPr algn="r">
                  <a:lnSpc>
                    <a:spcPct val="77000"/>
                  </a:lnSpc>
                  <a:buFontTx/>
                  <a:buNone/>
                </a:pPr>
                <a:r>
                  <a:rPr lang="en-US" altLang="zh-CN" sz="1400" dirty="0">
                    <a:solidFill>
                      <a:srgbClr val="FF0000"/>
                    </a:solidFill>
                    <a:latin typeface="Times New Roman" pitchFamily="18" charset="0"/>
                  </a:rPr>
                  <a:t>IRQ5</a:t>
                </a:r>
              </a:p>
              <a:p>
                <a:pPr algn="r">
                  <a:lnSpc>
                    <a:spcPct val="77000"/>
                  </a:lnSpc>
                  <a:buFontTx/>
                  <a:buNone/>
                </a:pPr>
                <a:r>
                  <a:rPr lang="en-US" altLang="zh-CN" sz="1400" dirty="0">
                    <a:solidFill>
                      <a:srgbClr val="FF0000"/>
                    </a:solidFill>
                    <a:latin typeface="Times New Roman" pitchFamily="18" charset="0"/>
                  </a:rPr>
                  <a:t>IRQ4</a:t>
                </a:r>
              </a:p>
              <a:p>
                <a:pPr algn="r">
                  <a:lnSpc>
                    <a:spcPct val="77000"/>
                  </a:lnSpc>
                  <a:buFontTx/>
                  <a:buNone/>
                </a:pPr>
                <a:r>
                  <a:rPr lang="en-US" altLang="zh-CN" sz="1400" dirty="0">
                    <a:solidFill>
                      <a:srgbClr val="FF0000"/>
                    </a:solidFill>
                    <a:latin typeface="Times New Roman" pitchFamily="18" charset="0"/>
                  </a:rPr>
                  <a:t>IRQ3</a:t>
                </a:r>
              </a:p>
              <a:p>
                <a:pPr algn="r">
                  <a:lnSpc>
                    <a:spcPct val="77000"/>
                  </a:lnSpc>
                  <a:buFontTx/>
                  <a:buNone/>
                </a:pPr>
                <a:r>
                  <a:rPr lang="en-US" altLang="zh-CN" sz="1400" dirty="0">
                    <a:solidFill>
                      <a:srgbClr val="990000"/>
                    </a:solidFill>
                    <a:latin typeface="Times New Roman" pitchFamily="18" charset="0"/>
                  </a:rPr>
                  <a:t>DACK2</a:t>
                </a:r>
              </a:p>
              <a:p>
                <a:pPr algn="r">
                  <a:lnSpc>
                    <a:spcPct val="77000"/>
                  </a:lnSpc>
                  <a:buFontTx/>
                  <a:buNone/>
                </a:pPr>
                <a:r>
                  <a:rPr lang="en-US" altLang="zh-CN" sz="1400" dirty="0">
                    <a:solidFill>
                      <a:srgbClr val="990000"/>
                    </a:solidFill>
                    <a:latin typeface="Times New Roman" pitchFamily="18" charset="0"/>
                  </a:rPr>
                  <a:t>T/C</a:t>
                </a:r>
              </a:p>
              <a:p>
                <a:pPr algn="r">
                  <a:lnSpc>
                    <a:spcPct val="77000"/>
                  </a:lnSpc>
                  <a:buFontTx/>
                  <a:buNone/>
                </a:pPr>
                <a:r>
                  <a:rPr lang="en-US" altLang="zh-CN" sz="1400" dirty="0">
                    <a:solidFill>
                      <a:srgbClr val="990000"/>
                    </a:solidFill>
                    <a:latin typeface="Times New Roman" pitchFamily="18" charset="0"/>
                  </a:rPr>
                  <a:t>ALE</a:t>
                </a:r>
              </a:p>
              <a:p>
                <a:pPr algn="r">
                  <a:lnSpc>
                    <a:spcPct val="77000"/>
                  </a:lnSpc>
                  <a:buFontTx/>
                  <a:buNone/>
                </a:pPr>
                <a:r>
                  <a:rPr lang="en-US" altLang="zh-CN" sz="1400" dirty="0">
                    <a:solidFill>
                      <a:schemeClr val="tx1"/>
                    </a:solidFill>
                    <a:latin typeface="Times New Roman" pitchFamily="18" charset="0"/>
                  </a:rPr>
                  <a:t>+5V</a:t>
                </a:r>
              </a:p>
              <a:p>
                <a:pPr algn="r">
                  <a:lnSpc>
                    <a:spcPct val="77000"/>
                  </a:lnSpc>
                  <a:buFontTx/>
                  <a:buNone/>
                </a:pPr>
                <a:r>
                  <a:rPr lang="en-US" altLang="zh-CN" sz="1400" dirty="0">
                    <a:solidFill>
                      <a:srgbClr val="660066"/>
                    </a:solidFill>
                    <a:latin typeface="Times New Roman" pitchFamily="18" charset="0"/>
                  </a:rPr>
                  <a:t>OSC</a:t>
                </a:r>
              </a:p>
              <a:p>
                <a:pPr algn="r">
                  <a:lnSpc>
                    <a:spcPct val="77000"/>
                  </a:lnSpc>
                  <a:buFontTx/>
                  <a:buNone/>
                </a:pPr>
                <a:r>
                  <a:rPr lang="en-US" altLang="zh-CN" sz="1400" dirty="0">
                    <a:solidFill>
                      <a:schemeClr val="tx1"/>
                    </a:solidFill>
                    <a:latin typeface="Times New Roman" pitchFamily="18" charset="0"/>
                  </a:rPr>
                  <a:t>GND</a:t>
                </a:r>
              </a:p>
            </p:txBody>
          </p:sp>
          <p:sp>
            <p:nvSpPr>
              <p:cNvPr id="433" name="Text Box 79"/>
              <p:cNvSpPr txBox="1">
                <a:spLocks noChangeArrowheads="1"/>
              </p:cNvSpPr>
              <p:nvPr/>
            </p:nvSpPr>
            <p:spPr bwMode="auto">
              <a:xfrm>
                <a:off x="3792" y="493"/>
                <a:ext cx="813" cy="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77000"/>
                  </a:lnSpc>
                  <a:buFontTx/>
                  <a:buNone/>
                </a:pPr>
                <a:r>
                  <a:rPr lang="en-US" altLang="zh-CN" sz="1400" dirty="0">
                    <a:solidFill>
                      <a:srgbClr val="FF0000"/>
                    </a:solidFill>
                    <a:latin typeface="Times New Roman" pitchFamily="18" charset="0"/>
                  </a:rPr>
                  <a:t>I/O CHCK</a:t>
                </a:r>
              </a:p>
              <a:p>
                <a:pPr algn="l">
                  <a:lnSpc>
                    <a:spcPct val="77000"/>
                  </a:lnSpc>
                  <a:buFontTx/>
                  <a:buNone/>
                </a:pPr>
                <a:r>
                  <a:rPr lang="en-US" altLang="zh-CN" sz="1400" dirty="0">
                    <a:solidFill>
                      <a:srgbClr val="008000"/>
                    </a:solidFill>
                    <a:latin typeface="Times New Roman" pitchFamily="18" charset="0"/>
                  </a:rPr>
                  <a:t>D7</a:t>
                </a:r>
              </a:p>
              <a:p>
                <a:pPr algn="l">
                  <a:lnSpc>
                    <a:spcPct val="77000"/>
                  </a:lnSpc>
                  <a:buFontTx/>
                  <a:buNone/>
                </a:pPr>
                <a:r>
                  <a:rPr lang="en-US" altLang="zh-CN" sz="1400" dirty="0">
                    <a:solidFill>
                      <a:srgbClr val="008000"/>
                    </a:solidFill>
                    <a:latin typeface="Times New Roman" pitchFamily="18" charset="0"/>
                  </a:rPr>
                  <a:t>D6</a:t>
                </a:r>
              </a:p>
              <a:p>
                <a:pPr algn="l">
                  <a:lnSpc>
                    <a:spcPct val="77000"/>
                  </a:lnSpc>
                  <a:buFontTx/>
                  <a:buNone/>
                </a:pPr>
                <a:r>
                  <a:rPr lang="en-US" altLang="zh-CN" sz="1400" dirty="0">
                    <a:solidFill>
                      <a:srgbClr val="008000"/>
                    </a:solidFill>
                    <a:latin typeface="Times New Roman" pitchFamily="18" charset="0"/>
                  </a:rPr>
                  <a:t>D5</a:t>
                </a:r>
              </a:p>
              <a:p>
                <a:pPr algn="l">
                  <a:lnSpc>
                    <a:spcPct val="77000"/>
                  </a:lnSpc>
                  <a:buFontTx/>
                  <a:buNone/>
                </a:pPr>
                <a:r>
                  <a:rPr lang="en-US" altLang="zh-CN" sz="1400" dirty="0">
                    <a:solidFill>
                      <a:srgbClr val="008000"/>
                    </a:solidFill>
                    <a:latin typeface="Times New Roman" pitchFamily="18" charset="0"/>
                  </a:rPr>
                  <a:t>D4</a:t>
                </a:r>
              </a:p>
              <a:p>
                <a:pPr algn="l">
                  <a:lnSpc>
                    <a:spcPct val="77000"/>
                  </a:lnSpc>
                  <a:buFontTx/>
                  <a:buNone/>
                </a:pPr>
                <a:r>
                  <a:rPr lang="en-US" altLang="zh-CN" sz="1400" dirty="0">
                    <a:solidFill>
                      <a:srgbClr val="008000"/>
                    </a:solidFill>
                    <a:latin typeface="Times New Roman" pitchFamily="18" charset="0"/>
                  </a:rPr>
                  <a:t>D3</a:t>
                </a:r>
              </a:p>
              <a:p>
                <a:pPr algn="l">
                  <a:lnSpc>
                    <a:spcPct val="77000"/>
                  </a:lnSpc>
                  <a:buFontTx/>
                  <a:buNone/>
                </a:pPr>
                <a:r>
                  <a:rPr lang="en-US" altLang="zh-CN" sz="1400" dirty="0">
                    <a:solidFill>
                      <a:srgbClr val="008000"/>
                    </a:solidFill>
                    <a:latin typeface="Times New Roman" pitchFamily="18" charset="0"/>
                  </a:rPr>
                  <a:t>D2</a:t>
                </a:r>
              </a:p>
              <a:p>
                <a:pPr algn="l">
                  <a:lnSpc>
                    <a:spcPct val="77000"/>
                  </a:lnSpc>
                  <a:buFontTx/>
                  <a:buNone/>
                </a:pPr>
                <a:r>
                  <a:rPr lang="en-US" altLang="zh-CN" sz="1400" dirty="0">
                    <a:solidFill>
                      <a:srgbClr val="008000"/>
                    </a:solidFill>
                    <a:latin typeface="Times New Roman" pitchFamily="18" charset="0"/>
                  </a:rPr>
                  <a:t>D1</a:t>
                </a:r>
              </a:p>
              <a:p>
                <a:pPr algn="l">
                  <a:lnSpc>
                    <a:spcPct val="77000"/>
                  </a:lnSpc>
                  <a:buFontTx/>
                  <a:buNone/>
                </a:pPr>
                <a:r>
                  <a:rPr lang="en-US" altLang="zh-CN" sz="1400" dirty="0">
                    <a:solidFill>
                      <a:srgbClr val="008000"/>
                    </a:solidFill>
                    <a:latin typeface="Times New Roman" pitchFamily="18" charset="0"/>
                  </a:rPr>
                  <a:t>D0</a:t>
                </a:r>
              </a:p>
              <a:p>
                <a:pPr algn="l">
                  <a:lnSpc>
                    <a:spcPct val="77000"/>
                  </a:lnSpc>
                  <a:buFontTx/>
                  <a:buNone/>
                </a:pPr>
                <a:r>
                  <a:rPr lang="en-US" altLang="zh-CN" sz="1400" dirty="0">
                    <a:solidFill>
                      <a:srgbClr val="FF0000"/>
                    </a:solidFill>
                    <a:latin typeface="Times New Roman" pitchFamily="18" charset="0"/>
                  </a:rPr>
                  <a:t>I/O CHRDY</a:t>
                </a:r>
              </a:p>
              <a:p>
                <a:pPr algn="l">
                  <a:lnSpc>
                    <a:spcPct val="77000"/>
                  </a:lnSpc>
                  <a:buFontTx/>
                  <a:buNone/>
                </a:pPr>
                <a:r>
                  <a:rPr lang="en-US" altLang="zh-CN" sz="1400" dirty="0">
                    <a:solidFill>
                      <a:schemeClr val="tx1"/>
                    </a:solidFill>
                    <a:latin typeface="Times New Roman" pitchFamily="18" charset="0"/>
                  </a:rPr>
                  <a:t>AEN</a:t>
                </a:r>
              </a:p>
              <a:p>
                <a:pPr algn="l">
                  <a:lnSpc>
                    <a:spcPct val="77000"/>
                  </a:lnSpc>
                  <a:buFontTx/>
                  <a:buNone/>
                </a:pPr>
                <a:r>
                  <a:rPr lang="en-US" altLang="zh-CN" sz="1400" dirty="0">
                    <a:solidFill>
                      <a:srgbClr val="0070C0"/>
                    </a:solidFill>
                    <a:latin typeface="Times New Roman" pitchFamily="18" charset="0"/>
                  </a:rPr>
                  <a:t>A19</a:t>
                </a:r>
              </a:p>
              <a:p>
                <a:pPr algn="l">
                  <a:lnSpc>
                    <a:spcPct val="77000"/>
                  </a:lnSpc>
                  <a:buFontTx/>
                  <a:buNone/>
                </a:pPr>
                <a:r>
                  <a:rPr lang="en-US" altLang="zh-CN" sz="1400" dirty="0">
                    <a:solidFill>
                      <a:srgbClr val="0070C0"/>
                    </a:solidFill>
                    <a:latin typeface="Times New Roman" pitchFamily="18" charset="0"/>
                  </a:rPr>
                  <a:t>A18</a:t>
                </a:r>
              </a:p>
              <a:p>
                <a:pPr algn="l">
                  <a:lnSpc>
                    <a:spcPct val="77000"/>
                  </a:lnSpc>
                  <a:buFontTx/>
                  <a:buNone/>
                </a:pPr>
                <a:r>
                  <a:rPr lang="en-US" altLang="zh-CN" sz="1400" dirty="0">
                    <a:solidFill>
                      <a:srgbClr val="0070C0"/>
                    </a:solidFill>
                    <a:latin typeface="Times New Roman" pitchFamily="18" charset="0"/>
                  </a:rPr>
                  <a:t>A17</a:t>
                </a:r>
              </a:p>
              <a:p>
                <a:pPr algn="l">
                  <a:lnSpc>
                    <a:spcPct val="77000"/>
                  </a:lnSpc>
                  <a:buFontTx/>
                  <a:buNone/>
                </a:pPr>
                <a:r>
                  <a:rPr lang="en-US" altLang="zh-CN" sz="1400" dirty="0">
                    <a:solidFill>
                      <a:srgbClr val="0070C0"/>
                    </a:solidFill>
                    <a:latin typeface="Times New Roman" pitchFamily="18" charset="0"/>
                  </a:rPr>
                  <a:t>A16</a:t>
                </a:r>
              </a:p>
              <a:p>
                <a:pPr algn="l">
                  <a:lnSpc>
                    <a:spcPct val="77000"/>
                  </a:lnSpc>
                  <a:buFontTx/>
                  <a:buNone/>
                </a:pPr>
                <a:r>
                  <a:rPr lang="en-US" altLang="zh-CN" sz="1400" dirty="0">
                    <a:solidFill>
                      <a:srgbClr val="0070C0"/>
                    </a:solidFill>
                    <a:latin typeface="Times New Roman" pitchFamily="18" charset="0"/>
                  </a:rPr>
                  <a:t>A15</a:t>
                </a:r>
              </a:p>
              <a:p>
                <a:pPr algn="l">
                  <a:lnSpc>
                    <a:spcPct val="77000"/>
                  </a:lnSpc>
                  <a:buFontTx/>
                  <a:buNone/>
                </a:pPr>
                <a:r>
                  <a:rPr lang="en-US" altLang="zh-CN" sz="1400" dirty="0">
                    <a:solidFill>
                      <a:srgbClr val="0070C0"/>
                    </a:solidFill>
                    <a:latin typeface="Times New Roman" pitchFamily="18" charset="0"/>
                  </a:rPr>
                  <a:t>A14</a:t>
                </a:r>
              </a:p>
              <a:p>
                <a:pPr algn="l">
                  <a:lnSpc>
                    <a:spcPct val="77000"/>
                  </a:lnSpc>
                  <a:buFontTx/>
                  <a:buNone/>
                </a:pPr>
                <a:r>
                  <a:rPr lang="en-US" altLang="zh-CN" sz="1400" dirty="0">
                    <a:solidFill>
                      <a:srgbClr val="0070C0"/>
                    </a:solidFill>
                    <a:latin typeface="Times New Roman" pitchFamily="18" charset="0"/>
                  </a:rPr>
                  <a:t>A13</a:t>
                </a:r>
              </a:p>
              <a:p>
                <a:pPr algn="l">
                  <a:lnSpc>
                    <a:spcPct val="77000"/>
                  </a:lnSpc>
                  <a:buFontTx/>
                  <a:buNone/>
                </a:pPr>
                <a:r>
                  <a:rPr lang="en-US" altLang="zh-CN" sz="1400" dirty="0">
                    <a:solidFill>
                      <a:srgbClr val="0070C0"/>
                    </a:solidFill>
                    <a:latin typeface="Times New Roman" pitchFamily="18" charset="0"/>
                  </a:rPr>
                  <a:t>A12</a:t>
                </a:r>
              </a:p>
              <a:p>
                <a:pPr algn="l">
                  <a:lnSpc>
                    <a:spcPct val="77000"/>
                  </a:lnSpc>
                  <a:buFontTx/>
                  <a:buNone/>
                </a:pPr>
                <a:r>
                  <a:rPr lang="en-US" altLang="zh-CN" sz="1400" dirty="0">
                    <a:solidFill>
                      <a:srgbClr val="0070C0"/>
                    </a:solidFill>
                    <a:latin typeface="Times New Roman" pitchFamily="18" charset="0"/>
                  </a:rPr>
                  <a:t>A11</a:t>
                </a:r>
              </a:p>
              <a:p>
                <a:pPr algn="l">
                  <a:lnSpc>
                    <a:spcPct val="77000"/>
                  </a:lnSpc>
                  <a:buFontTx/>
                  <a:buNone/>
                </a:pPr>
                <a:r>
                  <a:rPr lang="en-US" altLang="zh-CN" sz="1400" dirty="0">
                    <a:solidFill>
                      <a:srgbClr val="0070C0"/>
                    </a:solidFill>
                    <a:latin typeface="Times New Roman" pitchFamily="18" charset="0"/>
                  </a:rPr>
                  <a:t>A10</a:t>
                </a:r>
              </a:p>
              <a:p>
                <a:pPr algn="l">
                  <a:lnSpc>
                    <a:spcPct val="77000"/>
                  </a:lnSpc>
                  <a:buFontTx/>
                  <a:buNone/>
                </a:pPr>
                <a:r>
                  <a:rPr lang="en-US" altLang="zh-CN" sz="1400" dirty="0">
                    <a:solidFill>
                      <a:srgbClr val="0070C0"/>
                    </a:solidFill>
                    <a:latin typeface="Times New Roman" pitchFamily="18" charset="0"/>
                  </a:rPr>
                  <a:t>A9</a:t>
                </a:r>
              </a:p>
              <a:p>
                <a:pPr algn="l">
                  <a:lnSpc>
                    <a:spcPct val="77000"/>
                  </a:lnSpc>
                  <a:buFontTx/>
                  <a:buNone/>
                </a:pPr>
                <a:r>
                  <a:rPr lang="en-US" altLang="zh-CN" sz="1400" dirty="0">
                    <a:solidFill>
                      <a:srgbClr val="0070C0"/>
                    </a:solidFill>
                    <a:latin typeface="Times New Roman" pitchFamily="18" charset="0"/>
                  </a:rPr>
                  <a:t>A8</a:t>
                </a:r>
              </a:p>
              <a:p>
                <a:pPr algn="l">
                  <a:lnSpc>
                    <a:spcPct val="77000"/>
                  </a:lnSpc>
                  <a:buFontTx/>
                  <a:buNone/>
                </a:pPr>
                <a:r>
                  <a:rPr lang="en-US" altLang="zh-CN" sz="1400" dirty="0">
                    <a:solidFill>
                      <a:srgbClr val="0070C0"/>
                    </a:solidFill>
                    <a:latin typeface="Times New Roman" pitchFamily="18" charset="0"/>
                  </a:rPr>
                  <a:t>A7</a:t>
                </a:r>
              </a:p>
              <a:p>
                <a:pPr algn="l">
                  <a:lnSpc>
                    <a:spcPct val="77000"/>
                  </a:lnSpc>
                  <a:buFontTx/>
                  <a:buNone/>
                </a:pPr>
                <a:r>
                  <a:rPr lang="en-US" altLang="zh-CN" sz="1400" dirty="0">
                    <a:solidFill>
                      <a:srgbClr val="0070C0"/>
                    </a:solidFill>
                    <a:latin typeface="Times New Roman" pitchFamily="18" charset="0"/>
                  </a:rPr>
                  <a:t>A6</a:t>
                </a:r>
              </a:p>
              <a:p>
                <a:pPr algn="l">
                  <a:lnSpc>
                    <a:spcPct val="77000"/>
                  </a:lnSpc>
                  <a:buFontTx/>
                  <a:buNone/>
                </a:pPr>
                <a:r>
                  <a:rPr lang="en-US" altLang="zh-CN" sz="1400" dirty="0">
                    <a:solidFill>
                      <a:srgbClr val="0070C0"/>
                    </a:solidFill>
                    <a:latin typeface="Times New Roman" pitchFamily="18" charset="0"/>
                  </a:rPr>
                  <a:t>A5</a:t>
                </a:r>
              </a:p>
              <a:p>
                <a:pPr algn="l">
                  <a:lnSpc>
                    <a:spcPct val="77000"/>
                  </a:lnSpc>
                  <a:buFontTx/>
                  <a:buNone/>
                </a:pPr>
                <a:r>
                  <a:rPr lang="en-US" altLang="zh-CN" sz="1400" dirty="0">
                    <a:solidFill>
                      <a:srgbClr val="0070C0"/>
                    </a:solidFill>
                    <a:latin typeface="Times New Roman" pitchFamily="18" charset="0"/>
                  </a:rPr>
                  <a:t>A4</a:t>
                </a:r>
              </a:p>
              <a:p>
                <a:pPr algn="l">
                  <a:lnSpc>
                    <a:spcPct val="77000"/>
                  </a:lnSpc>
                  <a:buFontTx/>
                  <a:buNone/>
                </a:pPr>
                <a:r>
                  <a:rPr lang="en-US" altLang="zh-CN" sz="1400" dirty="0">
                    <a:solidFill>
                      <a:srgbClr val="0070C0"/>
                    </a:solidFill>
                    <a:latin typeface="Times New Roman" pitchFamily="18" charset="0"/>
                  </a:rPr>
                  <a:t>A3</a:t>
                </a:r>
              </a:p>
              <a:p>
                <a:pPr algn="l">
                  <a:lnSpc>
                    <a:spcPct val="77000"/>
                  </a:lnSpc>
                  <a:buFontTx/>
                  <a:buNone/>
                </a:pPr>
                <a:r>
                  <a:rPr lang="en-US" altLang="zh-CN" sz="1400" dirty="0">
                    <a:solidFill>
                      <a:srgbClr val="0070C0"/>
                    </a:solidFill>
                    <a:latin typeface="Times New Roman" pitchFamily="18" charset="0"/>
                  </a:rPr>
                  <a:t>A2</a:t>
                </a:r>
              </a:p>
              <a:p>
                <a:pPr algn="l">
                  <a:lnSpc>
                    <a:spcPct val="77000"/>
                  </a:lnSpc>
                  <a:buFontTx/>
                  <a:buNone/>
                </a:pPr>
                <a:r>
                  <a:rPr lang="en-US" altLang="zh-CN" sz="1400" dirty="0">
                    <a:solidFill>
                      <a:srgbClr val="0070C0"/>
                    </a:solidFill>
                    <a:latin typeface="Times New Roman" pitchFamily="18" charset="0"/>
                  </a:rPr>
                  <a:t>A1</a:t>
                </a:r>
              </a:p>
              <a:p>
                <a:pPr algn="l">
                  <a:lnSpc>
                    <a:spcPct val="77000"/>
                  </a:lnSpc>
                  <a:buFontTx/>
                  <a:buNone/>
                </a:pPr>
                <a:r>
                  <a:rPr lang="en-US" altLang="zh-CN" sz="1400" dirty="0">
                    <a:solidFill>
                      <a:srgbClr val="0070C0"/>
                    </a:solidFill>
                    <a:latin typeface="Times New Roman" pitchFamily="18" charset="0"/>
                  </a:rPr>
                  <a:t>A0</a:t>
                </a:r>
              </a:p>
            </p:txBody>
          </p:sp>
          <p:sp>
            <p:nvSpPr>
              <p:cNvPr id="434" name="Line 97"/>
              <p:cNvSpPr>
                <a:spLocks noChangeShapeType="1"/>
              </p:cNvSpPr>
              <p:nvPr/>
            </p:nvSpPr>
            <p:spPr bwMode="auto">
              <a:xfrm>
                <a:off x="2203" y="1593"/>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35" name="Line 98"/>
              <p:cNvSpPr>
                <a:spLocks noChangeShapeType="1"/>
              </p:cNvSpPr>
              <p:nvPr/>
            </p:nvSpPr>
            <p:spPr bwMode="auto">
              <a:xfrm>
                <a:off x="2219" y="1689"/>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36" name="Line 100"/>
              <p:cNvSpPr>
                <a:spLocks noChangeShapeType="1"/>
              </p:cNvSpPr>
              <p:nvPr/>
            </p:nvSpPr>
            <p:spPr bwMode="auto">
              <a:xfrm>
                <a:off x="2372" y="1907"/>
                <a:ext cx="220" cy="1"/>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37" name="Line 101"/>
              <p:cNvSpPr>
                <a:spLocks noChangeShapeType="1"/>
              </p:cNvSpPr>
              <p:nvPr/>
            </p:nvSpPr>
            <p:spPr bwMode="auto">
              <a:xfrm>
                <a:off x="2210" y="2008"/>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38" name="Line 102"/>
              <p:cNvSpPr>
                <a:spLocks noChangeShapeType="1"/>
              </p:cNvSpPr>
              <p:nvPr/>
            </p:nvSpPr>
            <p:spPr bwMode="auto">
              <a:xfrm>
                <a:off x="2206" y="2221"/>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39" name="Line 103"/>
              <p:cNvSpPr>
                <a:spLocks noChangeShapeType="1"/>
              </p:cNvSpPr>
              <p:nvPr/>
            </p:nvSpPr>
            <p:spPr bwMode="auto">
              <a:xfrm>
                <a:off x="2208" y="2439"/>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40" name="Line 104"/>
              <p:cNvSpPr>
                <a:spLocks noChangeShapeType="1"/>
              </p:cNvSpPr>
              <p:nvPr/>
            </p:nvSpPr>
            <p:spPr bwMode="auto">
              <a:xfrm>
                <a:off x="2208" y="3181"/>
                <a:ext cx="384"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41" name="Line 105"/>
              <p:cNvSpPr>
                <a:spLocks noChangeShapeType="1"/>
              </p:cNvSpPr>
              <p:nvPr/>
            </p:nvSpPr>
            <p:spPr bwMode="auto">
              <a:xfrm>
                <a:off x="3839" y="500"/>
                <a:ext cx="521" cy="0"/>
              </a:xfrm>
              <a:prstGeom prst="line">
                <a:avLst/>
              </a:prstGeom>
              <a:noFill/>
              <a:ln w="63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42" name="Line 106"/>
              <p:cNvSpPr>
                <a:spLocks noChangeShapeType="1"/>
              </p:cNvSpPr>
              <p:nvPr/>
            </p:nvSpPr>
            <p:spPr bwMode="auto">
              <a:xfrm>
                <a:off x="2363" y="1793"/>
                <a:ext cx="240"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508" name="Group 90"/>
            <p:cNvGrpSpPr>
              <a:grpSpLocks/>
            </p:cNvGrpSpPr>
            <p:nvPr/>
          </p:nvGrpSpPr>
          <p:grpSpPr bwMode="auto">
            <a:xfrm>
              <a:off x="4638426" y="1219200"/>
              <a:ext cx="4110038" cy="4648200"/>
              <a:chOff x="2787" y="768"/>
              <a:chExt cx="2589" cy="2928"/>
            </a:xfrm>
          </p:grpSpPr>
          <p:sp>
            <p:nvSpPr>
              <p:cNvPr id="510" name="Rectangle 3"/>
              <p:cNvSpPr>
                <a:spLocks noChangeArrowheads="1"/>
              </p:cNvSpPr>
              <p:nvPr/>
            </p:nvSpPr>
            <p:spPr bwMode="auto">
              <a:xfrm>
                <a:off x="2832" y="864"/>
                <a:ext cx="2544" cy="2832"/>
              </a:xfrm>
              <a:prstGeom prst="rect">
                <a:avLst/>
              </a:prstGeom>
              <a:solidFill>
                <a:schemeClr val="bg1">
                  <a:lumMod val="85000"/>
                  <a:alpha val="50196"/>
                </a:schemeClr>
              </a:solidFill>
              <a:ln w="9525">
                <a:solidFill>
                  <a:srgbClr val="CC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1" name="Rectangle 5"/>
              <p:cNvSpPr>
                <a:spLocks noChangeArrowheads="1"/>
              </p:cNvSpPr>
              <p:nvPr/>
            </p:nvSpPr>
            <p:spPr bwMode="auto">
              <a:xfrm>
                <a:off x="3792" y="912"/>
                <a:ext cx="672" cy="268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512" name="Group 6"/>
              <p:cNvGrpSpPr>
                <a:grpSpLocks/>
              </p:cNvGrpSpPr>
              <p:nvPr/>
            </p:nvGrpSpPr>
            <p:grpSpPr bwMode="auto">
              <a:xfrm>
                <a:off x="3771" y="768"/>
                <a:ext cx="714" cy="2843"/>
                <a:chOff x="2859" y="192"/>
                <a:chExt cx="714" cy="2843"/>
              </a:xfrm>
            </p:grpSpPr>
            <p:sp>
              <p:nvSpPr>
                <p:cNvPr id="562" name="Text Box 7"/>
                <p:cNvSpPr txBox="1">
                  <a:spLocks noChangeArrowheads="1"/>
                </p:cNvSpPr>
                <p:nvPr/>
              </p:nvSpPr>
              <p:spPr bwMode="auto">
                <a:xfrm>
                  <a:off x="3264" y="192"/>
                  <a:ext cx="309" cy="2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90000"/>
                    </a:lnSpc>
                    <a:spcBef>
                      <a:spcPct val="20000"/>
                    </a:spcBef>
                    <a:buFontTx/>
                    <a:buNone/>
                  </a:pPr>
                  <a:endParaRPr lang="en-US" altLang="zh-CN" sz="1400">
                    <a:latin typeface="Times New Roman" pitchFamily="18" charset="0"/>
                  </a:endParaRPr>
                </a:p>
                <a:p>
                  <a:pPr algn="r">
                    <a:lnSpc>
                      <a:spcPct val="90000"/>
                    </a:lnSpc>
                    <a:spcBef>
                      <a:spcPct val="20000"/>
                    </a:spcBef>
                    <a:buFontTx/>
                    <a:buNone/>
                  </a:pPr>
                  <a:r>
                    <a:rPr lang="en-US" altLang="zh-CN" sz="1400">
                      <a:latin typeface="Times New Roman" pitchFamily="18" charset="0"/>
                    </a:rPr>
                    <a:t>C01</a:t>
                  </a:r>
                </a:p>
                <a:p>
                  <a:pPr algn="r">
                    <a:lnSpc>
                      <a:spcPct val="90000"/>
                    </a:lnSpc>
                    <a:spcBef>
                      <a:spcPct val="20000"/>
                    </a:spcBef>
                    <a:buFontTx/>
                    <a:buNone/>
                  </a:pPr>
                  <a:r>
                    <a:rPr lang="en-US" altLang="zh-CN" sz="1400">
                      <a:latin typeface="Times New Roman" pitchFamily="18" charset="0"/>
                    </a:rPr>
                    <a:t>02</a:t>
                  </a:r>
                </a:p>
                <a:p>
                  <a:pPr algn="r">
                    <a:lnSpc>
                      <a:spcPct val="90000"/>
                    </a:lnSpc>
                    <a:spcBef>
                      <a:spcPct val="20000"/>
                    </a:spcBef>
                    <a:buFontTx/>
                    <a:buNone/>
                  </a:pPr>
                  <a:r>
                    <a:rPr lang="en-US" altLang="zh-CN" sz="1400">
                      <a:latin typeface="Times New Roman" pitchFamily="18" charset="0"/>
                    </a:rPr>
                    <a:t>03</a:t>
                  </a:r>
                </a:p>
                <a:p>
                  <a:pPr algn="r">
                    <a:lnSpc>
                      <a:spcPct val="90000"/>
                    </a:lnSpc>
                    <a:spcBef>
                      <a:spcPct val="20000"/>
                    </a:spcBef>
                    <a:buFontTx/>
                    <a:buNone/>
                  </a:pPr>
                  <a:r>
                    <a:rPr lang="en-US" altLang="zh-CN" sz="1400">
                      <a:latin typeface="Times New Roman" pitchFamily="18" charset="0"/>
                    </a:rPr>
                    <a:t>04</a:t>
                  </a:r>
                </a:p>
                <a:p>
                  <a:pPr algn="r">
                    <a:lnSpc>
                      <a:spcPct val="90000"/>
                    </a:lnSpc>
                    <a:spcBef>
                      <a:spcPct val="20000"/>
                    </a:spcBef>
                    <a:buFontTx/>
                    <a:buNone/>
                  </a:pPr>
                  <a:r>
                    <a:rPr lang="en-US" altLang="zh-CN" sz="1400">
                      <a:latin typeface="Times New Roman" pitchFamily="18" charset="0"/>
                    </a:rPr>
                    <a:t>05</a:t>
                  </a:r>
                </a:p>
                <a:p>
                  <a:pPr algn="r">
                    <a:lnSpc>
                      <a:spcPct val="90000"/>
                    </a:lnSpc>
                    <a:spcBef>
                      <a:spcPct val="20000"/>
                    </a:spcBef>
                    <a:buFontTx/>
                    <a:buNone/>
                  </a:pPr>
                  <a:r>
                    <a:rPr lang="en-US" altLang="zh-CN" sz="1400">
                      <a:latin typeface="Times New Roman" pitchFamily="18" charset="0"/>
                    </a:rPr>
                    <a:t>06</a:t>
                  </a:r>
                </a:p>
                <a:p>
                  <a:pPr algn="r">
                    <a:lnSpc>
                      <a:spcPct val="90000"/>
                    </a:lnSpc>
                    <a:spcBef>
                      <a:spcPct val="20000"/>
                    </a:spcBef>
                    <a:buFontTx/>
                    <a:buNone/>
                  </a:pPr>
                  <a:r>
                    <a:rPr lang="en-US" altLang="zh-CN" sz="1400">
                      <a:latin typeface="Times New Roman" pitchFamily="18" charset="0"/>
                    </a:rPr>
                    <a:t>07</a:t>
                  </a:r>
                </a:p>
                <a:p>
                  <a:pPr algn="r">
                    <a:lnSpc>
                      <a:spcPct val="90000"/>
                    </a:lnSpc>
                    <a:spcBef>
                      <a:spcPct val="20000"/>
                    </a:spcBef>
                    <a:buFontTx/>
                    <a:buNone/>
                  </a:pPr>
                  <a:r>
                    <a:rPr lang="en-US" altLang="zh-CN" sz="1400">
                      <a:latin typeface="Times New Roman" pitchFamily="18" charset="0"/>
                    </a:rPr>
                    <a:t>08</a:t>
                  </a:r>
                </a:p>
                <a:p>
                  <a:pPr algn="r">
                    <a:lnSpc>
                      <a:spcPct val="90000"/>
                    </a:lnSpc>
                    <a:spcBef>
                      <a:spcPct val="20000"/>
                    </a:spcBef>
                    <a:buFontTx/>
                    <a:buNone/>
                  </a:pPr>
                  <a:r>
                    <a:rPr lang="en-US" altLang="zh-CN" sz="1400">
                      <a:latin typeface="Times New Roman" pitchFamily="18" charset="0"/>
                    </a:rPr>
                    <a:t>09</a:t>
                  </a:r>
                </a:p>
                <a:p>
                  <a:pPr algn="r">
                    <a:lnSpc>
                      <a:spcPct val="90000"/>
                    </a:lnSpc>
                    <a:spcBef>
                      <a:spcPct val="20000"/>
                    </a:spcBef>
                    <a:buFontTx/>
                    <a:buNone/>
                  </a:pPr>
                  <a:r>
                    <a:rPr lang="en-US" altLang="zh-CN" sz="1400">
                      <a:latin typeface="Times New Roman" pitchFamily="18" charset="0"/>
                    </a:rPr>
                    <a:t>C10</a:t>
                  </a:r>
                </a:p>
                <a:p>
                  <a:pPr algn="r">
                    <a:lnSpc>
                      <a:spcPct val="90000"/>
                    </a:lnSpc>
                    <a:spcBef>
                      <a:spcPct val="20000"/>
                    </a:spcBef>
                    <a:buFontTx/>
                    <a:buNone/>
                  </a:pPr>
                  <a:r>
                    <a:rPr lang="en-US" altLang="zh-CN" sz="1400">
                      <a:latin typeface="Times New Roman" pitchFamily="18" charset="0"/>
                    </a:rPr>
                    <a:t>11</a:t>
                  </a:r>
                </a:p>
                <a:p>
                  <a:pPr algn="r">
                    <a:lnSpc>
                      <a:spcPct val="90000"/>
                    </a:lnSpc>
                    <a:spcBef>
                      <a:spcPct val="20000"/>
                    </a:spcBef>
                    <a:buFontTx/>
                    <a:buNone/>
                  </a:pPr>
                  <a:r>
                    <a:rPr lang="en-US" altLang="zh-CN" sz="1400">
                      <a:latin typeface="Times New Roman" pitchFamily="18" charset="0"/>
                    </a:rPr>
                    <a:t>12</a:t>
                  </a:r>
                </a:p>
                <a:p>
                  <a:pPr algn="r">
                    <a:lnSpc>
                      <a:spcPct val="90000"/>
                    </a:lnSpc>
                    <a:spcBef>
                      <a:spcPct val="20000"/>
                    </a:spcBef>
                    <a:buFontTx/>
                    <a:buNone/>
                  </a:pPr>
                  <a:r>
                    <a:rPr lang="en-US" altLang="zh-CN" sz="1400">
                      <a:latin typeface="Times New Roman" pitchFamily="18" charset="0"/>
                    </a:rPr>
                    <a:t>13</a:t>
                  </a:r>
                </a:p>
                <a:p>
                  <a:pPr algn="r">
                    <a:lnSpc>
                      <a:spcPct val="90000"/>
                    </a:lnSpc>
                    <a:spcBef>
                      <a:spcPct val="20000"/>
                    </a:spcBef>
                    <a:buFontTx/>
                    <a:buNone/>
                  </a:pPr>
                  <a:r>
                    <a:rPr lang="en-US" altLang="zh-CN" sz="1400">
                      <a:latin typeface="Times New Roman" pitchFamily="18" charset="0"/>
                    </a:rPr>
                    <a:t>14</a:t>
                  </a:r>
                </a:p>
                <a:p>
                  <a:pPr algn="r">
                    <a:lnSpc>
                      <a:spcPct val="90000"/>
                    </a:lnSpc>
                    <a:spcBef>
                      <a:spcPct val="20000"/>
                    </a:spcBef>
                    <a:buFontTx/>
                    <a:buNone/>
                  </a:pPr>
                  <a:r>
                    <a:rPr lang="en-US" altLang="zh-CN" sz="1400">
                      <a:latin typeface="Times New Roman" pitchFamily="18" charset="0"/>
                    </a:rPr>
                    <a:t>15</a:t>
                  </a:r>
                </a:p>
                <a:p>
                  <a:pPr algn="r">
                    <a:lnSpc>
                      <a:spcPct val="90000"/>
                    </a:lnSpc>
                    <a:spcBef>
                      <a:spcPct val="20000"/>
                    </a:spcBef>
                    <a:buFontTx/>
                    <a:buNone/>
                  </a:pPr>
                  <a:r>
                    <a:rPr lang="en-US" altLang="zh-CN" sz="1400">
                      <a:latin typeface="Times New Roman" pitchFamily="18" charset="0"/>
                    </a:rPr>
                    <a:t>16</a:t>
                  </a:r>
                </a:p>
                <a:p>
                  <a:pPr algn="r">
                    <a:lnSpc>
                      <a:spcPct val="90000"/>
                    </a:lnSpc>
                    <a:spcBef>
                      <a:spcPct val="20000"/>
                    </a:spcBef>
                    <a:buFontTx/>
                    <a:buNone/>
                  </a:pPr>
                  <a:r>
                    <a:rPr lang="en-US" altLang="zh-CN" sz="1400">
                      <a:latin typeface="Times New Roman" pitchFamily="18" charset="0"/>
                    </a:rPr>
                    <a:t>17</a:t>
                  </a:r>
                </a:p>
                <a:p>
                  <a:pPr algn="r">
                    <a:lnSpc>
                      <a:spcPct val="90000"/>
                    </a:lnSpc>
                    <a:spcBef>
                      <a:spcPct val="20000"/>
                    </a:spcBef>
                    <a:buFontTx/>
                    <a:buNone/>
                  </a:pPr>
                  <a:r>
                    <a:rPr lang="en-US" altLang="zh-CN" sz="1400">
                      <a:latin typeface="Times New Roman" pitchFamily="18" charset="0"/>
                    </a:rPr>
                    <a:t>C18</a:t>
                  </a:r>
                </a:p>
              </p:txBody>
            </p:sp>
            <p:sp>
              <p:nvSpPr>
                <p:cNvPr id="563" name="Text Box 8"/>
                <p:cNvSpPr txBox="1">
                  <a:spLocks noChangeArrowheads="1"/>
                </p:cNvSpPr>
                <p:nvPr/>
              </p:nvSpPr>
              <p:spPr bwMode="auto">
                <a:xfrm>
                  <a:off x="2859" y="192"/>
                  <a:ext cx="309" cy="2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90000"/>
                    </a:lnSpc>
                    <a:spcBef>
                      <a:spcPct val="20000"/>
                    </a:spcBef>
                    <a:buFontTx/>
                    <a:buNone/>
                  </a:pPr>
                  <a:endParaRPr lang="en-US" altLang="zh-CN" sz="1400" dirty="0">
                    <a:latin typeface="Times New Roman" pitchFamily="18" charset="0"/>
                  </a:endParaRPr>
                </a:p>
                <a:p>
                  <a:pPr algn="r">
                    <a:lnSpc>
                      <a:spcPct val="90000"/>
                    </a:lnSpc>
                    <a:spcBef>
                      <a:spcPct val="20000"/>
                    </a:spcBef>
                    <a:buFontTx/>
                    <a:buNone/>
                  </a:pPr>
                  <a:r>
                    <a:rPr lang="en-US" altLang="zh-CN" sz="1400" dirty="0">
                      <a:latin typeface="Times New Roman" pitchFamily="18" charset="0"/>
                    </a:rPr>
                    <a:t>D01</a:t>
                  </a:r>
                </a:p>
                <a:p>
                  <a:pPr algn="r">
                    <a:lnSpc>
                      <a:spcPct val="90000"/>
                    </a:lnSpc>
                    <a:spcBef>
                      <a:spcPct val="20000"/>
                    </a:spcBef>
                    <a:buFontTx/>
                    <a:buNone/>
                  </a:pPr>
                  <a:r>
                    <a:rPr lang="en-US" altLang="zh-CN" sz="1400" dirty="0">
                      <a:latin typeface="Times New Roman" pitchFamily="18" charset="0"/>
                    </a:rPr>
                    <a:t>02</a:t>
                  </a:r>
                </a:p>
                <a:p>
                  <a:pPr algn="r">
                    <a:lnSpc>
                      <a:spcPct val="90000"/>
                    </a:lnSpc>
                    <a:spcBef>
                      <a:spcPct val="20000"/>
                    </a:spcBef>
                    <a:buFontTx/>
                    <a:buNone/>
                  </a:pPr>
                  <a:r>
                    <a:rPr lang="en-US" altLang="zh-CN" sz="1400" dirty="0">
                      <a:latin typeface="Times New Roman" pitchFamily="18" charset="0"/>
                    </a:rPr>
                    <a:t>03</a:t>
                  </a:r>
                </a:p>
                <a:p>
                  <a:pPr algn="r">
                    <a:lnSpc>
                      <a:spcPct val="90000"/>
                    </a:lnSpc>
                    <a:spcBef>
                      <a:spcPct val="20000"/>
                    </a:spcBef>
                    <a:buFontTx/>
                    <a:buNone/>
                  </a:pPr>
                  <a:r>
                    <a:rPr lang="en-US" altLang="zh-CN" sz="1400" dirty="0">
                      <a:latin typeface="Times New Roman" pitchFamily="18" charset="0"/>
                    </a:rPr>
                    <a:t>04</a:t>
                  </a:r>
                </a:p>
                <a:p>
                  <a:pPr algn="r">
                    <a:lnSpc>
                      <a:spcPct val="90000"/>
                    </a:lnSpc>
                    <a:spcBef>
                      <a:spcPct val="20000"/>
                    </a:spcBef>
                    <a:buFontTx/>
                    <a:buNone/>
                  </a:pPr>
                  <a:r>
                    <a:rPr lang="en-US" altLang="zh-CN" sz="1400" dirty="0">
                      <a:latin typeface="Times New Roman" pitchFamily="18" charset="0"/>
                    </a:rPr>
                    <a:t>05</a:t>
                  </a:r>
                </a:p>
                <a:p>
                  <a:pPr algn="r">
                    <a:lnSpc>
                      <a:spcPct val="90000"/>
                    </a:lnSpc>
                    <a:spcBef>
                      <a:spcPct val="20000"/>
                    </a:spcBef>
                    <a:buFontTx/>
                    <a:buNone/>
                  </a:pPr>
                  <a:r>
                    <a:rPr lang="en-US" altLang="zh-CN" sz="1400" dirty="0">
                      <a:latin typeface="Times New Roman" pitchFamily="18" charset="0"/>
                    </a:rPr>
                    <a:t>06</a:t>
                  </a:r>
                </a:p>
                <a:p>
                  <a:pPr algn="r">
                    <a:lnSpc>
                      <a:spcPct val="90000"/>
                    </a:lnSpc>
                    <a:spcBef>
                      <a:spcPct val="20000"/>
                    </a:spcBef>
                    <a:buFontTx/>
                    <a:buNone/>
                  </a:pPr>
                  <a:r>
                    <a:rPr lang="en-US" altLang="zh-CN" sz="1400" dirty="0">
                      <a:latin typeface="Times New Roman" pitchFamily="18" charset="0"/>
                    </a:rPr>
                    <a:t>07</a:t>
                  </a:r>
                </a:p>
                <a:p>
                  <a:pPr algn="r">
                    <a:lnSpc>
                      <a:spcPct val="90000"/>
                    </a:lnSpc>
                    <a:spcBef>
                      <a:spcPct val="20000"/>
                    </a:spcBef>
                    <a:buFontTx/>
                    <a:buNone/>
                  </a:pPr>
                  <a:r>
                    <a:rPr lang="en-US" altLang="zh-CN" sz="1400" dirty="0">
                      <a:latin typeface="Times New Roman" pitchFamily="18" charset="0"/>
                    </a:rPr>
                    <a:t>08</a:t>
                  </a:r>
                </a:p>
                <a:p>
                  <a:pPr algn="r">
                    <a:lnSpc>
                      <a:spcPct val="90000"/>
                    </a:lnSpc>
                    <a:spcBef>
                      <a:spcPct val="20000"/>
                    </a:spcBef>
                    <a:buFontTx/>
                    <a:buNone/>
                  </a:pPr>
                  <a:r>
                    <a:rPr lang="en-US" altLang="zh-CN" sz="1400" dirty="0">
                      <a:latin typeface="Times New Roman" pitchFamily="18" charset="0"/>
                    </a:rPr>
                    <a:t>09</a:t>
                  </a:r>
                </a:p>
                <a:p>
                  <a:pPr algn="r">
                    <a:lnSpc>
                      <a:spcPct val="90000"/>
                    </a:lnSpc>
                    <a:spcBef>
                      <a:spcPct val="20000"/>
                    </a:spcBef>
                    <a:buFontTx/>
                    <a:buNone/>
                  </a:pPr>
                  <a:r>
                    <a:rPr lang="en-US" altLang="zh-CN" sz="1400" dirty="0">
                      <a:latin typeface="Times New Roman" pitchFamily="18" charset="0"/>
                    </a:rPr>
                    <a:t>D10</a:t>
                  </a:r>
                </a:p>
                <a:p>
                  <a:pPr algn="r">
                    <a:lnSpc>
                      <a:spcPct val="90000"/>
                    </a:lnSpc>
                    <a:spcBef>
                      <a:spcPct val="20000"/>
                    </a:spcBef>
                    <a:buFontTx/>
                    <a:buNone/>
                  </a:pPr>
                  <a:r>
                    <a:rPr lang="en-US" altLang="zh-CN" sz="1400" dirty="0">
                      <a:latin typeface="Times New Roman" pitchFamily="18" charset="0"/>
                    </a:rPr>
                    <a:t>11</a:t>
                  </a:r>
                </a:p>
                <a:p>
                  <a:pPr algn="r">
                    <a:lnSpc>
                      <a:spcPct val="90000"/>
                    </a:lnSpc>
                    <a:spcBef>
                      <a:spcPct val="20000"/>
                    </a:spcBef>
                    <a:buFontTx/>
                    <a:buNone/>
                  </a:pPr>
                  <a:r>
                    <a:rPr lang="en-US" altLang="zh-CN" sz="1400" dirty="0">
                      <a:latin typeface="Times New Roman" pitchFamily="18" charset="0"/>
                    </a:rPr>
                    <a:t>12</a:t>
                  </a:r>
                </a:p>
                <a:p>
                  <a:pPr algn="r">
                    <a:lnSpc>
                      <a:spcPct val="90000"/>
                    </a:lnSpc>
                    <a:spcBef>
                      <a:spcPct val="20000"/>
                    </a:spcBef>
                    <a:buFontTx/>
                    <a:buNone/>
                  </a:pPr>
                  <a:r>
                    <a:rPr lang="en-US" altLang="zh-CN" sz="1400" dirty="0">
                      <a:latin typeface="Times New Roman" pitchFamily="18" charset="0"/>
                    </a:rPr>
                    <a:t>13</a:t>
                  </a:r>
                </a:p>
                <a:p>
                  <a:pPr algn="r">
                    <a:lnSpc>
                      <a:spcPct val="90000"/>
                    </a:lnSpc>
                    <a:spcBef>
                      <a:spcPct val="20000"/>
                    </a:spcBef>
                    <a:buFontTx/>
                    <a:buNone/>
                  </a:pPr>
                  <a:r>
                    <a:rPr lang="en-US" altLang="zh-CN" sz="1400" dirty="0">
                      <a:latin typeface="Times New Roman" pitchFamily="18" charset="0"/>
                    </a:rPr>
                    <a:t>14</a:t>
                  </a:r>
                </a:p>
                <a:p>
                  <a:pPr algn="r">
                    <a:lnSpc>
                      <a:spcPct val="90000"/>
                    </a:lnSpc>
                    <a:spcBef>
                      <a:spcPct val="20000"/>
                    </a:spcBef>
                    <a:buFontTx/>
                    <a:buNone/>
                  </a:pPr>
                  <a:r>
                    <a:rPr lang="en-US" altLang="zh-CN" sz="1400" dirty="0">
                      <a:latin typeface="Times New Roman" pitchFamily="18" charset="0"/>
                    </a:rPr>
                    <a:t>15</a:t>
                  </a:r>
                </a:p>
                <a:p>
                  <a:pPr algn="r">
                    <a:lnSpc>
                      <a:spcPct val="90000"/>
                    </a:lnSpc>
                    <a:spcBef>
                      <a:spcPct val="20000"/>
                    </a:spcBef>
                    <a:buFontTx/>
                    <a:buNone/>
                  </a:pPr>
                  <a:r>
                    <a:rPr lang="en-US" altLang="zh-CN" sz="1400" dirty="0">
                      <a:latin typeface="Times New Roman" pitchFamily="18" charset="0"/>
                    </a:rPr>
                    <a:t>16</a:t>
                  </a:r>
                </a:p>
                <a:p>
                  <a:pPr algn="r">
                    <a:lnSpc>
                      <a:spcPct val="90000"/>
                    </a:lnSpc>
                    <a:spcBef>
                      <a:spcPct val="20000"/>
                    </a:spcBef>
                    <a:buFontTx/>
                    <a:buNone/>
                  </a:pPr>
                  <a:r>
                    <a:rPr lang="en-US" altLang="zh-CN" sz="1400" dirty="0">
                      <a:latin typeface="Times New Roman" pitchFamily="18" charset="0"/>
                    </a:rPr>
                    <a:t>17</a:t>
                  </a:r>
                </a:p>
                <a:p>
                  <a:pPr algn="r">
                    <a:lnSpc>
                      <a:spcPct val="90000"/>
                    </a:lnSpc>
                    <a:spcBef>
                      <a:spcPct val="20000"/>
                    </a:spcBef>
                    <a:buFontTx/>
                    <a:buNone/>
                  </a:pPr>
                  <a:r>
                    <a:rPr lang="en-US" altLang="zh-CN" sz="1400" dirty="0">
                      <a:latin typeface="Times New Roman" pitchFamily="18" charset="0"/>
                    </a:rPr>
                    <a:t>D18</a:t>
                  </a:r>
                </a:p>
              </p:txBody>
            </p:sp>
          </p:grpSp>
          <p:sp>
            <p:nvSpPr>
              <p:cNvPr id="513" name="Text Box 10"/>
              <p:cNvSpPr txBox="1">
                <a:spLocks noChangeArrowheads="1"/>
              </p:cNvSpPr>
              <p:nvPr/>
            </p:nvSpPr>
            <p:spPr bwMode="auto">
              <a:xfrm>
                <a:off x="2787" y="912"/>
                <a:ext cx="765" cy="2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90000"/>
                  </a:lnSpc>
                  <a:spcBef>
                    <a:spcPct val="20000"/>
                  </a:spcBef>
                  <a:buFontTx/>
                  <a:buNone/>
                </a:pPr>
                <a:r>
                  <a:rPr lang="en-US" altLang="zh-CN" sz="1400" dirty="0">
                    <a:solidFill>
                      <a:srgbClr val="FF0000"/>
                    </a:solidFill>
                    <a:latin typeface="Times New Roman" pitchFamily="18" charset="0"/>
                  </a:rPr>
                  <a:t>MEMCS16</a:t>
                </a:r>
              </a:p>
              <a:p>
                <a:pPr algn="r">
                  <a:lnSpc>
                    <a:spcPct val="90000"/>
                  </a:lnSpc>
                  <a:spcBef>
                    <a:spcPct val="20000"/>
                  </a:spcBef>
                  <a:buFontTx/>
                  <a:buNone/>
                </a:pPr>
                <a:r>
                  <a:rPr lang="en-US" altLang="zh-CN" sz="1400" dirty="0">
                    <a:solidFill>
                      <a:srgbClr val="FF0000"/>
                    </a:solidFill>
                    <a:latin typeface="Times New Roman" pitchFamily="18" charset="0"/>
                  </a:rPr>
                  <a:t>I/OCS16</a:t>
                </a:r>
              </a:p>
              <a:p>
                <a:pPr algn="r">
                  <a:lnSpc>
                    <a:spcPct val="90000"/>
                  </a:lnSpc>
                  <a:spcBef>
                    <a:spcPct val="20000"/>
                  </a:spcBef>
                  <a:buFontTx/>
                  <a:buNone/>
                </a:pPr>
                <a:r>
                  <a:rPr lang="en-US" altLang="zh-CN" sz="1400" dirty="0">
                    <a:solidFill>
                      <a:srgbClr val="FF0000"/>
                    </a:solidFill>
                    <a:latin typeface="Times New Roman" pitchFamily="18" charset="0"/>
                  </a:rPr>
                  <a:t>IRQ10</a:t>
                </a:r>
              </a:p>
              <a:p>
                <a:pPr algn="r">
                  <a:lnSpc>
                    <a:spcPct val="90000"/>
                  </a:lnSpc>
                  <a:spcBef>
                    <a:spcPct val="20000"/>
                  </a:spcBef>
                  <a:buFontTx/>
                  <a:buNone/>
                </a:pPr>
                <a:r>
                  <a:rPr lang="en-US" altLang="zh-CN" sz="1400" dirty="0">
                    <a:solidFill>
                      <a:srgbClr val="FF0000"/>
                    </a:solidFill>
                    <a:latin typeface="Times New Roman" pitchFamily="18" charset="0"/>
                  </a:rPr>
                  <a:t>IRQ11</a:t>
                </a:r>
              </a:p>
              <a:p>
                <a:pPr algn="r">
                  <a:lnSpc>
                    <a:spcPct val="90000"/>
                  </a:lnSpc>
                  <a:spcBef>
                    <a:spcPct val="20000"/>
                  </a:spcBef>
                  <a:buFontTx/>
                  <a:buNone/>
                </a:pPr>
                <a:r>
                  <a:rPr lang="en-US" altLang="zh-CN" sz="1400" dirty="0">
                    <a:solidFill>
                      <a:srgbClr val="FF0000"/>
                    </a:solidFill>
                    <a:latin typeface="Times New Roman" pitchFamily="18" charset="0"/>
                  </a:rPr>
                  <a:t>IRQ12</a:t>
                </a:r>
              </a:p>
              <a:p>
                <a:pPr algn="r">
                  <a:lnSpc>
                    <a:spcPct val="90000"/>
                  </a:lnSpc>
                  <a:spcBef>
                    <a:spcPct val="20000"/>
                  </a:spcBef>
                  <a:buFontTx/>
                  <a:buNone/>
                </a:pPr>
                <a:r>
                  <a:rPr lang="en-US" altLang="zh-CN" sz="1400" dirty="0">
                    <a:solidFill>
                      <a:srgbClr val="FF0000"/>
                    </a:solidFill>
                    <a:latin typeface="Times New Roman" pitchFamily="18" charset="0"/>
                  </a:rPr>
                  <a:t>IRQ13</a:t>
                </a:r>
              </a:p>
              <a:p>
                <a:pPr algn="r">
                  <a:lnSpc>
                    <a:spcPct val="90000"/>
                  </a:lnSpc>
                  <a:spcBef>
                    <a:spcPct val="20000"/>
                  </a:spcBef>
                  <a:buFontTx/>
                  <a:buNone/>
                </a:pPr>
                <a:r>
                  <a:rPr lang="en-US" altLang="zh-CN" sz="1400" dirty="0">
                    <a:solidFill>
                      <a:srgbClr val="FF0000"/>
                    </a:solidFill>
                    <a:latin typeface="Times New Roman" pitchFamily="18" charset="0"/>
                  </a:rPr>
                  <a:t>IRQ14</a:t>
                </a:r>
              </a:p>
              <a:p>
                <a:pPr algn="r">
                  <a:lnSpc>
                    <a:spcPct val="90000"/>
                  </a:lnSpc>
                  <a:spcBef>
                    <a:spcPct val="20000"/>
                  </a:spcBef>
                  <a:buFontTx/>
                  <a:buNone/>
                </a:pPr>
                <a:r>
                  <a:rPr lang="en-US" altLang="zh-CN" sz="1400" dirty="0">
                    <a:solidFill>
                      <a:srgbClr val="993300"/>
                    </a:solidFill>
                    <a:latin typeface="Times New Roman" pitchFamily="18" charset="0"/>
                  </a:rPr>
                  <a:t>DACK0</a:t>
                </a:r>
              </a:p>
              <a:p>
                <a:pPr algn="r">
                  <a:lnSpc>
                    <a:spcPct val="90000"/>
                  </a:lnSpc>
                  <a:spcBef>
                    <a:spcPct val="20000"/>
                  </a:spcBef>
                  <a:buFontTx/>
                  <a:buNone/>
                </a:pPr>
                <a:r>
                  <a:rPr lang="en-US" altLang="zh-CN" sz="1400" dirty="0">
                    <a:solidFill>
                      <a:srgbClr val="FF0000"/>
                    </a:solidFill>
                    <a:latin typeface="Times New Roman" pitchFamily="18" charset="0"/>
                  </a:rPr>
                  <a:t>DRQ0</a:t>
                </a:r>
              </a:p>
              <a:p>
                <a:pPr algn="r">
                  <a:lnSpc>
                    <a:spcPct val="90000"/>
                  </a:lnSpc>
                  <a:spcBef>
                    <a:spcPct val="20000"/>
                  </a:spcBef>
                  <a:buFontTx/>
                  <a:buNone/>
                </a:pPr>
                <a:r>
                  <a:rPr lang="en-US" altLang="zh-CN" sz="1400" dirty="0">
                    <a:solidFill>
                      <a:srgbClr val="993300"/>
                    </a:solidFill>
                    <a:latin typeface="Times New Roman" pitchFamily="18" charset="0"/>
                  </a:rPr>
                  <a:t>DACK5</a:t>
                </a:r>
              </a:p>
              <a:p>
                <a:pPr algn="r">
                  <a:lnSpc>
                    <a:spcPct val="90000"/>
                  </a:lnSpc>
                  <a:spcBef>
                    <a:spcPct val="20000"/>
                  </a:spcBef>
                  <a:buFontTx/>
                  <a:buNone/>
                </a:pPr>
                <a:r>
                  <a:rPr lang="en-US" altLang="zh-CN" sz="1400" dirty="0">
                    <a:solidFill>
                      <a:srgbClr val="FF0000"/>
                    </a:solidFill>
                    <a:latin typeface="Times New Roman" pitchFamily="18" charset="0"/>
                  </a:rPr>
                  <a:t>DRQ5</a:t>
                </a:r>
              </a:p>
              <a:p>
                <a:pPr algn="r">
                  <a:lnSpc>
                    <a:spcPct val="90000"/>
                  </a:lnSpc>
                  <a:spcBef>
                    <a:spcPct val="20000"/>
                  </a:spcBef>
                  <a:buFontTx/>
                  <a:buNone/>
                </a:pPr>
                <a:r>
                  <a:rPr lang="en-US" altLang="zh-CN" sz="1400" dirty="0">
                    <a:solidFill>
                      <a:srgbClr val="993300"/>
                    </a:solidFill>
                    <a:latin typeface="Times New Roman" pitchFamily="18" charset="0"/>
                  </a:rPr>
                  <a:t>DACK6</a:t>
                </a:r>
              </a:p>
              <a:p>
                <a:pPr algn="r">
                  <a:lnSpc>
                    <a:spcPct val="90000"/>
                  </a:lnSpc>
                  <a:spcBef>
                    <a:spcPct val="20000"/>
                  </a:spcBef>
                  <a:buFontTx/>
                  <a:buNone/>
                </a:pPr>
                <a:r>
                  <a:rPr lang="en-US" altLang="zh-CN" sz="1400" dirty="0">
                    <a:solidFill>
                      <a:srgbClr val="FF0000"/>
                    </a:solidFill>
                    <a:latin typeface="Times New Roman" pitchFamily="18" charset="0"/>
                  </a:rPr>
                  <a:t>DRQ6</a:t>
                </a:r>
              </a:p>
              <a:p>
                <a:pPr algn="r">
                  <a:lnSpc>
                    <a:spcPct val="90000"/>
                  </a:lnSpc>
                  <a:spcBef>
                    <a:spcPct val="20000"/>
                  </a:spcBef>
                  <a:buFontTx/>
                  <a:buNone/>
                </a:pPr>
                <a:r>
                  <a:rPr lang="en-US" altLang="zh-CN" sz="1400" dirty="0">
                    <a:solidFill>
                      <a:srgbClr val="993300"/>
                    </a:solidFill>
                    <a:latin typeface="Times New Roman" pitchFamily="18" charset="0"/>
                  </a:rPr>
                  <a:t>DACK7</a:t>
                </a:r>
              </a:p>
              <a:p>
                <a:pPr algn="r">
                  <a:lnSpc>
                    <a:spcPct val="90000"/>
                  </a:lnSpc>
                  <a:spcBef>
                    <a:spcPct val="20000"/>
                  </a:spcBef>
                  <a:buFontTx/>
                  <a:buNone/>
                </a:pPr>
                <a:r>
                  <a:rPr lang="en-US" altLang="zh-CN" sz="1400" dirty="0">
                    <a:solidFill>
                      <a:srgbClr val="FF0000"/>
                    </a:solidFill>
                    <a:latin typeface="Times New Roman" pitchFamily="18" charset="0"/>
                  </a:rPr>
                  <a:t>DRQ7</a:t>
                </a:r>
              </a:p>
              <a:p>
                <a:pPr algn="r">
                  <a:lnSpc>
                    <a:spcPct val="90000"/>
                  </a:lnSpc>
                  <a:spcBef>
                    <a:spcPct val="20000"/>
                  </a:spcBef>
                  <a:buFontTx/>
                  <a:buNone/>
                </a:pPr>
                <a:r>
                  <a:rPr lang="en-US" altLang="zh-CN" sz="1400" dirty="0">
                    <a:solidFill>
                      <a:schemeClr val="tx1"/>
                    </a:solidFill>
                    <a:latin typeface="Times New Roman" pitchFamily="18" charset="0"/>
                  </a:rPr>
                  <a:t>+5V</a:t>
                </a:r>
              </a:p>
              <a:p>
                <a:pPr algn="r">
                  <a:lnSpc>
                    <a:spcPct val="90000"/>
                  </a:lnSpc>
                  <a:spcBef>
                    <a:spcPct val="20000"/>
                  </a:spcBef>
                  <a:buFontTx/>
                  <a:buNone/>
                </a:pPr>
                <a:r>
                  <a:rPr lang="en-US" altLang="zh-CN" sz="1400" dirty="0">
                    <a:solidFill>
                      <a:srgbClr val="FF0000"/>
                    </a:solidFill>
                    <a:latin typeface="Times New Roman" pitchFamily="18" charset="0"/>
                  </a:rPr>
                  <a:t>MASTER</a:t>
                </a:r>
              </a:p>
              <a:p>
                <a:pPr algn="r">
                  <a:lnSpc>
                    <a:spcPct val="90000"/>
                  </a:lnSpc>
                  <a:spcBef>
                    <a:spcPct val="20000"/>
                  </a:spcBef>
                  <a:buFontTx/>
                  <a:buNone/>
                </a:pPr>
                <a:r>
                  <a:rPr lang="en-US" altLang="zh-CN" sz="1400" dirty="0">
                    <a:solidFill>
                      <a:schemeClr val="tx1"/>
                    </a:solidFill>
                    <a:latin typeface="Times New Roman" pitchFamily="18" charset="0"/>
                  </a:rPr>
                  <a:t>GND</a:t>
                </a:r>
              </a:p>
            </p:txBody>
          </p:sp>
          <p:sp>
            <p:nvSpPr>
              <p:cNvPr id="514" name="Text Box 11"/>
              <p:cNvSpPr txBox="1">
                <a:spLocks noChangeArrowheads="1"/>
              </p:cNvSpPr>
              <p:nvPr/>
            </p:nvSpPr>
            <p:spPr bwMode="auto">
              <a:xfrm>
                <a:off x="4704" y="912"/>
                <a:ext cx="672" cy="2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90000"/>
                  </a:lnSpc>
                  <a:spcBef>
                    <a:spcPct val="20000"/>
                  </a:spcBef>
                  <a:buFontTx/>
                  <a:buNone/>
                </a:pPr>
                <a:r>
                  <a:rPr lang="en-US" altLang="zh-CN" sz="1400" dirty="0">
                    <a:solidFill>
                      <a:srgbClr val="993300"/>
                    </a:solidFill>
                    <a:latin typeface="Times New Roman" pitchFamily="18" charset="0"/>
                  </a:rPr>
                  <a:t>SBHE</a:t>
                </a:r>
              </a:p>
              <a:p>
                <a:pPr algn="l">
                  <a:lnSpc>
                    <a:spcPct val="90000"/>
                  </a:lnSpc>
                  <a:spcBef>
                    <a:spcPct val="20000"/>
                  </a:spcBef>
                  <a:buFontTx/>
                  <a:buNone/>
                </a:pPr>
                <a:r>
                  <a:rPr lang="en-US" altLang="zh-CN" sz="1400" dirty="0">
                    <a:solidFill>
                      <a:srgbClr val="0070C0"/>
                    </a:solidFill>
                    <a:latin typeface="Times New Roman" pitchFamily="18" charset="0"/>
                  </a:rPr>
                  <a:t>LA23</a:t>
                </a:r>
              </a:p>
              <a:p>
                <a:pPr algn="l">
                  <a:lnSpc>
                    <a:spcPct val="90000"/>
                  </a:lnSpc>
                  <a:spcBef>
                    <a:spcPct val="20000"/>
                  </a:spcBef>
                  <a:buFontTx/>
                  <a:buNone/>
                </a:pPr>
                <a:r>
                  <a:rPr lang="en-US" altLang="zh-CN" sz="1400" dirty="0">
                    <a:solidFill>
                      <a:srgbClr val="0070C0"/>
                    </a:solidFill>
                    <a:latin typeface="Times New Roman" pitchFamily="18" charset="0"/>
                  </a:rPr>
                  <a:t>LA22</a:t>
                </a:r>
              </a:p>
              <a:p>
                <a:pPr algn="l">
                  <a:lnSpc>
                    <a:spcPct val="90000"/>
                  </a:lnSpc>
                  <a:spcBef>
                    <a:spcPct val="20000"/>
                  </a:spcBef>
                  <a:buFontTx/>
                  <a:buNone/>
                </a:pPr>
                <a:r>
                  <a:rPr lang="en-US" altLang="zh-CN" sz="1400" dirty="0">
                    <a:solidFill>
                      <a:srgbClr val="0070C0"/>
                    </a:solidFill>
                    <a:latin typeface="Times New Roman" pitchFamily="18" charset="0"/>
                  </a:rPr>
                  <a:t>LA21</a:t>
                </a:r>
              </a:p>
              <a:p>
                <a:pPr algn="l">
                  <a:lnSpc>
                    <a:spcPct val="90000"/>
                  </a:lnSpc>
                  <a:spcBef>
                    <a:spcPct val="20000"/>
                  </a:spcBef>
                  <a:buFontTx/>
                  <a:buNone/>
                </a:pPr>
                <a:r>
                  <a:rPr lang="en-US" altLang="zh-CN" sz="1400" dirty="0">
                    <a:solidFill>
                      <a:srgbClr val="0070C0"/>
                    </a:solidFill>
                    <a:latin typeface="Times New Roman" pitchFamily="18" charset="0"/>
                  </a:rPr>
                  <a:t>LA20</a:t>
                </a:r>
              </a:p>
              <a:p>
                <a:pPr algn="l">
                  <a:lnSpc>
                    <a:spcPct val="90000"/>
                  </a:lnSpc>
                  <a:spcBef>
                    <a:spcPct val="20000"/>
                  </a:spcBef>
                  <a:buFontTx/>
                  <a:buNone/>
                </a:pPr>
                <a:r>
                  <a:rPr lang="en-US" altLang="zh-CN" sz="1400" dirty="0">
                    <a:solidFill>
                      <a:srgbClr val="0070C0"/>
                    </a:solidFill>
                    <a:latin typeface="Times New Roman" pitchFamily="18" charset="0"/>
                  </a:rPr>
                  <a:t>LA19</a:t>
                </a:r>
              </a:p>
              <a:p>
                <a:pPr algn="l">
                  <a:lnSpc>
                    <a:spcPct val="90000"/>
                  </a:lnSpc>
                  <a:spcBef>
                    <a:spcPct val="20000"/>
                  </a:spcBef>
                  <a:buFontTx/>
                  <a:buNone/>
                </a:pPr>
                <a:r>
                  <a:rPr lang="en-US" altLang="zh-CN" sz="1400" dirty="0">
                    <a:solidFill>
                      <a:srgbClr val="0070C0"/>
                    </a:solidFill>
                    <a:latin typeface="Times New Roman" pitchFamily="18" charset="0"/>
                  </a:rPr>
                  <a:t>LA18</a:t>
                </a:r>
              </a:p>
              <a:p>
                <a:pPr algn="l">
                  <a:lnSpc>
                    <a:spcPct val="90000"/>
                  </a:lnSpc>
                  <a:spcBef>
                    <a:spcPct val="20000"/>
                  </a:spcBef>
                  <a:buFontTx/>
                  <a:buNone/>
                </a:pPr>
                <a:r>
                  <a:rPr lang="en-US" altLang="zh-CN" sz="1400" dirty="0">
                    <a:solidFill>
                      <a:srgbClr val="0070C0"/>
                    </a:solidFill>
                    <a:latin typeface="Times New Roman" pitchFamily="18" charset="0"/>
                  </a:rPr>
                  <a:t>LA17</a:t>
                </a:r>
              </a:p>
              <a:p>
                <a:pPr algn="l">
                  <a:lnSpc>
                    <a:spcPct val="90000"/>
                  </a:lnSpc>
                  <a:spcBef>
                    <a:spcPct val="20000"/>
                  </a:spcBef>
                  <a:buFontTx/>
                  <a:buNone/>
                </a:pPr>
                <a:r>
                  <a:rPr lang="en-US" altLang="zh-CN" sz="1400" dirty="0">
                    <a:solidFill>
                      <a:srgbClr val="993300"/>
                    </a:solidFill>
                    <a:latin typeface="Times New Roman" pitchFamily="18" charset="0"/>
                  </a:rPr>
                  <a:t>MEMR</a:t>
                </a:r>
              </a:p>
              <a:p>
                <a:pPr algn="l">
                  <a:lnSpc>
                    <a:spcPct val="90000"/>
                  </a:lnSpc>
                  <a:spcBef>
                    <a:spcPct val="20000"/>
                  </a:spcBef>
                  <a:buFontTx/>
                  <a:buNone/>
                </a:pPr>
                <a:r>
                  <a:rPr lang="en-US" altLang="zh-CN" sz="1400" dirty="0">
                    <a:solidFill>
                      <a:srgbClr val="993300"/>
                    </a:solidFill>
                    <a:latin typeface="Times New Roman" pitchFamily="18" charset="0"/>
                  </a:rPr>
                  <a:t>MEMW</a:t>
                </a:r>
              </a:p>
              <a:p>
                <a:pPr algn="l">
                  <a:lnSpc>
                    <a:spcPct val="90000"/>
                  </a:lnSpc>
                  <a:spcBef>
                    <a:spcPct val="20000"/>
                  </a:spcBef>
                  <a:buFontTx/>
                  <a:buNone/>
                </a:pPr>
                <a:r>
                  <a:rPr lang="en-US" altLang="zh-CN" sz="1400" dirty="0">
                    <a:solidFill>
                      <a:srgbClr val="008000"/>
                    </a:solidFill>
                    <a:latin typeface="Times New Roman" pitchFamily="18" charset="0"/>
                  </a:rPr>
                  <a:t>SD8</a:t>
                </a:r>
              </a:p>
              <a:p>
                <a:pPr algn="l">
                  <a:lnSpc>
                    <a:spcPct val="90000"/>
                  </a:lnSpc>
                  <a:spcBef>
                    <a:spcPct val="20000"/>
                  </a:spcBef>
                  <a:buFontTx/>
                  <a:buNone/>
                </a:pPr>
                <a:r>
                  <a:rPr lang="en-US" altLang="zh-CN" sz="1400" dirty="0">
                    <a:solidFill>
                      <a:srgbClr val="008000"/>
                    </a:solidFill>
                    <a:latin typeface="Times New Roman" pitchFamily="18" charset="0"/>
                  </a:rPr>
                  <a:t>SD9</a:t>
                </a:r>
              </a:p>
              <a:p>
                <a:pPr algn="l">
                  <a:lnSpc>
                    <a:spcPct val="90000"/>
                  </a:lnSpc>
                  <a:spcBef>
                    <a:spcPct val="20000"/>
                  </a:spcBef>
                  <a:buFontTx/>
                  <a:buNone/>
                </a:pPr>
                <a:r>
                  <a:rPr lang="en-US" altLang="zh-CN" sz="1400" dirty="0">
                    <a:solidFill>
                      <a:srgbClr val="008000"/>
                    </a:solidFill>
                    <a:latin typeface="Times New Roman" pitchFamily="18" charset="0"/>
                  </a:rPr>
                  <a:t>SD10</a:t>
                </a:r>
              </a:p>
              <a:p>
                <a:pPr algn="l">
                  <a:lnSpc>
                    <a:spcPct val="90000"/>
                  </a:lnSpc>
                  <a:spcBef>
                    <a:spcPct val="20000"/>
                  </a:spcBef>
                  <a:buFontTx/>
                  <a:buNone/>
                </a:pPr>
                <a:r>
                  <a:rPr lang="en-US" altLang="zh-CN" sz="1400" dirty="0">
                    <a:solidFill>
                      <a:srgbClr val="008000"/>
                    </a:solidFill>
                    <a:latin typeface="Times New Roman" pitchFamily="18" charset="0"/>
                  </a:rPr>
                  <a:t>SD11</a:t>
                </a:r>
              </a:p>
              <a:p>
                <a:pPr algn="l">
                  <a:lnSpc>
                    <a:spcPct val="90000"/>
                  </a:lnSpc>
                  <a:spcBef>
                    <a:spcPct val="20000"/>
                  </a:spcBef>
                  <a:buFontTx/>
                  <a:buNone/>
                </a:pPr>
                <a:r>
                  <a:rPr lang="en-US" altLang="zh-CN" sz="1400" dirty="0">
                    <a:solidFill>
                      <a:srgbClr val="008000"/>
                    </a:solidFill>
                    <a:latin typeface="Times New Roman" pitchFamily="18" charset="0"/>
                  </a:rPr>
                  <a:t>SD12</a:t>
                </a:r>
              </a:p>
              <a:p>
                <a:pPr algn="l">
                  <a:lnSpc>
                    <a:spcPct val="90000"/>
                  </a:lnSpc>
                  <a:spcBef>
                    <a:spcPct val="20000"/>
                  </a:spcBef>
                  <a:buFontTx/>
                  <a:buNone/>
                </a:pPr>
                <a:r>
                  <a:rPr lang="en-US" altLang="zh-CN" sz="1400" dirty="0">
                    <a:solidFill>
                      <a:srgbClr val="008000"/>
                    </a:solidFill>
                    <a:latin typeface="Times New Roman" pitchFamily="18" charset="0"/>
                  </a:rPr>
                  <a:t>SD13</a:t>
                </a:r>
              </a:p>
              <a:p>
                <a:pPr algn="l">
                  <a:lnSpc>
                    <a:spcPct val="90000"/>
                  </a:lnSpc>
                  <a:spcBef>
                    <a:spcPct val="20000"/>
                  </a:spcBef>
                  <a:buFontTx/>
                  <a:buNone/>
                </a:pPr>
                <a:r>
                  <a:rPr lang="en-US" altLang="zh-CN" sz="1400" dirty="0">
                    <a:solidFill>
                      <a:srgbClr val="008000"/>
                    </a:solidFill>
                    <a:latin typeface="Times New Roman" pitchFamily="18" charset="0"/>
                  </a:rPr>
                  <a:t>SD14</a:t>
                </a:r>
              </a:p>
              <a:p>
                <a:pPr algn="l">
                  <a:lnSpc>
                    <a:spcPct val="90000"/>
                  </a:lnSpc>
                  <a:spcBef>
                    <a:spcPct val="20000"/>
                  </a:spcBef>
                  <a:buFontTx/>
                  <a:buNone/>
                </a:pPr>
                <a:r>
                  <a:rPr lang="en-US" altLang="zh-CN" sz="1400" dirty="0">
                    <a:solidFill>
                      <a:srgbClr val="008000"/>
                    </a:solidFill>
                    <a:latin typeface="Times New Roman" pitchFamily="18" charset="0"/>
                  </a:rPr>
                  <a:t>SD15</a:t>
                </a:r>
              </a:p>
            </p:txBody>
          </p:sp>
          <p:grpSp>
            <p:nvGrpSpPr>
              <p:cNvPr id="515" name="Group 21"/>
              <p:cNvGrpSpPr>
                <a:grpSpLocks/>
              </p:cNvGrpSpPr>
              <p:nvPr/>
            </p:nvGrpSpPr>
            <p:grpSpPr bwMode="auto">
              <a:xfrm>
                <a:off x="4464" y="1008"/>
                <a:ext cx="240" cy="2520"/>
                <a:chOff x="3504" y="682"/>
                <a:chExt cx="240" cy="2520"/>
              </a:xfrm>
            </p:grpSpPr>
            <p:sp>
              <p:nvSpPr>
                <p:cNvPr id="544" name="Line 22"/>
                <p:cNvSpPr>
                  <a:spLocks noChangeShapeType="1"/>
                </p:cNvSpPr>
                <p:nvPr/>
              </p:nvSpPr>
              <p:spPr bwMode="auto">
                <a:xfrm>
                  <a:off x="3504" y="82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5" name="Line 23"/>
                <p:cNvSpPr>
                  <a:spLocks noChangeShapeType="1"/>
                </p:cNvSpPr>
                <p:nvPr/>
              </p:nvSpPr>
              <p:spPr bwMode="auto">
                <a:xfrm>
                  <a:off x="3504" y="970"/>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6" name="Line 24"/>
                <p:cNvSpPr>
                  <a:spLocks noChangeShapeType="1"/>
                </p:cNvSpPr>
                <p:nvPr/>
              </p:nvSpPr>
              <p:spPr bwMode="auto">
                <a:xfrm flipH="1">
                  <a:off x="3504" y="682"/>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7" name="Line 25"/>
                <p:cNvSpPr>
                  <a:spLocks noChangeShapeType="1"/>
                </p:cNvSpPr>
                <p:nvPr/>
              </p:nvSpPr>
              <p:spPr bwMode="auto">
                <a:xfrm>
                  <a:off x="3504" y="1402"/>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8" name="Line 26"/>
                <p:cNvSpPr>
                  <a:spLocks noChangeShapeType="1"/>
                </p:cNvSpPr>
                <p:nvPr/>
              </p:nvSpPr>
              <p:spPr bwMode="auto">
                <a:xfrm>
                  <a:off x="3504" y="1546"/>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49" name="Line 27"/>
                <p:cNvSpPr>
                  <a:spLocks noChangeShapeType="1"/>
                </p:cNvSpPr>
                <p:nvPr/>
              </p:nvSpPr>
              <p:spPr bwMode="auto">
                <a:xfrm flipH="1">
                  <a:off x="3504" y="1114"/>
                  <a:ext cx="240" cy="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50" name="Line 28"/>
                <p:cNvSpPr>
                  <a:spLocks noChangeShapeType="1"/>
                </p:cNvSpPr>
                <p:nvPr/>
              </p:nvSpPr>
              <p:spPr bwMode="auto">
                <a:xfrm>
                  <a:off x="3504" y="1258"/>
                  <a:ext cx="240"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51" name="Line 29"/>
                <p:cNvSpPr>
                  <a:spLocks noChangeShapeType="1"/>
                </p:cNvSpPr>
                <p:nvPr/>
              </p:nvSpPr>
              <p:spPr bwMode="auto">
                <a:xfrm>
                  <a:off x="3504" y="1978"/>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2" name="Line 30"/>
                <p:cNvSpPr>
                  <a:spLocks noChangeShapeType="1"/>
                </p:cNvSpPr>
                <p:nvPr/>
              </p:nvSpPr>
              <p:spPr bwMode="auto">
                <a:xfrm>
                  <a:off x="3504" y="212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3" name="Line 31"/>
                <p:cNvSpPr>
                  <a:spLocks noChangeShapeType="1"/>
                </p:cNvSpPr>
                <p:nvPr/>
              </p:nvSpPr>
              <p:spPr bwMode="auto">
                <a:xfrm flipH="1">
                  <a:off x="3504" y="1690"/>
                  <a:ext cx="240" cy="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54" name="Line 32"/>
                <p:cNvSpPr>
                  <a:spLocks noChangeShapeType="1"/>
                </p:cNvSpPr>
                <p:nvPr/>
              </p:nvSpPr>
              <p:spPr bwMode="auto">
                <a:xfrm>
                  <a:off x="3504" y="1834"/>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5" name="Line 33"/>
                <p:cNvSpPr>
                  <a:spLocks noChangeShapeType="1"/>
                </p:cNvSpPr>
                <p:nvPr/>
              </p:nvSpPr>
              <p:spPr bwMode="auto">
                <a:xfrm>
                  <a:off x="3504" y="2410"/>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6" name="Line 34"/>
                <p:cNvSpPr>
                  <a:spLocks noChangeShapeType="1"/>
                </p:cNvSpPr>
                <p:nvPr/>
              </p:nvSpPr>
              <p:spPr bwMode="auto">
                <a:xfrm>
                  <a:off x="3504" y="2578"/>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7" name="Line 35"/>
                <p:cNvSpPr>
                  <a:spLocks noChangeShapeType="1"/>
                </p:cNvSpPr>
                <p:nvPr/>
              </p:nvSpPr>
              <p:spPr bwMode="auto">
                <a:xfrm>
                  <a:off x="3504" y="274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8" name="Line 36"/>
                <p:cNvSpPr>
                  <a:spLocks noChangeShapeType="1"/>
                </p:cNvSpPr>
                <p:nvPr/>
              </p:nvSpPr>
              <p:spPr bwMode="auto">
                <a:xfrm flipH="1">
                  <a:off x="3504" y="2266"/>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9" name="Line 37"/>
                <p:cNvSpPr>
                  <a:spLocks noChangeShapeType="1"/>
                </p:cNvSpPr>
                <p:nvPr/>
              </p:nvSpPr>
              <p:spPr bwMode="auto">
                <a:xfrm>
                  <a:off x="3504" y="3034"/>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0" name="Line 38"/>
                <p:cNvSpPr>
                  <a:spLocks noChangeShapeType="1"/>
                </p:cNvSpPr>
                <p:nvPr/>
              </p:nvSpPr>
              <p:spPr bwMode="auto">
                <a:xfrm>
                  <a:off x="3504" y="3202"/>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1" name="Line 39"/>
                <p:cNvSpPr>
                  <a:spLocks noChangeShapeType="1"/>
                </p:cNvSpPr>
                <p:nvPr/>
              </p:nvSpPr>
              <p:spPr bwMode="auto">
                <a:xfrm>
                  <a:off x="3504" y="2890"/>
                  <a:ext cx="240" cy="0"/>
                </a:xfrm>
                <a:prstGeom prst="line">
                  <a:avLst/>
                </a:prstGeom>
                <a:noFill/>
                <a:ln w="9525">
                  <a:solidFill>
                    <a:schemeClr val="tx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nvGrpSpPr>
              <p:cNvPr id="516" name="Group 40"/>
              <p:cNvGrpSpPr>
                <a:grpSpLocks/>
              </p:cNvGrpSpPr>
              <p:nvPr/>
            </p:nvGrpSpPr>
            <p:grpSpPr bwMode="auto">
              <a:xfrm>
                <a:off x="3552" y="998"/>
                <a:ext cx="240" cy="2520"/>
                <a:chOff x="2640" y="432"/>
                <a:chExt cx="240" cy="2520"/>
              </a:xfrm>
            </p:grpSpPr>
            <p:sp>
              <p:nvSpPr>
                <p:cNvPr id="526" name="Line 41"/>
                <p:cNvSpPr>
                  <a:spLocks noChangeShapeType="1"/>
                </p:cNvSpPr>
                <p:nvPr/>
              </p:nvSpPr>
              <p:spPr bwMode="auto">
                <a:xfrm>
                  <a:off x="2640" y="57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27" name="Line 42"/>
                <p:cNvSpPr>
                  <a:spLocks noChangeShapeType="1"/>
                </p:cNvSpPr>
                <p:nvPr/>
              </p:nvSpPr>
              <p:spPr bwMode="auto">
                <a:xfrm>
                  <a:off x="2640" y="72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28" name="Line 43"/>
                <p:cNvSpPr>
                  <a:spLocks noChangeShapeType="1"/>
                </p:cNvSpPr>
                <p:nvPr/>
              </p:nvSpPr>
              <p:spPr bwMode="auto">
                <a:xfrm flipH="1">
                  <a:off x="2640" y="432"/>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29" name="Line 44"/>
                <p:cNvSpPr>
                  <a:spLocks noChangeShapeType="1"/>
                </p:cNvSpPr>
                <p:nvPr/>
              </p:nvSpPr>
              <p:spPr bwMode="auto">
                <a:xfrm>
                  <a:off x="2640" y="1152"/>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0" name="Line 45"/>
                <p:cNvSpPr>
                  <a:spLocks noChangeShapeType="1"/>
                </p:cNvSpPr>
                <p:nvPr/>
              </p:nvSpPr>
              <p:spPr bwMode="auto">
                <a:xfrm>
                  <a:off x="2640" y="129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1" name="Line 46"/>
                <p:cNvSpPr>
                  <a:spLocks noChangeShapeType="1"/>
                </p:cNvSpPr>
                <p:nvPr/>
              </p:nvSpPr>
              <p:spPr bwMode="auto">
                <a:xfrm flipH="1">
                  <a:off x="2640" y="864"/>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2" name="Line 47"/>
                <p:cNvSpPr>
                  <a:spLocks noChangeShapeType="1"/>
                </p:cNvSpPr>
                <p:nvPr/>
              </p:nvSpPr>
              <p:spPr bwMode="auto">
                <a:xfrm>
                  <a:off x="2640" y="1008"/>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3" name="Line 48"/>
                <p:cNvSpPr>
                  <a:spLocks noChangeShapeType="1"/>
                </p:cNvSpPr>
                <p:nvPr/>
              </p:nvSpPr>
              <p:spPr bwMode="auto">
                <a:xfrm>
                  <a:off x="2640" y="1728"/>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4" name="Line 49"/>
                <p:cNvSpPr>
                  <a:spLocks noChangeShapeType="1"/>
                </p:cNvSpPr>
                <p:nvPr/>
              </p:nvSpPr>
              <p:spPr bwMode="auto">
                <a:xfrm>
                  <a:off x="2640" y="1872"/>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5" name="Line 50"/>
                <p:cNvSpPr>
                  <a:spLocks noChangeShapeType="1"/>
                </p:cNvSpPr>
                <p:nvPr/>
              </p:nvSpPr>
              <p:spPr bwMode="auto">
                <a:xfrm flipH="1">
                  <a:off x="2640" y="144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36" name="Line 51"/>
                <p:cNvSpPr>
                  <a:spLocks noChangeShapeType="1"/>
                </p:cNvSpPr>
                <p:nvPr/>
              </p:nvSpPr>
              <p:spPr bwMode="auto">
                <a:xfrm>
                  <a:off x="2640" y="1584"/>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7" name="Line 52"/>
                <p:cNvSpPr>
                  <a:spLocks noChangeShapeType="1"/>
                </p:cNvSpPr>
                <p:nvPr/>
              </p:nvSpPr>
              <p:spPr bwMode="auto">
                <a:xfrm>
                  <a:off x="2640" y="2160"/>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8" name="Line 53"/>
                <p:cNvSpPr>
                  <a:spLocks noChangeShapeType="1"/>
                </p:cNvSpPr>
                <p:nvPr/>
              </p:nvSpPr>
              <p:spPr bwMode="auto">
                <a:xfrm>
                  <a:off x="2640" y="2328"/>
                  <a:ext cx="24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9" name="Line 54"/>
                <p:cNvSpPr>
                  <a:spLocks noChangeShapeType="1"/>
                </p:cNvSpPr>
                <p:nvPr/>
              </p:nvSpPr>
              <p:spPr bwMode="auto">
                <a:xfrm>
                  <a:off x="2640" y="249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0" name="Line 55"/>
                <p:cNvSpPr>
                  <a:spLocks noChangeShapeType="1"/>
                </p:cNvSpPr>
                <p:nvPr/>
              </p:nvSpPr>
              <p:spPr bwMode="auto">
                <a:xfrm flipH="1">
                  <a:off x="2640" y="2016"/>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1" name="Line 56"/>
                <p:cNvSpPr>
                  <a:spLocks noChangeShapeType="1"/>
                </p:cNvSpPr>
                <p:nvPr/>
              </p:nvSpPr>
              <p:spPr bwMode="auto">
                <a:xfrm>
                  <a:off x="2640" y="2784"/>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2" name="Line 57"/>
                <p:cNvSpPr>
                  <a:spLocks noChangeShapeType="1"/>
                </p:cNvSpPr>
                <p:nvPr/>
              </p:nvSpPr>
              <p:spPr bwMode="auto">
                <a:xfrm>
                  <a:off x="2640" y="2952"/>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3" name="Line 58"/>
                <p:cNvSpPr>
                  <a:spLocks noChangeShapeType="1"/>
                </p:cNvSpPr>
                <p:nvPr/>
              </p:nvSpPr>
              <p:spPr bwMode="auto">
                <a:xfrm>
                  <a:off x="2640" y="2640"/>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517" name="Line 73"/>
              <p:cNvSpPr>
                <a:spLocks noChangeShapeType="1"/>
              </p:cNvSpPr>
              <p:nvPr/>
            </p:nvSpPr>
            <p:spPr bwMode="auto">
              <a:xfrm>
                <a:off x="2961" y="939"/>
                <a:ext cx="532" cy="0"/>
              </a:xfrm>
              <a:prstGeom prst="line">
                <a:avLst/>
              </a:prstGeom>
              <a:noFill/>
              <a:ln w="63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18" name="Line 74"/>
              <p:cNvSpPr>
                <a:spLocks noChangeShapeType="1"/>
              </p:cNvSpPr>
              <p:nvPr/>
            </p:nvSpPr>
            <p:spPr bwMode="auto">
              <a:xfrm>
                <a:off x="3072" y="1094"/>
                <a:ext cx="432" cy="0"/>
              </a:xfrm>
              <a:prstGeom prst="line">
                <a:avLst/>
              </a:prstGeom>
              <a:noFill/>
              <a:ln w="63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19" name="Line 75"/>
              <p:cNvSpPr>
                <a:spLocks noChangeShapeType="1"/>
              </p:cNvSpPr>
              <p:nvPr/>
            </p:nvSpPr>
            <p:spPr bwMode="auto">
              <a:xfrm>
                <a:off x="3114" y="1976"/>
                <a:ext cx="366"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0" name="Line 76"/>
              <p:cNvSpPr>
                <a:spLocks noChangeShapeType="1"/>
              </p:cNvSpPr>
              <p:nvPr/>
            </p:nvSpPr>
            <p:spPr bwMode="auto">
              <a:xfrm>
                <a:off x="3114" y="2270"/>
                <a:ext cx="366"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1" name="Line 77"/>
              <p:cNvSpPr>
                <a:spLocks noChangeShapeType="1"/>
              </p:cNvSpPr>
              <p:nvPr/>
            </p:nvSpPr>
            <p:spPr bwMode="auto">
              <a:xfrm>
                <a:off x="3114" y="2566"/>
                <a:ext cx="366"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2" name="Line 78"/>
              <p:cNvSpPr>
                <a:spLocks noChangeShapeType="1"/>
              </p:cNvSpPr>
              <p:nvPr/>
            </p:nvSpPr>
            <p:spPr bwMode="auto">
              <a:xfrm>
                <a:off x="3114" y="2860"/>
                <a:ext cx="366"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3" name="Line 79"/>
              <p:cNvSpPr>
                <a:spLocks noChangeShapeType="1"/>
              </p:cNvSpPr>
              <p:nvPr/>
            </p:nvSpPr>
            <p:spPr bwMode="auto">
              <a:xfrm>
                <a:off x="3018" y="3304"/>
                <a:ext cx="450" cy="0"/>
              </a:xfrm>
              <a:prstGeom prst="line">
                <a:avLst/>
              </a:prstGeom>
              <a:noFill/>
              <a:ln w="63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4" name="Line 80"/>
              <p:cNvSpPr>
                <a:spLocks noChangeShapeType="1"/>
              </p:cNvSpPr>
              <p:nvPr/>
            </p:nvSpPr>
            <p:spPr bwMode="auto">
              <a:xfrm>
                <a:off x="4766" y="2270"/>
                <a:ext cx="366"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25" name="Line 81"/>
              <p:cNvSpPr>
                <a:spLocks noChangeShapeType="1"/>
              </p:cNvSpPr>
              <p:nvPr/>
            </p:nvSpPr>
            <p:spPr bwMode="auto">
              <a:xfrm>
                <a:off x="4770" y="2122"/>
                <a:ext cx="317" cy="0"/>
              </a:xfrm>
              <a:prstGeom prst="line">
                <a:avLst/>
              </a:prstGeom>
              <a:noFill/>
              <a:ln w="635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spTree>
    <p:extLst>
      <p:ext uri="{BB962C8B-B14F-4D97-AF65-F5344CB8AC3E}">
        <p14:creationId xmlns:p14="http://schemas.microsoft.com/office/powerpoint/2010/main" val="1170775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  PCI</a:t>
            </a:r>
            <a:r>
              <a:rPr lang="zh-CN" altLang="zh-CN" dirty="0"/>
              <a:t>总线</a:t>
            </a:r>
            <a:endParaRPr lang="zh-CN" altLang="en-US" dirty="0"/>
          </a:p>
        </p:txBody>
      </p:sp>
      <p:sp>
        <p:nvSpPr>
          <p:cNvPr id="3" name="内容占位符 2"/>
          <p:cNvSpPr>
            <a:spLocks noGrp="1"/>
          </p:cNvSpPr>
          <p:nvPr>
            <p:ph idx="1"/>
          </p:nvPr>
        </p:nvSpPr>
        <p:spPr>
          <a:xfrm>
            <a:off x="1331640" y="1988841"/>
            <a:ext cx="7200800" cy="3672408"/>
          </a:xfrm>
        </p:spPr>
        <p:txBody>
          <a:bodyPr/>
          <a:lstStyle/>
          <a:p>
            <a:pPr>
              <a:lnSpc>
                <a:spcPct val="200000"/>
              </a:lnSpc>
            </a:pPr>
            <a:r>
              <a:rPr lang="en-US" altLang="zh-CN" dirty="0"/>
              <a:t>10.3.1  PCI</a:t>
            </a:r>
            <a:r>
              <a:rPr lang="zh-CN" altLang="zh-CN" dirty="0"/>
              <a:t>总线的主要性能和</a:t>
            </a:r>
            <a:r>
              <a:rPr lang="zh-CN" altLang="zh-CN" dirty="0" smtClean="0"/>
              <a:t>特点</a:t>
            </a:r>
            <a:endParaRPr lang="en-US" altLang="zh-CN" dirty="0" smtClean="0"/>
          </a:p>
          <a:p>
            <a:pPr>
              <a:lnSpc>
                <a:spcPct val="200000"/>
              </a:lnSpc>
            </a:pPr>
            <a:r>
              <a:rPr lang="en-US" altLang="zh-CN" dirty="0"/>
              <a:t>10.3.2  PCI</a:t>
            </a:r>
            <a:r>
              <a:rPr lang="zh-CN" altLang="zh-CN" dirty="0"/>
              <a:t>总线的系统</a:t>
            </a:r>
            <a:r>
              <a:rPr lang="zh-CN" altLang="zh-CN" dirty="0" smtClean="0"/>
              <a:t>结构</a:t>
            </a:r>
            <a:endParaRPr lang="en-US" altLang="zh-CN" dirty="0" smtClean="0"/>
          </a:p>
          <a:p>
            <a:pPr>
              <a:lnSpc>
                <a:spcPct val="200000"/>
              </a:lnSpc>
            </a:pPr>
            <a:r>
              <a:rPr lang="en-US" altLang="zh-CN" dirty="0"/>
              <a:t>10.3.3  PCI</a:t>
            </a:r>
            <a:r>
              <a:rPr lang="zh-CN" altLang="zh-CN" dirty="0"/>
              <a:t>总线信号定义</a:t>
            </a:r>
            <a:endParaRPr lang="zh-CN" altLang="en-US" dirty="0"/>
          </a:p>
        </p:txBody>
      </p:sp>
      <p:sp>
        <p:nvSpPr>
          <p:cNvPr id="4" name="对角圆角矩形 3"/>
          <p:cNvSpPr/>
          <p:nvPr/>
        </p:nvSpPr>
        <p:spPr>
          <a:xfrm flipH="1">
            <a:off x="1115616" y="1916832"/>
            <a:ext cx="6984776" cy="374441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8" name="组合 7"/>
          <p:cNvGrpSpPr/>
          <p:nvPr/>
        </p:nvGrpSpPr>
        <p:grpSpPr>
          <a:xfrm>
            <a:off x="1331640" y="2348880"/>
            <a:ext cx="6480719" cy="2780548"/>
            <a:chOff x="1331640" y="2348880"/>
            <a:chExt cx="6480719" cy="2780548"/>
          </a:xfrm>
        </p:grpSpPr>
        <p:sp>
          <p:nvSpPr>
            <p:cNvPr id="5" name="矩形 4">
              <a:hlinkClick r:id="rId3" action="ppaction://hlinksldjump"/>
            </p:cNvPr>
            <p:cNvSpPr/>
            <p:nvPr/>
          </p:nvSpPr>
          <p:spPr>
            <a:xfrm>
              <a:off x="1331640" y="2348880"/>
              <a:ext cx="648071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331640" y="3451122"/>
              <a:ext cx="518457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331640" y="4553364"/>
              <a:ext cx="475252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82057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10.3.1  PCI</a:t>
            </a:r>
            <a:r>
              <a:rPr lang="zh-CN" altLang="zh-CN" dirty="0"/>
              <a:t>总线的主要性能和特点</a:t>
            </a:r>
            <a:endParaRPr lang="zh-CN" altLang="en-US" dirty="0"/>
          </a:p>
        </p:txBody>
      </p:sp>
      <p:grpSp>
        <p:nvGrpSpPr>
          <p:cNvPr id="10" name="组合 9"/>
          <p:cNvGrpSpPr/>
          <p:nvPr/>
        </p:nvGrpSpPr>
        <p:grpSpPr>
          <a:xfrm>
            <a:off x="468000" y="1213009"/>
            <a:ext cx="8208000" cy="5107680"/>
            <a:chOff x="468000" y="1213009"/>
            <a:chExt cx="8208000" cy="5107680"/>
          </a:xfrm>
        </p:grpSpPr>
        <p:sp>
          <p:nvSpPr>
            <p:cNvPr id="3" name="矩形 2"/>
            <p:cNvSpPr/>
            <p:nvPr/>
          </p:nvSpPr>
          <p:spPr>
            <a:xfrm>
              <a:off x="468000" y="1631866"/>
              <a:ext cx="8208000" cy="324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8000" y="2698830"/>
              <a:ext cx="8208000" cy="324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8000" y="3399610"/>
              <a:ext cx="8208000" cy="324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000" y="4457912"/>
              <a:ext cx="8208000" cy="324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000" y="5182592"/>
              <a:ext cx="8208000" cy="324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8000" y="1213009"/>
              <a:ext cx="8208000" cy="5107680"/>
            </a:xfrm>
            <a:prstGeom prst="rect">
              <a:avLst/>
            </a:prstGeom>
            <a:solidFill>
              <a:srgbClr val="F2F2F2">
                <a:alpha val="50196"/>
              </a:srgbClr>
            </a:solidFill>
            <a:ln>
              <a:solidFill>
                <a:srgbClr val="CC66FF"/>
              </a:solidFill>
            </a:ln>
          </p:spPr>
          <p:txBody>
            <a:bodyPr wrap="square" lIns="216000">
              <a:spAutoFit/>
            </a:bodyPr>
            <a:lstStyle/>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a:t>
              </a:r>
              <a:r>
                <a:rPr lang="en-US" altLang="zh-CN" sz="2400" dirty="0">
                  <a:solidFill>
                    <a:srgbClr val="002060"/>
                  </a:solidFill>
                  <a:latin typeface="Times New Roman" pitchFamily="18" charset="0"/>
                  <a:ea typeface="宋体" pitchFamily="2" charset="-122"/>
                  <a:cs typeface="Times New Roman" pitchFamily="18" charset="0"/>
                </a:rPr>
                <a:t>33MHz / 66MHz</a:t>
              </a:r>
              <a:r>
                <a:rPr lang="zh-CN" altLang="zh-CN" sz="2400" dirty="0">
                  <a:solidFill>
                    <a:srgbClr val="002060"/>
                  </a:solidFill>
                  <a:latin typeface="Times New Roman" pitchFamily="18" charset="0"/>
                  <a:ea typeface="宋体" pitchFamily="2" charset="-122"/>
                  <a:cs typeface="Times New Roman" pitchFamily="18" charset="0"/>
                </a:rPr>
                <a:t>的时钟频率。</a:t>
              </a: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a:t>
              </a:r>
              <a:r>
                <a:rPr lang="en-US" altLang="zh-CN" sz="2400" dirty="0">
                  <a:solidFill>
                    <a:srgbClr val="002060"/>
                  </a:solidFill>
                  <a:latin typeface="Times New Roman" pitchFamily="18" charset="0"/>
                  <a:ea typeface="宋体" pitchFamily="2" charset="-122"/>
                  <a:cs typeface="Times New Roman" pitchFamily="18" charset="0"/>
                </a:rPr>
                <a:t>32</a:t>
              </a:r>
              <a:r>
                <a:rPr lang="zh-CN" altLang="zh-CN" sz="2400" dirty="0">
                  <a:solidFill>
                    <a:srgbClr val="002060"/>
                  </a:solidFill>
                  <a:latin typeface="Times New Roman" pitchFamily="18" charset="0"/>
                  <a:ea typeface="宋体" pitchFamily="2" charset="-122"/>
                  <a:cs typeface="Times New Roman" pitchFamily="18" charset="0"/>
                </a:rPr>
                <a:t>位和</a:t>
              </a:r>
              <a:r>
                <a:rPr lang="en-US" altLang="zh-CN" sz="2400" dirty="0">
                  <a:solidFill>
                    <a:srgbClr val="002060"/>
                  </a:solidFill>
                  <a:latin typeface="Times New Roman" pitchFamily="18" charset="0"/>
                  <a:ea typeface="宋体" pitchFamily="2" charset="-122"/>
                  <a:cs typeface="Times New Roman" pitchFamily="18" charset="0"/>
                </a:rPr>
                <a:t>64</a:t>
              </a:r>
              <a:r>
                <a:rPr lang="zh-CN" altLang="zh-CN" sz="2400" dirty="0">
                  <a:solidFill>
                    <a:srgbClr val="002060"/>
                  </a:solidFill>
                  <a:latin typeface="Times New Roman" pitchFamily="18" charset="0"/>
                  <a:ea typeface="宋体" pitchFamily="2" charset="-122"/>
                  <a:cs typeface="Times New Roman" pitchFamily="18" charset="0"/>
                </a:rPr>
                <a:t>位两种数据通</a:t>
              </a:r>
              <a:r>
                <a:rPr lang="zh-CN" altLang="zh-CN" sz="2400" dirty="0" smtClean="0">
                  <a:solidFill>
                    <a:srgbClr val="002060"/>
                  </a:solidFill>
                  <a:latin typeface="Times New Roman" pitchFamily="18" charset="0"/>
                  <a:ea typeface="宋体" pitchFamily="2" charset="-122"/>
                  <a:cs typeface="Times New Roman" pitchFamily="18" charset="0"/>
                </a:rPr>
                <a:t>道。</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数</a:t>
              </a:r>
              <a:r>
                <a:rPr lang="zh-CN" altLang="zh-CN" sz="2400" dirty="0">
                  <a:solidFill>
                    <a:srgbClr val="002060"/>
                  </a:solidFill>
                  <a:latin typeface="Times New Roman" pitchFamily="18" charset="0"/>
                  <a:ea typeface="宋体" pitchFamily="2" charset="-122"/>
                  <a:cs typeface="Times New Roman" pitchFamily="18" charset="0"/>
                </a:rPr>
                <a:t>据传输速率</a:t>
              </a:r>
              <a:r>
                <a:rPr lang="zh-CN" altLang="zh-CN" sz="2400" dirty="0" smtClean="0">
                  <a:solidFill>
                    <a:srgbClr val="002060"/>
                  </a:solidFill>
                  <a:latin typeface="Times New Roman" pitchFamily="18" charset="0"/>
                  <a:ea typeface="宋体" pitchFamily="2" charset="-122"/>
                  <a:cs typeface="Times New Roman" pitchFamily="18" charset="0"/>
                </a:rPr>
                <a:t>高</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大</a:t>
              </a:r>
              <a:r>
                <a:rPr lang="zh-CN" altLang="zh-CN" sz="2400" dirty="0">
                  <a:solidFill>
                    <a:srgbClr val="002060"/>
                  </a:solidFill>
                  <a:latin typeface="Times New Roman" pitchFamily="18" charset="0"/>
                  <a:ea typeface="宋体" pitchFamily="2" charset="-122"/>
                  <a:cs typeface="Times New Roman" pitchFamily="18" charset="0"/>
                </a:rPr>
                <a:t>大缓解数据</a:t>
              </a:r>
              <a:r>
                <a:rPr lang="en-US" altLang="zh-CN" sz="2400" dirty="0">
                  <a:solidFill>
                    <a:srgbClr val="002060"/>
                  </a:solidFill>
                  <a:latin typeface="Times New Roman" pitchFamily="18" charset="0"/>
                  <a:ea typeface="宋体" pitchFamily="2" charset="-122"/>
                  <a:cs typeface="Times New Roman" pitchFamily="18" charset="0"/>
                </a:rPr>
                <a:t>I/O</a:t>
              </a:r>
              <a:r>
                <a:rPr lang="zh-CN" altLang="zh-CN" sz="2400" dirty="0">
                  <a:solidFill>
                    <a:srgbClr val="002060"/>
                  </a:solidFill>
                  <a:latin typeface="Times New Roman" pitchFamily="18" charset="0"/>
                  <a:ea typeface="宋体" pitchFamily="2" charset="-122"/>
                  <a:cs typeface="Times New Roman" pitchFamily="18" charset="0"/>
                </a:rPr>
                <a:t>瓶颈，</a:t>
              </a:r>
              <a:r>
                <a:rPr lang="zh-CN" altLang="zh-CN" sz="2400" dirty="0" smtClean="0">
                  <a:solidFill>
                    <a:srgbClr val="002060"/>
                  </a:solidFill>
                  <a:latin typeface="Times New Roman" pitchFamily="18" charset="0"/>
                  <a:ea typeface="宋体" pitchFamily="2" charset="-122"/>
                  <a:cs typeface="Times New Roman" pitchFamily="18" charset="0"/>
                </a:rPr>
                <a:t>使</a:t>
              </a:r>
              <a:r>
                <a:rPr lang="en-US" altLang="zh-CN" sz="2400" dirty="0" smtClean="0">
                  <a:solidFill>
                    <a:srgbClr val="002060"/>
                  </a:solidFill>
                  <a:latin typeface="Times New Roman" pitchFamily="18" charset="0"/>
                  <a:ea typeface="宋体" pitchFamily="2" charset="-122"/>
                  <a:cs typeface="Times New Roman" pitchFamily="18" charset="0"/>
                </a:rPr>
                <a:t>CPU</a:t>
              </a:r>
              <a:r>
                <a:rPr lang="zh-CN" altLang="zh-CN" sz="2400" dirty="0" smtClean="0">
                  <a:solidFill>
                    <a:srgbClr val="002060"/>
                  </a:solidFill>
                  <a:latin typeface="Times New Roman" pitchFamily="18" charset="0"/>
                  <a:ea typeface="宋体" pitchFamily="2" charset="-122"/>
                  <a:cs typeface="Times New Roman" pitchFamily="18" charset="0"/>
                </a:rPr>
                <a:t>的</a:t>
              </a:r>
              <a:r>
                <a:rPr lang="zh-CN" altLang="en-US" sz="2400" dirty="0" smtClean="0">
                  <a:solidFill>
                    <a:srgbClr val="002060"/>
                  </a:solidFill>
                  <a:latin typeface="Times New Roman" pitchFamily="18" charset="0"/>
                  <a:ea typeface="宋体" pitchFamily="2" charset="-122"/>
                  <a:cs typeface="Times New Roman" pitchFamily="18" charset="0"/>
                </a:rPr>
                <a:t>高性能</a:t>
              </a:r>
              <a:r>
                <a:rPr lang="zh-CN" altLang="zh-CN" sz="2400" dirty="0" smtClean="0">
                  <a:solidFill>
                    <a:srgbClr val="002060"/>
                  </a:solidFill>
                  <a:latin typeface="Times New Roman" pitchFamily="18" charset="0"/>
                  <a:ea typeface="宋体" pitchFamily="2" charset="-122"/>
                  <a:cs typeface="Times New Roman" pitchFamily="18" charset="0"/>
                </a:rPr>
                <a:t>得</a:t>
              </a:r>
              <a:r>
                <a:rPr lang="zh-CN" altLang="zh-CN" sz="2400" dirty="0">
                  <a:solidFill>
                    <a:srgbClr val="002060"/>
                  </a:solidFill>
                  <a:latin typeface="Times New Roman" pitchFamily="18" charset="0"/>
                  <a:ea typeface="宋体" pitchFamily="2" charset="-122"/>
                  <a:cs typeface="Times New Roman" pitchFamily="18" charset="0"/>
                </a:rPr>
                <a:t>以充分发</a:t>
              </a:r>
              <a:r>
                <a:rPr lang="zh-CN" altLang="zh-CN" sz="2400" dirty="0" smtClean="0">
                  <a:solidFill>
                    <a:srgbClr val="002060"/>
                  </a:solidFill>
                  <a:latin typeface="Times New Roman" pitchFamily="18" charset="0"/>
                  <a:ea typeface="宋体" pitchFamily="2" charset="-122"/>
                  <a:cs typeface="Times New Roman" pitchFamily="18" charset="0"/>
                </a:rPr>
                <a:t>挥。</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采</a:t>
              </a:r>
              <a:r>
                <a:rPr lang="zh-CN" altLang="zh-CN" sz="2400" dirty="0">
                  <a:solidFill>
                    <a:srgbClr val="002060"/>
                  </a:solidFill>
                  <a:latin typeface="Times New Roman" pitchFamily="18" charset="0"/>
                  <a:ea typeface="宋体" pitchFamily="2" charset="-122"/>
                  <a:cs typeface="Times New Roman" pitchFamily="18" charset="0"/>
                </a:rPr>
                <a:t>用多路复用技术，减少引脚数</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持突发方式传</a:t>
              </a:r>
              <a:r>
                <a:rPr lang="zh-CN" altLang="zh-CN" sz="2400" dirty="0" smtClean="0">
                  <a:solidFill>
                    <a:srgbClr val="002060"/>
                  </a:solidFill>
                  <a:latin typeface="Times New Roman" pitchFamily="18" charset="0"/>
                  <a:ea typeface="宋体" pitchFamily="2" charset="-122"/>
                  <a:cs typeface="Times New Roman" pitchFamily="18" charset="0"/>
                </a:rPr>
                <a:t>输</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从而快</a:t>
              </a:r>
              <a:r>
                <a:rPr lang="zh-CN" altLang="zh-CN" sz="2400" dirty="0">
                  <a:solidFill>
                    <a:srgbClr val="002060"/>
                  </a:solidFill>
                  <a:latin typeface="Times New Roman" pitchFamily="18" charset="0"/>
                  <a:ea typeface="宋体" pitchFamily="2" charset="-122"/>
                  <a:cs typeface="Times New Roman" pitchFamily="18" charset="0"/>
                </a:rPr>
                <a:t>速传</a:t>
              </a:r>
              <a:r>
                <a:rPr lang="zh-CN" altLang="zh-CN" sz="2400" dirty="0" smtClean="0">
                  <a:solidFill>
                    <a:srgbClr val="002060"/>
                  </a:solidFill>
                  <a:latin typeface="Times New Roman" pitchFamily="18" charset="0"/>
                  <a:ea typeface="宋体" pitchFamily="2" charset="-122"/>
                  <a:cs typeface="Times New Roman" pitchFamily="18" charset="0"/>
                </a:rPr>
                <a:t>输</a:t>
              </a:r>
              <a:r>
                <a:rPr lang="zh-CN" altLang="en-US" sz="2400" dirty="0" smtClean="0">
                  <a:solidFill>
                    <a:srgbClr val="002060"/>
                  </a:solidFill>
                  <a:latin typeface="Times New Roman" pitchFamily="18" charset="0"/>
                  <a:ea typeface="宋体" pitchFamily="2" charset="-122"/>
                  <a:cs typeface="Times New Roman" pitchFamily="18" charset="0"/>
                </a:rPr>
                <a:t>批量</a:t>
              </a:r>
              <a:r>
                <a:rPr lang="zh-CN" altLang="zh-CN" sz="2400" dirty="0" smtClean="0">
                  <a:solidFill>
                    <a:srgbClr val="002060"/>
                  </a:solidFill>
                  <a:latin typeface="Times New Roman" pitchFamily="18" charset="0"/>
                  <a:ea typeface="宋体" pitchFamily="2" charset="-122"/>
                  <a:cs typeface="Times New Roman" pitchFamily="18" charset="0"/>
                </a:rPr>
                <a:t>数据。</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自</a:t>
              </a:r>
              <a:r>
                <a:rPr lang="zh-CN" altLang="zh-CN" sz="2400" dirty="0">
                  <a:solidFill>
                    <a:srgbClr val="002060"/>
                  </a:solidFill>
                  <a:latin typeface="Times New Roman" pitchFamily="18" charset="0"/>
                  <a:ea typeface="宋体" pitchFamily="2" charset="-122"/>
                  <a:cs typeface="Times New Roman" pitchFamily="18" charset="0"/>
                </a:rPr>
                <a:t>动识别外设，支持即插即用</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独</a:t>
              </a:r>
              <a:r>
                <a:rPr lang="zh-CN" altLang="zh-CN" sz="2400" dirty="0">
                  <a:solidFill>
                    <a:srgbClr val="002060"/>
                  </a:solidFill>
                  <a:latin typeface="Times New Roman" pitchFamily="18" charset="0"/>
                  <a:ea typeface="宋体" pitchFamily="2" charset="-122"/>
                  <a:cs typeface="Times New Roman" pitchFamily="18" charset="0"/>
                </a:rPr>
                <a:t>立于处理器的类型和速度，支持多种处理</a:t>
              </a:r>
              <a:r>
                <a:rPr lang="zh-CN" altLang="zh-CN" sz="2400" dirty="0" smtClean="0">
                  <a:solidFill>
                    <a:srgbClr val="002060"/>
                  </a:solidFill>
                  <a:latin typeface="Times New Roman" pitchFamily="18" charset="0"/>
                  <a:ea typeface="宋体" pitchFamily="2" charset="-122"/>
                  <a:cs typeface="Times New Roman" pitchFamily="18" charset="0"/>
                </a:rPr>
                <a:t>器</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使</a:t>
              </a:r>
              <a:r>
                <a:rPr lang="en-US" altLang="zh-CN" sz="2400" dirty="0" smtClean="0">
                  <a:solidFill>
                    <a:srgbClr val="002060"/>
                  </a:solidFill>
                  <a:latin typeface="Times New Roman" pitchFamily="18" charset="0"/>
                  <a:ea typeface="宋体" pitchFamily="2" charset="-122"/>
                  <a:cs typeface="Times New Roman" pitchFamily="18" charset="0"/>
                </a:rPr>
                <a:t>PCI</a:t>
              </a:r>
              <a:r>
                <a:rPr lang="zh-CN" altLang="zh-CN" sz="2400" dirty="0">
                  <a:solidFill>
                    <a:srgbClr val="002060"/>
                  </a:solidFill>
                  <a:latin typeface="Times New Roman" pitchFamily="18" charset="0"/>
                  <a:ea typeface="宋体" pitchFamily="2" charset="-122"/>
                  <a:cs typeface="Times New Roman" pitchFamily="18" charset="0"/>
                </a:rPr>
                <a:t>具有广泛的兼容性和扩展性。</a:t>
              </a: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完</a:t>
              </a:r>
              <a:r>
                <a:rPr lang="zh-CN" altLang="zh-CN" sz="2400" dirty="0">
                  <a:solidFill>
                    <a:srgbClr val="002060"/>
                  </a:solidFill>
                  <a:latin typeface="Times New Roman" pitchFamily="18" charset="0"/>
                  <a:ea typeface="宋体" pitchFamily="2" charset="-122"/>
                  <a:cs typeface="Times New Roman" pitchFamily="18" charset="0"/>
                </a:rPr>
                <a:t>全的多总线主控能力</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采</a:t>
              </a:r>
              <a:r>
                <a:rPr lang="zh-CN" altLang="zh-CN" sz="2400" dirty="0">
                  <a:solidFill>
                    <a:srgbClr val="002060"/>
                  </a:solidFill>
                  <a:latin typeface="Times New Roman" pitchFamily="18" charset="0"/>
                  <a:ea typeface="宋体" pitchFamily="2" charset="-122"/>
                  <a:cs typeface="Times New Roman" pitchFamily="18" charset="0"/>
                </a:rPr>
                <a:t>用同步操</a:t>
              </a:r>
              <a:r>
                <a:rPr lang="zh-CN" altLang="zh-CN" sz="2400" dirty="0" smtClean="0">
                  <a:solidFill>
                    <a:srgbClr val="002060"/>
                  </a:solidFill>
                  <a:latin typeface="Times New Roman" pitchFamily="18" charset="0"/>
                  <a:ea typeface="宋体" pitchFamily="2" charset="-122"/>
                  <a:cs typeface="Times New Roman" pitchFamily="18" charset="0"/>
                </a:rPr>
                <a:t>作</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保证</a:t>
              </a:r>
              <a:r>
                <a:rPr lang="en-US" altLang="zh-CN" sz="2400" dirty="0" smtClean="0">
                  <a:solidFill>
                    <a:srgbClr val="002060"/>
                  </a:solidFill>
                  <a:latin typeface="Times New Roman" pitchFamily="18" charset="0"/>
                  <a:ea typeface="宋体" pitchFamily="2" charset="-122"/>
                  <a:cs typeface="Times New Roman" pitchFamily="18" charset="0"/>
                </a:rPr>
                <a:t>CPU</a:t>
              </a:r>
              <a:r>
                <a:rPr lang="zh-CN" altLang="zh-CN" sz="2400" dirty="0" smtClean="0">
                  <a:solidFill>
                    <a:srgbClr val="002060"/>
                  </a:solidFill>
                  <a:latin typeface="Times New Roman" pitchFamily="18" charset="0"/>
                  <a:ea typeface="宋体" pitchFamily="2" charset="-122"/>
                  <a:cs typeface="Times New Roman" pitchFamily="18" charset="0"/>
                </a:rPr>
                <a:t>与</a:t>
              </a:r>
              <a:r>
                <a:rPr lang="zh-CN" altLang="zh-CN" sz="2400" dirty="0">
                  <a:solidFill>
                    <a:srgbClr val="002060"/>
                  </a:solidFill>
                  <a:latin typeface="Times New Roman" pitchFamily="18" charset="0"/>
                  <a:ea typeface="宋体" pitchFamily="2" charset="-122"/>
                  <a:cs typeface="Times New Roman" pitchFamily="18" charset="0"/>
                </a:rPr>
                <a:t>其他总线主设备同时操</a:t>
              </a:r>
              <a:r>
                <a:rPr lang="zh-CN" altLang="zh-CN" sz="2400" dirty="0" smtClean="0">
                  <a:solidFill>
                    <a:srgbClr val="002060"/>
                  </a:solidFill>
                  <a:latin typeface="Times New Roman" pitchFamily="18" charset="0"/>
                  <a:ea typeface="宋体" pitchFamily="2" charset="-122"/>
                  <a:cs typeface="Times New Roman" pitchFamily="18" charset="0"/>
                </a:rPr>
                <a:t>作。</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en-US" altLang="zh-CN" sz="2400" dirty="0" smtClean="0">
                  <a:solidFill>
                    <a:srgbClr val="002060"/>
                  </a:solidFill>
                  <a:latin typeface="Times New Roman" pitchFamily="18" charset="0"/>
                  <a:ea typeface="宋体" pitchFamily="2" charset="-122"/>
                  <a:cs typeface="Times New Roman" pitchFamily="18" charset="0"/>
                </a:rPr>
                <a:t>PCI</a:t>
              </a:r>
              <a:r>
                <a:rPr lang="zh-CN" altLang="zh-CN" sz="2400" dirty="0">
                  <a:solidFill>
                    <a:srgbClr val="002060"/>
                  </a:solidFill>
                  <a:latin typeface="Times New Roman" pitchFamily="18" charset="0"/>
                  <a:ea typeface="宋体" pitchFamily="2" charset="-122"/>
                  <a:cs typeface="Times New Roman" pitchFamily="18" charset="0"/>
                </a:rPr>
                <a:t>总线与</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隔离</a:t>
              </a: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持的外设数</a:t>
              </a:r>
              <a:r>
                <a:rPr lang="zh-CN" altLang="zh-CN" sz="2400" dirty="0" smtClean="0">
                  <a:solidFill>
                    <a:srgbClr val="002060"/>
                  </a:solidFill>
                  <a:latin typeface="Times New Roman" pitchFamily="18" charset="0"/>
                  <a:ea typeface="宋体" pitchFamily="2" charset="-122"/>
                  <a:cs typeface="Times New Roman" pitchFamily="18" charset="0"/>
                </a:rPr>
                <a:t>量多。</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nSpc>
                  <a:spcPct val="97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与</a:t>
              </a:r>
              <a:r>
                <a:rPr lang="en-US" altLang="zh-CN" sz="2400" dirty="0">
                  <a:solidFill>
                    <a:srgbClr val="002060"/>
                  </a:solidFill>
                  <a:latin typeface="Times New Roman" pitchFamily="18" charset="0"/>
                  <a:ea typeface="宋体" pitchFamily="2" charset="-122"/>
                  <a:cs typeface="Times New Roman" pitchFamily="18" charset="0"/>
                </a:rPr>
                <a:t>ISA</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EISA</a:t>
              </a:r>
              <a:r>
                <a:rPr lang="zh-CN" altLang="zh-CN" sz="2400" dirty="0">
                  <a:solidFill>
                    <a:srgbClr val="002060"/>
                  </a:solidFill>
                  <a:latin typeface="Times New Roman" pitchFamily="18" charset="0"/>
                  <a:ea typeface="宋体" pitchFamily="2" charset="-122"/>
                  <a:cs typeface="Times New Roman" pitchFamily="18" charset="0"/>
                </a:rPr>
                <a:t>等多种总线兼容，保证各种快速、慢速设备共存于一个系统。</a:t>
              </a:r>
            </a:p>
          </p:txBody>
        </p:sp>
      </p:grpSp>
    </p:spTree>
    <p:extLst>
      <p:ext uri="{BB962C8B-B14F-4D97-AF65-F5344CB8AC3E}">
        <p14:creationId xmlns:p14="http://schemas.microsoft.com/office/powerpoint/2010/main" val="407815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10.3.2  PCI</a:t>
            </a:r>
            <a:r>
              <a:rPr lang="zh-CN" altLang="zh-CN" dirty="0"/>
              <a:t>总线的系统结构</a:t>
            </a:r>
            <a:endParaRPr lang="zh-CN" altLang="en-US" dirty="0"/>
          </a:p>
        </p:txBody>
      </p:sp>
      <p:pic>
        <p:nvPicPr>
          <p:cNvPr id="31745" name="Picture 1" descr="C:\Users\Administrator\AppData\Roaming\Tencent\Users\44194298\QQ\WinTemp\RichOle\GCNZ`7MGWJA]7RTDMYLB_(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368896"/>
            <a:ext cx="7776864" cy="4724400"/>
          </a:xfrm>
          <a:prstGeom prst="rect">
            <a:avLst/>
          </a:prstGeom>
          <a:noFill/>
          <a:ln w="28575">
            <a:solidFill>
              <a:srgbClr val="00B05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985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10.3.3  PCI</a:t>
            </a:r>
            <a:r>
              <a:rPr lang="zh-CN" altLang="zh-CN" dirty="0"/>
              <a:t>总线信号定义</a:t>
            </a:r>
            <a:endParaRPr lang="zh-CN" altLang="en-US" dirty="0"/>
          </a:p>
        </p:txBody>
      </p:sp>
      <p:sp>
        <p:nvSpPr>
          <p:cNvPr id="3" name="矩形 2"/>
          <p:cNvSpPr/>
          <p:nvPr/>
        </p:nvSpPr>
        <p:spPr>
          <a:xfrm>
            <a:off x="539552" y="1577225"/>
            <a:ext cx="8064896" cy="1807400"/>
          </a:xfrm>
          <a:prstGeom prst="rect">
            <a:avLst/>
          </a:prstGeom>
          <a:solidFill>
            <a:schemeClr val="bg1">
              <a:lumMod val="95000"/>
              <a:alpha val="50196"/>
            </a:schemeClr>
          </a:solidFill>
          <a:ln w="9525">
            <a:solidFill>
              <a:srgbClr val="FF0000"/>
            </a:solidFill>
            <a:prstDash val="solid"/>
            <a:miter lim="800000"/>
            <a:headEnd/>
            <a:tailEnd/>
          </a:ln>
          <a:effectLst/>
        </p:spPr>
        <p:txBody>
          <a:bodyPr wrap="square" lIns="108000" tIns="72000" rIns="108000" bIns="72000">
            <a:spAutoFit/>
          </a:bodyPr>
          <a:lstStyle/>
          <a:p>
            <a:pPr>
              <a:lnSpc>
                <a:spcPct val="150000"/>
              </a:lnSpc>
            </a:pPr>
            <a:r>
              <a:rPr lang="en-US" altLang="zh-CN" sz="2400" dirty="0">
                <a:solidFill>
                  <a:srgbClr val="002060"/>
                </a:solidFill>
                <a:latin typeface="Times New Roman" pitchFamily="18" charset="0"/>
                <a:ea typeface="宋体" pitchFamily="2" charset="-122"/>
                <a:cs typeface="Times New Roman" pitchFamily="18" charset="0"/>
              </a:rPr>
              <a:t>　　PCI</a:t>
            </a:r>
            <a:r>
              <a:rPr lang="zh-CN" altLang="zh-CN" sz="2400" dirty="0">
                <a:solidFill>
                  <a:srgbClr val="002060"/>
                </a:solidFill>
                <a:latin typeface="Times New Roman" pitchFamily="18" charset="0"/>
                <a:ea typeface="宋体" pitchFamily="2" charset="-122"/>
                <a:cs typeface="Times New Roman" pitchFamily="18" charset="0"/>
              </a:rPr>
              <a:t>总线标准插槽有</a:t>
            </a:r>
            <a:r>
              <a:rPr lang="en-US" altLang="zh-CN" sz="2400" dirty="0">
                <a:solidFill>
                  <a:srgbClr val="002060"/>
                </a:solidFill>
                <a:latin typeface="Times New Roman" pitchFamily="18" charset="0"/>
                <a:ea typeface="宋体" pitchFamily="2" charset="-122"/>
                <a:cs typeface="Times New Roman" pitchFamily="18" charset="0"/>
              </a:rPr>
              <a:t>A</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B</a:t>
            </a:r>
            <a:r>
              <a:rPr lang="zh-CN" altLang="zh-CN" sz="2400" dirty="0">
                <a:solidFill>
                  <a:srgbClr val="002060"/>
                </a:solidFill>
                <a:latin typeface="Times New Roman" pitchFamily="18" charset="0"/>
                <a:ea typeface="宋体" pitchFamily="2" charset="-122"/>
                <a:cs typeface="Times New Roman" pitchFamily="18" charset="0"/>
              </a:rPr>
              <a:t>两面，分为短槽和长</a:t>
            </a:r>
            <a:r>
              <a:rPr lang="zh-CN" altLang="zh-CN" sz="2400" dirty="0" smtClean="0">
                <a:solidFill>
                  <a:srgbClr val="002060"/>
                </a:solidFill>
                <a:latin typeface="Times New Roman" pitchFamily="18" charset="0"/>
                <a:ea typeface="宋体" pitchFamily="2" charset="-122"/>
                <a:cs typeface="Times New Roman" pitchFamily="18" charset="0"/>
              </a:rPr>
              <a:t>槽</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短</a:t>
            </a:r>
            <a:r>
              <a:rPr lang="zh-CN" altLang="zh-CN" sz="2400" dirty="0">
                <a:solidFill>
                  <a:srgbClr val="002060"/>
                </a:solidFill>
                <a:latin typeface="Times New Roman" pitchFamily="18" charset="0"/>
                <a:ea typeface="宋体" pitchFamily="2" charset="-122"/>
                <a:cs typeface="Times New Roman" pitchFamily="18" charset="0"/>
              </a:rPr>
              <a:t>槽提供</a:t>
            </a:r>
            <a:r>
              <a:rPr lang="en-US" altLang="zh-CN" sz="2400" dirty="0">
                <a:solidFill>
                  <a:srgbClr val="002060"/>
                </a:solidFill>
                <a:latin typeface="Times New Roman" pitchFamily="18" charset="0"/>
                <a:ea typeface="宋体" pitchFamily="2" charset="-122"/>
                <a:cs typeface="Times New Roman" pitchFamily="18" charset="0"/>
              </a:rPr>
              <a:t>32</a:t>
            </a:r>
            <a:r>
              <a:rPr lang="zh-CN" altLang="zh-CN" sz="2400" dirty="0">
                <a:solidFill>
                  <a:srgbClr val="002060"/>
                </a:solidFill>
                <a:latin typeface="Times New Roman" pitchFamily="18" charset="0"/>
                <a:ea typeface="宋体" pitchFamily="2" charset="-122"/>
                <a:cs typeface="Times New Roman" pitchFamily="18" charset="0"/>
              </a:rPr>
              <a:t>位接口，定义了</a:t>
            </a:r>
            <a:r>
              <a:rPr lang="en-US" altLang="zh-CN" sz="2400" dirty="0">
                <a:solidFill>
                  <a:srgbClr val="002060"/>
                </a:solidFill>
                <a:latin typeface="Times New Roman" pitchFamily="18" charset="0"/>
                <a:ea typeface="宋体" pitchFamily="2" charset="-122"/>
                <a:cs typeface="Times New Roman" pitchFamily="18" charset="0"/>
              </a:rPr>
              <a:t>124</a:t>
            </a:r>
            <a:r>
              <a:rPr lang="zh-CN" altLang="zh-CN" sz="2400" dirty="0">
                <a:solidFill>
                  <a:srgbClr val="002060"/>
                </a:solidFill>
                <a:latin typeface="Times New Roman" pitchFamily="18" charset="0"/>
                <a:ea typeface="宋体" pitchFamily="2" charset="-122"/>
                <a:cs typeface="Times New Roman" pitchFamily="18" charset="0"/>
              </a:rPr>
              <a:t>个引脚；长槽是在短槽的基础上又扩展了</a:t>
            </a:r>
            <a:r>
              <a:rPr lang="en-US" altLang="zh-CN" sz="2400" dirty="0">
                <a:solidFill>
                  <a:srgbClr val="002060"/>
                </a:solidFill>
                <a:latin typeface="Times New Roman" pitchFamily="18" charset="0"/>
                <a:ea typeface="宋体" pitchFamily="2" charset="-122"/>
                <a:cs typeface="Times New Roman" pitchFamily="18" charset="0"/>
              </a:rPr>
              <a:t>64</a:t>
            </a:r>
            <a:r>
              <a:rPr lang="zh-CN" altLang="zh-CN" sz="2400" dirty="0">
                <a:solidFill>
                  <a:srgbClr val="002060"/>
                </a:solidFill>
                <a:latin typeface="Times New Roman" pitchFamily="18" charset="0"/>
                <a:ea typeface="宋体" pitchFamily="2" charset="-122"/>
                <a:cs typeface="Times New Roman" pitchFamily="18" charset="0"/>
              </a:rPr>
              <a:t>个引脚，提供</a:t>
            </a:r>
            <a:r>
              <a:rPr lang="en-US" altLang="zh-CN" sz="2400" dirty="0">
                <a:solidFill>
                  <a:srgbClr val="002060"/>
                </a:solidFill>
                <a:latin typeface="Times New Roman" pitchFamily="18" charset="0"/>
                <a:ea typeface="宋体" pitchFamily="2" charset="-122"/>
                <a:cs typeface="Times New Roman" pitchFamily="18" charset="0"/>
              </a:rPr>
              <a:t>64</a:t>
            </a:r>
            <a:r>
              <a:rPr lang="zh-CN" altLang="zh-CN" sz="2400" dirty="0">
                <a:solidFill>
                  <a:srgbClr val="002060"/>
                </a:solidFill>
                <a:latin typeface="Times New Roman" pitchFamily="18" charset="0"/>
                <a:ea typeface="宋体" pitchFamily="2" charset="-122"/>
                <a:cs typeface="Times New Roman" pitchFamily="18" charset="0"/>
              </a:rPr>
              <a:t>位接口。</a:t>
            </a:r>
          </a:p>
        </p:txBody>
      </p:sp>
      <p:grpSp>
        <p:nvGrpSpPr>
          <p:cNvPr id="5" name="组合 4"/>
          <p:cNvGrpSpPr/>
          <p:nvPr/>
        </p:nvGrpSpPr>
        <p:grpSpPr>
          <a:xfrm>
            <a:off x="288000" y="3789040"/>
            <a:ext cx="8568000" cy="2160240"/>
            <a:chOff x="288000" y="3789040"/>
            <a:chExt cx="8568000" cy="2160240"/>
          </a:xfrm>
        </p:grpSpPr>
        <p:sp>
          <p:nvSpPr>
            <p:cNvPr id="784" name="矩形 783"/>
            <p:cNvSpPr/>
            <p:nvPr/>
          </p:nvSpPr>
          <p:spPr>
            <a:xfrm>
              <a:off x="288000" y="3789040"/>
              <a:ext cx="8568000" cy="2160240"/>
            </a:xfrm>
            <a:prstGeom prst="rect">
              <a:avLst/>
            </a:prstGeom>
            <a:solidFill>
              <a:schemeClr val="bg1">
                <a:lumMod val="95000"/>
                <a:alpha val="50196"/>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Text Box 2"/>
            <p:cNvSpPr txBox="1">
              <a:spLocks noChangeArrowheads="1"/>
            </p:cNvSpPr>
            <p:nvPr/>
          </p:nvSpPr>
          <p:spPr bwMode="auto">
            <a:xfrm>
              <a:off x="381614" y="4193375"/>
              <a:ext cx="1094042" cy="36810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短槽</a:t>
              </a:r>
              <a:endParaRPr kumimoji="0" lang="zh-CN" sz="2000" b="0"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p:txBody>
        </p:sp>
        <p:sp>
          <p:nvSpPr>
            <p:cNvPr id="427" name="Text Box 3"/>
            <p:cNvSpPr txBox="1">
              <a:spLocks noChangeArrowheads="1"/>
            </p:cNvSpPr>
            <p:nvPr/>
          </p:nvSpPr>
          <p:spPr bwMode="auto">
            <a:xfrm>
              <a:off x="358568" y="4804324"/>
              <a:ext cx="1117088" cy="36810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长槽</a:t>
              </a:r>
              <a:endParaRPr kumimoji="0" lang="zh-CN" sz="2000" b="0"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p:txBody>
        </p:sp>
        <p:grpSp>
          <p:nvGrpSpPr>
            <p:cNvPr id="4" name="组合 3"/>
            <p:cNvGrpSpPr/>
            <p:nvPr/>
          </p:nvGrpSpPr>
          <p:grpSpPr>
            <a:xfrm>
              <a:off x="1097120" y="4177604"/>
              <a:ext cx="4970410" cy="465240"/>
              <a:chOff x="1097120" y="4177604"/>
              <a:chExt cx="4970410" cy="465240"/>
            </a:xfrm>
          </p:grpSpPr>
          <p:sp>
            <p:nvSpPr>
              <p:cNvPr id="429" name="Rectangle 5"/>
              <p:cNvSpPr>
                <a:spLocks noChangeArrowheads="1"/>
              </p:cNvSpPr>
              <p:nvPr/>
            </p:nvSpPr>
            <p:spPr bwMode="auto">
              <a:xfrm rot="10800000" flipH="1">
                <a:off x="1097636" y="4177604"/>
                <a:ext cx="4968871" cy="465240"/>
              </a:xfrm>
              <a:prstGeom prst="rect">
                <a:avLst/>
              </a:prstGeom>
              <a:solidFill>
                <a:srgbClr val="F8F8F8"/>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sp>
            <p:nvSpPr>
              <p:cNvPr id="430" name="Rectangle 6"/>
              <p:cNvSpPr>
                <a:spLocks noChangeArrowheads="1"/>
              </p:cNvSpPr>
              <p:nvPr/>
            </p:nvSpPr>
            <p:spPr bwMode="auto">
              <a:xfrm rot="10800000" flipH="1">
                <a:off x="2165024" y="4377432"/>
                <a:ext cx="3803333" cy="58411"/>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grpSp>
            <p:nvGrpSpPr>
              <p:cNvPr id="431" name="Group 7"/>
              <p:cNvGrpSpPr>
                <a:grpSpLocks/>
              </p:cNvGrpSpPr>
              <p:nvPr/>
            </p:nvGrpSpPr>
            <p:grpSpPr bwMode="auto">
              <a:xfrm>
                <a:off x="6007208" y="4311847"/>
                <a:ext cx="60322" cy="174209"/>
                <a:chOff x="7474" y="7773"/>
                <a:chExt cx="57" cy="170"/>
              </a:xfrm>
            </p:grpSpPr>
            <p:sp>
              <p:nvSpPr>
                <p:cNvPr id="36088" name="Rectangle 8"/>
                <p:cNvSpPr>
                  <a:spLocks noChangeArrowheads="1"/>
                </p:cNvSpPr>
                <p:nvPr/>
              </p:nvSpPr>
              <p:spPr bwMode="auto">
                <a:xfrm rot="10800000" flipH="1">
                  <a:off x="7474" y="7773"/>
                  <a:ext cx="57" cy="17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cxnSp>
              <p:nvCxnSpPr>
                <p:cNvPr id="35849" name="AutoShape 9"/>
                <p:cNvCxnSpPr>
                  <a:cxnSpLocks noChangeShapeType="1"/>
                </p:cNvCxnSpPr>
                <p:nvPr/>
              </p:nvCxnSpPr>
              <p:spPr bwMode="auto">
                <a:xfrm>
                  <a:off x="7509" y="7780"/>
                  <a:ext cx="0" cy="158"/>
                </a:xfrm>
                <a:prstGeom prst="straightConnector1">
                  <a:avLst/>
                </a:prstGeom>
                <a:noFill/>
                <a:ln w="57150">
                  <a:solidFill>
                    <a:schemeClr val="bg1">
                      <a:lumMod val="95000"/>
                    </a:schemeClr>
                  </a:solidFill>
                  <a:round/>
                  <a:headEnd/>
                  <a:tailEnd/>
                </a:ln>
                <a:extLst>
                  <a:ext uri="{909E8E84-426E-40DD-AFC4-6F175D3DCCD1}">
                    <a14:hiddenFill xmlns:a14="http://schemas.microsoft.com/office/drawing/2010/main">
                      <a:noFill/>
                    </a14:hiddenFill>
                  </a:ext>
                </a:extLst>
              </p:spPr>
            </p:cxnSp>
          </p:grpSp>
          <p:sp>
            <p:nvSpPr>
              <p:cNvPr id="432" name="Rectangle 10"/>
              <p:cNvSpPr>
                <a:spLocks noChangeArrowheads="1"/>
              </p:cNvSpPr>
              <p:nvPr/>
            </p:nvSpPr>
            <p:spPr bwMode="auto">
              <a:xfrm rot="10800000" flipH="1">
                <a:off x="1201921" y="4377432"/>
                <a:ext cx="845526" cy="58411"/>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grpSp>
            <p:nvGrpSpPr>
              <p:cNvPr id="433" name="Group 11"/>
              <p:cNvGrpSpPr>
                <a:grpSpLocks/>
              </p:cNvGrpSpPr>
              <p:nvPr/>
            </p:nvGrpSpPr>
            <p:grpSpPr bwMode="auto">
              <a:xfrm>
                <a:off x="1216235" y="4220644"/>
                <a:ext cx="4738831" cy="115798"/>
                <a:chOff x="2976" y="7684"/>
                <a:chExt cx="4450" cy="113"/>
              </a:xfrm>
            </p:grpSpPr>
            <p:grpSp>
              <p:nvGrpSpPr>
                <p:cNvPr id="36023" name="Group 12"/>
                <p:cNvGrpSpPr>
                  <a:grpSpLocks/>
                </p:cNvGrpSpPr>
                <p:nvPr/>
              </p:nvGrpSpPr>
              <p:grpSpPr bwMode="auto">
                <a:xfrm flipH="1">
                  <a:off x="2976" y="7685"/>
                  <a:ext cx="767" cy="112"/>
                  <a:chOff x="7072" y="7301"/>
                  <a:chExt cx="1153" cy="113"/>
                </a:xfrm>
              </p:grpSpPr>
              <p:sp>
                <p:nvSpPr>
                  <p:cNvPr id="36077" name="Rectangle 13"/>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8" name="Rectangle 14"/>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9" name="Rectangle 15"/>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0" name="Rectangle 16"/>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1" name="Rectangle 17"/>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2" name="Rectangle 18"/>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3" name="Rectangle 19"/>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4" name="Rectangle 20"/>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5" name="Rectangle 21"/>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6" name="Rectangle 22"/>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87" name="Rectangle 23"/>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024" name="Group 24"/>
                <p:cNvGrpSpPr>
                  <a:grpSpLocks/>
                </p:cNvGrpSpPr>
                <p:nvPr/>
              </p:nvGrpSpPr>
              <p:grpSpPr bwMode="auto">
                <a:xfrm flipH="1">
                  <a:off x="3884" y="7685"/>
                  <a:ext cx="767" cy="112"/>
                  <a:chOff x="7072" y="7301"/>
                  <a:chExt cx="1153" cy="113"/>
                </a:xfrm>
              </p:grpSpPr>
              <p:sp>
                <p:nvSpPr>
                  <p:cNvPr id="36066" name="Rectangle 25"/>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7" name="Rectangle 26"/>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8" name="Rectangle 27"/>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9" name="Rectangle 28"/>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0" name="Rectangle 29"/>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1" name="Rectangle 30"/>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2" name="Rectangle 31"/>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3" name="Rectangle 32"/>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4" name="Rectangle 33"/>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5" name="Rectangle 34"/>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76" name="Rectangle 35"/>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025" name="Group 36"/>
                <p:cNvGrpSpPr>
                  <a:grpSpLocks/>
                </p:cNvGrpSpPr>
                <p:nvPr/>
              </p:nvGrpSpPr>
              <p:grpSpPr bwMode="auto">
                <a:xfrm flipH="1">
                  <a:off x="4688" y="7685"/>
                  <a:ext cx="767" cy="112"/>
                  <a:chOff x="7072" y="7301"/>
                  <a:chExt cx="1153" cy="113"/>
                </a:xfrm>
              </p:grpSpPr>
              <p:sp>
                <p:nvSpPr>
                  <p:cNvPr id="36055" name="Rectangle 3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6" name="Rectangle 3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7" name="Rectangle 3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8" name="Rectangle 4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9" name="Rectangle 4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0" name="Rectangle 4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1" name="Rectangle 4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2" name="Rectangle 4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3" name="Rectangle 4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4" name="Rectangle 4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65" name="Rectangle 4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026" name="Group 48"/>
                <p:cNvGrpSpPr>
                  <a:grpSpLocks/>
                </p:cNvGrpSpPr>
                <p:nvPr/>
              </p:nvGrpSpPr>
              <p:grpSpPr bwMode="auto">
                <a:xfrm flipH="1">
                  <a:off x="5491" y="7685"/>
                  <a:ext cx="767" cy="112"/>
                  <a:chOff x="7072" y="7301"/>
                  <a:chExt cx="1153" cy="113"/>
                </a:xfrm>
              </p:grpSpPr>
              <p:sp>
                <p:nvSpPr>
                  <p:cNvPr id="36044" name="Rectangle 49"/>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5" name="Rectangle 50"/>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6" name="Rectangle 51"/>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7" name="Rectangle 52"/>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8" name="Rectangle 53"/>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9" name="Rectangle 54"/>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0" name="Rectangle 55"/>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1" name="Rectangle 56"/>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2" name="Rectangle 57"/>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3" name="Rectangle 58"/>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54" name="Rectangle 59"/>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027" name="Group 60"/>
                <p:cNvGrpSpPr>
                  <a:grpSpLocks/>
                </p:cNvGrpSpPr>
                <p:nvPr/>
              </p:nvGrpSpPr>
              <p:grpSpPr bwMode="auto">
                <a:xfrm flipH="1">
                  <a:off x="6295" y="7685"/>
                  <a:ext cx="767" cy="112"/>
                  <a:chOff x="7072" y="7301"/>
                  <a:chExt cx="1153" cy="113"/>
                </a:xfrm>
              </p:grpSpPr>
              <p:sp>
                <p:nvSpPr>
                  <p:cNvPr id="36033" name="Rectangle 61"/>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4" name="Rectangle 62"/>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5" name="Rectangle 63"/>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6" name="Rectangle 64"/>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7" name="Rectangle 65"/>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8" name="Rectangle 66"/>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9" name="Rectangle 67"/>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0" name="Rectangle 68"/>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1" name="Rectangle 69"/>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2" name="Rectangle 70"/>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43" name="Rectangle 71"/>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028" name="Rectangle 72"/>
                <p:cNvSpPr>
                  <a:spLocks noChangeArrowheads="1"/>
                </p:cNvSpPr>
                <p:nvPr/>
              </p:nvSpPr>
              <p:spPr bwMode="auto">
                <a:xfrm flipH="1">
                  <a:off x="7389" y="7684"/>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29" name="Rectangle 73"/>
                <p:cNvSpPr>
                  <a:spLocks noChangeArrowheads="1"/>
                </p:cNvSpPr>
                <p:nvPr/>
              </p:nvSpPr>
              <p:spPr bwMode="auto">
                <a:xfrm flipH="1">
                  <a:off x="7314" y="7684"/>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0" name="Rectangle 74"/>
                <p:cNvSpPr>
                  <a:spLocks noChangeArrowheads="1"/>
                </p:cNvSpPr>
                <p:nvPr/>
              </p:nvSpPr>
              <p:spPr bwMode="auto">
                <a:xfrm flipH="1">
                  <a:off x="7245" y="7684"/>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1" name="Rectangle 75"/>
                <p:cNvSpPr>
                  <a:spLocks noChangeArrowheads="1"/>
                </p:cNvSpPr>
                <p:nvPr/>
              </p:nvSpPr>
              <p:spPr bwMode="auto">
                <a:xfrm flipH="1">
                  <a:off x="7170" y="7684"/>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32" name="Rectangle 76"/>
                <p:cNvSpPr>
                  <a:spLocks noChangeArrowheads="1"/>
                </p:cNvSpPr>
                <p:nvPr/>
              </p:nvSpPr>
              <p:spPr bwMode="auto">
                <a:xfrm flipH="1">
                  <a:off x="7096" y="7684"/>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434" name="Group 77"/>
              <p:cNvGrpSpPr>
                <a:grpSpLocks/>
              </p:cNvGrpSpPr>
              <p:nvPr/>
            </p:nvGrpSpPr>
            <p:grpSpPr bwMode="auto">
              <a:xfrm>
                <a:off x="1218280" y="4478883"/>
                <a:ext cx="4736786" cy="116822"/>
                <a:chOff x="2978" y="7936"/>
                <a:chExt cx="4448" cy="114"/>
              </a:xfrm>
            </p:grpSpPr>
            <p:grpSp>
              <p:nvGrpSpPr>
                <p:cNvPr id="437" name="Group 78"/>
                <p:cNvGrpSpPr>
                  <a:grpSpLocks/>
                </p:cNvGrpSpPr>
                <p:nvPr/>
              </p:nvGrpSpPr>
              <p:grpSpPr bwMode="auto">
                <a:xfrm flipH="1">
                  <a:off x="2978" y="7937"/>
                  <a:ext cx="765" cy="113"/>
                  <a:chOff x="7072" y="7301"/>
                  <a:chExt cx="1153" cy="113"/>
                </a:xfrm>
              </p:grpSpPr>
              <p:sp>
                <p:nvSpPr>
                  <p:cNvPr id="36012" name="Rectangle 79"/>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3" name="Rectangle 80"/>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4" name="Rectangle 81"/>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5" name="Rectangle 82"/>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6" name="Rectangle 83"/>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7" name="Rectangle 84"/>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8" name="Rectangle 85"/>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9" name="Rectangle 86"/>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20" name="Rectangle 87"/>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21" name="Rectangle 88"/>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22" name="Rectangle 89"/>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438" name="Group 90"/>
                <p:cNvGrpSpPr>
                  <a:grpSpLocks/>
                </p:cNvGrpSpPr>
                <p:nvPr/>
              </p:nvGrpSpPr>
              <p:grpSpPr bwMode="auto">
                <a:xfrm flipH="1">
                  <a:off x="3884" y="7937"/>
                  <a:ext cx="767" cy="112"/>
                  <a:chOff x="7072" y="7301"/>
                  <a:chExt cx="1153" cy="113"/>
                </a:xfrm>
              </p:grpSpPr>
              <p:sp>
                <p:nvSpPr>
                  <p:cNvPr id="36001" name="Rectangle 91"/>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2" name="Rectangle 92"/>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3" name="Rectangle 93"/>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4" name="Rectangle 94"/>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5" name="Rectangle 95"/>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6" name="Rectangle 96"/>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7" name="Rectangle 97"/>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8" name="Rectangle 98"/>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9" name="Rectangle 99"/>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0" name="Rectangle 100"/>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11" name="Rectangle 101"/>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439" name="Group 102"/>
                <p:cNvGrpSpPr>
                  <a:grpSpLocks/>
                </p:cNvGrpSpPr>
                <p:nvPr/>
              </p:nvGrpSpPr>
              <p:grpSpPr bwMode="auto">
                <a:xfrm flipH="1">
                  <a:off x="4688" y="7937"/>
                  <a:ext cx="767" cy="112"/>
                  <a:chOff x="7072" y="7301"/>
                  <a:chExt cx="1153" cy="113"/>
                </a:xfrm>
              </p:grpSpPr>
              <p:sp>
                <p:nvSpPr>
                  <p:cNvPr id="35990" name="Rectangle 103"/>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1" name="Rectangle 104"/>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2" name="Rectangle 105"/>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3" name="Rectangle 106"/>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4" name="Rectangle 107"/>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5" name="Rectangle 108"/>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6" name="Rectangle 109"/>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7" name="Rectangle 110"/>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8" name="Rectangle 111"/>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99" name="Rectangle 112"/>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000" name="Rectangle 113"/>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440" name="Group 114"/>
                <p:cNvGrpSpPr>
                  <a:grpSpLocks/>
                </p:cNvGrpSpPr>
                <p:nvPr/>
              </p:nvGrpSpPr>
              <p:grpSpPr bwMode="auto">
                <a:xfrm flipH="1">
                  <a:off x="5491" y="7937"/>
                  <a:ext cx="767" cy="112"/>
                  <a:chOff x="7072" y="7301"/>
                  <a:chExt cx="1153" cy="113"/>
                </a:xfrm>
              </p:grpSpPr>
              <p:sp>
                <p:nvSpPr>
                  <p:cNvPr id="35978" name="Rectangle 115"/>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9" name="Rectangle 116"/>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0" name="Rectangle 117"/>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1" name="Rectangle 118"/>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2" name="Rectangle 119"/>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3" name="Rectangle 120"/>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4" name="Rectangle 121"/>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6" name="Rectangle 122"/>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7" name="Rectangle 123"/>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8" name="Rectangle 124"/>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89" name="Rectangle 125"/>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441" name="Group 126"/>
                <p:cNvGrpSpPr>
                  <a:grpSpLocks/>
                </p:cNvGrpSpPr>
                <p:nvPr/>
              </p:nvGrpSpPr>
              <p:grpSpPr bwMode="auto">
                <a:xfrm flipH="1">
                  <a:off x="6295" y="7937"/>
                  <a:ext cx="767" cy="112"/>
                  <a:chOff x="7072" y="7301"/>
                  <a:chExt cx="1153" cy="113"/>
                </a:xfrm>
              </p:grpSpPr>
              <p:sp>
                <p:nvSpPr>
                  <p:cNvPr id="447" name="Rectangle 12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68" name="Rectangle 12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69" name="Rectangle 12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0" name="Rectangle 13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1" name="Rectangle 13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2" name="Rectangle 13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3" name="Rectangle 13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4" name="Rectangle 13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5" name="Rectangle 13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6" name="Rectangle 13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977" name="Rectangle 13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442" name="Rectangle 138"/>
                <p:cNvSpPr>
                  <a:spLocks noChangeArrowheads="1"/>
                </p:cNvSpPr>
                <p:nvPr/>
              </p:nvSpPr>
              <p:spPr bwMode="auto">
                <a:xfrm flipH="1">
                  <a:off x="7389" y="7936"/>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443" name="Rectangle 139"/>
                <p:cNvSpPr>
                  <a:spLocks noChangeArrowheads="1"/>
                </p:cNvSpPr>
                <p:nvPr/>
              </p:nvSpPr>
              <p:spPr bwMode="auto">
                <a:xfrm flipH="1">
                  <a:off x="7314" y="7936"/>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444" name="Rectangle 140"/>
                <p:cNvSpPr>
                  <a:spLocks noChangeArrowheads="1"/>
                </p:cNvSpPr>
                <p:nvPr/>
              </p:nvSpPr>
              <p:spPr bwMode="auto">
                <a:xfrm flipH="1">
                  <a:off x="7245" y="7936"/>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445" name="Rectangle 141"/>
                <p:cNvSpPr>
                  <a:spLocks noChangeArrowheads="1"/>
                </p:cNvSpPr>
                <p:nvPr/>
              </p:nvSpPr>
              <p:spPr bwMode="auto">
                <a:xfrm flipH="1">
                  <a:off x="7170" y="7936"/>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446" name="Rectangle 142"/>
                <p:cNvSpPr>
                  <a:spLocks noChangeArrowheads="1"/>
                </p:cNvSpPr>
                <p:nvPr/>
              </p:nvSpPr>
              <p:spPr bwMode="auto">
                <a:xfrm flipH="1">
                  <a:off x="7096" y="7936"/>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436" name="Rectangle 144"/>
              <p:cNvSpPr>
                <a:spLocks noChangeArrowheads="1"/>
              </p:cNvSpPr>
              <p:nvPr/>
            </p:nvSpPr>
            <p:spPr bwMode="auto">
              <a:xfrm rot="10800000" flipH="1">
                <a:off x="1097120" y="4321070"/>
                <a:ext cx="60838" cy="174209"/>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cxnSp>
            <p:nvCxnSpPr>
              <p:cNvPr id="35985" name="AutoShape 145"/>
              <p:cNvCxnSpPr>
                <a:cxnSpLocks noChangeShapeType="1"/>
              </p:cNvCxnSpPr>
              <p:nvPr/>
            </p:nvCxnSpPr>
            <p:spPr bwMode="auto">
              <a:xfrm>
                <a:off x="1115616" y="4327219"/>
                <a:ext cx="0" cy="161912"/>
              </a:xfrm>
              <a:prstGeom prst="straightConnector1">
                <a:avLst/>
              </a:prstGeom>
              <a:noFill/>
              <a:ln w="76200">
                <a:solidFill>
                  <a:schemeClr val="bg1">
                    <a:lumMod val="95000"/>
                  </a:schemeClr>
                </a:solidFill>
                <a:round/>
                <a:headEnd/>
                <a:tailEnd/>
              </a:ln>
              <a:extLst>
                <a:ext uri="{909E8E84-426E-40DD-AFC4-6F175D3DCCD1}">
                  <a14:hiddenFill xmlns:a14="http://schemas.microsoft.com/office/drawing/2010/main">
                    <a:noFill/>
                  </a14:hiddenFill>
                </a:ext>
              </a:extLst>
            </p:spPr>
          </p:cxnSp>
        </p:grpSp>
        <p:grpSp>
          <p:nvGrpSpPr>
            <p:cNvPr id="36089" name="Group 146"/>
            <p:cNvGrpSpPr>
              <a:grpSpLocks/>
            </p:cNvGrpSpPr>
            <p:nvPr/>
          </p:nvGrpSpPr>
          <p:grpSpPr bwMode="auto">
            <a:xfrm>
              <a:off x="1088942" y="4788552"/>
              <a:ext cx="7587513" cy="462683"/>
              <a:chOff x="2536" y="5917"/>
              <a:chExt cx="7422" cy="454"/>
            </a:xfrm>
          </p:grpSpPr>
          <p:sp>
            <p:nvSpPr>
              <p:cNvPr id="36090" name="Rectangle 147"/>
              <p:cNvSpPr>
                <a:spLocks noChangeArrowheads="1"/>
              </p:cNvSpPr>
              <p:nvPr/>
            </p:nvSpPr>
            <p:spPr bwMode="auto">
              <a:xfrm rot="10800000" flipH="1">
                <a:off x="2537" y="5917"/>
                <a:ext cx="7421" cy="454"/>
              </a:xfrm>
              <a:prstGeom prst="rect">
                <a:avLst/>
              </a:prstGeom>
              <a:solidFill>
                <a:srgbClr val="F8F8F8"/>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sp>
            <p:nvSpPr>
              <p:cNvPr id="36091" name="Rectangle 148"/>
              <p:cNvSpPr>
                <a:spLocks noChangeArrowheads="1"/>
              </p:cNvSpPr>
              <p:nvPr/>
            </p:nvSpPr>
            <p:spPr bwMode="auto">
              <a:xfrm rot="10800000" flipH="1">
                <a:off x="3581" y="6112"/>
                <a:ext cx="372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grpSp>
            <p:nvGrpSpPr>
              <p:cNvPr id="36092" name="Group 149"/>
              <p:cNvGrpSpPr>
                <a:grpSpLocks/>
              </p:cNvGrpSpPr>
              <p:nvPr/>
            </p:nvGrpSpPr>
            <p:grpSpPr bwMode="auto">
              <a:xfrm flipH="1">
                <a:off x="3599" y="5959"/>
                <a:ext cx="3689" cy="113"/>
                <a:chOff x="3331" y="7731"/>
                <a:chExt cx="3542" cy="113"/>
              </a:xfrm>
            </p:grpSpPr>
            <p:grpSp>
              <p:nvGrpSpPr>
                <p:cNvPr id="36282" name="Group 150"/>
                <p:cNvGrpSpPr>
                  <a:grpSpLocks/>
                </p:cNvGrpSpPr>
                <p:nvPr/>
              </p:nvGrpSpPr>
              <p:grpSpPr bwMode="auto">
                <a:xfrm>
                  <a:off x="6106" y="7732"/>
                  <a:ext cx="767" cy="112"/>
                  <a:chOff x="7072" y="7301"/>
                  <a:chExt cx="1153" cy="113"/>
                </a:xfrm>
              </p:grpSpPr>
              <p:sp>
                <p:nvSpPr>
                  <p:cNvPr id="36324" name="Rectangle 151"/>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5" name="Rectangle 152"/>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6" name="Rectangle 153"/>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7" name="Rectangle 154"/>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8" name="Rectangle 155"/>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9" name="Rectangle 156"/>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30" name="Rectangle 157"/>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31" name="Rectangle 158"/>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32" name="Rectangle 159"/>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33" name="Rectangle 160"/>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34" name="Rectangle 161"/>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83" name="Group 162"/>
                <p:cNvGrpSpPr>
                  <a:grpSpLocks/>
                </p:cNvGrpSpPr>
                <p:nvPr/>
              </p:nvGrpSpPr>
              <p:grpSpPr bwMode="auto">
                <a:xfrm>
                  <a:off x="5302" y="7732"/>
                  <a:ext cx="767" cy="112"/>
                  <a:chOff x="7072" y="7301"/>
                  <a:chExt cx="1153" cy="113"/>
                </a:xfrm>
              </p:grpSpPr>
              <p:sp>
                <p:nvSpPr>
                  <p:cNvPr id="36313" name="Rectangle 163"/>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4" name="Rectangle 164"/>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5" name="Rectangle 165"/>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6" name="Rectangle 166"/>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7" name="Rectangle 167"/>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8" name="Rectangle 168"/>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9" name="Rectangle 169"/>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0" name="Rectangle 170"/>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1" name="Rectangle 171"/>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2" name="Rectangle 172"/>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23" name="Rectangle 173"/>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84" name="Group 174"/>
                <p:cNvGrpSpPr>
                  <a:grpSpLocks/>
                </p:cNvGrpSpPr>
                <p:nvPr/>
              </p:nvGrpSpPr>
              <p:grpSpPr bwMode="auto">
                <a:xfrm>
                  <a:off x="4499" y="7732"/>
                  <a:ext cx="767" cy="112"/>
                  <a:chOff x="7072" y="7301"/>
                  <a:chExt cx="1153" cy="113"/>
                </a:xfrm>
              </p:grpSpPr>
              <p:sp>
                <p:nvSpPr>
                  <p:cNvPr id="36302" name="Rectangle 175"/>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3" name="Rectangle 176"/>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4" name="Rectangle 177"/>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5" name="Rectangle 178"/>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6" name="Rectangle 179"/>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7" name="Rectangle 180"/>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8" name="Rectangle 181"/>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9" name="Rectangle 182"/>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0" name="Rectangle 183"/>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1" name="Rectangle 184"/>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12" name="Rectangle 185"/>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85" name="Group 186"/>
                <p:cNvGrpSpPr>
                  <a:grpSpLocks/>
                </p:cNvGrpSpPr>
                <p:nvPr/>
              </p:nvGrpSpPr>
              <p:grpSpPr bwMode="auto">
                <a:xfrm>
                  <a:off x="3695" y="7732"/>
                  <a:ext cx="767" cy="112"/>
                  <a:chOff x="7072" y="7301"/>
                  <a:chExt cx="1153" cy="113"/>
                </a:xfrm>
              </p:grpSpPr>
              <p:sp>
                <p:nvSpPr>
                  <p:cNvPr id="36291" name="Rectangle 18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2" name="Rectangle 18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3" name="Rectangle 18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4" name="Rectangle 19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5" name="Rectangle 19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6" name="Rectangle 19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7" name="Rectangle 19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8" name="Rectangle 19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9" name="Rectangle 19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0" name="Rectangle 19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301" name="Rectangle 19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286" name="Rectangle 198"/>
                <p:cNvSpPr>
                  <a:spLocks noChangeArrowheads="1"/>
                </p:cNvSpPr>
                <p:nvPr/>
              </p:nvSpPr>
              <p:spPr bwMode="auto">
                <a:xfrm>
                  <a:off x="3331" y="7731"/>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87" name="Rectangle 199"/>
                <p:cNvSpPr>
                  <a:spLocks noChangeArrowheads="1"/>
                </p:cNvSpPr>
                <p:nvPr/>
              </p:nvSpPr>
              <p:spPr bwMode="auto">
                <a:xfrm>
                  <a:off x="3405"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88" name="Rectangle 200"/>
                <p:cNvSpPr>
                  <a:spLocks noChangeArrowheads="1"/>
                </p:cNvSpPr>
                <p:nvPr/>
              </p:nvSpPr>
              <p:spPr bwMode="auto">
                <a:xfrm>
                  <a:off x="3475" y="7731"/>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89" name="Rectangle 201"/>
                <p:cNvSpPr>
                  <a:spLocks noChangeArrowheads="1"/>
                </p:cNvSpPr>
                <p:nvPr/>
              </p:nvSpPr>
              <p:spPr bwMode="auto">
                <a:xfrm>
                  <a:off x="3549"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90" name="Rectangle 202"/>
                <p:cNvSpPr>
                  <a:spLocks noChangeArrowheads="1"/>
                </p:cNvSpPr>
                <p:nvPr/>
              </p:nvSpPr>
              <p:spPr bwMode="auto">
                <a:xfrm>
                  <a:off x="3623"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093" name="Group 203"/>
              <p:cNvGrpSpPr>
                <a:grpSpLocks/>
              </p:cNvGrpSpPr>
              <p:nvPr/>
            </p:nvGrpSpPr>
            <p:grpSpPr bwMode="auto">
              <a:xfrm flipH="1">
                <a:off x="3599" y="6211"/>
                <a:ext cx="3689" cy="113"/>
                <a:chOff x="3331" y="7731"/>
                <a:chExt cx="3542" cy="113"/>
              </a:xfrm>
            </p:grpSpPr>
            <p:grpSp>
              <p:nvGrpSpPr>
                <p:cNvPr id="36229" name="Group 204"/>
                <p:cNvGrpSpPr>
                  <a:grpSpLocks/>
                </p:cNvGrpSpPr>
                <p:nvPr/>
              </p:nvGrpSpPr>
              <p:grpSpPr bwMode="auto">
                <a:xfrm>
                  <a:off x="6106" y="7732"/>
                  <a:ext cx="767" cy="112"/>
                  <a:chOff x="7072" y="7301"/>
                  <a:chExt cx="1153" cy="113"/>
                </a:xfrm>
              </p:grpSpPr>
              <p:sp>
                <p:nvSpPr>
                  <p:cNvPr id="36271" name="Rectangle 205"/>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2" name="Rectangle 206"/>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3" name="Rectangle 207"/>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4" name="Rectangle 208"/>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5" name="Rectangle 209"/>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6" name="Rectangle 210"/>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7" name="Rectangle 211"/>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8" name="Rectangle 212"/>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9" name="Rectangle 213"/>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80" name="Rectangle 214"/>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81" name="Rectangle 215"/>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30" name="Group 216"/>
                <p:cNvGrpSpPr>
                  <a:grpSpLocks/>
                </p:cNvGrpSpPr>
                <p:nvPr/>
              </p:nvGrpSpPr>
              <p:grpSpPr bwMode="auto">
                <a:xfrm>
                  <a:off x="5302" y="7732"/>
                  <a:ext cx="767" cy="112"/>
                  <a:chOff x="7072" y="7301"/>
                  <a:chExt cx="1153" cy="113"/>
                </a:xfrm>
              </p:grpSpPr>
              <p:sp>
                <p:nvSpPr>
                  <p:cNvPr id="36260" name="Rectangle 21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1" name="Rectangle 21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2" name="Rectangle 21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3" name="Rectangle 22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4" name="Rectangle 22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5" name="Rectangle 22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6" name="Rectangle 22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7" name="Rectangle 22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8" name="Rectangle 22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69" name="Rectangle 22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70" name="Rectangle 22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31" name="Group 228"/>
                <p:cNvGrpSpPr>
                  <a:grpSpLocks/>
                </p:cNvGrpSpPr>
                <p:nvPr/>
              </p:nvGrpSpPr>
              <p:grpSpPr bwMode="auto">
                <a:xfrm>
                  <a:off x="4499" y="7732"/>
                  <a:ext cx="767" cy="112"/>
                  <a:chOff x="7072" y="7301"/>
                  <a:chExt cx="1153" cy="113"/>
                </a:xfrm>
              </p:grpSpPr>
              <p:sp>
                <p:nvSpPr>
                  <p:cNvPr id="36249" name="Rectangle 229"/>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0" name="Rectangle 230"/>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1" name="Rectangle 231"/>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2" name="Rectangle 232"/>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3" name="Rectangle 233"/>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4" name="Rectangle 234"/>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5" name="Rectangle 235"/>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6" name="Rectangle 236"/>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7" name="Rectangle 237"/>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8" name="Rectangle 238"/>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59" name="Rectangle 239"/>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232" name="Group 240"/>
                <p:cNvGrpSpPr>
                  <a:grpSpLocks/>
                </p:cNvGrpSpPr>
                <p:nvPr/>
              </p:nvGrpSpPr>
              <p:grpSpPr bwMode="auto">
                <a:xfrm>
                  <a:off x="3695" y="7732"/>
                  <a:ext cx="767" cy="112"/>
                  <a:chOff x="7072" y="7301"/>
                  <a:chExt cx="1153" cy="113"/>
                </a:xfrm>
              </p:grpSpPr>
              <p:sp>
                <p:nvSpPr>
                  <p:cNvPr id="36238" name="Rectangle 241"/>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39" name="Rectangle 242"/>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0" name="Rectangle 243"/>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1" name="Rectangle 244"/>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2" name="Rectangle 245"/>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3" name="Rectangle 246"/>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4" name="Rectangle 247"/>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5" name="Rectangle 248"/>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6" name="Rectangle 249"/>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7" name="Rectangle 250"/>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48" name="Rectangle 251"/>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233" name="Rectangle 252"/>
                <p:cNvSpPr>
                  <a:spLocks noChangeArrowheads="1"/>
                </p:cNvSpPr>
                <p:nvPr/>
              </p:nvSpPr>
              <p:spPr bwMode="auto">
                <a:xfrm>
                  <a:off x="3331" y="7731"/>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34" name="Rectangle 253"/>
                <p:cNvSpPr>
                  <a:spLocks noChangeArrowheads="1"/>
                </p:cNvSpPr>
                <p:nvPr/>
              </p:nvSpPr>
              <p:spPr bwMode="auto">
                <a:xfrm>
                  <a:off x="3405"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35" name="Rectangle 254"/>
                <p:cNvSpPr>
                  <a:spLocks noChangeArrowheads="1"/>
                </p:cNvSpPr>
                <p:nvPr/>
              </p:nvSpPr>
              <p:spPr bwMode="auto">
                <a:xfrm>
                  <a:off x="3475" y="7731"/>
                  <a:ext cx="3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36" name="Rectangle 255"/>
                <p:cNvSpPr>
                  <a:spLocks noChangeArrowheads="1"/>
                </p:cNvSpPr>
                <p:nvPr/>
              </p:nvSpPr>
              <p:spPr bwMode="auto">
                <a:xfrm>
                  <a:off x="3549"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37" name="Rectangle 256"/>
                <p:cNvSpPr>
                  <a:spLocks noChangeArrowheads="1"/>
                </p:cNvSpPr>
                <p:nvPr/>
              </p:nvSpPr>
              <p:spPr bwMode="auto">
                <a:xfrm>
                  <a:off x="3623" y="7731"/>
                  <a:ext cx="38"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094" name="Rectangle 257"/>
              <p:cNvSpPr>
                <a:spLocks noChangeArrowheads="1"/>
              </p:cNvSpPr>
              <p:nvPr/>
            </p:nvSpPr>
            <p:spPr bwMode="auto">
              <a:xfrm rot="10800000" flipH="1">
                <a:off x="7440" y="6110"/>
                <a:ext cx="242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grpSp>
            <p:nvGrpSpPr>
              <p:cNvPr id="36095" name="Group 258"/>
              <p:cNvGrpSpPr>
                <a:grpSpLocks/>
              </p:cNvGrpSpPr>
              <p:nvPr/>
            </p:nvGrpSpPr>
            <p:grpSpPr bwMode="auto">
              <a:xfrm>
                <a:off x="7446" y="5960"/>
                <a:ext cx="2398" cy="112"/>
                <a:chOff x="7926" y="8329"/>
                <a:chExt cx="2303" cy="112"/>
              </a:xfrm>
            </p:grpSpPr>
            <p:grpSp>
              <p:nvGrpSpPr>
                <p:cNvPr id="36162" name="Group 259"/>
                <p:cNvGrpSpPr>
                  <a:grpSpLocks/>
                </p:cNvGrpSpPr>
                <p:nvPr/>
              </p:nvGrpSpPr>
              <p:grpSpPr bwMode="auto">
                <a:xfrm flipH="1">
                  <a:off x="7926" y="8329"/>
                  <a:ext cx="767" cy="112"/>
                  <a:chOff x="7072" y="7301"/>
                  <a:chExt cx="1153" cy="113"/>
                </a:xfrm>
              </p:grpSpPr>
              <p:sp>
                <p:nvSpPr>
                  <p:cNvPr id="36186" name="Rectangle 260"/>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7" name="Rectangle 261"/>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8" name="Rectangle 262"/>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9" name="Rectangle 263"/>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0" name="Rectangle 264"/>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1" name="Rectangle 265"/>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4" name="Rectangle 266"/>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5" name="Rectangle 267"/>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6" name="Rectangle 268"/>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7" name="Rectangle 269"/>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8" name="Rectangle 270"/>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163" name="Group 271"/>
                <p:cNvGrpSpPr>
                  <a:grpSpLocks/>
                </p:cNvGrpSpPr>
                <p:nvPr/>
              </p:nvGrpSpPr>
              <p:grpSpPr bwMode="auto">
                <a:xfrm flipH="1">
                  <a:off x="8730" y="8329"/>
                  <a:ext cx="767" cy="112"/>
                  <a:chOff x="7072" y="7301"/>
                  <a:chExt cx="1153" cy="113"/>
                </a:xfrm>
              </p:grpSpPr>
              <p:sp>
                <p:nvSpPr>
                  <p:cNvPr id="36175" name="Rectangle 272"/>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6" name="Rectangle 273"/>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7" name="Rectangle 274"/>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8" name="Rectangle 275"/>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9" name="Rectangle 276"/>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0" name="Rectangle 277"/>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1" name="Rectangle 278"/>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2" name="Rectangle 279"/>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3" name="Rectangle 280"/>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4" name="Rectangle 281"/>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85" name="Rectangle 282"/>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164" name="Rectangle 283"/>
                <p:cNvSpPr>
                  <a:spLocks noChangeArrowheads="1"/>
                </p:cNvSpPr>
                <p:nvPr/>
              </p:nvSpPr>
              <p:spPr bwMode="auto">
                <a:xfrm flipH="1">
                  <a:off x="10192" y="8329"/>
                  <a:ext cx="37"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5" name="Rectangle 284"/>
                <p:cNvSpPr>
                  <a:spLocks noChangeArrowheads="1"/>
                </p:cNvSpPr>
                <p:nvPr/>
              </p:nvSpPr>
              <p:spPr bwMode="auto">
                <a:xfrm flipH="1">
                  <a:off x="10118"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6" name="Rectangle 285"/>
                <p:cNvSpPr>
                  <a:spLocks noChangeArrowheads="1"/>
                </p:cNvSpPr>
                <p:nvPr/>
              </p:nvSpPr>
              <p:spPr bwMode="auto">
                <a:xfrm flipH="1">
                  <a:off x="10043"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7" name="Rectangle 286"/>
                <p:cNvSpPr>
                  <a:spLocks noChangeArrowheads="1"/>
                </p:cNvSpPr>
                <p:nvPr/>
              </p:nvSpPr>
              <p:spPr bwMode="auto">
                <a:xfrm flipH="1">
                  <a:off x="9969"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8" name="Rectangle 287"/>
                <p:cNvSpPr>
                  <a:spLocks noChangeArrowheads="1"/>
                </p:cNvSpPr>
                <p:nvPr/>
              </p:nvSpPr>
              <p:spPr bwMode="auto">
                <a:xfrm flipH="1">
                  <a:off x="9899"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9" name="Rectangle 288"/>
                <p:cNvSpPr>
                  <a:spLocks noChangeArrowheads="1"/>
                </p:cNvSpPr>
                <p:nvPr/>
              </p:nvSpPr>
              <p:spPr bwMode="auto">
                <a:xfrm flipH="1">
                  <a:off x="9826"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1" name="Rectangle 289"/>
                <p:cNvSpPr>
                  <a:spLocks noChangeArrowheads="1"/>
                </p:cNvSpPr>
                <p:nvPr/>
              </p:nvSpPr>
              <p:spPr bwMode="auto">
                <a:xfrm flipH="1">
                  <a:off x="9752"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2" name="Rectangle 290"/>
                <p:cNvSpPr>
                  <a:spLocks noChangeArrowheads="1"/>
                </p:cNvSpPr>
                <p:nvPr/>
              </p:nvSpPr>
              <p:spPr bwMode="auto">
                <a:xfrm flipH="1">
                  <a:off x="9682"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3" name="Rectangle 291"/>
                <p:cNvSpPr>
                  <a:spLocks noChangeArrowheads="1"/>
                </p:cNvSpPr>
                <p:nvPr/>
              </p:nvSpPr>
              <p:spPr bwMode="auto">
                <a:xfrm flipH="1">
                  <a:off x="9608" y="8329"/>
                  <a:ext cx="37"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74" name="Rectangle 292"/>
                <p:cNvSpPr>
                  <a:spLocks noChangeArrowheads="1"/>
                </p:cNvSpPr>
                <p:nvPr/>
              </p:nvSpPr>
              <p:spPr bwMode="auto">
                <a:xfrm flipH="1">
                  <a:off x="9533"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5840" name="Group 293"/>
              <p:cNvGrpSpPr>
                <a:grpSpLocks/>
              </p:cNvGrpSpPr>
              <p:nvPr/>
            </p:nvGrpSpPr>
            <p:grpSpPr bwMode="auto">
              <a:xfrm>
                <a:off x="7446" y="6206"/>
                <a:ext cx="2398" cy="112"/>
                <a:chOff x="7926" y="8329"/>
                <a:chExt cx="2303" cy="112"/>
              </a:xfrm>
            </p:grpSpPr>
            <p:grpSp>
              <p:nvGrpSpPr>
                <p:cNvPr id="35871" name="Group 294"/>
                <p:cNvGrpSpPr>
                  <a:grpSpLocks/>
                </p:cNvGrpSpPr>
                <p:nvPr/>
              </p:nvGrpSpPr>
              <p:grpSpPr bwMode="auto">
                <a:xfrm flipH="1">
                  <a:off x="7926" y="8329"/>
                  <a:ext cx="767" cy="112"/>
                  <a:chOff x="7072" y="7301"/>
                  <a:chExt cx="1153" cy="113"/>
                </a:xfrm>
              </p:grpSpPr>
              <p:sp>
                <p:nvSpPr>
                  <p:cNvPr id="36215" name="Rectangle 295"/>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6" name="Rectangle 296"/>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7" name="Rectangle 297"/>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8" name="Rectangle 298"/>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9" name="Rectangle 299"/>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0" name="Rectangle 300"/>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1" name="Rectangle 301"/>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2" name="Rectangle 302"/>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23" name="Rectangle 303"/>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0" name="Rectangle 304"/>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61" name="Rectangle 305"/>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6192" name="Group 306"/>
                <p:cNvGrpSpPr>
                  <a:grpSpLocks/>
                </p:cNvGrpSpPr>
                <p:nvPr/>
              </p:nvGrpSpPr>
              <p:grpSpPr bwMode="auto">
                <a:xfrm flipH="1">
                  <a:off x="8730" y="8329"/>
                  <a:ext cx="767" cy="112"/>
                  <a:chOff x="7072" y="7301"/>
                  <a:chExt cx="1153" cy="113"/>
                </a:xfrm>
              </p:grpSpPr>
              <p:sp>
                <p:nvSpPr>
                  <p:cNvPr id="36204" name="Rectangle 30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5" name="Rectangle 30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6" name="Rectangle 30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7" name="Rectangle 31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8" name="Rectangle 31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9" name="Rectangle 31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0" name="Rectangle 31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1" name="Rectangle 31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2" name="Rectangle 31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3" name="Rectangle 31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14" name="Rectangle 31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6193" name="Rectangle 318"/>
                <p:cNvSpPr>
                  <a:spLocks noChangeArrowheads="1"/>
                </p:cNvSpPr>
                <p:nvPr/>
              </p:nvSpPr>
              <p:spPr bwMode="auto">
                <a:xfrm flipH="1">
                  <a:off x="10192" y="8329"/>
                  <a:ext cx="37"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4" name="Rectangle 319"/>
                <p:cNvSpPr>
                  <a:spLocks noChangeArrowheads="1"/>
                </p:cNvSpPr>
                <p:nvPr/>
              </p:nvSpPr>
              <p:spPr bwMode="auto">
                <a:xfrm flipH="1">
                  <a:off x="10118"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5" name="Rectangle 320"/>
                <p:cNvSpPr>
                  <a:spLocks noChangeArrowheads="1"/>
                </p:cNvSpPr>
                <p:nvPr/>
              </p:nvSpPr>
              <p:spPr bwMode="auto">
                <a:xfrm flipH="1">
                  <a:off x="10043"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6" name="Rectangle 321"/>
                <p:cNvSpPr>
                  <a:spLocks noChangeArrowheads="1"/>
                </p:cNvSpPr>
                <p:nvPr/>
              </p:nvSpPr>
              <p:spPr bwMode="auto">
                <a:xfrm flipH="1">
                  <a:off x="9969"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7" name="Rectangle 322"/>
                <p:cNvSpPr>
                  <a:spLocks noChangeArrowheads="1"/>
                </p:cNvSpPr>
                <p:nvPr/>
              </p:nvSpPr>
              <p:spPr bwMode="auto">
                <a:xfrm flipH="1">
                  <a:off x="9899"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199" name="Rectangle 323"/>
                <p:cNvSpPr>
                  <a:spLocks noChangeArrowheads="1"/>
                </p:cNvSpPr>
                <p:nvPr/>
              </p:nvSpPr>
              <p:spPr bwMode="auto">
                <a:xfrm flipH="1">
                  <a:off x="9826"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0" name="Rectangle 324"/>
                <p:cNvSpPr>
                  <a:spLocks noChangeArrowheads="1"/>
                </p:cNvSpPr>
                <p:nvPr/>
              </p:nvSpPr>
              <p:spPr bwMode="auto">
                <a:xfrm flipH="1">
                  <a:off x="9752"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1" name="Rectangle 325"/>
                <p:cNvSpPr>
                  <a:spLocks noChangeArrowheads="1"/>
                </p:cNvSpPr>
                <p:nvPr/>
              </p:nvSpPr>
              <p:spPr bwMode="auto">
                <a:xfrm flipH="1">
                  <a:off x="9682"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2" name="Rectangle 326"/>
                <p:cNvSpPr>
                  <a:spLocks noChangeArrowheads="1"/>
                </p:cNvSpPr>
                <p:nvPr/>
              </p:nvSpPr>
              <p:spPr bwMode="auto">
                <a:xfrm flipH="1">
                  <a:off x="9608" y="8329"/>
                  <a:ext cx="37"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6203" name="Rectangle 327"/>
                <p:cNvSpPr>
                  <a:spLocks noChangeArrowheads="1"/>
                </p:cNvSpPr>
                <p:nvPr/>
              </p:nvSpPr>
              <p:spPr bwMode="auto">
                <a:xfrm flipH="1">
                  <a:off x="9533" y="8329"/>
                  <a:ext cx="38"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5841" name="Group 328"/>
              <p:cNvGrpSpPr>
                <a:grpSpLocks/>
              </p:cNvGrpSpPr>
              <p:nvPr/>
            </p:nvGrpSpPr>
            <p:grpSpPr bwMode="auto">
              <a:xfrm>
                <a:off x="9899" y="6048"/>
                <a:ext cx="59" cy="170"/>
                <a:chOff x="9925" y="8370"/>
                <a:chExt cx="57" cy="170"/>
              </a:xfrm>
            </p:grpSpPr>
            <p:sp>
              <p:nvSpPr>
                <p:cNvPr id="35870" name="Rectangle 329"/>
                <p:cNvSpPr>
                  <a:spLocks noChangeArrowheads="1"/>
                </p:cNvSpPr>
                <p:nvPr/>
              </p:nvSpPr>
              <p:spPr bwMode="auto">
                <a:xfrm rot="10800000" flipH="1">
                  <a:off x="9925" y="8370"/>
                  <a:ext cx="57" cy="17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cxnSp>
              <p:nvCxnSpPr>
                <p:cNvPr id="36170" name="AutoShape 330"/>
                <p:cNvCxnSpPr>
                  <a:cxnSpLocks noChangeShapeType="1"/>
                </p:cNvCxnSpPr>
                <p:nvPr/>
              </p:nvCxnSpPr>
              <p:spPr bwMode="auto">
                <a:xfrm>
                  <a:off x="9964" y="8376"/>
                  <a:ext cx="0" cy="159"/>
                </a:xfrm>
                <a:prstGeom prst="straightConnector1">
                  <a:avLst/>
                </a:prstGeom>
                <a:noFill/>
                <a:ln w="57150">
                  <a:solidFill>
                    <a:schemeClr val="bg1">
                      <a:lumMod val="95000"/>
                    </a:schemeClr>
                  </a:solidFill>
                  <a:round/>
                  <a:headEnd/>
                  <a:tailEnd/>
                </a:ln>
                <a:extLst>
                  <a:ext uri="{909E8E84-426E-40DD-AFC4-6F175D3DCCD1}">
                    <a14:hiddenFill xmlns:a14="http://schemas.microsoft.com/office/drawing/2010/main">
                      <a:noFill/>
                    </a14:hiddenFill>
                  </a:ext>
                </a:extLst>
              </p:spPr>
            </p:cxnSp>
          </p:grpSp>
          <p:grpSp>
            <p:nvGrpSpPr>
              <p:cNvPr id="35842" name="Group 331"/>
              <p:cNvGrpSpPr>
                <a:grpSpLocks/>
              </p:cNvGrpSpPr>
              <p:nvPr/>
            </p:nvGrpSpPr>
            <p:grpSpPr bwMode="auto">
              <a:xfrm flipH="1">
                <a:off x="2653" y="5960"/>
                <a:ext cx="799" cy="112"/>
                <a:chOff x="7072" y="7301"/>
                <a:chExt cx="1153" cy="113"/>
              </a:xfrm>
            </p:grpSpPr>
            <p:sp>
              <p:nvSpPr>
                <p:cNvPr id="35859" name="Rectangle 332"/>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0" name="Rectangle 333"/>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1" name="Rectangle 334"/>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2" name="Rectangle 335"/>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3" name="Rectangle 336"/>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4" name="Rectangle 337"/>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5" name="Rectangle 338"/>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6" name="Rectangle 339"/>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7" name="Rectangle 340"/>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8" name="Rectangle 341"/>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69" name="Rectangle 342"/>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grpSp>
            <p:nvGrpSpPr>
              <p:cNvPr id="35843" name="Group 343"/>
              <p:cNvGrpSpPr>
                <a:grpSpLocks/>
              </p:cNvGrpSpPr>
              <p:nvPr/>
            </p:nvGrpSpPr>
            <p:grpSpPr bwMode="auto">
              <a:xfrm flipH="1">
                <a:off x="2655" y="6212"/>
                <a:ext cx="797" cy="113"/>
                <a:chOff x="7072" y="7301"/>
                <a:chExt cx="1153" cy="113"/>
              </a:xfrm>
            </p:grpSpPr>
            <p:sp>
              <p:nvSpPr>
                <p:cNvPr id="35847" name="Rectangle 344"/>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48" name="Rectangle 345"/>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0" name="Rectangle 346"/>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1" name="Rectangle 347"/>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2" name="Rectangle 348"/>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3" name="Rectangle 349"/>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4" name="Rectangle 350"/>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5" name="Rectangle 351"/>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6" name="Rectangle 352"/>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7" name="Rectangle 353"/>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sp>
              <p:nvSpPr>
                <p:cNvPr id="35858" name="Rectangle 354"/>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latin typeface="宋体" pitchFamily="2" charset="-122"/>
                    <a:ea typeface="宋体" pitchFamily="2" charset="-122"/>
                  </a:endParaRPr>
                </a:p>
              </p:txBody>
            </p:sp>
          </p:grpSp>
          <p:sp>
            <p:nvSpPr>
              <p:cNvPr id="35844" name="Rectangle 355"/>
              <p:cNvSpPr>
                <a:spLocks noChangeArrowheads="1"/>
              </p:cNvSpPr>
              <p:nvPr/>
            </p:nvSpPr>
            <p:spPr bwMode="auto">
              <a:xfrm rot="10800000" flipH="1">
                <a:off x="2639" y="6112"/>
                <a:ext cx="827"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grpSp>
            <p:nvGrpSpPr>
              <p:cNvPr id="35845" name="Group 356"/>
              <p:cNvGrpSpPr>
                <a:grpSpLocks/>
              </p:cNvGrpSpPr>
              <p:nvPr/>
            </p:nvGrpSpPr>
            <p:grpSpPr bwMode="auto">
              <a:xfrm>
                <a:off x="2536" y="6057"/>
                <a:ext cx="61" cy="170"/>
                <a:chOff x="2793" y="8379"/>
                <a:chExt cx="57" cy="170"/>
              </a:xfrm>
            </p:grpSpPr>
            <p:sp>
              <p:nvSpPr>
                <p:cNvPr id="35846" name="Rectangle 357"/>
                <p:cNvSpPr>
                  <a:spLocks noChangeArrowheads="1"/>
                </p:cNvSpPr>
                <p:nvPr/>
              </p:nvSpPr>
              <p:spPr bwMode="auto">
                <a:xfrm rot="10800000" flipH="1">
                  <a:off x="2793" y="8379"/>
                  <a:ext cx="57" cy="17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latin typeface="宋体" pitchFamily="2" charset="-122"/>
                    <a:ea typeface="宋体" pitchFamily="2" charset="-122"/>
                  </a:endParaRPr>
                </a:p>
              </p:txBody>
            </p:sp>
            <p:cxnSp>
              <p:nvCxnSpPr>
                <p:cNvPr id="36198" name="AutoShape 358"/>
                <p:cNvCxnSpPr>
                  <a:cxnSpLocks noChangeShapeType="1"/>
                </p:cNvCxnSpPr>
                <p:nvPr/>
              </p:nvCxnSpPr>
              <p:spPr bwMode="auto">
                <a:xfrm>
                  <a:off x="2811" y="8388"/>
                  <a:ext cx="0" cy="153"/>
                </a:xfrm>
                <a:prstGeom prst="straightConnector1">
                  <a:avLst/>
                </a:prstGeom>
                <a:noFill/>
                <a:ln w="76200">
                  <a:solidFill>
                    <a:schemeClr val="bg1">
                      <a:lumMod val="95000"/>
                    </a:schemeClr>
                  </a:solidFill>
                  <a:round/>
                  <a:headEnd/>
                  <a:tailEnd/>
                </a:ln>
                <a:extLst>
                  <a:ext uri="{909E8E84-426E-40DD-AFC4-6F175D3DCCD1}">
                    <a14:hiddenFill xmlns:a14="http://schemas.microsoft.com/office/drawing/2010/main">
                      <a:noFill/>
                    </a14:hiddenFill>
                  </a:ext>
                </a:extLst>
              </p:spPr>
            </p:cxnSp>
          </p:grpSp>
        </p:grpSp>
        <p:sp>
          <p:nvSpPr>
            <p:cNvPr id="785" name="矩形 784"/>
            <p:cNvSpPr/>
            <p:nvPr/>
          </p:nvSpPr>
          <p:spPr>
            <a:xfrm>
              <a:off x="3382412" y="5373216"/>
              <a:ext cx="2379177" cy="400110"/>
            </a:xfrm>
            <a:prstGeom prst="rect">
              <a:avLst/>
            </a:prstGeom>
          </p:spPr>
          <p:txBody>
            <a:bodyPr wrap="none">
              <a:spAutoFit/>
            </a:bodyPr>
            <a:lstStyle/>
            <a:p>
              <a:pPr algn="ctr"/>
              <a:r>
                <a:rPr lang="en-US" altLang="zh-CN" sz="2000" dirty="0" smtClean="0">
                  <a:latin typeface="Times New Roman" pitchFamily="18" charset="0"/>
                  <a:ea typeface="黑体" pitchFamily="49" charset="-122"/>
                  <a:cs typeface="Times New Roman" pitchFamily="18" charset="0"/>
                </a:rPr>
                <a:t>PCI</a:t>
              </a:r>
              <a:r>
                <a:rPr lang="zh-CN" altLang="zh-CN" sz="2000" dirty="0" smtClean="0">
                  <a:latin typeface="Times New Roman" pitchFamily="18" charset="0"/>
                  <a:ea typeface="黑体" pitchFamily="49" charset="-122"/>
                  <a:cs typeface="Times New Roman" pitchFamily="18" charset="0"/>
                </a:rPr>
                <a:t>总线插槽</a:t>
              </a:r>
              <a:r>
                <a:rPr lang="zh-CN" altLang="en-US" sz="2000" dirty="0" smtClean="0">
                  <a:latin typeface="Times New Roman" pitchFamily="18" charset="0"/>
                  <a:ea typeface="黑体" pitchFamily="49" charset="-122"/>
                  <a:cs typeface="Times New Roman" pitchFamily="18" charset="0"/>
                </a:rPr>
                <a:t>示意图</a:t>
              </a:r>
              <a:endParaRPr lang="zh-CN" altLang="en-US" sz="2000" dirty="0">
                <a:latin typeface="Times New Roman" pitchFamily="18" charset="0"/>
                <a:ea typeface="黑体" pitchFamily="49" charset="-122"/>
                <a:cs typeface="Times New Roman" pitchFamily="18" charset="0"/>
              </a:endParaRPr>
            </a:p>
          </p:txBody>
        </p:sp>
      </p:grpSp>
    </p:spTree>
    <p:extLst>
      <p:ext uri="{BB962C8B-B14F-4D97-AF65-F5344CB8AC3E}">
        <p14:creationId xmlns:p14="http://schemas.microsoft.com/office/powerpoint/2010/main" val="245966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10.3.3  PCI</a:t>
            </a:r>
            <a:r>
              <a:rPr lang="zh-CN" altLang="zh-CN" dirty="0"/>
              <a:t>总线信号定义</a:t>
            </a:r>
            <a:endParaRPr lang="zh-CN" altLang="en-US" dirty="0"/>
          </a:p>
        </p:txBody>
      </p:sp>
      <p:pic>
        <p:nvPicPr>
          <p:cNvPr id="370" name="Picture 447" descr="ISA-PCI-AG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412776"/>
            <a:ext cx="4724400" cy="4595812"/>
          </a:xfrm>
          <a:prstGeom prst="rect">
            <a:avLst/>
          </a:prstGeom>
          <a:noFill/>
          <a:ln w="57150">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368" name="AutoShape 253"/>
          <p:cNvSpPr>
            <a:spLocks noChangeArrowheads="1"/>
          </p:cNvSpPr>
          <p:nvPr/>
        </p:nvSpPr>
        <p:spPr bwMode="auto">
          <a:xfrm rot="14003623">
            <a:off x="4764484" y="3798511"/>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369" name="AutoShape 254"/>
          <p:cNvSpPr>
            <a:spLocks noChangeArrowheads="1"/>
          </p:cNvSpPr>
          <p:nvPr/>
        </p:nvSpPr>
        <p:spPr bwMode="auto">
          <a:xfrm rot="14003623">
            <a:off x="4764484" y="3798511"/>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2834398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fill="hold" grpId="0" nodeType="afterEffect">
                                  <p:stCondLst>
                                    <p:cond delay="500"/>
                                  </p:stCondLst>
                                  <p:childTnLst>
                                    <p:set>
                                      <p:cBhvr>
                                        <p:cTn id="6" dur="500">
                                          <p:stCondLst>
                                            <p:cond delay="0"/>
                                          </p:stCondLst>
                                        </p:cTn>
                                        <p:tgtEl>
                                          <p:spTgt spid="368"/>
                                        </p:tgtEl>
                                        <p:attrNameLst>
                                          <p:attrName>style.visibility</p:attrName>
                                        </p:attrNameLst>
                                      </p:cBhvr>
                                      <p:to>
                                        <p:strVal val="visible"/>
                                      </p:to>
                                    </p:set>
                                  </p:childTnLst>
                                </p:cTn>
                              </p:par>
                            </p:childTnLst>
                          </p:cTn>
                        </p:par>
                        <p:par>
                          <p:cTn id="7" fill="hold">
                            <p:stCondLst>
                              <p:cond delay="1000"/>
                            </p:stCondLst>
                            <p:childTnLst>
                              <p:par>
                                <p:cTn id="8" presetID="11" presetClass="entr" presetSubtype="0" fill="hold" grpId="0" nodeType="afterEffect">
                                  <p:stCondLst>
                                    <p:cond delay="500"/>
                                  </p:stCondLst>
                                  <p:childTnLst>
                                    <p:set>
                                      <p:cBhvr>
                                        <p:cTn id="9" dur="500">
                                          <p:stCondLst>
                                            <p:cond delay="0"/>
                                          </p:stCondLst>
                                        </p:cTn>
                                        <p:tgtEl>
                                          <p:spTgt spid="369"/>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grpId="1" nodeType="afterEffect">
                                  <p:stCondLst>
                                    <p:cond delay="500"/>
                                  </p:stCondLst>
                                  <p:childTnLst>
                                    <p:set>
                                      <p:cBhvr>
                                        <p:cTn id="12" dur="1" fill="hold">
                                          <p:stCondLst>
                                            <p:cond delay="9"/>
                                          </p:stCondLst>
                                        </p:cTn>
                                        <p:tgtEl>
                                          <p:spTgt spid="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 grpId="0" animBg="1"/>
      <p:bldP spid="369" grpId="0" animBg="1"/>
      <p:bldP spid="36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5"/>
            <a:ext cx="9144000" cy="1143000"/>
          </a:xfrm>
        </p:spPr>
        <p:txBody>
          <a:bodyPr/>
          <a:lstStyle/>
          <a:p>
            <a:r>
              <a:rPr lang="en-US" altLang="zh-CN" dirty="0"/>
              <a:t>10.4  USB</a:t>
            </a:r>
            <a:r>
              <a:rPr lang="zh-CN" altLang="zh-CN" dirty="0"/>
              <a:t>总线</a:t>
            </a:r>
            <a:endParaRPr lang="zh-CN" altLang="en-US" dirty="0"/>
          </a:p>
        </p:txBody>
      </p:sp>
      <p:sp>
        <p:nvSpPr>
          <p:cNvPr id="3" name="内容占位符 2"/>
          <p:cNvSpPr>
            <a:spLocks noGrp="1"/>
          </p:cNvSpPr>
          <p:nvPr>
            <p:ph idx="1"/>
          </p:nvPr>
        </p:nvSpPr>
        <p:spPr>
          <a:xfrm>
            <a:off x="1331640" y="2564904"/>
            <a:ext cx="7344816" cy="2952328"/>
          </a:xfrm>
        </p:spPr>
        <p:txBody>
          <a:bodyPr/>
          <a:lstStyle/>
          <a:p>
            <a:pPr>
              <a:lnSpc>
                <a:spcPct val="200000"/>
              </a:lnSpc>
            </a:pPr>
            <a:r>
              <a:rPr lang="en-US" altLang="zh-CN" dirty="0"/>
              <a:t>10.4.1  USB</a:t>
            </a:r>
            <a:r>
              <a:rPr lang="zh-CN" altLang="zh-CN" dirty="0"/>
              <a:t>总线的主要性能和</a:t>
            </a:r>
            <a:r>
              <a:rPr lang="zh-CN" altLang="zh-CN" dirty="0" smtClean="0"/>
              <a:t>特点</a:t>
            </a:r>
            <a:endParaRPr lang="en-US" altLang="zh-CN" dirty="0" smtClean="0"/>
          </a:p>
          <a:p>
            <a:pPr>
              <a:lnSpc>
                <a:spcPct val="200000"/>
              </a:lnSpc>
            </a:pPr>
            <a:r>
              <a:rPr lang="en-US" altLang="zh-CN" dirty="0"/>
              <a:t>10.4.2  USB</a:t>
            </a:r>
            <a:r>
              <a:rPr lang="zh-CN" altLang="zh-CN" dirty="0"/>
              <a:t>系统的组成及原理</a:t>
            </a:r>
            <a:endParaRPr lang="zh-CN" altLang="en-US" dirty="0"/>
          </a:p>
        </p:txBody>
      </p:sp>
      <p:sp>
        <p:nvSpPr>
          <p:cNvPr id="4" name="对角圆角矩形 3"/>
          <p:cNvSpPr/>
          <p:nvPr/>
        </p:nvSpPr>
        <p:spPr>
          <a:xfrm flipH="1">
            <a:off x="1115616" y="2492895"/>
            <a:ext cx="6984776" cy="273630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8" name="组合 7"/>
          <p:cNvGrpSpPr/>
          <p:nvPr/>
        </p:nvGrpSpPr>
        <p:grpSpPr>
          <a:xfrm>
            <a:off x="1331640" y="2923212"/>
            <a:ext cx="6480719" cy="1678306"/>
            <a:chOff x="1331640" y="2923212"/>
            <a:chExt cx="6480719" cy="1678306"/>
          </a:xfrm>
        </p:grpSpPr>
        <p:sp>
          <p:nvSpPr>
            <p:cNvPr id="5" name="矩形 4">
              <a:hlinkClick r:id="rId3" action="ppaction://hlinksldjump"/>
            </p:cNvPr>
            <p:cNvSpPr/>
            <p:nvPr/>
          </p:nvSpPr>
          <p:spPr>
            <a:xfrm>
              <a:off x="1331640" y="2923212"/>
              <a:ext cx="648071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331640" y="4025454"/>
              <a:ext cx="568863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19090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10.4.1  USB</a:t>
            </a:r>
            <a:r>
              <a:rPr lang="zh-CN" altLang="zh-CN" dirty="0"/>
              <a:t>总线的主要性能和特点</a:t>
            </a:r>
            <a:endParaRPr lang="zh-CN" altLang="en-US" dirty="0"/>
          </a:p>
        </p:txBody>
      </p:sp>
      <p:grpSp>
        <p:nvGrpSpPr>
          <p:cNvPr id="10" name="组合 9"/>
          <p:cNvGrpSpPr/>
          <p:nvPr/>
        </p:nvGrpSpPr>
        <p:grpSpPr>
          <a:xfrm>
            <a:off x="431540" y="1307698"/>
            <a:ext cx="8280920" cy="4914000"/>
            <a:chOff x="431540" y="1307698"/>
            <a:chExt cx="8280920" cy="4914000"/>
          </a:xfrm>
        </p:grpSpPr>
        <p:grpSp>
          <p:nvGrpSpPr>
            <p:cNvPr id="9" name="组合 8"/>
            <p:cNvGrpSpPr/>
            <p:nvPr/>
          </p:nvGrpSpPr>
          <p:grpSpPr>
            <a:xfrm>
              <a:off x="431540" y="1307698"/>
              <a:ext cx="8280920" cy="4914000"/>
              <a:chOff x="431540" y="1307698"/>
              <a:chExt cx="8280920" cy="4914000"/>
            </a:xfrm>
          </p:grpSpPr>
          <p:grpSp>
            <p:nvGrpSpPr>
              <p:cNvPr id="8" name="组合 7"/>
              <p:cNvGrpSpPr/>
              <p:nvPr/>
            </p:nvGrpSpPr>
            <p:grpSpPr>
              <a:xfrm>
                <a:off x="431540" y="1307698"/>
                <a:ext cx="8280920" cy="4914000"/>
                <a:chOff x="431540" y="1261204"/>
                <a:chExt cx="8280920" cy="4914000"/>
              </a:xfrm>
            </p:grpSpPr>
            <p:sp>
              <p:nvSpPr>
                <p:cNvPr id="3" name="矩形 2"/>
                <p:cNvSpPr/>
                <p:nvPr/>
              </p:nvSpPr>
              <p:spPr>
                <a:xfrm>
                  <a:off x="431540" y="1700808"/>
                  <a:ext cx="8280920" cy="37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1540" y="2549406"/>
                  <a:ext cx="8280920" cy="75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1540" y="3742546"/>
                  <a:ext cx="8280920" cy="37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1540" y="4951702"/>
                  <a:ext cx="8280920" cy="75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31540" y="1261204"/>
                  <a:ext cx="8280920" cy="4914000"/>
                </a:xfrm>
                <a:prstGeom prst="rect">
                  <a:avLst/>
                </a:prstGeom>
                <a:solidFill>
                  <a:schemeClr val="bg1">
                    <a:lumMod val="85000"/>
                    <a:alpha val="50196"/>
                  </a:schemeClr>
                </a:solidFill>
                <a:ln>
                  <a:solidFill>
                    <a:srgbClr val="00B050"/>
                  </a:solidFill>
                </a:ln>
              </p:spPr>
              <p:txBody>
                <a:bodyPr wrap="square" lIns="216000">
                  <a:spAutoFit/>
                </a:bodyPr>
                <a:lstStyle/>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持热插拔</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zh-CN" sz="2400" dirty="0">
                      <a:solidFill>
                        <a:srgbClr val="002060"/>
                      </a:solidFill>
                      <a:latin typeface="Times New Roman" pitchFamily="18" charset="0"/>
                      <a:ea typeface="宋体" pitchFamily="2" charset="-122"/>
                      <a:cs typeface="Times New Roman" pitchFamily="18" charset="0"/>
                    </a:rPr>
                    <a:t>持即插即用</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节</a:t>
                  </a:r>
                  <a:r>
                    <a:rPr lang="zh-CN" altLang="zh-CN" sz="2400" dirty="0">
                      <a:solidFill>
                        <a:srgbClr val="002060"/>
                      </a:solidFill>
                      <a:latin typeface="Times New Roman" pitchFamily="18" charset="0"/>
                      <a:ea typeface="宋体" pitchFamily="2" charset="-122"/>
                      <a:cs typeface="Times New Roman" pitchFamily="18" charset="0"/>
                    </a:rPr>
                    <a:t>省系统资源</a:t>
                  </a:r>
                  <a:r>
                    <a:rPr lang="zh-CN" altLang="zh-CN" sz="2400" dirty="0" smtClean="0">
                      <a:solidFill>
                        <a:srgbClr val="002060"/>
                      </a:solidFill>
                      <a:latin typeface="Times New Roman" pitchFamily="18" charset="0"/>
                      <a:ea typeface="宋体" pitchFamily="2" charset="-122"/>
                      <a:cs typeface="Times New Roman" pitchFamily="18" charset="0"/>
                    </a:rPr>
                    <a:t>。整</a:t>
                  </a:r>
                  <a:r>
                    <a:rPr lang="zh-CN" altLang="zh-CN" sz="2400" dirty="0">
                      <a:solidFill>
                        <a:srgbClr val="002060"/>
                      </a:solidFill>
                      <a:latin typeface="Times New Roman" pitchFamily="18" charset="0"/>
                      <a:ea typeface="宋体" pitchFamily="2" charset="-122"/>
                      <a:cs typeface="Times New Roman" pitchFamily="18" charset="0"/>
                    </a:rPr>
                    <a:t>个</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系统</a:t>
                  </a:r>
                  <a:r>
                    <a:rPr lang="zh-CN" altLang="zh-CN" sz="2400" dirty="0" smtClean="0">
                      <a:solidFill>
                        <a:srgbClr val="002060"/>
                      </a:solidFill>
                      <a:latin typeface="Times New Roman" pitchFamily="18" charset="0"/>
                      <a:ea typeface="宋体" pitchFamily="2" charset="-122"/>
                      <a:cs typeface="Times New Roman" pitchFamily="18" charset="0"/>
                    </a:rPr>
                    <a:t>只</a:t>
                  </a:r>
                  <a:r>
                    <a:rPr lang="zh-CN" altLang="en-US" sz="2400" dirty="0" smtClean="0">
                      <a:solidFill>
                        <a:srgbClr val="002060"/>
                      </a:solidFill>
                      <a:latin typeface="Times New Roman" pitchFamily="18" charset="0"/>
                      <a:ea typeface="宋体" pitchFamily="2" charset="-122"/>
                      <a:cs typeface="Times New Roman" pitchFamily="18" charset="0"/>
                    </a:rPr>
                    <a:t>用</a:t>
                  </a:r>
                  <a:r>
                    <a:rPr lang="en-US" altLang="zh-CN" sz="2400" dirty="0" smtClean="0">
                      <a:solidFill>
                        <a:srgbClr val="002060"/>
                      </a:solidFill>
                      <a:latin typeface="Times New Roman" pitchFamily="18" charset="0"/>
                      <a:ea typeface="宋体" pitchFamily="2" charset="-122"/>
                      <a:cs typeface="Times New Roman" pitchFamily="18" charset="0"/>
                    </a:rPr>
                    <a:t>1</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zh-CN" sz="2400" dirty="0">
                      <a:solidFill>
                        <a:srgbClr val="002060"/>
                      </a:solidFill>
                      <a:latin typeface="Times New Roman" pitchFamily="18" charset="0"/>
                      <a:ea typeface="宋体" pitchFamily="2" charset="-122"/>
                      <a:cs typeface="Times New Roman" pitchFamily="18" charset="0"/>
                    </a:rPr>
                    <a:t>端口</a:t>
                  </a:r>
                  <a:r>
                    <a:rPr lang="zh-CN" altLang="zh-CN" sz="2400" dirty="0" smtClean="0">
                      <a:solidFill>
                        <a:srgbClr val="002060"/>
                      </a:solidFill>
                      <a:latin typeface="Times New Roman" pitchFamily="18" charset="0"/>
                      <a:ea typeface="宋体" pitchFamily="2" charset="-122"/>
                      <a:cs typeface="Times New Roman" pitchFamily="18" charset="0"/>
                    </a:rPr>
                    <a:t>和</a:t>
                  </a:r>
                  <a:r>
                    <a:rPr lang="en-US" altLang="zh-CN" sz="2400" dirty="0" smtClean="0">
                      <a:solidFill>
                        <a:srgbClr val="002060"/>
                      </a:solidFill>
                      <a:latin typeface="Times New Roman" pitchFamily="18" charset="0"/>
                      <a:ea typeface="宋体" pitchFamily="2" charset="-122"/>
                      <a:cs typeface="Times New Roman" pitchFamily="18" charset="0"/>
                    </a:rPr>
                    <a:t>1</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zh-CN" sz="2400" dirty="0">
                      <a:solidFill>
                        <a:srgbClr val="002060"/>
                      </a:solidFill>
                      <a:latin typeface="Times New Roman" pitchFamily="18" charset="0"/>
                      <a:ea typeface="宋体" pitchFamily="2" charset="-122"/>
                      <a:cs typeface="Times New Roman" pitchFamily="18" charset="0"/>
                    </a:rPr>
                    <a:t>中</a:t>
                  </a:r>
                  <a:r>
                    <a:rPr lang="zh-CN" altLang="zh-CN" sz="2400" dirty="0" smtClean="0">
                      <a:solidFill>
                        <a:srgbClr val="002060"/>
                      </a:solidFill>
                      <a:latin typeface="Times New Roman" pitchFamily="18" charset="0"/>
                      <a:ea typeface="宋体" pitchFamily="2" charset="-122"/>
                      <a:cs typeface="Times New Roman" pitchFamily="18" charset="0"/>
                    </a:rPr>
                    <a:t>断。</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速</a:t>
                  </a:r>
                  <a:r>
                    <a:rPr lang="zh-CN" altLang="zh-CN" sz="2400" dirty="0">
                      <a:solidFill>
                        <a:srgbClr val="002060"/>
                      </a:solidFill>
                      <a:latin typeface="Times New Roman" pitchFamily="18" charset="0"/>
                      <a:ea typeface="宋体" pitchFamily="2" charset="-122"/>
                      <a:cs typeface="Times New Roman" pitchFamily="18" charset="0"/>
                    </a:rPr>
                    <a:t>度快</a:t>
                  </a:r>
                  <a:r>
                    <a:rPr lang="zh-CN" altLang="zh-CN"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USB 2.0、3.0</a:t>
                  </a:r>
                  <a:r>
                    <a:rPr lang="zh-CN" altLang="en-US"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3.1</a:t>
                  </a:r>
                  <a:r>
                    <a:rPr lang="zh-CN" altLang="zh-CN" sz="2400" dirty="0" smtClean="0">
                      <a:solidFill>
                        <a:srgbClr val="002060"/>
                      </a:solidFill>
                      <a:latin typeface="Times New Roman" pitchFamily="18" charset="0"/>
                      <a:ea typeface="宋体" pitchFamily="2" charset="-122"/>
                      <a:cs typeface="Times New Roman" pitchFamily="18" charset="0"/>
                    </a:rPr>
                    <a:t>的</a:t>
                  </a:r>
                  <a:r>
                    <a:rPr lang="zh-CN" altLang="zh-CN" sz="2400" dirty="0">
                      <a:solidFill>
                        <a:srgbClr val="002060"/>
                      </a:solidFill>
                      <a:latin typeface="Times New Roman" pitchFamily="18" charset="0"/>
                      <a:ea typeface="宋体" pitchFamily="2" charset="-122"/>
                      <a:cs typeface="Times New Roman" pitchFamily="18" charset="0"/>
                    </a:rPr>
                    <a:t>最大传输速</a:t>
                  </a:r>
                  <a:r>
                    <a:rPr lang="zh-CN" altLang="zh-CN" sz="2400" dirty="0" smtClean="0">
                      <a:solidFill>
                        <a:srgbClr val="002060"/>
                      </a:solidFill>
                      <a:latin typeface="Times New Roman" pitchFamily="18" charset="0"/>
                      <a:ea typeface="宋体" pitchFamily="2" charset="-122"/>
                      <a:cs typeface="Times New Roman" pitchFamily="18" charset="0"/>
                    </a:rPr>
                    <a:t>率</a:t>
                  </a:r>
                  <a:r>
                    <a:rPr lang="zh-CN" altLang="en-US" sz="2400" dirty="0" smtClean="0">
                      <a:solidFill>
                        <a:srgbClr val="002060"/>
                      </a:solidFill>
                      <a:latin typeface="Times New Roman" pitchFamily="18" charset="0"/>
                      <a:ea typeface="宋体" pitchFamily="2" charset="-122"/>
                      <a:cs typeface="Times New Roman" pitchFamily="18" charset="0"/>
                    </a:rPr>
                    <a:t>分别达</a:t>
                  </a:r>
                  <a:r>
                    <a:rPr lang="zh-CN" altLang="en-US" sz="2400" dirty="0">
                      <a:solidFill>
                        <a:srgbClr val="002060"/>
                      </a:solidFill>
                      <a:latin typeface="Times New Roman" pitchFamily="18" charset="0"/>
                      <a:ea typeface="宋体" pitchFamily="2" charset="-122"/>
                      <a:cs typeface="Times New Roman" pitchFamily="18" charset="0"/>
                    </a:rPr>
                    <a:t>到</a:t>
                  </a:r>
                  <a:r>
                    <a:rPr lang="en-US" altLang="zh-CN" sz="2400" dirty="0" smtClean="0">
                      <a:solidFill>
                        <a:srgbClr val="002060"/>
                      </a:solidFill>
                      <a:latin typeface="Times New Roman" pitchFamily="18" charset="0"/>
                      <a:ea typeface="宋体" pitchFamily="2" charset="-122"/>
                      <a:cs typeface="Times New Roman" pitchFamily="18" charset="0"/>
                    </a:rPr>
                    <a:t>480Mbps</a:t>
                  </a:r>
                  <a:r>
                    <a:rPr lang="zh-CN" altLang="en-US" sz="2400" dirty="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5Gbps</a:t>
                  </a:r>
                  <a:r>
                    <a:rPr lang="zh-CN" altLang="en-US" sz="2400" dirty="0" smtClean="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10Gbps</a:t>
                  </a:r>
                  <a:r>
                    <a:rPr lang="zh-CN" altLang="zh-CN" sz="2400" dirty="0">
                      <a:solidFill>
                        <a:srgbClr val="002060"/>
                      </a:solidFill>
                      <a:latin typeface="Times New Roman" pitchFamily="18" charset="0"/>
                      <a:ea typeface="宋体" pitchFamily="2" charset="-122"/>
                      <a:cs typeface="Times New Roman" pitchFamily="18" charset="0"/>
                    </a:rPr>
                    <a:t>。</a:t>
                  </a: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接</a:t>
                  </a:r>
                  <a:r>
                    <a:rPr lang="zh-CN" altLang="zh-CN" sz="2400" dirty="0">
                      <a:solidFill>
                        <a:srgbClr val="002060"/>
                      </a:solidFill>
                      <a:latin typeface="Times New Roman" pitchFamily="18" charset="0"/>
                      <a:ea typeface="宋体" pitchFamily="2" charset="-122"/>
                      <a:cs typeface="Times New Roman" pitchFamily="18" charset="0"/>
                    </a:rPr>
                    <a:t>口标准统一</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连</a:t>
                  </a:r>
                  <a:r>
                    <a:rPr lang="zh-CN" altLang="zh-CN" sz="2400" dirty="0">
                      <a:solidFill>
                        <a:srgbClr val="002060"/>
                      </a:solidFill>
                      <a:latin typeface="Times New Roman" pitchFamily="18" charset="0"/>
                      <a:ea typeface="宋体" pitchFamily="2" charset="-122"/>
                      <a:cs typeface="Times New Roman" pitchFamily="18" charset="0"/>
                    </a:rPr>
                    <a:t>接灵活</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连接多个设</a:t>
                  </a:r>
                  <a:r>
                    <a:rPr lang="zh-CN" altLang="zh-CN" sz="2400" dirty="0" smtClean="0">
                      <a:solidFill>
                        <a:srgbClr val="002060"/>
                      </a:solidFill>
                      <a:latin typeface="Times New Roman" pitchFamily="18" charset="0"/>
                      <a:ea typeface="宋体" pitchFamily="2" charset="-122"/>
                      <a:cs typeface="Times New Roman" pitchFamily="18" charset="0"/>
                    </a:rPr>
                    <a:t>备</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可用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集线器以树形结构增加</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分</a:t>
                  </a:r>
                  <a:r>
                    <a:rPr lang="zh-CN" altLang="zh-CN" sz="2400" dirty="0" smtClean="0">
                      <a:solidFill>
                        <a:srgbClr val="002060"/>
                      </a:solidFill>
                      <a:latin typeface="Times New Roman" pitchFamily="18" charset="0"/>
                      <a:ea typeface="宋体" pitchFamily="2" charset="-122"/>
                      <a:cs typeface="Times New Roman" pitchFamily="18" charset="0"/>
                    </a:rPr>
                    <a:t>支</a:t>
                  </a:r>
                  <a:r>
                    <a:rPr lang="zh-CN" altLang="en-US" sz="2400" dirty="0" smtClean="0">
                      <a:solidFill>
                        <a:srgbClr val="002060"/>
                      </a:solidFill>
                      <a:latin typeface="Times New Roman" pitchFamily="18" charset="0"/>
                      <a:ea typeface="宋体" pitchFamily="2" charset="-122"/>
                      <a:cs typeface="Times New Roman" pitchFamily="18" charset="0"/>
                    </a:rPr>
                    <a:t>，</a:t>
                  </a:r>
                  <a:r>
                    <a:rPr lang="zh-CN" altLang="zh-CN" sz="2400" dirty="0" smtClean="0">
                      <a:solidFill>
                        <a:srgbClr val="002060"/>
                      </a:solidFill>
                      <a:latin typeface="Times New Roman" pitchFamily="18" charset="0"/>
                      <a:ea typeface="宋体" pitchFamily="2" charset="-122"/>
                      <a:cs typeface="Times New Roman" pitchFamily="18" charset="0"/>
                    </a:rPr>
                    <a:t>最</a:t>
                  </a:r>
                  <a:r>
                    <a:rPr lang="zh-CN" altLang="zh-CN" sz="2400" dirty="0">
                      <a:solidFill>
                        <a:srgbClr val="002060"/>
                      </a:solidFill>
                      <a:latin typeface="Times New Roman" pitchFamily="18" charset="0"/>
                      <a:ea typeface="宋体" pitchFamily="2" charset="-122"/>
                      <a:cs typeface="Times New Roman" pitchFamily="18" charset="0"/>
                    </a:rPr>
                    <a:t>多可以连接</a:t>
                  </a:r>
                  <a:r>
                    <a:rPr lang="en-US" altLang="zh-CN" sz="2400" dirty="0">
                      <a:solidFill>
                        <a:srgbClr val="002060"/>
                      </a:solidFill>
                      <a:latin typeface="Times New Roman" pitchFamily="18" charset="0"/>
                      <a:ea typeface="宋体" pitchFamily="2" charset="-122"/>
                      <a:cs typeface="Times New Roman" pitchFamily="18" charset="0"/>
                    </a:rPr>
                    <a:t>127</a:t>
                  </a:r>
                  <a:r>
                    <a:rPr lang="zh-CN" altLang="zh-CN" sz="2400" dirty="0">
                      <a:solidFill>
                        <a:srgbClr val="002060"/>
                      </a:solidFill>
                      <a:latin typeface="Times New Roman" pitchFamily="18" charset="0"/>
                      <a:ea typeface="宋体" pitchFamily="2" charset="-122"/>
                      <a:cs typeface="Times New Roman" pitchFamily="18" charset="0"/>
                    </a:rPr>
                    <a:t>个</a:t>
                  </a:r>
                  <a:r>
                    <a:rPr lang="en-US" altLang="zh-CN" sz="2400" dirty="0">
                      <a:solidFill>
                        <a:srgbClr val="002060"/>
                      </a:solidFill>
                      <a:latin typeface="Times New Roman" pitchFamily="18" charset="0"/>
                      <a:ea typeface="宋体" pitchFamily="2" charset="-122"/>
                      <a:cs typeface="Times New Roman" pitchFamily="18" charset="0"/>
                    </a:rPr>
                    <a:t>外部设备</a:t>
                  </a:r>
                  <a:r>
                    <a:rPr lang="zh-CN" altLang="zh-CN" sz="2400" dirty="0">
                      <a:solidFill>
                        <a:srgbClr val="002060"/>
                      </a:solidFill>
                      <a:latin typeface="Times New Roman" pitchFamily="18" charset="0"/>
                      <a:ea typeface="宋体" pitchFamily="2" charset="-122"/>
                      <a:cs typeface="Times New Roman" pitchFamily="18" charset="0"/>
                    </a:rPr>
                    <a:t>，且不会损失</a:t>
                  </a:r>
                  <a:r>
                    <a:rPr lang="en-US" altLang="zh-CN" sz="2400" dirty="0">
                      <a:solidFill>
                        <a:srgbClr val="002060"/>
                      </a:solidFill>
                      <a:latin typeface="Times New Roman" pitchFamily="18" charset="0"/>
                      <a:ea typeface="宋体" pitchFamily="2" charset="-122"/>
                      <a:cs typeface="Times New Roman" pitchFamily="18" charset="0"/>
                    </a:rPr>
                    <a:t>带宽</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供</a:t>
                  </a:r>
                  <a:r>
                    <a:rPr lang="zh-CN" altLang="zh-CN" sz="2400" dirty="0">
                      <a:solidFill>
                        <a:srgbClr val="002060"/>
                      </a:solidFill>
                      <a:latin typeface="Times New Roman" pitchFamily="18" charset="0"/>
                      <a:ea typeface="宋体" pitchFamily="2" charset="-122"/>
                      <a:cs typeface="Times New Roman" pitchFamily="18" charset="0"/>
                    </a:rPr>
                    <a:t>电灵活。</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采用</a:t>
                  </a:r>
                  <a:r>
                    <a:rPr lang="en-US" altLang="zh-CN" sz="2400" dirty="0">
                      <a:solidFill>
                        <a:srgbClr val="002060"/>
                      </a:solidFill>
                      <a:latin typeface="Times New Roman" pitchFamily="18" charset="0"/>
                      <a:ea typeface="宋体" pitchFamily="2" charset="-122"/>
                      <a:cs typeface="Times New Roman" pitchFamily="18" charset="0"/>
                    </a:rPr>
                    <a:t>4</a:t>
                  </a:r>
                  <a:r>
                    <a:rPr lang="zh-CN" altLang="zh-CN" sz="2400" dirty="0">
                      <a:solidFill>
                        <a:srgbClr val="002060"/>
                      </a:solidFill>
                      <a:latin typeface="Times New Roman" pitchFamily="18" charset="0"/>
                      <a:ea typeface="宋体" pitchFamily="2" charset="-122"/>
                      <a:cs typeface="Times New Roman" pitchFamily="18" charset="0"/>
                    </a:rPr>
                    <a:t>线电缆，其中两根专门为下游设备提供电源</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勿</a:t>
                  </a:r>
                  <a:r>
                    <a:rPr lang="zh-CN" altLang="zh-CN" sz="2400" dirty="0" smtClean="0">
                      <a:solidFill>
                        <a:srgbClr val="002060"/>
                      </a:solidFill>
                      <a:latin typeface="Times New Roman" pitchFamily="18" charset="0"/>
                      <a:ea typeface="宋体" pitchFamily="2" charset="-122"/>
                      <a:cs typeface="Times New Roman" pitchFamily="18" charset="0"/>
                    </a:rPr>
                    <a:t>需专</a:t>
                  </a:r>
                  <a:r>
                    <a:rPr lang="zh-CN" altLang="zh-CN" sz="2400" dirty="0">
                      <a:solidFill>
                        <a:srgbClr val="002060"/>
                      </a:solidFill>
                      <a:latin typeface="Times New Roman" pitchFamily="18" charset="0"/>
                      <a:ea typeface="宋体" pitchFamily="2" charset="-122"/>
                      <a:cs typeface="Times New Roman" pitchFamily="18" charset="0"/>
                    </a:rPr>
                    <a:t>门的交流电源。</a:t>
                  </a:r>
                </a:p>
                <a:p>
                  <a:pPr marL="457200" indent="-457200">
                    <a:spcBef>
                      <a:spcPts val="400"/>
                    </a:spcBef>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具</a:t>
                  </a:r>
                  <a:r>
                    <a:rPr lang="zh-CN" altLang="zh-CN" sz="2400" dirty="0">
                      <a:solidFill>
                        <a:srgbClr val="002060"/>
                      </a:solidFill>
                      <a:latin typeface="Times New Roman" pitchFamily="18" charset="0"/>
                      <a:ea typeface="宋体" pitchFamily="2" charset="-122"/>
                      <a:cs typeface="Times New Roman" pitchFamily="18" charset="0"/>
                    </a:rPr>
                    <a:t>有很高的容错性能</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pic>
            <p:nvPicPr>
              <p:cNvPr id="36866" name="Picture 2" descr="4"/>
              <p:cNvPicPr>
                <a:picLocks noChangeAspect="1" noChangeArrowheads="1"/>
              </p:cNvPicPr>
              <p:nvPr/>
            </p:nvPicPr>
            <p:blipFill>
              <a:blip r:embed="rId2">
                <a:clrChange>
                  <a:clrFrom>
                    <a:srgbClr val="FEFFFF"/>
                  </a:clrFrom>
                  <a:clrTo>
                    <a:srgbClr val="FEFFFF">
                      <a:alpha val="0"/>
                    </a:srgbClr>
                  </a:clrTo>
                </a:clrChange>
                <a:extLst>
                  <a:ext uri="{28A0092B-C50C-407E-A947-70E740481C1C}">
                    <a14:useLocalDpi xmlns:a14="http://schemas.microsoft.com/office/drawing/2010/main" val="0"/>
                  </a:ext>
                </a:extLst>
              </a:blip>
              <a:srcRect l="4517" t="41643" r="11717" b="1395"/>
              <a:stretch>
                <a:fillRect/>
              </a:stretch>
            </p:blipFill>
            <p:spPr bwMode="auto">
              <a:xfrm>
                <a:off x="5652120" y="3351900"/>
                <a:ext cx="1099683"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2" descr="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997" t="33551" r="5707" b="20718"/>
            <a:stretch>
              <a:fillRect/>
            </a:stretch>
          </p:blipFill>
          <p:spPr bwMode="auto">
            <a:xfrm>
              <a:off x="7143254" y="3356992"/>
              <a:ext cx="1173162"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7815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a:t>
            </a:r>
            <a:r>
              <a:rPr lang="en-US" altLang="zh-CN" dirty="0"/>
              <a:t>10</a:t>
            </a:r>
            <a:r>
              <a:rPr lang="zh-CN" altLang="zh-CN" dirty="0"/>
              <a:t>章</a:t>
            </a:r>
            <a:r>
              <a:rPr lang="en-US" altLang="zh-CN" dirty="0"/>
              <a:t>  </a:t>
            </a:r>
            <a:r>
              <a:rPr lang="zh-CN" altLang="zh-CN" dirty="0"/>
              <a:t>总线技术</a:t>
            </a:r>
            <a:endParaRPr lang="zh-CN" altLang="en-US" dirty="0"/>
          </a:p>
        </p:txBody>
      </p:sp>
      <p:sp>
        <p:nvSpPr>
          <p:cNvPr id="3" name="内容占位符 2"/>
          <p:cNvSpPr>
            <a:spLocks noGrp="1"/>
          </p:cNvSpPr>
          <p:nvPr>
            <p:ph idx="1"/>
          </p:nvPr>
        </p:nvSpPr>
        <p:spPr>
          <a:xfrm>
            <a:off x="1547664" y="1844824"/>
            <a:ext cx="6048672" cy="4176464"/>
          </a:xfrm>
        </p:spPr>
        <p:txBody>
          <a:bodyPr>
            <a:noAutofit/>
          </a:bodyPr>
          <a:lstStyle/>
          <a:p>
            <a:pPr>
              <a:lnSpc>
                <a:spcPct val="150000"/>
              </a:lnSpc>
              <a:spcAft>
                <a:spcPts val="0"/>
              </a:spcAft>
            </a:pPr>
            <a:r>
              <a:rPr lang="en-US" altLang="zh-CN" sz="3200" dirty="0"/>
              <a:t>10.1  </a:t>
            </a:r>
            <a:r>
              <a:rPr lang="zh-CN" altLang="zh-CN" sz="3200" dirty="0"/>
              <a:t>总线技术概述</a:t>
            </a:r>
            <a:endParaRPr lang="en-US" altLang="zh-CN" sz="3200" dirty="0" smtClean="0"/>
          </a:p>
          <a:p>
            <a:pPr>
              <a:lnSpc>
                <a:spcPct val="100000"/>
              </a:lnSpc>
            </a:pPr>
            <a:r>
              <a:rPr lang="en-US" altLang="zh-CN" sz="3200" dirty="0"/>
              <a:t>10.2  ISA</a:t>
            </a:r>
            <a:r>
              <a:rPr lang="zh-CN" altLang="zh-CN" sz="3200" dirty="0"/>
              <a:t>总线</a:t>
            </a:r>
            <a:endParaRPr lang="en-US" altLang="zh-CN" sz="3200" dirty="0"/>
          </a:p>
          <a:p>
            <a:pPr>
              <a:lnSpc>
                <a:spcPct val="100000"/>
              </a:lnSpc>
            </a:pPr>
            <a:r>
              <a:rPr lang="en-US" altLang="zh-CN" sz="3200" dirty="0"/>
              <a:t>10.3  PCI</a:t>
            </a:r>
            <a:r>
              <a:rPr lang="zh-CN" altLang="zh-CN" sz="3200" dirty="0"/>
              <a:t>总线</a:t>
            </a:r>
            <a:endParaRPr lang="en-US" altLang="zh-CN" sz="3200" dirty="0" smtClean="0"/>
          </a:p>
          <a:p>
            <a:pPr>
              <a:lnSpc>
                <a:spcPct val="100000"/>
              </a:lnSpc>
            </a:pPr>
            <a:r>
              <a:rPr lang="en-US" altLang="zh-CN" sz="3200" dirty="0" smtClean="0"/>
              <a:t>10.4  </a:t>
            </a:r>
            <a:r>
              <a:rPr lang="en-US" altLang="zh-CN" sz="3200" dirty="0"/>
              <a:t>USB</a:t>
            </a:r>
            <a:r>
              <a:rPr lang="zh-CN" altLang="zh-CN" sz="3200" dirty="0" smtClean="0"/>
              <a:t>总线</a:t>
            </a:r>
            <a:endParaRPr lang="en-US" altLang="zh-CN" sz="3200" dirty="0" smtClean="0"/>
          </a:p>
          <a:p>
            <a:pPr>
              <a:lnSpc>
                <a:spcPct val="100000"/>
              </a:lnSpc>
            </a:pPr>
            <a:r>
              <a:rPr lang="en-US" altLang="zh-CN" sz="3200" dirty="0"/>
              <a:t>10.5  PCI Express</a:t>
            </a:r>
            <a:r>
              <a:rPr lang="zh-CN" altLang="zh-CN" sz="3200" dirty="0" smtClean="0"/>
              <a:t>总线</a:t>
            </a:r>
            <a:endParaRPr lang="en-US" altLang="zh-CN" sz="3200" dirty="0" smtClean="0"/>
          </a:p>
          <a:p>
            <a:pPr>
              <a:lnSpc>
                <a:spcPct val="100000"/>
              </a:lnSpc>
            </a:pPr>
            <a:r>
              <a:rPr lang="zh-CN" altLang="en-US" sz="3200" dirty="0" smtClean="0"/>
              <a:t>习题与</a:t>
            </a:r>
            <a:r>
              <a:rPr lang="zh-CN" altLang="en-US" sz="3200" dirty="0"/>
              <a:t>思考</a:t>
            </a:r>
          </a:p>
        </p:txBody>
      </p:sp>
      <p:grpSp>
        <p:nvGrpSpPr>
          <p:cNvPr id="10" name="组合 9"/>
          <p:cNvGrpSpPr/>
          <p:nvPr/>
        </p:nvGrpSpPr>
        <p:grpSpPr>
          <a:xfrm>
            <a:off x="1619672" y="2003588"/>
            <a:ext cx="4464496" cy="3786928"/>
            <a:chOff x="1619672" y="2003588"/>
            <a:chExt cx="4464496" cy="3786928"/>
          </a:xfrm>
        </p:grpSpPr>
        <p:sp>
          <p:nvSpPr>
            <p:cNvPr id="4" name="矩形 3">
              <a:hlinkClick r:id="rId3" action="ppaction://hlinksldjump"/>
            </p:cNvPr>
            <p:cNvSpPr/>
            <p:nvPr/>
          </p:nvSpPr>
          <p:spPr>
            <a:xfrm>
              <a:off x="1619673" y="2645761"/>
              <a:ext cx="302433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1619672" y="3287934"/>
              <a:ext cx="309634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1619672" y="2003588"/>
              <a:ext cx="403244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6" action="ppaction://hlinksldjump"/>
            </p:cNvPr>
            <p:cNvSpPr/>
            <p:nvPr/>
          </p:nvSpPr>
          <p:spPr>
            <a:xfrm>
              <a:off x="1619672" y="3930107"/>
              <a:ext cx="309634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7" action="ppaction://hlinksldjump"/>
            </p:cNvPr>
            <p:cNvSpPr/>
            <p:nvPr/>
          </p:nvSpPr>
          <p:spPr>
            <a:xfrm>
              <a:off x="1619672" y="4572280"/>
              <a:ext cx="4464496"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8" action="ppaction://hlinksldjump"/>
            </p:cNvPr>
            <p:cNvSpPr/>
            <p:nvPr/>
          </p:nvSpPr>
          <p:spPr>
            <a:xfrm>
              <a:off x="1619672" y="5214452"/>
              <a:ext cx="253154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a:hlinkClick r:id="rId9" action="ppaction://hlinksldjump" highlightClick="1"/>
            <a:hlinkHover r:id="" action="ppaction://noaction" highlightClick="1"/>
          </p:cNvPr>
          <p:cNvSpPr/>
          <p:nvPr/>
        </p:nvSpPr>
        <p:spPr>
          <a:xfrm>
            <a:off x="7524328" y="6213562"/>
            <a:ext cx="1530168" cy="46166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30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rPr>
              <a:t>学习目标</a:t>
            </a:r>
            <a:endParaRPr lang="zh-CN" altLang="en-US" sz="2400" b="1" spc="-30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隶书" pitchFamily="49" charset="-122"/>
              <a:ea typeface="隶书" pitchFamily="49" charset="-122"/>
            </a:endParaRPr>
          </a:p>
        </p:txBody>
      </p:sp>
    </p:spTree>
    <p:extLst>
      <p:ext uri="{BB962C8B-B14F-4D97-AF65-F5344CB8AC3E}">
        <p14:creationId xmlns:p14="http://schemas.microsoft.com/office/powerpoint/2010/main" val="4160155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10.4.2  USB</a:t>
            </a:r>
            <a:r>
              <a:rPr lang="zh-CN" altLang="zh-CN" dirty="0"/>
              <a:t>系统的组成及原理</a:t>
            </a:r>
            <a:endParaRPr lang="zh-CN" altLang="en-US" dirty="0"/>
          </a:p>
        </p:txBody>
      </p:sp>
      <p:sp>
        <p:nvSpPr>
          <p:cNvPr id="4" name="标题 1"/>
          <p:cNvSpPr txBox="1">
            <a:spLocks/>
          </p:cNvSpPr>
          <p:nvPr/>
        </p:nvSpPr>
        <p:spPr>
          <a:xfrm>
            <a:off x="540000" y="1196752"/>
            <a:ext cx="3239990"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1</a:t>
            </a:r>
            <a:r>
              <a:rPr lang="zh-CN" altLang="zh-CN" dirty="0"/>
              <a:t>．</a:t>
            </a:r>
            <a:r>
              <a:rPr lang="en-US" altLang="zh-CN" dirty="0"/>
              <a:t>USB</a:t>
            </a:r>
            <a:r>
              <a:rPr lang="zh-CN" altLang="zh-CN" dirty="0"/>
              <a:t>系统组成</a:t>
            </a:r>
            <a:endParaRPr lang="zh-CN" altLang="en-US" dirty="0"/>
          </a:p>
        </p:txBody>
      </p:sp>
      <p:sp>
        <p:nvSpPr>
          <p:cNvPr id="6" name="矩形 5"/>
          <p:cNvSpPr/>
          <p:nvPr/>
        </p:nvSpPr>
        <p:spPr>
          <a:xfrm>
            <a:off x="576000" y="1844824"/>
            <a:ext cx="7992000" cy="1656184"/>
          </a:xfrm>
          <a:prstGeom prst="rect">
            <a:avLst/>
          </a:prstGeom>
          <a:noFill/>
          <a:ln>
            <a:solidFill>
              <a:srgbClr val="00B050"/>
            </a:solidFill>
            <a:prstDash val="dash"/>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Aft>
                <a:spcPts val="300"/>
              </a:spcAft>
            </a:pP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硬件。包括</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主控制器、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根集线器、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集线器和</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a:t>
            </a:r>
          </a:p>
          <a:p>
            <a:pPr algn="just">
              <a:spcAft>
                <a:spcPts val="300"/>
              </a:spcAft>
            </a:pP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软件。包括</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主控制器驱动程序、</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驱动程序、</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设备驱动程序。</a:t>
            </a:r>
          </a:p>
        </p:txBody>
      </p:sp>
      <p:sp>
        <p:nvSpPr>
          <p:cNvPr id="7" name="标题 1"/>
          <p:cNvSpPr txBox="1">
            <a:spLocks/>
          </p:cNvSpPr>
          <p:nvPr/>
        </p:nvSpPr>
        <p:spPr>
          <a:xfrm>
            <a:off x="540000" y="3636313"/>
            <a:ext cx="3650358"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2</a:t>
            </a:r>
            <a:r>
              <a:rPr lang="zh-CN" altLang="zh-CN" dirty="0" smtClean="0"/>
              <a:t>．</a:t>
            </a:r>
            <a:r>
              <a:rPr lang="en-US" altLang="zh-CN" dirty="0" smtClean="0"/>
              <a:t>USB</a:t>
            </a:r>
            <a:r>
              <a:rPr lang="zh-CN" altLang="zh-CN" dirty="0"/>
              <a:t>的物理接口</a:t>
            </a:r>
            <a:endParaRPr lang="zh-CN" altLang="en-US" dirty="0"/>
          </a:p>
        </p:txBody>
      </p:sp>
      <p:grpSp>
        <p:nvGrpSpPr>
          <p:cNvPr id="9" name="组合 8"/>
          <p:cNvGrpSpPr/>
          <p:nvPr/>
        </p:nvGrpSpPr>
        <p:grpSpPr>
          <a:xfrm>
            <a:off x="793238" y="4293096"/>
            <a:ext cx="7557524" cy="1728192"/>
            <a:chOff x="614876" y="1268760"/>
            <a:chExt cx="7557524" cy="1728192"/>
          </a:xfrm>
        </p:grpSpPr>
        <p:sp>
          <p:nvSpPr>
            <p:cNvPr id="10" name="矩形 9"/>
            <p:cNvSpPr/>
            <p:nvPr/>
          </p:nvSpPr>
          <p:spPr>
            <a:xfrm>
              <a:off x="899592" y="1268760"/>
              <a:ext cx="7128792" cy="1728192"/>
            </a:xfrm>
            <a:prstGeom prst="rect">
              <a:avLst/>
            </a:prstGeom>
            <a:solidFill>
              <a:srgbClr val="FFFFFF"/>
            </a:solid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Group 15"/>
            <p:cNvGrpSpPr>
              <a:grpSpLocks/>
            </p:cNvGrpSpPr>
            <p:nvPr/>
          </p:nvGrpSpPr>
          <p:grpSpPr bwMode="auto">
            <a:xfrm>
              <a:off x="2200253" y="1992955"/>
              <a:ext cx="4376814" cy="213759"/>
              <a:chOff x="3122" y="9304"/>
              <a:chExt cx="4689" cy="255"/>
            </a:xfrm>
          </p:grpSpPr>
          <p:sp>
            <p:nvSpPr>
              <p:cNvPr id="49" name="Freeform 16"/>
              <p:cNvSpPr>
                <a:spLocks/>
              </p:cNvSpPr>
              <p:nvPr/>
            </p:nvSpPr>
            <p:spPr bwMode="auto">
              <a:xfrm>
                <a:off x="3125" y="9310"/>
                <a:ext cx="4686" cy="249"/>
              </a:xfrm>
              <a:custGeom>
                <a:avLst/>
                <a:gdLst>
                  <a:gd name="T0" fmla="*/ 0 w 6390"/>
                  <a:gd name="T1" fmla="*/ 0 h 624"/>
                  <a:gd name="T2" fmla="*/ 426 w 6390"/>
                  <a:gd name="T3" fmla="*/ 624 h 624"/>
                  <a:gd name="T4" fmla="*/ 852 w 6390"/>
                  <a:gd name="T5" fmla="*/ 0 h 624"/>
                  <a:gd name="T6" fmla="*/ 1278 w 6390"/>
                  <a:gd name="T7" fmla="*/ 624 h 624"/>
                  <a:gd name="T8" fmla="*/ 1704 w 6390"/>
                  <a:gd name="T9" fmla="*/ 0 h 624"/>
                  <a:gd name="T10" fmla="*/ 2130 w 6390"/>
                  <a:gd name="T11" fmla="*/ 624 h 624"/>
                  <a:gd name="T12" fmla="*/ 2556 w 6390"/>
                  <a:gd name="T13" fmla="*/ 0 h 624"/>
                  <a:gd name="T14" fmla="*/ 2982 w 6390"/>
                  <a:gd name="T15" fmla="*/ 624 h 624"/>
                  <a:gd name="T16" fmla="*/ 3408 w 6390"/>
                  <a:gd name="T17" fmla="*/ 0 h 624"/>
                  <a:gd name="T18" fmla="*/ 3834 w 6390"/>
                  <a:gd name="T19" fmla="*/ 624 h 624"/>
                  <a:gd name="T20" fmla="*/ 4260 w 6390"/>
                  <a:gd name="T21" fmla="*/ 0 h 624"/>
                  <a:gd name="T22" fmla="*/ 4686 w 6390"/>
                  <a:gd name="T23" fmla="*/ 624 h 624"/>
                  <a:gd name="T24" fmla="*/ 5114 w 6390"/>
                  <a:gd name="T25" fmla="*/ 0 h 624"/>
                  <a:gd name="T26" fmla="*/ 5538 w 6390"/>
                  <a:gd name="T27" fmla="*/ 624 h 624"/>
                  <a:gd name="T28" fmla="*/ 5952 w 6390"/>
                  <a:gd name="T29" fmla="*/ 0 h 624"/>
                  <a:gd name="T30" fmla="*/ 6390 w 6390"/>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90" h="624">
                    <a:moveTo>
                      <a:pt x="0" y="0"/>
                    </a:moveTo>
                    <a:cubicBezTo>
                      <a:pt x="142" y="312"/>
                      <a:pt x="284" y="624"/>
                      <a:pt x="426" y="624"/>
                    </a:cubicBezTo>
                    <a:cubicBezTo>
                      <a:pt x="568" y="624"/>
                      <a:pt x="710" y="0"/>
                      <a:pt x="852" y="0"/>
                    </a:cubicBezTo>
                    <a:cubicBezTo>
                      <a:pt x="994" y="0"/>
                      <a:pt x="1136" y="624"/>
                      <a:pt x="1278" y="624"/>
                    </a:cubicBezTo>
                    <a:cubicBezTo>
                      <a:pt x="1420" y="624"/>
                      <a:pt x="1562" y="0"/>
                      <a:pt x="1704" y="0"/>
                    </a:cubicBezTo>
                    <a:cubicBezTo>
                      <a:pt x="1846" y="0"/>
                      <a:pt x="1988" y="624"/>
                      <a:pt x="2130" y="624"/>
                    </a:cubicBezTo>
                    <a:cubicBezTo>
                      <a:pt x="2272" y="624"/>
                      <a:pt x="2414" y="0"/>
                      <a:pt x="2556" y="0"/>
                    </a:cubicBezTo>
                    <a:cubicBezTo>
                      <a:pt x="2698" y="0"/>
                      <a:pt x="2840" y="624"/>
                      <a:pt x="2982" y="624"/>
                    </a:cubicBezTo>
                    <a:cubicBezTo>
                      <a:pt x="3124" y="624"/>
                      <a:pt x="3266" y="0"/>
                      <a:pt x="3408" y="0"/>
                    </a:cubicBezTo>
                    <a:cubicBezTo>
                      <a:pt x="3550" y="0"/>
                      <a:pt x="3692" y="624"/>
                      <a:pt x="3834" y="624"/>
                    </a:cubicBezTo>
                    <a:cubicBezTo>
                      <a:pt x="3976" y="624"/>
                      <a:pt x="4118" y="0"/>
                      <a:pt x="4260" y="0"/>
                    </a:cubicBezTo>
                    <a:cubicBezTo>
                      <a:pt x="4402" y="0"/>
                      <a:pt x="4544" y="624"/>
                      <a:pt x="4686" y="624"/>
                    </a:cubicBezTo>
                    <a:cubicBezTo>
                      <a:pt x="4828" y="624"/>
                      <a:pt x="4972" y="0"/>
                      <a:pt x="5114" y="0"/>
                    </a:cubicBezTo>
                    <a:cubicBezTo>
                      <a:pt x="5256" y="0"/>
                      <a:pt x="5398" y="624"/>
                      <a:pt x="5538" y="624"/>
                    </a:cubicBezTo>
                    <a:cubicBezTo>
                      <a:pt x="5678" y="624"/>
                      <a:pt x="5810" y="0"/>
                      <a:pt x="5952" y="0"/>
                    </a:cubicBezTo>
                    <a:cubicBezTo>
                      <a:pt x="6094" y="0"/>
                      <a:pt x="6317" y="520"/>
                      <a:pt x="6390"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50" name="Freeform 17"/>
              <p:cNvSpPr>
                <a:spLocks/>
              </p:cNvSpPr>
              <p:nvPr/>
            </p:nvSpPr>
            <p:spPr bwMode="auto">
              <a:xfrm flipV="1">
                <a:off x="3122" y="9304"/>
                <a:ext cx="4686" cy="249"/>
              </a:xfrm>
              <a:custGeom>
                <a:avLst/>
                <a:gdLst>
                  <a:gd name="T0" fmla="*/ 0 w 6390"/>
                  <a:gd name="T1" fmla="*/ 0 h 624"/>
                  <a:gd name="T2" fmla="*/ 426 w 6390"/>
                  <a:gd name="T3" fmla="*/ 624 h 624"/>
                  <a:gd name="T4" fmla="*/ 852 w 6390"/>
                  <a:gd name="T5" fmla="*/ 0 h 624"/>
                  <a:gd name="T6" fmla="*/ 1278 w 6390"/>
                  <a:gd name="T7" fmla="*/ 624 h 624"/>
                  <a:gd name="T8" fmla="*/ 1704 w 6390"/>
                  <a:gd name="T9" fmla="*/ 0 h 624"/>
                  <a:gd name="T10" fmla="*/ 2130 w 6390"/>
                  <a:gd name="T11" fmla="*/ 624 h 624"/>
                  <a:gd name="T12" fmla="*/ 2556 w 6390"/>
                  <a:gd name="T13" fmla="*/ 0 h 624"/>
                  <a:gd name="T14" fmla="*/ 2982 w 6390"/>
                  <a:gd name="T15" fmla="*/ 624 h 624"/>
                  <a:gd name="T16" fmla="*/ 3408 w 6390"/>
                  <a:gd name="T17" fmla="*/ 0 h 624"/>
                  <a:gd name="T18" fmla="*/ 3834 w 6390"/>
                  <a:gd name="T19" fmla="*/ 624 h 624"/>
                  <a:gd name="T20" fmla="*/ 4260 w 6390"/>
                  <a:gd name="T21" fmla="*/ 0 h 624"/>
                  <a:gd name="T22" fmla="*/ 4686 w 6390"/>
                  <a:gd name="T23" fmla="*/ 624 h 624"/>
                  <a:gd name="T24" fmla="*/ 5114 w 6390"/>
                  <a:gd name="T25" fmla="*/ 0 h 624"/>
                  <a:gd name="T26" fmla="*/ 5538 w 6390"/>
                  <a:gd name="T27" fmla="*/ 624 h 624"/>
                  <a:gd name="T28" fmla="*/ 5952 w 6390"/>
                  <a:gd name="T29" fmla="*/ 0 h 624"/>
                  <a:gd name="T30" fmla="*/ 6390 w 6390"/>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90" h="624">
                    <a:moveTo>
                      <a:pt x="0" y="0"/>
                    </a:moveTo>
                    <a:cubicBezTo>
                      <a:pt x="142" y="312"/>
                      <a:pt x="284" y="624"/>
                      <a:pt x="426" y="624"/>
                    </a:cubicBezTo>
                    <a:cubicBezTo>
                      <a:pt x="568" y="624"/>
                      <a:pt x="710" y="0"/>
                      <a:pt x="852" y="0"/>
                    </a:cubicBezTo>
                    <a:cubicBezTo>
                      <a:pt x="994" y="0"/>
                      <a:pt x="1136" y="624"/>
                      <a:pt x="1278" y="624"/>
                    </a:cubicBezTo>
                    <a:cubicBezTo>
                      <a:pt x="1420" y="624"/>
                      <a:pt x="1562" y="0"/>
                      <a:pt x="1704" y="0"/>
                    </a:cubicBezTo>
                    <a:cubicBezTo>
                      <a:pt x="1846" y="0"/>
                      <a:pt x="1988" y="624"/>
                      <a:pt x="2130" y="624"/>
                    </a:cubicBezTo>
                    <a:cubicBezTo>
                      <a:pt x="2272" y="624"/>
                      <a:pt x="2414" y="0"/>
                      <a:pt x="2556" y="0"/>
                    </a:cubicBezTo>
                    <a:cubicBezTo>
                      <a:pt x="2698" y="0"/>
                      <a:pt x="2840" y="624"/>
                      <a:pt x="2982" y="624"/>
                    </a:cubicBezTo>
                    <a:cubicBezTo>
                      <a:pt x="3124" y="624"/>
                      <a:pt x="3266" y="0"/>
                      <a:pt x="3408" y="0"/>
                    </a:cubicBezTo>
                    <a:cubicBezTo>
                      <a:pt x="3550" y="0"/>
                      <a:pt x="3692" y="624"/>
                      <a:pt x="3834" y="624"/>
                    </a:cubicBezTo>
                    <a:cubicBezTo>
                      <a:pt x="3976" y="624"/>
                      <a:pt x="4118" y="0"/>
                      <a:pt x="4260" y="0"/>
                    </a:cubicBezTo>
                    <a:cubicBezTo>
                      <a:pt x="4402" y="0"/>
                      <a:pt x="4544" y="624"/>
                      <a:pt x="4686" y="624"/>
                    </a:cubicBezTo>
                    <a:cubicBezTo>
                      <a:pt x="4828" y="624"/>
                      <a:pt x="4972" y="0"/>
                      <a:pt x="5114" y="0"/>
                    </a:cubicBezTo>
                    <a:cubicBezTo>
                      <a:pt x="5256" y="0"/>
                      <a:pt x="5398" y="624"/>
                      <a:pt x="5538" y="624"/>
                    </a:cubicBezTo>
                    <a:cubicBezTo>
                      <a:pt x="5678" y="624"/>
                      <a:pt x="5810" y="0"/>
                      <a:pt x="5952" y="0"/>
                    </a:cubicBezTo>
                    <a:cubicBezTo>
                      <a:pt x="6094" y="0"/>
                      <a:pt x="6317" y="520"/>
                      <a:pt x="6390" y="62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12" name="Rectangle 18"/>
            <p:cNvSpPr>
              <a:spLocks noChangeArrowheads="1"/>
            </p:cNvSpPr>
            <p:nvPr/>
          </p:nvSpPr>
          <p:spPr bwMode="auto">
            <a:xfrm>
              <a:off x="2164627" y="1926941"/>
              <a:ext cx="317495" cy="3038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3" name="Rectangle 19"/>
            <p:cNvSpPr>
              <a:spLocks noChangeArrowheads="1"/>
            </p:cNvSpPr>
            <p:nvPr/>
          </p:nvSpPr>
          <p:spPr bwMode="auto">
            <a:xfrm>
              <a:off x="6281577" y="1932180"/>
              <a:ext cx="317495" cy="3038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nvGrpSpPr>
            <p:cNvPr id="14" name="Group 20"/>
            <p:cNvGrpSpPr>
              <a:grpSpLocks/>
            </p:cNvGrpSpPr>
            <p:nvPr/>
          </p:nvGrpSpPr>
          <p:grpSpPr bwMode="auto">
            <a:xfrm>
              <a:off x="6269003" y="1994002"/>
              <a:ext cx="415991" cy="209567"/>
              <a:chOff x="7745" y="2539"/>
              <a:chExt cx="397" cy="200"/>
            </a:xfrm>
          </p:grpSpPr>
          <p:cxnSp>
            <p:nvCxnSpPr>
              <p:cNvPr id="47" name="AutoShape 21"/>
              <p:cNvCxnSpPr>
                <a:cxnSpLocks noChangeShapeType="1"/>
              </p:cNvCxnSpPr>
              <p:nvPr/>
            </p:nvCxnSpPr>
            <p:spPr bwMode="auto">
              <a:xfrm>
                <a:off x="7745" y="2539"/>
                <a:ext cx="39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22"/>
              <p:cNvCxnSpPr>
                <a:cxnSpLocks noChangeShapeType="1"/>
              </p:cNvCxnSpPr>
              <p:nvPr/>
            </p:nvCxnSpPr>
            <p:spPr bwMode="auto">
              <a:xfrm>
                <a:off x="7745" y="2739"/>
                <a:ext cx="39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15" name="AutoShape 23"/>
            <p:cNvCxnSpPr>
              <a:cxnSpLocks noChangeShapeType="1"/>
            </p:cNvCxnSpPr>
            <p:nvPr/>
          </p:nvCxnSpPr>
          <p:spPr bwMode="auto">
            <a:xfrm>
              <a:off x="1725583" y="1777100"/>
              <a:ext cx="364647"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16" name="AutoShape 24"/>
            <p:cNvCxnSpPr>
              <a:cxnSpLocks noChangeShapeType="1"/>
            </p:cNvCxnSpPr>
            <p:nvPr/>
          </p:nvCxnSpPr>
          <p:spPr bwMode="auto">
            <a:xfrm>
              <a:off x="1725583" y="1990859"/>
              <a:ext cx="36464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AutoShape 25"/>
            <p:cNvCxnSpPr>
              <a:cxnSpLocks noChangeShapeType="1"/>
            </p:cNvCxnSpPr>
            <p:nvPr/>
          </p:nvCxnSpPr>
          <p:spPr bwMode="auto">
            <a:xfrm>
              <a:off x="1725583" y="2203570"/>
              <a:ext cx="36464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AutoShape 26"/>
            <p:cNvCxnSpPr>
              <a:cxnSpLocks noChangeShapeType="1"/>
            </p:cNvCxnSpPr>
            <p:nvPr/>
          </p:nvCxnSpPr>
          <p:spPr bwMode="auto">
            <a:xfrm>
              <a:off x="1725583" y="2409994"/>
              <a:ext cx="364647"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grpSp>
          <p:nvGrpSpPr>
            <p:cNvPr id="19" name="Group 27"/>
            <p:cNvGrpSpPr>
              <a:grpSpLocks/>
            </p:cNvGrpSpPr>
            <p:nvPr/>
          </p:nvGrpSpPr>
          <p:grpSpPr bwMode="auto">
            <a:xfrm>
              <a:off x="1972872" y="1528763"/>
              <a:ext cx="402369" cy="1115946"/>
              <a:chOff x="2846" y="8858"/>
              <a:chExt cx="384" cy="1065"/>
            </a:xfrm>
          </p:grpSpPr>
          <p:sp>
            <p:nvSpPr>
              <p:cNvPr id="45" name="Oval 28"/>
              <p:cNvSpPr>
                <a:spLocks noChangeArrowheads="1"/>
              </p:cNvSpPr>
              <p:nvPr/>
            </p:nvSpPr>
            <p:spPr bwMode="auto">
              <a:xfrm>
                <a:off x="2846" y="8858"/>
                <a:ext cx="339" cy="106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46" name="Oval 29"/>
              <p:cNvSpPr>
                <a:spLocks noChangeArrowheads="1"/>
              </p:cNvSpPr>
              <p:nvPr/>
            </p:nvSpPr>
            <p:spPr bwMode="auto">
              <a:xfrm>
                <a:off x="2891" y="8858"/>
                <a:ext cx="339" cy="1057"/>
              </a:xfrm>
              <a:prstGeom prst="ellipse">
                <a:avLst/>
              </a:prstGeom>
              <a:solidFill>
                <a:srgbClr val="FFFFFF"/>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cxnSp>
          <p:nvCxnSpPr>
            <p:cNvPr id="20" name="AutoShape 30"/>
            <p:cNvCxnSpPr>
              <a:cxnSpLocks noChangeShapeType="1"/>
            </p:cNvCxnSpPr>
            <p:nvPr/>
          </p:nvCxnSpPr>
          <p:spPr bwMode="auto">
            <a:xfrm>
              <a:off x="2154148" y="1777100"/>
              <a:ext cx="4519320"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21" name="AutoShape 31"/>
            <p:cNvCxnSpPr>
              <a:cxnSpLocks noChangeShapeType="1"/>
            </p:cNvCxnSpPr>
            <p:nvPr/>
          </p:nvCxnSpPr>
          <p:spPr bwMode="auto">
            <a:xfrm>
              <a:off x="2154148" y="2409994"/>
              <a:ext cx="4519320"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sp>
          <p:nvSpPr>
            <p:cNvPr id="22" name="Oval 32" descr="20%"/>
            <p:cNvSpPr>
              <a:spLocks noChangeArrowheads="1"/>
            </p:cNvSpPr>
            <p:nvPr/>
          </p:nvSpPr>
          <p:spPr bwMode="auto">
            <a:xfrm>
              <a:off x="6518388" y="1528763"/>
              <a:ext cx="354169" cy="1115946"/>
            </a:xfrm>
            <a:prstGeom prst="ellipse">
              <a:avLst/>
            </a:prstGeom>
            <a:pattFill prst="pct20">
              <a:fgClr>
                <a:srgbClr val="000000"/>
              </a:fgClr>
              <a:bgClr>
                <a:srgbClr val="FFFFFF"/>
              </a:bgClr>
            </a:patt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cxnSp>
          <p:nvCxnSpPr>
            <p:cNvPr id="23" name="AutoShape 33"/>
            <p:cNvCxnSpPr>
              <a:cxnSpLocks noChangeShapeType="1"/>
            </p:cNvCxnSpPr>
            <p:nvPr/>
          </p:nvCxnSpPr>
          <p:spPr bwMode="auto">
            <a:xfrm>
              <a:off x="6694425" y="1777100"/>
              <a:ext cx="364647"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24" name="AutoShape 34"/>
            <p:cNvCxnSpPr>
              <a:cxnSpLocks noChangeShapeType="1"/>
            </p:cNvCxnSpPr>
            <p:nvPr/>
          </p:nvCxnSpPr>
          <p:spPr bwMode="auto">
            <a:xfrm>
              <a:off x="6694425" y="1996098"/>
              <a:ext cx="36464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AutoShape 35"/>
            <p:cNvCxnSpPr>
              <a:cxnSpLocks noChangeShapeType="1"/>
            </p:cNvCxnSpPr>
            <p:nvPr/>
          </p:nvCxnSpPr>
          <p:spPr bwMode="auto">
            <a:xfrm>
              <a:off x="6694425" y="2203570"/>
              <a:ext cx="36464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AutoShape 36"/>
            <p:cNvCxnSpPr>
              <a:cxnSpLocks noChangeShapeType="1"/>
            </p:cNvCxnSpPr>
            <p:nvPr/>
          </p:nvCxnSpPr>
          <p:spPr bwMode="auto">
            <a:xfrm>
              <a:off x="6694425" y="2409994"/>
              <a:ext cx="364647" cy="0"/>
            </a:xfrm>
            <a:prstGeom prst="straightConnector1">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27" name="AutoShape 37"/>
            <p:cNvCxnSpPr>
              <a:cxnSpLocks noChangeShapeType="1"/>
            </p:cNvCxnSpPr>
            <p:nvPr/>
          </p:nvCxnSpPr>
          <p:spPr bwMode="auto">
            <a:xfrm>
              <a:off x="2154148" y="1528763"/>
              <a:ext cx="451932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AutoShape 38"/>
            <p:cNvCxnSpPr>
              <a:cxnSpLocks noChangeShapeType="1"/>
            </p:cNvCxnSpPr>
            <p:nvPr/>
          </p:nvCxnSpPr>
          <p:spPr bwMode="auto">
            <a:xfrm>
              <a:off x="2154148" y="2644709"/>
              <a:ext cx="454027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 name="Rectangle 39"/>
            <p:cNvSpPr>
              <a:spLocks noChangeArrowheads="1"/>
            </p:cNvSpPr>
            <p:nvPr/>
          </p:nvSpPr>
          <p:spPr bwMode="auto">
            <a:xfrm>
              <a:off x="4018250" y="1657257"/>
              <a:ext cx="748155" cy="864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nvGrpSpPr>
            <p:cNvPr id="30" name="Group 40"/>
            <p:cNvGrpSpPr>
              <a:grpSpLocks/>
            </p:cNvGrpSpPr>
            <p:nvPr/>
          </p:nvGrpSpPr>
          <p:grpSpPr bwMode="auto">
            <a:xfrm>
              <a:off x="2154148" y="1990859"/>
              <a:ext cx="329021" cy="221094"/>
              <a:chOff x="3818" y="2536"/>
              <a:chExt cx="314" cy="211"/>
            </a:xfrm>
          </p:grpSpPr>
          <p:cxnSp>
            <p:nvCxnSpPr>
              <p:cNvPr id="43" name="AutoShape 41"/>
              <p:cNvCxnSpPr>
                <a:cxnSpLocks noChangeShapeType="1"/>
              </p:cNvCxnSpPr>
              <p:nvPr/>
            </p:nvCxnSpPr>
            <p:spPr bwMode="auto">
              <a:xfrm>
                <a:off x="3818" y="2536"/>
                <a:ext cx="31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AutoShape 42"/>
              <p:cNvCxnSpPr>
                <a:cxnSpLocks noChangeShapeType="1"/>
              </p:cNvCxnSpPr>
              <p:nvPr/>
            </p:nvCxnSpPr>
            <p:spPr bwMode="auto">
              <a:xfrm>
                <a:off x="3818" y="2747"/>
                <a:ext cx="314"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31" name="Text Box 22"/>
            <p:cNvSpPr txBox="1">
              <a:spLocks noChangeArrowheads="1"/>
            </p:cNvSpPr>
            <p:nvPr/>
          </p:nvSpPr>
          <p:spPr bwMode="auto">
            <a:xfrm>
              <a:off x="614876" y="1516103"/>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effectLst/>
                  <a:latin typeface="Times New Roman" pitchFamily="18" charset="0"/>
                  <a:ea typeface="宋体" pitchFamily="2" charset="-122"/>
                  <a:cs typeface="宋体" pitchFamily="2" charset="-122"/>
                </a:rPr>
                <a:t>V</a:t>
              </a:r>
              <a:r>
                <a:rPr kumimoji="0" lang="zh-CN" altLang="zh-CN" sz="2000" b="0" i="0" u="none" strike="noStrike" cap="none" normalizeH="0" baseline="-25000" dirty="0" smtClean="0">
                  <a:ln>
                    <a:noFill/>
                  </a:ln>
                  <a:effectLst/>
                  <a:latin typeface="Times New Roman" pitchFamily="18" charset="0"/>
                  <a:ea typeface="宋体" pitchFamily="2" charset="-122"/>
                  <a:cs typeface="宋体" pitchFamily="2" charset="-122"/>
                </a:rPr>
                <a:t>BUS</a:t>
              </a:r>
              <a:endParaRPr kumimoji="0" lang="zh-CN" altLang="zh-CN" sz="2000" b="0" i="0" u="none" strike="noStrike" cap="none" normalizeH="0" baseline="0" dirty="0" smtClean="0">
                <a:ln>
                  <a:noFill/>
                </a:ln>
                <a:effectLst/>
                <a:latin typeface="Arial" pitchFamily="34" charset="0"/>
                <a:ea typeface="宋体" pitchFamily="2" charset="-122"/>
                <a:cs typeface="宋体" pitchFamily="2" charset="-122"/>
              </a:endParaRPr>
            </a:p>
          </p:txBody>
        </p:sp>
        <p:sp>
          <p:nvSpPr>
            <p:cNvPr id="32" name="Text Box 22"/>
            <p:cNvSpPr txBox="1">
              <a:spLocks noChangeArrowheads="1"/>
            </p:cNvSpPr>
            <p:nvPr/>
          </p:nvSpPr>
          <p:spPr bwMode="auto">
            <a:xfrm>
              <a:off x="614876" y="1782863"/>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Times New Roman" pitchFamily="18" charset="0"/>
                  <a:ea typeface="宋体" pitchFamily="2" charset="-122"/>
                  <a:cs typeface="宋体" pitchFamily="2" charset="-122"/>
                </a:rPr>
                <a:t>D</a:t>
              </a: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3" name="Text Box 22"/>
            <p:cNvSpPr txBox="1">
              <a:spLocks noChangeArrowheads="1"/>
            </p:cNvSpPr>
            <p:nvPr/>
          </p:nvSpPr>
          <p:spPr bwMode="auto">
            <a:xfrm>
              <a:off x="614876" y="1995050"/>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Times New Roman" pitchFamily="18" charset="0"/>
                  <a:ea typeface="宋体" pitchFamily="2" charset="-122"/>
                  <a:cs typeface="宋体" pitchFamily="2" charset="-122"/>
                </a:rPr>
                <a:t>D</a:t>
              </a: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4" name="Text Box 22"/>
            <p:cNvSpPr txBox="1">
              <a:spLocks noChangeArrowheads="1"/>
            </p:cNvSpPr>
            <p:nvPr/>
          </p:nvSpPr>
          <p:spPr bwMode="auto">
            <a:xfrm>
              <a:off x="614876" y="2201997"/>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GND</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5" name="Text Box 22"/>
            <p:cNvSpPr txBox="1">
              <a:spLocks noChangeArrowheads="1"/>
            </p:cNvSpPr>
            <p:nvPr/>
          </p:nvSpPr>
          <p:spPr bwMode="auto">
            <a:xfrm>
              <a:off x="7045975" y="1549720"/>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Times New Roman" pitchFamily="18" charset="0"/>
                  <a:ea typeface="宋体" pitchFamily="2" charset="-122"/>
                  <a:cs typeface="宋体" pitchFamily="2" charset="-122"/>
                </a:rPr>
                <a:t>V</a:t>
              </a:r>
              <a:r>
                <a:rPr kumimoji="0" lang="zh-CN" altLang="zh-CN" sz="2000" b="0" i="0" u="none" strike="noStrike" cap="none" normalizeH="0" baseline="-25000" smtClean="0">
                  <a:ln>
                    <a:noFill/>
                  </a:ln>
                  <a:effectLst/>
                  <a:latin typeface="Times New Roman" pitchFamily="18" charset="0"/>
                  <a:ea typeface="宋体" pitchFamily="2" charset="-122"/>
                  <a:cs typeface="宋体" pitchFamily="2" charset="-122"/>
                </a:rPr>
                <a:t>BUS</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6" name="Text Box 22"/>
            <p:cNvSpPr txBox="1">
              <a:spLocks noChangeArrowheads="1"/>
            </p:cNvSpPr>
            <p:nvPr/>
          </p:nvSpPr>
          <p:spPr bwMode="auto">
            <a:xfrm>
              <a:off x="7045975" y="1997669"/>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Times New Roman" pitchFamily="18" charset="0"/>
                  <a:ea typeface="宋体" pitchFamily="2" charset="-122"/>
                  <a:cs typeface="宋体" pitchFamily="2" charset="-122"/>
                </a:rPr>
                <a:t>D</a:t>
              </a: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7" name="Text Box 22"/>
            <p:cNvSpPr txBox="1">
              <a:spLocks noChangeArrowheads="1"/>
            </p:cNvSpPr>
            <p:nvPr/>
          </p:nvSpPr>
          <p:spPr bwMode="auto">
            <a:xfrm>
              <a:off x="7045975" y="1785483"/>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Times New Roman" pitchFamily="18" charset="0"/>
                  <a:ea typeface="宋体" pitchFamily="2" charset="-122"/>
                  <a:cs typeface="宋体" pitchFamily="2" charset="-122"/>
                </a:rPr>
                <a:t>D</a:t>
              </a: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8" name="Text Box 22"/>
            <p:cNvSpPr txBox="1">
              <a:spLocks noChangeArrowheads="1"/>
            </p:cNvSpPr>
            <p:nvPr/>
          </p:nvSpPr>
          <p:spPr bwMode="auto">
            <a:xfrm>
              <a:off x="7045975" y="2204618"/>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宋体" pitchFamily="2" charset="-122"/>
                  <a:ea typeface="宋体" pitchFamily="2" charset="-122"/>
                  <a:cs typeface="宋体" pitchFamily="2" charset="-122"/>
                </a:rPr>
                <a:t>GND</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39" name="Text Box 22"/>
            <p:cNvSpPr txBox="1">
              <a:spLocks noChangeArrowheads="1"/>
            </p:cNvSpPr>
            <p:nvPr/>
          </p:nvSpPr>
          <p:spPr bwMode="auto">
            <a:xfrm>
              <a:off x="3829116" y="1521782"/>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Arial"/>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40" name="Text Box 22"/>
            <p:cNvSpPr txBox="1">
              <a:spLocks noChangeArrowheads="1"/>
            </p:cNvSpPr>
            <p:nvPr/>
          </p:nvSpPr>
          <p:spPr bwMode="auto">
            <a:xfrm>
              <a:off x="3829116" y="1747067"/>
              <a:ext cx="1126425" cy="57893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Arial"/>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41" name="Text Box 22"/>
            <p:cNvSpPr txBox="1">
              <a:spLocks noChangeArrowheads="1"/>
            </p:cNvSpPr>
            <p:nvPr/>
          </p:nvSpPr>
          <p:spPr bwMode="auto">
            <a:xfrm>
              <a:off x="3836974" y="2142626"/>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Arial"/>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sp>
          <p:nvSpPr>
            <p:cNvPr id="42" name="Text Box 22"/>
            <p:cNvSpPr txBox="1">
              <a:spLocks noChangeArrowheads="1"/>
            </p:cNvSpPr>
            <p:nvPr/>
          </p:nvSpPr>
          <p:spPr bwMode="auto">
            <a:xfrm>
              <a:off x="3836974" y="1940916"/>
              <a:ext cx="1126425" cy="57631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effectLst/>
                  <a:latin typeface="Arial"/>
                  <a:ea typeface="宋体" pitchFamily="2" charset="-122"/>
                  <a:cs typeface="宋体" pitchFamily="2" charset="-122"/>
                </a:rPr>
                <a:t>…</a:t>
              </a:r>
              <a:endParaRPr kumimoji="0" lang="zh-CN" altLang="zh-CN" sz="2000" b="0" i="0" u="none" strike="noStrike" cap="none" normalizeH="0" baseline="0" smtClean="0">
                <a:ln>
                  <a:noFill/>
                </a:ln>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97978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25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10.4.2  USB</a:t>
            </a:r>
            <a:r>
              <a:rPr lang="zh-CN" altLang="zh-CN" dirty="0"/>
              <a:t>系统的组成及原理</a:t>
            </a:r>
            <a:endParaRPr lang="zh-CN" altLang="en-US" dirty="0"/>
          </a:p>
        </p:txBody>
      </p:sp>
      <p:sp>
        <p:nvSpPr>
          <p:cNvPr id="4" name="标题 1"/>
          <p:cNvSpPr txBox="1">
            <a:spLocks/>
          </p:cNvSpPr>
          <p:nvPr/>
        </p:nvSpPr>
        <p:spPr>
          <a:xfrm>
            <a:off x="540000" y="1196752"/>
            <a:ext cx="3650358"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3</a:t>
            </a:r>
            <a:r>
              <a:rPr lang="zh-CN" altLang="zh-CN" dirty="0" smtClean="0"/>
              <a:t>．</a:t>
            </a:r>
            <a:r>
              <a:rPr lang="en-US" altLang="zh-CN" dirty="0" smtClean="0"/>
              <a:t>USB</a:t>
            </a:r>
            <a:r>
              <a:rPr lang="zh-CN" altLang="zh-CN" dirty="0"/>
              <a:t>的拓扑结构</a:t>
            </a:r>
            <a:endParaRPr lang="zh-CN" altLang="en-US" dirty="0"/>
          </a:p>
        </p:txBody>
      </p:sp>
      <p:grpSp>
        <p:nvGrpSpPr>
          <p:cNvPr id="92" name="组合 91"/>
          <p:cNvGrpSpPr/>
          <p:nvPr/>
        </p:nvGrpSpPr>
        <p:grpSpPr>
          <a:xfrm>
            <a:off x="528443" y="2060848"/>
            <a:ext cx="8087115" cy="4032000"/>
            <a:chOff x="528443" y="2060848"/>
            <a:chExt cx="8087115" cy="4032000"/>
          </a:xfrm>
        </p:grpSpPr>
        <p:sp>
          <p:nvSpPr>
            <p:cNvPr id="91" name="矩形 90"/>
            <p:cNvSpPr/>
            <p:nvPr/>
          </p:nvSpPr>
          <p:spPr>
            <a:xfrm>
              <a:off x="540001" y="2060848"/>
              <a:ext cx="8072704" cy="4032000"/>
            </a:xfrm>
            <a:prstGeom prst="rect">
              <a:avLst/>
            </a:prstGeom>
            <a:solidFill>
              <a:schemeClr val="bg1">
                <a:lumMod val="85000"/>
                <a:alpha val="50196"/>
              </a:schemeClr>
            </a:solidFill>
            <a:ln>
              <a:solidFill>
                <a:srgbClr val="CC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528443" y="2132857"/>
              <a:ext cx="8087115" cy="3816423"/>
              <a:chOff x="1530350" y="1084263"/>
              <a:chExt cx="4498975" cy="1882775"/>
            </a:xfrm>
          </p:grpSpPr>
          <p:sp>
            <p:nvSpPr>
              <p:cNvPr id="58" name="Text Box 22"/>
              <p:cNvSpPr txBox="1">
                <a:spLocks noChangeArrowheads="1"/>
              </p:cNvSpPr>
              <p:nvPr/>
            </p:nvSpPr>
            <p:spPr bwMode="auto">
              <a:xfrm>
                <a:off x="3235325" y="1084263"/>
                <a:ext cx="1038225"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主机</a:t>
                </a:r>
              </a:p>
            </p:txBody>
          </p:sp>
          <p:sp>
            <p:nvSpPr>
              <p:cNvPr id="59" name="Text Box 22"/>
              <p:cNvSpPr txBox="1">
                <a:spLocks noChangeArrowheads="1"/>
              </p:cNvSpPr>
              <p:nvPr/>
            </p:nvSpPr>
            <p:spPr bwMode="auto">
              <a:xfrm>
                <a:off x="3132138" y="1281113"/>
                <a:ext cx="1252537" cy="3000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根集线器</a:t>
                </a:r>
              </a:p>
            </p:txBody>
          </p:sp>
          <p:sp>
            <p:nvSpPr>
              <p:cNvPr id="60" name="Text Box 22"/>
              <p:cNvSpPr txBox="1">
                <a:spLocks noChangeArrowheads="1"/>
              </p:cNvSpPr>
              <p:nvPr/>
            </p:nvSpPr>
            <p:spPr bwMode="auto">
              <a:xfrm>
                <a:off x="2344738" y="1622425"/>
                <a:ext cx="1252537"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1</a:t>
                </a:r>
              </a:p>
            </p:txBody>
          </p:sp>
          <p:sp>
            <p:nvSpPr>
              <p:cNvPr id="61" name="Text Box 22"/>
              <p:cNvSpPr txBox="1">
                <a:spLocks noChangeArrowheads="1"/>
              </p:cNvSpPr>
              <p:nvPr/>
            </p:nvSpPr>
            <p:spPr bwMode="auto">
              <a:xfrm>
                <a:off x="3937000" y="1622425"/>
                <a:ext cx="1252538"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集线器</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1</a:t>
                </a:r>
              </a:p>
            </p:txBody>
          </p:sp>
          <p:sp>
            <p:nvSpPr>
              <p:cNvPr id="62" name="Text Box 22"/>
              <p:cNvSpPr txBox="1">
                <a:spLocks noChangeArrowheads="1"/>
              </p:cNvSpPr>
              <p:nvPr/>
            </p:nvSpPr>
            <p:spPr bwMode="auto">
              <a:xfrm>
                <a:off x="3132138" y="1970088"/>
                <a:ext cx="1252537" cy="3000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集线器</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2</a:t>
                </a:r>
              </a:p>
            </p:txBody>
          </p:sp>
          <p:sp>
            <p:nvSpPr>
              <p:cNvPr id="63" name="Text Box 22"/>
              <p:cNvSpPr txBox="1">
                <a:spLocks noChangeArrowheads="1"/>
              </p:cNvSpPr>
              <p:nvPr/>
            </p:nvSpPr>
            <p:spPr bwMode="auto">
              <a:xfrm>
                <a:off x="4776788" y="1970088"/>
                <a:ext cx="1252537" cy="3000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2</a:t>
                </a:r>
              </a:p>
            </p:txBody>
          </p:sp>
          <p:sp>
            <p:nvSpPr>
              <p:cNvPr id="65" name="Text Box 22"/>
              <p:cNvSpPr txBox="1">
                <a:spLocks noChangeArrowheads="1"/>
              </p:cNvSpPr>
              <p:nvPr/>
            </p:nvSpPr>
            <p:spPr bwMode="auto">
              <a:xfrm>
                <a:off x="2347913" y="2314575"/>
                <a:ext cx="1252537"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集线器</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3</a:t>
                </a:r>
              </a:p>
            </p:txBody>
          </p:sp>
          <p:sp>
            <p:nvSpPr>
              <p:cNvPr id="66" name="Text Box 22"/>
              <p:cNvSpPr txBox="1">
                <a:spLocks noChangeArrowheads="1"/>
              </p:cNvSpPr>
              <p:nvPr/>
            </p:nvSpPr>
            <p:spPr bwMode="auto">
              <a:xfrm>
                <a:off x="3927475" y="2314575"/>
                <a:ext cx="1252538"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集线器</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4</a:t>
                </a:r>
              </a:p>
            </p:txBody>
          </p:sp>
          <p:sp>
            <p:nvSpPr>
              <p:cNvPr id="67" name="Text Box 22"/>
              <p:cNvSpPr txBox="1">
                <a:spLocks noChangeArrowheads="1"/>
              </p:cNvSpPr>
              <p:nvPr/>
            </p:nvSpPr>
            <p:spPr bwMode="auto">
              <a:xfrm>
                <a:off x="1530350" y="2662238"/>
                <a:ext cx="1254125" cy="30003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3</a:t>
                </a:r>
              </a:p>
            </p:txBody>
          </p:sp>
          <p:sp>
            <p:nvSpPr>
              <p:cNvPr id="68" name="Text Box 22"/>
              <p:cNvSpPr txBox="1">
                <a:spLocks noChangeArrowheads="1"/>
              </p:cNvSpPr>
              <p:nvPr/>
            </p:nvSpPr>
            <p:spPr bwMode="auto">
              <a:xfrm>
                <a:off x="3135313" y="2667000"/>
                <a:ext cx="1252537"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4</a:t>
                </a:r>
              </a:p>
            </p:txBody>
          </p:sp>
          <p:sp>
            <p:nvSpPr>
              <p:cNvPr id="69" name="Text Box 22"/>
              <p:cNvSpPr txBox="1">
                <a:spLocks noChangeArrowheads="1"/>
              </p:cNvSpPr>
              <p:nvPr/>
            </p:nvSpPr>
            <p:spPr bwMode="auto">
              <a:xfrm>
                <a:off x="4775200" y="2668588"/>
                <a:ext cx="1252538" cy="2984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108000" rIns="3600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USB</a:t>
                </a:r>
                <a:r>
                  <a:rPr kumimoji="0" 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设备</a:t>
                </a:r>
                <a:r>
                  <a:rPr kumimoji="0" lang="zh-CN" altLang="zh-CN" sz="2000" b="0" i="0" u="none" strike="noStrike" cap="none" normalizeH="0" baseline="0" smtClean="0">
                    <a:ln>
                      <a:noFill/>
                    </a:ln>
                    <a:solidFill>
                      <a:srgbClr val="002060"/>
                    </a:solidFill>
                    <a:effectLst/>
                    <a:latin typeface="Times New Roman" pitchFamily="18" charset="0"/>
                    <a:ea typeface="宋体" pitchFamily="2" charset="-122"/>
                    <a:cs typeface="Times New Roman" pitchFamily="18" charset="0"/>
                  </a:rPr>
                  <a:t>5</a:t>
                </a:r>
              </a:p>
            </p:txBody>
          </p:sp>
          <p:sp>
            <p:nvSpPr>
              <p:cNvPr id="70" name="流程图: 可选过程 43"/>
              <p:cNvSpPr>
                <a:spLocks/>
              </p:cNvSpPr>
              <p:nvPr/>
            </p:nvSpPr>
            <p:spPr bwMode="auto">
              <a:xfrm>
                <a:off x="3273425" y="1306513"/>
                <a:ext cx="958850" cy="198437"/>
              </a:xfrm>
              <a:custGeom>
                <a:avLst/>
                <a:gdLst>
                  <a:gd name="T0" fmla="*/ 68 w 904814"/>
                  <a:gd name="T1" fmla="*/ 19804 h 277588"/>
                  <a:gd name="T2" fmla="*/ 23078 w 904814"/>
                  <a:gd name="T3" fmla="*/ 729 h 277588"/>
                  <a:gd name="T4" fmla="*/ 883585 w 904814"/>
                  <a:gd name="T5" fmla="*/ 729 h 277588"/>
                  <a:gd name="T6" fmla="*/ 904723 w 904814"/>
                  <a:gd name="T7" fmla="*/ 19908 h 277588"/>
                  <a:gd name="T8" fmla="*/ 902740 w 904814"/>
                  <a:gd name="T9" fmla="*/ 196217 h 277588"/>
                  <a:gd name="T10" fmla="*/ 795614 w 904814"/>
                  <a:gd name="T11" fmla="*/ 278109 h 277588"/>
                  <a:gd name="T12" fmla="*/ 107341 w 904814"/>
                  <a:gd name="T13" fmla="*/ 278109 h 277588"/>
                  <a:gd name="T14" fmla="*/ 3 w 904814"/>
                  <a:gd name="T15" fmla="*/ 195552 h 277588"/>
                  <a:gd name="T16" fmla="*/ 68 w 904814"/>
                  <a:gd name="T17" fmla="*/ 19804 h 2775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4814" h="277588">
                    <a:moveTo>
                      <a:pt x="68" y="19767"/>
                    </a:moveTo>
                    <a:cubicBezTo>
                      <a:pt x="68" y="-5717"/>
                      <a:pt x="-2411" y="728"/>
                      <a:pt x="23073" y="728"/>
                    </a:cubicBezTo>
                    <a:lnTo>
                      <a:pt x="883399" y="728"/>
                    </a:lnTo>
                    <a:cubicBezTo>
                      <a:pt x="908883" y="728"/>
                      <a:pt x="904533" y="-5613"/>
                      <a:pt x="904533" y="19871"/>
                    </a:cubicBezTo>
                    <a:cubicBezTo>
                      <a:pt x="904300" y="79564"/>
                      <a:pt x="902783" y="136156"/>
                      <a:pt x="902550" y="195849"/>
                    </a:cubicBezTo>
                    <a:cubicBezTo>
                      <a:pt x="902550" y="221333"/>
                      <a:pt x="820931" y="277588"/>
                      <a:pt x="795447" y="277588"/>
                    </a:cubicBezTo>
                    <a:lnTo>
                      <a:pt x="107318" y="277588"/>
                    </a:lnTo>
                    <a:cubicBezTo>
                      <a:pt x="81834" y="277588"/>
                      <a:pt x="3" y="220670"/>
                      <a:pt x="3" y="195186"/>
                    </a:cubicBezTo>
                    <a:cubicBezTo>
                      <a:pt x="-23" y="123360"/>
                      <a:pt x="94" y="91593"/>
                      <a:pt x="68" y="19767"/>
                    </a:cubicBezTo>
                    <a:close/>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71" name="流程图: 可选过程 43"/>
              <p:cNvSpPr>
                <a:spLocks/>
              </p:cNvSpPr>
              <p:nvPr/>
            </p:nvSpPr>
            <p:spPr bwMode="auto">
              <a:xfrm>
                <a:off x="4070350" y="2341563"/>
                <a:ext cx="955675" cy="198437"/>
              </a:xfrm>
              <a:custGeom>
                <a:avLst/>
                <a:gdLst>
                  <a:gd name="T0" fmla="*/ 0 w 902335"/>
                  <a:gd name="T1" fmla="*/ 69522 h 276860"/>
                  <a:gd name="T2" fmla="*/ 103315 w 902335"/>
                  <a:gd name="T3" fmla="*/ 0 h 276860"/>
                  <a:gd name="T4" fmla="*/ 795399 w 902335"/>
                  <a:gd name="T5" fmla="*/ 0 h 276860"/>
                  <a:gd name="T6" fmla="*/ 902525 w 902335"/>
                  <a:gd name="T7" fmla="*/ 73339 h 276860"/>
                  <a:gd name="T8" fmla="*/ 902525 w 902335"/>
                  <a:gd name="T9" fmla="*/ 195487 h 276860"/>
                  <a:gd name="T10" fmla="*/ 795399 w 902335"/>
                  <a:gd name="T11" fmla="*/ 277380 h 276860"/>
                  <a:gd name="T12" fmla="*/ 107126 w 902335"/>
                  <a:gd name="T13" fmla="*/ 277380 h 276860"/>
                  <a:gd name="T14" fmla="*/ 0 w 902335"/>
                  <a:gd name="T15" fmla="*/ 215882 h 276860"/>
                  <a:gd name="T16" fmla="*/ 0 w 902335"/>
                  <a:gd name="T17" fmla="*/ 69522 h 276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2335" h="276860">
                    <a:moveTo>
                      <a:pt x="0" y="69392"/>
                    </a:moveTo>
                    <a:cubicBezTo>
                      <a:pt x="0" y="43908"/>
                      <a:pt x="77809" y="0"/>
                      <a:pt x="103293" y="0"/>
                    </a:cubicBezTo>
                    <a:lnTo>
                      <a:pt x="795232" y="0"/>
                    </a:lnTo>
                    <a:cubicBezTo>
                      <a:pt x="820716" y="0"/>
                      <a:pt x="902335" y="47718"/>
                      <a:pt x="902335" y="73202"/>
                    </a:cubicBezTo>
                    <a:lnTo>
                      <a:pt x="902335" y="195121"/>
                    </a:lnTo>
                    <a:cubicBezTo>
                      <a:pt x="902335" y="220605"/>
                      <a:pt x="820716" y="276860"/>
                      <a:pt x="795232" y="276860"/>
                    </a:cubicBezTo>
                    <a:lnTo>
                      <a:pt x="107103" y="276860"/>
                    </a:lnTo>
                    <a:cubicBezTo>
                      <a:pt x="81619" y="276860"/>
                      <a:pt x="0" y="240961"/>
                      <a:pt x="0" y="215477"/>
                    </a:cubicBezTo>
                    <a:lnTo>
                      <a:pt x="0" y="69392"/>
                    </a:lnTo>
                    <a:close/>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72" name="流程图: 可选过程 43"/>
              <p:cNvSpPr>
                <a:spLocks/>
              </p:cNvSpPr>
              <p:nvPr/>
            </p:nvSpPr>
            <p:spPr bwMode="auto">
              <a:xfrm>
                <a:off x="4084638" y="1649413"/>
                <a:ext cx="957262" cy="198437"/>
              </a:xfrm>
              <a:custGeom>
                <a:avLst/>
                <a:gdLst>
                  <a:gd name="T0" fmla="*/ 0 w 902335"/>
                  <a:gd name="T1" fmla="*/ 69522 h 276860"/>
                  <a:gd name="T2" fmla="*/ 103315 w 902335"/>
                  <a:gd name="T3" fmla="*/ 0 h 276860"/>
                  <a:gd name="T4" fmla="*/ 795399 w 902335"/>
                  <a:gd name="T5" fmla="*/ 0 h 276860"/>
                  <a:gd name="T6" fmla="*/ 902525 w 902335"/>
                  <a:gd name="T7" fmla="*/ 73339 h 276860"/>
                  <a:gd name="T8" fmla="*/ 902525 w 902335"/>
                  <a:gd name="T9" fmla="*/ 195487 h 276860"/>
                  <a:gd name="T10" fmla="*/ 795399 w 902335"/>
                  <a:gd name="T11" fmla="*/ 277380 h 276860"/>
                  <a:gd name="T12" fmla="*/ 107126 w 902335"/>
                  <a:gd name="T13" fmla="*/ 277380 h 276860"/>
                  <a:gd name="T14" fmla="*/ 0 w 902335"/>
                  <a:gd name="T15" fmla="*/ 215882 h 276860"/>
                  <a:gd name="T16" fmla="*/ 0 w 902335"/>
                  <a:gd name="T17" fmla="*/ 69522 h 276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2335" h="276860">
                    <a:moveTo>
                      <a:pt x="0" y="69392"/>
                    </a:moveTo>
                    <a:cubicBezTo>
                      <a:pt x="0" y="43908"/>
                      <a:pt x="77809" y="0"/>
                      <a:pt x="103293" y="0"/>
                    </a:cubicBezTo>
                    <a:lnTo>
                      <a:pt x="795232" y="0"/>
                    </a:lnTo>
                    <a:cubicBezTo>
                      <a:pt x="820716" y="0"/>
                      <a:pt x="902335" y="47718"/>
                      <a:pt x="902335" y="73202"/>
                    </a:cubicBezTo>
                    <a:lnTo>
                      <a:pt x="902335" y="195121"/>
                    </a:lnTo>
                    <a:cubicBezTo>
                      <a:pt x="902335" y="220605"/>
                      <a:pt x="820716" y="276860"/>
                      <a:pt x="795232" y="276860"/>
                    </a:cubicBezTo>
                    <a:lnTo>
                      <a:pt x="107103" y="276860"/>
                    </a:lnTo>
                    <a:cubicBezTo>
                      <a:pt x="81619" y="276860"/>
                      <a:pt x="0" y="240961"/>
                      <a:pt x="0" y="215477"/>
                    </a:cubicBezTo>
                    <a:lnTo>
                      <a:pt x="0" y="69392"/>
                    </a:lnTo>
                    <a:close/>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73" name="流程图: 可选过程 43"/>
              <p:cNvSpPr>
                <a:spLocks/>
              </p:cNvSpPr>
              <p:nvPr/>
            </p:nvSpPr>
            <p:spPr bwMode="auto">
              <a:xfrm>
                <a:off x="3275013" y="2000250"/>
                <a:ext cx="957262" cy="198438"/>
              </a:xfrm>
              <a:custGeom>
                <a:avLst/>
                <a:gdLst>
                  <a:gd name="T0" fmla="*/ 0 w 902335"/>
                  <a:gd name="T1" fmla="*/ 69522 h 276860"/>
                  <a:gd name="T2" fmla="*/ 103315 w 902335"/>
                  <a:gd name="T3" fmla="*/ 0 h 276860"/>
                  <a:gd name="T4" fmla="*/ 795399 w 902335"/>
                  <a:gd name="T5" fmla="*/ 0 h 276860"/>
                  <a:gd name="T6" fmla="*/ 902525 w 902335"/>
                  <a:gd name="T7" fmla="*/ 73339 h 276860"/>
                  <a:gd name="T8" fmla="*/ 902525 w 902335"/>
                  <a:gd name="T9" fmla="*/ 195487 h 276860"/>
                  <a:gd name="T10" fmla="*/ 795399 w 902335"/>
                  <a:gd name="T11" fmla="*/ 277380 h 276860"/>
                  <a:gd name="T12" fmla="*/ 107126 w 902335"/>
                  <a:gd name="T13" fmla="*/ 277380 h 276860"/>
                  <a:gd name="T14" fmla="*/ 0 w 902335"/>
                  <a:gd name="T15" fmla="*/ 215882 h 276860"/>
                  <a:gd name="T16" fmla="*/ 0 w 902335"/>
                  <a:gd name="T17" fmla="*/ 69522 h 276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2335" h="276860">
                    <a:moveTo>
                      <a:pt x="0" y="69392"/>
                    </a:moveTo>
                    <a:cubicBezTo>
                      <a:pt x="0" y="43908"/>
                      <a:pt x="77809" y="0"/>
                      <a:pt x="103293" y="0"/>
                    </a:cubicBezTo>
                    <a:lnTo>
                      <a:pt x="795232" y="0"/>
                    </a:lnTo>
                    <a:cubicBezTo>
                      <a:pt x="820716" y="0"/>
                      <a:pt x="902335" y="47718"/>
                      <a:pt x="902335" y="73202"/>
                    </a:cubicBezTo>
                    <a:lnTo>
                      <a:pt x="902335" y="195121"/>
                    </a:lnTo>
                    <a:cubicBezTo>
                      <a:pt x="902335" y="220605"/>
                      <a:pt x="820716" y="276860"/>
                      <a:pt x="795232" y="276860"/>
                    </a:cubicBezTo>
                    <a:lnTo>
                      <a:pt x="107103" y="276860"/>
                    </a:lnTo>
                    <a:cubicBezTo>
                      <a:pt x="81619" y="276860"/>
                      <a:pt x="0" y="240961"/>
                      <a:pt x="0" y="215477"/>
                    </a:cubicBezTo>
                    <a:lnTo>
                      <a:pt x="0" y="69392"/>
                    </a:lnTo>
                    <a:close/>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cxnSp>
            <p:nvCxnSpPr>
              <p:cNvPr id="74" name="AutoShape 7"/>
              <p:cNvCxnSpPr>
                <a:cxnSpLocks noChangeShapeType="1"/>
              </p:cNvCxnSpPr>
              <p:nvPr/>
            </p:nvCxnSpPr>
            <p:spPr bwMode="auto">
              <a:xfrm flipH="1">
                <a:off x="2960688" y="1504950"/>
                <a:ext cx="719137"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5" name="AutoShape 8"/>
              <p:cNvCxnSpPr>
                <a:cxnSpLocks noChangeShapeType="1"/>
              </p:cNvCxnSpPr>
              <p:nvPr/>
            </p:nvCxnSpPr>
            <p:spPr bwMode="auto">
              <a:xfrm flipH="1" flipV="1">
                <a:off x="3821113" y="1504950"/>
                <a:ext cx="731837"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AutoShape 36"/>
              <p:cNvCxnSpPr>
                <a:cxnSpLocks noChangeShapeType="1"/>
              </p:cNvCxnSpPr>
              <p:nvPr/>
            </p:nvCxnSpPr>
            <p:spPr bwMode="auto">
              <a:xfrm flipH="1" flipV="1">
                <a:off x="4660900" y="1847850"/>
                <a:ext cx="730250"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7" name="AutoShape 37"/>
              <p:cNvCxnSpPr>
                <a:cxnSpLocks noChangeShapeType="1"/>
              </p:cNvCxnSpPr>
              <p:nvPr/>
            </p:nvCxnSpPr>
            <p:spPr bwMode="auto">
              <a:xfrm flipH="1">
                <a:off x="2960688" y="1504950"/>
                <a:ext cx="719137"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8" name="AutoShape 38"/>
              <p:cNvCxnSpPr>
                <a:cxnSpLocks noChangeShapeType="1"/>
              </p:cNvCxnSpPr>
              <p:nvPr/>
            </p:nvCxnSpPr>
            <p:spPr bwMode="auto">
              <a:xfrm flipH="1">
                <a:off x="3760788" y="1854200"/>
                <a:ext cx="719137"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9" name="AutoShape 39"/>
              <p:cNvCxnSpPr>
                <a:cxnSpLocks noChangeShapeType="1"/>
              </p:cNvCxnSpPr>
              <p:nvPr/>
            </p:nvCxnSpPr>
            <p:spPr bwMode="auto">
              <a:xfrm flipH="1" flipV="1">
                <a:off x="3813175" y="2197100"/>
                <a:ext cx="731838"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0" name="AutoShape 40"/>
              <p:cNvCxnSpPr>
                <a:cxnSpLocks noChangeShapeType="1"/>
              </p:cNvCxnSpPr>
              <p:nvPr/>
            </p:nvCxnSpPr>
            <p:spPr bwMode="auto">
              <a:xfrm flipH="1">
                <a:off x="2952750" y="2197100"/>
                <a:ext cx="719138"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1" name="AutoShape 41"/>
              <p:cNvCxnSpPr>
                <a:cxnSpLocks noChangeShapeType="1"/>
              </p:cNvCxnSpPr>
              <p:nvPr/>
            </p:nvCxnSpPr>
            <p:spPr bwMode="auto">
              <a:xfrm flipH="1" flipV="1">
                <a:off x="4614863" y="2543175"/>
                <a:ext cx="730250"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2" name="AutoShape 42"/>
              <p:cNvCxnSpPr>
                <a:cxnSpLocks noChangeShapeType="1"/>
              </p:cNvCxnSpPr>
              <p:nvPr/>
            </p:nvCxnSpPr>
            <p:spPr bwMode="auto">
              <a:xfrm flipH="1">
                <a:off x="3752850" y="2543175"/>
                <a:ext cx="719138"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AutoShape 43"/>
              <p:cNvCxnSpPr>
                <a:cxnSpLocks noChangeShapeType="1"/>
              </p:cNvCxnSpPr>
              <p:nvPr/>
            </p:nvCxnSpPr>
            <p:spPr bwMode="auto">
              <a:xfrm flipH="1">
                <a:off x="2174875" y="2540000"/>
                <a:ext cx="717550" cy="1444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4" name="流程图: 可选过程 43"/>
              <p:cNvSpPr>
                <a:spLocks/>
              </p:cNvSpPr>
              <p:nvPr/>
            </p:nvSpPr>
            <p:spPr bwMode="auto">
              <a:xfrm>
                <a:off x="2493963" y="2339975"/>
                <a:ext cx="955675" cy="200025"/>
              </a:xfrm>
              <a:custGeom>
                <a:avLst/>
                <a:gdLst>
                  <a:gd name="T0" fmla="*/ 0 w 902335"/>
                  <a:gd name="T1" fmla="*/ 69522 h 276860"/>
                  <a:gd name="T2" fmla="*/ 103315 w 902335"/>
                  <a:gd name="T3" fmla="*/ 0 h 276860"/>
                  <a:gd name="T4" fmla="*/ 795399 w 902335"/>
                  <a:gd name="T5" fmla="*/ 0 h 276860"/>
                  <a:gd name="T6" fmla="*/ 902525 w 902335"/>
                  <a:gd name="T7" fmla="*/ 73339 h 276860"/>
                  <a:gd name="T8" fmla="*/ 902525 w 902335"/>
                  <a:gd name="T9" fmla="*/ 195487 h 276860"/>
                  <a:gd name="T10" fmla="*/ 795399 w 902335"/>
                  <a:gd name="T11" fmla="*/ 277380 h 276860"/>
                  <a:gd name="T12" fmla="*/ 107126 w 902335"/>
                  <a:gd name="T13" fmla="*/ 277380 h 276860"/>
                  <a:gd name="T14" fmla="*/ 0 w 902335"/>
                  <a:gd name="T15" fmla="*/ 215882 h 276860"/>
                  <a:gd name="T16" fmla="*/ 0 w 902335"/>
                  <a:gd name="T17" fmla="*/ 69522 h 276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2335" h="276860">
                    <a:moveTo>
                      <a:pt x="0" y="69392"/>
                    </a:moveTo>
                    <a:cubicBezTo>
                      <a:pt x="0" y="43908"/>
                      <a:pt x="77809" y="0"/>
                      <a:pt x="103293" y="0"/>
                    </a:cubicBezTo>
                    <a:lnTo>
                      <a:pt x="795232" y="0"/>
                    </a:lnTo>
                    <a:cubicBezTo>
                      <a:pt x="820716" y="0"/>
                      <a:pt x="902335" y="47718"/>
                      <a:pt x="902335" y="73202"/>
                    </a:cubicBezTo>
                    <a:lnTo>
                      <a:pt x="902335" y="195121"/>
                    </a:lnTo>
                    <a:cubicBezTo>
                      <a:pt x="902335" y="220605"/>
                      <a:pt x="820716" y="276860"/>
                      <a:pt x="795232" y="276860"/>
                    </a:cubicBezTo>
                    <a:lnTo>
                      <a:pt x="107103" y="276860"/>
                    </a:lnTo>
                    <a:cubicBezTo>
                      <a:pt x="81619" y="276860"/>
                      <a:pt x="0" y="240961"/>
                      <a:pt x="0" y="215477"/>
                    </a:cubicBezTo>
                    <a:lnTo>
                      <a:pt x="0" y="69392"/>
                    </a:lnTo>
                    <a:close/>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ctr"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85" name="Rectangle 28"/>
              <p:cNvSpPr>
                <a:spLocks noChangeArrowheads="1"/>
              </p:cNvSpPr>
              <p:nvPr/>
            </p:nvSpPr>
            <p:spPr bwMode="auto">
              <a:xfrm>
                <a:off x="2493963" y="1649413"/>
                <a:ext cx="955675" cy="196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86" name="Rectangle 34"/>
              <p:cNvSpPr>
                <a:spLocks noChangeArrowheads="1"/>
              </p:cNvSpPr>
              <p:nvPr/>
            </p:nvSpPr>
            <p:spPr bwMode="auto">
              <a:xfrm>
                <a:off x="4926013" y="1993900"/>
                <a:ext cx="955675" cy="196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87" name="Rectangle 17"/>
              <p:cNvSpPr>
                <a:spLocks noChangeArrowheads="1"/>
              </p:cNvSpPr>
              <p:nvPr/>
            </p:nvSpPr>
            <p:spPr bwMode="auto">
              <a:xfrm>
                <a:off x="1673225" y="2686050"/>
                <a:ext cx="957263" cy="196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88" name="Rectangle 19"/>
              <p:cNvSpPr>
                <a:spLocks noChangeArrowheads="1"/>
              </p:cNvSpPr>
              <p:nvPr/>
            </p:nvSpPr>
            <p:spPr bwMode="auto">
              <a:xfrm>
                <a:off x="3284538" y="2690813"/>
                <a:ext cx="955675" cy="1952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sp>
            <p:nvSpPr>
              <p:cNvPr id="89" name="Rectangle 22"/>
              <p:cNvSpPr>
                <a:spLocks noChangeArrowheads="1"/>
              </p:cNvSpPr>
              <p:nvPr/>
            </p:nvSpPr>
            <p:spPr bwMode="auto">
              <a:xfrm>
                <a:off x="4924425" y="2692400"/>
                <a:ext cx="955675" cy="196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36000" tIns="108000" rIns="36000" bIns="45720" numCol="1" anchor="t" anchorCtr="0" compatLnSpc="1">
                <a:prstTxWarp prst="textNoShape">
                  <a:avLst/>
                </a:prstTxWarp>
              </a:bodyPr>
              <a:lstStyle/>
              <a:p>
                <a:endParaRPr lang="zh-CN" altLang="en-US" sz="2000">
                  <a:solidFill>
                    <a:srgbClr val="002060"/>
                  </a:solidFill>
                  <a:latin typeface="Times New Roman" pitchFamily="18" charset="0"/>
                  <a:ea typeface="宋体" pitchFamily="2" charset="-122"/>
                  <a:cs typeface="Times New Roman" pitchFamily="18" charset="0"/>
                </a:endParaRPr>
              </a:p>
            </p:txBody>
          </p:sp>
        </p:grpSp>
      </p:grpSp>
    </p:spTree>
    <p:extLst>
      <p:ext uri="{BB962C8B-B14F-4D97-AF65-F5344CB8AC3E}">
        <p14:creationId xmlns:p14="http://schemas.microsoft.com/office/powerpoint/2010/main" val="3430174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1" presetClass="entr" presetSubtype="1" fill="hold" nodeType="afterEffect">
                                  <p:stCondLst>
                                    <p:cond delay="250"/>
                                  </p:stCondLst>
                                  <p:childTnLst>
                                    <p:set>
                                      <p:cBhvr>
                                        <p:cTn id="10" dur="1" fill="hold">
                                          <p:stCondLst>
                                            <p:cond delay="0"/>
                                          </p:stCondLst>
                                        </p:cTn>
                                        <p:tgtEl>
                                          <p:spTgt spid="92"/>
                                        </p:tgtEl>
                                        <p:attrNameLst>
                                          <p:attrName>style.visibility</p:attrName>
                                        </p:attrNameLst>
                                      </p:cBhvr>
                                      <p:to>
                                        <p:strVal val="visible"/>
                                      </p:to>
                                    </p:set>
                                    <p:animEffect transition="in" filter="wheel(1)">
                                      <p:cBhvr>
                                        <p:cTn id="11" dur="1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10.4.2  USB</a:t>
            </a:r>
            <a:r>
              <a:rPr lang="zh-CN" altLang="zh-CN" dirty="0"/>
              <a:t>系统的组成及原理</a:t>
            </a:r>
            <a:endParaRPr lang="zh-CN" altLang="en-US" dirty="0"/>
          </a:p>
        </p:txBody>
      </p:sp>
      <p:sp>
        <p:nvSpPr>
          <p:cNvPr id="4" name="标题 1"/>
          <p:cNvSpPr txBox="1">
            <a:spLocks/>
          </p:cNvSpPr>
          <p:nvPr/>
        </p:nvSpPr>
        <p:spPr>
          <a:xfrm>
            <a:off x="540000" y="1196752"/>
            <a:ext cx="3239990"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4</a:t>
            </a:r>
            <a:r>
              <a:rPr lang="zh-CN" altLang="zh-CN" dirty="0" smtClean="0"/>
              <a:t>．</a:t>
            </a:r>
            <a:r>
              <a:rPr lang="en-US" altLang="zh-CN" dirty="0" smtClean="0"/>
              <a:t>USB</a:t>
            </a:r>
            <a:r>
              <a:rPr lang="zh-CN" altLang="zh-CN" dirty="0"/>
              <a:t>传输协议</a:t>
            </a:r>
            <a:endParaRPr lang="zh-CN" altLang="en-US" dirty="0"/>
          </a:p>
        </p:txBody>
      </p:sp>
      <p:sp>
        <p:nvSpPr>
          <p:cNvPr id="39" name="Text Box 4"/>
          <p:cNvSpPr txBox="1">
            <a:spLocks noChangeArrowheads="1"/>
          </p:cNvSpPr>
          <p:nvPr/>
        </p:nvSpPr>
        <p:spPr bwMode="auto">
          <a:xfrm>
            <a:off x="792000" y="1823376"/>
            <a:ext cx="7560000" cy="4464000"/>
          </a:xfrm>
          <a:prstGeom prst="rect">
            <a:avLst/>
          </a:prstGeom>
          <a:solidFill>
            <a:schemeClr val="bg1">
              <a:lumMod val="85000"/>
              <a:alpha val="50196"/>
            </a:schemeClr>
          </a:solidFill>
          <a:ln w="9525">
            <a:solidFill>
              <a:srgbClr val="FF0000"/>
            </a:solidFill>
            <a:prstDash val="dash"/>
            <a:miter lim="800000"/>
            <a:headEnd/>
            <a:tailEnd/>
          </a:ln>
          <a:effectLst/>
          <a:extLst/>
        </p:spPr>
        <p:txBody>
          <a:bodyPr wrap="square" lIns="108000" tIns="108000" rIns="108000" bIns="108000">
            <a:spAutoFit/>
          </a:bodyPr>
          <a:lstStyle>
            <a:defPPr>
              <a:defRPr lang="zh-CN"/>
            </a:defPPr>
            <a:lvl1pPr algn="just">
              <a:spcBef>
                <a:spcPts val="300"/>
              </a:spcBef>
              <a:spcAft>
                <a:spcPts val="300"/>
              </a:spcAft>
              <a:defRPr sz="2400" spc="-100">
                <a:solidFill>
                  <a:srgbClr val="002060"/>
                </a:solidFill>
                <a:latin typeface="Times New Roman" pitchFamily="18" charset="0"/>
                <a:ea typeface="宋体" pitchFamily="2" charset="-122"/>
                <a:cs typeface="Times New Roman" pitchFamily="18" charset="0"/>
              </a:defRPr>
            </a:lvl1pPr>
          </a:lstStyle>
          <a:p>
            <a:pPr>
              <a:spcBef>
                <a:spcPts val="200"/>
              </a:spcBef>
              <a:spcAft>
                <a:spcPts val="200"/>
              </a:spcAft>
            </a:pPr>
            <a:r>
              <a:rPr lang="en-US" altLang="zh-CN" dirty="0">
                <a:solidFill>
                  <a:schemeClr val="tx1"/>
                </a:solidFill>
              </a:rPr>
              <a:t>USB</a:t>
            </a:r>
            <a:r>
              <a:rPr lang="zh-CN" altLang="zh-CN" dirty="0">
                <a:solidFill>
                  <a:schemeClr val="tx1"/>
                </a:solidFill>
              </a:rPr>
              <a:t>提供了</a:t>
            </a:r>
            <a:r>
              <a:rPr lang="zh-CN" altLang="en-US" dirty="0">
                <a:solidFill>
                  <a:schemeClr val="tx1"/>
                </a:solidFill>
              </a:rPr>
              <a:t>４</a:t>
            </a:r>
            <a:r>
              <a:rPr lang="zh-CN" altLang="zh-CN" dirty="0">
                <a:solidFill>
                  <a:schemeClr val="tx1"/>
                </a:solidFill>
              </a:rPr>
              <a:t>种基本传输方</a:t>
            </a:r>
            <a:r>
              <a:rPr lang="zh-CN" altLang="zh-CN" dirty="0" smtClean="0">
                <a:solidFill>
                  <a:schemeClr val="tx1"/>
                </a:solidFill>
              </a:rPr>
              <a:t>式</a:t>
            </a:r>
            <a:r>
              <a:rPr lang="zh-CN" altLang="en-US" dirty="0" smtClean="0">
                <a:solidFill>
                  <a:schemeClr val="tx1"/>
                </a:solidFill>
              </a:rPr>
              <a:t>：</a:t>
            </a:r>
            <a:endParaRPr lang="en-US" altLang="zh-CN" spc="0" dirty="0" smtClean="0">
              <a:solidFill>
                <a:schemeClr val="tx1"/>
              </a:solidFill>
            </a:endParaRPr>
          </a:p>
          <a:p>
            <a:pPr indent="457200">
              <a:spcBef>
                <a:spcPts val="200"/>
              </a:spcBef>
              <a:spcAft>
                <a:spcPts val="200"/>
              </a:spcAft>
            </a:pPr>
            <a:r>
              <a:rPr lang="en-US" altLang="zh-CN" spc="0" dirty="0" smtClean="0">
                <a:solidFill>
                  <a:srgbClr val="0070C0"/>
                </a:solidFill>
              </a:rPr>
              <a:t>1</a:t>
            </a:r>
            <a:r>
              <a:rPr lang="zh-CN" altLang="zh-CN" spc="0" dirty="0">
                <a:solidFill>
                  <a:srgbClr val="0070C0"/>
                </a:solidFill>
              </a:rPr>
              <a:t>）控制传输方</a:t>
            </a:r>
            <a:r>
              <a:rPr lang="zh-CN" altLang="zh-CN" spc="0" dirty="0" smtClean="0">
                <a:solidFill>
                  <a:srgbClr val="0070C0"/>
                </a:solidFill>
              </a:rPr>
              <a:t>式</a:t>
            </a:r>
            <a:r>
              <a:rPr lang="zh-CN" altLang="en-US" spc="0" dirty="0" smtClean="0"/>
              <a:t>。</a:t>
            </a:r>
            <a:r>
              <a:rPr lang="zh-CN" altLang="zh-CN" spc="0" dirty="0" smtClean="0"/>
              <a:t>用</a:t>
            </a:r>
            <a:r>
              <a:rPr lang="zh-CN" altLang="zh-CN" spc="0" dirty="0"/>
              <a:t>来配置和控制主机到</a:t>
            </a:r>
            <a:r>
              <a:rPr lang="en-US" altLang="zh-CN" spc="0" dirty="0"/>
              <a:t>USB</a:t>
            </a:r>
            <a:r>
              <a:rPr lang="zh-CN" altLang="zh-CN" spc="0" dirty="0"/>
              <a:t>设备的数据传输方式和类型。设备控制命令、设备状态查询及确认命令均采用这种传输方式</a:t>
            </a:r>
            <a:r>
              <a:rPr lang="zh-CN" altLang="zh-CN" spc="0" dirty="0" smtClean="0"/>
              <a:t>。</a:t>
            </a:r>
            <a:endParaRPr lang="zh-CN" altLang="zh-CN" spc="0" dirty="0"/>
          </a:p>
          <a:p>
            <a:pPr indent="457200">
              <a:spcBef>
                <a:spcPts val="200"/>
              </a:spcBef>
              <a:spcAft>
                <a:spcPts val="200"/>
              </a:spcAft>
            </a:pPr>
            <a:r>
              <a:rPr lang="en-US" altLang="zh-CN" spc="0" dirty="0">
                <a:solidFill>
                  <a:srgbClr val="0070C0"/>
                </a:solidFill>
              </a:rPr>
              <a:t>2</a:t>
            </a:r>
            <a:r>
              <a:rPr lang="zh-CN" altLang="zh-CN" spc="0" dirty="0">
                <a:solidFill>
                  <a:srgbClr val="0070C0"/>
                </a:solidFill>
              </a:rPr>
              <a:t>）同步传输方</a:t>
            </a:r>
            <a:r>
              <a:rPr lang="zh-CN" altLang="zh-CN" spc="0" dirty="0" smtClean="0">
                <a:solidFill>
                  <a:srgbClr val="0070C0"/>
                </a:solidFill>
              </a:rPr>
              <a:t>式</a:t>
            </a:r>
            <a:r>
              <a:rPr lang="zh-CN" altLang="en-US" spc="0" dirty="0" smtClean="0"/>
              <a:t>。</a:t>
            </a:r>
            <a:r>
              <a:rPr lang="zh-CN" altLang="zh-CN" spc="0" dirty="0" smtClean="0"/>
              <a:t>用</a:t>
            </a:r>
            <a:r>
              <a:rPr lang="zh-CN" altLang="zh-CN" spc="0" dirty="0"/>
              <a:t>来连接需要连续传输数据且对数据的正确性要求不高，而对时间极为敏感的外部设备，如麦克风、音箱、网络电话等</a:t>
            </a:r>
            <a:r>
              <a:rPr lang="zh-CN" altLang="zh-CN" spc="0" dirty="0" smtClean="0"/>
              <a:t>。</a:t>
            </a:r>
            <a:endParaRPr lang="zh-CN" altLang="zh-CN" spc="0" dirty="0"/>
          </a:p>
          <a:p>
            <a:pPr indent="457200">
              <a:spcBef>
                <a:spcPts val="200"/>
              </a:spcBef>
              <a:spcAft>
                <a:spcPts val="200"/>
              </a:spcAft>
            </a:pPr>
            <a:r>
              <a:rPr lang="en-US" altLang="zh-CN" spc="0" dirty="0">
                <a:solidFill>
                  <a:srgbClr val="0070C0"/>
                </a:solidFill>
              </a:rPr>
              <a:t>3</a:t>
            </a:r>
            <a:r>
              <a:rPr lang="zh-CN" altLang="zh-CN" spc="0" dirty="0">
                <a:solidFill>
                  <a:srgbClr val="0070C0"/>
                </a:solidFill>
              </a:rPr>
              <a:t>）中断传输方</a:t>
            </a:r>
            <a:r>
              <a:rPr lang="zh-CN" altLang="zh-CN" spc="0" dirty="0" smtClean="0">
                <a:solidFill>
                  <a:srgbClr val="0070C0"/>
                </a:solidFill>
              </a:rPr>
              <a:t>式</a:t>
            </a:r>
            <a:r>
              <a:rPr lang="zh-CN" altLang="en-US" spc="0" dirty="0" smtClean="0"/>
              <a:t>。</a:t>
            </a:r>
            <a:r>
              <a:rPr lang="zh-CN" altLang="zh-CN" spc="0" dirty="0" smtClean="0"/>
              <a:t>用</a:t>
            </a:r>
            <a:r>
              <a:rPr lang="zh-CN" altLang="en-US" spc="0" dirty="0" smtClean="0"/>
              <a:t>于</a:t>
            </a:r>
            <a:r>
              <a:rPr lang="zh-CN" altLang="zh-CN" spc="0" dirty="0" smtClean="0"/>
              <a:t>数</a:t>
            </a:r>
            <a:r>
              <a:rPr lang="zh-CN" altLang="zh-CN" spc="0" dirty="0"/>
              <a:t>据传输量小、无周期性、且需</a:t>
            </a:r>
            <a:r>
              <a:rPr lang="zh-CN" altLang="zh-CN" spc="0" dirty="0" smtClean="0"/>
              <a:t>要</a:t>
            </a:r>
            <a:r>
              <a:rPr lang="zh-CN" altLang="en-US" spc="0" dirty="0" smtClean="0"/>
              <a:t>实</a:t>
            </a:r>
            <a:r>
              <a:rPr lang="zh-CN" altLang="zh-CN" spc="0" dirty="0" smtClean="0"/>
              <a:t>时</a:t>
            </a:r>
            <a:r>
              <a:rPr lang="zh-CN" altLang="zh-CN" spc="0" dirty="0"/>
              <a:t>处</a:t>
            </a:r>
            <a:r>
              <a:rPr lang="zh-CN" altLang="zh-CN" spc="0" dirty="0" smtClean="0"/>
              <a:t>理的</a:t>
            </a:r>
            <a:r>
              <a:rPr lang="zh-CN" altLang="zh-CN" spc="0" dirty="0"/>
              <a:t>场合，如键盘、鼠</a:t>
            </a:r>
            <a:r>
              <a:rPr lang="zh-CN" altLang="zh-CN" spc="0" dirty="0" smtClean="0"/>
              <a:t>标等</a:t>
            </a:r>
            <a:r>
              <a:rPr lang="zh-CN" altLang="zh-CN" spc="0" dirty="0"/>
              <a:t>输入设备</a:t>
            </a:r>
            <a:r>
              <a:rPr lang="zh-CN" altLang="zh-CN" spc="0" dirty="0" smtClean="0"/>
              <a:t>。</a:t>
            </a:r>
            <a:endParaRPr lang="zh-CN" altLang="zh-CN" spc="0" dirty="0"/>
          </a:p>
          <a:p>
            <a:pPr indent="457200">
              <a:spcBef>
                <a:spcPts val="200"/>
              </a:spcBef>
              <a:spcAft>
                <a:spcPts val="200"/>
              </a:spcAft>
            </a:pPr>
            <a:r>
              <a:rPr lang="en-US" altLang="zh-CN" spc="0" dirty="0">
                <a:solidFill>
                  <a:srgbClr val="0070C0"/>
                </a:solidFill>
              </a:rPr>
              <a:t>4</a:t>
            </a:r>
            <a:r>
              <a:rPr lang="zh-CN" altLang="zh-CN" spc="0" dirty="0">
                <a:solidFill>
                  <a:srgbClr val="0070C0"/>
                </a:solidFill>
              </a:rPr>
              <a:t>）块传输方</a:t>
            </a:r>
            <a:r>
              <a:rPr lang="zh-CN" altLang="zh-CN" spc="0" dirty="0" smtClean="0">
                <a:solidFill>
                  <a:srgbClr val="0070C0"/>
                </a:solidFill>
              </a:rPr>
              <a:t>式</a:t>
            </a:r>
            <a:r>
              <a:rPr lang="zh-CN" altLang="en-US" spc="0" dirty="0" smtClean="0"/>
              <a:t>。</a:t>
            </a:r>
            <a:r>
              <a:rPr lang="zh-CN" altLang="zh-CN" spc="0" dirty="0" smtClean="0"/>
              <a:t>用</a:t>
            </a:r>
            <a:r>
              <a:rPr lang="zh-CN" altLang="zh-CN" spc="0" dirty="0"/>
              <a:t>于数据量大且要求正确无误的数据传</a:t>
            </a:r>
            <a:r>
              <a:rPr lang="zh-CN" altLang="zh-CN" spc="0" dirty="0" smtClean="0"/>
              <a:t>输</a:t>
            </a:r>
            <a:r>
              <a:rPr lang="zh-CN" altLang="en-US" spc="0" dirty="0" smtClean="0"/>
              <a:t>，如</a:t>
            </a:r>
            <a:r>
              <a:rPr lang="zh-CN" altLang="zh-CN" spc="0" dirty="0" smtClean="0"/>
              <a:t>打</a:t>
            </a:r>
            <a:r>
              <a:rPr lang="zh-CN" altLang="zh-CN" spc="0" dirty="0"/>
              <a:t>印机、扫描</a:t>
            </a:r>
            <a:r>
              <a:rPr lang="zh-CN" altLang="zh-CN" spc="0" dirty="0" smtClean="0"/>
              <a:t>仪</a:t>
            </a:r>
            <a:r>
              <a:rPr lang="zh-CN" altLang="en-US" spc="0" dirty="0" smtClean="0"/>
              <a:t>等。</a:t>
            </a:r>
            <a:endParaRPr lang="zh-CN" altLang="zh-CN" spc="0" dirty="0"/>
          </a:p>
        </p:txBody>
      </p:sp>
    </p:spTree>
    <p:extLst>
      <p:ext uri="{BB962C8B-B14F-4D97-AF65-F5344CB8AC3E}">
        <p14:creationId xmlns:p14="http://schemas.microsoft.com/office/powerpoint/2010/main" val="1225394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dissolve">
                                      <p:cBhvr>
                                        <p:cTn id="1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10.4.2  USB</a:t>
            </a:r>
            <a:r>
              <a:rPr lang="zh-CN" altLang="zh-CN" dirty="0"/>
              <a:t>系统的组成及原理</a:t>
            </a:r>
            <a:endParaRPr lang="zh-CN" altLang="en-US" dirty="0"/>
          </a:p>
        </p:txBody>
      </p:sp>
      <p:sp>
        <p:nvSpPr>
          <p:cNvPr id="4" name="标题 1"/>
          <p:cNvSpPr txBox="1">
            <a:spLocks/>
          </p:cNvSpPr>
          <p:nvPr/>
        </p:nvSpPr>
        <p:spPr>
          <a:xfrm>
            <a:off x="540000" y="1196752"/>
            <a:ext cx="3239990"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a:t>5</a:t>
            </a:r>
            <a:r>
              <a:rPr lang="zh-CN" altLang="zh-CN" dirty="0" smtClean="0"/>
              <a:t>．</a:t>
            </a:r>
            <a:r>
              <a:rPr lang="en-US" altLang="zh-CN" dirty="0"/>
              <a:t>USB</a:t>
            </a:r>
            <a:r>
              <a:rPr lang="zh-CN" altLang="zh-CN" dirty="0"/>
              <a:t>系</a:t>
            </a:r>
            <a:r>
              <a:rPr lang="zh-CN" altLang="zh-CN" dirty="0" smtClean="0"/>
              <a:t>统</a:t>
            </a:r>
            <a:r>
              <a:rPr lang="zh-CN" altLang="en-US" dirty="0" smtClean="0"/>
              <a:t>设置</a:t>
            </a:r>
            <a:endParaRPr lang="zh-CN" altLang="en-US" dirty="0"/>
          </a:p>
        </p:txBody>
      </p:sp>
      <p:sp>
        <p:nvSpPr>
          <p:cNvPr id="6" name="矩形 5"/>
          <p:cNvSpPr/>
          <p:nvPr/>
        </p:nvSpPr>
        <p:spPr>
          <a:xfrm>
            <a:off x="576000" y="1844824"/>
            <a:ext cx="7992000" cy="4320480"/>
          </a:xfrm>
          <a:prstGeom prst="rect">
            <a:avLst/>
          </a:prstGeom>
          <a:solidFill>
            <a:srgbClr val="F2F2F2">
              <a:alpha val="50196"/>
            </a:srgbClr>
          </a:solidFill>
          <a:ln>
            <a:solidFill>
              <a:srgbClr val="0070C0"/>
            </a:solidFill>
            <a:prstDash val="solid"/>
          </a:ln>
          <a:effectLst/>
        </p:spPr>
        <p:txBody>
          <a:bodyPr lIns="144000" tIns="108000" rIns="72000" bIns="108000"/>
          <a:lstStyle/>
          <a:p>
            <a:pPr>
              <a:lnSpc>
                <a:spcPct val="110000"/>
              </a:lnSpc>
              <a:spcAft>
                <a:spcPts val="6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en-US" altLang="zh-CN" sz="2400" dirty="0" smtClean="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设备可随时安装或拆卸</a:t>
            </a:r>
            <a:r>
              <a:rPr lang="zh-CN" altLang="zh-CN" sz="2400" dirty="0" smtClean="0">
                <a:solidFill>
                  <a:srgbClr val="002060"/>
                </a:solidFill>
                <a:latin typeface="Times New Roman" pitchFamily="18" charset="0"/>
                <a:ea typeface="宋体" pitchFamily="2" charset="-122"/>
                <a:cs typeface="Times New Roman" pitchFamily="18" charset="0"/>
              </a:rPr>
              <a:t>。集</a:t>
            </a:r>
            <a:r>
              <a:rPr lang="zh-CN" altLang="zh-CN" sz="2400" dirty="0">
                <a:solidFill>
                  <a:srgbClr val="002060"/>
                </a:solidFill>
                <a:latin typeface="Times New Roman" pitchFamily="18" charset="0"/>
                <a:ea typeface="宋体" pitchFamily="2" charset="-122"/>
                <a:cs typeface="Times New Roman" pitchFamily="18" charset="0"/>
              </a:rPr>
              <a:t>线器有一个状态指令器</a:t>
            </a:r>
            <a:r>
              <a:rPr lang="zh-CN" altLang="zh-CN" sz="2400" dirty="0" smtClean="0">
                <a:solidFill>
                  <a:srgbClr val="002060"/>
                </a:solidFill>
                <a:latin typeface="Times New Roman" pitchFamily="18" charset="0"/>
                <a:ea typeface="宋体" pitchFamily="2" charset="-122"/>
                <a:cs typeface="Times New Roman" pitchFamily="18" charset="0"/>
              </a:rPr>
              <a:t>，可</a:t>
            </a:r>
            <a:r>
              <a:rPr lang="zh-CN" altLang="zh-CN" sz="2400" dirty="0">
                <a:solidFill>
                  <a:srgbClr val="002060"/>
                </a:solidFill>
                <a:latin typeface="Times New Roman" pitchFamily="18" charset="0"/>
                <a:ea typeface="宋体" pitchFamily="2" charset="-122"/>
                <a:cs typeface="Times New Roman" pitchFamily="18" charset="0"/>
              </a:rPr>
              <a:t>指明</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设备是否被安装或拆除，若安装则指明</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设备端口</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10000"/>
              </a:lnSpc>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在</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设备安装后，主机通过设备控制通道来激活该端口并为其指定一个唯一的</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地址（地址是动态分配的，每次可能不同），然后引发主机中关于该设备的软件，对设备进行初始化。之后，系</a:t>
            </a:r>
            <a:r>
              <a:rPr lang="zh-CN" altLang="zh-CN" sz="2400" dirty="0" smtClean="0">
                <a:solidFill>
                  <a:srgbClr val="002060"/>
                </a:solidFill>
                <a:latin typeface="Times New Roman" pitchFamily="18" charset="0"/>
                <a:ea typeface="宋体" pitchFamily="2" charset="-122"/>
                <a:cs typeface="Times New Roman" pitchFamily="18" charset="0"/>
              </a:rPr>
              <a:t>统通</a:t>
            </a:r>
            <a:r>
              <a:rPr lang="zh-CN" altLang="zh-CN" sz="2400" dirty="0">
                <a:solidFill>
                  <a:srgbClr val="002060"/>
                </a:solidFill>
                <a:latin typeface="Times New Roman" pitchFamily="18" charset="0"/>
                <a:ea typeface="宋体" pitchFamily="2" charset="-122"/>
                <a:cs typeface="Times New Roman" pitchFamily="18" charset="0"/>
              </a:rPr>
              <a:t>过该</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地址对设备进行</a:t>
            </a:r>
            <a:r>
              <a:rPr lang="en-US" altLang="zh-CN" sz="2400" dirty="0">
                <a:solidFill>
                  <a:srgbClr val="002060"/>
                </a:solidFill>
                <a:latin typeface="Times New Roman" pitchFamily="18" charset="0"/>
                <a:ea typeface="宋体" pitchFamily="2" charset="-122"/>
                <a:cs typeface="Times New Roman" pitchFamily="18" charset="0"/>
              </a:rPr>
              <a:t>I/O</a:t>
            </a:r>
            <a:r>
              <a:rPr lang="zh-CN" altLang="zh-CN" sz="2400" dirty="0">
                <a:solidFill>
                  <a:srgbClr val="002060"/>
                </a:solidFill>
                <a:latin typeface="Times New Roman" pitchFamily="18" charset="0"/>
                <a:ea typeface="宋体" pitchFamily="2" charset="-122"/>
                <a:cs typeface="Times New Roman" pitchFamily="18" charset="0"/>
              </a:rPr>
              <a:t>操作。</a:t>
            </a:r>
          </a:p>
          <a:p>
            <a:pPr>
              <a:lnSpc>
                <a:spcPct val="110000"/>
              </a:lnSpc>
              <a:spcAft>
                <a:spcPts val="600"/>
              </a:spcAft>
            </a:pP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当</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设备从集线器的端口拆除后，集线器关闭该端口，并向主机报告该设备已不存</a:t>
            </a:r>
            <a:r>
              <a:rPr lang="zh-CN" altLang="zh-CN" sz="2400" dirty="0" smtClean="0">
                <a:solidFill>
                  <a:srgbClr val="002060"/>
                </a:solidFill>
                <a:latin typeface="Times New Roman" pitchFamily="18" charset="0"/>
                <a:ea typeface="宋体" pitchFamily="2" charset="-122"/>
                <a:cs typeface="Times New Roman" pitchFamily="18" charset="0"/>
              </a:rPr>
              <a:t>在。</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1641159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10.4.2  USB</a:t>
            </a:r>
            <a:r>
              <a:rPr lang="zh-CN" altLang="zh-CN" dirty="0"/>
              <a:t>系统的组成及原理</a:t>
            </a:r>
            <a:endParaRPr lang="zh-CN" altLang="en-US" dirty="0"/>
          </a:p>
        </p:txBody>
      </p:sp>
      <p:sp>
        <p:nvSpPr>
          <p:cNvPr id="7" name="标题 1"/>
          <p:cNvSpPr txBox="1">
            <a:spLocks/>
          </p:cNvSpPr>
          <p:nvPr/>
        </p:nvSpPr>
        <p:spPr>
          <a:xfrm>
            <a:off x="540000" y="1196752"/>
            <a:ext cx="3650358" cy="584775"/>
          </a:xfrm>
          <a:prstGeom prst="rect">
            <a:avLst/>
          </a:prstGeom>
          <a:noFill/>
        </p:spPr>
        <p:txBody>
          <a:bodyPr vert="horz" wrap="none" lIns="91440" tIns="45720" rIns="91440" bIns="45720" rtlCol="0" anchor="ctr" anchorCtr="0">
            <a:spAutoFit/>
          </a:bodyPr>
          <a:lstStyle>
            <a:defPPr>
              <a:defRPr lang="zh-CN"/>
            </a:defPPr>
            <a:lvl1pPr>
              <a:spcBef>
                <a:spcPct val="0"/>
              </a:spcBef>
              <a:buNone/>
              <a:defRPr sz="3200" b="0" spc="0" baseline="0">
                <a:latin typeface="Times New Roman" pitchFamily="18" charset="0"/>
                <a:ea typeface="黑体" pitchFamily="49" charset="-122"/>
                <a:cs typeface="Times New Roman" pitchFamily="18"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ltLang="zh-CN" dirty="0" smtClean="0"/>
              <a:t>6</a:t>
            </a:r>
            <a:r>
              <a:rPr lang="zh-CN" altLang="zh-CN" dirty="0" smtClean="0"/>
              <a:t>．</a:t>
            </a:r>
            <a:r>
              <a:rPr lang="en-US" altLang="zh-CN" dirty="0" smtClean="0"/>
              <a:t>USB</a:t>
            </a:r>
            <a:r>
              <a:rPr lang="zh-CN" altLang="zh-CN" dirty="0" smtClean="0"/>
              <a:t>的</a:t>
            </a:r>
            <a:r>
              <a:rPr lang="zh-CN" altLang="zh-CN" dirty="0"/>
              <a:t>容错性能</a:t>
            </a:r>
            <a:endParaRPr lang="zh-CN" altLang="en-US" dirty="0"/>
          </a:p>
        </p:txBody>
      </p:sp>
      <p:sp>
        <p:nvSpPr>
          <p:cNvPr id="51" name="矩形 50"/>
          <p:cNvSpPr/>
          <p:nvPr/>
        </p:nvSpPr>
        <p:spPr>
          <a:xfrm>
            <a:off x="540000" y="1916832"/>
            <a:ext cx="8064000" cy="4320480"/>
          </a:xfrm>
          <a:prstGeom prst="rect">
            <a:avLst/>
          </a:prstGeom>
          <a:solidFill>
            <a:schemeClr val="bg1">
              <a:lumMod val="85000"/>
              <a:alpha val="50196"/>
            </a:schemeClr>
          </a:solidFill>
          <a:ln>
            <a:solidFill>
              <a:srgbClr val="FF0000"/>
            </a:solidFill>
            <a:prstDash val="dash"/>
          </a:ln>
          <a:effectLst/>
        </p:spPr>
        <p:txBody>
          <a:bodyPr/>
          <a:lstStyle/>
          <a:p>
            <a:pPr>
              <a:lnSpc>
                <a:spcPct val="150000"/>
              </a:lnSpc>
              <a:spcAft>
                <a:spcPts val="300"/>
              </a:spcAft>
            </a:pPr>
            <a:r>
              <a:rPr lang="en-US" altLang="zh-CN" sz="2400" dirty="0" smtClean="0">
                <a:solidFill>
                  <a:srgbClr val="002060"/>
                </a:solidFill>
                <a:latin typeface="Times New Roman" pitchFamily="18" charset="0"/>
                <a:ea typeface="宋体" pitchFamily="2" charset="-122"/>
                <a:cs typeface="Times New Roman" pitchFamily="18" charset="0"/>
              </a:rPr>
              <a:t>　　USB</a:t>
            </a:r>
            <a:r>
              <a:rPr lang="zh-CN" altLang="zh-CN" sz="2400" dirty="0">
                <a:solidFill>
                  <a:srgbClr val="002060"/>
                </a:solidFill>
                <a:latin typeface="Times New Roman" pitchFamily="18" charset="0"/>
                <a:ea typeface="宋体" pitchFamily="2" charset="-122"/>
                <a:cs typeface="Times New Roman" pitchFamily="18" charset="0"/>
              </a:rPr>
              <a:t>在硬件和软件上提供了多种机制</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极大地保证了数据传输的可靠</a:t>
            </a:r>
            <a:r>
              <a:rPr lang="zh-CN" altLang="zh-CN" sz="2400" dirty="0" smtClean="0">
                <a:solidFill>
                  <a:srgbClr val="002060"/>
                </a:solidFill>
                <a:latin typeface="Times New Roman" pitchFamily="18" charset="0"/>
                <a:ea typeface="宋体" pitchFamily="2" charset="-122"/>
                <a:cs typeface="Times New Roman" pitchFamily="18" charset="0"/>
              </a:rPr>
              <a:t>性</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50000"/>
              </a:lnSpc>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如</a:t>
            </a:r>
            <a:r>
              <a:rPr lang="zh-CN" altLang="zh-CN" sz="2400" dirty="0">
                <a:solidFill>
                  <a:srgbClr val="002060"/>
                </a:solidFill>
                <a:latin typeface="Times New Roman" pitchFamily="18" charset="0"/>
                <a:ea typeface="宋体" pitchFamily="2" charset="-122"/>
                <a:cs typeface="Times New Roman" pitchFamily="18" charset="0"/>
              </a:rPr>
              <a:t>使用差分驱动、接收和防护，以保证信号的完整性</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50000"/>
              </a:lnSpc>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建</a:t>
            </a:r>
            <a:r>
              <a:rPr lang="zh-CN" altLang="zh-CN" sz="2400" dirty="0">
                <a:solidFill>
                  <a:srgbClr val="002060"/>
                </a:solidFill>
                <a:latin typeface="Times New Roman" pitchFamily="18" charset="0"/>
                <a:ea typeface="宋体" pitchFamily="2" charset="-122"/>
                <a:cs typeface="Times New Roman" pitchFamily="18" charset="0"/>
              </a:rPr>
              <a:t>立各自独立的传输通道，避免</a:t>
            </a:r>
            <a:r>
              <a:rPr lang="en-US" altLang="zh-CN" sz="2400" dirty="0">
                <a:solidFill>
                  <a:srgbClr val="002060"/>
                </a:solidFill>
                <a:latin typeface="Times New Roman" pitchFamily="18" charset="0"/>
                <a:ea typeface="宋体" pitchFamily="2" charset="-122"/>
                <a:cs typeface="Times New Roman" pitchFamily="18" charset="0"/>
              </a:rPr>
              <a:t>USB</a:t>
            </a:r>
            <a:r>
              <a:rPr lang="zh-CN" altLang="zh-CN" sz="2400" dirty="0">
                <a:solidFill>
                  <a:srgbClr val="002060"/>
                </a:solidFill>
                <a:latin typeface="Times New Roman" pitchFamily="18" charset="0"/>
                <a:ea typeface="宋体" pitchFamily="2" charset="-122"/>
                <a:cs typeface="Times New Roman" pitchFamily="18" charset="0"/>
              </a:rPr>
              <a:t>设备的相互影响</a:t>
            </a:r>
            <a:r>
              <a:rPr lang="zh-CN" altLang="zh-CN" sz="2400" dirty="0" smtClean="0">
                <a:solidFill>
                  <a:srgbClr val="002060"/>
                </a:solidFill>
                <a:latin typeface="Times New Roman" pitchFamily="18" charset="0"/>
                <a:ea typeface="宋体" pitchFamily="2" charset="-122"/>
                <a:cs typeface="Times New Roman" pitchFamily="18" charset="0"/>
              </a:rPr>
              <a:t>；</a:t>
            </a:r>
            <a:r>
              <a:rPr lang="zh-CN" altLang="en-US" sz="2400" dirty="0" smtClean="0">
                <a:solidFill>
                  <a:srgbClr val="002060"/>
                </a:solidFill>
                <a:latin typeface="Times New Roman" pitchFamily="18" charset="0"/>
                <a:ea typeface="宋体" pitchFamily="2" charset="-122"/>
                <a:cs typeface="Times New Roman" pitchFamily="18" charset="0"/>
              </a:rPr>
              <a:t>　</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50000"/>
              </a:lnSpc>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使</a:t>
            </a:r>
            <a:r>
              <a:rPr lang="zh-CN" altLang="zh-CN" sz="2400" dirty="0">
                <a:solidFill>
                  <a:srgbClr val="002060"/>
                </a:solidFill>
                <a:latin typeface="Times New Roman" pitchFamily="18" charset="0"/>
                <a:ea typeface="宋体" pitchFamily="2" charset="-122"/>
                <a:cs typeface="Times New Roman" pitchFamily="18" charset="0"/>
              </a:rPr>
              <a:t>用</a:t>
            </a:r>
            <a:r>
              <a:rPr lang="en-US" altLang="zh-CN" sz="2400" dirty="0">
                <a:solidFill>
                  <a:srgbClr val="002060"/>
                </a:solidFill>
                <a:latin typeface="Times New Roman" pitchFamily="18" charset="0"/>
                <a:ea typeface="宋体" pitchFamily="2" charset="-122"/>
                <a:cs typeface="Times New Roman" pitchFamily="18" charset="0"/>
              </a:rPr>
              <a:t>CRC</a:t>
            </a:r>
            <a:r>
              <a:rPr lang="zh-CN" altLang="zh-CN" sz="2400" dirty="0">
                <a:solidFill>
                  <a:srgbClr val="002060"/>
                </a:solidFill>
                <a:latin typeface="Times New Roman" pitchFamily="18" charset="0"/>
                <a:ea typeface="宋体" pitchFamily="2" charset="-122"/>
                <a:cs typeface="Times New Roman" pitchFamily="18" charset="0"/>
              </a:rPr>
              <a:t>循环冗余校验码，以进行外设装卸的检测和系统资源的设置</a:t>
            </a:r>
            <a:r>
              <a:rPr lang="zh-CN" altLang="zh-CN" sz="2400" dirty="0" smtClean="0">
                <a:solidFill>
                  <a:srgbClr val="002060"/>
                </a:solidFill>
                <a:latin typeface="Times New Roman" pitchFamily="18" charset="0"/>
                <a:ea typeface="宋体" pitchFamily="2" charset="-122"/>
                <a:cs typeface="Times New Roman" pitchFamily="18" charset="0"/>
              </a:rPr>
              <a:t>；</a:t>
            </a:r>
            <a:endParaRPr lang="en-US" altLang="zh-CN" sz="2400" dirty="0" smtClean="0">
              <a:solidFill>
                <a:srgbClr val="002060"/>
              </a:solidFill>
              <a:latin typeface="Times New Roman" pitchFamily="18" charset="0"/>
              <a:ea typeface="宋体" pitchFamily="2" charset="-122"/>
              <a:cs typeface="Times New Roman" pitchFamily="18" charset="0"/>
            </a:endParaRPr>
          </a:p>
          <a:p>
            <a:pPr>
              <a:lnSpc>
                <a:spcPct val="150000"/>
              </a:lnSpc>
              <a:spcAft>
                <a:spcPts val="300"/>
              </a:spcAft>
            </a:pPr>
            <a:r>
              <a:rPr lang="zh-CN" altLang="en-US" sz="2400" dirty="0">
                <a:solidFill>
                  <a:srgbClr val="002060"/>
                </a:solidFill>
                <a:latin typeface="Times New Roman" pitchFamily="18" charset="0"/>
                <a:ea typeface="宋体" pitchFamily="2" charset="-122"/>
                <a:cs typeface="Times New Roman" pitchFamily="18" charset="0"/>
              </a:rPr>
              <a:t>　</a:t>
            </a:r>
            <a:r>
              <a:rPr lang="zh-CN" altLang="en-US" sz="2400" dirty="0" smtClean="0">
                <a:solidFill>
                  <a:srgbClr val="002060"/>
                </a:solidFill>
                <a:latin typeface="Times New Roman" pitchFamily="18" charset="0"/>
                <a:ea typeface="宋体" pitchFamily="2" charset="-122"/>
                <a:cs typeface="Times New Roman" pitchFamily="18" charset="0"/>
              </a:rPr>
              <a:t>　</a:t>
            </a:r>
            <a:r>
              <a:rPr lang="zh-CN" altLang="zh-CN" sz="2400" dirty="0" smtClean="0">
                <a:solidFill>
                  <a:srgbClr val="002060"/>
                </a:solidFill>
                <a:latin typeface="Times New Roman" pitchFamily="18" charset="0"/>
                <a:ea typeface="宋体" pitchFamily="2" charset="-122"/>
                <a:cs typeface="Times New Roman" pitchFamily="18" charset="0"/>
              </a:rPr>
              <a:t>对</a:t>
            </a:r>
            <a:r>
              <a:rPr lang="zh-CN" altLang="zh-CN" sz="2400" dirty="0">
                <a:solidFill>
                  <a:srgbClr val="002060"/>
                </a:solidFill>
                <a:latin typeface="Times New Roman" pitchFamily="18" charset="0"/>
                <a:ea typeface="宋体" pitchFamily="2" charset="-122"/>
                <a:cs typeface="Times New Roman" pitchFamily="18" charset="0"/>
              </a:rPr>
              <a:t>丢失和损坏的数据包暂停传输，利用协议自我恢复</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2620595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10.5  PCI Express</a:t>
            </a:r>
            <a:r>
              <a:rPr lang="zh-CN" altLang="zh-CN" dirty="0"/>
              <a:t>总线</a:t>
            </a:r>
            <a:endParaRPr lang="zh-CN" altLang="en-US" dirty="0"/>
          </a:p>
        </p:txBody>
      </p:sp>
      <p:sp>
        <p:nvSpPr>
          <p:cNvPr id="3" name="内容占位符 2"/>
          <p:cNvSpPr>
            <a:spLocks noGrp="1"/>
          </p:cNvSpPr>
          <p:nvPr>
            <p:ph idx="1"/>
          </p:nvPr>
        </p:nvSpPr>
        <p:spPr>
          <a:xfrm>
            <a:off x="1187624" y="2015328"/>
            <a:ext cx="7704856" cy="3907463"/>
          </a:xfrm>
        </p:spPr>
        <p:txBody>
          <a:bodyPr>
            <a:normAutofit/>
          </a:bodyPr>
          <a:lstStyle/>
          <a:p>
            <a:pPr>
              <a:lnSpc>
                <a:spcPct val="180000"/>
              </a:lnSpc>
            </a:pPr>
            <a:r>
              <a:rPr lang="en-US" altLang="zh-CN" dirty="0"/>
              <a:t>10.5.1  PCI Express</a:t>
            </a:r>
            <a:r>
              <a:rPr lang="zh-CN" altLang="zh-CN" dirty="0"/>
              <a:t>总线的主要</a:t>
            </a:r>
            <a:r>
              <a:rPr lang="zh-CN" altLang="zh-CN" dirty="0" smtClean="0"/>
              <a:t>性能</a:t>
            </a:r>
            <a:endParaRPr lang="en-US" altLang="zh-CN" dirty="0" smtClean="0"/>
          </a:p>
          <a:p>
            <a:pPr indent="1260000">
              <a:lnSpc>
                <a:spcPct val="80000"/>
              </a:lnSpc>
            </a:pPr>
            <a:r>
              <a:rPr lang="zh-CN" altLang="zh-CN" dirty="0" smtClean="0"/>
              <a:t>和特点</a:t>
            </a:r>
            <a:endParaRPr lang="en-US" altLang="zh-CN" dirty="0" smtClean="0"/>
          </a:p>
          <a:p>
            <a:pPr>
              <a:lnSpc>
                <a:spcPct val="180000"/>
              </a:lnSpc>
            </a:pPr>
            <a:r>
              <a:rPr lang="en-US" altLang="zh-CN" dirty="0"/>
              <a:t>10.5.2  PCI Express</a:t>
            </a:r>
            <a:r>
              <a:rPr lang="zh-CN" altLang="zh-CN" dirty="0"/>
              <a:t>总线的</a:t>
            </a:r>
            <a:r>
              <a:rPr lang="zh-CN" altLang="zh-CN" dirty="0" smtClean="0"/>
              <a:t>层次结构</a:t>
            </a:r>
            <a:endParaRPr lang="en-US" altLang="zh-CN" dirty="0" smtClean="0"/>
          </a:p>
          <a:p>
            <a:pPr>
              <a:lnSpc>
                <a:spcPct val="180000"/>
              </a:lnSpc>
            </a:pPr>
            <a:r>
              <a:rPr lang="en-US" altLang="zh-CN" dirty="0"/>
              <a:t>10.5.3  PCI Express</a:t>
            </a:r>
            <a:r>
              <a:rPr lang="zh-CN" altLang="zh-CN" dirty="0"/>
              <a:t>总线信号定义</a:t>
            </a:r>
            <a:endParaRPr lang="zh-CN" altLang="en-US" dirty="0"/>
          </a:p>
        </p:txBody>
      </p:sp>
      <p:sp>
        <p:nvSpPr>
          <p:cNvPr id="4" name="对角圆角矩形 3"/>
          <p:cNvSpPr/>
          <p:nvPr/>
        </p:nvSpPr>
        <p:spPr>
          <a:xfrm flipH="1">
            <a:off x="971600" y="1916832"/>
            <a:ext cx="7272808" cy="3960440"/>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8" name="组合 7"/>
          <p:cNvGrpSpPr/>
          <p:nvPr/>
        </p:nvGrpSpPr>
        <p:grpSpPr>
          <a:xfrm>
            <a:off x="1187624" y="2420888"/>
            <a:ext cx="6696744" cy="2980092"/>
            <a:chOff x="1187624" y="2420888"/>
            <a:chExt cx="6696744" cy="2980092"/>
          </a:xfrm>
        </p:grpSpPr>
        <p:sp>
          <p:nvSpPr>
            <p:cNvPr id="5" name="矩形 4">
              <a:hlinkClick r:id="rId3" action="ppaction://hlinksldjump"/>
            </p:cNvPr>
            <p:cNvSpPr/>
            <p:nvPr/>
          </p:nvSpPr>
          <p:spPr>
            <a:xfrm>
              <a:off x="1187624" y="2420888"/>
              <a:ext cx="6480719" cy="1080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187624" y="3824178"/>
              <a:ext cx="669674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1187624" y="4824916"/>
              <a:ext cx="6336704"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5244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548680"/>
            <a:ext cx="9144000" cy="1008112"/>
          </a:xfrm>
        </p:spPr>
        <p:txBody>
          <a:bodyPr>
            <a:normAutofit fontScale="90000"/>
          </a:bodyPr>
          <a:lstStyle/>
          <a:p>
            <a:pPr>
              <a:lnSpc>
                <a:spcPct val="80000"/>
              </a:lnSpc>
            </a:pPr>
            <a:r>
              <a:rPr lang="en-US" altLang="zh-CN" dirty="0"/>
              <a:t>10.5.1  PCI </a:t>
            </a:r>
            <a:r>
              <a:rPr lang="en-US" altLang="zh-CN" dirty="0" smtClean="0"/>
              <a:t>Express</a:t>
            </a:r>
            <a:br>
              <a:rPr lang="en-US" altLang="zh-CN" dirty="0" smtClean="0"/>
            </a:br>
            <a:r>
              <a:rPr lang="zh-CN" altLang="zh-CN" dirty="0"/>
              <a:t>总线的主要性能和特点</a:t>
            </a:r>
            <a:endParaRPr lang="zh-CN" altLang="en-US" dirty="0"/>
          </a:p>
        </p:txBody>
      </p:sp>
      <p:grpSp>
        <p:nvGrpSpPr>
          <p:cNvPr id="13" name="组合 12"/>
          <p:cNvGrpSpPr/>
          <p:nvPr/>
        </p:nvGrpSpPr>
        <p:grpSpPr>
          <a:xfrm>
            <a:off x="431540" y="1628800"/>
            <a:ext cx="8280920" cy="4703852"/>
            <a:chOff x="431540" y="1628800"/>
            <a:chExt cx="8280920" cy="4703852"/>
          </a:xfrm>
        </p:grpSpPr>
        <p:sp>
          <p:nvSpPr>
            <p:cNvPr id="7" name="矩形 6"/>
            <p:cNvSpPr/>
            <p:nvPr/>
          </p:nvSpPr>
          <p:spPr>
            <a:xfrm>
              <a:off x="431540" y="2267554"/>
              <a:ext cx="8280920" cy="576000"/>
            </a:xfrm>
            <a:prstGeom prst="rect">
              <a:avLst/>
            </a:prstGeom>
            <a:solidFill>
              <a:srgbClr val="BFBFB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540" y="3407290"/>
              <a:ext cx="8280920" cy="576000"/>
            </a:xfrm>
            <a:prstGeom prst="rect">
              <a:avLst/>
            </a:prstGeom>
            <a:solidFill>
              <a:srgbClr val="BFBFB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1540" y="4547026"/>
              <a:ext cx="8280920" cy="576000"/>
            </a:xfrm>
            <a:prstGeom prst="rect">
              <a:avLst/>
            </a:prstGeom>
            <a:solidFill>
              <a:srgbClr val="BFBFB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1540" y="5686762"/>
              <a:ext cx="8280920" cy="576000"/>
            </a:xfrm>
            <a:prstGeom prst="rect">
              <a:avLst/>
            </a:prstGeom>
            <a:solidFill>
              <a:srgbClr val="BFBFB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1540" y="1628800"/>
              <a:ext cx="8280920" cy="4703852"/>
            </a:xfrm>
            <a:prstGeom prst="rect">
              <a:avLst/>
            </a:prstGeom>
            <a:solidFill>
              <a:schemeClr val="bg1">
                <a:lumMod val="85000"/>
                <a:alpha val="50196"/>
              </a:schemeClr>
            </a:solidFill>
            <a:ln>
              <a:solidFill>
                <a:srgbClr val="C00000"/>
              </a:solidFill>
              <a:prstDash val="dash"/>
            </a:ln>
          </p:spPr>
          <p:txBody>
            <a:bodyPr wrap="square" lIns="216000">
              <a:spAutoFit/>
            </a:bodyPr>
            <a:lstStyle/>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．采用串行差分驱动，点对点互</a:t>
              </a:r>
              <a:r>
                <a:rPr lang="zh-CN" altLang="zh-CN" sz="2400" dirty="0" smtClean="0">
                  <a:solidFill>
                    <a:srgbClr val="002060"/>
                  </a:solidFill>
                  <a:latin typeface="Times New Roman" pitchFamily="18" charset="0"/>
                  <a:ea typeface="宋体" pitchFamily="2" charset="-122"/>
                  <a:cs typeface="Times New Roman" pitchFamily="18" charset="0"/>
                </a:rPr>
                <a:t>连</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2</a:t>
              </a:r>
              <a:r>
                <a:rPr lang="zh-CN" altLang="zh-CN" sz="2400" dirty="0">
                  <a:solidFill>
                    <a:srgbClr val="002060"/>
                  </a:solidFill>
                  <a:latin typeface="Times New Roman" pitchFamily="18" charset="0"/>
                  <a:ea typeface="宋体" pitchFamily="2" charset="-122"/>
                  <a:cs typeface="Times New Roman" pitchFamily="18" charset="0"/>
                </a:rPr>
                <a:t>．带宽高，传输速度快，效率</a:t>
              </a:r>
              <a:r>
                <a:rPr lang="zh-CN" altLang="zh-CN" sz="2400" dirty="0" smtClean="0">
                  <a:solidFill>
                    <a:srgbClr val="002060"/>
                  </a:solidFill>
                  <a:latin typeface="Times New Roman" pitchFamily="18" charset="0"/>
                  <a:ea typeface="宋体" pitchFamily="2" charset="-122"/>
                  <a:cs typeface="Times New Roman" pitchFamily="18" charset="0"/>
                </a:rPr>
                <a:t>高</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3</a:t>
              </a:r>
              <a:r>
                <a:rPr lang="zh-CN" altLang="zh-CN" sz="2400" dirty="0">
                  <a:solidFill>
                    <a:srgbClr val="002060"/>
                  </a:solidFill>
                  <a:latin typeface="Times New Roman" pitchFamily="18" charset="0"/>
                  <a:ea typeface="宋体" pitchFamily="2" charset="-122"/>
                  <a:cs typeface="Times New Roman" pitchFamily="18" charset="0"/>
                </a:rPr>
                <a:t>．支持双向传输，具有多种带宽的链路，可灵活地扩</a:t>
              </a:r>
              <a:r>
                <a:rPr lang="zh-CN" altLang="zh-CN" sz="2400" dirty="0" smtClean="0">
                  <a:solidFill>
                    <a:srgbClr val="002060"/>
                  </a:solidFill>
                  <a:latin typeface="Times New Roman" pitchFamily="18" charset="0"/>
                  <a:ea typeface="宋体" pitchFamily="2" charset="-122"/>
                  <a:cs typeface="Times New Roman" pitchFamily="18" charset="0"/>
                </a:rPr>
                <a:t>展</a:t>
              </a:r>
              <a:r>
                <a:rPr lang="zh-CN" altLang="en-US" sz="2400" dirty="0" smtClean="0">
                  <a:solidFill>
                    <a:srgbClr val="002060"/>
                  </a:solidFill>
                  <a:latin typeface="Times New Roman" pitchFamily="18" charset="0"/>
                  <a:ea typeface="宋体" pitchFamily="2" charset="-122"/>
                  <a:cs typeface="Times New Roman" pitchFamily="18" charset="0"/>
                </a:rPr>
                <a:t>。</a:t>
              </a:r>
              <a:endParaRPr lang="en-US"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4</a:t>
              </a:r>
              <a:r>
                <a:rPr lang="zh-CN" altLang="zh-CN" sz="2400" dirty="0">
                  <a:solidFill>
                    <a:srgbClr val="002060"/>
                  </a:solidFill>
                  <a:latin typeface="Times New Roman" pitchFamily="18" charset="0"/>
                  <a:ea typeface="宋体" pitchFamily="2" charset="-122"/>
                  <a:cs typeface="Times New Roman" pitchFamily="18" charset="0"/>
                </a:rPr>
                <a:t>．低电源消耗，使用小型连接，节约空间，减少串</a:t>
              </a:r>
              <a:r>
                <a:rPr lang="zh-CN" altLang="zh-CN" sz="2400" dirty="0" smtClean="0">
                  <a:solidFill>
                    <a:srgbClr val="002060"/>
                  </a:solidFill>
                  <a:latin typeface="Times New Roman" pitchFamily="18" charset="0"/>
                  <a:ea typeface="宋体" pitchFamily="2" charset="-122"/>
                  <a:cs typeface="Times New Roman" pitchFamily="18" charset="0"/>
                </a:rPr>
                <a:t>扰</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5</a:t>
              </a:r>
              <a:r>
                <a:rPr lang="zh-CN" altLang="zh-CN" sz="2400" dirty="0">
                  <a:solidFill>
                    <a:srgbClr val="002060"/>
                  </a:solidFill>
                  <a:latin typeface="Times New Roman" pitchFamily="18" charset="0"/>
                  <a:ea typeface="宋体" pitchFamily="2" charset="-122"/>
                  <a:cs typeface="Times New Roman" pitchFamily="18" charset="0"/>
                </a:rPr>
                <a:t>．支持设备热拨插和热交</a:t>
              </a:r>
              <a:r>
                <a:rPr lang="zh-CN" altLang="zh-CN" sz="2400" dirty="0" smtClean="0">
                  <a:solidFill>
                    <a:srgbClr val="002060"/>
                  </a:solidFill>
                  <a:latin typeface="Times New Roman" pitchFamily="18" charset="0"/>
                  <a:ea typeface="宋体" pitchFamily="2" charset="-122"/>
                  <a:cs typeface="Times New Roman" pitchFamily="18" charset="0"/>
                </a:rPr>
                <a:t>换</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6</a:t>
              </a:r>
              <a:r>
                <a:rPr lang="zh-CN" altLang="zh-CN" sz="2400" dirty="0">
                  <a:solidFill>
                    <a:srgbClr val="002060"/>
                  </a:solidFill>
                  <a:latin typeface="Times New Roman" pitchFamily="18" charset="0"/>
                  <a:ea typeface="宋体" pitchFamily="2" charset="-122"/>
                  <a:cs typeface="Times New Roman" pitchFamily="18" charset="0"/>
                </a:rPr>
                <a:t>．支持数据同步传</a:t>
              </a:r>
              <a:r>
                <a:rPr lang="zh-CN" altLang="zh-CN" sz="2400" dirty="0" smtClean="0">
                  <a:solidFill>
                    <a:srgbClr val="002060"/>
                  </a:solidFill>
                  <a:latin typeface="Times New Roman" pitchFamily="18" charset="0"/>
                  <a:ea typeface="宋体" pitchFamily="2" charset="-122"/>
                  <a:cs typeface="Times New Roman" pitchFamily="18" charset="0"/>
                </a:rPr>
                <a:t>输</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7</a:t>
              </a:r>
              <a:r>
                <a:rPr lang="zh-CN" altLang="zh-CN" sz="2400" dirty="0">
                  <a:solidFill>
                    <a:srgbClr val="002060"/>
                  </a:solidFill>
                  <a:latin typeface="Times New Roman" pitchFamily="18" charset="0"/>
                  <a:ea typeface="宋体" pitchFamily="2" charset="-122"/>
                  <a:cs typeface="Times New Roman" pitchFamily="18" charset="0"/>
                </a:rPr>
                <a:t>．具有数据包和分层协议结</a:t>
              </a:r>
              <a:r>
                <a:rPr lang="zh-CN" altLang="zh-CN" sz="2400" dirty="0" smtClean="0">
                  <a:solidFill>
                    <a:srgbClr val="002060"/>
                  </a:solidFill>
                  <a:latin typeface="Times New Roman" pitchFamily="18" charset="0"/>
                  <a:ea typeface="宋体" pitchFamily="2" charset="-122"/>
                  <a:cs typeface="Times New Roman" pitchFamily="18" charset="0"/>
                </a:rPr>
                <a:t>构</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a:lnSpc>
                  <a:spcPct val="150000"/>
                </a:lnSpc>
                <a:spcBef>
                  <a:spcPts val="200"/>
                </a:spcBef>
              </a:pPr>
              <a:r>
                <a:rPr lang="en-US" altLang="zh-CN" sz="2400" dirty="0">
                  <a:solidFill>
                    <a:srgbClr val="002060"/>
                  </a:solidFill>
                  <a:latin typeface="Times New Roman" pitchFamily="18" charset="0"/>
                  <a:ea typeface="宋体" pitchFamily="2" charset="-122"/>
                  <a:cs typeface="Times New Roman" pitchFamily="18" charset="0"/>
                </a:rPr>
                <a:t>8</a:t>
              </a:r>
              <a:r>
                <a:rPr lang="zh-CN" altLang="zh-CN" sz="2400" dirty="0">
                  <a:solidFill>
                    <a:srgbClr val="002060"/>
                  </a:solidFill>
                  <a:latin typeface="Times New Roman" pitchFamily="18" charset="0"/>
                  <a:ea typeface="宋体" pitchFamily="2" charset="-122"/>
                  <a:cs typeface="Times New Roman" pitchFamily="18" charset="0"/>
                </a:rPr>
                <a:t>．为优先传输数据进行</a:t>
              </a:r>
              <a:r>
                <a:rPr lang="en-US" altLang="zh-CN" sz="2400" dirty="0">
                  <a:solidFill>
                    <a:srgbClr val="002060"/>
                  </a:solidFill>
                  <a:latin typeface="Times New Roman" pitchFamily="18" charset="0"/>
                  <a:ea typeface="宋体" pitchFamily="2" charset="-122"/>
                  <a:cs typeface="Times New Roman" pitchFamily="18" charset="0"/>
                </a:rPr>
                <a:t>带宽</a:t>
              </a:r>
              <a:r>
                <a:rPr lang="zh-CN" altLang="zh-CN" sz="2400" dirty="0">
                  <a:solidFill>
                    <a:srgbClr val="002060"/>
                  </a:solidFill>
                  <a:latin typeface="Times New Roman" pitchFamily="18" charset="0"/>
                  <a:ea typeface="宋体" pitchFamily="2" charset="-122"/>
                  <a:cs typeface="Times New Roman" pitchFamily="18" charset="0"/>
                </a:rPr>
                <a:t>优</a:t>
              </a:r>
              <a:r>
                <a:rPr lang="zh-CN" altLang="zh-CN" sz="2400" dirty="0" smtClean="0">
                  <a:solidFill>
                    <a:srgbClr val="002060"/>
                  </a:solidFill>
                  <a:latin typeface="Times New Roman" pitchFamily="18" charset="0"/>
                  <a:ea typeface="宋体" pitchFamily="2" charset="-122"/>
                  <a:cs typeface="Times New Roman" pitchFamily="18" charset="0"/>
                </a:rPr>
                <a:t>化</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grpSp>
    </p:spTree>
    <p:extLst>
      <p:ext uri="{BB962C8B-B14F-4D97-AF65-F5344CB8AC3E}">
        <p14:creationId xmlns:p14="http://schemas.microsoft.com/office/powerpoint/2010/main" val="407815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32656"/>
            <a:ext cx="9144000" cy="1008112"/>
          </a:xfrm>
        </p:spPr>
        <p:txBody>
          <a:bodyPr vert="horz" lIns="91440" tIns="45720" rIns="91440" bIns="45720" rtlCol="0" anchor="b">
            <a:normAutofit fontScale="90000"/>
          </a:bodyPr>
          <a:lstStyle/>
          <a:p>
            <a:pPr>
              <a:lnSpc>
                <a:spcPct val="80000"/>
              </a:lnSpc>
            </a:pPr>
            <a:r>
              <a:rPr lang="en-US" altLang="zh-CN" dirty="0"/>
              <a:t>10.5.2  PCI Express</a:t>
            </a:r>
            <a:br>
              <a:rPr lang="en-US" altLang="zh-CN" dirty="0"/>
            </a:br>
            <a:r>
              <a:rPr lang="zh-CN" altLang="zh-CN" dirty="0"/>
              <a:t>总线的层次结构</a:t>
            </a:r>
            <a:endParaRPr lang="zh-CN" altLang="en-US" dirty="0"/>
          </a:p>
        </p:txBody>
      </p:sp>
      <p:grpSp>
        <p:nvGrpSpPr>
          <p:cNvPr id="70" name="组合 69"/>
          <p:cNvGrpSpPr/>
          <p:nvPr/>
        </p:nvGrpSpPr>
        <p:grpSpPr>
          <a:xfrm>
            <a:off x="611560" y="1413312"/>
            <a:ext cx="7920880" cy="4824000"/>
            <a:chOff x="611560" y="1280770"/>
            <a:chExt cx="7920880" cy="4968000"/>
          </a:xfrm>
        </p:grpSpPr>
        <p:sp>
          <p:nvSpPr>
            <p:cNvPr id="64" name="矩形 63"/>
            <p:cNvSpPr/>
            <p:nvPr/>
          </p:nvSpPr>
          <p:spPr>
            <a:xfrm>
              <a:off x="611560" y="1280770"/>
              <a:ext cx="7920880" cy="4968000"/>
            </a:xfrm>
            <a:prstGeom prst="rect">
              <a:avLst/>
            </a:prstGeom>
            <a:solidFill>
              <a:schemeClr val="bg1">
                <a:lumMod val="85000"/>
                <a:alpha val="50196"/>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47"/>
            <p:cNvSpPr>
              <a:spLocks noChangeArrowheads="1"/>
            </p:cNvSpPr>
            <p:nvPr/>
          </p:nvSpPr>
          <p:spPr bwMode="auto">
            <a:xfrm>
              <a:off x="1004215" y="1410437"/>
              <a:ext cx="2354589" cy="3947312"/>
            </a:xfrm>
            <a:prstGeom prst="rect">
              <a:avLst/>
            </a:prstGeom>
            <a:solidFill>
              <a:srgbClr val="EAEAEA"/>
            </a:solidFill>
            <a:ln w="9525">
              <a:solidFill>
                <a:srgbClr val="000000"/>
              </a:solidFill>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4" name="Rectangle 26"/>
            <p:cNvSpPr>
              <a:spLocks noChangeArrowheads="1"/>
            </p:cNvSpPr>
            <p:nvPr/>
          </p:nvSpPr>
          <p:spPr bwMode="auto">
            <a:xfrm>
              <a:off x="5809254" y="1410437"/>
              <a:ext cx="2354589" cy="3947312"/>
            </a:xfrm>
            <a:prstGeom prst="rect">
              <a:avLst/>
            </a:prstGeom>
            <a:solidFill>
              <a:srgbClr val="EAEAEA"/>
            </a:solidFill>
            <a:ln w="9525">
              <a:solidFill>
                <a:srgbClr val="000000"/>
              </a:solidFill>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3" name="Rectangle 48"/>
            <p:cNvSpPr>
              <a:spLocks noChangeArrowheads="1"/>
            </p:cNvSpPr>
            <p:nvPr/>
          </p:nvSpPr>
          <p:spPr bwMode="auto">
            <a:xfrm>
              <a:off x="1201928" y="1854818"/>
              <a:ext cx="1941188" cy="373061"/>
            </a:xfrm>
            <a:prstGeom prst="rect">
              <a:avLst/>
            </a:prstGeom>
            <a:solidFill>
              <a:srgbClr val="FFECD3">
                <a:alpha val="50196"/>
              </a:srgbClr>
            </a:solidFill>
            <a:ln w="9525">
              <a:solidFill>
                <a:srgbClr val="000000"/>
              </a:solidFill>
              <a:prstDash val="dash"/>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0" name="Rectangle 27"/>
            <p:cNvSpPr>
              <a:spLocks noChangeArrowheads="1"/>
            </p:cNvSpPr>
            <p:nvPr/>
          </p:nvSpPr>
          <p:spPr bwMode="auto">
            <a:xfrm>
              <a:off x="6009964" y="1854818"/>
              <a:ext cx="1941188" cy="373061"/>
            </a:xfrm>
            <a:prstGeom prst="rect">
              <a:avLst/>
            </a:prstGeom>
            <a:solidFill>
              <a:srgbClr val="FFECD3">
                <a:alpha val="50196"/>
              </a:srgbClr>
            </a:solidFill>
            <a:ln w="9525">
              <a:solidFill>
                <a:srgbClr val="000000"/>
              </a:solidFill>
              <a:prstDash val="dash"/>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1" name="Rectangle 30"/>
            <p:cNvSpPr>
              <a:spLocks noChangeArrowheads="1"/>
            </p:cNvSpPr>
            <p:nvPr/>
          </p:nvSpPr>
          <p:spPr bwMode="auto">
            <a:xfrm>
              <a:off x="6006968" y="2546078"/>
              <a:ext cx="1941188" cy="628169"/>
            </a:xfrm>
            <a:prstGeom prst="rect">
              <a:avLst/>
            </a:prstGeom>
            <a:solidFill>
              <a:srgbClr val="FFECD3">
                <a:alpha val="50196"/>
              </a:srgbClr>
            </a:solidFill>
            <a:ln w="9525">
              <a:solidFill>
                <a:srgbClr val="000000"/>
              </a:solidFill>
              <a:prstDash val="dash"/>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2" name="Rectangle 51"/>
            <p:cNvSpPr>
              <a:spLocks noChangeArrowheads="1"/>
            </p:cNvSpPr>
            <p:nvPr/>
          </p:nvSpPr>
          <p:spPr bwMode="auto">
            <a:xfrm>
              <a:off x="1198934" y="2546078"/>
              <a:ext cx="1941188" cy="628169"/>
            </a:xfrm>
            <a:prstGeom prst="rect">
              <a:avLst/>
            </a:prstGeom>
            <a:solidFill>
              <a:srgbClr val="FFECD3">
                <a:alpha val="50196"/>
              </a:srgbClr>
            </a:solidFill>
            <a:ln w="9525">
              <a:solidFill>
                <a:srgbClr val="000000"/>
              </a:solidFill>
              <a:prstDash val="dash"/>
              <a:miter lim="800000"/>
              <a:headEnd type="none" w="sm" len="sm"/>
              <a:tailEnd/>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4" name="Rectangle 50"/>
            <p:cNvSpPr>
              <a:spLocks noChangeArrowheads="1"/>
            </p:cNvSpPr>
            <p:nvPr/>
          </p:nvSpPr>
          <p:spPr bwMode="auto">
            <a:xfrm>
              <a:off x="1207920" y="3423868"/>
              <a:ext cx="1932202"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5" name="Rectangle 43"/>
            <p:cNvSpPr>
              <a:spLocks noChangeArrowheads="1"/>
            </p:cNvSpPr>
            <p:nvPr/>
          </p:nvSpPr>
          <p:spPr bwMode="auto">
            <a:xfrm>
              <a:off x="1207920" y="4065752"/>
              <a:ext cx="1932202"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6" name="Rectangle 29"/>
            <p:cNvSpPr>
              <a:spLocks noChangeArrowheads="1"/>
            </p:cNvSpPr>
            <p:nvPr/>
          </p:nvSpPr>
          <p:spPr bwMode="auto">
            <a:xfrm>
              <a:off x="6012959" y="3423868"/>
              <a:ext cx="1935197"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7" name="Rectangle 22"/>
            <p:cNvSpPr>
              <a:spLocks noChangeArrowheads="1"/>
            </p:cNvSpPr>
            <p:nvPr/>
          </p:nvSpPr>
          <p:spPr bwMode="auto">
            <a:xfrm>
              <a:off x="6012959" y="4065752"/>
              <a:ext cx="1935197"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8" name="Rectangle 21"/>
            <p:cNvSpPr>
              <a:spLocks noChangeArrowheads="1"/>
            </p:cNvSpPr>
            <p:nvPr/>
          </p:nvSpPr>
          <p:spPr bwMode="auto">
            <a:xfrm>
              <a:off x="6024941" y="4718608"/>
              <a:ext cx="1935197"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29" name="Rectangle 42"/>
            <p:cNvSpPr>
              <a:spLocks noChangeArrowheads="1"/>
            </p:cNvSpPr>
            <p:nvPr/>
          </p:nvSpPr>
          <p:spPr bwMode="auto">
            <a:xfrm>
              <a:off x="1219902" y="4718608"/>
              <a:ext cx="1932202" cy="395005"/>
            </a:xfrm>
            <a:prstGeom prst="rect">
              <a:avLst/>
            </a:prstGeom>
            <a:solidFill>
              <a:srgbClr val="FFFFFF"/>
            </a:solidFill>
            <a:ln w="9525">
              <a:solidFill>
                <a:srgbClr val="000000"/>
              </a:solidFill>
              <a:miter lim="800000"/>
              <a:headEnd type="none" w="sm" len="sm"/>
              <a:tailEnd type="none" w="sm" len="sm"/>
            </a:ln>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6" name="AutoShape 34"/>
            <p:cNvSpPr>
              <a:spLocks noChangeArrowheads="1"/>
            </p:cNvSpPr>
            <p:nvPr/>
          </p:nvSpPr>
          <p:spPr bwMode="auto">
            <a:xfrm rot="5400000">
              <a:off x="7341042" y="4519160"/>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7" name="AutoShape 35"/>
            <p:cNvSpPr>
              <a:spLocks noChangeArrowheads="1"/>
            </p:cNvSpPr>
            <p:nvPr/>
          </p:nvSpPr>
          <p:spPr bwMode="auto">
            <a:xfrm rot="16200000" flipV="1">
              <a:off x="6361461" y="4519160"/>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8" name="AutoShape 36"/>
            <p:cNvSpPr>
              <a:spLocks noChangeArrowheads="1"/>
            </p:cNvSpPr>
            <p:nvPr/>
          </p:nvSpPr>
          <p:spPr bwMode="auto">
            <a:xfrm rot="5400000">
              <a:off x="7345409" y="3870417"/>
              <a:ext cx="246878" cy="143792"/>
            </a:xfrm>
            <a:prstGeom prst="leftArrow">
              <a:avLst>
                <a:gd name="adj1" fmla="val 53333"/>
                <a:gd name="adj2" fmla="val 10242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9" name="AutoShape 37"/>
            <p:cNvSpPr>
              <a:spLocks noChangeArrowheads="1"/>
            </p:cNvSpPr>
            <p:nvPr/>
          </p:nvSpPr>
          <p:spPr bwMode="auto">
            <a:xfrm rot="16200000" flipV="1">
              <a:off x="6365829" y="3870417"/>
              <a:ext cx="246878" cy="143792"/>
            </a:xfrm>
            <a:prstGeom prst="leftArrow">
              <a:avLst>
                <a:gd name="adj1" fmla="val 53333"/>
                <a:gd name="adj2" fmla="val 10242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0" name="AutoShape 38"/>
            <p:cNvSpPr>
              <a:spLocks noChangeArrowheads="1"/>
            </p:cNvSpPr>
            <p:nvPr/>
          </p:nvSpPr>
          <p:spPr bwMode="auto">
            <a:xfrm rot="5400000">
              <a:off x="7344037" y="3224419"/>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1" name="AutoShape 39"/>
            <p:cNvSpPr>
              <a:spLocks noChangeArrowheads="1"/>
            </p:cNvSpPr>
            <p:nvPr/>
          </p:nvSpPr>
          <p:spPr bwMode="auto">
            <a:xfrm rot="16200000" flipV="1">
              <a:off x="6364457" y="3224419"/>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2" name="AutoShape 49"/>
            <p:cNvSpPr>
              <a:spLocks noChangeArrowheads="1"/>
            </p:cNvSpPr>
            <p:nvPr/>
          </p:nvSpPr>
          <p:spPr bwMode="auto">
            <a:xfrm rot="5400000">
              <a:off x="2011546" y="2313712"/>
              <a:ext cx="309969" cy="143792"/>
            </a:xfrm>
            <a:prstGeom prst="leftRightArrow">
              <a:avLst>
                <a:gd name="adj1" fmla="val 50000"/>
                <a:gd name="adj2" fmla="val 88673"/>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3" name="AutoShape 55"/>
            <p:cNvSpPr>
              <a:spLocks noChangeArrowheads="1"/>
            </p:cNvSpPr>
            <p:nvPr/>
          </p:nvSpPr>
          <p:spPr bwMode="auto">
            <a:xfrm rot="5400000">
              <a:off x="2533007" y="4519160"/>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4" name="AutoShape 56"/>
            <p:cNvSpPr>
              <a:spLocks noChangeArrowheads="1"/>
            </p:cNvSpPr>
            <p:nvPr/>
          </p:nvSpPr>
          <p:spPr bwMode="auto">
            <a:xfrm rot="16200000" flipV="1">
              <a:off x="1553427" y="4519160"/>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5" name="AutoShape 57"/>
            <p:cNvSpPr>
              <a:spLocks noChangeArrowheads="1"/>
            </p:cNvSpPr>
            <p:nvPr/>
          </p:nvSpPr>
          <p:spPr bwMode="auto">
            <a:xfrm rot="5400000">
              <a:off x="2537376" y="3870417"/>
              <a:ext cx="246878" cy="143792"/>
            </a:xfrm>
            <a:prstGeom prst="leftArrow">
              <a:avLst>
                <a:gd name="adj1" fmla="val 53333"/>
                <a:gd name="adj2" fmla="val 10242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6" name="AutoShape 58"/>
            <p:cNvSpPr>
              <a:spLocks noChangeArrowheads="1"/>
            </p:cNvSpPr>
            <p:nvPr/>
          </p:nvSpPr>
          <p:spPr bwMode="auto">
            <a:xfrm rot="16200000" flipV="1">
              <a:off x="1557794" y="3870417"/>
              <a:ext cx="246878" cy="143792"/>
            </a:xfrm>
            <a:prstGeom prst="leftArrow">
              <a:avLst>
                <a:gd name="adj1" fmla="val 53333"/>
                <a:gd name="adj2" fmla="val 102422"/>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7" name="AutoShape 59"/>
            <p:cNvSpPr>
              <a:spLocks noChangeArrowheads="1"/>
            </p:cNvSpPr>
            <p:nvPr/>
          </p:nvSpPr>
          <p:spPr bwMode="auto">
            <a:xfrm rot="5400000">
              <a:off x="2536003" y="3224419"/>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48" name="AutoShape 60"/>
            <p:cNvSpPr>
              <a:spLocks noChangeArrowheads="1"/>
            </p:cNvSpPr>
            <p:nvPr/>
          </p:nvSpPr>
          <p:spPr bwMode="auto">
            <a:xfrm rot="16200000" flipV="1">
              <a:off x="1556421" y="3224419"/>
              <a:ext cx="249622" cy="143792"/>
            </a:xfrm>
            <a:prstGeom prst="leftArrow">
              <a:avLst>
                <a:gd name="adj1" fmla="val 53333"/>
                <a:gd name="adj2" fmla="val 10356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sp>
          <p:nvSpPr>
            <p:cNvPr id="3" name="Text Box 46"/>
            <p:cNvSpPr txBox="1">
              <a:spLocks noChangeArrowheads="1"/>
            </p:cNvSpPr>
            <p:nvPr/>
          </p:nvSpPr>
          <p:spPr bwMode="auto">
            <a:xfrm>
              <a:off x="755576" y="1374778"/>
              <a:ext cx="2854863" cy="474554"/>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PCI Express</a:t>
              </a: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设备</a:t>
              </a:r>
              <a:r>
                <a:rPr kumimoji="0" lang="zh-CN" alt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A</a:t>
              </a:r>
              <a:endParaRPr kumimoji="0" lang="zh-CN"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Text Box 45"/>
            <p:cNvSpPr txBox="1">
              <a:spLocks noChangeArrowheads="1"/>
            </p:cNvSpPr>
            <p:nvPr/>
          </p:nvSpPr>
          <p:spPr bwMode="auto">
            <a:xfrm>
              <a:off x="1112059" y="1830139"/>
              <a:ext cx="2120927" cy="504729"/>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设备核心与软件</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Text Box 44"/>
            <p:cNvSpPr txBox="1">
              <a:spLocks noChangeArrowheads="1"/>
            </p:cNvSpPr>
            <p:nvPr/>
          </p:nvSpPr>
          <p:spPr bwMode="auto">
            <a:xfrm>
              <a:off x="1106067" y="2491497"/>
              <a:ext cx="2120927" cy="792753"/>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PCI Express</a:t>
              </a: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核心</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逻辑接口</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Text Box 54"/>
            <p:cNvSpPr txBox="1">
              <a:spLocks noChangeArrowheads="1"/>
            </p:cNvSpPr>
            <p:nvPr/>
          </p:nvSpPr>
          <p:spPr bwMode="auto">
            <a:xfrm>
              <a:off x="1106067" y="3419344"/>
              <a:ext cx="2129915"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事务层</a:t>
              </a:r>
              <a:endParaRPr kumimoji="0" lang="zh-CN" sz="20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p:txBody>
        </p:sp>
        <p:sp>
          <p:nvSpPr>
            <p:cNvPr id="7" name="Text Box 52"/>
            <p:cNvSpPr txBox="1">
              <a:spLocks noChangeArrowheads="1"/>
            </p:cNvSpPr>
            <p:nvPr/>
          </p:nvSpPr>
          <p:spPr bwMode="auto">
            <a:xfrm>
              <a:off x="1106067" y="4061227"/>
              <a:ext cx="2129915"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dirty="0" smtClean="0">
                  <a:ln>
                    <a:noFill/>
                  </a:ln>
                  <a:solidFill>
                    <a:srgbClr val="CC66FF"/>
                  </a:solidFill>
                  <a:effectLst/>
                  <a:latin typeface="Times New Roman" pitchFamily="18" charset="0"/>
                  <a:ea typeface="宋体" pitchFamily="2" charset="-122"/>
                  <a:cs typeface="宋体" pitchFamily="2" charset="-122"/>
                </a:rPr>
                <a:t>数据链路层</a:t>
              </a:r>
              <a:endParaRPr kumimoji="0" lang="zh-CN" sz="2000" b="0" i="0" u="none" strike="noStrike" cap="none" normalizeH="0" baseline="0" dirty="0" smtClean="0">
                <a:ln>
                  <a:noFill/>
                </a:ln>
                <a:solidFill>
                  <a:srgbClr val="CC66FF"/>
                </a:solidFill>
                <a:effectLst/>
                <a:latin typeface="Arial" pitchFamily="34" charset="0"/>
                <a:ea typeface="宋体" pitchFamily="2" charset="-122"/>
                <a:cs typeface="宋体" pitchFamily="2" charset="-122"/>
              </a:endParaRPr>
            </a:p>
          </p:txBody>
        </p:sp>
        <p:sp>
          <p:nvSpPr>
            <p:cNvPr id="8" name="Text Box 53"/>
            <p:cNvSpPr txBox="1">
              <a:spLocks noChangeArrowheads="1"/>
            </p:cNvSpPr>
            <p:nvPr/>
          </p:nvSpPr>
          <p:spPr bwMode="auto">
            <a:xfrm>
              <a:off x="1118050" y="4711342"/>
              <a:ext cx="2129915"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dirty="0" smtClean="0">
                  <a:ln>
                    <a:noFill/>
                  </a:ln>
                  <a:solidFill>
                    <a:srgbClr val="C00000"/>
                  </a:solidFill>
                  <a:effectLst/>
                  <a:latin typeface="Times New Roman" pitchFamily="18" charset="0"/>
                  <a:ea typeface="宋体" pitchFamily="2" charset="-122"/>
                  <a:cs typeface="宋体" pitchFamily="2" charset="-122"/>
                </a:rPr>
                <a:t>物理层</a:t>
              </a:r>
              <a:endParaRPr kumimoji="0" lang="zh-CN" sz="2000" b="0"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
          <p:nvSpPr>
            <p:cNvPr id="9" name="Text Box 61"/>
            <p:cNvSpPr txBox="1">
              <a:spLocks noChangeArrowheads="1"/>
            </p:cNvSpPr>
            <p:nvPr/>
          </p:nvSpPr>
          <p:spPr bwMode="auto">
            <a:xfrm>
              <a:off x="755576" y="5372431"/>
              <a:ext cx="1165311" cy="587022"/>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发送</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Text Box 41"/>
            <p:cNvSpPr txBox="1">
              <a:spLocks noChangeArrowheads="1"/>
            </p:cNvSpPr>
            <p:nvPr/>
          </p:nvSpPr>
          <p:spPr bwMode="auto">
            <a:xfrm>
              <a:off x="2442132" y="5372431"/>
              <a:ext cx="1168308" cy="587022"/>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接收</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AutoShape 3"/>
            <p:cNvSpPr>
              <a:spLocks noChangeArrowheads="1"/>
            </p:cNvSpPr>
            <p:nvPr/>
          </p:nvSpPr>
          <p:spPr bwMode="auto">
            <a:xfrm>
              <a:off x="3682335" y="3390950"/>
              <a:ext cx="1779422" cy="46632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FF0000"/>
                  </a:solidFill>
                  <a:effectLst/>
                  <a:latin typeface="Calibri" pitchFamily="34" charset="0"/>
                  <a:ea typeface="宋体" pitchFamily="2" charset="-122"/>
                  <a:cs typeface="宋体" pitchFamily="2" charset="-122"/>
                </a:rPr>
                <a:t>TLP</a:t>
              </a:r>
              <a:endParaRPr kumimoji="0" lang="zh-CN" altLang="zh-CN" sz="20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12" name="AutoShape 4"/>
            <p:cNvSpPr>
              <a:spLocks noChangeArrowheads="1"/>
            </p:cNvSpPr>
            <p:nvPr/>
          </p:nvSpPr>
          <p:spPr bwMode="auto">
            <a:xfrm>
              <a:off x="3697314" y="4005403"/>
              <a:ext cx="1779422" cy="469070"/>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CC66FF"/>
                  </a:solidFill>
                  <a:effectLst/>
                  <a:latin typeface="Calibri" pitchFamily="34" charset="0"/>
                  <a:ea typeface="宋体" pitchFamily="2" charset="-122"/>
                  <a:cs typeface="宋体" pitchFamily="2" charset="-122"/>
                </a:rPr>
                <a:t>DLLP</a:t>
              </a:r>
              <a:endParaRPr kumimoji="0" lang="zh-CN" altLang="zh-CN" sz="2000" b="0" i="0" u="none" strike="noStrike" cap="none" normalizeH="0" baseline="0" smtClean="0">
                <a:ln>
                  <a:noFill/>
                </a:ln>
                <a:solidFill>
                  <a:srgbClr val="CC66FF"/>
                </a:solidFill>
                <a:effectLst/>
                <a:latin typeface="Arial" pitchFamily="34" charset="0"/>
                <a:ea typeface="宋体" pitchFamily="2" charset="-122"/>
                <a:cs typeface="宋体" pitchFamily="2" charset="-122"/>
              </a:endParaRPr>
            </a:p>
          </p:txBody>
        </p:sp>
        <p:sp>
          <p:nvSpPr>
            <p:cNvPr id="13" name="AutoShape 5"/>
            <p:cNvSpPr>
              <a:spLocks noChangeArrowheads="1"/>
            </p:cNvSpPr>
            <p:nvPr/>
          </p:nvSpPr>
          <p:spPr bwMode="auto">
            <a:xfrm>
              <a:off x="3709297" y="4663745"/>
              <a:ext cx="1782417" cy="46632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rgbClr val="C00000"/>
                  </a:solidFill>
                  <a:effectLst/>
                  <a:latin typeface="Calibri" pitchFamily="34" charset="0"/>
                  <a:ea typeface="宋体" pitchFamily="2" charset="-122"/>
                  <a:cs typeface="宋体" pitchFamily="2" charset="-122"/>
                </a:rPr>
                <a:t>PLP</a:t>
              </a:r>
              <a:endParaRPr kumimoji="0" lang="zh-CN" altLang="zh-CN" sz="2000" b="0" i="0" u="none" strike="noStrike" cap="none" normalizeH="0" baseline="0" smtClean="0">
                <a:ln>
                  <a:noFill/>
                </a:ln>
                <a:solidFill>
                  <a:srgbClr val="C00000"/>
                </a:solidFill>
                <a:effectLst/>
                <a:latin typeface="Arial" pitchFamily="34" charset="0"/>
                <a:ea typeface="宋体" pitchFamily="2" charset="-122"/>
                <a:cs typeface="宋体" pitchFamily="2" charset="-122"/>
              </a:endParaRPr>
            </a:p>
          </p:txBody>
        </p:sp>
        <p:sp>
          <p:nvSpPr>
            <p:cNvPr id="14" name="Oval 6"/>
            <p:cNvSpPr>
              <a:spLocks noChangeArrowheads="1"/>
            </p:cNvSpPr>
            <p:nvPr/>
          </p:nvSpPr>
          <p:spPr bwMode="auto">
            <a:xfrm>
              <a:off x="4077762" y="5341291"/>
              <a:ext cx="1039495" cy="60896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链路</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Text Box 40"/>
            <p:cNvSpPr txBox="1">
              <a:spLocks noChangeArrowheads="1"/>
            </p:cNvSpPr>
            <p:nvPr/>
          </p:nvSpPr>
          <p:spPr bwMode="auto">
            <a:xfrm>
              <a:off x="5563610" y="5372431"/>
              <a:ext cx="1165313" cy="587022"/>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发送</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Text Box 20"/>
            <p:cNvSpPr txBox="1">
              <a:spLocks noChangeArrowheads="1"/>
            </p:cNvSpPr>
            <p:nvPr/>
          </p:nvSpPr>
          <p:spPr bwMode="auto">
            <a:xfrm>
              <a:off x="7250167" y="5372431"/>
              <a:ext cx="1168308" cy="587022"/>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接收</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Text Box 25"/>
            <p:cNvSpPr txBox="1">
              <a:spLocks noChangeArrowheads="1"/>
            </p:cNvSpPr>
            <p:nvPr/>
          </p:nvSpPr>
          <p:spPr bwMode="auto">
            <a:xfrm>
              <a:off x="5563610" y="1374778"/>
              <a:ext cx="2854865" cy="474554"/>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PCI Express</a:t>
              </a: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设备</a:t>
              </a:r>
              <a:r>
                <a:rPr kumimoji="0" lang="zh-CN" alt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B</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Text Box 24"/>
            <p:cNvSpPr txBox="1">
              <a:spLocks noChangeArrowheads="1"/>
            </p:cNvSpPr>
            <p:nvPr/>
          </p:nvSpPr>
          <p:spPr bwMode="auto">
            <a:xfrm>
              <a:off x="5920094" y="1830139"/>
              <a:ext cx="2120927" cy="504729"/>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设备核心与软件</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Text Box 23"/>
            <p:cNvSpPr txBox="1">
              <a:spLocks noChangeArrowheads="1"/>
            </p:cNvSpPr>
            <p:nvPr/>
          </p:nvSpPr>
          <p:spPr bwMode="auto">
            <a:xfrm>
              <a:off x="5911106" y="2491497"/>
              <a:ext cx="2120927" cy="792753"/>
            </a:xfrm>
            <a:prstGeom prst="rect">
              <a:avLst/>
            </a:prstGeom>
            <a:noFill/>
            <a:ln>
              <a:noFill/>
            </a:ln>
            <a:extLst>
              <a:ext uri="{909E8E84-426E-40DD-AFC4-6F175D3DCCD1}">
                <a14:hiddenFill xmlns:a14="http://schemas.microsoft.com/office/drawing/2010/main">
                  <a:solidFill>
                    <a:srgbClr val="CCCCFF"/>
                  </a:solidFill>
                </a14:hiddenFill>
              </a:ext>
              <a:ext uri="{91240B29-F687-4F45-9708-019B960494DF}">
                <a14:hiddenLine xmlns:a14="http://schemas.microsoft.com/office/drawing/2010/main" w="9525">
                  <a:solidFill>
                    <a:srgbClr val="000000"/>
                  </a:solidFill>
                  <a:prstDash val="dash"/>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PCI Express</a:t>
              </a: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核心</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逻辑接口</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Text Box 33"/>
            <p:cNvSpPr txBox="1">
              <a:spLocks noChangeArrowheads="1"/>
            </p:cNvSpPr>
            <p:nvPr/>
          </p:nvSpPr>
          <p:spPr bwMode="auto">
            <a:xfrm>
              <a:off x="5911106" y="3419344"/>
              <a:ext cx="2132910"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rgbClr val="FF0000"/>
                  </a:solidFill>
                  <a:effectLst/>
                  <a:latin typeface="Times New Roman" pitchFamily="18" charset="0"/>
                  <a:ea typeface="宋体" pitchFamily="2" charset="-122"/>
                  <a:cs typeface="宋体" pitchFamily="2" charset="-122"/>
                </a:rPr>
                <a:t>事务层</a:t>
              </a:r>
              <a:endParaRPr kumimoji="0" lang="zh-CN" sz="20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21" name="Text Box 31"/>
            <p:cNvSpPr txBox="1">
              <a:spLocks noChangeArrowheads="1"/>
            </p:cNvSpPr>
            <p:nvPr/>
          </p:nvSpPr>
          <p:spPr bwMode="auto">
            <a:xfrm>
              <a:off x="5911106" y="4061227"/>
              <a:ext cx="2132910"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rgbClr val="CC66FF"/>
                  </a:solidFill>
                  <a:effectLst/>
                  <a:latin typeface="Times New Roman" pitchFamily="18" charset="0"/>
                  <a:ea typeface="宋体" pitchFamily="2" charset="-122"/>
                  <a:cs typeface="宋体" pitchFamily="2" charset="-122"/>
                </a:rPr>
                <a:t>数据链路层</a:t>
              </a:r>
              <a:endParaRPr kumimoji="0" lang="zh-CN" sz="2000" b="0" i="0" u="none" strike="noStrike" cap="none" normalizeH="0" baseline="0" smtClean="0">
                <a:ln>
                  <a:noFill/>
                </a:ln>
                <a:solidFill>
                  <a:srgbClr val="CC66FF"/>
                </a:solidFill>
                <a:effectLst/>
                <a:latin typeface="Arial" pitchFamily="34" charset="0"/>
                <a:ea typeface="宋体" pitchFamily="2" charset="-122"/>
                <a:cs typeface="宋体" pitchFamily="2" charset="-122"/>
              </a:endParaRPr>
            </a:p>
          </p:txBody>
        </p:sp>
        <p:sp>
          <p:nvSpPr>
            <p:cNvPr id="22" name="Text Box 32"/>
            <p:cNvSpPr txBox="1">
              <a:spLocks noChangeArrowheads="1"/>
            </p:cNvSpPr>
            <p:nvPr/>
          </p:nvSpPr>
          <p:spPr bwMode="auto">
            <a:xfrm>
              <a:off x="5923089" y="4711342"/>
              <a:ext cx="2132910" cy="674801"/>
            </a:xfrm>
            <a:prstGeom prst="rect">
              <a:avLst/>
            </a:prstGeom>
            <a:noFill/>
            <a:ln>
              <a:noFill/>
            </a:ln>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ts val="150"/>
                </a:spcBef>
                <a:spcAft>
                  <a:spcPct val="0"/>
                </a:spcAft>
                <a:buClrTx/>
                <a:buSzTx/>
                <a:buFontTx/>
                <a:buNone/>
                <a:tabLst/>
              </a:pPr>
              <a:r>
                <a:rPr kumimoji="0" lang="zh-CN" sz="2000" b="0" i="0" u="none" strike="noStrike" cap="none" normalizeH="0" baseline="0" smtClean="0">
                  <a:ln>
                    <a:noFill/>
                  </a:ln>
                  <a:solidFill>
                    <a:srgbClr val="C00000"/>
                  </a:solidFill>
                  <a:effectLst/>
                  <a:latin typeface="Times New Roman" pitchFamily="18" charset="0"/>
                  <a:ea typeface="宋体" pitchFamily="2" charset="-122"/>
                  <a:cs typeface="宋体" pitchFamily="2" charset="-122"/>
                </a:rPr>
                <a:t>物理层</a:t>
              </a:r>
              <a:endParaRPr kumimoji="0" lang="zh-CN" sz="2000" b="0" i="0" u="none" strike="noStrike" cap="none" normalizeH="0" baseline="0" smtClean="0">
                <a:ln>
                  <a:noFill/>
                </a:ln>
                <a:solidFill>
                  <a:srgbClr val="C00000"/>
                </a:solidFill>
                <a:effectLst/>
                <a:latin typeface="Arial" pitchFamily="34" charset="0"/>
                <a:ea typeface="宋体" pitchFamily="2" charset="-122"/>
                <a:cs typeface="宋体" pitchFamily="2" charset="-122"/>
              </a:endParaRPr>
            </a:p>
          </p:txBody>
        </p:sp>
        <p:sp>
          <p:nvSpPr>
            <p:cNvPr id="49" name="AutoShape 11"/>
            <p:cNvSpPr>
              <a:spLocks noChangeArrowheads="1"/>
            </p:cNvSpPr>
            <p:nvPr/>
          </p:nvSpPr>
          <p:spPr bwMode="auto">
            <a:xfrm rot="5400000">
              <a:off x="6976463" y="5534103"/>
              <a:ext cx="984771" cy="143792"/>
            </a:xfrm>
            <a:prstGeom prst="leftArrow">
              <a:avLst>
                <a:gd name="adj1" fmla="val 50000"/>
                <a:gd name="adj2" fmla="val 111426"/>
              </a:avLst>
            </a:prstGeom>
            <a:no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pPr algn="ctr"/>
              <a:endParaRPr lang="zh-CN" altLang="en-US" sz="2000"/>
            </a:p>
          </p:txBody>
        </p:sp>
        <p:cxnSp>
          <p:nvCxnSpPr>
            <p:cNvPr id="50" name="Line 12"/>
            <p:cNvCxnSpPr>
              <a:cxnSpLocks noChangeShapeType="1"/>
            </p:cNvCxnSpPr>
            <p:nvPr/>
          </p:nvCxnSpPr>
          <p:spPr bwMode="auto">
            <a:xfrm>
              <a:off x="7438893" y="6037426"/>
              <a:ext cx="0" cy="60348"/>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sp>
          <p:nvSpPr>
            <p:cNvPr id="51" name="AutoShape 16"/>
            <p:cNvSpPr>
              <a:spLocks noChangeArrowheads="1"/>
            </p:cNvSpPr>
            <p:nvPr/>
          </p:nvSpPr>
          <p:spPr bwMode="auto">
            <a:xfrm rot="5400000">
              <a:off x="2283388" y="5413154"/>
              <a:ext cx="748865" cy="149783"/>
            </a:xfrm>
            <a:prstGeom prst="leftArrow">
              <a:avLst>
                <a:gd name="adj1" fmla="val 50009"/>
                <a:gd name="adj2" fmla="val 98154"/>
              </a:avLst>
            </a:prstGeom>
            <a:no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pPr algn="ctr"/>
              <a:endParaRPr lang="zh-CN" altLang="en-US" sz="2000"/>
            </a:p>
          </p:txBody>
        </p:sp>
        <p:cxnSp>
          <p:nvCxnSpPr>
            <p:cNvPr id="52" name="Line 17"/>
            <p:cNvCxnSpPr>
              <a:cxnSpLocks noChangeShapeType="1"/>
            </p:cNvCxnSpPr>
            <p:nvPr/>
          </p:nvCxnSpPr>
          <p:spPr bwMode="auto">
            <a:xfrm>
              <a:off x="2693767" y="5807006"/>
              <a:ext cx="0" cy="54861"/>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cxnSp>
          <p:nvCxnSpPr>
            <p:cNvPr id="53" name="Line 19"/>
            <p:cNvCxnSpPr>
              <a:cxnSpLocks noChangeShapeType="1"/>
            </p:cNvCxnSpPr>
            <p:nvPr/>
          </p:nvCxnSpPr>
          <p:spPr bwMode="auto">
            <a:xfrm flipV="1">
              <a:off x="2699759" y="5793900"/>
              <a:ext cx="3750567"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54" name="Line 12"/>
            <p:cNvCxnSpPr>
              <a:cxnSpLocks noChangeShapeType="1"/>
            </p:cNvCxnSpPr>
            <p:nvPr/>
          </p:nvCxnSpPr>
          <p:spPr bwMode="auto">
            <a:xfrm rot="5400000">
              <a:off x="6486273" y="5331398"/>
              <a:ext cx="0" cy="59913"/>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cxnSp>
          <p:nvCxnSpPr>
            <p:cNvPr id="55" name="Line 9"/>
            <p:cNvCxnSpPr>
              <a:cxnSpLocks noChangeShapeType="1"/>
            </p:cNvCxnSpPr>
            <p:nvPr/>
          </p:nvCxnSpPr>
          <p:spPr bwMode="auto">
            <a:xfrm flipV="1">
              <a:off x="6453322" y="5113613"/>
              <a:ext cx="0" cy="680287"/>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56" name="Line 10"/>
            <p:cNvCxnSpPr>
              <a:cxnSpLocks noChangeShapeType="1"/>
            </p:cNvCxnSpPr>
            <p:nvPr/>
          </p:nvCxnSpPr>
          <p:spPr bwMode="auto">
            <a:xfrm flipV="1">
              <a:off x="6522221" y="5113613"/>
              <a:ext cx="0" cy="748865"/>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57" name="Line 12"/>
            <p:cNvCxnSpPr>
              <a:cxnSpLocks noChangeShapeType="1"/>
            </p:cNvCxnSpPr>
            <p:nvPr/>
          </p:nvCxnSpPr>
          <p:spPr bwMode="auto">
            <a:xfrm rot="5400000">
              <a:off x="1688724" y="5326905"/>
              <a:ext cx="0" cy="68899"/>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cxnSp>
          <p:nvCxnSpPr>
            <p:cNvPr id="58" name="Line 14"/>
            <p:cNvCxnSpPr>
              <a:cxnSpLocks noChangeShapeType="1"/>
            </p:cNvCxnSpPr>
            <p:nvPr/>
          </p:nvCxnSpPr>
          <p:spPr bwMode="auto">
            <a:xfrm flipV="1">
              <a:off x="1648283" y="5113613"/>
              <a:ext cx="0" cy="984771"/>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59" name="Line 15"/>
            <p:cNvCxnSpPr>
              <a:cxnSpLocks noChangeShapeType="1"/>
            </p:cNvCxnSpPr>
            <p:nvPr/>
          </p:nvCxnSpPr>
          <p:spPr bwMode="auto">
            <a:xfrm flipV="1">
              <a:off x="1720179" y="5113613"/>
              <a:ext cx="0" cy="913451"/>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60" name="Line 18"/>
            <p:cNvCxnSpPr>
              <a:cxnSpLocks noChangeShapeType="1"/>
            </p:cNvCxnSpPr>
            <p:nvPr/>
          </p:nvCxnSpPr>
          <p:spPr bwMode="auto">
            <a:xfrm flipV="1">
              <a:off x="2621871" y="5862478"/>
              <a:ext cx="3900350"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61" name="Line 13"/>
            <p:cNvCxnSpPr>
              <a:cxnSpLocks noChangeShapeType="1"/>
            </p:cNvCxnSpPr>
            <p:nvPr/>
          </p:nvCxnSpPr>
          <p:spPr bwMode="auto">
            <a:xfrm flipV="1">
              <a:off x="1648283" y="6098384"/>
              <a:ext cx="5850524" cy="0"/>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cxnSp>
          <p:nvCxnSpPr>
            <p:cNvPr id="62" name="Line 8"/>
            <p:cNvCxnSpPr>
              <a:cxnSpLocks noChangeShapeType="1"/>
            </p:cNvCxnSpPr>
            <p:nvPr/>
          </p:nvCxnSpPr>
          <p:spPr bwMode="auto">
            <a:xfrm flipV="1">
              <a:off x="1723173" y="6027063"/>
              <a:ext cx="5703737" cy="2743"/>
            </a:xfrm>
            <a:prstGeom prst="line">
              <a:avLst/>
            </a:prstGeom>
            <a:noFill/>
            <a:ln w="9525">
              <a:solidFill>
                <a:srgbClr val="000000"/>
              </a:solidFill>
              <a:round/>
              <a:headEnd type="none" w="sm" len="med"/>
              <a:tailEnd type="none" w="sm" len="med"/>
            </a:ln>
            <a:extLst>
              <a:ext uri="{909E8E84-426E-40DD-AFC4-6F175D3DCCD1}">
                <a14:hiddenFill xmlns:a14="http://schemas.microsoft.com/office/drawing/2010/main">
                  <a:noFill/>
                </a14:hiddenFill>
              </a:ext>
            </a:extLst>
          </p:spPr>
        </p:cxnSp>
        <p:sp>
          <p:nvSpPr>
            <p:cNvPr id="66" name="AutoShape 49"/>
            <p:cNvSpPr>
              <a:spLocks noChangeArrowheads="1"/>
            </p:cNvSpPr>
            <p:nvPr/>
          </p:nvSpPr>
          <p:spPr bwMode="auto">
            <a:xfrm rot="5400000">
              <a:off x="6819581" y="2313712"/>
              <a:ext cx="309969" cy="143792"/>
            </a:xfrm>
            <a:prstGeom prst="leftRightArrow">
              <a:avLst>
                <a:gd name="adj1" fmla="val 50000"/>
                <a:gd name="adj2" fmla="val 88673"/>
              </a:avLst>
            </a:prstGeom>
            <a:noFill/>
            <a:ln w="9525">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vert="horz" wrap="none" lIns="91440" tIns="45720" rIns="91440" bIns="45720" numCol="1" anchor="ctr" anchorCtr="0" compatLnSpc="1">
              <a:prstTxWarp prst="textNoShape">
                <a:avLst/>
              </a:prstTxWarp>
            </a:bodyPr>
            <a:lstStyle/>
            <a:p>
              <a:pPr algn="ctr"/>
              <a:endParaRPr lang="zh-CN" altLang="en-US" sz="2000"/>
            </a:p>
          </p:txBody>
        </p:sp>
        <p:cxnSp>
          <p:nvCxnSpPr>
            <p:cNvPr id="67" name="Line 12"/>
            <p:cNvCxnSpPr>
              <a:cxnSpLocks noChangeShapeType="1"/>
            </p:cNvCxnSpPr>
            <p:nvPr/>
          </p:nvCxnSpPr>
          <p:spPr bwMode="auto">
            <a:xfrm rot="5400000">
              <a:off x="7467341" y="5331398"/>
              <a:ext cx="0" cy="59913"/>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cxnSp>
          <p:nvCxnSpPr>
            <p:cNvPr id="68" name="Line 12"/>
            <p:cNvCxnSpPr>
              <a:cxnSpLocks noChangeShapeType="1"/>
            </p:cNvCxnSpPr>
            <p:nvPr/>
          </p:nvCxnSpPr>
          <p:spPr bwMode="auto">
            <a:xfrm rot="5400000">
              <a:off x="2658757" y="5326905"/>
              <a:ext cx="0" cy="68899"/>
            </a:xfrm>
            <a:prstGeom prst="line">
              <a:avLst/>
            </a:prstGeom>
            <a:noFill/>
            <a:ln w="28575">
              <a:solidFill>
                <a:schemeClr val="bg1">
                  <a:lumMod val="95000"/>
                </a:schemeClr>
              </a:solidFill>
              <a:round/>
              <a:headEnd type="none" w="sm" len="med"/>
              <a:tailEnd type="none" w="sm"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68411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8680"/>
            <a:ext cx="9144000" cy="1008112"/>
          </a:xfrm>
        </p:spPr>
        <p:txBody>
          <a:bodyPr vert="horz" lIns="91440" tIns="45720" rIns="91440" bIns="45720" rtlCol="0" anchor="b">
            <a:normAutofit fontScale="90000"/>
          </a:bodyPr>
          <a:lstStyle/>
          <a:p>
            <a:pPr>
              <a:lnSpc>
                <a:spcPct val="80000"/>
              </a:lnSpc>
            </a:pPr>
            <a:r>
              <a:rPr lang="en-US" altLang="zh-CN" dirty="0"/>
              <a:t>10.5.3  PCI Express</a:t>
            </a:r>
            <a:br>
              <a:rPr lang="en-US" altLang="zh-CN" dirty="0"/>
            </a:br>
            <a:r>
              <a:rPr lang="zh-CN" altLang="zh-CN" dirty="0"/>
              <a:t>总线信号定义</a:t>
            </a:r>
            <a:endParaRPr lang="zh-CN" altLang="en-US" dirty="0"/>
          </a:p>
        </p:txBody>
      </p:sp>
      <p:sp>
        <p:nvSpPr>
          <p:cNvPr id="5" name="矩形 4"/>
          <p:cNvSpPr/>
          <p:nvPr/>
        </p:nvSpPr>
        <p:spPr>
          <a:xfrm>
            <a:off x="612000" y="1772816"/>
            <a:ext cx="7920000" cy="1471511"/>
          </a:xfrm>
          <a:prstGeom prst="rect">
            <a:avLst/>
          </a:prstGeom>
          <a:solidFill>
            <a:schemeClr val="bg1">
              <a:lumMod val="85000"/>
              <a:alpha val="50196"/>
            </a:schemeClr>
          </a:solidFill>
          <a:ln>
            <a:solidFill>
              <a:srgbClr val="C00000"/>
            </a:solidFill>
            <a:prstDash val="dash"/>
          </a:ln>
        </p:spPr>
        <p:txBody>
          <a:bodyPr wrap="square" lIns="216000" tIns="180000" rIns="216000" bIns="180000">
            <a:spAutoFit/>
          </a:bodyPr>
          <a:lstStyle/>
          <a:p>
            <a:pPr algn="just"/>
            <a:r>
              <a:rPr lang="en-US" altLang="zh-CN" sz="2400" dirty="0" smtClean="0">
                <a:solidFill>
                  <a:srgbClr val="002060"/>
                </a:solidFill>
                <a:latin typeface="Times New Roman" pitchFamily="18" charset="0"/>
                <a:ea typeface="宋体" pitchFamily="2" charset="-122"/>
                <a:cs typeface="Times New Roman" pitchFamily="18" charset="0"/>
              </a:rPr>
              <a:t>　　PCI </a:t>
            </a:r>
            <a:r>
              <a:rPr lang="en-US" altLang="zh-CN" sz="2400" dirty="0">
                <a:solidFill>
                  <a:srgbClr val="002060"/>
                </a:solidFill>
                <a:latin typeface="Times New Roman" pitchFamily="18" charset="0"/>
                <a:ea typeface="宋体" pitchFamily="2" charset="-122"/>
                <a:cs typeface="Times New Roman" pitchFamily="18" charset="0"/>
              </a:rPr>
              <a:t>Express</a:t>
            </a:r>
            <a:r>
              <a:rPr lang="zh-CN" altLang="zh-CN" sz="2400" dirty="0">
                <a:solidFill>
                  <a:srgbClr val="002060"/>
                </a:solidFill>
                <a:latin typeface="Times New Roman" pitchFamily="18" charset="0"/>
                <a:ea typeface="宋体" pitchFamily="2" charset="-122"/>
                <a:cs typeface="Times New Roman" pitchFamily="18" charset="0"/>
              </a:rPr>
              <a:t>总线也有多种规格，从</a:t>
            </a:r>
            <a:r>
              <a:rPr lang="en-US" altLang="zh-CN" sz="2400" dirty="0">
                <a:solidFill>
                  <a:srgbClr val="002060"/>
                </a:solidFill>
                <a:latin typeface="Times New Roman" pitchFamily="18" charset="0"/>
                <a:ea typeface="宋体" pitchFamily="2" charset="-122"/>
                <a:cs typeface="Times New Roman" pitchFamily="18" charset="0"/>
              </a:rPr>
              <a:t>PCI </a:t>
            </a:r>
            <a:r>
              <a:rPr lang="en-US" altLang="zh-CN" sz="2400" dirty="0" smtClean="0">
                <a:solidFill>
                  <a:srgbClr val="002060"/>
                </a:solidFill>
                <a:latin typeface="Times New Roman" pitchFamily="18" charset="0"/>
                <a:ea typeface="宋体" pitchFamily="2" charset="-122"/>
                <a:cs typeface="Times New Roman" pitchFamily="18" charset="0"/>
              </a:rPr>
              <a:t>Express</a:t>
            </a:r>
            <a:r>
              <a:rPr lang="en-US" altLang="zh-CN" sz="2400" dirty="0" smtClean="0">
                <a:solidFill>
                  <a:srgbClr val="002060"/>
                </a:solidFill>
                <a:latin typeface="宋体" pitchFamily="2" charset="-122"/>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1</a:t>
            </a:r>
            <a:r>
              <a:rPr lang="zh-CN" altLang="zh-CN" sz="2400" dirty="0">
                <a:solidFill>
                  <a:srgbClr val="002060"/>
                </a:solidFill>
                <a:latin typeface="Times New Roman" pitchFamily="18" charset="0"/>
                <a:ea typeface="宋体" pitchFamily="2" charset="-122"/>
                <a:cs typeface="Times New Roman" pitchFamily="18" charset="0"/>
              </a:rPr>
              <a:t>到</a:t>
            </a:r>
            <a:r>
              <a:rPr lang="en-US" altLang="zh-CN" sz="2400" dirty="0">
                <a:solidFill>
                  <a:srgbClr val="002060"/>
                </a:solidFill>
                <a:latin typeface="Times New Roman" pitchFamily="18" charset="0"/>
                <a:ea typeface="宋体" pitchFamily="2" charset="-122"/>
                <a:cs typeface="Times New Roman" pitchFamily="18" charset="0"/>
              </a:rPr>
              <a:t>PCI </a:t>
            </a:r>
            <a:r>
              <a:rPr lang="en-US" altLang="zh-CN" sz="2400" dirty="0" smtClean="0">
                <a:solidFill>
                  <a:srgbClr val="002060"/>
                </a:solidFill>
                <a:latin typeface="Times New Roman" pitchFamily="18" charset="0"/>
                <a:ea typeface="宋体" pitchFamily="2" charset="-122"/>
                <a:cs typeface="Times New Roman" pitchFamily="18" charset="0"/>
              </a:rPr>
              <a:t>Express×16</a:t>
            </a:r>
            <a:r>
              <a:rPr lang="zh-CN" altLang="zh-CN" sz="2400" dirty="0">
                <a:solidFill>
                  <a:srgbClr val="002060"/>
                </a:solidFill>
                <a:latin typeface="Times New Roman" pitchFamily="18" charset="0"/>
                <a:ea typeface="宋体" pitchFamily="2" charset="-122"/>
                <a:cs typeface="Times New Roman" pitchFamily="18" charset="0"/>
              </a:rPr>
              <a:t>都可以在系统板上的</a:t>
            </a:r>
            <a:r>
              <a:rPr lang="en-US" altLang="zh-CN" sz="2400" dirty="0">
                <a:solidFill>
                  <a:srgbClr val="002060"/>
                </a:solidFill>
                <a:latin typeface="Times New Roman" pitchFamily="18" charset="0"/>
                <a:ea typeface="宋体" pitchFamily="2" charset="-122"/>
                <a:cs typeface="Times New Roman" pitchFamily="18" charset="0"/>
              </a:rPr>
              <a:t>PCI Express</a:t>
            </a:r>
            <a:r>
              <a:rPr lang="zh-CN" altLang="zh-CN" sz="2400" dirty="0">
                <a:solidFill>
                  <a:srgbClr val="002060"/>
                </a:solidFill>
                <a:latin typeface="Times New Roman" pitchFamily="18" charset="0"/>
                <a:ea typeface="宋体" pitchFamily="2" charset="-122"/>
                <a:cs typeface="Times New Roman" pitchFamily="18" charset="0"/>
              </a:rPr>
              <a:t>插槽上体</a:t>
            </a:r>
            <a:r>
              <a:rPr lang="zh-CN" altLang="zh-CN" sz="2400" dirty="0" smtClean="0">
                <a:solidFill>
                  <a:srgbClr val="002060"/>
                </a:solidFill>
                <a:latin typeface="Times New Roman" pitchFamily="18" charset="0"/>
                <a:ea typeface="宋体" pitchFamily="2" charset="-122"/>
                <a:cs typeface="Times New Roman" pitchFamily="18" charset="0"/>
              </a:rPr>
              <a:t>现</a:t>
            </a:r>
            <a:r>
              <a:rPr lang="zh-CN" altLang="en-US" sz="2400" dirty="0">
                <a:solidFill>
                  <a:srgbClr val="002060"/>
                </a:solidFill>
                <a:latin typeface="Times New Roman" pitchFamily="18" charset="0"/>
                <a:ea typeface="宋体" pitchFamily="2" charset="-122"/>
                <a:cs typeface="Times New Roman" pitchFamily="18" charset="0"/>
              </a:rPr>
              <a:t>。</a:t>
            </a:r>
          </a:p>
        </p:txBody>
      </p:sp>
      <p:grpSp>
        <p:nvGrpSpPr>
          <p:cNvPr id="468" name="组合 467"/>
          <p:cNvGrpSpPr/>
          <p:nvPr/>
        </p:nvGrpSpPr>
        <p:grpSpPr>
          <a:xfrm>
            <a:off x="306000" y="3356992"/>
            <a:ext cx="8532000" cy="2844000"/>
            <a:chOff x="396488" y="3339854"/>
            <a:chExt cx="8532000" cy="2844000"/>
          </a:xfrm>
        </p:grpSpPr>
        <p:sp>
          <p:nvSpPr>
            <p:cNvPr id="467" name="矩形 466"/>
            <p:cNvSpPr/>
            <p:nvPr/>
          </p:nvSpPr>
          <p:spPr>
            <a:xfrm>
              <a:off x="396488" y="3339854"/>
              <a:ext cx="8532000" cy="2844000"/>
            </a:xfrm>
            <a:prstGeom prst="rect">
              <a:avLst/>
            </a:prstGeom>
            <a:solidFill>
              <a:schemeClr val="bg1">
                <a:lumMod val="95000"/>
                <a:alpha val="50196"/>
              </a:schemeClr>
            </a:solidFill>
            <a:ln w="95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6" name="组合 465"/>
            <p:cNvGrpSpPr/>
            <p:nvPr/>
          </p:nvGrpSpPr>
          <p:grpSpPr>
            <a:xfrm>
              <a:off x="551529" y="3539879"/>
              <a:ext cx="8212102" cy="2121368"/>
              <a:chOff x="551529" y="3539879"/>
              <a:chExt cx="8212102" cy="2121368"/>
            </a:xfrm>
          </p:grpSpPr>
          <p:sp>
            <p:nvSpPr>
              <p:cNvPr id="6" name="Text Box 2"/>
              <p:cNvSpPr txBox="1">
                <a:spLocks noChangeArrowheads="1"/>
              </p:cNvSpPr>
              <p:nvPr/>
            </p:nvSpPr>
            <p:spPr bwMode="auto">
              <a:xfrm>
                <a:off x="551529" y="3547216"/>
                <a:ext cx="2387044" cy="34595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spc="-100" normalizeH="0" dirty="0" smtClean="0">
                    <a:ln>
                      <a:noFill/>
                    </a:ln>
                    <a:solidFill>
                      <a:srgbClr val="002060"/>
                    </a:solidFill>
                    <a:effectLst/>
                    <a:latin typeface="宋体" pitchFamily="2" charset="-122"/>
                    <a:ea typeface="宋体" pitchFamily="2" charset="-122"/>
                    <a:cs typeface="宋体" pitchFamily="2" charset="-122"/>
                  </a:rPr>
                  <a:t>PCI Express ×1</a:t>
                </a:r>
                <a:endParaRPr kumimoji="0" lang="zh-CN" altLang="zh-CN" sz="2000" b="0" i="0" u="none" strike="noStrike" cap="none" spc="-100" normalizeH="0" dirty="0" smtClean="0">
                  <a:ln>
                    <a:noFill/>
                  </a:ln>
                  <a:solidFill>
                    <a:srgbClr val="002060"/>
                  </a:solidFill>
                  <a:effectLst/>
                  <a:latin typeface="宋体" pitchFamily="2" charset="-122"/>
                  <a:ea typeface="宋体" pitchFamily="2" charset="-122"/>
                  <a:cs typeface="宋体" pitchFamily="2" charset="-122"/>
                </a:endParaRPr>
              </a:p>
            </p:txBody>
          </p:sp>
          <p:sp>
            <p:nvSpPr>
              <p:cNvPr id="7" name="Text Box 3"/>
              <p:cNvSpPr txBox="1">
                <a:spLocks noChangeArrowheads="1"/>
              </p:cNvSpPr>
              <p:nvPr/>
            </p:nvSpPr>
            <p:spPr bwMode="auto">
              <a:xfrm>
                <a:off x="551529" y="4106989"/>
                <a:ext cx="2387044" cy="34595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rPr>
                  <a:t>PCI Express ×4</a:t>
                </a:r>
                <a:endParaRPr kumimoji="0" lang="zh-CN"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endParaRPr>
              </a:p>
            </p:txBody>
          </p:sp>
          <p:sp>
            <p:nvSpPr>
              <p:cNvPr id="8" name="Text Box 4"/>
              <p:cNvSpPr txBox="1">
                <a:spLocks noChangeArrowheads="1"/>
              </p:cNvSpPr>
              <p:nvPr/>
            </p:nvSpPr>
            <p:spPr bwMode="auto">
              <a:xfrm>
                <a:off x="551529" y="4666760"/>
                <a:ext cx="2387044" cy="34595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rPr>
                  <a:t>PCI Express ×8</a:t>
                </a:r>
                <a:endParaRPr kumimoji="0" lang="zh-CN"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endParaRPr>
              </a:p>
            </p:txBody>
          </p:sp>
          <p:sp>
            <p:nvSpPr>
              <p:cNvPr id="9" name="Text Box 5"/>
              <p:cNvSpPr txBox="1">
                <a:spLocks noChangeArrowheads="1"/>
              </p:cNvSpPr>
              <p:nvPr/>
            </p:nvSpPr>
            <p:spPr bwMode="auto">
              <a:xfrm>
                <a:off x="551530" y="5233739"/>
                <a:ext cx="2508302" cy="34595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rPr>
                  <a:t>PCI Express ×16</a:t>
                </a:r>
                <a:endParaRPr kumimoji="0" lang="zh-CN" altLang="zh-CN" sz="2000" b="0" i="0" u="none" strike="noStrike" cap="none" spc="-100" normalizeH="0" smtClean="0">
                  <a:ln>
                    <a:noFill/>
                  </a:ln>
                  <a:solidFill>
                    <a:srgbClr val="002060"/>
                  </a:solidFill>
                  <a:effectLst/>
                  <a:latin typeface="宋体" pitchFamily="2" charset="-122"/>
                  <a:ea typeface="宋体" pitchFamily="2" charset="-122"/>
                  <a:cs typeface="宋体" pitchFamily="2" charset="-122"/>
                </a:endParaRPr>
              </a:p>
            </p:txBody>
          </p:sp>
          <p:grpSp>
            <p:nvGrpSpPr>
              <p:cNvPr id="10" name="Group 6"/>
              <p:cNvGrpSpPr>
                <a:grpSpLocks/>
              </p:cNvGrpSpPr>
              <p:nvPr/>
            </p:nvGrpSpPr>
            <p:grpSpPr bwMode="auto">
              <a:xfrm>
                <a:off x="2430761" y="3539879"/>
                <a:ext cx="1688925" cy="437247"/>
                <a:chOff x="2495" y="261"/>
                <a:chExt cx="1758" cy="454"/>
              </a:xfrm>
            </p:grpSpPr>
            <p:sp>
              <p:nvSpPr>
                <p:cNvPr id="11" name="Rectangle 7"/>
                <p:cNvSpPr>
                  <a:spLocks noChangeArrowheads="1"/>
                </p:cNvSpPr>
                <p:nvPr/>
              </p:nvSpPr>
              <p:spPr bwMode="auto">
                <a:xfrm rot="10800000" flipH="1">
                  <a:off x="2495" y="261"/>
                  <a:ext cx="1758" cy="454"/>
                </a:xfrm>
                <a:prstGeom prst="rect">
                  <a:avLst/>
                </a:prstGeom>
                <a:solidFill>
                  <a:srgbClr val="969696"/>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2" name="Rectangle 8"/>
                <p:cNvSpPr>
                  <a:spLocks noChangeArrowheads="1"/>
                </p:cNvSpPr>
                <p:nvPr/>
              </p:nvSpPr>
              <p:spPr bwMode="auto">
                <a:xfrm rot="10800000">
                  <a:off x="3584" y="456"/>
                  <a:ext cx="539"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3" name="Rectangle 9"/>
                <p:cNvSpPr>
                  <a:spLocks noChangeArrowheads="1"/>
                </p:cNvSpPr>
                <p:nvPr/>
              </p:nvSpPr>
              <p:spPr bwMode="auto">
                <a:xfrm rot="10800000" flipH="1">
                  <a:off x="2633" y="456"/>
                  <a:ext cx="85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grpSp>
              <p:nvGrpSpPr>
                <p:cNvPr id="14" name="Group 10"/>
                <p:cNvGrpSpPr>
                  <a:grpSpLocks/>
                </p:cNvGrpSpPr>
                <p:nvPr/>
              </p:nvGrpSpPr>
              <p:grpSpPr bwMode="auto">
                <a:xfrm>
                  <a:off x="2661" y="304"/>
                  <a:ext cx="1439" cy="112"/>
                  <a:chOff x="2661" y="3666"/>
                  <a:chExt cx="1439" cy="112"/>
                </a:xfrm>
              </p:grpSpPr>
              <p:grpSp>
                <p:nvGrpSpPr>
                  <p:cNvPr id="41" name="Group 11"/>
                  <p:cNvGrpSpPr>
                    <a:grpSpLocks/>
                  </p:cNvGrpSpPr>
                  <p:nvPr/>
                </p:nvGrpSpPr>
                <p:grpSpPr bwMode="auto">
                  <a:xfrm flipH="1">
                    <a:off x="2661" y="3666"/>
                    <a:ext cx="799" cy="112"/>
                    <a:chOff x="7072" y="7301"/>
                    <a:chExt cx="1153" cy="113"/>
                  </a:xfrm>
                </p:grpSpPr>
                <p:sp>
                  <p:nvSpPr>
                    <p:cNvPr id="49" name="Rectangle 12"/>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0" name="Rectangle 13"/>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1" name="Rectangle 14"/>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2" name="Rectangle 15"/>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3" name="Rectangle 16"/>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4" name="Rectangle 17"/>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5" name="Rectangle 18"/>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6" name="Rectangle 19"/>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7" name="Rectangle 20"/>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8" name="Rectangle 21"/>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59" name="Rectangle 22"/>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42" name="Rectangle 23"/>
                  <p:cNvSpPr>
                    <a:spLocks noChangeArrowheads="1"/>
                  </p:cNvSpPr>
                  <p:nvPr/>
                </p:nvSpPr>
                <p:spPr bwMode="auto">
                  <a:xfrm flipH="1">
                    <a:off x="4061"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 name="Rectangle 24"/>
                  <p:cNvSpPr>
                    <a:spLocks noChangeArrowheads="1"/>
                  </p:cNvSpPr>
                  <p:nvPr/>
                </p:nvSpPr>
                <p:spPr bwMode="auto">
                  <a:xfrm flipH="1">
                    <a:off x="3988"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 name="Rectangle 25"/>
                  <p:cNvSpPr>
                    <a:spLocks noChangeArrowheads="1"/>
                  </p:cNvSpPr>
                  <p:nvPr/>
                </p:nvSpPr>
                <p:spPr bwMode="auto">
                  <a:xfrm flipH="1">
                    <a:off x="3913"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 name="Rectangle 26"/>
                  <p:cNvSpPr>
                    <a:spLocks noChangeArrowheads="1"/>
                  </p:cNvSpPr>
                  <p:nvPr/>
                </p:nvSpPr>
                <p:spPr bwMode="auto">
                  <a:xfrm flipH="1">
                    <a:off x="383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6" name="Rectangle 27"/>
                  <p:cNvSpPr>
                    <a:spLocks noChangeArrowheads="1"/>
                  </p:cNvSpPr>
                  <p:nvPr/>
                </p:nvSpPr>
                <p:spPr bwMode="auto">
                  <a:xfrm flipH="1">
                    <a:off x="3762"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7" name="Rectangle 28"/>
                  <p:cNvSpPr>
                    <a:spLocks noChangeArrowheads="1"/>
                  </p:cNvSpPr>
                  <p:nvPr/>
                </p:nvSpPr>
                <p:spPr bwMode="auto">
                  <a:xfrm flipH="1">
                    <a:off x="368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8" name="Rectangle 29"/>
                  <p:cNvSpPr>
                    <a:spLocks noChangeArrowheads="1"/>
                  </p:cNvSpPr>
                  <p:nvPr/>
                </p:nvSpPr>
                <p:spPr bwMode="auto">
                  <a:xfrm flipH="1">
                    <a:off x="3607"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 name="Group 30"/>
                <p:cNvGrpSpPr>
                  <a:grpSpLocks/>
                </p:cNvGrpSpPr>
                <p:nvPr/>
              </p:nvGrpSpPr>
              <p:grpSpPr bwMode="auto">
                <a:xfrm>
                  <a:off x="2658" y="551"/>
                  <a:ext cx="1439" cy="112"/>
                  <a:chOff x="2661" y="3666"/>
                  <a:chExt cx="1439" cy="112"/>
                </a:xfrm>
              </p:grpSpPr>
              <p:grpSp>
                <p:nvGrpSpPr>
                  <p:cNvPr id="22" name="Group 31"/>
                  <p:cNvGrpSpPr>
                    <a:grpSpLocks/>
                  </p:cNvGrpSpPr>
                  <p:nvPr/>
                </p:nvGrpSpPr>
                <p:grpSpPr bwMode="auto">
                  <a:xfrm flipH="1">
                    <a:off x="2661" y="3666"/>
                    <a:ext cx="799" cy="112"/>
                    <a:chOff x="7072" y="7301"/>
                    <a:chExt cx="1153" cy="113"/>
                  </a:xfrm>
                </p:grpSpPr>
                <p:sp>
                  <p:nvSpPr>
                    <p:cNvPr id="30" name="Rectangle 32"/>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 name="Rectangle 33"/>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 name="Rectangle 34"/>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 name="Rectangle 35"/>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4" name="Rectangle 36"/>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5" name="Rectangle 37"/>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6" name="Rectangle 38"/>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 name="Rectangle 39"/>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 name="Rectangle 40"/>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 name="Rectangle 41"/>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 name="Rectangle 42"/>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23" name="Rectangle 43"/>
                  <p:cNvSpPr>
                    <a:spLocks noChangeArrowheads="1"/>
                  </p:cNvSpPr>
                  <p:nvPr/>
                </p:nvSpPr>
                <p:spPr bwMode="auto">
                  <a:xfrm flipH="1">
                    <a:off x="4061"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 name="Rectangle 44"/>
                  <p:cNvSpPr>
                    <a:spLocks noChangeArrowheads="1"/>
                  </p:cNvSpPr>
                  <p:nvPr/>
                </p:nvSpPr>
                <p:spPr bwMode="auto">
                  <a:xfrm flipH="1">
                    <a:off x="3988"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 name="Rectangle 45"/>
                  <p:cNvSpPr>
                    <a:spLocks noChangeArrowheads="1"/>
                  </p:cNvSpPr>
                  <p:nvPr/>
                </p:nvSpPr>
                <p:spPr bwMode="auto">
                  <a:xfrm flipH="1">
                    <a:off x="3913"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 name="Rectangle 46"/>
                  <p:cNvSpPr>
                    <a:spLocks noChangeArrowheads="1"/>
                  </p:cNvSpPr>
                  <p:nvPr/>
                </p:nvSpPr>
                <p:spPr bwMode="auto">
                  <a:xfrm flipH="1">
                    <a:off x="383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 name="Rectangle 47"/>
                  <p:cNvSpPr>
                    <a:spLocks noChangeArrowheads="1"/>
                  </p:cNvSpPr>
                  <p:nvPr/>
                </p:nvSpPr>
                <p:spPr bwMode="auto">
                  <a:xfrm flipH="1">
                    <a:off x="3762"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 name="Rectangle 48"/>
                  <p:cNvSpPr>
                    <a:spLocks noChangeArrowheads="1"/>
                  </p:cNvSpPr>
                  <p:nvPr/>
                </p:nvSpPr>
                <p:spPr bwMode="auto">
                  <a:xfrm flipH="1">
                    <a:off x="368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 name="Rectangle 49"/>
                  <p:cNvSpPr>
                    <a:spLocks noChangeArrowheads="1"/>
                  </p:cNvSpPr>
                  <p:nvPr/>
                </p:nvSpPr>
                <p:spPr bwMode="auto">
                  <a:xfrm flipH="1">
                    <a:off x="3607"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16" name="Rectangle 50"/>
                <p:cNvSpPr>
                  <a:spLocks noChangeArrowheads="1"/>
                </p:cNvSpPr>
                <p:nvPr/>
              </p:nvSpPr>
              <p:spPr bwMode="auto">
                <a:xfrm flipH="1">
                  <a:off x="2552" y="304"/>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 name="Rectangle 51"/>
                <p:cNvSpPr>
                  <a:spLocks noChangeArrowheads="1"/>
                </p:cNvSpPr>
                <p:nvPr/>
              </p:nvSpPr>
              <p:spPr bwMode="auto">
                <a:xfrm flipH="1">
                  <a:off x="2554" y="578"/>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 name="Rectangle 52"/>
                <p:cNvSpPr>
                  <a:spLocks noChangeArrowheads="1"/>
                </p:cNvSpPr>
                <p:nvPr/>
              </p:nvSpPr>
              <p:spPr bwMode="auto">
                <a:xfrm flipH="1">
                  <a:off x="3506" y="301"/>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 name="Rectangle 53"/>
                <p:cNvSpPr>
                  <a:spLocks noChangeArrowheads="1"/>
                </p:cNvSpPr>
                <p:nvPr/>
              </p:nvSpPr>
              <p:spPr bwMode="auto">
                <a:xfrm flipH="1">
                  <a:off x="3508" y="575"/>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0" name="Rectangle 54"/>
                <p:cNvSpPr>
                  <a:spLocks noChangeArrowheads="1"/>
                </p:cNvSpPr>
                <p:nvPr/>
              </p:nvSpPr>
              <p:spPr bwMode="auto">
                <a:xfrm flipH="1">
                  <a:off x="4143" y="304"/>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 name="Rectangle 55"/>
                <p:cNvSpPr>
                  <a:spLocks noChangeArrowheads="1"/>
                </p:cNvSpPr>
                <p:nvPr/>
              </p:nvSpPr>
              <p:spPr bwMode="auto">
                <a:xfrm flipH="1">
                  <a:off x="4145" y="578"/>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60" name="Group 56"/>
              <p:cNvGrpSpPr>
                <a:grpSpLocks/>
              </p:cNvGrpSpPr>
              <p:nvPr/>
            </p:nvGrpSpPr>
            <p:grpSpPr bwMode="auto">
              <a:xfrm>
                <a:off x="2433163" y="4099652"/>
                <a:ext cx="2709969" cy="437247"/>
                <a:chOff x="2497" y="844"/>
                <a:chExt cx="2820" cy="454"/>
              </a:xfrm>
            </p:grpSpPr>
            <p:sp>
              <p:nvSpPr>
                <p:cNvPr id="61" name="Rectangle 57"/>
                <p:cNvSpPr>
                  <a:spLocks noChangeArrowheads="1"/>
                </p:cNvSpPr>
                <p:nvPr/>
              </p:nvSpPr>
              <p:spPr bwMode="auto">
                <a:xfrm rot="10800000" flipH="1">
                  <a:off x="2497" y="844"/>
                  <a:ext cx="2820" cy="454"/>
                </a:xfrm>
                <a:prstGeom prst="rect">
                  <a:avLst/>
                </a:prstGeom>
                <a:solidFill>
                  <a:srgbClr val="969696"/>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62" name="Rectangle 58"/>
                <p:cNvSpPr>
                  <a:spLocks noChangeArrowheads="1"/>
                </p:cNvSpPr>
                <p:nvPr/>
              </p:nvSpPr>
              <p:spPr bwMode="auto">
                <a:xfrm rot="10800000">
                  <a:off x="3586" y="1039"/>
                  <a:ext cx="1593"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63" name="Rectangle 59"/>
                <p:cNvSpPr>
                  <a:spLocks noChangeArrowheads="1"/>
                </p:cNvSpPr>
                <p:nvPr/>
              </p:nvSpPr>
              <p:spPr bwMode="auto">
                <a:xfrm rot="10800000" flipH="1">
                  <a:off x="2635" y="1039"/>
                  <a:ext cx="85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grpSp>
              <p:nvGrpSpPr>
                <p:cNvPr id="64" name="Group 60"/>
                <p:cNvGrpSpPr>
                  <a:grpSpLocks/>
                </p:cNvGrpSpPr>
                <p:nvPr/>
              </p:nvGrpSpPr>
              <p:grpSpPr bwMode="auto">
                <a:xfrm>
                  <a:off x="2663" y="887"/>
                  <a:ext cx="1439" cy="112"/>
                  <a:chOff x="2661" y="3666"/>
                  <a:chExt cx="1439" cy="112"/>
                </a:xfrm>
              </p:grpSpPr>
              <p:grpSp>
                <p:nvGrpSpPr>
                  <p:cNvPr id="123" name="Group 61"/>
                  <p:cNvGrpSpPr>
                    <a:grpSpLocks/>
                  </p:cNvGrpSpPr>
                  <p:nvPr/>
                </p:nvGrpSpPr>
                <p:grpSpPr bwMode="auto">
                  <a:xfrm flipH="1">
                    <a:off x="2661" y="3666"/>
                    <a:ext cx="799" cy="112"/>
                    <a:chOff x="7072" y="7301"/>
                    <a:chExt cx="1153" cy="113"/>
                  </a:xfrm>
                </p:grpSpPr>
                <p:sp>
                  <p:nvSpPr>
                    <p:cNvPr id="131" name="Rectangle 62"/>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2" name="Rectangle 63"/>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3" name="Rectangle 64"/>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4" name="Rectangle 65"/>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5" name="Rectangle 66"/>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6" name="Rectangle 67"/>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7" name="Rectangle 68"/>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8" name="Rectangle 69"/>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9" name="Rectangle 70"/>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40" name="Rectangle 71"/>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41" name="Rectangle 72"/>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124" name="Rectangle 73"/>
                  <p:cNvSpPr>
                    <a:spLocks noChangeArrowheads="1"/>
                  </p:cNvSpPr>
                  <p:nvPr/>
                </p:nvSpPr>
                <p:spPr bwMode="auto">
                  <a:xfrm flipH="1">
                    <a:off x="4061"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5" name="Rectangle 74"/>
                  <p:cNvSpPr>
                    <a:spLocks noChangeArrowheads="1"/>
                  </p:cNvSpPr>
                  <p:nvPr/>
                </p:nvSpPr>
                <p:spPr bwMode="auto">
                  <a:xfrm flipH="1">
                    <a:off x="3988"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6" name="Rectangle 75"/>
                  <p:cNvSpPr>
                    <a:spLocks noChangeArrowheads="1"/>
                  </p:cNvSpPr>
                  <p:nvPr/>
                </p:nvSpPr>
                <p:spPr bwMode="auto">
                  <a:xfrm flipH="1">
                    <a:off x="3913"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7" name="Rectangle 76"/>
                  <p:cNvSpPr>
                    <a:spLocks noChangeArrowheads="1"/>
                  </p:cNvSpPr>
                  <p:nvPr/>
                </p:nvSpPr>
                <p:spPr bwMode="auto">
                  <a:xfrm flipH="1">
                    <a:off x="383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8" name="Rectangle 77"/>
                  <p:cNvSpPr>
                    <a:spLocks noChangeArrowheads="1"/>
                  </p:cNvSpPr>
                  <p:nvPr/>
                </p:nvSpPr>
                <p:spPr bwMode="auto">
                  <a:xfrm flipH="1">
                    <a:off x="3762"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9" name="Rectangle 78"/>
                  <p:cNvSpPr>
                    <a:spLocks noChangeArrowheads="1"/>
                  </p:cNvSpPr>
                  <p:nvPr/>
                </p:nvSpPr>
                <p:spPr bwMode="auto">
                  <a:xfrm flipH="1">
                    <a:off x="368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30" name="Rectangle 79"/>
                  <p:cNvSpPr>
                    <a:spLocks noChangeArrowheads="1"/>
                  </p:cNvSpPr>
                  <p:nvPr/>
                </p:nvSpPr>
                <p:spPr bwMode="auto">
                  <a:xfrm flipH="1">
                    <a:off x="3607"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65" name="Rectangle 80"/>
                <p:cNvSpPr>
                  <a:spLocks noChangeArrowheads="1"/>
                </p:cNvSpPr>
                <p:nvPr/>
              </p:nvSpPr>
              <p:spPr bwMode="auto">
                <a:xfrm flipH="1">
                  <a:off x="2554" y="887"/>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66" name="Rectangle 81"/>
                <p:cNvSpPr>
                  <a:spLocks noChangeArrowheads="1"/>
                </p:cNvSpPr>
                <p:nvPr/>
              </p:nvSpPr>
              <p:spPr bwMode="auto">
                <a:xfrm flipH="1">
                  <a:off x="2556" y="1161"/>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67" name="Rectangle 82"/>
                <p:cNvSpPr>
                  <a:spLocks noChangeArrowheads="1"/>
                </p:cNvSpPr>
                <p:nvPr/>
              </p:nvSpPr>
              <p:spPr bwMode="auto">
                <a:xfrm flipH="1">
                  <a:off x="3508" y="884"/>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68" name="Rectangle 83"/>
                <p:cNvSpPr>
                  <a:spLocks noChangeArrowheads="1"/>
                </p:cNvSpPr>
                <p:nvPr/>
              </p:nvSpPr>
              <p:spPr bwMode="auto">
                <a:xfrm flipH="1">
                  <a:off x="3510" y="1158"/>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69" name="Rectangle 84"/>
                <p:cNvSpPr>
                  <a:spLocks noChangeArrowheads="1"/>
                </p:cNvSpPr>
                <p:nvPr/>
              </p:nvSpPr>
              <p:spPr bwMode="auto">
                <a:xfrm flipH="1">
                  <a:off x="5206" y="887"/>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70" name="Rectangle 85"/>
                <p:cNvSpPr>
                  <a:spLocks noChangeArrowheads="1"/>
                </p:cNvSpPr>
                <p:nvPr/>
              </p:nvSpPr>
              <p:spPr bwMode="auto">
                <a:xfrm flipH="1">
                  <a:off x="5208" y="1161"/>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71" name="Group 86"/>
                <p:cNvGrpSpPr>
                  <a:grpSpLocks/>
                </p:cNvGrpSpPr>
                <p:nvPr/>
              </p:nvGrpSpPr>
              <p:grpSpPr bwMode="auto">
                <a:xfrm flipH="1">
                  <a:off x="2660" y="1134"/>
                  <a:ext cx="799" cy="112"/>
                  <a:chOff x="7072" y="7301"/>
                  <a:chExt cx="1153" cy="113"/>
                </a:xfrm>
              </p:grpSpPr>
              <p:sp>
                <p:nvSpPr>
                  <p:cNvPr id="112" name="Rectangle 87"/>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3" name="Rectangle 88"/>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4" name="Rectangle 89"/>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5" name="Rectangle 90"/>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6" name="Rectangle 91"/>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7" name="Rectangle 92"/>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8" name="Rectangle 93"/>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9" name="Rectangle 94"/>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0" name="Rectangle 95"/>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1" name="Rectangle 96"/>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22" name="Rectangle 97"/>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72" name="Group 98"/>
                <p:cNvGrpSpPr>
                  <a:grpSpLocks/>
                </p:cNvGrpSpPr>
                <p:nvPr/>
              </p:nvGrpSpPr>
              <p:grpSpPr bwMode="auto">
                <a:xfrm>
                  <a:off x="3611" y="1134"/>
                  <a:ext cx="493" cy="112"/>
                  <a:chOff x="3606" y="4496"/>
                  <a:chExt cx="493" cy="112"/>
                </a:xfrm>
              </p:grpSpPr>
              <p:sp>
                <p:nvSpPr>
                  <p:cNvPr id="105" name="Rectangle 99"/>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6" name="Rectangle 100"/>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7" name="Rectangle 101"/>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8" name="Rectangle 102"/>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9" name="Rectangle 103"/>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0" name="Rectangle 104"/>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11" name="Rectangle 105"/>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73" name="Group 106"/>
                <p:cNvGrpSpPr>
                  <a:grpSpLocks/>
                </p:cNvGrpSpPr>
                <p:nvPr/>
              </p:nvGrpSpPr>
              <p:grpSpPr bwMode="auto">
                <a:xfrm>
                  <a:off x="4140" y="1134"/>
                  <a:ext cx="493" cy="112"/>
                  <a:chOff x="3606" y="4496"/>
                  <a:chExt cx="493" cy="112"/>
                </a:xfrm>
              </p:grpSpPr>
              <p:sp>
                <p:nvSpPr>
                  <p:cNvPr id="98" name="Rectangle 107"/>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9" name="Rectangle 108"/>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0" name="Rectangle 109"/>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1" name="Rectangle 110"/>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2" name="Rectangle 111"/>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3" name="Rectangle 112"/>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04" name="Rectangle 113"/>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74" name="Group 114"/>
                <p:cNvGrpSpPr>
                  <a:grpSpLocks/>
                </p:cNvGrpSpPr>
                <p:nvPr/>
              </p:nvGrpSpPr>
              <p:grpSpPr bwMode="auto">
                <a:xfrm>
                  <a:off x="4669" y="1134"/>
                  <a:ext cx="493" cy="112"/>
                  <a:chOff x="3606" y="4496"/>
                  <a:chExt cx="493" cy="112"/>
                </a:xfrm>
              </p:grpSpPr>
              <p:sp>
                <p:nvSpPr>
                  <p:cNvPr id="91" name="Rectangle 115"/>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2" name="Rectangle 116"/>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3" name="Rectangle 117"/>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4" name="Rectangle 118"/>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5" name="Rectangle 119"/>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6" name="Rectangle 120"/>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7" name="Rectangle 121"/>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75" name="Group 122"/>
                <p:cNvGrpSpPr>
                  <a:grpSpLocks/>
                </p:cNvGrpSpPr>
                <p:nvPr/>
              </p:nvGrpSpPr>
              <p:grpSpPr bwMode="auto">
                <a:xfrm>
                  <a:off x="4135" y="887"/>
                  <a:ext cx="493" cy="112"/>
                  <a:chOff x="3606" y="4496"/>
                  <a:chExt cx="493" cy="112"/>
                </a:xfrm>
              </p:grpSpPr>
              <p:sp>
                <p:nvSpPr>
                  <p:cNvPr id="84" name="Rectangle 12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5" name="Rectangle 12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6" name="Rectangle 12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7" name="Rectangle 12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8" name="Rectangle 12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9" name="Rectangle 12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90" name="Rectangle 12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76" name="Group 130"/>
                <p:cNvGrpSpPr>
                  <a:grpSpLocks/>
                </p:cNvGrpSpPr>
                <p:nvPr/>
              </p:nvGrpSpPr>
              <p:grpSpPr bwMode="auto">
                <a:xfrm>
                  <a:off x="4664" y="887"/>
                  <a:ext cx="493" cy="112"/>
                  <a:chOff x="3606" y="4496"/>
                  <a:chExt cx="493" cy="112"/>
                </a:xfrm>
              </p:grpSpPr>
              <p:sp>
                <p:nvSpPr>
                  <p:cNvPr id="77" name="Rectangle 13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78" name="Rectangle 13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79" name="Rectangle 13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0" name="Rectangle 13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1" name="Rectangle 13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2" name="Rectangle 13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83" name="Rectangle 13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nvGrpSpPr>
              <p:cNvPr id="142" name="Group 138"/>
              <p:cNvGrpSpPr>
                <a:grpSpLocks/>
              </p:cNvGrpSpPr>
              <p:nvPr/>
            </p:nvGrpSpPr>
            <p:grpSpPr bwMode="auto">
              <a:xfrm>
                <a:off x="2433163" y="5224000"/>
                <a:ext cx="6330468" cy="437247"/>
                <a:chOff x="2499" y="2014"/>
                <a:chExt cx="6586" cy="454"/>
              </a:xfrm>
            </p:grpSpPr>
            <p:sp>
              <p:nvSpPr>
                <p:cNvPr id="143" name="Rectangle 139"/>
                <p:cNvSpPr>
                  <a:spLocks noChangeArrowheads="1"/>
                </p:cNvSpPr>
                <p:nvPr/>
              </p:nvSpPr>
              <p:spPr bwMode="auto">
                <a:xfrm rot="10800000" flipH="1">
                  <a:off x="2499" y="2014"/>
                  <a:ext cx="6586" cy="454"/>
                </a:xfrm>
                <a:prstGeom prst="rect">
                  <a:avLst/>
                </a:prstGeom>
                <a:solidFill>
                  <a:srgbClr val="969696"/>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44" name="Rectangle 140"/>
                <p:cNvSpPr>
                  <a:spLocks noChangeArrowheads="1"/>
                </p:cNvSpPr>
                <p:nvPr/>
              </p:nvSpPr>
              <p:spPr bwMode="auto">
                <a:xfrm rot="10800000">
                  <a:off x="3591" y="2209"/>
                  <a:ext cx="5369"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145" name="Rectangle 141"/>
                <p:cNvSpPr>
                  <a:spLocks noChangeArrowheads="1"/>
                </p:cNvSpPr>
                <p:nvPr/>
              </p:nvSpPr>
              <p:spPr bwMode="auto">
                <a:xfrm rot="10800000" flipH="1">
                  <a:off x="2637" y="2209"/>
                  <a:ext cx="85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grpSp>
              <p:nvGrpSpPr>
                <p:cNvPr id="146" name="Group 142"/>
                <p:cNvGrpSpPr>
                  <a:grpSpLocks/>
                </p:cNvGrpSpPr>
                <p:nvPr/>
              </p:nvGrpSpPr>
              <p:grpSpPr bwMode="auto">
                <a:xfrm>
                  <a:off x="2665" y="2057"/>
                  <a:ext cx="1439" cy="112"/>
                  <a:chOff x="2661" y="3666"/>
                  <a:chExt cx="1439" cy="112"/>
                </a:xfrm>
              </p:grpSpPr>
              <p:grpSp>
                <p:nvGrpSpPr>
                  <p:cNvPr id="323" name="Group 143"/>
                  <p:cNvGrpSpPr>
                    <a:grpSpLocks/>
                  </p:cNvGrpSpPr>
                  <p:nvPr/>
                </p:nvGrpSpPr>
                <p:grpSpPr bwMode="auto">
                  <a:xfrm flipH="1">
                    <a:off x="2661" y="3666"/>
                    <a:ext cx="799" cy="112"/>
                    <a:chOff x="7072" y="7301"/>
                    <a:chExt cx="1153" cy="113"/>
                  </a:xfrm>
                </p:grpSpPr>
                <p:sp>
                  <p:nvSpPr>
                    <p:cNvPr id="331" name="Rectangle 144"/>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2" name="Rectangle 145"/>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3" name="Rectangle 146"/>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4" name="Rectangle 147"/>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5" name="Rectangle 148"/>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6" name="Rectangle 149"/>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7" name="Rectangle 150"/>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8" name="Rectangle 151"/>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9" name="Rectangle 152"/>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40" name="Rectangle 153"/>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41" name="Rectangle 154"/>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324" name="Rectangle 155"/>
                  <p:cNvSpPr>
                    <a:spLocks noChangeArrowheads="1"/>
                  </p:cNvSpPr>
                  <p:nvPr/>
                </p:nvSpPr>
                <p:spPr bwMode="auto">
                  <a:xfrm flipH="1">
                    <a:off x="4061"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5" name="Rectangle 156"/>
                  <p:cNvSpPr>
                    <a:spLocks noChangeArrowheads="1"/>
                  </p:cNvSpPr>
                  <p:nvPr/>
                </p:nvSpPr>
                <p:spPr bwMode="auto">
                  <a:xfrm flipH="1">
                    <a:off x="3988"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6" name="Rectangle 157"/>
                  <p:cNvSpPr>
                    <a:spLocks noChangeArrowheads="1"/>
                  </p:cNvSpPr>
                  <p:nvPr/>
                </p:nvSpPr>
                <p:spPr bwMode="auto">
                  <a:xfrm flipH="1">
                    <a:off x="3913"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7" name="Rectangle 158"/>
                  <p:cNvSpPr>
                    <a:spLocks noChangeArrowheads="1"/>
                  </p:cNvSpPr>
                  <p:nvPr/>
                </p:nvSpPr>
                <p:spPr bwMode="auto">
                  <a:xfrm flipH="1">
                    <a:off x="383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8" name="Rectangle 159"/>
                  <p:cNvSpPr>
                    <a:spLocks noChangeArrowheads="1"/>
                  </p:cNvSpPr>
                  <p:nvPr/>
                </p:nvSpPr>
                <p:spPr bwMode="auto">
                  <a:xfrm flipH="1">
                    <a:off x="3762"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9" name="Rectangle 160"/>
                  <p:cNvSpPr>
                    <a:spLocks noChangeArrowheads="1"/>
                  </p:cNvSpPr>
                  <p:nvPr/>
                </p:nvSpPr>
                <p:spPr bwMode="auto">
                  <a:xfrm flipH="1">
                    <a:off x="368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30" name="Rectangle 161"/>
                  <p:cNvSpPr>
                    <a:spLocks noChangeArrowheads="1"/>
                  </p:cNvSpPr>
                  <p:nvPr/>
                </p:nvSpPr>
                <p:spPr bwMode="auto">
                  <a:xfrm flipH="1">
                    <a:off x="3607"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147" name="Rectangle 162"/>
                <p:cNvSpPr>
                  <a:spLocks noChangeArrowheads="1"/>
                </p:cNvSpPr>
                <p:nvPr/>
              </p:nvSpPr>
              <p:spPr bwMode="auto">
                <a:xfrm flipH="1">
                  <a:off x="2556" y="2057"/>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48" name="Rectangle 163"/>
                <p:cNvSpPr>
                  <a:spLocks noChangeArrowheads="1"/>
                </p:cNvSpPr>
                <p:nvPr/>
              </p:nvSpPr>
              <p:spPr bwMode="auto">
                <a:xfrm flipH="1">
                  <a:off x="2558" y="2331"/>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49" name="Rectangle 164"/>
                <p:cNvSpPr>
                  <a:spLocks noChangeArrowheads="1"/>
                </p:cNvSpPr>
                <p:nvPr/>
              </p:nvSpPr>
              <p:spPr bwMode="auto">
                <a:xfrm flipH="1">
                  <a:off x="3510" y="2054"/>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50" name="Rectangle 165"/>
                <p:cNvSpPr>
                  <a:spLocks noChangeArrowheads="1"/>
                </p:cNvSpPr>
                <p:nvPr/>
              </p:nvSpPr>
              <p:spPr bwMode="auto">
                <a:xfrm flipH="1">
                  <a:off x="3512" y="2328"/>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51" name="Rectangle 166"/>
                <p:cNvSpPr>
                  <a:spLocks noChangeArrowheads="1"/>
                </p:cNvSpPr>
                <p:nvPr/>
              </p:nvSpPr>
              <p:spPr bwMode="auto">
                <a:xfrm flipH="1">
                  <a:off x="8977" y="2054"/>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52" name="Rectangle 167"/>
                <p:cNvSpPr>
                  <a:spLocks noChangeArrowheads="1"/>
                </p:cNvSpPr>
                <p:nvPr/>
              </p:nvSpPr>
              <p:spPr bwMode="auto">
                <a:xfrm flipH="1">
                  <a:off x="8979" y="2328"/>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153" name="Group 168"/>
                <p:cNvGrpSpPr>
                  <a:grpSpLocks/>
                </p:cNvGrpSpPr>
                <p:nvPr/>
              </p:nvGrpSpPr>
              <p:grpSpPr bwMode="auto">
                <a:xfrm flipH="1">
                  <a:off x="2662" y="2304"/>
                  <a:ext cx="799" cy="112"/>
                  <a:chOff x="7072" y="7301"/>
                  <a:chExt cx="1153" cy="113"/>
                </a:xfrm>
              </p:grpSpPr>
              <p:sp>
                <p:nvSpPr>
                  <p:cNvPr id="312" name="Rectangle 169"/>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3" name="Rectangle 170"/>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4" name="Rectangle 171"/>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5" name="Rectangle 172"/>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6" name="Rectangle 173"/>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7" name="Rectangle 174"/>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8" name="Rectangle 175"/>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9" name="Rectangle 176"/>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0" name="Rectangle 177"/>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1" name="Rectangle 178"/>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22" name="Rectangle 179"/>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4" name="Group 180"/>
                <p:cNvGrpSpPr>
                  <a:grpSpLocks/>
                </p:cNvGrpSpPr>
                <p:nvPr/>
              </p:nvGrpSpPr>
              <p:grpSpPr bwMode="auto">
                <a:xfrm>
                  <a:off x="3613" y="2304"/>
                  <a:ext cx="493" cy="112"/>
                  <a:chOff x="3606" y="4496"/>
                  <a:chExt cx="493" cy="112"/>
                </a:xfrm>
              </p:grpSpPr>
              <p:sp>
                <p:nvSpPr>
                  <p:cNvPr id="305" name="Rectangle 18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6" name="Rectangle 18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7" name="Rectangle 18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8" name="Rectangle 18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9" name="Rectangle 18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0" name="Rectangle 18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11" name="Rectangle 18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5" name="Group 188"/>
                <p:cNvGrpSpPr>
                  <a:grpSpLocks/>
                </p:cNvGrpSpPr>
                <p:nvPr/>
              </p:nvGrpSpPr>
              <p:grpSpPr bwMode="auto">
                <a:xfrm>
                  <a:off x="4142" y="2304"/>
                  <a:ext cx="493" cy="112"/>
                  <a:chOff x="3606" y="4496"/>
                  <a:chExt cx="493" cy="112"/>
                </a:xfrm>
              </p:grpSpPr>
              <p:sp>
                <p:nvSpPr>
                  <p:cNvPr id="298" name="Rectangle 189"/>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9" name="Rectangle 190"/>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0" name="Rectangle 191"/>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1" name="Rectangle 192"/>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2" name="Rectangle 193"/>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3" name="Rectangle 194"/>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04" name="Rectangle 195"/>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6" name="Group 196"/>
                <p:cNvGrpSpPr>
                  <a:grpSpLocks/>
                </p:cNvGrpSpPr>
                <p:nvPr/>
              </p:nvGrpSpPr>
              <p:grpSpPr bwMode="auto">
                <a:xfrm>
                  <a:off x="4671" y="2304"/>
                  <a:ext cx="493" cy="112"/>
                  <a:chOff x="3606" y="4496"/>
                  <a:chExt cx="493" cy="112"/>
                </a:xfrm>
              </p:grpSpPr>
              <p:sp>
                <p:nvSpPr>
                  <p:cNvPr id="291" name="Rectangle 197"/>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2" name="Rectangle 198"/>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3" name="Rectangle 199"/>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4" name="Rectangle 200"/>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5" name="Rectangle 201"/>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6" name="Rectangle 202"/>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7" name="Rectangle 203"/>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7" name="Group 204"/>
                <p:cNvGrpSpPr>
                  <a:grpSpLocks/>
                </p:cNvGrpSpPr>
                <p:nvPr/>
              </p:nvGrpSpPr>
              <p:grpSpPr bwMode="auto">
                <a:xfrm>
                  <a:off x="4137" y="2057"/>
                  <a:ext cx="493" cy="112"/>
                  <a:chOff x="3606" y="4496"/>
                  <a:chExt cx="493" cy="112"/>
                </a:xfrm>
              </p:grpSpPr>
              <p:sp>
                <p:nvSpPr>
                  <p:cNvPr id="284" name="Rectangle 205"/>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5" name="Rectangle 206"/>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6" name="Rectangle 207"/>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7" name="Rectangle 208"/>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8" name="Rectangle 209"/>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9" name="Rectangle 210"/>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90" name="Rectangle 211"/>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8" name="Group 212"/>
                <p:cNvGrpSpPr>
                  <a:grpSpLocks/>
                </p:cNvGrpSpPr>
                <p:nvPr/>
              </p:nvGrpSpPr>
              <p:grpSpPr bwMode="auto">
                <a:xfrm>
                  <a:off x="4666" y="2058"/>
                  <a:ext cx="493" cy="112"/>
                  <a:chOff x="3606" y="4496"/>
                  <a:chExt cx="493" cy="112"/>
                </a:xfrm>
              </p:grpSpPr>
              <p:sp>
                <p:nvSpPr>
                  <p:cNvPr id="277" name="Rectangle 21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8" name="Rectangle 21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9" name="Rectangle 21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0" name="Rectangle 21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1" name="Rectangle 21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2" name="Rectangle 21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83" name="Rectangle 21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59" name="Group 220"/>
                <p:cNvGrpSpPr>
                  <a:grpSpLocks/>
                </p:cNvGrpSpPr>
                <p:nvPr/>
              </p:nvGrpSpPr>
              <p:grpSpPr bwMode="auto">
                <a:xfrm>
                  <a:off x="5201" y="2304"/>
                  <a:ext cx="493" cy="112"/>
                  <a:chOff x="3606" y="4496"/>
                  <a:chExt cx="493" cy="112"/>
                </a:xfrm>
              </p:grpSpPr>
              <p:sp>
                <p:nvSpPr>
                  <p:cNvPr id="270" name="Rectangle 22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1" name="Rectangle 22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2" name="Rectangle 22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3" name="Rectangle 22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4" name="Rectangle 22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5" name="Rectangle 22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76" name="Rectangle 22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0" name="Group 228"/>
                <p:cNvGrpSpPr>
                  <a:grpSpLocks/>
                </p:cNvGrpSpPr>
                <p:nvPr/>
              </p:nvGrpSpPr>
              <p:grpSpPr bwMode="auto">
                <a:xfrm>
                  <a:off x="5726" y="2303"/>
                  <a:ext cx="720" cy="113"/>
                  <a:chOff x="5719" y="5080"/>
                  <a:chExt cx="720" cy="113"/>
                </a:xfrm>
              </p:grpSpPr>
              <p:sp>
                <p:nvSpPr>
                  <p:cNvPr id="259" name="Rectangle 229"/>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0" name="Rectangle 230"/>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1" name="Rectangle 231"/>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62" name="Group 232"/>
                  <p:cNvGrpSpPr>
                    <a:grpSpLocks/>
                  </p:cNvGrpSpPr>
                  <p:nvPr/>
                </p:nvGrpSpPr>
                <p:grpSpPr bwMode="auto">
                  <a:xfrm>
                    <a:off x="5719" y="5081"/>
                    <a:ext cx="493" cy="112"/>
                    <a:chOff x="3606" y="4496"/>
                    <a:chExt cx="493" cy="112"/>
                  </a:xfrm>
                </p:grpSpPr>
                <p:sp>
                  <p:nvSpPr>
                    <p:cNvPr id="263" name="Rectangle 23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4" name="Rectangle 23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5" name="Rectangle 23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6" name="Rectangle 23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7" name="Rectangle 23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8" name="Rectangle 23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69" name="Rectangle 23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nvGrpSpPr>
                <p:cNvPr id="161" name="Group 240"/>
                <p:cNvGrpSpPr>
                  <a:grpSpLocks/>
                </p:cNvGrpSpPr>
                <p:nvPr/>
              </p:nvGrpSpPr>
              <p:grpSpPr bwMode="auto">
                <a:xfrm>
                  <a:off x="5198" y="2058"/>
                  <a:ext cx="493" cy="112"/>
                  <a:chOff x="3606" y="4496"/>
                  <a:chExt cx="493" cy="112"/>
                </a:xfrm>
              </p:grpSpPr>
              <p:sp>
                <p:nvSpPr>
                  <p:cNvPr id="252" name="Rectangle 24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3" name="Rectangle 24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4" name="Rectangle 24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5" name="Rectangle 24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6" name="Rectangle 24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7" name="Rectangle 24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8" name="Rectangle 24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2" name="Group 248"/>
                <p:cNvGrpSpPr>
                  <a:grpSpLocks/>
                </p:cNvGrpSpPr>
                <p:nvPr/>
              </p:nvGrpSpPr>
              <p:grpSpPr bwMode="auto">
                <a:xfrm>
                  <a:off x="5723" y="2058"/>
                  <a:ext cx="720" cy="113"/>
                  <a:chOff x="5719" y="5080"/>
                  <a:chExt cx="720" cy="113"/>
                </a:xfrm>
              </p:grpSpPr>
              <p:sp>
                <p:nvSpPr>
                  <p:cNvPr id="241" name="Rectangle 249"/>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2" name="Rectangle 250"/>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3" name="Rectangle 251"/>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44" name="Group 252"/>
                  <p:cNvGrpSpPr>
                    <a:grpSpLocks/>
                  </p:cNvGrpSpPr>
                  <p:nvPr/>
                </p:nvGrpSpPr>
                <p:grpSpPr bwMode="auto">
                  <a:xfrm>
                    <a:off x="5719" y="5081"/>
                    <a:ext cx="493" cy="112"/>
                    <a:chOff x="3606" y="4496"/>
                    <a:chExt cx="493" cy="112"/>
                  </a:xfrm>
                </p:grpSpPr>
                <p:sp>
                  <p:nvSpPr>
                    <p:cNvPr id="245" name="Rectangle 25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6" name="Rectangle 25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7" name="Rectangle 25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8" name="Rectangle 25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9" name="Rectangle 25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0" name="Rectangle 25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51" name="Rectangle 25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nvGrpSpPr>
                <p:cNvPr id="163" name="Group 260"/>
                <p:cNvGrpSpPr>
                  <a:grpSpLocks/>
                </p:cNvGrpSpPr>
                <p:nvPr/>
              </p:nvGrpSpPr>
              <p:grpSpPr bwMode="auto">
                <a:xfrm>
                  <a:off x="6481" y="2304"/>
                  <a:ext cx="2455" cy="113"/>
                  <a:chOff x="6481" y="5666"/>
                  <a:chExt cx="2455" cy="113"/>
                </a:xfrm>
              </p:grpSpPr>
              <p:sp>
                <p:nvSpPr>
                  <p:cNvPr id="203" name="Rectangle 261"/>
                  <p:cNvSpPr>
                    <a:spLocks noChangeArrowheads="1"/>
                  </p:cNvSpPr>
                  <p:nvPr/>
                </p:nvSpPr>
                <p:spPr bwMode="auto">
                  <a:xfrm flipH="1">
                    <a:off x="8824" y="5666"/>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04" name="Group 262"/>
                  <p:cNvGrpSpPr>
                    <a:grpSpLocks/>
                  </p:cNvGrpSpPr>
                  <p:nvPr/>
                </p:nvGrpSpPr>
                <p:grpSpPr bwMode="auto">
                  <a:xfrm>
                    <a:off x="6481" y="5666"/>
                    <a:ext cx="493" cy="112"/>
                    <a:chOff x="3606" y="4496"/>
                    <a:chExt cx="493" cy="112"/>
                  </a:xfrm>
                </p:grpSpPr>
                <p:sp>
                  <p:nvSpPr>
                    <p:cNvPr id="234" name="Rectangle 26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5" name="Rectangle 26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6" name="Rectangle 26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7" name="Rectangle 26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8" name="Rectangle 26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9" name="Rectangle 26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40" name="Rectangle 26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205" name="Group 270"/>
                  <p:cNvGrpSpPr>
                    <a:grpSpLocks/>
                  </p:cNvGrpSpPr>
                  <p:nvPr/>
                </p:nvGrpSpPr>
                <p:grpSpPr bwMode="auto">
                  <a:xfrm>
                    <a:off x="7010" y="5667"/>
                    <a:ext cx="493" cy="112"/>
                    <a:chOff x="3606" y="4496"/>
                    <a:chExt cx="493" cy="112"/>
                  </a:xfrm>
                </p:grpSpPr>
                <p:sp>
                  <p:nvSpPr>
                    <p:cNvPr id="227" name="Rectangle 27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8" name="Rectangle 27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9" name="Rectangle 27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0" name="Rectangle 27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1" name="Rectangle 27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2" name="Rectangle 27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33" name="Rectangle 27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206" name="Group 278"/>
                  <p:cNvGrpSpPr>
                    <a:grpSpLocks/>
                  </p:cNvGrpSpPr>
                  <p:nvPr/>
                </p:nvGrpSpPr>
                <p:grpSpPr bwMode="auto">
                  <a:xfrm>
                    <a:off x="7542" y="5667"/>
                    <a:ext cx="493" cy="112"/>
                    <a:chOff x="3606" y="4496"/>
                    <a:chExt cx="493" cy="112"/>
                  </a:xfrm>
                </p:grpSpPr>
                <p:sp>
                  <p:nvSpPr>
                    <p:cNvPr id="220" name="Rectangle 279"/>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1" name="Rectangle 280"/>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2" name="Rectangle 281"/>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3" name="Rectangle 282"/>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4" name="Rectangle 283"/>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5" name="Rectangle 284"/>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26" name="Rectangle 285"/>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207" name="Group 286"/>
                  <p:cNvGrpSpPr>
                    <a:grpSpLocks/>
                  </p:cNvGrpSpPr>
                  <p:nvPr/>
                </p:nvGrpSpPr>
                <p:grpSpPr bwMode="auto">
                  <a:xfrm>
                    <a:off x="8067" y="5666"/>
                    <a:ext cx="720" cy="113"/>
                    <a:chOff x="5719" y="5080"/>
                    <a:chExt cx="720" cy="113"/>
                  </a:xfrm>
                </p:grpSpPr>
                <p:sp>
                  <p:nvSpPr>
                    <p:cNvPr id="209" name="Rectangle 287"/>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0" name="Rectangle 288"/>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1" name="Rectangle 289"/>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212" name="Group 290"/>
                    <p:cNvGrpSpPr>
                      <a:grpSpLocks/>
                    </p:cNvGrpSpPr>
                    <p:nvPr/>
                  </p:nvGrpSpPr>
                  <p:grpSpPr bwMode="auto">
                    <a:xfrm>
                      <a:off x="5719" y="5081"/>
                      <a:ext cx="493" cy="112"/>
                      <a:chOff x="3606" y="4496"/>
                      <a:chExt cx="493" cy="112"/>
                    </a:xfrm>
                  </p:grpSpPr>
                  <p:sp>
                    <p:nvSpPr>
                      <p:cNvPr id="213" name="Rectangle 29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4" name="Rectangle 29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5" name="Rectangle 29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6" name="Rectangle 29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7" name="Rectangle 29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8" name="Rectangle 29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19" name="Rectangle 29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sp>
                <p:nvSpPr>
                  <p:cNvPr id="208" name="Rectangle 298"/>
                  <p:cNvSpPr>
                    <a:spLocks noChangeArrowheads="1"/>
                  </p:cNvSpPr>
                  <p:nvPr/>
                </p:nvSpPr>
                <p:spPr bwMode="auto">
                  <a:xfrm flipH="1">
                    <a:off x="8896" y="5666"/>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4" name="Group 299"/>
                <p:cNvGrpSpPr>
                  <a:grpSpLocks/>
                </p:cNvGrpSpPr>
                <p:nvPr/>
              </p:nvGrpSpPr>
              <p:grpSpPr bwMode="auto">
                <a:xfrm>
                  <a:off x="6479" y="2058"/>
                  <a:ext cx="2455" cy="113"/>
                  <a:chOff x="6481" y="5666"/>
                  <a:chExt cx="2455" cy="113"/>
                </a:xfrm>
              </p:grpSpPr>
              <p:sp>
                <p:nvSpPr>
                  <p:cNvPr id="165" name="Rectangle 300"/>
                  <p:cNvSpPr>
                    <a:spLocks noChangeArrowheads="1"/>
                  </p:cNvSpPr>
                  <p:nvPr/>
                </p:nvSpPr>
                <p:spPr bwMode="auto">
                  <a:xfrm flipH="1">
                    <a:off x="8824" y="5666"/>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166" name="Group 301"/>
                  <p:cNvGrpSpPr>
                    <a:grpSpLocks/>
                  </p:cNvGrpSpPr>
                  <p:nvPr/>
                </p:nvGrpSpPr>
                <p:grpSpPr bwMode="auto">
                  <a:xfrm>
                    <a:off x="6481" y="5666"/>
                    <a:ext cx="493" cy="112"/>
                    <a:chOff x="3606" y="4496"/>
                    <a:chExt cx="493" cy="112"/>
                  </a:xfrm>
                </p:grpSpPr>
                <p:sp>
                  <p:nvSpPr>
                    <p:cNvPr id="196" name="Rectangle 302"/>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7" name="Rectangle 303"/>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8" name="Rectangle 304"/>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9" name="Rectangle 305"/>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00" name="Rectangle 306"/>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01" name="Rectangle 307"/>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202" name="Rectangle 308"/>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7" name="Group 309"/>
                  <p:cNvGrpSpPr>
                    <a:grpSpLocks/>
                  </p:cNvGrpSpPr>
                  <p:nvPr/>
                </p:nvGrpSpPr>
                <p:grpSpPr bwMode="auto">
                  <a:xfrm>
                    <a:off x="7010" y="5667"/>
                    <a:ext cx="493" cy="112"/>
                    <a:chOff x="3606" y="4496"/>
                    <a:chExt cx="493" cy="112"/>
                  </a:xfrm>
                </p:grpSpPr>
                <p:sp>
                  <p:nvSpPr>
                    <p:cNvPr id="189" name="Rectangle 310"/>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0" name="Rectangle 311"/>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1" name="Rectangle 312"/>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2" name="Rectangle 313"/>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3" name="Rectangle 314"/>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4" name="Rectangle 315"/>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95" name="Rectangle 316"/>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8" name="Group 317"/>
                  <p:cNvGrpSpPr>
                    <a:grpSpLocks/>
                  </p:cNvGrpSpPr>
                  <p:nvPr/>
                </p:nvGrpSpPr>
                <p:grpSpPr bwMode="auto">
                  <a:xfrm>
                    <a:off x="7542" y="5667"/>
                    <a:ext cx="493" cy="112"/>
                    <a:chOff x="3606" y="4496"/>
                    <a:chExt cx="493" cy="112"/>
                  </a:xfrm>
                </p:grpSpPr>
                <p:sp>
                  <p:nvSpPr>
                    <p:cNvPr id="182" name="Rectangle 318"/>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3" name="Rectangle 319"/>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4" name="Rectangle 320"/>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5" name="Rectangle 321"/>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6" name="Rectangle 322"/>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7" name="Rectangle 323"/>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8" name="Rectangle 324"/>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169" name="Group 325"/>
                  <p:cNvGrpSpPr>
                    <a:grpSpLocks/>
                  </p:cNvGrpSpPr>
                  <p:nvPr/>
                </p:nvGrpSpPr>
                <p:grpSpPr bwMode="auto">
                  <a:xfrm>
                    <a:off x="8067" y="5666"/>
                    <a:ext cx="720" cy="113"/>
                    <a:chOff x="5719" y="5080"/>
                    <a:chExt cx="720" cy="113"/>
                  </a:xfrm>
                </p:grpSpPr>
                <p:sp>
                  <p:nvSpPr>
                    <p:cNvPr id="171" name="Rectangle 326"/>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2" name="Rectangle 327"/>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3" name="Rectangle 328"/>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174" name="Group 329"/>
                    <p:cNvGrpSpPr>
                      <a:grpSpLocks/>
                    </p:cNvGrpSpPr>
                    <p:nvPr/>
                  </p:nvGrpSpPr>
                  <p:grpSpPr bwMode="auto">
                    <a:xfrm>
                      <a:off x="5719" y="5081"/>
                      <a:ext cx="493" cy="112"/>
                      <a:chOff x="3606" y="4496"/>
                      <a:chExt cx="493" cy="112"/>
                    </a:xfrm>
                  </p:grpSpPr>
                  <p:sp>
                    <p:nvSpPr>
                      <p:cNvPr id="175" name="Rectangle 330"/>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6" name="Rectangle 331"/>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7" name="Rectangle 332"/>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8" name="Rectangle 333"/>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79" name="Rectangle 334"/>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0" name="Rectangle 335"/>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181" name="Rectangle 336"/>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sp>
                <p:nvSpPr>
                  <p:cNvPr id="170" name="Rectangle 337"/>
                  <p:cNvSpPr>
                    <a:spLocks noChangeArrowheads="1"/>
                  </p:cNvSpPr>
                  <p:nvPr/>
                </p:nvSpPr>
                <p:spPr bwMode="auto">
                  <a:xfrm flipH="1">
                    <a:off x="8896" y="5666"/>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nvGrpSpPr>
              <p:cNvPr id="342" name="Group 338"/>
              <p:cNvGrpSpPr>
                <a:grpSpLocks/>
              </p:cNvGrpSpPr>
              <p:nvPr/>
            </p:nvGrpSpPr>
            <p:grpSpPr bwMode="auto">
              <a:xfrm>
                <a:off x="2433163" y="4661826"/>
                <a:ext cx="3942429" cy="437247"/>
                <a:chOff x="2497" y="1429"/>
                <a:chExt cx="4103" cy="454"/>
              </a:xfrm>
            </p:grpSpPr>
            <p:sp>
              <p:nvSpPr>
                <p:cNvPr id="343" name="Rectangle 339"/>
                <p:cNvSpPr>
                  <a:spLocks noChangeArrowheads="1"/>
                </p:cNvSpPr>
                <p:nvPr/>
              </p:nvSpPr>
              <p:spPr bwMode="auto">
                <a:xfrm rot="10800000" flipH="1">
                  <a:off x="2497" y="1429"/>
                  <a:ext cx="4103" cy="454"/>
                </a:xfrm>
                <a:prstGeom prst="rect">
                  <a:avLst/>
                </a:prstGeom>
                <a:solidFill>
                  <a:srgbClr val="969696"/>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44" name="Rectangle 340"/>
                <p:cNvSpPr>
                  <a:spLocks noChangeArrowheads="1"/>
                </p:cNvSpPr>
                <p:nvPr/>
              </p:nvSpPr>
              <p:spPr bwMode="auto">
                <a:xfrm rot="10800000">
                  <a:off x="3591" y="1624"/>
                  <a:ext cx="2874"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sp>
              <p:nvSpPr>
                <p:cNvPr id="345" name="Rectangle 341"/>
                <p:cNvSpPr>
                  <a:spLocks noChangeArrowheads="1"/>
                </p:cNvSpPr>
                <p:nvPr/>
              </p:nvSpPr>
              <p:spPr bwMode="auto">
                <a:xfrm rot="10800000" flipH="1">
                  <a:off x="2635" y="1624"/>
                  <a:ext cx="850" cy="57"/>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96969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ctr" anchorCtr="0" compatLnSpc="1">
                  <a:prstTxWarp prst="textNoShape">
                    <a:avLst/>
                  </a:prstTxWarp>
                </a:bodyPr>
                <a:lstStyle/>
                <a:p>
                  <a:endParaRPr lang="zh-CN" altLang="en-US" sz="2000">
                    <a:solidFill>
                      <a:srgbClr val="002060"/>
                    </a:solidFill>
                  </a:endParaRPr>
                </a:p>
              </p:txBody>
            </p:sp>
            <p:grpSp>
              <p:nvGrpSpPr>
                <p:cNvPr id="346" name="Group 342"/>
                <p:cNvGrpSpPr>
                  <a:grpSpLocks/>
                </p:cNvGrpSpPr>
                <p:nvPr/>
              </p:nvGrpSpPr>
              <p:grpSpPr bwMode="auto">
                <a:xfrm>
                  <a:off x="2663" y="1472"/>
                  <a:ext cx="1439" cy="112"/>
                  <a:chOff x="2661" y="3666"/>
                  <a:chExt cx="1439" cy="112"/>
                </a:xfrm>
              </p:grpSpPr>
              <p:grpSp>
                <p:nvGrpSpPr>
                  <p:cNvPr id="445" name="Group 343"/>
                  <p:cNvGrpSpPr>
                    <a:grpSpLocks/>
                  </p:cNvGrpSpPr>
                  <p:nvPr/>
                </p:nvGrpSpPr>
                <p:grpSpPr bwMode="auto">
                  <a:xfrm flipH="1">
                    <a:off x="2661" y="3666"/>
                    <a:ext cx="799" cy="112"/>
                    <a:chOff x="7072" y="7301"/>
                    <a:chExt cx="1153" cy="113"/>
                  </a:xfrm>
                </p:grpSpPr>
                <p:sp>
                  <p:nvSpPr>
                    <p:cNvPr id="453" name="Rectangle 344"/>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4" name="Rectangle 345"/>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5" name="Rectangle 346"/>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6" name="Rectangle 347"/>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7" name="Rectangle 348"/>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8" name="Rectangle 349"/>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9" name="Rectangle 350"/>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60" name="Rectangle 351"/>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61" name="Rectangle 352"/>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62" name="Rectangle 353"/>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63" name="Rectangle 354"/>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446" name="Rectangle 355"/>
                  <p:cNvSpPr>
                    <a:spLocks noChangeArrowheads="1"/>
                  </p:cNvSpPr>
                  <p:nvPr/>
                </p:nvSpPr>
                <p:spPr bwMode="auto">
                  <a:xfrm flipH="1">
                    <a:off x="4061"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7" name="Rectangle 356"/>
                  <p:cNvSpPr>
                    <a:spLocks noChangeArrowheads="1"/>
                  </p:cNvSpPr>
                  <p:nvPr/>
                </p:nvSpPr>
                <p:spPr bwMode="auto">
                  <a:xfrm flipH="1">
                    <a:off x="3988"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8" name="Rectangle 357"/>
                  <p:cNvSpPr>
                    <a:spLocks noChangeArrowheads="1"/>
                  </p:cNvSpPr>
                  <p:nvPr/>
                </p:nvSpPr>
                <p:spPr bwMode="auto">
                  <a:xfrm flipH="1">
                    <a:off x="3913"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9" name="Rectangle 358"/>
                  <p:cNvSpPr>
                    <a:spLocks noChangeArrowheads="1"/>
                  </p:cNvSpPr>
                  <p:nvPr/>
                </p:nvSpPr>
                <p:spPr bwMode="auto">
                  <a:xfrm flipH="1">
                    <a:off x="383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0" name="Rectangle 359"/>
                  <p:cNvSpPr>
                    <a:spLocks noChangeArrowheads="1"/>
                  </p:cNvSpPr>
                  <p:nvPr/>
                </p:nvSpPr>
                <p:spPr bwMode="auto">
                  <a:xfrm flipH="1">
                    <a:off x="3762" y="366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1" name="Rectangle 360"/>
                  <p:cNvSpPr>
                    <a:spLocks noChangeArrowheads="1"/>
                  </p:cNvSpPr>
                  <p:nvPr/>
                </p:nvSpPr>
                <p:spPr bwMode="auto">
                  <a:xfrm flipH="1">
                    <a:off x="3685"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52" name="Rectangle 361"/>
                  <p:cNvSpPr>
                    <a:spLocks noChangeArrowheads="1"/>
                  </p:cNvSpPr>
                  <p:nvPr/>
                </p:nvSpPr>
                <p:spPr bwMode="auto">
                  <a:xfrm flipH="1">
                    <a:off x="3607" y="366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sp>
              <p:nvSpPr>
                <p:cNvPr id="347" name="Rectangle 362"/>
                <p:cNvSpPr>
                  <a:spLocks noChangeArrowheads="1"/>
                </p:cNvSpPr>
                <p:nvPr/>
              </p:nvSpPr>
              <p:spPr bwMode="auto">
                <a:xfrm flipH="1">
                  <a:off x="2554" y="1472"/>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48" name="Rectangle 363"/>
                <p:cNvSpPr>
                  <a:spLocks noChangeArrowheads="1"/>
                </p:cNvSpPr>
                <p:nvPr/>
              </p:nvSpPr>
              <p:spPr bwMode="auto">
                <a:xfrm flipH="1">
                  <a:off x="2556" y="1746"/>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49" name="Rectangle 364"/>
                <p:cNvSpPr>
                  <a:spLocks noChangeArrowheads="1"/>
                </p:cNvSpPr>
                <p:nvPr/>
              </p:nvSpPr>
              <p:spPr bwMode="auto">
                <a:xfrm flipH="1">
                  <a:off x="3508" y="1469"/>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50" name="Rectangle 365"/>
                <p:cNvSpPr>
                  <a:spLocks noChangeArrowheads="1"/>
                </p:cNvSpPr>
                <p:nvPr/>
              </p:nvSpPr>
              <p:spPr bwMode="auto">
                <a:xfrm flipH="1">
                  <a:off x="3510" y="1743"/>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51" name="Rectangle 366"/>
                <p:cNvSpPr>
                  <a:spLocks noChangeArrowheads="1"/>
                </p:cNvSpPr>
                <p:nvPr/>
              </p:nvSpPr>
              <p:spPr bwMode="auto">
                <a:xfrm flipH="1">
                  <a:off x="6491" y="1472"/>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52" name="Rectangle 367"/>
                <p:cNvSpPr>
                  <a:spLocks noChangeArrowheads="1"/>
                </p:cNvSpPr>
                <p:nvPr/>
              </p:nvSpPr>
              <p:spPr bwMode="auto">
                <a:xfrm flipH="1">
                  <a:off x="6493" y="1746"/>
                  <a:ext cx="57" cy="85"/>
                </a:xfrm>
                <a:prstGeom prst="rect">
                  <a:avLst/>
                </a:prstGeom>
                <a:solidFill>
                  <a:srgbClr val="808080"/>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353" name="Group 368"/>
                <p:cNvGrpSpPr>
                  <a:grpSpLocks/>
                </p:cNvGrpSpPr>
                <p:nvPr/>
              </p:nvGrpSpPr>
              <p:grpSpPr bwMode="auto">
                <a:xfrm flipH="1">
                  <a:off x="2660" y="1719"/>
                  <a:ext cx="799" cy="112"/>
                  <a:chOff x="7072" y="7301"/>
                  <a:chExt cx="1153" cy="113"/>
                </a:xfrm>
              </p:grpSpPr>
              <p:sp>
                <p:nvSpPr>
                  <p:cNvPr id="434" name="Rectangle 369"/>
                  <p:cNvSpPr>
                    <a:spLocks noChangeArrowheads="1"/>
                  </p:cNvSpPr>
                  <p:nvPr/>
                </p:nvSpPr>
                <p:spPr bwMode="auto">
                  <a:xfrm>
                    <a:off x="7072"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5" name="Rectangle 370"/>
                  <p:cNvSpPr>
                    <a:spLocks noChangeArrowheads="1"/>
                  </p:cNvSpPr>
                  <p:nvPr/>
                </p:nvSpPr>
                <p:spPr bwMode="auto">
                  <a:xfrm>
                    <a:off x="717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6" name="Rectangle 371"/>
                  <p:cNvSpPr>
                    <a:spLocks noChangeArrowheads="1"/>
                  </p:cNvSpPr>
                  <p:nvPr/>
                </p:nvSpPr>
                <p:spPr bwMode="auto">
                  <a:xfrm>
                    <a:off x="728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7" name="Rectangle 372"/>
                  <p:cNvSpPr>
                    <a:spLocks noChangeArrowheads="1"/>
                  </p:cNvSpPr>
                  <p:nvPr/>
                </p:nvSpPr>
                <p:spPr bwMode="auto">
                  <a:xfrm>
                    <a:off x="7401"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8" name="Rectangle 373"/>
                  <p:cNvSpPr>
                    <a:spLocks noChangeArrowheads="1"/>
                  </p:cNvSpPr>
                  <p:nvPr/>
                </p:nvSpPr>
                <p:spPr bwMode="auto">
                  <a:xfrm>
                    <a:off x="7513"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9" name="Rectangle 374"/>
                  <p:cNvSpPr>
                    <a:spLocks noChangeArrowheads="1"/>
                  </p:cNvSpPr>
                  <p:nvPr/>
                </p:nvSpPr>
                <p:spPr bwMode="auto">
                  <a:xfrm>
                    <a:off x="761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0" name="Rectangle 375"/>
                  <p:cNvSpPr>
                    <a:spLocks noChangeArrowheads="1"/>
                  </p:cNvSpPr>
                  <p:nvPr/>
                </p:nvSpPr>
                <p:spPr bwMode="auto">
                  <a:xfrm>
                    <a:off x="7727"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1" name="Rectangle 376"/>
                  <p:cNvSpPr>
                    <a:spLocks noChangeArrowheads="1"/>
                  </p:cNvSpPr>
                  <p:nvPr/>
                </p:nvSpPr>
                <p:spPr bwMode="auto">
                  <a:xfrm>
                    <a:off x="7839"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2" name="Rectangle 377"/>
                  <p:cNvSpPr>
                    <a:spLocks noChangeArrowheads="1"/>
                  </p:cNvSpPr>
                  <p:nvPr/>
                </p:nvSpPr>
                <p:spPr bwMode="auto">
                  <a:xfrm>
                    <a:off x="7944"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3" name="Rectangle 378"/>
                  <p:cNvSpPr>
                    <a:spLocks noChangeArrowheads="1"/>
                  </p:cNvSpPr>
                  <p:nvPr/>
                </p:nvSpPr>
                <p:spPr bwMode="auto">
                  <a:xfrm>
                    <a:off x="8056"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44" name="Rectangle 379"/>
                  <p:cNvSpPr>
                    <a:spLocks noChangeArrowheads="1"/>
                  </p:cNvSpPr>
                  <p:nvPr/>
                </p:nvSpPr>
                <p:spPr bwMode="auto">
                  <a:xfrm>
                    <a:off x="8168" y="7301"/>
                    <a:ext cx="57"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4" name="Group 380"/>
                <p:cNvGrpSpPr>
                  <a:grpSpLocks/>
                </p:cNvGrpSpPr>
                <p:nvPr/>
              </p:nvGrpSpPr>
              <p:grpSpPr bwMode="auto">
                <a:xfrm>
                  <a:off x="3611" y="1719"/>
                  <a:ext cx="493" cy="112"/>
                  <a:chOff x="3606" y="4496"/>
                  <a:chExt cx="493" cy="112"/>
                </a:xfrm>
              </p:grpSpPr>
              <p:sp>
                <p:nvSpPr>
                  <p:cNvPr id="427" name="Rectangle 38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8" name="Rectangle 38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9" name="Rectangle 38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0" name="Rectangle 38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1" name="Rectangle 38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2" name="Rectangle 38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33" name="Rectangle 38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5" name="Group 388"/>
                <p:cNvGrpSpPr>
                  <a:grpSpLocks/>
                </p:cNvGrpSpPr>
                <p:nvPr/>
              </p:nvGrpSpPr>
              <p:grpSpPr bwMode="auto">
                <a:xfrm>
                  <a:off x="4140" y="1719"/>
                  <a:ext cx="493" cy="112"/>
                  <a:chOff x="3606" y="4496"/>
                  <a:chExt cx="493" cy="112"/>
                </a:xfrm>
              </p:grpSpPr>
              <p:sp>
                <p:nvSpPr>
                  <p:cNvPr id="420" name="Rectangle 389"/>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1" name="Rectangle 390"/>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2" name="Rectangle 391"/>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3" name="Rectangle 392"/>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4" name="Rectangle 393"/>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5" name="Rectangle 394"/>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26" name="Rectangle 395"/>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6" name="Group 396"/>
                <p:cNvGrpSpPr>
                  <a:grpSpLocks/>
                </p:cNvGrpSpPr>
                <p:nvPr/>
              </p:nvGrpSpPr>
              <p:grpSpPr bwMode="auto">
                <a:xfrm>
                  <a:off x="4669" y="1719"/>
                  <a:ext cx="493" cy="112"/>
                  <a:chOff x="3606" y="4496"/>
                  <a:chExt cx="493" cy="112"/>
                </a:xfrm>
              </p:grpSpPr>
              <p:sp>
                <p:nvSpPr>
                  <p:cNvPr id="413" name="Rectangle 397"/>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4" name="Rectangle 398"/>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5" name="Rectangle 399"/>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6" name="Rectangle 400"/>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7" name="Rectangle 401"/>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8" name="Rectangle 402"/>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9" name="Rectangle 403"/>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7" name="Group 404"/>
                <p:cNvGrpSpPr>
                  <a:grpSpLocks/>
                </p:cNvGrpSpPr>
                <p:nvPr/>
              </p:nvGrpSpPr>
              <p:grpSpPr bwMode="auto">
                <a:xfrm>
                  <a:off x="4135" y="1472"/>
                  <a:ext cx="493" cy="112"/>
                  <a:chOff x="3606" y="4496"/>
                  <a:chExt cx="493" cy="112"/>
                </a:xfrm>
              </p:grpSpPr>
              <p:sp>
                <p:nvSpPr>
                  <p:cNvPr id="406" name="Rectangle 405"/>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7" name="Rectangle 406"/>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8" name="Rectangle 407"/>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9" name="Rectangle 408"/>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0" name="Rectangle 409"/>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1" name="Rectangle 410"/>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12" name="Rectangle 411"/>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8" name="Group 412"/>
                <p:cNvGrpSpPr>
                  <a:grpSpLocks/>
                </p:cNvGrpSpPr>
                <p:nvPr/>
              </p:nvGrpSpPr>
              <p:grpSpPr bwMode="auto">
                <a:xfrm>
                  <a:off x="4664" y="1473"/>
                  <a:ext cx="493" cy="112"/>
                  <a:chOff x="3606" y="4496"/>
                  <a:chExt cx="493" cy="112"/>
                </a:xfrm>
              </p:grpSpPr>
              <p:sp>
                <p:nvSpPr>
                  <p:cNvPr id="399" name="Rectangle 41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0" name="Rectangle 41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1" name="Rectangle 41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2" name="Rectangle 41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3" name="Rectangle 41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4" name="Rectangle 41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405" name="Rectangle 41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59" name="Group 420"/>
                <p:cNvGrpSpPr>
                  <a:grpSpLocks/>
                </p:cNvGrpSpPr>
                <p:nvPr/>
              </p:nvGrpSpPr>
              <p:grpSpPr bwMode="auto">
                <a:xfrm>
                  <a:off x="5199" y="1719"/>
                  <a:ext cx="493" cy="112"/>
                  <a:chOff x="3606" y="4496"/>
                  <a:chExt cx="493" cy="112"/>
                </a:xfrm>
              </p:grpSpPr>
              <p:sp>
                <p:nvSpPr>
                  <p:cNvPr id="392" name="Rectangle 42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3" name="Rectangle 42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4" name="Rectangle 42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5" name="Rectangle 42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6" name="Rectangle 42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7" name="Rectangle 42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8" name="Rectangle 42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60" name="Group 428"/>
                <p:cNvGrpSpPr>
                  <a:grpSpLocks/>
                </p:cNvGrpSpPr>
                <p:nvPr/>
              </p:nvGrpSpPr>
              <p:grpSpPr bwMode="auto">
                <a:xfrm>
                  <a:off x="5724" y="1718"/>
                  <a:ext cx="720" cy="113"/>
                  <a:chOff x="5719" y="5080"/>
                  <a:chExt cx="720" cy="113"/>
                </a:xfrm>
              </p:grpSpPr>
              <p:sp>
                <p:nvSpPr>
                  <p:cNvPr id="381" name="Rectangle 429"/>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2" name="Rectangle 430"/>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3" name="Rectangle 431"/>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384" name="Group 432"/>
                  <p:cNvGrpSpPr>
                    <a:grpSpLocks/>
                  </p:cNvGrpSpPr>
                  <p:nvPr/>
                </p:nvGrpSpPr>
                <p:grpSpPr bwMode="auto">
                  <a:xfrm>
                    <a:off x="5719" y="5081"/>
                    <a:ext cx="493" cy="112"/>
                    <a:chOff x="3606" y="4496"/>
                    <a:chExt cx="493" cy="112"/>
                  </a:xfrm>
                </p:grpSpPr>
                <p:sp>
                  <p:nvSpPr>
                    <p:cNvPr id="385" name="Rectangle 43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6" name="Rectangle 43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7" name="Rectangle 43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8" name="Rectangle 43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9" name="Rectangle 43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0" name="Rectangle 43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91" name="Rectangle 43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nvGrpSpPr>
                <p:cNvPr id="361" name="Group 440"/>
                <p:cNvGrpSpPr>
                  <a:grpSpLocks/>
                </p:cNvGrpSpPr>
                <p:nvPr/>
              </p:nvGrpSpPr>
              <p:grpSpPr bwMode="auto">
                <a:xfrm>
                  <a:off x="5196" y="1473"/>
                  <a:ext cx="493" cy="112"/>
                  <a:chOff x="3606" y="4496"/>
                  <a:chExt cx="493" cy="112"/>
                </a:xfrm>
              </p:grpSpPr>
              <p:sp>
                <p:nvSpPr>
                  <p:cNvPr id="374" name="Rectangle 441"/>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5" name="Rectangle 442"/>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6" name="Rectangle 443"/>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7" name="Rectangle 444"/>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8" name="Rectangle 445"/>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9" name="Rectangle 446"/>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80" name="Rectangle 447"/>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nvGrpSpPr>
                <p:cNvPr id="362" name="Group 448"/>
                <p:cNvGrpSpPr>
                  <a:grpSpLocks/>
                </p:cNvGrpSpPr>
                <p:nvPr/>
              </p:nvGrpSpPr>
              <p:grpSpPr bwMode="auto">
                <a:xfrm>
                  <a:off x="5721" y="1472"/>
                  <a:ext cx="720" cy="113"/>
                  <a:chOff x="5719" y="5080"/>
                  <a:chExt cx="720" cy="113"/>
                </a:xfrm>
              </p:grpSpPr>
              <p:sp>
                <p:nvSpPr>
                  <p:cNvPr id="363" name="Rectangle 449"/>
                  <p:cNvSpPr>
                    <a:spLocks noChangeArrowheads="1"/>
                  </p:cNvSpPr>
                  <p:nvPr/>
                </p:nvSpPr>
                <p:spPr bwMode="auto">
                  <a:xfrm flipH="1">
                    <a:off x="6400" y="5080"/>
                    <a:ext cx="39"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64" name="Rectangle 450"/>
                  <p:cNvSpPr>
                    <a:spLocks noChangeArrowheads="1"/>
                  </p:cNvSpPr>
                  <p:nvPr/>
                </p:nvSpPr>
                <p:spPr bwMode="auto">
                  <a:xfrm flipH="1">
                    <a:off x="6322"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65" name="Rectangle 451"/>
                  <p:cNvSpPr>
                    <a:spLocks noChangeArrowheads="1"/>
                  </p:cNvSpPr>
                  <p:nvPr/>
                </p:nvSpPr>
                <p:spPr bwMode="auto">
                  <a:xfrm flipH="1">
                    <a:off x="6245" y="5080"/>
                    <a:ext cx="40" cy="113"/>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nvGrpSpPr>
                  <p:cNvPr id="366" name="Group 452"/>
                  <p:cNvGrpSpPr>
                    <a:grpSpLocks/>
                  </p:cNvGrpSpPr>
                  <p:nvPr/>
                </p:nvGrpSpPr>
                <p:grpSpPr bwMode="auto">
                  <a:xfrm>
                    <a:off x="5719" y="5081"/>
                    <a:ext cx="493" cy="112"/>
                    <a:chOff x="3606" y="4496"/>
                    <a:chExt cx="493" cy="112"/>
                  </a:xfrm>
                </p:grpSpPr>
                <p:sp>
                  <p:nvSpPr>
                    <p:cNvPr id="367" name="Rectangle 453"/>
                    <p:cNvSpPr>
                      <a:spLocks noChangeArrowheads="1"/>
                    </p:cNvSpPr>
                    <p:nvPr/>
                  </p:nvSpPr>
                  <p:spPr bwMode="auto">
                    <a:xfrm flipH="1">
                      <a:off x="4060"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68" name="Rectangle 454"/>
                    <p:cNvSpPr>
                      <a:spLocks noChangeArrowheads="1"/>
                    </p:cNvSpPr>
                    <p:nvPr/>
                  </p:nvSpPr>
                  <p:spPr bwMode="auto">
                    <a:xfrm flipH="1">
                      <a:off x="3987"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69" name="Rectangle 455"/>
                    <p:cNvSpPr>
                      <a:spLocks noChangeArrowheads="1"/>
                    </p:cNvSpPr>
                    <p:nvPr/>
                  </p:nvSpPr>
                  <p:spPr bwMode="auto">
                    <a:xfrm flipH="1">
                      <a:off x="3912"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0" name="Rectangle 456"/>
                    <p:cNvSpPr>
                      <a:spLocks noChangeArrowheads="1"/>
                    </p:cNvSpPr>
                    <p:nvPr/>
                  </p:nvSpPr>
                  <p:spPr bwMode="auto">
                    <a:xfrm flipH="1">
                      <a:off x="383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1" name="Rectangle 457"/>
                    <p:cNvSpPr>
                      <a:spLocks noChangeArrowheads="1"/>
                    </p:cNvSpPr>
                    <p:nvPr/>
                  </p:nvSpPr>
                  <p:spPr bwMode="auto">
                    <a:xfrm flipH="1">
                      <a:off x="3761" y="4496"/>
                      <a:ext cx="40"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2" name="Rectangle 458"/>
                    <p:cNvSpPr>
                      <a:spLocks noChangeArrowheads="1"/>
                    </p:cNvSpPr>
                    <p:nvPr/>
                  </p:nvSpPr>
                  <p:spPr bwMode="auto">
                    <a:xfrm flipH="1">
                      <a:off x="3684"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sp>
                  <p:nvSpPr>
                    <p:cNvPr id="373" name="Rectangle 459"/>
                    <p:cNvSpPr>
                      <a:spLocks noChangeArrowheads="1"/>
                    </p:cNvSpPr>
                    <p:nvPr/>
                  </p:nvSpPr>
                  <p:spPr bwMode="auto">
                    <a:xfrm flipH="1">
                      <a:off x="3606" y="4496"/>
                      <a:ext cx="39" cy="112"/>
                    </a:xfrm>
                    <a:prstGeom prst="rect">
                      <a:avLst/>
                    </a:prstGeom>
                    <a:solidFill>
                      <a:srgbClr val="FFFFFF"/>
                    </a:solidFill>
                    <a:ln w="63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rgbClr val="002060"/>
                        </a:solidFill>
                      </a:endParaRPr>
                    </a:p>
                  </p:txBody>
                </p:sp>
              </p:grpSp>
            </p:grpSp>
          </p:grpSp>
        </p:grpSp>
      </p:grpSp>
      <p:sp>
        <p:nvSpPr>
          <p:cNvPr id="470" name="矩形 469"/>
          <p:cNvSpPr/>
          <p:nvPr/>
        </p:nvSpPr>
        <p:spPr>
          <a:xfrm>
            <a:off x="2876665" y="5765194"/>
            <a:ext cx="3390673" cy="400110"/>
          </a:xfrm>
          <a:prstGeom prst="rect">
            <a:avLst/>
          </a:prstGeom>
        </p:spPr>
        <p:txBody>
          <a:bodyPr wrap="none">
            <a:spAutoFit/>
          </a:bodyPr>
          <a:lstStyle/>
          <a:p>
            <a:pPr algn="ctr"/>
            <a:r>
              <a:rPr lang="en-US" altLang="zh-CN" sz="2000" dirty="0">
                <a:latin typeface="黑体" pitchFamily="49" charset="-122"/>
                <a:ea typeface="黑体" pitchFamily="49" charset="-122"/>
              </a:rPr>
              <a:t>PCI Express</a:t>
            </a:r>
            <a:r>
              <a:rPr lang="zh-CN" altLang="zh-CN" sz="2000" dirty="0" smtClean="0">
                <a:latin typeface="黑体" pitchFamily="49" charset="-122"/>
                <a:ea typeface="黑体" pitchFamily="49" charset="-122"/>
                <a:cs typeface="Times New Roman" pitchFamily="18" charset="0"/>
              </a:rPr>
              <a:t>总线插槽</a:t>
            </a:r>
            <a:r>
              <a:rPr lang="zh-CN" altLang="en-US" sz="2000" dirty="0" smtClean="0">
                <a:latin typeface="黑体" pitchFamily="49" charset="-122"/>
                <a:ea typeface="黑体" pitchFamily="49" charset="-122"/>
                <a:cs typeface="Times New Roman" pitchFamily="18" charset="0"/>
              </a:rPr>
              <a:t>示意图</a:t>
            </a:r>
            <a:endParaRPr lang="zh-CN" altLang="en-US" sz="2000" dirty="0">
              <a:latin typeface="黑体" pitchFamily="49" charset="-122"/>
              <a:ea typeface="黑体" pitchFamily="49" charset="-122"/>
              <a:cs typeface="Times New Roman" pitchFamily="18" charset="0"/>
            </a:endParaRPr>
          </a:p>
        </p:txBody>
      </p:sp>
    </p:spTree>
    <p:extLst>
      <p:ext uri="{BB962C8B-B14F-4D97-AF65-F5344CB8AC3E}">
        <p14:creationId xmlns:p14="http://schemas.microsoft.com/office/powerpoint/2010/main" val="2002855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48680"/>
            <a:ext cx="9144000" cy="1008112"/>
          </a:xfrm>
        </p:spPr>
        <p:txBody>
          <a:bodyPr vert="horz" lIns="91440" tIns="45720" rIns="91440" bIns="45720" rtlCol="0" anchor="b">
            <a:normAutofit fontScale="90000"/>
          </a:bodyPr>
          <a:lstStyle/>
          <a:p>
            <a:pPr>
              <a:lnSpc>
                <a:spcPct val="80000"/>
              </a:lnSpc>
            </a:pPr>
            <a:r>
              <a:rPr lang="en-US" altLang="zh-CN" dirty="0"/>
              <a:t>10.5.3  PCI Express</a:t>
            </a:r>
            <a:br>
              <a:rPr lang="en-US" altLang="zh-CN" dirty="0"/>
            </a:br>
            <a:r>
              <a:rPr lang="zh-CN" altLang="zh-CN" dirty="0"/>
              <a:t>总线信号定义</a:t>
            </a:r>
            <a:endParaRPr lang="zh-CN" altLang="en-US" dirty="0"/>
          </a:p>
        </p:txBody>
      </p:sp>
      <p:pic>
        <p:nvPicPr>
          <p:cNvPr id="44041" name="Picture 9" descr="c:\users\administrator\appdata\roaming\360se6\User Data\temp\3419698930.jpg"/>
          <p:cNvPicPr>
            <a:picLocks noChangeAspect="1" noChangeArrowheads="1"/>
          </p:cNvPicPr>
          <p:nvPr/>
        </p:nvPicPr>
        <p:blipFill rotWithShape="1">
          <a:blip r:embed="rId2">
            <a:extLst>
              <a:ext uri="{28A0092B-C50C-407E-A947-70E740481C1C}">
                <a14:useLocalDpi xmlns:a14="http://schemas.microsoft.com/office/drawing/2010/main" val="0"/>
              </a:ext>
            </a:extLst>
          </a:blip>
          <a:srcRect r="14837" b="14957"/>
          <a:stretch/>
        </p:blipFill>
        <p:spPr bwMode="auto">
          <a:xfrm>
            <a:off x="1763689" y="1802225"/>
            <a:ext cx="5616624" cy="4212780"/>
          </a:xfrm>
          <a:prstGeom prst="rect">
            <a:avLst/>
          </a:prstGeom>
          <a:noFill/>
          <a:ln w="38100">
            <a:solidFill>
              <a:srgbClr val="0070C0"/>
            </a:solidFill>
          </a:ln>
          <a:extLst>
            <a:ext uri="{909E8E84-426E-40DD-AFC4-6F175D3DCCD1}">
              <a14:hiddenFill xmlns:a14="http://schemas.microsoft.com/office/drawing/2010/main">
                <a:solidFill>
                  <a:srgbClr val="FFFFFF"/>
                </a:solidFill>
              </a14:hiddenFill>
            </a:ext>
          </a:extLst>
        </p:spPr>
      </p:pic>
      <p:sp>
        <p:nvSpPr>
          <p:cNvPr id="471" name="AutoShape 253"/>
          <p:cNvSpPr>
            <a:spLocks noChangeArrowheads="1"/>
          </p:cNvSpPr>
          <p:nvPr/>
        </p:nvSpPr>
        <p:spPr bwMode="auto">
          <a:xfrm rot="12868256">
            <a:off x="5063460" y="3802784"/>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472" name="AutoShape 254"/>
          <p:cNvSpPr>
            <a:spLocks noChangeArrowheads="1"/>
          </p:cNvSpPr>
          <p:nvPr/>
        </p:nvSpPr>
        <p:spPr bwMode="auto">
          <a:xfrm rot="12868256">
            <a:off x="5063460" y="3802784"/>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473" name="AutoShape 253"/>
          <p:cNvSpPr>
            <a:spLocks noChangeArrowheads="1"/>
          </p:cNvSpPr>
          <p:nvPr/>
        </p:nvSpPr>
        <p:spPr bwMode="auto">
          <a:xfrm rot="10117888">
            <a:off x="4647066" y="4601715"/>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474" name="AutoShape 254"/>
          <p:cNvSpPr>
            <a:spLocks noChangeArrowheads="1"/>
          </p:cNvSpPr>
          <p:nvPr/>
        </p:nvSpPr>
        <p:spPr bwMode="auto">
          <a:xfrm rot="10117888">
            <a:off x="4647066" y="4601715"/>
            <a:ext cx="1371600" cy="381000"/>
          </a:xfrm>
          <a:prstGeom prst="notchedRightArrow">
            <a:avLst>
              <a:gd name="adj1" fmla="val 50000"/>
              <a:gd name="adj2" fmla="val 90000"/>
            </a:avLst>
          </a:prstGeom>
          <a:solidFill>
            <a:srgbClr val="FF0000"/>
          </a:solidFill>
          <a:ln w="6350">
            <a:solidFill>
              <a:srgbClr val="99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Tree>
    <p:extLst>
      <p:ext uri="{BB962C8B-B14F-4D97-AF65-F5344CB8AC3E}">
        <p14:creationId xmlns:p14="http://schemas.microsoft.com/office/powerpoint/2010/main" val="2927593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fill="hold" grpId="0" nodeType="afterEffect">
                                  <p:stCondLst>
                                    <p:cond delay="250"/>
                                  </p:stCondLst>
                                  <p:childTnLst>
                                    <p:set>
                                      <p:cBhvr>
                                        <p:cTn id="6" dur="500">
                                          <p:stCondLst>
                                            <p:cond delay="0"/>
                                          </p:stCondLst>
                                        </p:cTn>
                                        <p:tgtEl>
                                          <p:spTgt spid="471"/>
                                        </p:tgtEl>
                                        <p:attrNameLst>
                                          <p:attrName>style.visibility</p:attrName>
                                        </p:attrNameLst>
                                      </p:cBhvr>
                                      <p:to>
                                        <p:strVal val="visible"/>
                                      </p:to>
                                    </p:set>
                                  </p:childTnLst>
                                </p:cTn>
                              </p:par>
                            </p:childTnLst>
                          </p:cTn>
                        </p:par>
                        <p:par>
                          <p:cTn id="7" fill="hold">
                            <p:stCondLst>
                              <p:cond delay="750"/>
                            </p:stCondLst>
                            <p:childTnLst>
                              <p:par>
                                <p:cTn id="8" presetID="11" presetClass="entr" presetSubtype="0" fill="hold" grpId="0" nodeType="afterEffect">
                                  <p:stCondLst>
                                    <p:cond delay="250"/>
                                  </p:stCondLst>
                                  <p:childTnLst>
                                    <p:set>
                                      <p:cBhvr>
                                        <p:cTn id="9" dur="500">
                                          <p:stCondLst>
                                            <p:cond delay="0"/>
                                          </p:stCondLst>
                                        </p:cTn>
                                        <p:tgtEl>
                                          <p:spTgt spid="472"/>
                                        </p:tgtEl>
                                        <p:attrNameLst>
                                          <p:attrName>style.visibility</p:attrName>
                                        </p:attrNameLst>
                                      </p:cBhvr>
                                      <p:to>
                                        <p:strVal val="visible"/>
                                      </p:to>
                                    </p:set>
                                  </p:childTnLst>
                                </p:cTn>
                              </p:par>
                            </p:childTnLst>
                          </p:cTn>
                        </p:par>
                        <p:par>
                          <p:cTn id="10" fill="hold">
                            <p:stCondLst>
                              <p:cond delay="1500"/>
                            </p:stCondLst>
                            <p:childTnLst>
                              <p:par>
                                <p:cTn id="11" presetID="11" presetClass="entr" presetSubtype="0" fill="hold" grpId="0" nodeType="afterEffect">
                                  <p:stCondLst>
                                    <p:cond delay="0"/>
                                  </p:stCondLst>
                                  <p:childTnLst>
                                    <p:set>
                                      <p:cBhvr>
                                        <p:cTn id="12" dur="500">
                                          <p:stCondLst>
                                            <p:cond delay="0"/>
                                          </p:stCondLst>
                                        </p:cTn>
                                        <p:tgtEl>
                                          <p:spTgt spid="473"/>
                                        </p:tgtEl>
                                        <p:attrNameLst>
                                          <p:attrName>style.visibility</p:attrName>
                                        </p:attrNameLst>
                                      </p:cBhvr>
                                      <p:to>
                                        <p:strVal val="visible"/>
                                      </p:to>
                                    </p:set>
                                  </p:childTnLst>
                                </p:cTn>
                              </p:par>
                            </p:childTnLst>
                          </p:cTn>
                        </p:par>
                        <p:par>
                          <p:cTn id="13" fill="hold">
                            <p:stCondLst>
                              <p:cond delay="2000"/>
                            </p:stCondLst>
                            <p:childTnLst>
                              <p:par>
                                <p:cTn id="14" presetID="11" presetClass="entr" presetSubtype="0" fill="hold" grpId="0" nodeType="afterEffect">
                                  <p:stCondLst>
                                    <p:cond delay="0"/>
                                  </p:stCondLst>
                                  <p:childTnLst>
                                    <p:set>
                                      <p:cBhvr>
                                        <p:cTn id="15" dur="500">
                                          <p:stCondLst>
                                            <p:cond delay="0"/>
                                          </p:stCondLst>
                                        </p:cTn>
                                        <p:tgtEl>
                                          <p:spTgt spid="474"/>
                                        </p:tgtEl>
                                        <p:attrNameLst>
                                          <p:attrName>style.visibility</p:attrName>
                                        </p:attrNameLst>
                                      </p:cBhvr>
                                      <p:to>
                                        <p:strVal val="visible"/>
                                      </p:to>
                                    </p:set>
                                  </p:childTnLst>
                                </p:cTn>
                              </p:par>
                            </p:childTnLst>
                          </p:cTn>
                        </p:par>
                        <p:par>
                          <p:cTn id="16" fill="hold">
                            <p:stCondLst>
                              <p:cond delay="2500"/>
                            </p:stCondLst>
                            <p:childTnLst>
                              <p:par>
                                <p:cTn id="17" presetID="1" presetClass="entr" presetSubtype="0" fill="hold" grpId="1" nodeType="afterEffect">
                                  <p:stCondLst>
                                    <p:cond delay="0"/>
                                  </p:stCondLst>
                                  <p:childTnLst>
                                    <p:set>
                                      <p:cBhvr>
                                        <p:cTn id="18" dur="1" fill="hold">
                                          <p:stCondLst>
                                            <p:cond delay="499"/>
                                          </p:stCondLst>
                                        </p:cTn>
                                        <p:tgtEl>
                                          <p:spTgt spid="472"/>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1" nodeType="afterEffect">
                                  <p:stCondLst>
                                    <p:cond delay="250"/>
                                  </p:stCondLst>
                                  <p:childTnLst>
                                    <p:set>
                                      <p:cBhvr>
                                        <p:cTn id="21" dur="1" fill="hold">
                                          <p:stCondLst>
                                            <p:cond delay="499"/>
                                          </p:stCondLst>
                                        </p:cTn>
                                        <p:tgtEl>
                                          <p:spTgt spid="4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 grpId="0" animBg="1"/>
      <p:bldP spid="472" grpId="0" animBg="1"/>
      <p:bldP spid="472" grpId="1" animBg="1"/>
      <p:bldP spid="473" grpId="0" animBg="1"/>
      <p:bldP spid="474" grpId="0" animBg="1"/>
      <p:bldP spid="47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  </a:t>
            </a:r>
            <a:r>
              <a:rPr lang="zh-CN" altLang="zh-CN" dirty="0"/>
              <a:t>总线技术概述</a:t>
            </a:r>
            <a:endParaRPr lang="zh-CN" altLang="en-US" dirty="0"/>
          </a:p>
        </p:txBody>
      </p:sp>
      <p:sp>
        <p:nvSpPr>
          <p:cNvPr id="3" name="内容占位符 2"/>
          <p:cNvSpPr>
            <a:spLocks noGrp="1"/>
          </p:cNvSpPr>
          <p:nvPr>
            <p:ph idx="1"/>
          </p:nvPr>
        </p:nvSpPr>
        <p:spPr>
          <a:xfrm>
            <a:off x="2339752" y="2060848"/>
            <a:ext cx="5688632" cy="3816424"/>
          </a:xfrm>
        </p:spPr>
        <p:txBody>
          <a:bodyPr>
            <a:normAutofit/>
          </a:bodyPr>
          <a:lstStyle/>
          <a:p>
            <a:r>
              <a:rPr lang="en-US" altLang="zh-CN" dirty="0"/>
              <a:t>10.1.1  </a:t>
            </a:r>
            <a:r>
              <a:rPr lang="zh-CN" altLang="zh-CN" dirty="0"/>
              <a:t>总线的基本</a:t>
            </a:r>
            <a:r>
              <a:rPr lang="zh-CN" altLang="zh-CN" dirty="0" smtClean="0"/>
              <a:t>概念</a:t>
            </a:r>
            <a:endParaRPr lang="en-US" altLang="zh-CN" dirty="0" smtClean="0"/>
          </a:p>
          <a:p>
            <a:r>
              <a:rPr lang="en-US" altLang="zh-CN" dirty="0"/>
              <a:t>10.1.2  </a:t>
            </a:r>
            <a:r>
              <a:rPr lang="zh-CN" altLang="zh-CN" dirty="0"/>
              <a:t>总线的</a:t>
            </a:r>
            <a:r>
              <a:rPr lang="zh-CN" altLang="zh-CN" dirty="0" smtClean="0"/>
              <a:t>规范</a:t>
            </a:r>
            <a:endParaRPr lang="en-US" altLang="zh-CN" dirty="0" smtClean="0"/>
          </a:p>
          <a:p>
            <a:r>
              <a:rPr lang="en-US" altLang="zh-CN" dirty="0"/>
              <a:t>10.1.3  </a:t>
            </a:r>
            <a:r>
              <a:rPr lang="zh-CN" altLang="zh-CN" dirty="0"/>
              <a:t>总线的主要</a:t>
            </a:r>
            <a:r>
              <a:rPr lang="zh-CN" altLang="zh-CN" dirty="0" smtClean="0"/>
              <a:t>参数</a:t>
            </a:r>
            <a:endParaRPr lang="en-US" altLang="zh-CN" dirty="0" smtClean="0"/>
          </a:p>
          <a:p>
            <a:r>
              <a:rPr lang="en-US" altLang="zh-CN" dirty="0"/>
              <a:t>10.1.4  </a:t>
            </a:r>
            <a:r>
              <a:rPr lang="zh-CN" altLang="zh-CN" dirty="0"/>
              <a:t>总线的分类</a:t>
            </a:r>
            <a:endParaRPr lang="zh-CN" altLang="en-US" dirty="0"/>
          </a:p>
        </p:txBody>
      </p:sp>
      <p:sp>
        <p:nvSpPr>
          <p:cNvPr id="4" name="对角圆角矩形 3"/>
          <p:cNvSpPr/>
          <p:nvPr/>
        </p:nvSpPr>
        <p:spPr>
          <a:xfrm flipH="1">
            <a:off x="1691680" y="1988840"/>
            <a:ext cx="5976664" cy="3816424"/>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2267743" y="2234360"/>
            <a:ext cx="4608513" cy="3130008"/>
            <a:chOff x="2267743" y="2234360"/>
            <a:chExt cx="4608513" cy="3130008"/>
          </a:xfrm>
        </p:grpSpPr>
        <p:sp>
          <p:nvSpPr>
            <p:cNvPr id="5" name="矩形 4">
              <a:hlinkClick r:id="rId3" action="ppaction://hlinksldjump"/>
            </p:cNvPr>
            <p:cNvSpPr/>
            <p:nvPr/>
          </p:nvSpPr>
          <p:spPr>
            <a:xfrm>
              <a:off x="2267744" y="3085675"/>
              <a:ext cx="374441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4" action="ppaction://hlinksldjump"/>
            </p:cNvPr>
            <p:cNvSpPr/>
            <p:nvPr/>
          </p:nvSpPr>
          <p:spPr>
            <a:xfrm>
              <a:off x="2267744" y="2234360"/>
              <a:ext cx="460851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2267743" y="3936990"/>
              <a:ext cx="4608513"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6" action="ppaction://hlinksldjump"/>
            </p:cNvPr>
            <p:cNvSpPr/>
            <p:nvPr/>
          </p:nvSpPr>
          <p:spPr>
            <a:xfrm>
              <a:off x="2267743" y="4788304"/>
              <a:ext cx="3744417"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7577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33"/>
          <p:cNvSpPr txBox="1">
            <a:spLocks noChangeArrowheads="1"/>
          </p:cNvSpPr>
          <p:nvPr/>
        </p:nvSpPr>
        <p:spPr bwMode="auto">
          <a:xfrm>
            <a:off x="1130075" y="4304103"/>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0000"/>
                </a:solidFill>
                <a:latin typeface="Times New Roman" pitchFamily="18" charset="0"/>
                <a:ea typeface="宋体" pitchFamily="2" charset="-122"/>
                <a:cs typeface="Times New Roman" pitchFamily="18" charset="0"/>
              </a:rPr>
              <a:t>√</a:t>
            </a:r>
          </a:p>
        </p:txBody>
      </p:sp>
      <p:sp>
        <p:nvSpPr>
          <p:cNvPr id="23" name="Text Box 7"/>
          <p:cNvSpPr txBox="1">
            <a:spLocks noChangeArrowheads="1"/>
          </p:cNvSpPr>
          <p:nvPr/>
        </p:nvSpPr>
        <p:spPr bwMode="auto">
          <a:xfrm>
            <a:off x="1130075" y="1614060"/>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4" name="Text Box 8"/>
          <p:cNvSpPr txBox="1">
            <a:spLocks noChangeArrowheads="1"/>
          </p:cNvSpPr>
          <p:nvPr/>
        </p:nvSpPr>
        <p:spPr bwMode="auto">
          <a:xfrm>
            <a:off x="1130075" y="2062400"/>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5" name="Text Box 11"/>
          <p:cNvSpPr txBox="1">
            <a:spLocks noChangeArrowheads="1"/>
          </p:cNvSpPr>
          <p:nvPr/>
        </p:nvSpPr>
        <p:spPr bwMode="auto">
          <a:xfrm>
            <a:off x="1130075" y="3407421"/>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6" name="Text Box 13"/>
          <p:cNvSpPr txBox="1">
            <a:spLocks noChangeArrowheads="1"/>
          </p:cNvSpPr>
          <p:nvPr/>
        </p:nvSpPr>
        <p:spPr bwMode="auto">
          <a:xfrm>
            <a:off x="1049124" y="3855762"/>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7" name="Text Box 13"/>
          <p:cNvSpPr txBox="1">
            <a:spLocks noChangeArrowheads="1"/>
          </p:cNvSpPr>
          <p:nvPr/>
        </p:nvSpPr>
        <p:spPr bwMode="auto">
          <a:xfrm>
            <a:off x="1049124" y="2510741"/>
            <a:ext cx="54373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8" name="Text Box 11"/>
          <p:cNvSpPr txBox="1">
            <a:spLocks noChangeArrowheads="1"/>
          </p:cNvSpPr>
          <p:nvPr/>
        </p:nvSpPr>
        <p:spPr bwMode="auto">
          <a:xfrm>
            <a:off x="1130075" y="2959081"/>
            <a:ext cx="3818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0">
            <a:spAutoFit/>
          </a:bodyPr>
          <a:lstStyle/>
          <a:p>
            <a:pPr algn="ctr">
              <a:spcBef>
                <a:spcPct val="50000"/>
              </a:spcBef>
              <a:buFontTx/>
              <a:buNone/>
            </a:pPr>
            <a:r>
              <a:rPr lang="en-US" altLang="zh-CN" sz="2800" dirty="0">
                <a:solidFill>
                  <a:srgbClr val="FF3300"/>
                </a:solidFill>
                <a:latin typeface="Times New Roman" pitchFamily="18" charset="0"/>
                <a:ea typeface="隶书" pitchFamily="49" charset="-122"/>
                <a:cs typeface="Times New Roman" pitchFamily="18" charset="0"/>
              </a:rPr>
              <a:t>√</a:t>
            </a:r>
          </a:p>
        </p:txBody>
      </p:sp>
      <p:sp>
        <p:nvSpPr>
          <p:cNvPr id="2" name="标题 1"/>
          <p:cNvSpPr>
            <a:spLocks noGrp="1"/>
          </p:cNvSpPr>
          <p:nvPr>
            <p:ph type="title"/>
          </p:nvPr>
        </p:nvSpPr>
        <p:spPr/>
        <p:txBody>
          <a:bodyPr/>
          <a:lstStyle/>
          <a:p>
            <a:r>
              <a:rPr lang="zh-CN" altLang="en-US" dirty="0" smtClean="0"/>
              <a:t>习题与思考</a:t>
            </a:r>
            <a:endParaRPr lang="zh-CN" altLang="en-US" dirty="0"/>
          </a:p>
        </p:txBody>
      </p:sp>
      <p:sp>
        <p:nvSpPr>
          <p:cNvPr id="13" name="Text Box 31"/>
          <p:cNvSpPr txBox="1">
            <a:spLocks noChangeArrowheads="1"/>
          </p:cNvSpPr>
          <p:nvPr/>
        </p:nvSpPr>
        <p:spPr bwMode="auto">
          <a:xfrm>
            <a:off x="683568" y="1620778"/>
            <a:ext cx="8316416" cy="357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buFontTx/>
              <a:buNone/>
              <a:defRPr sz="2800">
                <a:solidFill>
                  <a:srgbClr val="004284"/>
                </a:solidFill>
                <a:latin typeface="Times New Roman" pitchFamily="18" charset="0"/>
                <a:ea typeface="隶书" pitchFamily="49" charset="-122"/>
                <a:cs typeface="Times New Roman" pitchFamily="18" charset="0"/>
              </a:defRPr>
            </a:lvl1pPr>
          </a:lstStyle>
          <a:p>
            <a:pPr>
              <a:lnSpc>
                <a:spcPct val="105000"/>
              </a:lnSpc>
            </a:pPr>
            <a:r>
              <a:rPr lang="zh-CN" altLang="en-US" dirty="0"/>
              <a:t>（</a:t>
            </a:r>
            <a:r>
              <a:rPr lang="en-US" altLang="zh-CN" dirty="0"/>
              <a:t>　</a:t>
            </a:r>
            <a:r>
              <a:rPr lang="en-US" altLang="zh-CN" dirty="0" smtClean="0"/>
              <a:t>）ISA</a:t>
            </a:r>
            <a:r>
              <a:rPr lang="zh-CN" altLang="en-US" dirty="0"/>
              <a:t>总线是</a:t>
            </a:r>
            <a:r>
              <a:rPr lang="en-US" altLang="zh-CN" dirty="0"/>
              <a:t>16</a:t>
            </a:r>
            <a:r>
              <a:rPr lang="zh-CN" altLang="en-US" dirty="0"/>
              <a:t>位总线</a:t>
            </a:r>
            <a:endParaRPr lang="en-US" altLang="zh-CN" dirty="0"/>
          </a:p>
          <a:p>
            <a:pPr>
              <a:lnSpc>
                <a:spcPct val="105000"/>
              </a:lnSpc>
            </a:pPr>
            <a:r>
              <a:rPr lang="en-US" altLang="zh-CN" dirty="0" smtClean="0"/>
              <a:t>（</a:t>
            </a:r>
            <a:r>
              <a:rPr lang="zh-CN" altLang="en-US" dirty="0"/>
              <a:t>　</a:t>
            </a:r>
            <a:r>
              <a:rPr lang="en-US" altLang="zh-CN" dirty="0" smtClean="0"/>
              <a:t>）PCI</a:t>
            </a:r>
            <a:r>
              <a:rPr lang="zh-CN" altLang="en-US" dirty="0"/>
              <a:t>适配卡和</a:t>
            </a:r>
            <a:r>
              <a:rPr lang="en-US" altLang="zh-CN" dirty="0"/>
              <a:t>USB</a:t>
            </a:r>
            <a:r>
              <a:rPr lang="zh-CN" altLang="en-US" dirty="0"/>
              <a:t>设备皆即插即</a:t>
            </a:r>
            <a:r>
              <a:rPr lang="zh-CN" altLang="en-US" dirty="0" smtClean="0"/>
              <a:t>用</a:t>
            </a:r>
            <a:endParaRPr lang="en-US" altLang="zh-CN" dirty="0" smtClean="0"/>
          </a:p>
          <a:p>
            <a:pPr>
              <a:lnSpc>
                <a:spcPct val="105000"/>
              </a:lnSpc>
            </a:pPr>
            <a:r>
              <a:rPr lang="zh-CN" altLang="en-US" dirty="0" smtClean="0"/>
              <a:t>（</a:t>
            </a:r>
            <a:r>
              <a:rPr lang="zh-CN" altLang="en-US" dirty="0"/>
              <a:t>　</a:t>
            </a:r>
            <a:r>
              <a:rPr lang="zh-CN" altLang="en-US" dirty="0" smtClean="0"/>
              <a:t>）</a:t>
            </a:r>
            <a:r>
              <a:rPr lang="en-US" altLang="zh-CN" dirty="0" smtClean="0"/>
              <a:t>PCI</a:t>
            </a:r>
            <a:r>
              <a:rPr lang="zh-CN" altLang="en-US" dirty="0"/>
              <a:t>总线和</a:t>
            </a:r>
            <a:r>
              <a:rPr lang="en-US" altLang="zh-CN" dirty="0"/>
              <a:t>USB</a:t>
            </a:r>
            <a:r>
              <a:rPr lang="zh-CN" altLang="zh-CN" dirty="0"/>
              <a:t>总线</a:t>
            </a:r>
            <a:r>
              <a:rPr lang="zh-CN" altLang="en-US" dirty="0"/>
              <a:t>都</a:t>
            </a:r>
            <a:r>
              <a:rPr lang="zh-CN" altLang="zh-CN" dirty="0"/>
              <a:t>是</a:t>
            </a:r>
            <a:r>
              <a:rPr lang="zh-CN" altLang="en-US" dirty="0"/>
              <a:t>并</a:t>
            </a:r>
            <a:r>
              <a:rPr lang="zh-CN" altLang="zh-CN" dirty="0"/>
              <a:t>行总线</a:t>
            </a:r>
            <a:endParaRPr lang="en-US" altLang="zh-CN" dirty="0"/>
          </a:p>
          <a:p>
            <a:pPr>
              <a:lnSpc>
                <a:spcPct val="105000"/>
              </a:lnSpc>
            </a:pPr>
            <a:r>
              <a:rPr lang="zh-CN" altLang="en-US" dirty="0"/>
              <a:t>（　</a:t>
            </a:r>
            <a:r>
              <a:rPr lang="zh-CN" altLang="en-US" dirty="0" smtClean="0"/>
              <a:t>）</a:t>
            </a:r>
            <a:r>
              <a:rPr lang="en-US" altLang="zh-CN" dirty="0" smtClean="0"/>
              <a:t>PCI </a:t>
            </a:r>
            <a:r>
              <a:rPr lang="en-US" altLang="zh-CN" dirty="0"/>
              <a:t>Express</a:t>
            </a:r>
            <a:r>
              <a:rPr lang="zh-CN" altLang="zh-CN" dirty="0"/>
              <a:t>总线</a:t>
            </a:r>
            <a:r>
              <a:rPr lang="zh-CN" altLang="en-US" dirty="0"/>
              <a:t>是一种串行总线</a:t>
            </a:r>
            <a:endParaRPr lang="zh-CN" altLang="zh-CN" dirty="0"/>
          </a:p>
          <a:p>
            <a:pPr>
              <a:lnSpc>
                <a:spcPct val="105000"/>
              </a:lnSpc>
            </a:pPr>
            <a:r>
              <a:rPr lang="zh-CN" altLang="en-US" dirty="0"/>
              <a:t>（　）</a:t>
            </a:r>
            <a:r>
              <a:rPr lang="en-US" altLang="zh-CN" dirty="0"/>
              <a:t>USB</a:t>
            </a:r>
            <a:r>
              <a:rPr lang="zh-CN" altLang="en-US" dirty="0"/>
              <a:t>和</a:t>
            </a:r>
            <a:r>
              <a:rPr lang="en-US" altLang="zh-CN" dirty="0"/>
              <a:t>PCI-E</a:t>
            </a:r>
            <a:r>
              <a:rPr lang="zh-CN" altLang="zh-CN" dirty="0"/>
              <a:t>总线</a:t>
            </a:r>
            <a:r>
              <a:rPr lang="zh-CN" altLang="en-US" dirty="0"/>
              <a:t>都支持设备热插</a:t>
            </a:r>
            <a:r>
              <a:rPr lang="zh-CN" altLang="en-US" dirty="0" smtClean="0"/>
              <a:t>拔</a:t>
            </a:r>
            <a:endParaRPr lang="en-US" altLang="zh-CN" dirty="0" smtClean="0"/>
          </a:p>
          <a:p>
            <a:pPr>
              <a:lnSpc>
                <a:spcPct val="105000"/>
              </a:lnSpc>
            </a:pPr>
            <a:r>
              <a:rPr lang="en-US" altLang="zh-CN" dirty="0" smtClean="0"/>
              <a:t>（　）PCI-E×8</a:t>
            </a:r>
            <a:r>
              <a:rPr lang="zh-CN" altLang="zh-CN" dirty="0" smtClean="0"/>
              <a:t>总线</a:t>
            </a:r>
            <a:r>
              <a:rPr lang="zh-CN" altLang="en-US" dirty="0" smtClean="0"/>
              <a:t>与</a:t>
            </a:r>
            <a:r>
              <a:rPr lang="en-US" altLang="zh-CN" dirty="0" smtClean="0"/>
              <a:t>PCI-E×1</a:t>
            </a:r>
            <a:r>
              <a:rPr lang="zh-CN" altLang="en-US" dirty="0" smtClean="0"/>
              <a:t>总线带宽相同</a:t>
            </a:r>
            <a:endParaRPr lang="en-US" altLang="zh-CN" dirty="0"/>
          </a:p>
          <a:p>
            <a:pPr>
              <a:lnSpc>
                <a:spcPct val="80000"/>
              </a:lnSpc>
              <a:spcBef>
                <a:spcPts val="600"/>
              </a:spcBef>
            </a:pPr>
            <a:r>
              <a:rPr lang="zh-CN" altLang="en-US" dirty="0"/>
              <a:t>（　）在微机系统板</a:t>
            </a:r>
            <a:r>
              <a:rPr lang="zh-CN" altLang="en-US" dirty="0" smtClean="0"/>
              <a:t>上，</a:t>
            </a:r>
            <a:r>
              <a:rPr lang="en-US" altLang="zh-CN" dirty="0" smtClean="0"/>
              <a:t>PCI-E×1</a:t>
            </a:r>
            <a:r>
              <a:rPr lang="zh-CN" altLang="en-US" dirty="0"/>
              <a:t>插</a:t>
            </a:r>
            <a:r>
              <a:rPr lang="zh-CN" altLang="zh-CN" dirty="0" smtClean="0"/>
              <a:t>槽</a:t>
            </a:r>
            <a:r>
              <a:rPr lang="zh-CN" altLang="en-US" dirty="0" smtClean="0"/>
              <a:t>和</a:t>
            </a:r>
            <a:r>
              <a:rPr lang="en-US" altLang="zh-CN" dirty="0" smtClean="0"/>
              <a:t>PCI-E×16</a:t>
            </a:r>
            <a:r>
              <a:rPr lang="zh-CN" altLang="en-US" dirty="0"/>
              <a:t>插</a:t>
            </a:r>
            <a:r>
              <a:rPr lang="zh-CN" altLang="zh-CN" dirty="0"/>
              <a:t>槽</a:t>
            </a:r>
            <a:r>
              <a:rPr lang="zh-CN" altLang="en-US" dirty="0"/>
              <a:t>上都可</a:t>
            </a:r>
            <a:r>
              <a:rPr lang="zh-CN" altLang="en-US" dirty="0" smtClean="0"/>
              <a:t>以插接</a:t>
            </a:r>
            <a:r>
              <a:rPr lang="en-US" altLang="zh-CN" dirty="0" smtClean="0"/>
              <a:t>PCI-E×1</a:t>
            </a:r>
            <a:r>
              <a:rPr lang="zh-CN" altLang="en-US" dirty="0"/>
              <a:t>适配</a:t>
            </a:r>
            <a:r>
              <a:rPr lang="zh-CN" altLang="en-US" dirty="0" smtClean="0"/>
              <a:t>卡</a:t>
            </a:r>
            <a:endParaRPr lang="zh-CN" altLang="en-US" dirty="0"/>
          </a:p>
        </p:txBody>
      </p:sp>
      <p:sp>
        <p:nvSpPr>
          <p:cNvPr id="17" name="Text Box 37"/>
          <p:cNvSpPr txBox="1">
            <a:spLocks noChangeArrowheads="1"/>
          </p:cNvSpPr>
          <p:nvPr/>
        </p:nvSpPr>
        <p:spPr bwMode="auto">
          <a:xfrm>
            <a:off x="540000" y="1052736"/>
            <a:ext cx="251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Times New Roman" pitchFamily="18" charset="0"/>
                <a:ea typeface="隶书" pitchFamily="49" charset="-122"/>
                <a:cs typeface="Times New Roman" pitchFamily="18" charset="0"/>
              </a:rPr>
              <a:t>  </a:t>
            </a:r>
            <a:r>
              <a:rPr lang="zh-CN" altLang="en-US" sz="2800" dirty="0">
                <a:solidFill>
                  <a:srgbClr val="004284"/>
                </a:solidFill>
                <a:latin typeface="Times New Roman" pitchFamily="18" charset="0"/>
                <a:ea typeface="隶书" pitchFamily="49" charset="-122"/>
                <a:cs typeface="Times New Roman" pitchFamily="18" charset="0"/>
              </a:rPr>
              <a:t>判断对错</a:t>
            </a:r>
          </a:p>
        </p:txBody>
      </p:sp>
      <p:sp>
        <p:nvSpPr>
          <p:cNvPr id="34" name="矩形 33"/>
          <p:cNvSpPr/>
          <p:nvPr/>
        </p:nvSpPr>
        <p:spPr>
          <a:xfrm>
            <a:off x="1144082" y="1671618"/>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5" name="矩形 34"/>
          <p:cNvSpPr/>
          <p:nvPr/>
        </p:nvSpPr>
        <p:spPr>
          <a:xfrm>
            <a:off x="1144082" y="2116302"/>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1144082" y="2564904"/>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椭圆 36">
            <a:hlinkClick r:id="" action="ppaction://noaction" highlightClick="1"/>
            <a:hlinkHover r:id="" action="ppaction://noaction" highlightClick="1"/>
          </p:cNvPr>
          <p:cNvSpPr/>
          <p:nvPr/>
        </p:nvSpPr>
        <p:spPr>
          <a:xfrm>
            <a:off x="251520" y="1700800"/>
            <a:ext cx="540000" cy="288000"/>
          </a:xfrm>
          <a:prstGeom prst="ellipse">
            <a:avLst/>
          </a:prstGeom>
          <a:solidFill>
            <a:srgbClr val="DFF7C0"/>
          </a:solidFill>
          <a:ln w="9525">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200" b="1" dirty="0" smtClean="0">
                <a:solidFill>
                  <a:srgbClr val="00B050"/>
                </a:solidFill>
                <a:latin typeface="黑体" pitchFamily="49" charset="-122"/>
                <a:ea typeface="黑体" pitchFamily="49" charset="-122"/>
              </a:rPr>
              <a:t>答案</a:t>
            </a:r>
            <a:endParaRPr lang="zh-CN" altLang="en-US" sz="1200" b="1" dirty="0">
              <a:solidFill>
                <a:srgbClr val="00B050"/>
              </a:solidFill>
              <a:latin typeface="黑体" pitchFamily="49" charset="-122"/>
              <a:ea typeface="黑体" pitchFamily="49" charset="-122"/>
            </a:endParaRPr>
          </a:p>
        </p:txBody>
      </p:sp>
      <p:sp>
        <p:nvSpPr>
          <p:cNvPr id="30" name="矩形 29"/>
          <p:cNvSpPr/>
          <p:nvPr/>
        </p:nvSpPr>
        <p:spPr>
          <a:xfrm>
            <a:off x="1144082" y="3012827"/>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8" name="Text Box 21"/>
          <p:cNvSpPr txBox="1">
            <a:spLocks noChangeArrowheads="1"/>
          </p:cNvSpPr>
          <p:nvPr/>
        </p:nvSpPr>
        <p:spPr bwMode="auto">
          <a:xfrm>
            <a:off x="540000" y="5112480"/>
            <a:ext cx="807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隶书" pitchFamily="49" charset="-122"/>
                <a:ea typeface="隶书" pitchFamily="49" charset="-122"/>
              </a:rPr>
              <a:t>  </a:t>
            </a:r>
            <a:r>
              <a:rPr lang="zh-CN" altLang="en-US" sz="2800" dirty="0">
                <a:solidFill>
                  <a:srgbClr val="004284"/>
                </a:solidFill>
                <a:latin typeface="隶书" pitchFamily="49" charset="-122"/>
                <a:ea typeface="隶书" pitchFamily="49" charset="-122"/>
              </a:rPr>
              <a:t>什么是总线？微机中的总线通常分为哪几类？ </a:t>
            </a:r>
          </a:p>
        </p:txBody>
      </p:sp>
      <p:sp>
        <p:nvSpPr>
          <p:cNvPr id="19" name="Text Box 22"/>
          <p:cNvSpPr txBox="1">
            <a:spLocks noChangeArrowheads="1"/>
          </p:cNvSpPr>
          <p:nvPr/>
        </p:nvSpPr>
        <p:spPr bwMode="auto">
          <a:xfrm>
            <a:off x="540000" y="5631593"/>
            <a:ext cx="8534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buFontTx/>
              <a:buBlip>
                <a:blip r:embed="rId3"/>
              </a:buBlip>
            </a:pPr>
            <a:r>
              <a:rPr lang="en-US" altLang="zh-CN" sz="2800" dirty="0">
                <a:solidFill>
                  <a:srgbClr val="004284"/>
                </a:solidFill>
                <a:latin typeface="隶书" pitchFamily="49" charset="-122"/>
                <a:ea typeface="隶书" pitchFamily="49" charset="-122"/>
              </a:rPr>
              <a:t>  </a:t>
            </a:r>
            <a:r>
              <a:rPr lang="zh-CN" altLang="en-US" sz="2800" dirty="0">
                <a:solidFill>
                  <a:srgbClr val="004284"/>
                </a:solidFill>
                <a:latin typeface="隶书" pitchFamily="49" charset="-122"/>
                <a:ea typeface="隶书" pitchFamily="49" charset="-122"/>
              </a:rPr>
              <a:t>标准总线给微机系统的开发应用带来哪些好处？</a:t>
            </a:r>
          </a:p>
        </p:txBody>
      </p:sp>
      <p:sp>
        <p:nvSpPr>
          <p:cNvPr id="20" name="矩形 19"/>
          <p:cNvSpPr/>
          <p:nvPr/>
        </p:nvSpPr>
        <p:spPr>
          <a:xfrm>
            <a:off x="1144082" y="3455987"/>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1" name="矩形 20"/>
          <p:cNvSpPr/>
          <p:nvPr/>
        </p:nvSpPr>
        <p:spPr>
          <a:xfrm>
            <a:off x="1144082" y="3908673"/>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2" name="矩形 21"/>
          <p:cNvSpPr/>
          <p:nvPr/>
        </p:nvSpPr>
        <p:spPr>
          <a:xfrm>
            <a:off x="1144082" y="4355579"/>
            <a:ext cx="360000" cy="360000"/>
          </a:xfrm>
          <a:prstGeom prst="rect">
            <a:avLst/>
          </a:prstGeom>
          <a:solidFill>
            <a:srgbClr val="C5F7CB"/>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val="34867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9" presetClass="emph" presetSubtype="0" grpId="0" nodeType="clickEffect">
                                  <p:stCondLst>
                                    <p:cond delay="0"/>
                                  </p:stCondLst>
                                  <p:childTnLst>
                                    <p:set>
                                      <p:cBhvr rctx="PPT">
                                        <p:cTn id="6" dur="3000"/>
                                        <p:tgtEl>
                                          <p:spTgt spid="34"/>
                                        </p:tgtEl>
                                        <p:attrNameLst>
                                          <p:attrName>style.opacity</p:attrName>
                                        </p:attrNameLst>
                                      </p:cBhvr>
                                      <p:to>
                                        <p:strVal val="0"/>
                                      </p:to>
                                    </p:set>
                                    <p:animEffect filter="image" prLst="opacity: 0">
                                      <p:cBhvr rctx="IE">
                                        <p:cTn id="7" dur="3000"/>
                                        <p:tgtEl>
                                          <p:spTgt spid="34"/>
                                        </p:tgtEl>
                                      </p:cBhvr>
                                    </p:animEffect>
                                  </p:childTnLst>
                                </p:cTn>
                              </p:par>
                            </p:childTnLst>
                          </p:cTn>
                        </p:par>
                      </p:childTnLst>
                    </p:cTn>
                  </p:par>
                </p:childTnLst>
              </p:cTn>
              <p:nextCondLst>
                <p:cond evt="onClick" delay="0">
                  <p:tgtEl>
                    <p:spTgt spid="34"/>
                  </p:tgtEl>
                </p:cond>
              </p:nextCondLst>
            </p:seq>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9" presetClass="emph" presetSubtype="0" grpId="0" nodeType="clickEffect">
                                  <p:stCondLst>
                                    <p:cond delay="0"/>
                                  </p:stCondLst>
                                  <p:childTnLst>
                                    <p:set>
                                      <p:cBhvr rctx="PPT">
                                        <p:cTn id="12" dur="3000"/>
                                        <p:tgtEl>
                                          <p:spTgt spid="35"/>
                                        </p:tgtEl>
                                        <p:attrNameLst>
                                          <p:attrName>style.opacity</p:attrName>
                                        </p:attrNameLst>
                                      </p:cBhvr>
                                      <p:to>
                                        <p:strVal val="0"/>
                                      </p:to>
                                    </p:set>
                                    <p:animEffect filter="image" prLst="opacity: 0">
                                      <p:cBhvr rctx="IE">
                                        <p:cTn id="13" dur="3000"/>
                                        <p:tgtEl>
                                          <p:spTgt spid="35"/>
                                        </p:tgtEl>
                                      </p:cBhvr>
                                    </p:animEffect>
                                  </p:childTnLst>
                                </p:cTn>
                              </p:par>
                            </p:childTnLst>
                          </p:cTn>
                        </p:par>
                      </p:childTnLst>
                    </p:cTn>
                  </p:par>
                </p:childTnLst>
              </p:cTn>
              <p:nextCondLst>
                <p:cond evt="onClick" delay="0">
                  <p:tgtEl>
                    <p:spTgt spid="35"/>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9" presetClass="emph" presetSubtype="0" grpId="0" nodeType="clickEffect">
                                  <p:stCondLst>
                                    <p:cond delay="0"/>
                                  </p:stCondLst>
                                  <p:childTnLst>
                                    <p:set>
                                      <p:cBhvr rctx="PPT">
                                        <p:cTn id="18" dur="3000"/>
                                        <p:tgtEl>
                                          <p:spTgt spid="36"/>
                                        </p:tgtEl>
                                        <p:attrNameLst>
                                          <p:attrName>style.opacity</p:attrName>
                                        </p:attrNameLst>
                                      </p:cBhvr>
                                      <p:to>
                                        <p:strVal val="0"/>
                                      </p:to>
                                    </p:set>
                                    <p:animEffect filter="image" prLst="opacity: 0">
                                      <p:cBhvr rctx="IE">
                                        <p:cTn id="19" dur="3000"/>
                                        <p:tgtEl>
                                          <p:spTgt spid="3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9" presetClass="emph" presetSubtype="0" grpId="1" nodeType="clickEffect">
                                  <p:stCondLst>
                                    <p:cond delay="0"/>
                                  </p:stCondLst>
                                  <p:childTnLst>
                                    <p:set>
                                      <p:cBhvr rctx="PPT">
                                        <p:cTn id="24" dur="indefinite"/>
                                        <p:tgtEl>
                                          <p:spTgt spid="34"/>
                                        </p:tgtEl>
                                        <p:attrNameLst>
                                          <p:attrName>style.opacity</p:attrName>
                                        </p:attrNameLst>
                                      </p:cBhvr>
                                      <p:to>
                                        <p:strVal val="0"/>
                                      </p:to>
                                    </p:set>
                                    <p:animEffect filter="image" prLst="opacity: 0">
                                      <p:cBhvr rctx="IE">
                                        <p:cTn id="25" dur="indefinite"/>
                                        <p:tgtEl>
                                          <p:spTgt spid="34"/>
                                        </p:tgtEl>
                                      </p:cBhvr>
                                    </p:animEffect>
                                  </p:childTnLst>
                                </p:cTn>
                              </p:par>
                              <p:par>
                                <p:cTn id="26" presetID="9" presetClass="emph" presetSubtype="0" grpId="1" nodeType="withEffect">
                                  <p:stCondLst>
                                    <p:cond delay="0"/>
                                  </p:stCondLst>
                                  <p:childTnLst>
                                    <p:set>
                                      <p:cBhvr rctx="PPT">
                                        <p:cTn id="27" dur="indefinite"/>
                                        <p:tgtEl>
                                          <p:spTgt spid="35"/>
                                        </p:tgtEl>
                                        <p:attrNameLst>
                                          <p:attrName>style.opacity</p:attrName>
                                        </p:attrNameLst>
                                      </p:cBhvr>
                                      <p:to>
                                        <p:strVal val="0"/>
                                      </p:to>
                                    </p:set>
                                    <p:animEffect filter="image" prLst="opacity: 0">
                                      <p:cBhvr rctx="IE">
                                        <p:cTn id="28" dur="indefinite"/>
                                        <p:tgtEl>
                                          <p:spTgt spid="35"/>
                                        </p:tgtEl>
                                      </p:cBhvr>
                                    </p:animEffect>
                                  </p:childTnLst>
                                </p:cTn>
                              </p:par>
                              <p:par>
                                <p:cTn id="29" presetID="9" presetClass="emph" presetSubtype="0" grpId="1" nodeType="withEffect">
                                  <p:stCondLst>
                                    <p:cond delay="0"/>
                                  </p:stCondLst>
                                  <p:childTnLst>
                                    <p:set>
                                      <p:cBhvr rctx="PPT">
                                        <p:cTn id="30" dur="indefinite"/>
                                        <p:tgtEl>
                                          <p:spTgt spid="36"/>
                                        </p:tgtEl>
                                        <p:attrNameLst>
                                          <p:attrName>style.opacity</p:attrName>
                                        </p:attrNameLst>
                                      </p:cBhvr>
                                      <p:to>
                                        <p:strVal val="0"/>
                                      </p:to>
                                    </p:set>
                                    <p:animEffect filter="image" prLst="opacity: 0">
                                      <p:cBhvr rctx="IE">
                                        <p:cTn id="31" dur="indefinite"/>
                                        <p:tgtEl>
                                          <p:spTgt spid="36"/>
                                        </p:tgtEl>
                                      </p:cBhvr>
                                    </p:animEffect>
                                  </p:childTnLst>
                                </p:cTn>
                              </p:par>
                              <p:par>
                                <p:cTn id="32" presetID="9" presetClass="emph" presetSubtype="0" grpId="0" nodeType="withEffect">
                                  <p:stCondLst>
                                    <p:cond delay="0"/>
                                  </p:stCondLst>
                                  <p:childTnLst>
                                    <p:set>
                                      <p:cBhvr rctx="PPT">
                                        <p:cTn id="33" dur="indefinite"/>
                                        <p:tgtEl>
                                          <p:spTgt spid="30"/>
                                        </p:tgtEl>
                                        <p:attrNameLst>
                                          <p:attrName>style.opacity</p:attrName>
                                        </p:attrNameLst>
                                      </p:cBhvr>
                                      <p:to>
                                        <p:strVal val="0"/>
                                      </p:to>
                                    </p:set>
                                    <p:animEffect filter="image" prLst="opacity: 0">
                                      <p:cBhvr rctx="IE">
                                        <p:cTn id="34" dur="indefinite"/>
                                        <p:tgtEl>
                                          <p:spTgt spid="30"/>
                                        </p:tgtEl>
                                      </p:cBhvr>
                                    </p:animEffect>
                                  </p:childTnLst>
                                </p:cTn>
                              </p:par>
                              <p:par>
                                <p:cTn id="35" presetID="9" presetClass="emph" presetSubtype="0" grpId="0" nodeType="withEffect">
                                  <p:stCondLst>
                                    <p:cond delay="0"/>
                                  </p:stCondLst>
                                  <p:childTnLst>
                                    <p:set>
                                      <p:cBhvr rctx="PPT">
                                        <p:cTn id="36" dur="indefinite"/>
                                        <p:tgtEl>
                                          <p:spTgt spid="20"/>
                                        </p:tgtEl>
                                        <p:attrNameLst>
                                          <p:attrName>style.opacity</p:attrName>
                                        </p:attrNameLst>
                                      </p:cBhvr>
                                      <p:to>
                                        <p:strVal val="0"/>
                                      </p:to>
                                    </p:set>
                                    <p:animEffect filter="image" prLst="opacity: 0">
                                      <p:cBhvr rctx="IE">
                                        <p:cTn id="37" dur="indefinite"/>
                                        <p:tgtEl>
                                          <p:spTgt spid="20"/>
                                        </p:tgtEl>
                                      </p:cBhvr>
                                    </p:animEffect>
                                  </p:childTnLst>
                                </p:cTn>
                              </p:par>
                              <p:par>
                                <p:cTn id="38" presetID="9" presetClass="emph" presetSubtype="0" grpId="0" nodeType="withEffect">
                                  <p:stCondLst>
                                    <p:cond delay="0"/>
                                  </p:stCondLst>
                                  <p:childTnLst>
                                    <p:set>
                                      <p:cBhvr rctx="PPT">
                                        <p:cTn id="39" dur="indefinite"/>
                                        <p:tgtEl>
                                          <p:spTgt spid="21"/>
                                        </p:tgtEl>
                                        <p:attrNameLst>
                                          <p:attrName>style.opacity</p:attrName>
                                        </p:attrNameLst>
                                      </p:cBhvr>
                                      <p:to>
                                        <p:strVal val="0"/>
                                      </p:to>
                                    </p:set>
                                    <p:animEffect filter="image" prLst="opacity: 0">
                                      <p:cBhvr rctx="IE">
                                        <p:cTn id="40" dur="indefinite"/>
                                        <p:tgtEl>
                                          <p:spTgt spid="21"/>
                                        </p:tgtEl>
                                      </p:cBhvr>
                                    </p:animEffect>
                                  </p:childTnLst>
                                </p:cTn>
                              </p:par>
                            </p:childTnLst>
                          </p:cTn>
                        </p:par>
                        <p:par>
                          <p:cTn id="41" fill="hold">
                            <p:stCondLst>
                              <p:cond delay="0"/>
                            </p:stCondLst>
                            <p:childTnLst>
                              <p:par>
                                <p:cTn id="42" presetID="9" presetClass="emph" presetSubtype="0" grpId="0" nodeType="afterEffect">
                                  <p:stCondLst>
                                    <p:cond delay="0"/>
                                  </p:stCondLst>
                                  <p:childTnLst>
                                    <p:set>
                                      <p:cBhvr rctx="PPT">
                                        <p:cTn id="43" dur="indefinite"/>
                                        <p:tgtEl>
                                          <p:spTgt spid="22"/>
                                        </p:tgtEl>
                                        <p:attrNameLst>
                                          <p:attrName>style.opacity</p:attrName>
                                        </p:attrNameLst>
                                      </p:cBhvr>
                                      <p:to>
                                        <p:strVal val="0"/>
                                      </p:to>
                                    </p:set>
                                    <p:animEffect filter="image" prLst="opacity: 0">
                                      <p:cBhvr rctx="IE">
                                        <p:cTn id="44" dur="indefinite"/>
                                        <p:tgtEl>
                                          <p:spTgt spid="22"/>
                                        </p:tgtEl>
                                      </p:cBhvr>
                                    </p:animEffect>
                                  </p:childTnLst>
                                </p:cTn>
                              </p:par>
                            </p:childTnLst>
                          </p:cTn>
                        </p:par>
                      </p:childTnLst>
                    </p:cTn>
                  </p:par>
                </p:childTnLst>
              </p:cTn>
              <p:nextCondLst>
                <p:cond evt="onClick" delay="0">
                  <p:tgtEl>
                    <p:spTgt spid="37"/>
                  </p:tgtEl>
                </p:cond>
              </p:nextCondLst>
            </p:seq>
            <p:seq concurrent="1" nextAc="seek">
              <p:cTn id="45" restart="whenNotActive" fill="hold" evtFilter="cancelBubble" nodeType="interactiveSeq">
                <p:stCondLst>
                  <p:cond evt="onClick" delay="0">
                    <p:tgtEl>
                      <p:spTgt spid="30"/>
                    </p:tgtEl>
                  </p:cond>
                </p:stCondLst>
                <p:endSync evt="end" delay="0">
                  <p:rtn val="all"/>
                </p:endSync>
                <p:childTnLst>
                  <p:par>
                    <p:cTn id="46" fill="hold">
                      <p:stCondLst>
                        <p:cond delay="0"/>
                      </p:stCondLst>
                      <p:childTnLst>
                        <p:par>
                          <p:cTn id="47" fill="hold">
                            <p:stCondLst>
                              <p:cond delay="0"/>
                            </p:stCondLst>
                            <p:childTnLst>
                              <p:par>
                                <p:cTn id="48" presetID="9" presetClass="emph" presetSubtype="0" grpId="1" nodeType="clickEffect">
                                  <p:stCondLst>
                                    <p:cond delay="0"/>
                                  </p:stCondLst>
                                  <p:childTnLst>
                                    <p:set>
                                      <p:cBhvr rctx="PPT">
                                        <p:cTn id="49" dur="3000"/>
                                        <p:tgtEl>
                                          <p:spTgt spid="30"/>
                                        </p:tgtEl>
                                        <p:attrNameLst>
                                          <p:attrName>style.opacity</p:attrName>
                                        </p:attrNameLst>
                                      </p:cBhvr>
                                      <p:to>
                                        <p:strVal val="0"/>
                                      </p:to>
                                    </p:set>
                                    <p:animEffect filter="image" prLst="opacity: 0">
                                      <p:cBhvr rctx="IE">
                                        <p:cTn id="50" dur="3000"/>
                                        <p:tgtEl>
                                          <p:spTgt spid="30"/>
                                        </p:tgtEl>
                                      </p:cBhvr>
                                    </p:animEffect>
                                  </p:childTnLst>
                                </p:cTn>
                              </p:par>
                            </p:childTnLst>
                          </p:cTn>
                        </p:par>
                      </p:childTnLst>
                    </p:cTn>
                  </p:par>
                </p:childTnLst>
              </p:cTn>
              <p:nextCondLst>
                <p:cond evt="onClick" delay="0">
                  <p:tgtEl>
                    <p:spTgt spid="30"/>
                  </p:tgtEl>
                </p:cond>
              </p:nextCondLst>
            </p:seq>
            <p:seq concurrent="1" nextAc="seek">
              <p:cTn id="51" restart="whenNotActive" fill="hold" evtFilter="cancelBubble" nodeType="interactiveSeq">
                <p:stCondLst>
                  <p:cond evt="onClick" delay="0">
                    <p:tgtEl>
                      <p:spTgt spid="20"/>
                    </p:tgtEl>
                  </p:cond>
                </p:stCondLst>
                <p:endSync evt="end" delay="0">
                  <p:rtn val="all"/>
                </p:endSync>
                <p:childTnLst>
                  <p:par>
                    <p:cTn id="52" fill="hold">
                      <p:stCondLst>
                        <p:cond delay="0"/>
                      </p:stCondLst>
                      <p:childTnLst>
                        <p:par>
                          <p:cTn id="53" fill="hold">
                            <p:stCondLst>
                              <p:cond delay="0"/>
                            </p:stCondLst>
                            <p:childTnLst>
                              <p:par>
                                <p:cTn id="54" presetID="9" presetClass="emph" presetSubtype="0" grpId="1" nodeType="clickEffect">
                                  <p:stCondLst>
                                    <p:cond delay="0"/>
                                  </p:stCondLst>
                                  <p:childTnLst>
                                    <p:set>
                                      <p:cBhvr rctx="PPT">
                                        <p:cTn id="55" dur="3000"/>
                                        <p:tgtEl>
                                          <p:spTgt spid="20"/>
                                        </p:tgtEl>
                                        <p:attrNameLst>
                                          <p:attrName>style.opacity</p:attrName>
                                        </p:attrNameLst>
                                      </p:cBhvr>
                                      <p:to>
                                        <p:strVal val="0"/>
                                      </p:to>
                                    </p:set>
                                    <p:animEffect filter="image" prLst="opacity: 0">
                                      <p:cBhvr rctx="IE">
                                        <p:cTn id="56" dur="3000"/>
                                        <p:tgtEl>
                                          <p:spTgt spid="20"/>
                                        </p:tgtEl>
                                      </p:cBhvr>
                                    </p:animEffect>
                                  </p:childTnLst>
                                </p:cTn>
                              </p:par>
                            </p:childTnLst>
                          </p:cTn>
                        </p:par>
                      </p:childTnLst>
                    </p:cTn>
                  </p:par>
                </p:childTnLst>
              </p:cTn>
              <p:nextCondLst>
                <p:cond evt="onClick" delay="0">
                  <p:tgtEl>
                    <p:spTgt spid="20"/>
                  </p:tgtEl>
                </p:cond>
              </p:nextCondLst>
            </p:seq>
            <p:seq concurrent="1" nextAc="seek">
              <p:cTn id="57" restart="whenNotActive" fill="hold" evtFilter="cancelBubble" nodeType="interactiveSeq">
                <p:stCondLst>
                  <p:cond evt="onClick" delay="0">
                    <p:tgtEl>
                      <p:spTgt spid="21"/>
                    </p:tgtEl>
                  </p:cond>
                </p:stCondLst>
                <p:endSync evt="end" delay="0">
                  <p:rtn val="all"/>
                </p:endSync>
                <p:childTnLst>
                  <p:par>
                    <p:cTn id="58" fill="hold">
                      <p:stCondLst>
                        <p:cond delay="0"/>
                      </p:stCondLst>
                      <p:childTnLst>
                        <p:par>
                          <p:cTn id="59" fill="hold">
                            <p:stCondLst>
                              <p:cond delay="0"/>
                            </p:stCondLst>
                            <p:childTnLst>
                              <p:par>
                                <p:cTn id="60" presetID="9" presetClass="emph" presetSubtype="0" grpId="1" nodeType="clickEffect">
                                  <p:stCondLst>
                                    <p:cond delay="0"/>
                                  </p:stCondLst>
                                  <p:childTnLst>
                                    <p:set>
                                      <p:cBhvr rctx="PPT">
                                        <p:cTn id="61" dur="3000"/>
                                        <p:tgtEl>
                                          <p:spTgt spid="21"/>
                                        </p:tgtEl>
                                        <p:attrNameLst>
                                          <p:attrName>style.opacity</p:attrName>
                                        </p:attrNameLst>
                                      </p:cBhvr>
                                      <p:to>
                                        <p:strVal val="0"/>
                                      </p:to>
                                    </p:set>
                                    <p:animEffect filter="image" prLst="opacity: 0">
                                      <p:cBhvr rctx="IE">
                                        <p:cTn id="62" dur="3000"/>
                                        <p:tgtEl>
                                          <p:spTgt spid="21"/>
                                        </p:tgtEl>
                                      </p:cBhvr>
                                    </p:animEffect>
                                  </p:childTnLst>
                                </p:cTn>
                              </p:par>
                            </p:childTnLst>
                          </p:cTn>
                        </p:par>
                      </p:childTnLst>
                    </p:cTn>
                  </p:par>
                </p:childTnLst>
              </p:cTn>
              <p:nextCondLst>
                <p:cond evt="onClick" delay="0">
                  <p:tgtEl>
                    <p:spTgt spid="21"/>
                  </p:tgtEl>
                </p:cond>
              </p:nextCondLst>
            </p:seq>
            <p:seq concurrent="1" nextAc="seek">
              <p:cTn id="63" restart="whenNotActive" fill="hold" evtFilter="cancelBubble" nodeType="interactiveSeq">
                <p:stCondLst>
                  <p:cond evt="onClick" delay="0">
                    <p:tgtEl>
                      <p:spTgt spid="22"/>
                    </p:tgtEl>
                  </p:cond>
                </p:stCondLst>
                <p:endSync evt="end" delay="0">
                  <p:rtn val="all"/>
                </p:endSync>
                <p:childTnLst>
                  <p:par>
                    <p:cTn id="64" fill="hold">
                      <p:stCondLst>
                        <p:cond delay="0"/>
                      </p:stCondLst>
                      <p:childTnLst>
                        <p:par>
                          <p:cTn id="65" fill="hold">
                            <p:stCondLst>
                              <p:cond delay="0"/>
                            </p:stCondLst>
                            <p:childTnLst>
                              <p:par>
                                <p:cTn id="66" presetID="9" presetClass="emph" presetSubtype="0" grpId="1" nodeType="clickEffect">
                                  <p:stCondLst>
                                    <p:cond delay="0"/>
                                  </p:stCondLst>
                                  <p:childTnLst>
                                    <p:set>
                                      <p:cBhvr rctx="PPT">
                                        <p:cTn id="67" dur="3000"/>
                                        <p:tgtEl>
                                          <p:spTgt spid="22"/>
                                        </p:tgtEl>
                                        <p:attrNameLst>
                                          <p:attrName>style.opacity</p:attrName>
                                        </p:attrNameLst>
                                      </p:cBhvr>
                                      <p:to>
                                        <p:strVal val="0"/>
                                      </p:to>
                                    </p:set>
                                    <p:animEffect filter="image" prLst="opacity: 0">
                                      <p:cBhvr rctx="IE">
                                        <p:cTn id="68" dur="3000"/>
                                        <p:tgtEl>
                                          <p:spTgt spid="22"/>
                                        </p:tgtEl>
                                      </p:cBhvr>
                                    </p:animEffect>
                                  </p:childTnLst>
                                </p:cTn>
                              </p:par>
                            </p:childTnLst>
                          </p:cTn>
                        </p:par>
                      </p:childTnLst>
                    </p:cTn>
                  </p:par>
                </p:childTnLst>
              </p:cTn>
              <p:nextCondLst>
                <p:cond evt="onClick" delay="0">
                  <p:tgtEl>
                    <p:spTgt spid="22"/>
                  </p:tgtEl>
                </p:cond>
              </p:nextCondLst>
            </p:seq>
          </p:childTnLst>
        </p:cTn>
      </p:par>
    </p:tnLst>
    <p:bldLst>
      <p:bldP spid="34" grpId="0" animBg="1"/>
      <p:bldP spid="34" grpId="1" animBg="1"/>
      <p:bldP spid="35" grpId="0" animBg="1"/>
      <p:bldP spid="35" grpId="1" animBg="1"/>
      <p:bldP spid="36" grpId="0" animBg="1"/>
      <p:bldP spid="36" grpId="1" animBg="1"/>
      <p:bldP spid="30" grpId="0" animBg="1"/>
      <p:bldP spid="30" grpId="1" animBg="1"/>
      <p:bldP spid="20" grpId="0" animBg="1"/>
      <p:bldP spid="20" grpId="1" animBg="1"/>
      <p:bldP spid="21" grpId="0" animBg="1"/>
      <p:bldP spid="21" grpId="1" animBg="1"/>
      <p:bldP spid="22" grpId="0" animBg="1"/>
      <p:bldP spid="22"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第</a:t>
            </a:r>
            <a:r>
              <a:rPr lang="en-US" altLang="zh-CN" dirty="0" smtClean="0"/>
              <a:t>10</a:t>
            </a:r>
            <a:r>
              <a:rPr lang="zh-CN" altLang="en-US" dirty="0" smtClean="0"/>
              <a:t>章  学习目标</a:t>
            </a:r>
            <a:endParaRPr lang="zh-CN" altLang="en-US" dirty="0"/>
          </a:p>
        </p:txBody>
      </p:sp>
      <p:sp>
        <p:nvSpPr>
          <p:cNvPr id="20" name="Text Box 17"/>
          <p:cNvSpPr txBox="1">
            <a:spLocks noChangeArrowheads="1"/>
          </p:cNvSpPr>
          <p:nvPr/>
        </p:nvSpPr>
        <p:spPr bwMode="auto">
          <a:xfrm>
            <a:off x="605510" y="1628800"/>
            <a:ext cx="7926930" cy="4561203"/>
          </a:xfrm>
          <a:prstGeom prst="rect">
            <a:avLst/>
          </a:prstGeom>
          <a:solidFill>
            <a:srgbClr val="CCFFCC">
              <a:alpha val="50195"/>
            </a:srgbClr>
          </a:solidFill>
          <a:ln w="19050">
            <a:solidFill>
              <a:srgbClr val="6666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0000" tIns="180000" rIns="180000" bIns="180000">
            <a:spAutoFit/>
          </a:bodyPr>
          <a:lstStyle>
            <a:defPPr>
              <a:defRPr lang="zh-CN"/>
            </a:defPPr>
            <a:lvl1pPr indent="648000" algn="just" eaLnBrk="0" hangingPunct="0">
              <a:lnSpc>
                <a:spcPct val="110000"/>
              </a:lnSpc>
              <a:spcBef>
                <a:spcPts val="600"/>
              </a:spcBef>
              <a:spcAft>
                <a:spcPts val="600"/>
              </a:spcAft>
              <a:defRPr kumimoji="1" sz="2400" b="1">
                <a:solidFill>
                  <a:srgbClr val="000066"/>
                </a:solidFill>
                <a:latin typeface="Times New Roman" pitchFamily="18" charset="0"/>
                <a:ea typeface="华文楷体" pitchFamily="2" charset="-122"/>
              </a:defRPr>
            </a:lvl1pPr>
            <a:lvl2pPr marL="742950" indent="-285750" eaLnBrk="0" hangingPunct="0">
              <a:defRPr kumimoji="1" sz="2400" b="1">
                <a:latin typeface="Times New Roman" pitchFamily="18" charset="0"/>
                <a:ea typeface="华文楷体" pitchFamily="2" charset="-122"/>
              </a:defRPr>
            </a:lvl2pPr>
            <a:lvl3pPr marL="1143000" indent="-228600" eaLnBrk="0" hangingPunct="0">
              <a:defRPr kumimoji="1" sz="2400" b="1">
                <a:latin typeface="Times New Roman" pitchFamily="18" charset="0"/>
                <a:ea typeface="华文楷体" pitchFamily="2" charset="-122"/>
              </a:defRPr>
            </a:lvl3pPr>
            <a:lvl4pPr marL="1600200" indent="-228600" eaLnBrk="0" hangingPunct="0">
              <a:defRPr kumimoji="1" sz="2400" b="1">
                <a:latin typeface="Times New Roman" pitchFamily="18" charset="0"/>
                <a:ea typeface="华文楷体" pitchFamily="2" charset="-122"/>
              </a:defRPr>
            </a:lvl4pPr>
            <a:lvl5pPr marL="2057400" indent="-228600" eaLnBrk="0" hangingPunct="0">
              <a:defRPr kumimoji="1" sz="2400" b="1">
                <a:latin typeface="Times New Roman" pitchFamily="18" charset="0"/>
                <a:ea typeface="华文楷体" pitchFamily="2" charset="-122"/>
              </a:defRPr>
            </a:lvl5pPr>
            <a:lvl6pPr marL="2514600" indent="-228600" eaLnBrk="0" fontAlgn="base" hangingPunct="0">
              <a:spcBef>
                <a:spcPct val="0"/>
              </a:spcBef>
              <a:spcAft>
                <a:spcPct val="0"/>
              </a:spcAft>
              <a:defRPr kumimoji="1" sz="2400" b="1">
                <a:latin typeface="Times New Roman" pitchFamily="18" charset="0"/>
                <a:ea typeface="华文楷体" pitchFamily="2" charset="-122"/>
              </a:defRPr>
            </a:lvl6pPr>
            <a:lvl7pPr marL="2971800" indent="-228600" eaLnBrk="0" fontAlgn="base" hangingPunct="0">
              <a:spcBef>
                <a:spcPct val="0"/>
              </a:spcBef>
              <a:spcAft>
                <a:spcPct val="0"/>
              </a:spcAft>
              <a:defRPr kumimoji="1" sz="2400" b="1">
                <a:latin typeface="Times New Roman" pitchFamily="18" charset="0"/>
                <a:ea typeface="华文楷体" pitchFamily="2" charset="-122"/>
              </a:defRPr>
            </a:lvl7pPr>
            <a:lvl8pPr marL="3429000" indent="-228600" eaLnBrk="0" fontAlgn="base" hangingPunct="0">
              <a:spcBef>
                <a:spcPct val="0"/>
              </a:spcBef>
              <a:spcAft>
                <a:spcPct val="0"/>
              </a:spcAft>
              <a:defRPr kumimoji="1" sz="2400" b="1">
                <a:latin typeface="Times New Roman" pitchFamily="18" charset="0"/>
                <a:ea typeface="华文楷体" pitchFamily="2" charset="-122"/>
              </a:defRPr>
            </a:lvl8pPr>
            <a:lvl9pPr marL="3886200" indent="-228600" eaLnBrk="0" fontAlgn="base" hangingPunct="0">
              <a:spcBef>
                <a:spcPct val="0"/>
              </a:spcBef>
              <a:spcAft>
                <a:spcPct val="0"/>
              </a:spcAft>
              <a:defRPr kumimoji="1" sz="2400" b="1">
                <a:latin typeface="Times New Roman" pitchFamily="18" charset="0"/>
                <a:ea typeface="华文楷体" pitchFamily="2" charset="-122"/>
              </a:defRPr>
            </a:lvl9pPr>
          </a:lstStyle>
          <a:p>
            <a:r>
              <a:rPr lang="zh-CN" altLang="zh-CN" dirty="0"/>
              <a:t>现代计算机系统普遍采用总线结构，使计算机系统内各部件之间以及系统与系统之间通过总线建立信息联系，进行数据传送</a:t>
            </a:r>
            <a:r>
              <a:rPr lang="zh-CN" altLang="zh-CN"/>
              <a:t>和</a:t>
            </a:r>
            <a:r>
              <a:rPr lang="zh-CN" altLang="zh-CN" smtClean="0"/>
              <a:t>通讯。可以</a:t>
            </a:r>
            <a:r>
              <a:rPr lang="zh-CN" altLang="zh-CN" dirty="0"/>
              <a:t>说，总线的性能直接影响到计算机系统的</a:t>
            </a:r>
            <a:r>
              <a:rPr lang="zh-CN" altLang="zh-CN"/>
              <a:t>整体性</a:t>
            </a:r>
            <a:r>
              <a:rPr lang="zh-CN" altLang="zh-CN" smtClean="0"/>
              <a:t>能。本章</a:t>
            </a:r>
            <a:r>
              <a:rPr lang="zh-CN" altLang="zh-CN" dirty="0"/>
              <a:t>主要介绍总线的基本概念、分类和性能指标，并介绍了常用总线的结构和</a:t>
            </a:r>
            <a:r>
              <a:rPr lang="zh-CN" altLang="zh-CN"/>
              <a:t>性能</a:t>
            </a:r>
            <a:r>
              <a:rPr lang="zh-CN" altLang="zh-CN" smtClean="0"/>
              <a:t>特点。</a:t>
            </a:r>
            <a:endParaRPr lang="zh-CN" altLang="zh-CN" dirty="0"/>
          </a:p>
          <a:p>
            <a:r>
              <a:rPr lang="zh-CN" altLang="zh-CN" dirty="0"/>
              <a:t>通过本章的学习，读者应理解总线的功能和特点，了解总线的分类，掌握常用的</a:t>
            </a:r>
            <a:r>
              <a:rPr lang="en-US" altLang="zh-CN" dirty="0"/>
              <a:t>ISA</a:t>
            </a:r>
            <a:r>
              <a:rPr lang="zh-CN" altLang="zh-CN" dirty="0"/>
              <a:t>、</a:t>
            </a:r>
            <a:r>
              <a:rPr lang="en-US" altLang="zh-CN" dirty="0"/>
              <a:t>PCI</a:t>
            </a:r>
            <a:r>
              <a:rPr lang="zh-CN" altLang="zh-CN" dirty="0"/>
              <a:t>、</a:t>
            </a:r>
            <a:r>
              <a:rPr lang="en-US" altLang="zh-CN" dirty="0"/>
              <a:t>USB</a:t>
            </a:r>
            <a:r>
              <a:rPr lang="zh-CN" altLang="zh-CN" dirty="0"/>
              <a:t>、</a:t>
            </a:r>
            <a:r>
              <a:rPr lang="en-US" altLang="zh-CN" dirty="0"/>
              <a:t>PCI Express</a:t>
            </a:r>
            <a:r>
              <a:rPr lang="zh-CN" altLang="zh-CN" dirty="0"/>
              <a:t>总线的性能特点，体会各种总线在微型计算机系统中的应用</a:t>
            </a:r>
            <a:r>
              <a:rPr lang="zh-CN" altLang="zh-CN"/>
              <a:t>及其</a:t>
            </a:r>
            <a:r>
              <a:rPr lang="zh-CN" altLang="zh-CN" smtClean="0"/>
              <a:t>作用。</a:t>
            </a:r>
            <a:endParaRPr lang="zh-CN" altLang="en-US" dirty="0"/>
          </a:p>
        </p:txBody>
      </p:sp>
    </p:spTree>
    <p:extLst>
      <p:ext uri="{BB962C8B-B14F-4D97-AF65-F5344CB8AC3E}">
        <p14:creationId xmlns:p14="http://schemas.microsoft.com/office/powerpoint/2010/main" val="4291897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smtClean="0"/>
              <a:t>帮助</a:t>
            </a:r>
            <a:endParaRPr lang="zh-CN" altLang="en-US" dirty="0"/>
          </a:p>
        </p:txBody>
      </p:sp>
    </p:spTree>
    <p:extLst>
      <p:ext uri="{BB962C8B-B14F-4D97-AF65-F5344CB8AC3E}">
        <p14:creationId xmlns:p14="http://schemas.microsoft.com/office/powerpoint/2010/main" val="3827445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316416" y="502961"/>
            <a:ext cx="288150" cy="45719"/>
          </a:xfrm>
        </p:spPr>
        <p:txBody>
          <a:bodyPr>
            <a:normAutofit fontScale="90000"/>
          </a:bodyPr>
          <a:lstStyle/>
          <a:p>
            <a:r>
              <a:rPr lang="zh-CN" altLang="en-US" sz="200" dirty="0" smtClean="0"/>
              <a:t>再见</a:t>
            </a:r>
            <a:endParaRPr lang="zh-CN" altLang="en-US" sz="200" dirty="0"/>
          </a:p>
        </p:txBody>
      </p:sp>
    </p:spTree>
    <p:extLst>
      <p:ext uri="{BB962C8B-B14F-4D97-AF65-F5344CB8AC3E}">
        <p14:creationId xmlns:p14="http://schemas.microsoft.com/office/powerpoint/2010/main" val="1746147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10.1.1  </a:t>
            </a:r>
            <a:r>
              <a:rPr lang="zh-CN" altLang="zh-CN" dirty="0"/>
              <a:t>总线的基本概念</a:t>
            </a:r>
            <a:endParaRPr lang="zh-CN" altLang="en-US" dirty="0"/>
          </a:p>
        </p:txBody>
      </p:sp>
      <p:sp>
        <p:nvSpPr>
          <p:cNvPr id="2" name="矩形 1"/>
          <p:cNvSpPr/>
          <p:nvPr/>
        </p:nvSpPr>
        <p:spPr>
          <a:xfrm>
            <a:off x="548768" y="1268760"/>
            <a:ext cx="8046464" cy="884070"/>
          </a:xfrm>
          <a:prstGeom prst="rect">
            <a:avLst/>
          </a:prstGeom>
          <a:solidFill>
            <a:schemeClr val="bg1">
              <a:lumMod val="85000"/>
              <a:alpha val="50196"/>
            </a:schemeClr>
          </a:solidFill>
          <a:ln w="9525">
            <a:solidFill>
              <a:srgbClr val="CC66FF"/>
            </a:solidFill>
            <a:prstDash val="dash"/>
            <a:miter lim="800000"/>
            <a:headEnd/>
            <a:tailEnd/>
          </a:ln>
          <a:effectLst/>
        </p:spPr>
        <p:txBody>
          <a:bodyPr wrap="square" lIns="108000" tIns="72000" rIns="108000" bIns="72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70C0"/>
                </a:solidFill>
                <a:latin typeface="Times New Roman" pitchFamily="18" charset="0"/>
                <a:ea typeface="宋体" pitchFamily="2" charset="-122"/>
                <a:cs typeface="Times New Roman" pitchFamily="18" charset="0"/>
              </a:rPr>
              <a:t>总线</a:t>
            </a:r>
            <a:r>
              <a:rPr lang="zh-CN" altLang="en-US" sz="2400" dirty="0">
                <a:solidFill>
                  <a:srgbClr val="002060"/>
                </a:solidFill>
                <a:latin typeface="Times New Roman" pitchFamily="18" charset="0"/>
                <a:ea typeface="宋体" pitchFamily="2" charset="-122"/>
                <a:cs typeface="Times New Roman" pitchFamily="18" charset="0"/>
              </a:rPr>
              <a:t>：</a:t>
            </a:r>
            <a:r>
              <a:rPr lang="zh-CN" altLang="zh-CN" sz="2400" dirty="0">
                <a:solidFill>
                  <a:srgbClr val="002060"/>
                </a:solidFill>
                <a:latin typeface="Times New Roman" pitchFamily="18" charset="0"/>
                <a:ea typeface="宋体" pitchFamily="2" charset="-122"/>
                <a:cs typeface="Times New Roman" pitchFamily="18" charset="0"/>
              </a:rPr>
              <a:t>计算机系统中的一组能为多个部件分时共享的公共信息传输通路</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5" name="Text Box 4"/>
          <p:cNvSpPr txBox="1">
            <a:spLocks noChangeArrowheads="1"/>
          </p:cNvSpPr>
          <p:nvPr/>
        </p:nvSpPr>
        <p:spPr bwMode="auto">
          <a:xfrm>
            <a:off x="548768" y="2339588"/>
            <a:ext cx="8046464" cy="1622734"/>
          </a:xfrm>
          <a:prstGeom prst="rect">
            <a:avLst/>
          </a:prstGeom>
          <a:solidFill>
            <a:schemeClr val="bg1">
              <a:lumMod val="85000"/>
              <a:alpha val="50196"/>
            </a:schemeClr>
          </a:solidFill>
          <a:ln w="9525">
            <a:solidFill>
              <a:srgbClr val="CC66FF"/>
            </a:solidFill>
            <a:prstDash val="dash"/>
            <a:miter lim="800000"/>
            <a:headEnd/>
            <a:tailEnd/>
          </a:ln>
          <a:effectLst/>
          <a:extLst/>
        </p:spPr>
        <p:txBody>
          <a:bodyPr wrap="square" lIns="108000" tIns="72000" rIns="108000" bIns="72000">
            <a:spAutoFit/>
          </a:bodyPr>
          <a:lstStyle>
            <a:defPPr>
              <a:defRPr lang="zh-CN"/>
            </a:defPPr>
            <a:lvl1pPr algn="just">
              <a:defRPr sz="2400">
                <a:solidFill>
                  <a:srgbClr val="002060"/>
                </a:solidFill>
                <a:latin typeface="Times New Roman" pitchFamily="18" charset="0"/>
                <a:ea typeface="宋体" pitchFamily="2" charset="-122"/>
                <a:cs typeface="Times New Roman" pitchFamily="18" charset="0"/>
              </a:defRPr>
            </a:lvl1pPr>
          </a:lstStyle>
          <a:p>
            <a:r>
              <a:rPr lang="zh-CN" altLang="en-US" dirty="0"/>
              <a:t>　　</a:t>
            </a:r>
            <a:r>
              <a:rPr lang="zh-CN" altLang="zh-CN" dirty="0"/>
              <a:t>在微型计算机系统板上，微处理器、存储器部件、接口电路等各种部件之间有大量的信</a:t>
            </a:r>
            <a:r>
              <a:rPr lang="zh-CN" altLang="zh-CN" dirty="0" smtClean="0"/>
              <a:t>息</a:t>
            </a:r>
            <a:r>
              <a:rPr lang="zh-CN" altLang="en-US" dirty="0" smtClean="0"/>
              <a:t>传送需要</a:t>
            </a:r>
            <a:r>
              <a:rPr lang="zh-CN" altLang="zh-CN" dirty="0" smtClean="0"/>
              <a:t>使</a:t>
            </a:r>
            <a:r>
              <a:rPr lang="zh-CN" altLang="zh-CN" dirty="0"/>
              <a:t>用总</a:t>
            </a:r>
            <a:r>
              <a:rPr lang="zh-CN" altLang="zh-CN" dirty="0" smtClean="0"/>
              <a:t>线；</a:t>
            </a:r>
            <a:r>
              <a:rPr lang="zh-CN" altLang="zh-CN" dirty="0"/>
              <a:t>系统与系统之间、插件板与插件板之间、同一插件板</a:t>
            </a:r>
            <a:r>
              <a:rPr lang="zh-CN" altLang="zh-CN" dirty="0" smtClean="0"/>
              <a:t>上各</a:t>
            </a:r>
            <a:r>
              <a:rPr lang="zh-CN" altLang="zh-CN" dirty="0"/>
              <a:t>个芯片之</a:t>
            </a:r>
            <a:r>
              <a:rPr lang="zh-CN" altLang="zh-CN" dirty="0" smtClean="0"/>
              <a:t>间</a:t>
            </a:r>
            <a:r>
              <a:rPr lang="zh-CN" altLang="en-US" dirty="0" smtClean="0"/>
              <a:t>、芯片内部</a:t>
            </a:r>
            <a:r>
              <a:rPr lang="zh-CN" altLang="zh-CN" dirty="0" smtClean="0"/>
              <a:t>也</a:t>
            </a:r>
            <a:r>
              <a:rPr lang="zh-CN" altLang="zh-CN" dirty="0"/>
              <a:t>都需要通过总线传输信息</a:t>
            </a:r>
            <a:r>
              <a:rPr lang="zh-CN" altLang="zh-CN" dirty="0" smtClean="0"/>
              <a:t>。</a:t>
            </a:r>
            <a:endParaRPr lang="zh-CN" altLang="zh-CN" dirty="0"/>
          </a:p>
        </p:txBody>
      </p:sp>
      <p:sp>
        <p:nvSpPr>
          <p:cNvPr id="6" name="Text Box 4"/>
          <p:cNvSpPr txBox="1">
            <a:spLocks noChangeArrowheads="1"/>
          </p:cNvSpPr>
          <p:nvPr/>
        </p:nvSpPr>
        <p:spPr bwMode="auto">
          <a:xfrm>
            <a:off x="522294" y="4149080"/>
            <a:ext cx="8046464" cy="1992066"/>
          </a:xfrm>
          <a:prstGeom prst="rect">
            <a:avLst/>
          </a:prstGeom>
          <a:solidFill>
            <a:schemeClr val="bg1">
              <a:lumMod val="85000"/>
              <a:alpha val="50196"/>
            </a:schemeClr>
          </a:solidFill>
          <a:ln w="9525">
            <a:solidFill>
              <a:srgbClr val="CC66FF"/>
            </a:solidFill>
            <a:prstDash val="dash"/>
            <a:miter lim="800000"/>
            <a:headEnd/>
            <a:tailEnd/>
          </a:ln>
          <a:effectLst/>
          <a:extLst/>
        </p:spPr>
        <p:txBody>
          <a:bodyPr wrap="square" lIns="108000" tIns="72000" rIns="108000" bIns="72000">
            <a:spAutoFit/>
          </a:bodyPr>
          <a:lstStyle>
            <a:defPPr>
              <a:defRPr lang="zh-CN"/>
            </a:defPPr>
            <a:lvl1pPr algn="just">
              <a:defRPr sz="2400">
                <a:solidFill>
                  <a:srgbClr val="002060"/>
                </a:solidFill>
                <a:latin typeface="Times New Roman" pitchFamily="18" charset="0"/>
                <a:ea typeface="宋体" pitchFamily="2" charset="-122"/>
                <a:cs typeface="Times New Roman" pitchFamily="18" charset="0"/>
              </a:defRPr>
            </a:lvl1pPr>
          </a:lstStyle>
          <a:p>
            <a:r>
              <a:rPr lang="zh-CN" altLang="en-US" dirty="0"/>
              <a:t>　　</a:t>
            </a:r>
            <a:r>
              <a:rPr lang="zh-CN" altLang="zh-CN" dirty="0"/>
              <a:t>标准总</a:t>
            </a:r>
            <a:r>
              <a:rPr lang="zh-CN" altLang="zh-CN" dirty="0" smtClean="0"/>
              <a:t>线的</a:t>
            </a:r>
            <a:r>
              <a:rPr lang="zh-CN" altLang="zh-CN" dirty="0"/>
              <a:t>使</a:t>
            </a:r>
            <a:r>
              <a:rPr lang="zh-CN" altLang="zh-CN" dirty="0" smtClean="0"/>
              <a:t>用</a:t>
            </a:r>
            <a:r>
              <a:rPr lang="zh-CN" altLang="en-US" dirty="0" smtClean="0"/>
              <a:t>，</a:t>
            </a:r>
            <a:r>
              <a:rPr lang="zh-CN" altLang="zh-CN" dirty="0" smtClean="0"/>
              <a:t>给</a:t>
            </a:r>
            <a:r>
              <a:rPr lang="zh-CN" altLang="zh-CN" dirty="0"/>
              <a:t>微型计算机系统的开发及应用带来了极大的方便和好</a:t>
            </a:r>
            <a:r>
              <a:rPr lang="zh-CN" altLang="zh-CN" dirty="0" smtClean="0"/>
              <a:t>处</a:t>
            </a:r>
            <a:r>
              <a:rPr lang="zh-CN" altLang="en-US" dirty="0" smtClean="0"/>
              <a:t>：</a:t>
            </a:r>
            <a:endParaRPr lang="en-US" altLang="zh-CN" dirty="0" smtClean="0"/>
          </a:p>
          <a:p>
            <a:pPr marL="396000"/>
            <a:r>
              <a:rPr lang="zh-CN" altLang="zh-CN" dirty="0"/>
              <a:t>（</a:t>
            </a:r>
            <a:r>
              <a:rPr lang="en-US" altLang="zh-CN" dirty="0"/>
              <a:t>1</a:t>
            </a:r>
            <a:r>
              <a:rPr lang="zh-CN" altLang="zh-CN" dirty="0"/>
              <a:t>）简化了软件和硬件的设计。</a:t>
            </a:r>
          </a:p>
          <a:p>
            <a:pPr marL="396000"/>
            <a:r>
              <a:rPr lang="zh-CN" altLang="zh-CN" dirty="0"/>
              <a:t>（</a:t>
            </a:r>
            <a:r>
              <a:rPr lang="en-US" altLang="zh-CN" dirty="0"/>
              <a:t>2</a:t>
            </a:r>
            <a:r>
              <a:rPr lang="zh-CN" altLang="zh-CN" dirty="0"/>
              <a:t>）简化了系统的结构</a:t>
            </a:r>
            <a:r>
              <a:rPr lang="zh-CN" altLang="zh-CN" dirty="0" smtClean="0"/>
              <a:t>。</a:t>
            </a:r>
            <a:endParaRPr lang="zh-CN" altLang="zh-CN" dirty="0"/>
          </a:p>
          <a:p>
            <a:pPr marL="396000"/>
            <a:r>
              <a:rPr lang="zh-CN" altLang="zh-CN" dirty="0"/>
              <a:t>（</a:t>
            </a:r>
            <a:r>
              <a:rPr lang="en-US" altLang="zh-CN" dirty="0"/>
              <a:t>3</a:t>
            </a:r>
            <a:r>
              <a:rPr lang="zh-CN" altLang="zh-CN" dirty="0"/>
              <a:t>）便于系统的扩充和更新</a:t>
            </a:r>
            <a:r>
              <a:rPr lang="zh-CN" altLang="zh-CN" dirty="0" smtClean="0"/>
              <a:t>。</a:t>
            </a:r>
            <a:endParaRPr lang="zh-CN" altLang="zh-CN" dirty="0"/>
          </a:p>
        </p:txBody>
      </p:sp>
    </p:spTree>
    <p:extLst>
      <p:ext uri="{BB962C8B-B14F-4D97-AF65-F5344CB8AC3E}">
        <p14:creationId xmlns:p14="http://schemas.microsoft.com/office/powerpoint/2010/main" val="3789116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10.1.2  </a:t>
            </a:r>
            <a:r>
              <a:rPr lang="zh-CN" altLang="zh-CN" dirty="0"/>
              <a:t>总线的规范</a:t>
            </a:r>
            <a:endParaRPr lang="zh-CN" altLang="en-US" dirty="0"/>
          </a:p>
        </p:txBody>
      </p:sp>
      <p:sp>
        <p:nvSpPr>
          <p:cNvPr id="3" name="Text Box 4"/>
          <p:cNvSpPr txBox="1">
            <a:spLocks noChangeArrowheads="1"/>
          </p:cNvSpPr>
          <p:nvPr/>
        </p:nvSpPr>
        <p:spPr bwMode="auto">
          <a:xfrm>
            <a:off x="762000" y="1268760"/>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Tx/>
              <a:buNone/>
            </a:pPr>
            <a:r>
              <a:rPr lang="en-US" altLang="zh-CN" sz="2400" dirty="0" smtClean="0">
                <a:solidFill>
                  <a:srgbClr val="004284"/>
                </a:solidFill>
                <a:latin typeface="黑体" pitchFamily="49" charset="-122"/>
                <a:ea typeface="黑体" pitchFamily="49" charset="-122"/>
                <a:cs typeface="Times New Roman" pitchFamily="18" charset="0"/>
              </a:rPr>
              <a:t>1．</a:t>
            </a:r>
            <a:r>
              <a:rPr lang="zh-CN" altLang="en-US" sz="2400" dirty="0" smtClean="0">
                <a:solidFill>
                  <a:schemeClr val="tx1"/>
                </a:solidFill>
                <a:latin typeface="黑体" pitchFamily="49" charset="-122"/>
                <a:ea typeface="黑体" pitchFamily="49" charset="-122"/>
                <a:cs typeface="Times New Roman" pitchFamily="18" charset="0"/>
              </a:rPr>
              <a:t>机</a:t>
            </a:r>
            <a:r>
              <a:rPr lang="zh-CN" altLang="en-US" sz="2400" dirty="0">
                <a:solidFill>
                  <a:schemeClr val="tx1"/>
                </a:solidFill>
                <a:latin typeface="黑体" pitchFamily="49" charset="-122"/>
                <a:ea typeface="黑体" pitchFamily="49" charset="-122"/>
                <a:cs typeface="Times New Roman" pitchFamily="18" charset="0"/>
              </a:rPr>
              <a:t>械结构规范</a:t>
            </a:r>
            <a:endParaRPr lang="zh-CN" altLang="en-US" sz="2400" dirty="0">
              <a:solidFill>
                <a:srgbClr val="004284"/>
              </a:solidFill>
              <a:latin typeface="黑体" pitchFamily="49" charset="-122"/>
              <a:ea typeface="黑体" pitchFamily="49" charset="-122"/>
              <a:cs typeface="Times New Roman" pitchFamily="18" charset="0"/>
            </a:endParaRPr>
          </a:p>
        </p:txBody>
      </p:sp>
      <p:sp>
        <p:nvSpPr>
          <p:cNvPr id="4" name="Text Box 5"/>
          <p:cNvSpPr txBox="1">
            <a:spLocks noChangeArrowheads="1"/>
          </p:cNvSpPr>
          <p:nvPr/>
        </p:nvSpPr>
        <p:spPr bwMode="auto">
          <a:xfrm>
            <a:off x="762000" y="2492896"/>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en-US" altLang="zh-CN" sz="2400" dirty="0" smtClean="0">
                <a:solidFill>
                  <a:srgbClr val="004284"/>
                </a:solidFill>
                <a:latin typeface="黑体" pitchFamily="49" charset="-122"/>
                <a:ea typeface="黑体" pitchFamily="49" charset="-122"/>
                <a:cs typeface="Times New Roman" pitchFamily="18" charset="0"/>
              </a:rPr>
              <a:t>2</a:t>
            </a:r>
            <a:r>
              <a:rPr lang="zh-CN" altLang="en-US" sz="2400" dirty="0" smtClean="0">
                <a:solidFill>
                  <a:srgbClr val="004284"/>
                </a:solidFill>
                <a:latin typeface="黑体" pitchFamily="49" charset="-122"/>
                <a:ea typeface="黑体" pitchFamily="49" charset="-122"/>
                <a:cs typeface="Times New Roman" pitchFamily="18" charset="0"/>
              </a:rPr>
              <a:t>．</a:t>
            </a:r>
            <a:r>
              <a:rPr lang="zh-CN" altLang="en-US" sz="2400" dirty="0" smtClean="0">
                <a:solidFill>
                  <a:schemeClr val="tx1"/>
                </a:solidFill>
                <a:latin typeface="黑体" pitchFamily="49" charset="-122"/>
                <a:ea typeface="黑体" pitchFamily="49" charset="-122"/>
                <a:cs typeface="Times New Roman" pitchFamily="18" charset="0"/>
              </a:rPr>
              <a:t>功</a:t>
            </a:r>
            <a:r>
              <a:rPr lang="zh-CN" altLang="en-US" sz="2400" dirty="0">
                <a:solidFill>
                  <a:schemeClr val="tx1"/>
                </a:solidFill>
                <a:latin typeface="黑体" pitchFamily="49" charset="-122"/>
                <a:ea typeface="黑体" pitchFamily="49" charset="-122"/>
                <a:cs typeface="Times New Roman" pitchFamily="18" charset="0"/>
              </a:rPr>
              <a:t>能规范</a:t>
            </a:r>
            <a:endParaRPr lang="zh-CN" altLang="en-US" sz="2400" dirty="0">
              <a:solidFill>
                <a:srgbClr val="004284"/>
              </a:solidFill>
              <a:latin typeface="黑体" pitchFamily="49" charset="-122"/>
              <a:ea typeface="黑体" pitchFamily="49" charset="-122"/>
              <a:cs typeface="Times New Roman" pitchFamily="18" charset="0"/>
            </a:endParaRPr>
          </a:p>
        </p:txBody>
      </p:sp>
      <p:sp>
        <p:nvSpPr>
          <p:cNvPr id="5" name="Text Box 6"/>
          <p:cNvSpPr txBox="1">
            <a:spLocks noChangeArrowheads="1"/>
          </p:cNvSpPr>
          <p:nvPr/>
        </p:nvSpPr>
        <p:spPr bwMode="auto">
          <a:xfrm>
            <a:off x="637046" y="1757049"/>
            <a:ext cx="8172000" cy="576000"/>
          </a:xfrm>
          <a:prstGeom prst="rect">
            <a:avLst/>
          </a:prstGeom>
          <a:solidFill>
            <a:schemeClr val="bg1">
              <a:lumMod val="95000"/>
              <a:alpha val="60000"/>
            </a:schemeClr>
          </a:solidFill>
          <a:ln w="19050" cap="rnd">
            <a:solidFill>
              <a:srgbClr val="00B050"/>
            </a:solidFill>
            <a:prstDash val="solid"/>
            <a:miter lim="800000"/>
            <a:headEnd/>
            <a:tailEnd/>
          </a:ln>
          <a:effectLst/>
          <a:extLst/>
        </p:spPr>
        <p:txBody>
          <a:bodyPr wrap="square" lIns="72000" tIns="90000" rIns="72000" bIns="90000">
            <a:spAutoFit/>
          </a:bodyPr>
          <a:lstStyle/>
          <a:p>
            <a:pPr>
              <a:buFontTx/>
              <a:buNone/>
            </a:pPr>
            <a:r>
              <a:rPr lang="zh-CN" altLang="en-US" sz="2300" dirty="0">
                <a:solidFill>
                  <a:srgbClr val="002060"/>
                </a:solidFill>
                <a:latin typeface="楷体_GB2312" pitchFamily="49" charset="-122"/>
                <a:ea typeface="楷体_GB2312" pitchFamily="49" charset="-122"/>
              </a:rPr>
              <a:t>　　规定插件板尺寸、总线插头、边沿连结器等的规格及位</a:t>
            </a:r>
            <a:r>
              <a:rPr lang="zh-CN" altLang="en-US" sz="2300" dirty="0" smtClean="0">
                <a:solidFill>
                  <a:srgbClr val="002060"/>
                </a:solidFill>
                <a:latin typeface="楷体_GB2312" pitchFamily="49" charset="-122"/>
                <a:ea typeface="楷体_GB2312" pitchFamily="49" charset="-122"/>
              </a:rPr>
              <a:t>置。</a:t>
            </a:r>
            <a:endParaRPr lang="zh-CN" altLang="en-US" sz="2300" dirty="0">
              <a:solidFill>
                <a:srgbClr val="002060"/>
              </a:solidFill>
              <a:effectDag name="">
                <a:cont type="tree" name="">
                  <a:effect ref="fillLine"/>
                  <a:outerShdw dist="38100" dir="13500000" algn="br">
                    <a:srgbClr val="FFFFFF"/>
                  </a:outerShdw>
                </a:cont>
                <a:cont type="tree" name="">
                  <a:effect ref="fillLine"/>
                  <a:outerShdw dist="38100" dir="2700000" algn="tl">
                    <a:srgbClr val="848484"/>
                  </a:outerShdw>
                </a:cont>
                <a:effect ref="fillLine"/>
              </a:effectDag>
              <a:latin typeface="Haettenschweiler" pitchFamily="34" charset="0"/>
              <a:ea typeface="宋体" pitchFamily="2" charset="-122"/>
            </a:endParaRPr>
          </a:p>
        </p:txBody>
      </p:sp>
      <p:sp>
        <p:nvSpPr>
          <p:cNvPr id="6" name="Text Box 7"/>
          <p:cNvSpPr txBox="1">
            <a:spLocks noChangeArrowheads="1"/>
          </p:cNvSpPr>
          <p:nvPr/>
        </p:nvSpPr>
        <p:spPr bwMode="auto">
          <a:xfrm>
            <a:off x="637046" y="2965419"/>
            <a:ext cx="8172000" cy="576000"/>
          </a:xfrm>
          <a:prstGeom prst="rect">
            <a:avLst/>
          </a:prstGeom>
          <a:solidFill>
            <a:schemeClr val="bg1">
              <a:lumMod val="95000"/>
              <a:alpha val="60000"/>
            </a:schemeClr>
          </a:solidFill>
          <a:ln w="19050" cap="rnd">
            <a:solidFill>
              <a:srgbClr val="00B050"/>
            </a:solidFill>
            <a:prstDash val="solid"/>
            <a:miter lim="800000"/>
            <a:headEnd/>
            <a:tailEnd/>
          </a:ln>
          <a:effectLst/>
          <a:extLst/>
        </p:spPr>
        <p:txBody>
          <a:bodyPr wrap="square" lIns="72000" tIns="90000" rIns="72000" bIns="90000">
            <a:spAutoFit/>
          </a:bodyPr>
          <a:lstStyle>
            <a:defPPr>
              <a:defRPr lang="zh-CN"/>
            </a:defPPr>
            <a:lvl1pPr>
              <a:buFontTx/>
              <a:buNone/>
              <a:defRPr sz="2400">
                <a:solidFill>
                  <a:srgbClr val="004284"/>
                </a:solidFill>
                <a:latin typeface="楷体_GB2312" pitchFamily="49" charset="-122"/>
                <a:ea typeface="楷体_GB2312" pitchFamily="49" charset="-122"/>
              </a:defRPr>
            </a:lvl1pPr>
          </a:lstStyle>
          <a:p>
            <a:r>
              <a:rPr lang="zh-CN" altLang="en-US" sz="2300" dirty="0">
                <a:solidFill>
                  <a:srgbClr val="002060"/>
                </a:solidFill>
              </a:rPr>
              <a:t>　　确定每个引脚的</a:t>
            </a:r>
            <a:r>
              <a:rPr lang="zh-CN" altLang="zh-CN" sz="2300" dirty="0">
                <a:solidFill>
                  <a:srgbClr val="002060"/>
                </a:solidFill>
              </a:rPr>
              <a:t>定义、传输速率、时序、信息格式及功能</a:t>
            </a:r>
            <a:r>
              <a:rPr lang="zh-CN" altLang="en-US" sz="2300" dirty="0">
                <a:solidFill>
                  <a:srgbClr val="002060"/>
                </a:solidFill>
              </a:rPr>
              <a:t>。</a:t>
            </a:r>
          </a:p>
        </p:txBody>
      </p:sp>
      <p:sp>
        <p:nvSpPr>
          <p:cNvPr id="7" name="Text Box 16"/>
          <p:cNvSpPr txBox="1">
            <a:spLocks noChangeArrowheads="1"/>
          </p:cNvSpPr>
          <p:nvPr/>
        </p:nvSpPr>
        <p:spPr bwMode="auto">
          <a:xfrm>
            <a:off x="762000" y="3717032"/>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buFontTx/>
              <a:buNone/>
            </a:pPr>
            <a:r>
              <a:rPr lang="en-US" altLang="zh-CN" sz="2400" dirty="0" smtClean="0">
                <a:solidFill>
                  <a:srgbClr val="004284"/>
                </a:solidFill>
                <a:latin typeface="黑体" pitchFamily="49" charset="-122"/>
                <a:ea typeface="黑体" pitchFamily="49" charset="-122"/>
                <a:cs typeface="Times New Roman" pitchFamily="18" charset="0"/>
              </a:rPr>
              <a:t>3</a:t>
            </a:r>
            <a:r>
              <a:rPr lang="zh-CN" altLang="en-US" sz="2400" dirty="0" smtClean="0">
                <a:solidFill>
                  <a:srgbClr val="004284"/>
                </a:solidFill>
                <a:latin typeface="黑体" pitchFamily="49" charset="-122"/>
                <a:ea typeface="黑体" pitchFamily="49" charset="-122"/>
                <a:cs typeface="Times New Roman" pitchFamily="18" charset="0"/>
              </a:rPr>
              <a:t>．</a:t>
            </a:r>
            <a:r>
              <a:rPr lang="zh-CN" altLang="en-US" sz="2400" dirty="0" smtClean="0">
                <a:solidFill>
                  <a:schemeClr val="tx1"/>
                </a:solidFill>
                <a:latin typeface="黑体" pitchFamily="49" charset="-122"/>
                <a:ea typeface="黑体" pitchFamily="49" charset="-122"/>
                <a:cs typeface="Times New Roman" pitchFamily="18" charset="0"/>
              </a:rPr>
              <a:t>电</a:t>
            </a:r>
            <a:r>
              <a:rPr lang="zh-CN" altLang="en-US" sz="2400" dirty="0">
                <a:solidFill>
                  <a:schemeClr val="tx1"/>
                </a:solidFill>
                <a:latin typeface="黑体" pitchFamily="49" charset="-122"/>
                <a:ea typeface="黑体" pitchFamily="49" charset="-122"/>
                <a:cs typeface="Times New Roman" pitchFamily="18" charset="0"/>
              </a:rPr>
              <a:t>气规范</a:t>
            </a:r>
            <a:endParaRPr lang="zh-CN" altLang="en-US" sz="2400" dirty="0">
              <a:solidFill>
                <a:srgbClr val="004284"/>
              </a:solidFill>
              <a:latin typeface="黑体" pitchFamily="49" charset="-122"/>
              <a:ea typeface="黑体" pitchFamily="49" charset="-122"/>
              <a:cs typeface="Times New Roman" pitchFamily="18" charset="0"/>
            </a:endParaRPr>
          </a:p>
        </p:txBody>
      </p:sp>
      <p:sp>
        <p:nvSpPr>
          <p:cNvPr id="8" name="Text Box 19"/>
          <p:cNvSpPr txBox="1">
            <a:spLocks noChangeArrowheads="1"/>
          </p:cNvSpPr>
          <p:nvPr/>
        </p:nvSpPr>
        <p:spPr bwMode="auto">
          <a:xfrm>
            <a:off x="637046" y="4201114"/>
            <a:ext cx="8172000" cy="900000"/>
          </a:xfrm>
          <a:prstGeom prst="rect">
            <a:avLst/>
          </a:prstGeom>
          <a:solidFill>
            <a:schemeClr val="bg1">
              <a:lumMod val="95000"/>
              <a:alpha val="60000"/>
            </a:schemeClr>
          </a:solidFill>
          <a:ln w="19050" cap="rnd">
            <a:solidFill>
              <a:srgbClr val="00B050"/>
            </a:solidFill>
            <a:prstDash val="solid"/>
            <a:miter lim="800000"/>
            <a:headEnd/>
            <a:tailEnd/>
          </a:ln>
          <a:effectLst/>
          <a:extLst/>
        </p:spPr>
        <p:txBody>
          <a:bodyPr wrap="square" lIns="72000" tIns="90000" rIns="72000" bIns="90000">
            <a:spAutoFit/>
          </a:bodyPr>
          <a:lstStyle>
            <a:defPPr>
              <a:defRPr lang="zh-CN"/>
            </a:defPPr>
            <a:lvl1pPr>
              <a:buFontTx/>
              <a:buNone/>
              <a:defRPr sz="2400">
                <a:solidFill>
                  <a:srgbClr val="004284"/>
                </a:solidFill>
                <a:latin typeface="楷体_GB2312" pitchFamily="49" charset="-122"/>
                <a:ea typeface="楷体_GB2312" pitchFamily="49" charset="-122"/>
              </a:defRPr>
            </a:lvl1pPr>
          </a:lstStyle>
          <a:p>
            <a:pPr algn="just"/>
            <a:r>
              <a:rPr lang="zh-CN" altLang="en-US" sz="2300" dirty="0">
                <a:solidFill>
                  <a:srgbClr val="002060"/>
                </a:solidFill>
              </a:rPr>
              <a:t>　　</a:t>
            </a:r>
            <a:r>
              <a:rPr lang="zh-CN" altLang="zh-CN" sz="2300" dirty="0">
                <a:solidFill>
                  <a:srgbClr val="002060"/>
                </a:solidFill>
              </a:rPr>
              <a:t>规定各信号的逻辑电平、动态转换时间、负载能力及最大额定值。</a:t>
            </a:r>
            <a:endParaRPr lang="zh-CN" altLang="en-US" sz="2300" dirty="0">
              <a:solidFill>
                <a:srgbClr val="002060"/>
              </a:solidFill>
            </a:endParaRPr>
          </a:p>
        </p:txBody>
      </p:sp>
      <p:sp>
        <p:nvSpPr>
          <p:cNvPr id="9" name="矩形 8"/>
          <p:cNvSpPr/>
          <p:nvPr/>
        </p:nvSpPr>
        <p:spPr>
          <a:xfrm>
            <a:off x="637046" y="5301208"/>
            <a:ext cx="8172000" cy="889644"/>
          </a:xfrm>
          <a:prstGeom prst="rect">
            <a:avLst/>
          </a:prstGeom>
          <a:solidFill>
            <a:schemeClr val="bg2">
              <a:lumMod val="20000"/>
              <a:lumOff val="80000"/>
              <a:alpha val="60000"/>
            </a:schemeClr>
          </a:solidFill>
          <a:ln w="19050" cap="rnd">
            <a:solidFill>
              <a:srgbClr val="0070C0"/>
            </a:solidFill>
            <a:prstDash val="dash"/>
            <a:miter lim="800000"/>
            <a:headEnd/>
            <a:tailEnd/>
          </a:ln>
          <a:effectLst/>
        </p:spPr>
        <p:txBody>
          <a:bodyPr wrap="square" lIns="72000" tIns="90000" rIns="72000" bIns="90000">
            <a:spAutoFit/>
          </a:bodyPr>
          <a:lstStyle/>
          <a:p>
            <a:pPr algn="just"/>
            <a:r>
              <a:rPr lang="zh-CN" altLang="en-US" sz="2300" dirty="0">
                <a:solidFill>
                  <a:srgbClr val="002060"/>
                </a:solidFill>
                <a:latin typeface="宋体" pitchFamily="2" charset="-122"/>
                <a:ea typeface="宋体" pitchFamily="2" charset="-122"/>
              </a:rPr>
              <a:t>　　</a:t>
            </a:r>
            <a:r>
              <a:rPr lang="zh-CN" altLang="zh-CN" sz="2300" dirty="0">
                <a:solidFill>
                  <a:srgbClr val="002060"/>
                </a:solidFill>
                <a:latin typeface="宋体" pitchFamily="2" charset="-122"/>
                <a:ea typeface="宋体" pitchFamily="2" charset="-122"/>
              </a:rPr>
              <a:t>不同的总线在信号线数量、名称</a:t>
            </a:r>
            <a:r>
              <a:rPr lang="zh-CN" altLang="en-US" sz="2300" dirty="0">
                <a:solidFill>
                  <a:srgbClr val="002060"/>
                </a:solidFill>
                <a:latin typeface="宋体" pitchFamily="2" charset="-122"/>
                <a:ea typeface="宋体" pitchFamily="2" charset="-122"/>
              </a:rPr>
              <a:t>、</a:t>
            </a:r>
            <a:r>
              <a:rPr lang="zh-CN" altLang="zh-CN" sz="2300" dirty="0">
                <a:solidFill>
                  <a:srgbClr val="002060"/>
                </a:solidFill>
                <a:latin typeface="宋体" pitchFamily="2" charset="-122"/>
                <a:ea typeface="宋体" pitchFamily="2" charset="-122"/>
              </a:rPr>
              <a:t>功能上都有差异，大致分</a:t>
            </a:r>
            <a:r>
              <a:rPr lang="zh-CN" altLang="zh-CN" sz="2300" dirty="0" smtClean="0">
                <a:solidFill>
                  <a:srgbClr val="002060"/>
                </a:solidFill>
                <a:latin typeface="宋体" pitchFamily="2" charset="-122"/>
                <a:ea typeface="宋体" pitchFamily="2" charset="-122"/>
              </a:rPr>
              <a:t>为地</a:t>
            </a:r>
            <a:r>
              <a:rPr lang="zh-CN" altLang="zh-CN" sz="2300" dirty="0">
                <a:solidFill>
                  <a:srgbClr val="002060"/>
                </a:solidFill>
                <a:latin typeface="宋体" pitchFamily="2" charset="-122"/>
                <a:ea typeface="宋体" pitchFamily="2" charset="-122"/>
              </a:rPr>
              <a:t>址总线</a:t>
            </a:r>
            <a:r>
              <a:rPr lang="zh-CN" altLang="en-US" sz="2300" dirty="0">
                <a:solidFill>
                  <a:srgbClr val="002060"/>
                </a:solidFill>
                <a:latin typeface="宋体" pitchFamily="2" charset="-122"/>
                <a:ea typeface="宋体" pitchFamily="2" charset="-122"/>
              </a:rPr>
              <a:t>、</a:t>
            </a:r>
            <a:r>
              <a:rPr lang="zh-CN" altLang="zh-CN" sz="2300" dirty="0">
                <a:solidFill>
                  <a:srgbClr val="002060"/>
                </a:solidFill>
                <a:latin typeface="宋体" pitchFamily="2" charset="-122"/>
                <a:ea typeface="宋体" pitchFamily="2" charset="-122"/>
              </a:rPr>
              <a:t>数据总线</a:t>
            </a:r>
            <a:r>
              <a:rPr lang="zh-CN" altLang="en-US" sz="2300" dirty="0">
                <a:solidFill>
                  <a:srgbClr val="002060"/>
                </a:solidFill>
                <a:latin typeface="宋体" pitchFamily="2" charset="-122"/>
                <a:ea typeface="宋体" pitchFamily="2" charset="-122"/>
              </a:rPr>
              <a:t>、</a:t>
            </a:r>
            <a:r>
              <a:rPr lang="zh-CN" altLang="zh-CN" sz="2300" dirty="0">
                <a:solidFill>
                  <a:srgbClr val="002060"/>
                </a:solidFill>
                <a:latin typeface="宋体" pitchFamily="2" charset="-122"/>
                <a:ea typeface="宋体" pitchFamily="2" charset="-122"/>
              </a:rPr>
              <a:t>控制总线</a:t>
            </a:r>
            <a:r>
              <a:rPr lang="zh-CN" altLang="en-US" sz="2300" dirty="0">
                <a:solidFill>
                  <a:srgbClr val="002060"/>
                </a:solidFill>
                <a:latin typeface="宋体" pitchFamily="2" charset="-122"/>
                <a:ea typeface="宋体" pitchFamily="2" charset="-122"/>
              </a:rPr>
              <a:t>、</a:t>
            </a:r>
            <a:r>
              <a:rPr lang="zh-CN" altLang="zh-CN" sz="2300" dirty="0">
                <a:solidFill>
                  <a:srgbClr val="002060"/>
                </a:solidFill>
                <a:latin typeface="宋体" pitchFamily="2" charset="-122"/>
                <a:ea typeface="宋体" pitchFamily="2" charset="-122"/>
              </a:rPr>
              <a:t>电</a:t>
            </a:r>
            <a:r>
              <a:rPr lang="zh-CN" altLang="zh-CN" sz="2300" dirty="0" smtClean="0">
                <a:solidFill>
                  <a:srgbClr val="002060"/>
                </a:solidFill>
                <a:latin typeface="宋体" pitchFamily="2" charset="-122"/>
                <a:ea typeface="宋体" pitchFamily="2" charset="-122"/>
              </a:rPr>
              <a:t>源和</a:t>
            </a:r>
            <a:r>
              <a:rPr lang="zh-CN" altLang="zh-CN" sz="2300" dirty="0">
                <a:solidFill>
                  <a:srgbClr val="002060"/>
                </a:solidFill>
                <a:latin typeface="宋体" pitchFamily="2" charset="-122"/>
                <a:ea typeface="宋体" pitchFamily="2" charset="-122"/>
              </a:rPr>
              <a:t>地线</a:t>
            </a:r>
            <a:r>
              <a:rPr lang="zh-CN" altLang="en-US" sz="2300" dirty="0">
                <a:solidFill>
                  <a:srgbClr val="002060"/>
                </a:solidFill>
                <a:latin typeface="宋体" pitchFamily="2" charset="-122"/>
                <a:ea typeface="宋体" pitchFamily="2" charset="-122"/>
              </a:rPr>
              <a:t>、</a:t>
            </a:r>
            <a:r>
              <a:rPr lang="zh-CN" altLang="zh-CN" sz="2300" dirty="0">
                <a:solidFill>
                  <a:srgbClr val="002060"/>
                </a:solidFill>
                <a:latin typeface="宋体" pitchFamily="2" charset="-122"/>
                <a:ea typeface="宋体" pitchFamily="2" charset="-122"/>
              </a:rPr>
              <a:t>备用线</a:t>
            </a:r>
            <a:r>
              <a:rPr lang="zh-CN" altLang="en-US" sz="2300" dirty="0">
                <a:solidFill>
                  <a:srgbClr val="002060"/>
                </a:solidFill>
                <a:latin typeface="宋体" pitchFamily="2" charset="-122"/>
                <a:ea typeface="宋体" pitchFamily="2" charset="-122"/>
              </a:rPr>
              <a:t>。</a:t>
            </a:r>
            <a:endParaRPr lang="zh-CN" altLang="zh-CN" sz="2300" dirty="0">
              <a:solidFill>
                <a:srgbClr val="002060"/>
              </a:solidFill>
              <a:latin typeface="宋体" pitchFamily="2" charset="-122"/>
              <a:ea typeface="宋体" pitchFamily="2" charset="-122"/>
            </a:endParaRPr>
          </a:p>
        </p:txBody>
      </p:sp>
    </p:spTree>
    <p:extLst>
      <p:ext uri="{BB962C8B-B14F-4D97-AF65-F5344CB8AC3E}">
        <p14:creationId xmlns:p14="http://schemas.microsoft.com/office/powerpoint/2010/main" val="1426229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nimBg="1" autoUpdateAnimBg="0"/>
      <p:bldP spid="6" grpId="0" animBg="1" autoUpdateAnimBg="0"/>
      <p:bldP spid="7" grpId="0" autoUpdateAnimBg="0"/>
      <p:bldP spid="8" grpId="0" animBg="1" autoUpdateAnimBg="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10.1.3  </a:t>
            </a:r>
            <a:r>
              <a:rPr lang="zh-CN" altLang="zh-CN" dirty="0"/>
              <a:t>总线的主要参数</a:t>
            </a:r>
            <a:endParaRPr lang="zh-CN" altLang="en-US" dirty="0"/>
          </a:p>
        </p:txBody>
      </p:sp>
      <p:sp>
        <p:nvSpPr>
          <p:cNvPr id="4" name="Text Box 4"/>
          <p:cNvSpPr txBox="1">
            <a:spLocks noChangeArrowheads="1"/>
          </p:cNvSpPr>
          <p:nvPr/>
        </p:nvSpPr>
        <p:spPr bwMode="auto">
          <a:xfrm>
            <a:off x="762000" y="1284526"/>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dirty="0" smtClean="0">
                <a:solidFill>
                  <a:srgbClr val="0070C0"/>
                </a:solidFill>
                <a:latin typeface="Times New Roman" pitchFamily="18" charset="0"/>
                <a:ea typeface="黑体" pitchFamily="49" charset="-122"/>
                <a:cs typeface="Times New Roman" pitchFamily="18" charset="0"/>
              </a:rPr>
              <a:t>1．</a:t>
            </a:r>
            <a:r>
              <a:rPr lang="zh-CN" altLang="zh-CN" sz="2400" dirty="0">
                <a:solidFill>
                  <a:srgbClr val="0070C0"/>
                </a:solidFill>
                <a:latin typeface="Times New Roman" pitchFamily="18" charset="0"/>
                <a:ea typeface="黑体" pitchFamily="49" charset="-122"/>
                <a:cs typeface="Times New Roman" pitchFamily="18" charset="0"/>
              </a:rPr>
              <a:t>总线的带宽</a:t>
            </a:r>
            <a:endParaRPr lang="zh-CN" altLang="en-US" sz="2400" dirty="0">
              <a:solidFill>
                <a:srgbClr val="0070C0"/>
              </a:solidFill>
              <a:latin typeface="Times New Roman" pitchFamily="18" charset="0"/>
              <a:ea typeface="黑体" pitchFamily="49" charset="-122"/>
              <a:cs typeface="Times New Roman" pitchFamily="18" charset="0"/>
            </a:endParaRPr>
          </a:p>
        </p:txBody>
      </p:sp>
      <p:sp>
        <p:nvSpPr>
          <p:cNvPr id="5" name="Text Box 5"/>
          <p:cNvSpPr txBox="1">
            <a:spLocks noChangeArrowheads="1"/>
          </p:cNvSpPr>
          <p:nvPr/>
        </p:nvSpPr>
        <p:spPr bwMode="auto">
          <a:xfrm>
            <a:off x="762000" y="3113560"/>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smtClean="0">
                <a:solidFill>
                  <a:srgbClr val="0070C0"/>
                </a:solidFill>
                <a:latin typeface="Times New Roman" pitchFamily="18" charset="0"/>
                <a:ea typeface="黑体" pitchFamily="49" charset="-122"/>
                <a:cs typeface="Times New Roman" pitchFamily="18" charset="0"/>
              </a:rPr>
              <a:t>2</a:t>
            </a:r>
            <a:r>
              <a:rPr lang="zh-CN" altLang="en-US" sz="2400" dirty="0" smtClean="0">
                <a:solidFill>
                  <a:srgbClr val="0070C0"/>
                </a:solidFill>
                <a:latin typeface="Times New Roman" pitchFamily="18" charset="0"/>
                <a:ea typeface="黑体" pitchFamily="49" charset="-122"/>
                <a:cs typeface="Times New Roman" pitchFamily="18" charset="0"/>
              </a:rPr>
              <a:t>．</a:t>
            </a:r>
            <a:r>
              <a:rPr lang="zh-CN" altLang="zh-CN" sz="2400" dirty="0">
                <a:solidFill>
                  <a:srgbClr val="0070C0"/>
                </a:solidFill>
                <a:latin typeface="Times New Roman" pitchFamily="18" charset="0"/>
                <a:ea typeface="黑体" pitchFamily="49" charset="-122"/>
                <a:cs typeface="Times New Roman" pitchFamily="18" charset="0"/>
              </a:rPr>
              <a:t>总线的位宽</a:t>
            </a:r>
            <a:endParaRPr lang="zh-CN" altLang="en-US" sz="2400" dirty="0">
              <a:solidFill>
                <a:srgbClr val="0070C0"/>
              </a:solidFill>
              <a:latin typeface="Times New Roman" pitchFamily="18" charset="0"/>
              <a:ea typeface="黑体" pitchFamily="49" charset="-122"/>
              <a:cs typeface="Times New Roman" pitchFamily="18" charset="0"/>
            </a:endParaRPr>
          </a:p>
        </p:txBody>
      </p:sp>
      <p:sp>
        <p:nvSpPr>
          <p:cNvPr id="6" name="Text Box 6"/>
          <p:cNvSpPr txBox="1">
            <a:spLocks noChangeArrowheads="1"/>
          </p:cNvSpPr>
          <p:nvPr/>
        </p:nvSpPr>
        <p:spPr bwMode="auto">
          <a:xfrm>
            <a:off x="666000" y="1741283"/>
            <a:ext cx="7812000" cy="1289753"/>
          </a:xfrm>
          <a:prstGeom prst="rect">
            <a:avLst/>
          </a:prstGeom>
          <a:solidFill>
            <a:schemeClr val="accent4">
              <a:lumMod val="20000"/>
              <a:lumOff val="80000"/>
              <a:alpha val="60000"/>
            </a:schemeClr>
          </a:solidFill>
          <a:ln w="19050" cap="rnd">
            <a:solidFill>
              <a:srgbClr val="0070C0"/>
            </a:solidFill>
            <a:prstDash val="solid"/>
            <a:miter lim="800000"/>
            <a:headEnd/>
            <a:tailEnd/>
          </a:ln>
          <a:effectLst/>
          <a:extLst/>
        </p:spPr>
        <p:txBody>
          <a:bodyPr wrap="square" lIns="72000" tIns="90000" rIns="72000" bIns="90000">
            <a:spAutoFit/>
          </a:bodyPr>
          <a:lstStyle/>
          <a:p>
            <a:pPr algn="just"/>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指一定时间内总线上可传送的数据量，即每秒钟传送的最大稳态数据传输率，以</a:t>
            </a:r>
            <a:r>
              <a:rPr lang="en-US" altLang="zh-CN" sz="2400" dirty="0">
                <a:solidFill>
                  <a:srgbClr val="002060"/>
                </a:solidFill>
                <a:latin typeface="Times New Roman" pitchFamily="18" charset="0"/>
                <a:ea typeface="宋体" pitchFamily="2" charset="-122"/>
                <a:cs typeface="Times New Roman" pitchFamily="18" charset="0"/>
              </a:rPr>
              <a:t>MB/s</a:t>
            </a:r>
            <a:r>
              <a:rPr lang="zh-CN" altLang="zh-CN" sz="2400" dirty="0">
                <a:solidFill>
                  <a:srgbClr val="002060"/>
                </a:solidFill>
                <a:latin typeface="Times New Roman" pitchFamily="18" charset="0"/>
                <a:ea typeface="宋体" pitchFamily="2" charset="-122"/>
                <a:cs typeface="Times New Roman" pitchFamily="18" charset="0"/>
              </a:rPr>
              <a:t>为单位。与总线的带宽密切相关的是总线的位宽和总线的工作时钟频率</a:t>
            </a:r>
            <a:r>
              <a:rPr lang="zh-CN" altLang="zh-CN"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
        <p:nvSpPr>
          <p:cNvPr id="7" name="Text Box 7"/>
          <p:cNvSpPr txBox="1">
            <a:spLocks noChangeArrowheads="1"/>
          </p:cNvSpPr>
          <p:nvPr/>
        </p:nvSpPr>
        <p:spPr bwMode="auto">
          <a:xfrm>
            <a:off x="666000" y="3570317"/>
            <a:ext cx="7812000" cy="1289753"/>
          </a:xfrm>
          <a:prstGeom prst="rect">
            <a:avLst/>
          </a:prstGeom>
          <a:solidFill>
            <a:schemeClr val="accent4">
              <a:lumMod val="20000"/>
              <a:lumOff val="80000"/>
              <a:alpha val="60000"/>
            </a:schemeClr>
          </a:solidFill>
          <a:ln w="19050" cap="rnd">
            <a:solidFill>
              <a:srgbClr val="0070C0"/>
            </a:solidFill>
            <a:prstDash val="solid"/>
            <a:miter lim="800000"/>
            <a:headEnd/>
            <a:tailEnd/>
          </a:ln>
          <a:effectLst/>
          <a:extLst/>
        </p:spPr>
        <p:txBody>
          <a:bodyPr wrap="square" lIns="72000" tIns="90000" rIns="72000" bIns="90000">
            <a:spAutoFit/>
          </a:bodyPr>
          <a:lstStyle>
            <a:defPPr>
              <a:defRPr lang="zh-CN"/>
            </a:defPPr>
            <a:lvl1pPr>
              <a:buFontTx/>
              <a:buNone/>
              <a:defRPr sz="2400">
                <a:solidFill>
                  <a:srgbClr val="004284"/>
                </a:solidFill>
                <a:latin typeface="楷体_GB2312" pitchFamily="49" charset="-122"/>
                <a:ea typeface="楷体_GB2312" pitchFamily="49" charset="-122"/>
              </a:defRPr>
            </a:lvl1pPr>
          </a:lstStyle>
          <a:p>
            <a:pPr algn="just"/>
            <a:r>
              <a:rPr lang="zh-CN" altLang="en-US" dirty="0">
                <a:solidFill>
                  <a:srgbClr val="002060"/>
                </a:solidFill>
                <a:latin typeface="Times New Roman" pitchFamily="18" charset="0"/>
                <a:ea typeface="宋体" pitchFamily="2" charset="-122"/>
                <a:cs typeface="Times New Roman" pitchFamily="18" charset="0"/>
              </a:rPr>
              <a:t>　　</a:t>
            </a:r>
            <a:r>
              <a:rPr lang="zh-CN" altLang="zh-CN" dirty="0">
                <a:solidFill>
                  <a:srgbClr val="002060"/>
                </a:solidFill>
                <a:latin typeface="Times New Roman" pitchFamily="18" charset="0"/>
                <a:ea typeface="宋体" pitchFamily="2" charset="-122"/>
                <a:cs typeface="Times New Roman" pitchFamily="18" charset="0"/>
              </a:rPr>
              <a:t>指总线能同时传送的数据位数，即常说的</a:t>
            </a:r>
            <a:r>
              <a:rPr lang="en-US" altLang="zh-CN" dirty="0">
                <a:solidFill>
                  <a:srgbClr val="002060"/>
                </a:solidFill>
                <a:latin typeface="Times New Roman" pitchFamily="18" charset="0"/>
                <a:ea typeface="宋体" pitchFamily="2" charset="-122"/>
                <a:cs typeface="Times New Roman" pitchFamily="18" charset="0"/>
              </a:rPr>
              <a:t>32</a:t>
            </a:r>
            <a:r>
              <a:rPr lang="zh-CN" altLang="zh-CN" dirty="0">
                <a:solidFill>
                  <a:srgbClr val="002060"/>
                </a:solidFill>
                <a:latin typeface="Times New Roman" pitchFamily="18" charset="0"/>
                <a:ea typeface="宋体" pitchFamily="2" charset="-122"/>
                <a:cs typeface="Times New Roman" pitchFamily="18" charset="0"/>
              </a:rPr>
              <a:t>位、</a:t>
            </a:r>
            <a:r>
              <a:rPr lang="en-US" altLang="zh-CN" dirty="0">
                <a:solidFill>
                  <a:srgbClr val="002060"/>
                </a:solidFill>
                <a:latin typeface="Times New Roman" pitchFamily="18" charset="0"/>
                <a:ea typeface="宋体" pitchFamily="2" charset="-122"/>
                <a:cs typeface="Times New Roman" pitchFamily="18" charset="0"/>
              </a:rPr>
              <a:t>64</a:t>
            </a:r>
            <a:r>
              <a:rPr lang="zh-CN" altLang="zh-CN" dirty="0">
                <a:solidFill>
                  <a:srgbClr val="002060"/>
                </a:solidFill>
                <a:latin typeface="Times New Roman" pitchFamily="18" charset="0"/>
                <a:ea typeface="宋体" pitchFamily="2" charset="-122"/>
                <a:cs typeface="Times New Roman" pitchFamily="18" charset="0"/>
              </a:rPr>
              <a:t>位等总线宽度的概念。总线的位宽越大则总线每秒钟数据传输率越高，即总线的带宽越大。</a:t>
            </a:r>
            <a:endParaRPr lang="zh-CN" altLang="en-US" dirty="0">
              <a:solidFill>
                <a:srgbClr val="002060"/>
              </a:solidFill>
              <a:latin typeface="Times New Roman" pitchFamily="18" charset="0"/>
              <a:ea typeface="宋体" pitchFamily="2" charset="-122"/>
              <a:cs typeface="Times New Roman" pitchFamily="18" charset="0"/>
            </a:endParaRPr>
          </a:p>
        </p:txBody>
      </p:sp>
      <p:sp>
        <p:nvSpPr>
          <p:cNvPr id="8" name="Text Box 16"/>
          <p:cNvSpPr txBox="1">
            <a:spLocks noChangeArrowheads="1"/>
          </p:cNvSpPr>
          <p:nvPr/>
        </p:nvSpPr>
        <p:spPr bwMode="auto">
          <a:xfrm>
            <a:off x="762000" y="4938470"/>
            <a:ext cx="39180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smtClean="0">
                <a:solidFill>
                  <a:srgbClr val="0070C0"/>
                </a:solidFill>
                <a:latin typeface="Times New Roman" pitchFamily="18" charset="0"/>
                <a:ea typeface="黑体" pitchFamily="49" charset="-122"/>
                <a:cs typeface="Times New Roman" pitchFamily="18" charset="0"/>
              </a:rPr>
              <a:t>3</a:t>
            </a:r>
            <a:r>
              <a:rPr lang="zh-CN" altLang="en-US" sz="2400" dirty="0" smtClean="0">
                <a:solidFill>
                  <a:srgbClr val="0070C0"/>
                </a:solidFill>
                <a:latin typeface="Times New Roman" pitchFamily="18" charset="0"/>
                <a:ea typeface="黑体" pitchFamily="49" charset="-122"/>
                <a:cs typeface="Times New Roman" pitchFamily="18" charset="0"/>
              </a:rPr>
              <a:t>．</a:t>
            </a:r>
            <a:r>
              <a:rPr lang="zh-CN" altLang="zh-CN" sz="2400" dirty="0">
                <a:solidFill>
                  <a:srgbClr val="0070C0"/>
                </a:solidFill>
                <a:latin typeface="Times New Roman" pitchFamily="18" charset="0"/>
                <a:ea typeface="黑体" pitchFamily="49" charset="-122"/>
                <a:cs typeface="Times New Roman" pitchFamily="18" charset="0"/>
              </a:rPr>
              <a:t>总线的工作时钟频率</a:t>
            </a:r>
            <a:endParaRPr lang="zh-CN" altLang="en-US" sz="2400" dirty="0">
              <a:solidFill>
                <a:srgbClr val="0070C0"/>
              </a:solidFill>
              <a:latin typeface="Times New Roman" pitchFamily="18" charset="0"/>
              <a:ea typeface="黑体" pitchFamily="49" charset="-122"/>
              <a:cs typeface="Times New Roman" pitchFamily="18" charset="0"/>
            </a:endParaRPr>
          </a:p>
        </p:txBody>
      </p:sp>
      <p:sp>
        <p:nvSpPr>
          <p:cNvPr id="9" name="Text Box 19"/>
          <p:cNvSpPr txBox="1">
            <a:spLocks noChangeArrowheads="1"/>
          </p:cNvSpPr>
          <p:nvPr/>
        </p:nvSpPr>
        <p:spPr bwMode="auto">
          <a:xfrm>
            <a:off x="666000" y="5391020"/>
            <a:ext cx="7812000" cy="920422"/>
          </a:xfrm>
          <a:prstGeom prst="rect">
            <a:avLst/>
          </a:prstGeom>
          <a:solidFill>
            <a:schemeClr val="accent4">
              <a:lumMod val="20000"/>
              <a:lumOff val="80000"/>
              <a:alpha val="60000"/>
            </a:schemeClr>
          </a:solidFill>
          <a:ln w="19050" cap="rnd">
            <a:solidFill>
              <a:srgbClr val="0070C0"/>
            </a:solidFill>
            <a:prstDash val="solid"/>
            <a:miter lim="800000"/>
            <a:headEnd/>
            <a:tailEnd/>
          </a:ln>
          <a:effectLst/>
          <a:extLst/>
        </p:spPr>
        <p:txBody>
          <a:bodyPr wrap="square" lIns="72000" tIns="90000" rIns="72000" bIns="90000">
            <a:spAutoFit/>
          </a:bodyPr>
          <a:lstStyle>
            <a:defPPr>
              <a:defRPr lang="zh-CN"/>
            </a:defPPr>
            <a:lvl1pPr>
              <a:buFontTx/>
              <a:buNone/>
              <a:defRPr sz="2400">
                <a:solidFill>
                  <a:srgbClr val="004284"/>
                </a:solidFill>
                <a:latin typeface="楷体_GB2312" pitchFamily="49" charset="-122"/>
                <a:ea typeface="楷体_GB2312" pitchFamily="49" charset="-122"/>
              </a:defRPr>
            </a:lvl1pPr>
          </a:lstStyle>
          <a:p>
            <a:pPr algn="just"/>
            <a:r>
              <a:rPr lang="zh-CN" altLang="en-US" dirty="0">
                <a:solidFill>
                  <a:srgbClr val="002060"/>
                </a:solidFill>
                <a:latin typeface="Times New Roman" pitchFamily="18" charset="0"/>
                <a:ea typeface="宋体" pitchFamily="2" charset="-122"/>
                <a:cs typeface="Times New Roman" pitchFamily="18" charset="0"/>
              </a:rPr>
              <a:t>　　</a:t>
            </a:r>
            <a:r>
              <a:rPr lang="zh-CN" altLang="zh-CN" dirty="0">
                <a:solidFill>
                  <a:srgbClr val="002060"/>
                </a:solidFill>
                <a:latin typeface="Times New Roman" pitchFamily="18" charset="0"/>
                <a:ea typeface="宋体" pitchFamily="2" charset="-122"/>
                <a:cs typeface="Times New Roman" pitchFamily="18" charset="0"/>
              </a:rPr>
              <a:t>以</a:t>
            </a:r>
            <a:r>
              <a:rPr lang="en-US" altLang="zh-CN" dirty="0">
                <a:solidFill>
                  <a:srgbClr val="002060"/>
                </a:solidFill>
                <a:latin typeface="Times New Roman" pitchFamily="18" charset="0"/>
                <a:ea typeface="宋体" pitchFamily="2" charset="-122"/>
                <a:cs typeface="Times New Roman" pitchFamily="18" charset="0"/>
              </a:rPr>
              <a:t>MHz</a:t>
            </a:r>
            <a:r>
              <a:rPr lang="zh-CN" altLang="zh-CN" dirty="0">
                <a:solidFill>
                  <a:srgbClr val="002060"/>
                </a:solidFill>
                <a:latin typeface="Times New Roman" pitchFamily="18" charset="0"/>
                <a:ea typeface="宋体" pitchFamily="2" charset="-122"/>
                <a:cs typeface="Times New Roman" pitchFamily="18" charset="0"/>
              </a:rPr>
              <a:t>为单位，工作时钟频率越高则总线工作速度越快，即总线带宽越大</a:t>
            </a:r>
            <a:r>
              <a:rPr lang="zh-CN" altLang="zh-CN" dirty="0" smtClean="0">
                <a:solidFill>
                  <a:srgbClr val="002060"/>
                </a:solidFill>
                <a:latin typeface="Times New Roman" pitchFamily="18" charset="0"/>
                <a:ea typeface="宋体" pitchFamily="2" charset="-122"/>
                <a:cs typeface="Times New Roman" pitchFamily="18" charset="0"/>
              </a:rPr>
              <a:t>。</a:t>
            </a:r>
            <a:endParaRPr lang="zh-CN" altLang="zh-CN"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807965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5"/>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499"/>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8"/>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nimBg="1" autoUpdateAnimBg="0"/>
      <p:bldP spid="7" grpId="0" animBg="1" autoUpdateAnimBg="0"/>
      <p:bldP spid="8" grpId="0" autoUpdateAnimBg="0"/>
      <p:bldP spid="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10.1.4  </a:t>
            </a:r>
            <a:r>
              <a:rPr lang="zh-CN" altLang="zh-CN" dirty="0"/>
              <a:t>总线的分类</a:t>
            </a:r>
            <a:endParaRPr lang="zh-CN" altLang="en-US" dirty="0"/>
          </a:p>
        </p:txBody>
      </p:sp>
      <p:sp>
        <p:nvSpPr>
          <p:cNvPr id="3" name="矩形 2"/>
          <p:cNvSpPr/>
          <p:nvPr/>
        </p:nvSpPr>
        <p:spPr>
          <a:xfrm>
            <a:off x="971600" y="1172310"/>
            <a:ext cx="2664296" cy="46166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a:latin typeface="Times New Roman" pitchFamily="18" charset="0"/>
                <a:ea typeface="黑体" pitchFamily="49" charset="-122"/>
                <a:cs typeface="Times New Roman" pitchFamily="18" charset="0"/>
              </a:rPr>
              <a:t>1</a:t>
            </a:r>
            <a:r>
              <a:rPr lang="zh-CN" altLang="zh-CN" sz="2400" dirty="0">
                <a:latin typeface="Times New Roman" pitchFamily="18" charset="0"/>
                <a:ea typeface="黑体" pitchFamily="49" charset="-122"/>
                <a:cs typeface="Times New Roman" pitchFamily="18" charset="0"/>
              </a:rPr>
              <a:t>．片内总</a:t>
            </a:r>
            <a:r>
              <a:rPr lang="zh-CN" altLang="zh-CN" sz="2400" dirty="0" smtClean="0">
                <a:latin typeface="Times New Roman" pitchFamily="18" charset="0"/>
                <a:ea typeface="黑体" pitchFamily="49" charset="-122"/>
                <a:cs typeface="Times New Roman" pitchFamily="18" charset="0"/>
              </a:rPr>
              <a:t>线</a:t>
            </a:r>
            <a:endParaRPr lang="zh-CN" altLang="zh-CN" sz="2400" dirty="0">
              <a:latin typeface="Times New Roman" pitchFamily="18" charset="0"/>
              <a:ea typeface="黑体" pitchFamily="49" charset="-122"/>
              <a:cs typeface="Times New Roman" pitchFamily="18" charset="0"/>
            </a:endParaRPr>
          </a:p>
        </p:txBody>
      </p:sp>
      <p:sp>
        <p:nvSpPr>
          <p:cNvPr id="4" name="矩形 3"/>
          <p:cNvSpPr/>
          <p:nvPr/>
        </p:nvSpPr>
        <p:spPr>
          <a:xfrm>
            <a:off x="971600" y="2576402"/>
            <a:ext cx="2664296" cy="46166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smtClean="0">
                <a:latin typeface="Times New Roman" pitchFamily="18" charset="0"/>
                <a:ea typeface="黑体" pitchFamily="49" charset="-122"/>
                <a:cs typeface="Times New Roman" pitchFamily="18" charset="0"/>
              </a:rPr>
              <a:t>2</a:t>
            </a:r>
            <a:r>
              <a:rPr lang="zh-CN" altLang="zh-CN" sz="2400" dirty="0">
                <a:latin typeface="Times New Roman" pitchFamily="18" charset="0"/>
                <a:ea typeface="黑体" pitchFamily="49" charset="-122"/>
                <a:cs typeface="Times New Roman" pitchFamily="18" charset="0"/>
              </a:rPr>
              <a:t>．局部总</a:t>
            </a:r>
            <a:r>
              <a:rPr lang="zh-CN" altLang="zh-CN" sz="2400" dirty="0" smtClean="0">
                <a:latin typeface="Times New Roman" pitchFamily="18" charset="0"/>
                <a:ea typeface="黑体" pitchFamily="49" charset="-122"/>
                <a:cs typeface="Times New Roman" pitchFamily="18" charset="0"/>
              </a:rPr>
              <a:t>线</a:t>
            </a:r>
            <a:endParaRPr lang="zh-CN" altLang="zh-CN" sz="2400" dirty="0">
              <a:latin typeface="Times New Roman" pitchFamily="18" charset="0"/>
              <a:ea typeface="黑体" pitchFamily="49" charset="-122"/>
              <a:cs typeface="Times New Roman" pitchFamily="18" charset="0"/>
            </a:endParaRPr>
          </a:p>
        </p:txBody>
      </p:sp>
      <p:sp>
        <p:nvSpPr>
          <p:cNvPr id="5" name="矩形 4"/>
          <p:cNvSpPr/>
          <p:nvPr/>
        </p:nvSpPr>
        <p:spPr>
          <a:xfrm>
            <a:off x="971600" y="3964996"/>
            <a:ext cx="2664296" cy="46166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smtClean="0">
                <a:latin typeface="Times New Roman" pitchFamily="18" charset="0"/>
                <a:ea typeface="黑体" pitchFamily="49" charset="-122"/>
                <a:cs typeface="Times New Roman" pitchFamily="18" charset="0"/>
              </a:rPr>
              <a:t>3</a:t>
            </a:r>
            <a:r>
              <a:rPr lang="zh-CN" altLang="zh-CN" sz="2400" dirty="0">
                <a:latin typeface="Times New Roman" pitchFamily="18" charset="0"/>
                <a:ea typeface="黑体" pitchFamily="49" charset="-122"/>
                <a:cs typeface="Times New Roman" pitchFamily="18" charset="0"/>
              </a:rPr>
              <a:t>．系统总</a:t>
            </a:r>
            <a:r>
              <a:rPr lang="zh-CN" altLang="zh-CN" sz="2400" dirty="0" smtClean="0">
                <a:latin typeface="Times New Roman" pitchFamily="18" charset="0"/>
                <a:ea typeface="黑体" pitchFamily="49" charset="-122"/>
                <a:cs typeface="Times New Roman" pitchFamily="18" charset="0"/>
              </a:rPr>
              <a:t>线</a:t>
            </a:r>
            <a:endParaRPr lang="zh-CN" altLang="zh-CN" sz="2400" dirty="0">
              <a:latin typeface="Times New Roman" pitchFamily="18" charset="0"/>
              <a:ea typeface="黑体" pitchFamily="49" charset="-122"/>
              <a:cs typeface="Times New Roman" pitchFamily="18" charset="0"/>
            </a:endParaRPr>
          </a:p>
        </p:txBody>
      </p:sp>
      <p:sp>
        <p:nvSpPr>
          <p:cNvPr id="6" name="矩形 5"/>
          <p:cNvSpPr/>
          <p:nvPr/>
        </p:nvSpPr>
        <p:spPr>
          <a:xfrm>
            <a:off x="971600" y="5353590"/>
            <a:ext cx="2664296" cy="46166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dirty="0" smtClean="0">
                <a:latin typeface="Times New Roman" pitchFamily="18" charset="0"/>
                <a:ea typeface="黑体" pitchFamily="49" charset="-122"/>
                <a:cs typeface="Times New Roman" pitchFamily="18" charset="0"/>
              </a:rPr>
              <a:t>4</a:t>
            </a:r>
            <a:r>
              <a:rPr lang="zh-CN" altLang="zh-CN" sz="2400" dirty="0">
                <a:latin typeface="Times New Roman" pitchFamily="18" charset="0"/>
                <a:ea typeface="黑体" pitchFamily="49" charset="-122"/>
                <a:cs typeface="Times New Roman" pitchFamily="18" charset="0"/>
              </a:rPr>
              <a:t>．通信总线</a:t>
            </a:r>
          </a:p>
        </p:txBody>
      </p:sp>
      <p:sp>
        <p:nvSpPr>
          <p:cNvPr id="7" name="矩形 6"/>
          <p:cNvSpPr/>
          <p:nvPr/>
        </p:nvSpPr>
        <p:spPr>
          <a:xfrm>
            <a:off x="1388626" y="1613733"/>
            <a:ext cx="6696000" cy="884070"/>
          </a:xfrm>
          <a:prstGeom prst="rect">
            <a:avLst/>
          </a:prstGeom>
          <a:solidFill>
            <a:srgbClr val="FFCCFF">
              <a:alpha val="49804"/>
            </a:srgbClr>
          </a:solidFill>
          <a:ln w="9525">
            <a:solidFill>
              <a:srgbClr val="FF0000"/>
            </a:solidFill>
            <a:prstDash val="dash"/>
            <a:miter lim="800000"/>
            <a:headEnd/>
            <a:tailEnd/>
          </a:ln>
          <a:effectLst/>
        </p:spPr>
        <p:txBody>
          <a:bodyPr wrap="square" lIns="108000" tIns="72000" rIns="108000" bIns="72000">
            <a:spAutoFit/>
          </a:bodyPr>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是集成电路芯片内部用于连接各功能单元的信息通路。</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8" name="矩形 7"/>
          <p:cNvSpPr/>
          <p:nvPr/>
        </p:nvSpPr>
        <p:spPr>
          <a:xfrm>
            <a:off x="1388626" y="3008475"/>
            <a:ext cx="6696000" cy="884070"/>
          </a:xfrm>
          <a:prstGeom prst="rect">
            <a:avLst/>
          </a:prstGeom>
          <a:solidFill>
            <a:srgbClr val="FFCCFF">
              <a:alpha val="49804"/>
            </a:srgbClr>
          </a:solidFill>
          <a:ln w="9525">
            <a:solidFill>
              <a:srgbClr val="FF0000"/>
            </a:solidFill>
            <a:prstDash val="dash"/>
            <a:miter lim="800000"/>
            <a:headEnd/>
            <a:tailEnd/>
          </a:ln>
          <a:effectLst/>
        </p:spPr>
        <p:txBody>
          <a:bodyPr wrap="square" lIns="108000" tIns="72000" rIns="108000" bIns="72000">
            <a:spAutoFit/>
          </a:bodyPr>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又称片总线，是电路板上连接各芯片之间的公共通路。</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9" name="矩形 8"/>
          <p:cNvSpPr/>
          <p:nvPr/>
        </p:nvSpPr>
        <p:spPr>
          <a:xfrm>
            <a:off x="1388626" y="4403217"/>
            <a:ext cx="6696000" cy="885600"/>
          </a:xfrm>
          <a:prstGeom prst="rect">
            <a:avLst/>
          </a:prstGeom>
          <a:solidFill>
            <a:srgbClr val="FFCCFF">
              <a:alpha val="49804"/>
            </a:srgbClr>
          </a:solidFill>
          <a:ln w="9525">
            <a:solidFill>
              <a:srgbClr val="FF0000"/>
            </a:solidFill>
            <a:prstDash val="dash"/>
            <a:miter lim="800000"/>
            <a:headEnd/>
            <a:tailEnd/>
          </a:ln>
          <a:effectLst/>
        </p:spPr>
        <p:txBody>
          <a:bodyPr wrap="square" lIns="108000" tIns="72000" rIns="108000" bIns="72000">
            <a:spAutoFit/>
          </a:bodyPr>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又称内总线，用来连接微型计算机系统的各插件板。</a:t>
            </a:r>
            <a:endParaRPr lang="zh-CN" altLang="en-US" sz="2400" dirty="0">
              <a:solidFill>
                <a:srgbClr val="002060"/>
              </a:solidFill>
              <a:latin typeface="Times New Roman" pitchFamily="18" charset="0"/>
              <a:ea typeface="宋体" pitchFamily="2" charset="-122"/>
              <a:cs typeface="Times New Roman" pitchFamily="18" charset="0"/>
            </a:endParaRPr>
          </a:p>
        </p:txBody>
      </p:sp>
      <p:sp>
        <p:nvSpPr>
          <p:cNvPr id="10" name="矩形 9"/>
          <p:cNvSpPr/>
          <p:nvPr/>
        </p:nvSpPr>
        <p:spPr>
          <a:xfrm>
            <a:off x="1388626" y="5799489"/>
            <a:ext cx="6696000" cy="514738"/>
          </a:xfrm>
          <a:prstGeom prst="rect">
            <a:avLst/>
          </a:prstGeom>
          <a:solidFill>
            <a:srgbClr val="FFCCFF">
              <a:alpha val="49804"/>
            </a:srgbClr>
          </a:solidFill>
          <a:ln w="9525">
            <a:solidFill>
              <a:srgbClr val="FF0000"/>
            </a:solidFill>
            <a:prstDash val="dash"/>
            <a:miter lim="800000"/>
            <a:headEnd/>
            <a:tailEnd/>
          </a:ln>
          <a:effectLst/>
        </p:spPr>
        <p:txBody>
          <a:bodyPr wrap="square" lIns="108000" tIns="72000" rIns="108000" bIns="72000">
            <a:spAutoFit/>
          </a:bodyPr>
          <a:lstStyle/>
          <a:p>
            <a:r>
              <a:rPr lang="zh-CN" altLang="en-US" sz="2400" dirty="0">
                <a:solidFill>
                  <a:srgbClr val="002060"/>
                </a:solidFill>
                <a:latin typeface="Times New Roman" pitchFamily="18" charset="0"/>
                <a:ea typeface="宋体" pitchFamily="2" charset="-122"/>
                <a:cs typeface="Times New Roman" pitchFamily="18" charset="0"/>
              </a:rPr>
              <a:t>　　</a:t>
            </a:r>
            <a:r>
              <a:rPr lang="zh-CN" altLang="zh-CN" sz="2400" dirty="0">
                <a:solidFill>
                  <a:srgbClr val="002060"/>
                </a:solidFill>
                <a:latin typeface="Times New Roman" pitchFamily="18" charset="0"/>
                <a:ea typeface="宋体" pitchFamily="2" charset="-122"/>
                <a:cs typeface="Times New Roman" pitchFamily="18" charset="0"/>
              </a:rPr>
              <a:t>又称外总线，用于系统之间的连接。</a:t>
            </a:r>
            <a:endParaRPr lang="zh-CN" altLang="en-US"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626219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692695"/>
            <a:ext cx="9144000" cy="1143000"/>
          </a:xfrm>
        </p:spPr>
        <p:txBody>
          <a:bodyPr/>
          <a:lstStyle/>
          <a:p>
            <a:r>
              <a:rPr lang="en-US" altLang="zh-CN" dirty="0"/>
              <a:t>10.2  ISA</a:t>
            </a:r>
            <a:r>
              <a:rPr lang="zh-CN" altLang="zh-CN" dirty="0"/>
              <a:t>总线</a:t>
            </a:r>
            <a:endParaRPr lang="zh-CN" altLang="en-US" dirty="0"/>
          </a:p>
        </p:txBody>
      </p:sp>
      <p:sp>
        <p:nvSpPr>
          <p:cNvPr id="3" name="内容占位符 2"/>
          <p:cNvSpPr>
            <a:spLocks noGrp="1"/>
          </p:cNvSpPr>
          <p:nvPr>
            <p:ph idx="1"/>
          </p:nvPr>
        </p:nvSpPr>
        <p:spPr>
          <a:xfrm>
            <a:off x="1331640" y="2348880"/>
            <a:ext cx="7272808" cy="3240360"/>
          </a:xfrm>
        </p:spPr>
        <p:txBody>
          <a:bodyPr/>
          <a:lstStyle/>
          <a:p>
            <a:pPr>
              <a:lnSpc>
                <a:spcPct val="200000"/>
              </a:lnSpc>
            </a:pPr>
            <a:r>
              <a:rPr lang="en-US" altLang="zh-CN" dirty="0"/>
              <a:t>10.2.1  ISA</a:t>
            </a:r>
            <a:r>
              <a:rPr lang="zh-CN" altLang="zh-CN" dirty="0"/>
              <a:t>总线的主要性能和</a:t>
            </a:r>
            <a:r>
              <a:rPr lang="zh-CN" altLang="zh-CN" dirty="0" smtClean="0"/>
              <a:t>特点</a:t>
            </a:r>
            <a:endParaRPr lang="en-US" altLang="zh-CN" dirty="0" smtClean="0"/>
          </a:p>
          <a:p>
            <a:pPr>
              <a:lnSpc>
                <a:spcPct val="200000"/>
              </a:lnSpc>
            </a:pPr>
            <a:r>
              <a:rPr lang="en-US" altLang="zh-CN" dirty="0"/>
              <a:t>10.2.2  ISA</a:t>
            </a:r>
            <a:r>
              <a:rPr lang="zh-CN" altLang="zh-CN" dirty="0"/>
              <a:t>总线信号定义</a:t>
            </a:r>
            <a:endParaRPr lang="zh-CN" altLang="en-US" dirty="0"/>
          </a:p>
        </p:txBody>
      </p:sp>
      <p:sp>
        <p:nvSpPr>
          <p:cNvPr id="4" name="对角圆角矩形 3"/>
          <p:cNvSpPr/>
          <p:nvPr/>
        </p:nvSpPr>
        <p:spPr>
          <a:xfrm flipH="1">
            <a:off x="1115616" y="2276871"/>
            <a:ext cx="6984776" cy="2664296"/>
          </a:xfrm>
          <a:prstGeom prst="round2DiagRect">
            <a:avLst/>
          </a:prstGeom>
          <a:noFill/>
          <a:ln w="127000" cmpd="tri">
            <a:solidFill>
              <a:srgbClr val="808080"/>
            </a:solidFill>
            <a:miter lim="800000"/>
            <a:headEnd/>
            <a:tailEnd/>
          </a:ln>
        </p:spPr>
        <p:txBody>
          <a:bodyPr vert="horz" lIns="90000" tIns="46800" rIns="90000" bIns="46800" rtlCol="0">
            <a:normAutofit/>
          </a:bodyPr>
          <a:lstStyle/>
          <a:p>
            <a:pPr marL="180000" lvl="0" indent="-342900" fontAlgn="base">
              <a:lnSpc>
                <a:spcPct val="115000"/>
              </a:lnSpc>
              <a:spcBef>
                <a:spcPct val="10000"/>
              </a:spcBef>
              <a:spcAft>
                <a:spcPct val="10000"/>
              </a:spcAft>
              <a:buClr>
                <a:srgbClr val="003366"/>
              </a:buClr>
              <a:buSzPct val="76000"/>
              <a:buFont typeface="Wingdings 2" pitchFamily="18" charset="2"/>
              <a:buNone/>
            </a:pPr>
            <a:endParaRPr kumimoji="1" lang="zh-CN" altLang="en-US" sz="3600" b="1">
              <a:solidFill>
                <a:srgbClr val="00264C"/>
              </a:solidFill>
              <a:latin typeface="Times New Roman" pitchFamily="18" charset="0"/>
              <a:ea typeface="楷体_GB2312" pitchFamily="49" charset="-122"/>
            </a:endParaRPr>
          </a:p>
        </p:txBody>
      </p:sp>
      <p:grpSp>
        <p:nvGrpSpPr>
          <p:cNvPr id="11" name="组合 10"/>
          <p:cNvGrpSpPr/>
          <p:nvPr/>
        </p:nvGrpSpPr>
        <p:grpSpPr>
          <a:xfrm>
            <a:off x="1331640" y="2690005"/>
            <a:ext cx="6480719" cy="1702863"/>
            <a:chOff x="1331640" y="2690005"/>
            <a:chExt cx="6480719" cy="1702863"/>
          </a:xfrm>
        </p:grpSpPr>
        <p:sp>
          <p:nvSpPr>
            <p:cNvPr id="5" name="矩形 4">
              <a:hlinkClick r:id="rId3" action="ppaction://hlinksldjump"/>
            </p:cNvPr>
            <p:cNvSpPr/>
            <p:nvPr/>
          </p:nvSpPr>
          <p:spPr>
            <a:xfrm>
              <a:off x="1331640" y="2690005"/>
              <a:ext cx="648071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4" action="ppaction://hlinksldjump"/>
            </p:cNvPr>
            <p:cNvSpPr/>
            <p:nvPr/>
          </p:nvSpPr>
          <p:spPr>
            <a:xfrm>
              <a:off x="1331640" y="3816804"/>
              <a:ext cx="4752528"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01725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10.2.1  ISA</a:t>
            </a:r>
            <a:r>
              <a:rPr lang="zh-CN" altLang="zh-CN" dirty="0"/>
              <a:t>总线的主要性能和特点</a:t>
            </a:r>
            <a:endParaRPr lang="zh-CN" altLang="en-US" dirty="0"/>
          </a:p>
        </p:txBody>
      </p:sp>
      <p:sp>
        <p:nvSpPr>
          <p:cNvPr id="2" name="矩形 1"/>
          <p:cNvSpPr/>
          <p:nvPr/>
        </p:nvSpPr>
        <p:spPr>
          <a:xfrm>
            <a:off x="702000" y="1443899"/>
            <a:ext cx="7740000" cy="4577389"/>
          </a:xfrm>
          <a:prstGeom prst="rect">
            <a:avLst/>
          </a:prstGeom>
          <a:solidFill>
            <a:schemeClr val="bg1">
              <a:lumMod val="85000"/>
              <a:alpha val="50196"/>
            </a:schemeClr>
          </a:solidFill>
          <a:ln w="9525">
            <a:solidFill>
              <a:srgbClr val="FF0000"/>
            </a:solidFill>
            <a:prstDash val="solid"/>
            <a:miter lim="800000"/>
            <a:headEnd/>
            <a:tailEnd/>
          </a:ln>
          <a:effectLst/>
        </p:spPr>
        <p:txBody>
          <a:bodyPr wrap="square" lIns="288000" tIns="72000" rIns="108000" bIns="72000">
            <a:spAutoFit/>
          </a:bodyPr>
          <a:lstStyle/>
          <a:p>
            <a:pPr marL="457200" indent="-457200" algn="just">
              <a:lnSpc>
                <a:spcPct val="150000"/>
              </a:lnSpc>
              <a:buFont typeface="+mj-lt"/>
              <a:buAutoNum type="arabicPeriod"/>
            </a:pPr>
            <a:r>
              <a:rPr lang="en-US" altLang="zh-CN" sz="2400" dirty="0" smtClean="0">
                <a:solidFill>
                  <a:srgbClr val="002060"/>
                </a:solidFill>
                <a:latin typeface="Times New Roman" pitchFamily="18" charset="0"/>
                <a:ea typeface="宋体" pitchFamily="2" charset="-122"/>
                <a:cs typeface="Times New Roman" pitchFamily="18" charset="0"/>
              </a:rPr>
              <a:t>8/16</a:t>
            </a:r>
            <a:r>
              <a:rPr lang="zh-CN" altLang="zh-CN" sz="2400" dirty="0">
                <a:solidFill>
                  <a:srgbClr val="002060"/>
                </a:solidFill>
                <a:latin typeface="Times New Roman" pitchFamily="18" charset="0"/>
                <a:ea typeface="宋体" pitchFamily="2" charset="-122"/>
                <a:cs typeface="Times New Roman" pitchFamily="18" charset="0"/>
              </a:rPr>
              <a:t>位数据线，最大位宽</a:t>
            </a:r>
            <a:r>
              <a:rPr lang="en-US" altLang="zh-CN" sz="2400" dirty="0">
                <a:solidFill>
                  <a:srgbClr val="002060"/>
                </a:solidFill>
                <a:latin typeface="Times New Roman" pitchFamily="18" charset="0"/>
                <a:ea typeface="宋体" pitchFamily="2" charset="-122"/>
                <a:cs typeface="Times New Roman" pitchFamily="18" charset="0"/>
              </a:rPr>
              <a:t>16</a:t>
            </a:r>
            <a:r>
              <a:rPr lang="zh-CN" altLang="zh-CN" sz="2400" dirty="0" smtClean="0">
                <a:solidFill>
                  <a:srgbClr val="002060"/>
                </a:solidFill>
                <a:latin typeface="Times New Roman" pitchFamily="18" charset="0"/>
                <a:ea typeface="宋体" pitchFamily="2" charset="-122"/>
                <a:cs typeface="Times New Roman" pitchFamily="18" charset="0"/>
              </a:rPr>
              <a:t>位</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en-US" altLang="zh-CN" sz="2400" dirty="0" smtClean="0">
                <a:solidFill>
                  <a:srgbClr val="002060"/>
                </a:solidFill>
                <a:latin typeface="Times New Roman" pitchFamily="18" charset="0"/>
                <a:ea typeface="宋体" pitchFamily="2" charset="-122"/>
                <a:cs typeface="Times New Roman" pitchFamily="18" charset="0"/>
              </a:rPr>
              <a:t>24</a:t>
            </a:r>
            <a:r>
              <a:rPr lang="zh-CN" altLang="zh-CN" sz="2400" dirty="0">
                <a:solidFill>
                  <a:srgbClr val="002060"/>
                </a:solidFill>
                <a:latin typeface="Times New Roman" pitchFamily="18" charset="0"/>
                <a:ea typeface="宋体" pitchFamily="2" charset="-122"/>
                <a:cs typeface="Times New Roman" pitchFamily="18" charset="0"/>
              </a:rPr>
              <a:t>位地址线，可直接寻址</a:t>
            </a:r>
            <a:r>
              <a:rPr lang="en-US" altLang="zh-CN" sz="2400" dirty="0" smtClean="0">
                <a:solidFill>
                  <a:srgbClr val="002060"/>
                </a:solidFill>
                <a:latin typeface="Times New Roman" pitchFamily="18" charset="0"/>
                <a:ea typeface="宋体" pitchFamily="2" charset="-122"/>
                <a:cs typeface="Times New Roman" pitchFamily="18" charset="0"/>
              </a:rPr>
              <a:t>16MB。</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en-US" altLang="zh-CN" sz="2400" dirty="0" smtClean="0">
                <a:solidFill>
                  <a:srgbClr val="002060"/>
                </a:solidFill>
                <a:latin typeface="Times New Roman" pitchFamily="18" charset="0"/>
                <a:ea typeface="宋体" pitchFamily="2" charset="-122"/>
                <a:cs typeface="Times New Roman" pitchFamily="18" charset="0"/>
              </a:rPr>
              <a:t>I/O</a:t>
            </a:r>
            <a:r>
              <a:rPr lang="zh-CN" altLang="zh-CN" sz="2400" dirty="0">
                <a:solidFill>
                  <a:srgbClr val="002060"/>
                </a:solidFill>
                <a:latin typeface="Times New Roman" pitchFamily="18" charset="0"/>
                <a:ea typeface="宋体" pitchFamily="2" charset="-122"/>
                <a:cs typeface="Times New Roman" pitchFamily="18" charset="0"/>
              </a:rPr>
              <a:t>地址空间为</a:t>
            </a:r>
            <a:r>
              <a:rPr lang="en-US" altLang="zh-CN" sz="2400" dirty="0">
                <a:solidFill>
                  <a:srgbClr val="002060"/>
                </a:solidFill>
                <a:latin typeface="Times New Roman" pitchFamily="18" charset="0"/>
                <a:ea typeface="宋体" pitchFamily="2" charset="-122"/>
                <a:cs typeface="Times New Roman" pitchFamily="18" charset="0"/>
              </a:rPr>
              <a:t>0100H</a:t>
            </a:r>
            <a:r>
              <a:rPr lang="zh-CN" altLang="zh-CN" sz="2400" dirty="0">
                <a:solidFill>
                  <a:srgbClr val="002060"/>
                </a:solidFill>
                <a:latin typeface="Times New Roman" pitchFamily="18" charset="0"/>
                <a:ea typeface="宋体" pitchFamily="2" charset="-122"/>
                <a:cs typeface="Times New Roman" pitchFamily="18" charset="0"/>
              </a:rPr>
              <a:t>～</a:t>
            </a:r>
            <a:r>
              <a:rPr lang="en-US" altLang="zh-CN" sz="2400" dirty="0" smtClean="0">
                <a:solidFill>
                  <a:srgbClr val="002060"/>
                </a:solidFill>
                <a:latin typeface="Times New Roman" pitchFamily="18" charset="0"/>
                <a:ea typeface="宋体" pitchFamily="2" charset="-122"/>
                <a:cs typeface="Times New Roman" pitchFamily="18" charset="0"/>
              </a:rPr>
              <a:t>03FFH。</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最</a:t>
            </a:r>
            <a:r>
              <a:rPr lang="zh-CN" altLang="zh-CN" sz="2400" dirty="0">
                <a:solidFill>
                  <a:srgbClr val="002060"/>
                </a:solidFill>
                <a:latin typeface="Times New Roman" pitchFamily="18" charset="0"/>
                <a:ea typeface="宋体" pitchFamily="2" charset="-122"/>
                <a:cs typeface="Times New Roman" pitchFamily="18" charset="0"/>
              </a:rPr>
              <a:t>大时钟频率为</a:t>
            </a:r>
            <a:r>
              <a:rPr lang="en-US" altLang="zh-CN" sz="2400" dirty="0" smtClean="0">
                <a:solidFill>
                  <a:srgbClr val="002060"/>
                </a:solidFill>
                <a:latin typeface="Times New Roman" pitchFamily="18" charset="0"/>
                <a:ea typeface="宋体" pitchFamily="2" charset="-122"/>
                <a:cs typeface="Times New Roman" pitchFamily="18" charset="0"/>
              </a:rPr>
              <a:t>8MHz。</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最</a:t>
            </a:r>
            <a:r>
              <a:rPr lang="zh-CN" altLang="zh-CN" sz="2400" dirty="0">
                <a:solidFill>
                  <a:srgbClr val="002060"/>
                </a:solidFill>
                <a:latin typeface="Times New Roman" pitchFamily="18" charset="0"/>
                <a:ea typeface="宋体" pitchFamily="2" charset="-122"/>
                <a:cs typeface="Times New Roman" pitchFamily="18" charset="0"/>
              </a:rPr>
              <a:t>大稳态传输率为</a:t>
            </a:r>
            <a:r>
              <a:rPr lang="en-US" altLang="zh-CN" sz="2400" dirty="0" smtClean="0">
                <a:solidFill>
                  <a:srgbClr val="002060"/>
                </a:solidFill>
                <a:latin typeface="Times New Roman" pitchFamily="18" charset="0"/>
                <a:ea typeface="宋体" pitchFamily="2" charset="-122"/>
                <a:cs typeface="Times New Roman" pitchFamily="18" charset="0"/>
              </a:rPr>
              <a:t>16MB/S。</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具</a:t>
            </a:r>
            <a:r>
              <a:rPr lang="zh-CN" altLang="zh-CN" sz="2400" dirty="0">
                <a:solidFill>
                  <a:srgbClr val="002060"/>
                </a:solidFill>
                <a:latin typeface="Times New Roman" pitchFamily="18" charset="0"/>
                <a:ea typeface="宋体" pitchFamily="2" charset="-122"/>
                <a:cs typeface="Times New Roman" pitchFamily="18" charset="0"/>
              </a:rPr>
              <a:t>有中断功能，硬件中断可达</a:t>
            </a:r>
            <a:r>
              <a:rPr lang="en-US" altLang="zh-CN" sz="2400" dirty="0">
                <a:solidFill>
                  <a:srgbClr val="002060"/>
                </a:solidFill>
                <a:latin typeface="Times New Roman" pitchFamily="18" charset="0"/>
                <a:ea typeface="宋体" pitchFamily="2" charset="-122"/>
                <a:cs typeface="Times New Roman" pitchFamily="18" charset="0"/>
              </a:rPr>
              <a:t>11</a:t>
            </a:r>
            <a:r>
              <a:rPr lang="zh-CN" altLang="zh-CN" sz="2400" dirty="0" smtClean="0">
                <a:solidFill>
                  <a:srgbClr val="002060"/>
                </a:solidFill>
                <a:latin typeface="Times New Roman" pitchFamily="18" charset="0"/>
                <a:ea typeface="宋体" pitchFamily="2" charset="-122"/>
                <a:cs typeface="Times New Roman" pitchFamily="18" charset="0"/>
              </a:rPr>
              <a:t>级</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具</a:t>
            </a:r>
            <a:r>
              <a:rPr lang="zh-CN" altLang="zh-CN" sz="2400" dirty="0">
                <a:solidFill>
                  <a:srgbClr val="002060"/>
                </a:solidFill>
                <a:latin typeface="Times New Roman" pitchFamily="18" charset="0"/>
                <a:ea typeface="宋体" pitchFamily="2" charset="-122"/>
                <a:cs typeface="Times New Roman" pitchFamily="18" charset="0"/>
              </a:rPr>
              <a:t>有</a:t>
            </a:r>
            <a:r>
              <a:rPr lang="en-US" altLang="zh-CN" sz="2400" dirty="0">
                <a:solidFill>
                  <a:srgbClr val="002060"/>
                </a:solidFill>
                <a:latin typeface="Times New Roman" pitchFamily="18" charset="0"/>
                <a:ea typeface="宋体" pitchFamily="2" charset="-122"/>
                <a:cs typeface="Times New Roman" pitchFamily="18" charset="0"/>
              </a:rPr>
              <a:t>DMA</a:t>
            </a:r>
            <a:r>
              <a:rPr lang="zh-CN" altLang="zh-CN" sz="2400" dirty="0">
                <a:solidFill>
                  <a:srgbClr val="002060"/>
                </a:solidFill>
                <a:latin typeface="Times New Roman" pitchFamily="18" charset="0"/>
                <a:ea typeface="宋体" pitchFamily="2" charset="-122"/>
                <a:cs typeface="Times New Roman" pitchFamily="18" charset="0"/>
              </a:rPr>
              <a:t>通道功能，通道可达</a:t>
            </a:r>
            <a:r>
              <a:rPr lang="en-US" altLang="zh-CN" sz="2400" dirty="0">
                <a:solidFill>
                  <a:srgbClr val="002060"/>
                </a:solidFill>
                <a:latin typeface="Times New Roman" pitchFamily="18" charset="0"/>
                <a:ea typeface="宋体" pitchFamily="2" charset="-122"/>
                <a:cs typeface="Times New Roman" pitchFamily="18" charset="0"/>
              </a:rPr>
              <a:t>7</a:t>
            </a:r>
            <a:r>
              <a:rPr lang="zh-CN" altLang="zh-CN" sz="2400" dirty="0" smtClean="0">
                <a:solidFill>
                  <a:srgbClr val="002060"/>
                </a:solidFill>
                <a:latin typeface="Times New Roman" pitchFamily="18" charset="0"/>
                <a:ea typeface="宋体" pitchFamily="2" charset="-122"/>
                <a:cs typeface="Times New Roman" pitchFamily="18" charset="0"/>
              </a:rPr>
              <a:t>个</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a:p>
            <a:pPr marL="457200" indent="-457200" algn="just">
              <a:lnSpc>
                <a:spcPct val="150000"/>
              </a:lnSpc>
              <a:buFont typeface="+mj-lt"/>
              <a:buAutoNum type="arabicPeriod"/>
            </a:pPr>
            <a:r>
              <a:rPr lang="zh-CN" altLang="zh-CN" sz="2400" dirty="0" smtClean="0">
                <a:solidFill>
                  <a:srgbClr val="002060"/>
                </a:solidFill>
                <a:latin typeface="Times New Roman" pitchFamily="18" charset="0"/>
                <a:ea typeface="宋体" pitchFamily="2" charset="-122"/>
                <a:cs typeface="Times New Roman" pitchFamily="18" charset="0"/>
              </a:rPr>
              <a:t>开</a:t>
            </a:r>
            <a:r>
              <a:rPr lang="zh-CN" altLang="zh-CN" sz="2400" dirty="0">
                <a:solidFill>
                  <a:srgbClr val="002060"/>
                </a:solidFill>
                <a:latin typeface="Times New Roman" pitchFamily="18" charset="0"/>
                <a:ea typeface="宋体" pitchFamily="2" charset="-122"/>
                <a:cs typeface="Times New Roman" pitchFamily="18" charset="0"/>
              </a:rPr>
              <a:t>放式总线结构，允许多个</a:t>
            </a:r>
            <a:r>
              <a:rPr lang="en-US" altLang="zh-CN" sz="2400" dirty="0">
                <a:solidFill>
                  <a:srgbClr val="002060"/>
                </a:solidFill>
                <a:latin typeface="Times New Roman" pitchFamily="18" charset="0"/>
                <a:ea typeface="宋体" pitchFamily="2" charset="-122"/>
                <a:cs typeface="Times New Roman" pitchFamily="18" charset="0"/>
              </a:rPr>
              <a:t>CPU</a:t>
            </a:r>
            <a:r>
              <a:rPr lang="zh-CN" altLang="zh-CN" sz="2400" dirty="0">
                <a:solidFill>
                  <a:srgbClr val="002060"/>
                </a:solidFill>
                <a:latin typeface="Times New Roman" pitchFamily="18" charset="0"/>
                <a:ea typeface="宋体" pitchFamily="2" charset="-122"/>
                <a:cs typeface="Times New Roman" pitchFamily="18" charset="0"/>
              </a:rPr>
              <a:t>共享系统资</a:t>
            </a:r>
            <a:r>
              <a:rPr lang="zh-CN" altLang="zh-CN" sz="2400" dirty="0" smtClean="0">
                <a:solidFill>
                  <a:srgbClr val="002060"/>
                </a:solidFill>
                <a:latin typeface="Times New Roman" pitchFamily="18" charset="0"/>
                <a:ea typeface="宋体" pitchFamily="2" charset="-122"/>
                <a:cs typeface="Times New Roman" pitchFamily="18" charset="0"/>
              </a:rPr>
              <a:t>源</a:t>
            </a:r>
            <a:r>
              <a:rPr lang="zh-CN" altLang="en-US" sz="2400" dirty="0" smtClean="0">
                <a:solidFill>
                  <a:srgbClr val="002060"/>
                </a:solidFill>
                <a:latin typeface="Times New Roman" pitchFamily="18" charset="0"/>
                <a:ea typeface="宋体" pitchFamily="2" charset="-122"/>
                <a:cs typeface="Times New Roman" pitchFamily="18" charset="0"/>
              </a:rPr>
              <a:t>。</a:t>
            </a:r>
            <a:endParaRPr lang="zh-CN" altLang="zh-CN" sz="2400" dirty="0">
              <a:solidFill>
                <a:srgbClr val="002060"/>
              </a:solidFill>
              <a:latin typeface="Times New Roman" pitchFamily="18" charset="0"/>
              <a:ea typeface="宋体" pitchFamily="2" charset="-122"/>
              <a:cs typeface="Times New Roman" pitchFamily="18" charset="0"/>
            </a:endParaRPr>
          </a:p>
        </p:txBody>
      </p:sp>
    </p:spTree>
    <p:extLst>
      <p:ext uri="{BB962C8B-B14F-4D97-AF65-F5344CB8AC3E}">
        <p14:creationId xmlns:p14="http://schemas.microsoft.com/office/powerpoint/2010/main" val="407815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微机原理">
  <a:themeElements>
    <a:clrScheme name="奥斯汀">
      <a:dk1>
        <a:sysClr val="windowText" lastClr="000000"/>
      </a:dk1>
      <a:lt1>
        <a:sysClr val="window" lastClr="C7EDCC"/>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微机原理</Template>
  <TotalTime>18444</TotalTime>
  <Words>2132</Words>
  <Application>Microsoft Office PowerPoint</Application>
  <PresentationFormat>全屏显示(4:3)</PresentationFormat>
  <Paragraphs>441</Paragraphs>
  <Slides>33</Slides>
  <Notes>11</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微机原理</vt:lpstr>
      <vt:lpstr>微型计算机原理与接口技术（第二版）</vt:lpstr>
      <vt:lpstr>第10章  总线技术</vt:lpstr>
      <vt:lpstr>10.1  总线技术概述</vt:lpstr>
      <vt:lpstr>10.1.1  总线的基本概念</vt:lpstr>
      <vt:lpstr>10.1.2  总线的规范</vt:lpstr>
      <vt:lpstr>10.1.3  总线的主要参数</vt:lpstr>
      <vt:lpstr>10.1.4  总线的分类</vt:lpstr>
      <vt:lpstr>10.2  ISA总线</vt:lpstr>
      <vt:lpstr>10.2.1  ISA总线的主要性能和特点</vt:lpstr>
      <vt:lpstr>10.2.2  ISA总线信号定义</vt:lpstr>
      <vt:lpstr>10.2.2  ISA总线信号定义</vt:lpstr>
      <vt:lpstr>10.2.2  ISA总线信号定义</vt:lpstr>
      <vt:lpstr>10.3  PCI总线</vt:lpstr>
      <vt:lpstr>10.3.1  PCI总线的主要性能和特点</vt:lpstr>
      <vt:lpstr>10.3.2  PCI总线的系统结构</vt:lpstr>
      <vt:lpstr>10.3.3  PCI总线信号定义</vt:lpstr>
      <vt:lpstr>10.3.3  PCI总线信号定义</vt:lpstr>
      <vt:lpstr>10.4  USB总线</vt:lpstr>
      <vt:lpstr>10.4.1  USB总线的主要性能和特点</vt:lpstr>
      <vt:lpstr>10.4.2  USB系统的组成及原理</vt:lpstr>
      <vt:lpstr>10.4.2  USB系统的组成及原理</vt:lpstr>
      <vt:lpstr>10.4.2  USB系统的组成及原理</vt:lpstr>
      <vt:lpstr>10.4.2  USB系统的组成及原理</vt:lpstr>
      <vt:lpstr>10.4.2  USB系统的组成及原理</vt:lpstr>
      <vt:lpstr>10.5  PCI Express总线</vt:lpstr>
      <vt:lpstr>10.5.1  PCI Express 总线的主要性能和特点</vt:lpstr>
      <vt:lpstr>10.5.2  PCI Express 总线的层次结构</vt:lpstr>
      <vt:lpstr>10.5.3  PCI Express 总线信号定义</vt:lpstr>
      <vt:lpstr>10.5.3  PCI Express 总线信号定义</vt:lpstr>
      <vt:lpstr>习题与思考</vt:lpstr>
      <vt:lpstr>第10章  学习目标</vt:lpstr>
      <vt:lpstr>帮助</vt:lpstr>
      <vt:lpstr>再见</vt:lpstr>
    </vt:vector>
  </TitlesOfParts>
  <Company>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微型计算机原理与接口技术（第二版）</dc:title>
  <dc:creator>王向慧</dc:creator>
  <cp:lastModifiedBy>ww</cp:lastModifiedBy>
  <cp:revision>1460</cp:revision>
  <dcterms:created xsi:type="dcterms:W3CDTF">2015-12-01T07:23:04Z</dcterms:created>
  <dcterms:modified xsi:type="dcterms:W3CDTF">2016-02-24T02:17:44Z</dcterms:modified>
</cp:coreProperties>
</file>