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6" r:id="rId2"/>
    <p:sldMasterId id="2147483708" r:id="rId3"/>
    <p:sldMasterId id="2147483997" r:id="rId4"/>
  </p:sldMasterIdLst>
  <p:notesMasterIdLst>
    <p:notesMasterId r:id="rId21"/>
  </p:notesMasterIdLst>
  <p:sldIdLst>
    <p:sldId id="382" r:id="rId5"/>
    <p:sldId id="383" r:id="rId6"/>
    <p:sldId id="384" r:id="rId7"/>
    <p:sldId id="385" r:id="rId8"/>
    <p:sldId id="386" r:id="rId9"/>
    <p:sldId id="388" r:id="rId10"/>
    <p:sldId id="390" r:id="rId11"/>
    <p:sldId id="391" r:id="rId12"/>
    <p:sldId id="398" r:id="rId13"/>
    <p:sldId id="399" r:id="rId14"/>
    <p:sldId id="397" r:id="rId15"/>
    <p:sldId id="392" r:id="rId16"/>
    <p:sldId id="393" r:id="rId17"/>
    <p:sldId id="394" r:id="rId18"/>
    <p:sldId id="395" r:id="rId19"/>
    <p:sldId id="396" r:id="rId20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2806" autoAdjust="0"/>
  </p:normalViewPr>
  <p:slideViewPr>
    <p:cSldViewPr>
      <p:cViewPr varScale="1">
        <p:scale>
          <a:sx n="86" d="100"/>
          <a:sy n="86" d="100"/>
        </p:scale>
        <p:origin x="876" y="8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-1488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</p:sldLst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9.xml"/><Relationship Id="rId7" Type="http://schemas.openxmlformats.org/officeDocument/2006/relationships/slide" Target="slides/slide13.xml"/><Relationship Id="rId2" Type="http://schemas.openxmlformats.org/officeDocument/2006/relationships/slide" Target="slides/slide8.xml"/><Relationship Id="rId1" Type="http://schemas.openxmlformats.org/officeDocument/2006/relationships/slide" Target="slides/slide7.xml"/><Relationship Id="rId6" Type="http://schemas.openxmlformats.org/officeDocument/2006/relationships/slide" Target="slides/slide12.xml"/><Relationship Id="rId5" Type="http://schemas.openxmlformats.org/officeDocument/2006/relationships/slide" Target="slides/slide11.xml"/><Relationship Id="rId4" Type="http://schemas.openxmlformats.org/officeDocument/2006/relationships/slide" Target="slides/slide10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DFAECAB-4784-45C7-9CC5-FBCBA6C97996}" type="doc">
      <dgm:prSet loTypeId="urn:microsoft.com/office/officeart/2005/8/layout/vList2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zh-CN" altLang="en-US"/>
        </a:p>
      </dgm:t>
    </dgm:pt>
    <dgm:pt modelId="{17100F58-03A8-402D-8F5E-4627CDB13746}">
      <dgm:prSet/>
      <dgm:spPr/>
      <dgm:t>
        <a:bodyPr/>
        <a:lstStyle/>
        <a:p>
          <a:pPr algn="ctr" rtl="0"/>
          <a:r>
            <a:rPr lang="zh-CN" altLang="en-US" b="1" dirty="0" smtClean="0"/>
            <a:t>车用发动机</a:t>
          </a:r>
          <a:r>
            <a:rPr lang="zh-CN" b="1" dirty="0" smtClean="0"/>
            <a:t>冷却液 </a:t>
          </a:r>
          <a:endParaRPr lang="zh-CN" dirty="0"/>
        </a:p>
      </dgm:t>
    </dgm:pt>
    <dgm:pt modelId="{ADEDC6CD-BD83-4341-A4BB-588D4360CD91}" type="parTrans" cxnId="{A527D8B0-B6BB-4972-9FB4-862D15636BB5}">
      <dgm:prSet/>
      <dgm:spPr/>
      <dgm:t>
        <a:bodyPr/>
        <a:lstStyle/>
        <a:p>
          <a:endParaRPr lang="zh-CN" altLang="en-US"/>
        </a:p>
      </dgm:t>
    </dgm:pt>
    <dgm:pt modelId="{FC43450B-F04C-4B9D-A8C5-C3937907AAA2}" type="sibTrans" cxnId="{A527D8B0-B6BB-4972-9FB4-862D15636BB5}">
      <dgm:prSet/>
      <dgm:spPr/>
      <dgm:t>
        <a:bodyPr/>
        <a:lstStyle/>
        <a:p>
          <a:endParaRPr lang="zh-CN" altLang="en-US"/>
        </a:p>
      </dgm:t>
    </dgm:pt>
    <dgm:pt modelId="{32EEC23A-3D45-44F9-A037-6D458DE8B06A}" type="pres">
      <dgm:prSet presAssocID="{CDFAECAB-4784-45C7-9CC5-FBCBA6C9799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C63BF5F3-CA40-4F1E-90B3-EACC68CF22F1}" type="pres">
      <dgm:prSet presAssocID="{17100F58-03A8-402D-8F5E-4627CDB13746}" presName="parentText" presStyleLbl="node1" presStyleIdx="0" presStyleCnt="1" custLinFactY="100000" custLinFactNeighborX="4843" custLinFactNeighborY="120537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527D8B0-B6BB-4972-9FB4-862D15636BB5}" srcId="{CDFAECAB-4784-45C7-9CC5-FBCBA6C97996}" destId="{17100F58-03A8-402D-8F5E-4627CDB13746}" srcOrd="0" destOrd="0" parTransId="{ADEDC6CD-BD83-4341-A4BB-588D4360CD91}" sibTransId="{FC43450B-F04C-4B9D-A8C5-C3937907AAA2}"/>
    <dgm:cxn modelId="{98564FB9-A6BF-4B92-9BFB-371663873CBC}" type="presOf" srcId="{CDFAECAB-4784-45C7-9CC5-FBCBA6C97996}" destId="{32EEC23A-3D45-44F9-A037-6D458DE8B06A}" srcOrd="0" destOrd="0" presId="urn:microsoft.com/office/officeart/2005/8/layout/vList2"/>
    <dgm:cxn modelId="{1FD84E71-73A4-4921-8B98-2276D32D1B42}" type="presOf" srcId="{17100F58-03A8-402D-8F5E-4627CDB13746}" destId="{C63BF5F3-CA40-4F1E-90B3-EACC68CF22F1}" srcOrd="0" destOrd="0" presId="urn:microsoft.com/office/officeart/2005/8/layout/vList2"/>
    <dgm:cxn modelId="{C0E5EA80-CBFC-4C38-B03D-A9E95A07A3C5}" type="presParOf" srcId="{32EEC23A-3D45-44F9-A037-6D458DE8B06A}" destId="{C63BF5F3-CA40-4F1E-90B3-EACC68CF22F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63BF5F3-CA40-4F1E-90B3-EACC68CF22F1}">
      <dsp:nvSpPr>
        <dsp:cNvPr id="0" name=""/>
        <dsp:cNvSpPr/>
      </dsp:nvSpPr>
      <dsp:spPr>
        <a:xfrm>
          <a:off x="0" y="567187"/>
          <a:ext cx="5947214" cy="130806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8120" tIns="198120" rIns="198120" bIns="198120" numCol="1" spcCol="1270" anchor="ctr" anchorCtr="0">
          <a:noAutofit/>
        </a:bodyPr>
        <a:lstStyle/>
        <a:p>
          <a:pPr lvl="0" algn="ctr" defTabSz="2311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5200" b="1" kern="1200" dirty="0" smtClean="0"/>
            <a:t>车用发动机</a:t>
          </a:r>
          <a:r>
            <a:rPr lang="zh-CN" sz="5200" b="1" kern="1200" dirty="0" smtClean="0"/>
            <a:t>冷却液 </a:t>
          </a:r>
          <a:endParaRPr lang="zh-CN" sz="5200" kern="1200" dirty="0"/>
        </a:p>
      </dsp:txBody>
      <dsp:txXfrm>
        <a:off x="63854" y="631041"/>
        <a:ext cx="5819506" cy="118035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E073284F-B2E8-4E7A-9565-ABCEF5B6F806}" type="datetimeFigureOut">
              <a:rPr lang="zh-CN" altLang="en-US"/>
              <a:pPr>
                <a:defRPr/>
              </a:pPr>
              <a:t>2017/1/2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D385661E-43E7-4121-9BDB-D79F9F27A27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901061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看图，作用？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385661E-43E7-4121-9BDB-D79F9F27A276}" type="slidenum">
              <a:rPr lang="zh-CN" altLang="en-US" smtClean="0"/>
              <a:pPr>
                <a:defRPr/>
              </a:pPr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97568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385661E-43E7-4121-9BDB-D79F9F27A276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17728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33.3%-18</a:t>
            </a:r>
            <a:r>
              <a:rPr lang="zh-CN" altLang="en-US" dirty="0" smtClean="0"/>
              <a:t>℃；</a:t>
            </a:r>
            <a:r>
              <a:rPr lang="en-US" altLang="zh-CN" dirty="0" smtClean="0"/>
              <a:t>69%-68</a:t>
            </a:r>
            <a:r>
              <a:rPr lang="zh-CN" altLang="en-US" dirty="0" smtClean="0"/>
              <a:t>℃；</a:t>
            </a:r>
            <a:r>
              <a:rPr lang="en-US" altLang="zh-CN" dirty="0" smtClean="0"/>
              <a:t>50%</a:t>
            </a:r>
            <a:r>
              <a:rPr lang="zh-CN" altLang="en-US" dirty="0" smtClean="0"/>
              <a:t>（</a:t>
            </a:r>
            <a:r>
              <a:rPr lang="en-US" altLang="zh-CN" dirty="0" smtClean="0"/>
              <a:t>v/v</a:t>
            </a:r>
            <a:r>
              <a:rPr lang="zh-CN" altLang="en-US" dirty="0" smtClean="0"/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385661E-43E7-4121-9BDB-D79F9F27A276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9423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轻负荷、重负荷发动机冷却液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385661E-43E7-4121-9BDB-D79F9F27A276}" type="slidenum">
              <a:rPr lang="zh-CN" altLang="en-US" smtClean="0"/>
              <a:pPr>
                <a:defRPr/>
              </a:pPr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7962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冷却液密度、防冻剂浓度的关系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385661E-43E7-4121-9BDB-D79F9F27A276}" type="slidenum">
              <a:rPr lang="zh-CN" altLang="en-US" smtClean="0"/>
              <a:pPr>
                <a:defRPr/>
              </a:pPr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10190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533400" y="26988"/>
            <a:ext cx="7891463" cy="5116512"/>
            <a:chOff x="349" y="23"/>
            <a:chExt cx="4971" cy="4297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" name="Freeform 4"/>
            <p:cNvSpPr>
              <a:spLocks noEditPoints="1"/>
            </p:cNvSpPr>
            <p:nvPr/>
          </p:nvSpPr>
          <p:spPr bwMode="auto">
            <a:xfrm>
              <a:off x="384" y="226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384" y="630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8" name="Freeform 6"/>
            <p:cNvSpPr>
              <a:spLocks noEditPoints="1"/>
            </p:cNvSpPr>
            <p:nvPr/>
          </p:nvSpPr>
          <p:spPr bwMode="auto">
            <a:xfrm>
              <a:off x="384" y="1034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9" name="Freeform 7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" name="Freeform 9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" name="Freeform 10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4" name="Freeform 12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5" name="Freeform 13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7" name="Rectangle 15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829" y="226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9" name="Freeform 17"/>
            <p:cNvSpPr>
              <a:spLocks noEditPoints="1"/>
            </p:cNvSpPr>
            <p:nvPr/>
          </p:nvSpPr>
          <p:spPr bwMode="auto">
            <a:xfrm>
              <a:off x="829" y="630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auto">
            <a:xfrm>
              <a:off x="829" y="1034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21" name="Freeform 19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22" name="Freeform 20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23" name="Freeform 21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24" name="Freeform 22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25" name="Freeform 23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26" name="Freeform 24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27" name="Freeform 25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28" name="Rectangle 26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9" name="Rectangle 27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0" name="Freeform 28"/>
            <p:cNvSpPr>
              <a:spLocks noEditPoints="1"/>
            </p:cNvSpPr>
            <p:nvPr/>
          </p:nvSpPr>
          <p:spPr bwMode="auto">
            <a:xfrm>
              <a:off x="1279" y="226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31" name="Freeform 29"/>
            <p:cNvSpPr>
              <a:spLocks noEditPoints="1"/>
            </p:cNvSpPr>
            <p:nvPr/>
          </p:nvSpPr>
          <p:spPr bwMode="auto">
            <a:xfrm>
              <a:off x="1279" y="630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32" name="Freeform 30"/>
            <p:cNvSpPr>
              <a:spLocks noEditPoints="1"/>
            </p:cNvSpPr>
            <p:nvPr/>
          </p:nvSpPr>
          <p:spPr bwMode="auto">
            <a:xfrm>
              <a:off x="1279" y="1034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34" name="Freeform 32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35" name="Freeform 33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36" name="Freeform 34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37" name="Freeform 35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38" name="Freeform 36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39" name="Freeform 37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40" name="Rectangle 38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1" name="Rectangle 39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2" name="Freeform 40"/>
            <p:cNvSpPr>
              <a:spLocks noEditPoints="1"/>
            </p:cNvSpPr>
            <p:nvPr/>
          </p:nvSpPr>
          <p:spPr bwMode="auto">
            <a:xfrm>
              <a:off x="1724" y="226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43" name="Freeform 41"/>
            <p:cNvSpPr>
              <a:spLocks noEditPoints="1"/>
            </p:cNvSpPr>
            <p:nvPr/>
          </p:nvSpPr>
          <p:spPr bwMode="auto">
            <a:xfrm>
              <a:off x="1724" y="630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44" name="Freeform 42"/>
            <p:cNvSpPr>
              <a:spLocks noEditPoints="1"/>
            </p:cNvSpPr>
            <p:nvPr/>
          </p:nvSpPr>
          <p:spPr bwMode="auto">
            <a:xfrm>
              <a:off x="1724" y="1034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45" name="Freeform 43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46" name="Freeform 44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47" name="Freeform 45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48" name="Freeform 46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49" name="Freeform 47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50" name="Freeform 48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51" name="Freeform 49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52" name="Rectangle 50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3" name="Rectangle 51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4" name="Freeform 52"/>
            <p:cNvSpPr>
              <a:spLocks noEditPoints="1"/>
            </p:cNvSpPr>
            <p:nvPr/>
          </p:nvSpPr>
          <p:spPr bwMode="auto">
            <a:xfrm>
              <a:off x="2169" y="226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55" name="Freeform 53"/>
            <p:cNvSpPr>
              <a:spLocks noEditPoints="1"/>
            </p:cNvSpPr>
            <p:nvPr/>
          </p:nvSpPr>
          <p:spPr bwMode="auto">
            <a:xfrm>
              <a:off x="2169" y="630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56" name="Freeform 54"/>
            <p:cNvSpPr>
              <a:spLocks noEditPoints="1"/>
            </p:cNvSpPr>
            <p:nvPr/>
          </p:nvSpPr>
          <p:spPr bwMode="auto">
            <a:xfrm>
              <a:off x="2169" y="1034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57" name="Freeform 55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58" name="Freeform 56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59" name="Freeform 57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60" name="Freeform 58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61" name="Freeform 59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62" name="Freeform 60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63" name="Freeform 61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64" name="Rectangle 62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5" name="Rectangle 63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6" name="Freeform 64"/>
            <p:cNvSpPr>
              <a:spLocks noEditPoints="1"/>
            </p:cNvSpPr>
            <p:nvPr/>
          </p:nvSpPr>
          <p:spPr bwMode="auto">
            <a:xfrm>
              <a:off x="2620" y="226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67" name="Freeform 65"/>
            <p:cNvSpPr>
              <a:spLocks noEditPoints="1"/>
            </p:cNvSpPr>
            <p:nvPr/>
          </p:nvSpPr>
          <p:spPr bwMode="auto">
            <a:xfrm>
              <a:off x="2620" y="630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68" name="Freeform 66"/>
            <p:cNvSpPr>
              <a:spLocks noEditPoints="1"/>
            </p:cNvSpPr>
            <p:nvPr/>
          </p:nvSpPr>
          <p:spPr bwMode="auto">
            <a:xfrm>
              <a:off x="2620" y="1034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69" name="Freeform 67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70" name="Freeform 68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71" name="Freeform 69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72" name="Freeform 70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73" name="Freeform 71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74" name="Freeform 72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75" name="Freeform 73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76" name="Rectangle 74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7" name="Rectangle 75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8" name="Freeform 76"/>
            <p:cNvSpPr>
              <a:spLocks noEditPoints="1"/>
            </p:cNvSpPr>
            <p:nvPr/>
          </p:nvSpPr>
          <p:spPr bwMode="auto">
            <a:xfrm>
              <a:off x="3065" y="226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79" name="Freeform 77"/>
            <p:cNvSpPr>
              <a:spLocks noEditPoints="1"/>
            </p:cNvSpPr>
            <p:nvPr/>
          </p:nvSpPr>
          <p:spPr bwMode="auto">
            <a:xfrm>
              <a:off x="3065" y="630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80" name="Freeform 78"/>
            <p:cNvSpPr>
              <a:spLocks noEditPoints="1"/>
            </p:cNvSpPr>
            <p:nvPr/>
          </p:nvSpPr>
          <p:spPr bwMode="auto">
            <a:xfrm>
              <a:off x="3065" y="1034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81" name="Freeform 79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82" name="Freeform 80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83" name="Freeform 81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84" name="Freeform 82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85" name="Freeform 83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86" name="Freeform 84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87" name="Freeform 85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88" name="Rectangle 86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9" name="Rectangle 87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0" name="Freeform 88"/>
            <p:cNvSpPr>
              <a:spLocks noEditPoints="1"/>
            </p:cNvSpPr>
            <p:nvPr/>
          </p:nvSpPr>
          <p:spPr bwMode="auto">
            <a:xfrm>
              <a:off x="3510" y="226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91" name="Freeform 89"/>
            <p:cNvSpPr>
              <a:spLocks noEditPoints="1"/>
            </p:cNvSpPr>
            <p:nvPr/>
          </p:nvSpPr>
          <p:spPr bwMode="auto">
            <a:xfrm>
              <a:off x="3510" y="630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92" name="Freeform 90"/>
            <p:cNvSpPr>
              <a:spLocks noEditPoints="1"/>
            </p:cNvSpPr>
            <p:nvPr/>
          </p:nvSpPr>
          <p:spPr bwMode="auto">
            <a:xfrm>
              <a:off x="3510" y="1034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93" name="Freeform 91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94" name="Freeform 92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95" name="Freeform 93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96" name="Freeform 94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97" name="Freeform 95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98" name="Freeform 96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99" name="Freeform 97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0" name="Rectangle 98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1" name="Rectangle 99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2" name="Freeform 100"/>
            <p:cNvSpPr>
              <a:spLocks noEditPoints="1"/>
            </p:cNvSpPr>
            <p:nvPr/>
          </p:nvSpPr>
          <p:spPr bwMode="auto">
            <a:xfrm>
              <a:off x="3960" y="226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3" name="Freeform 101"/>
            <p:cNvSpPr>
              <a:spLocks noEditPoints="1"/>
            </p:cNvSpPr>
            <p:nvPr/>
          </p:nvSpPr>
          <p:spPr bwMode="auto">
            <a:xfrm>
              <a:off x="3960" y="630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4" name="Freeform 102"/>
            <p:cNvSpPr>
              <a:spLocks noEditPoints="1"/>
            </p:cNvSpPr>
            <p:nvPr/>
          </p:nvSpPr>
          <p:spPr bwMode="auto">
            <a:xfrm>
              <a:off x="3960" y="1034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5" name="Freeform 103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6" name="Freeform 104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7" name="Freeform 105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8" name="Freeform 106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9" name="Freeform 107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0" name="Freeform 108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1" name="Freeform 109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2" name="Rectangle 110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" name="Rectangle 111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" name="Freeform 112"/>
            <p:cNvSpPr>
              <a:spLocks noEditPoints="1"/>
            </p:cNvSpPr>
            <p:nvPr/>
          </p:nvSpPr>
          <p:spPr bwMode="auto">
            <a:xfrm>
              <a:off x="4405" y="226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5" name="Freeform 113"/>
            <p:cNvSpPr>
              <a:spLocks noEditPoints="1"/>
            </p:cNvSpPr>
            <p:nvPr/>
          </p:nvSpPr>
          <p:spPr bwMode="auto">
            <a:xfrm>
              <a:off x="4405" y="630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6" name="Freeform 114"/>
            <p:cNvSpPr>
              <a:spLocks noEditPoints="1"/>
            </p:cNvSpPr>
            <p:nvPr/>
          </p:nvSpPr>
          <p:spPr bwMode="auto">
            <a:xfrm>
              <a:off x="4405" y="1034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7" name="Freeform 115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8" name="Freeform 116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9" name="Freeform 117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0" name="Freeform 118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1" name="Freeform 119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2" name="Freeform 120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3" name="Freeform 121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4" name="Rectangle 122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5" name="Rectangle 123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6" name="Freeform 124"/>
            <p:cNvSpPr>
              <a:spLocks noEditPoints="1"/>
            </p:cNvSpPr>
            <p:nvPr/>
          </p:nvSpPr>
          <p:spPr bwMode="auto">
            <a:xfrm>
              <a:off x="4850" y="226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7" name="Freeform 125"/>
            <p:cNvSpPr>
              <a:spLocks noEditPoints="1"/>
            </p:cNvSpPr>
            <p:nvPr/>
          </p:nvSpPr>
          <p:spPr bwMode="auto">
            <a:xfrm>
              <a:off x="4850" y="630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8" name="Freeform 126"/>
            <p:cNvSpPr>
              <a:spLocks noEditPoints="1"/>
            </p:cNvSpPr>
            <p:nvPr/>
          </p:nvSpPr>
          <p:spPr bwMode="auto">
            <a:xfrm>
              <a:off x="4850" y="1034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9" name="Freeform 127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30" name="Freeform 128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31" name="Freeform 129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32" name="Freeform 130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33" name="Freeform 131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34" name="Freeform 132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35" name="Freeform 133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36" name="Rectangle 134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7" name="Rectangle 135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8" name="Freeform 136"/>
            <p:cNvSpPr>
              <a:spLocks noEditPoints="1"/>
            </p:cNvSpPr>
            <p:nvPr/>
          </p:nvSpPr>
          <p:spPr bwMode="auto">
            <a:xfrm>
              <a:off x="5300" y="226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39" name="Freeform 137"/>
            <p:cNvSpPr>
              <a:spLocks noEditPoints="1"/>
            </p:cNvSpPr>
            <p:nvPr/>
          </p:nvSpPr>
          <p:spPr bwMode="auto">
            <a:xfrm>
              <a:off x="5300" y="630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40" name="Freeform 138"/>
            <p:cNvSpPr>
              <a:spLocks noEditPoints="1"/>
            </p:cNvSpPr>
            <p:nvPr/>
          </p:nvSpPr>
          <p:spPr bwMode="auto">
            <a:xfrm>
              <a:off x="5300" y="1034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41" name="Freeform 139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42" name="Freeform 140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43" name="Freeform 141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44" name="Freeform 142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45" name="Freeform 143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46" name="Freeform 144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47" name="Freeform 145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48" name="Rectangle 146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9" name="Freeform 147"/>
            <p:cNvSpPr>
              <a:spLocks/>
            </p:cNvSpPr>
            <p:nvPr/>
          </p:nvSpPr>
          <p:spPr bwMode="auto">
            <a:xfrm>
              <a:off x="349" y="3304"/>
              <a:ext cx="20" cy="9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64660" name="Rectangle 148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543050"/>
            <a:ext cx="77724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64664" name="Rectangle 152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2628900"/>
            <a:ext cx="6400800" cy="131445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50" name="Rectangle 149"/>
          <p:cNvSpPr>
            <a:spLocks noGrp="1" noChangeArrowheads="1"/>
          </p:cNvSpPr>
          <p:nvPr>
            <p:ph type="dt" sz="half" idx="10"/>
          </p:nvPr>
        </p:nvSpPr>
        <p:spPr>
          <a:xfrm>
            <a:off x="301625" y="4686300"/>
            <a:ext cx="2289175" cy="357188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51" name="Rectangle 150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6300"/>
            <a:ext cx="2895600" cy="357188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52" name="Rectangle 15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4686300"/>
            <a:ext cx="2289175" cy="357188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5D8D973-B262-456C-8DBB-F3C2C04D4EC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60619194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7177051-D964-48C2-B42C-65533F81C5B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2273042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4" y="171451"/>
            <a:ext cx="2135187" cy="440293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1" y="171451"/>
            <a:ext cx="6253163" cy="440293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41C7CD5-35CC-481E-BBD7-C3FF1FC7B02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18196101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533400" y="26988"/>
            <a:ext cx="7891463" cy="5116512"/>
            <a:chOff x="349" y="23"/>
            <a:chExt cx="4971" cy="4297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" name="Freeform 4"/>
            <p:cNvSpPr>
              <a:spLocks noEditPoints="1"/>
            </p:cNvSpPr>
            <p:nvPr/>
          </p:nvSpPr>
          <p:spPr bwMode="auto">
            <a:xfrm>
              <a:off x="384" y="226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384" y="630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8" name="Freeform 6"/>
            <p:cNvSpPr>
              <a:spLocks noEditPoints="1"/>
            </p:cNvSpPr>
            <p:nvPr/>
          </p:nvSpPr>
          <p:spPr bwMode="auto">
            <a:xfrm>
              <a:off x="384" y="1034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9" name="Freeform 7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" name="Freeform 9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" name="Freeform 10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4" name="Freeform 12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5" name="Freeform 13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7" name="Rectangle 15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829" y="226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9" name="Freeform 17"/>
            <p:cNvSpPr>
              <a:spLocks noEditPoints="1"/>
            </p:cNvSpPr>
            <p:nvPr/>
          </p:nvSpPr>
          <p:spPr bwMode="auto">
            <a:xfrm>
              <a:off x="829" y="630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auto">
            <a:xfrm>
              <a:off x="829" y="1034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21" name="Freeform 19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22" name="Freeform 20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23" name="Freeform 21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24" name="Freeform 22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25" name="Freeform 23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26" name="Freeform 24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27" name="Freeform 25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28" name="Rectangle 26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9" name="Rectangle 27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0" name="Freeform 28"/>
            <p:cNvSpPr>
              <a:spLocks noEditPoints="1"/>
            </p:cNvSpPr>
            <p:nvPr/>
          </p:nvSpPr>
          <p:spPr bwMode="auto">
            <a:xfrm>
              <a:off x="1279" y="226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31" name="Freeform 29"/>
            <p:cNvSpPr>
              <a:spLocks noEditPoints="1"/>
            </p:cNvSpPr>
            <p:nvPr/>
          </p:nvSpPr>
          <p:spPr bwMode="auto">
            <a:xfrm>
              <a:off x="1279" y="630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32" name="Freeform 30"/>
            <p:cNvSpPr>
              <a:spLocks noEditPoints="1"/>
            </p:cNvSpPr>
            <p:nvPr/>
          </p:nvSpPr>
          <p:spPr bwMode="auto">
            <a:xfrm>
              <a:off x="1279" y="1034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34" name="Freeform 32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35" name="Freeform 33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36" name="Freeform 34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37" name="Freeform 35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38" name="Freeform 36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39" name="Freeform 37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40" name="Rectangle 38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1" name="Rectangle 39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2" name="Freeform 40"/>
            <p:cNvSpPr>
              <a:spLocks noEditPoints="1"/>
            </p:cNvSpPr>
            <p:nvPr/>
          </p:nvSpPr>
          <p:spPr bwMode="auto">
            <a:xfrm>
              <a:off x="1724" y="226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43" name="Freeform 41"/>
            <p:cNvSpPr>
              <a:spLocks noEditPoints="1"/>
            </p:cNvSpPr>
            <p:nvPr/>
          </p:nvSpPr>
          <p:spPr bwMode="auto">
            <a:xfrm>
              <a:off x="1724" y="630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44" name="Freeform 42"/>
            <p:cNvSpPr>
              <a:spLocks noEditPoints="1"/>
            </p:cNvSpPr>
            <p:nvPr/>
          </p:nvSpPr>
          <p:spPr bwMode="auto">
            <a:xfrm>
              <a:off x="1724" y="1034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45" name="Freeform 43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46" name="Freeform 44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47" name="Freeform 45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48" name="Freeform 46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49" name="Freeform 47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50" name="Freeform 48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51" name="Freeform 49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52" name="Rectangle 50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3" name="Rectangle 51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4" name="Freeform 52"/>
            <p:cNvSpPr>
              <a:spLocks noEditPoints="1"/>
            </p:cNvSpPr>
            <p:nvPr/>
          </p:nvSpPr>
          <p:spPr bwMode="auto">
            <a:xfrm>
              <a:off x="2169" y="226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55" name="Freeform 53"/>
            <p:cNvSpPr>
              <a:spLocks noEditPoints="1"/>
            </p:cNvSpPr>
            <p:nvPr/>
          </p:nvSpPr>
          <p:spPr bwMode="auto">
            <a:xfrm>
              <a:off x="2169" y="630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56" name="Freeform 54"/>
            <p:cNvSpPr>
              <a:spLocks noEditPoints="1"/>
            </p:cNvSpPr>
            <p:nvPr/>
          </p:nvSpPr>
          <p:spPr bwMode="auto">
            <a:xfrm>
              <a:off x="2169" y="1034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57" name="Freeform 55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58" name="Freeform 56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59" name="Freeform 57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60" name="Freeform 58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61" name="Freeform 59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62" name="Freeform 60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63" name="Freeform 61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64" name="Rectangle 62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5" name="Rectangle 63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6" name="Freeform 64"/>
            <p:cNvSpPr>
              <a:spLocks noEditPoints="1"/>
            </p:cNvSpPr>
            <p:nvPr/>
          </p:nvSpPr>
          <p:spPr bwMode="auto">
            <a:xfrm>
              <a:off x="2620" y="226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67" name="Freeform 65"/>
            <p:cNvSpPr>
              <a:spLocks noEditPoints="1"/>
            </p:cNvSpPr>
            <p:nvPr/>
          </p:nvSpPr>
          <p:spPr bwMode="auto">
            <a:xfrm>
              <a:off x="2620" y="630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68" name="Freeform 66"/>
            <p:cNvSpPr>
              <a:spLocks noEditPoints="1"/>
            </p:cNvSpPr>
            <p:nvPr/>
          </p:nvSpPr>
          <p:spPr bwMode="auto">
            <a:xfrm>
              <a:off x="2620" y="1034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69" name="Freeform 67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70" name="Freeform 68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71" name="Freeform 69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72" name="Freeform 70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73" name="Freeform 71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74" name="Freeform 72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75" name="Freeform 73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76" name="Rectangle 74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7" name="Rectangle 75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8" name="Freeform 76"/>
            <p:cNvSpPr>
              <a:spLocks noEditPoints="1"/>
            </p:cNvSpPr>
            <p:nvPr/>
          </p:nvSpPr>
          <p:spPr bwMode="auto">
            <a:xfrm>
              <a:off x="3065" y="226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79" name="Freeform 77"/>
            <p:cNvSpPr>
              <a:spLocks noEditPoints="1"/>
            </p:cNvSpPr>
            <p:nvPr/>
          </p:nvSpPr>
          <p:spPr bwMode="auto">
            <a:xfrm>
              <a:off x="3065" y="630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80" name="Freeform 78"/>
            <p:cNvSpPr>
              <a:spLocks noEditPoints="1"/>
            </p:cNvSpPr>
            <p:nvPr/>
          </p:nvSpPr>
          <p:spPr bwMode="auto">
            <a:xfrm>
              <a:off x="3065" y="1034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81" name="Freeform 79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82" name="Freeform 80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83" name="Freeform 81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84" name="Freeform 82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85" name="Freeform 83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86" name="Freeform 84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87" name="Freeform 85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88" name="Rectangle 86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9" name="Rectangle 87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0" name="Freeform 88"/>
            <p:cNvSpPr>
              <a:spLocks noEditPoints="1"/>
            </p:cNvSpPr>
            <p:nvPr/>
          </p:nvSpPr>
          <p:spPr bwMode="auto">
            <a:xfrm>
              <a:off x="3510" y="226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91" name="Freeform 89"/>
            <p:cNvSpPr>
              <a:spLocks noEditPoints="1"/>
            </p:cNvSpPr>
            <p:nvPr/>
          </p:nvSpPr>
          <p:spPr bwMode="auto">
            <a:xfrm>
              <a:off x="3510" y="630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92" name="Freeform 90"/>
            <p:cNvSpPr>
              <a:spLocks noEditPoints="1"/>
            </p:cNvSpPr>
            <p:nvPr/>
          </p:nvSpPr>
          <p:spPr bwMode="auto">
            <a:xfrm>
              <a:off x="3510" y="1034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93" name="Freeform 91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94" name="Freeform 92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95" name="Freeform 93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96" name="Freeform 94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97" name="Freeform 95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98" name="Freeform 96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99" name="Freeform 97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0" name="Rectangle 98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1" name="Rectangle 99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2" name="Freeform 100"/>
            <p:cNvSpPr>
              <a:spLocks noEditPoints="1"/>
            </p:cNvSpPr>
            <p:nvPr/>
          </p:nvSpPr>
          <p:spPr bwMode="auto">
            <a:xfrm>
              <a:off x="3960" y="226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3" name="Freeform 101"/>
            <p:cNvSpPr>
              <a:spLocks noEditPoints="1"/>
            </p:cNvSpPr>
            <p:nvPr/>
          </p:nvSpPr>
          <p:spPr bwMode="auto">
            <a:xfrm>
              <a:off x="3960" y="630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4" name="Freeform 102"/>
            <p:cNvSpPr>
              <a:spLocks noEditPoints="1"/>
            </p:cNvSpPr>
            <p:nvPr/>
          </p:nvSpPr>
          <p:spPr bwMode="auto">
            <a:xfrm>
              <a:off x="3960" y="1034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5" name="Freeform 103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6" name="Freeform 104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7" name="Freeform 105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8" name="Freeform 106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9" name="Freeform 107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0" name="Freeform 108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1" name="Freeform 109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2" name="Rectangle 110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" name="Rectangle 111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" name="Freeform 112"/>
            <p:cNvSpPr>
              <a:spLocks noEditPoints="1"/>
            </p:cNvSpPr>
            <p:nvPr/>
          </p:nvSpPr>
          <p:spPr bwMode="auto">
            <a:xfrm>
              <a:off x="4405" y="226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5" name="Freeform 113"/>
            <p:cNvSpPr>
              <a:spLocks noEditPoints="1"/>
            </p:cNvSpPr>
            <p:nvPr/>
          </p:nvSpPr>
          <p:spPr bwMode="auto">
            <a:xfrm>
              <a:off x="4405" y="630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6" name="Freeform 114"/>
            <p:cNvSpPr>
              <a:spLocks noEditPoints="1"/>
            </p:cNvSpPr>
            <p:nvPr/>
          </p:nvSpPr>
          <p:spPr bwMode="auto">
            <a:xfrm>
              <a:off x="4405" y="1034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7" name="Freeform 115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8" name="Freeform 116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9" name="Freeform 117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0" name="Freeform 118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1" name="Freeform 119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2" name="Freeform 120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3" name="Freeform 121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4" name="Rectangle 122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5" name="Rectangle 123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6" name="Freeform 124"/>
            <p:cNvSpPr>
              <a:spLocks noEditPoints="1"/>
            </p:cNvSpPr>
            <p:nvPr/>
          </p:nvSpPr>
          <p:spPr bwMode="auto">
            <a:xfrm>
              <a:off x="4850" y="226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7" name="Freeform 125"/>
            <p:cNvSpPr>
              <a:spLocks noEditPoints="1"/>
            </p:cNvSpPr>
            <p:nvPr/>
          </p:nvSpPr>
          <p:spPr bwMode="auto">
            <a:xfrm>
              <a:off x="4850" y="630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8" name="Freeform 126"/>
            <p:cNvSpPr>
              <a:spLocks noEditPoints="1"/>
            </p:cNvSpPr>
            <p:nvPr/>
          </p:nvSpPr>
          <p:spPr bwMode="auto">
            <a:xfrm>
              <a:off x="4850" y="1034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9" name="Freeform 127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30" name="Freeform 128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31" name="Freeform 129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32" name="Freeform 130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33" name="Freeform 131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34" name="Freeform 132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35" name="Freeform 133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36" name="Rectangle 134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7" name="Rectangle 135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8" name="Freeform 136"/>
            <p:cNvSpPr>
              <a:spLocks noEditPoints="1"/>
            </p:cNvSpPr>
            <p:nvPr/>
          </p:nvSpPr>
          <p:spPr bwMode="auto">
            <a:xfrm>
              <a:off x="5300" y="226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39" name="Freeform 137"/>
            <p:cNvSpPr>
              <a:spLocks noEditPoints="1"/>
            </p:cNvSpPr>
            <p:nvPr/>
          </p:nvSpPr>
          <p:spPr bwMode="auto">
            <a:xfrm>
              <a:off x="5300" y="630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40" name="Freeform 138"/>
            <p:cNvSpPr>
              <a:spLocks noEditPoints="1"/>
            </p:cNvSpPr>
            <p:nvPr/>
          </p:nvSpPr>
          <p:spPr bwMode="auto">
            <a:xfrm>
              <a:off x="5300" y="1034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41" name="Freeform 139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42" name="Freeform 140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43" name="Freeform 141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44" name="Freeform 142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45" name="Freeform 143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46" name="Freeform 144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47" name="Freeform 145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48" name="Rectangle 146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9" name="Freeform 147"/>
            <p:cNvSpPr>
              <a:spLocks/>
            </p:cNvSpPr>
            <p:nvPr/>
          </p:nvSpPr>
          <p:spPr bwMode="auto">
            <a:xfrm>
              <a:off x="349" y="3304"/>
              <a:ext cx="20" cy="9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64660" name="Rectangle 148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543050"/>
            <a:ext cx="77724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64664" name="Rectangle 152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2628900"/>
            <a:ext cx="6400800" cy="131445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50" name="Rectangle 149"/>
          <p:cNvSpPr>
            <a:spLocks noGrp="1" noChangeArrowheads="1"/>
          </p:cNvSpPr>
          <p:nvPr>
            <p:ph type="dt" sz="half" idx="10"/>
          </p:nvPr>
        </p:nvSpPr>
        <p:spPr>
          <a:xfrm>
            <a:off x="301625" y="4686300"/>
            <a:ext cx="2289175" cy="357188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51" name="Rectangle 150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6300"/>
            <a:ext cx="2895600" cy="357188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52" name="Rectangle 15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4686300"/>
            <a:ext cx="2289175" cy="357188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2AA5165-739C-4C1A-97DC-36545E222A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20470444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9FB7303-6F5A-45C3-AF35-92AF3594CB9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72979261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D99B83D-CAE6-4FA5-A71E-DD0983042B3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80664997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4000500" cy="3374231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2500" y="1200151"/>
            <a:ext cx="4000500" cy="3374231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D4B0A91-EBB8-4960-85CD-B59DD5CE1EE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29176973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84255E3-AC6E-4328-83EA-990851E1F88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66418902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49BACFC-30A6-4CB6-AB36-A1CA7EAE49E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03533042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BF6E6C2-A0C5-4725-954B-2CE6BC047B0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24696479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1E8C023-7FC3-4847-B5DF-57B3D2F7338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91142305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6700025-BAFC-401D-B4A7-6E72B016058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40630725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5C87C03-366A-4AED-9FA8-A062166C3A1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8212961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0D49F6A-9CB6-45DA-85E8-B9AC65F854C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23281266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4" y="171451"/>
            <a:ext cx="2135187" cy="440293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1" y="171451"/>
            <a:ext cx="6253163" cy="440293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35E30EE-A929-49E9-8789-A284EE90EBB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28068081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533400" y="26988"/>
            <a:ext cx="7891463" cy="5116512"/>
            <a:chOff x="349" y="23"/>
            <a:chExt cx="4971" cy="4297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" name="Freeform 4"/>
            <p:cNvSpPr>
              <a:spLocks noEditPoints="1"/>
            </p:cNvSpPr>
            <p:nvPr/>
          </p:nvSpPr>
          <p:spPr bwMode="auto">
            <a:xfrm>
              <a:off x="384" y="226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384" y="630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8" name="Freeform 6"/>
            <p:cNvSpPr>
              <a:spLocks noEditPoints="1"/>
            </p:cNvSpPr>
            <p:nvPr/>
          </p:nvSpPr>
          <p:spPr bwMode="auto">
            <a:xfrm>
              <a:off x="384" y="1034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9" name="Freeform 7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" name="Freeform 9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" name="Freeform 10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4" name="Freeform 12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5" name="Freeform 13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7" name="Rectangle 15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829" y="226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9" name="Freeform 17"/>
            <p:cNvSpPr>
              <a:spLocks noEditPoints="1"/>
            </p:cNvSpPr>
            <p:nvPr/>
          </p:nvSpPr>
          <p:spPr bwMode="auto">
            <a:xfrm>
              <a:off x="829" y="630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auto">
            <a:xfrm>
              <a:off x="829" y="1034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21" name="Freeform 19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22" name="Freeform 20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23" name="Freeform 21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24" name="Freeform 22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25" name="Freeform 23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26" name="Freeform 24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27" name="Freeform 25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28" name="Rectangle 26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9" name="Rectangle 27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0" name="Freeform 28"/>
            <p:cNvSpPr>
              <a:spLocks noEditPoints="1"/>
            </p:cNvSpPr>
            <p:nvPr/>
          </p:nvSpPr>
          <p:spPr bwMode="auto">
            <a:xfrm>
              <a:off x="1279" y="226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31" name="Freeform 29"/>
            <p:cNvSpPr>
              <a:spLocks noEditPoints="1"/>
            </p:cNvSpPr>
            <p:nvPr/>
          </p:nvSpPr>
          <p:spPr bwMode="auto">
            <a:xfrm>
              <a:off x="1279" y="630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32" name="Freeform 30"/>
            <p:cNvSpPr>
              <a:spLocks noEditPoints="1"/>
            </p:cNvSpPr>
            <p:nvPr/>
          </p:nvSpPr>
          <p:spPr bwMode="auto">
            <a:xfrm>
              <a:off x="1279" y="1034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34" name="Freeform 32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35" name="Freeform 33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36" name="Freeform 34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37" name="Freeform 35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38" name="Freeform 36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39" name="Freeform 37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40" name="Rectangle 38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1" name="Rectangle 39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2" name="Freeform 40"/>
            <p:cNvSpPr>
              <a:spLocks noEditPoints="1"/>
            </p:cNvSpPr>
            <p:nvPr/>
          </p:nvSpPr>
          <p:spPr bwMode="auto">
            <a:xfrm>
              <a:off x="1724" y="226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43" name="Freeform 41"/>
            <p:cNvSpPr>
              <a:spLocks noEditPoints="1"/>
            </p:cNvSpPr>
            <p:nvPr/>
          </p:nvSpPr>
          <p:spPr bwMode="auto">
            <a:xfrm>
              <a:off x="1724" y="630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44" name="Freeform 42"/>
            <p:cNvSpPr>
              <a:spLocks noEditPoints="1"/>
            </p:cNvSpPr>
            <p:nvPr/>
          </p:nvSpPr>
          <p:spPr bwMode="auto">
            <a:xfrm>
              <a:off x="1724" y="1034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45" name="Freeform 43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46" name="Freeform 44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47" name="Freeform 45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48" name="Freeform 46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49" name="Freeform 47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50" name="Freeform 48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51" name="Freeform 49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52" name="Rectangle 50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3" name="Rectangle 51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4" name="Freeform 52"/>
            <p:cNvSpPr>
              <a:spLocks noEditPoints="1"/>
            </p:cNvSpPr>
            <p:nvPr/>
          </p:nvSpPr>
          <p:spPr bwMode="auto">
            <a:xfrm>
              <a:off x="2169" y="226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55" name="Freeform 53"/>
            <p:cNvSpPr>
              <a:spLocks noEditPoints="1"/>
            </p:cNvSpPr>
            <p:nvPr/>
          </p:nvSpPr>
          <p:spPr bwMode="auto">
            <a:xfrm>
              <a:off x="2169" y="630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56" name="Freeform 54"/>
            <p:cNvSpPr>
              <a:spLocks noEditPoints="1"/>
            </p:cNvSpPr>
            <p:nvPr/>
          </p:nvSpPr>
          <p:spPr bwMode="auto">
            <a:xfrm>
              <a:off x="2169" y="1034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57" name="Freeform 55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58" name="Freeform 56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59" name="Freeform 57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60" name="Freeform 58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61" name="Freeform 59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62" name="Freeform 60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63" name="Freeform 61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64" name="Rectangle 62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5" name="Rectangle 63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6" name="Freeform 64"/>
            <p:cNvSpPr>
              <a:spLocks noEditPoints="1"/>
            </p:cNvSpPr>
            <p:nvPr/>
          </p:nvSpPr>
          <p:spPr bwMode="auto">
            <a:xfrm>
              <a:off x="2620" y="226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67" name="Freeform 65"/>
            <p:cNvSpPr>
              <a:spLocks noEditPoints="1"/>
            </p:cNvSpPr>
            <p:nvPr/>
          </p:nvSpPr>
          <p:spPr bwMode="auto">
            <a:xfrm>
              <a:off x="2620" y="630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68" name="Freeform 66"/>
            <p:cNvSpPr>
              <a:spLocks noEditPoints="1"/>
            </p:cNvSpPr>
            <p:nvPr/>
          </p:nvSpPr>
          <p:spPr bwMode="auto">
            <a:xfrm>
              <a:off x="2620" y="1034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69" name="Freeform 67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70" name="Freeform 68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71" name="Freeform 69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72" name="Freeform 70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73" name="Freeform 71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74" name="Freeform 72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75" name="Freeform 73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76" name="Rectangle 74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7" name="Rectangle 75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8" name="Freeform 76"/>
            <p:cNvSpPr>
              <a:spLocks noEditPoints="1"/>
            </p:cNvSpPr>
            <p:nvPr/>
          </p:nvSpPr>
          <p:spPr bwMode="auto">
            <a:xfrm>
              <a:off x="3065" y="226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79" name="Freeform 77"/>
            <p:cNvSpPr>
              <a:spLocks noEditPoints="1"/>
            </p:cNvSpPr>
            <p:nvPr/>
          </p:nvSpPr>
          <p:spPr bwMode="auto">
            <a:xfrm>
              <a:off x="3065" y="630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80" name="Freeform 78"/>
            <p:cNvSpPr>
              <a:spLocks noEditPoints="1"/>
            </p:cNvSpPr>
            <p:nvPr/>
          </p:nvSpPr>
          <p:spPr bwMode="auto">
            <a:xfrm>
              <a:off x="3065" y="1034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81" name="Freeform 79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82" name="Freeform 80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83" name="Freeform 81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84" name="Freeform 82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85" name="Freeform 83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86" name="Freeform 84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87" name="Freeform 85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88" name="Rectangle 86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9" name="Rectangle 87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0" name="Freeform 88"/>
            <p:cNvSpPr>
              <a:spLocks noEditPoints="1"/>
            </p:cNvSpPr>
            <p:nvPr/>
          </p:nvSpPr>
          <p:spPr bwMode="auto">
            <a:xfrm>
              <a:off x="3510" y="226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91" name="Freeform 89"/>
            <p:cNvSpPr>
              <a:spLocks noEditPoints="1"/>
            </p:cNvSpPr>
            <p:nvPr/>
          </p:nvSpPr>
          <p:spPr bwMode="auto">
            <a:xfrm>
              <a:off x="3510" y="630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92" name="Freeform 90"/>
            <p:cNvSpPr>
              <a:spLocks noEditPoints="1"/>
            </p:cNvSpPr>
            <p:nvPr/>
          </p:nvSpPr>
          <p:spPr bwMode="auto">
            <a:xfrm>
              <a:off x="3510" y="1034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93" name="Freeform 91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94" name="Freeform 92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95" name="Freeform 93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96" name="Freeform 94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97" name="Freeform 95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98" name="Freeform 96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99" name="Freeform 97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0" name="Rectangle 98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1" name="Rectangle 99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2" name="Freeform 100"/>
            <p:cNvSpPr>
              <a:spLocks noEditPoints="1"/>
            </p:cNvSpPr>
            <p:nvPr/>
          </p:nvSpPr>
          <p:spPr bwMode="auto">
            <a:xfrm>
              <a:off x="3960" y="226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3" name="Freeform 101"/>
            <p:cNvSpPr>
              <a:spLocks noEditPoints="1"/>
            </p:cNvSpPr>
            <p:nvPr/>
          </p:nvSpPr>
          <p:spPr bwMode="auto">
            <a:xfrm>
              <a:off x="3960" y="630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4" name="Freeform 102"/>
            <p:cNvSpPr>
              <a:spLocks noEditPoints="1"/>
            </p:cNvSpPr>
            <p:nvPr/>
          </p:nvSpPr>
          <p:spPr bwMode="auto">
            <a:xfrm>
              <a:off x="3960" y="1034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5" name="Freeform 103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6" name="Freeform 104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7" name="Freeform 105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8" name="Freeform 106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9" name="Freeform 107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0" name="Freeform 108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1" name="Freeform 109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2" name="Rectangle 110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" name="Rectangle 111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" name="Freeform 112"/>
            <p:cNvSpPr>
              <a:spLocks noEditPoints="1"/>
            </p:cNvSpPr>
            <p:nvPr/>
          </p:nvSpPr>
          <p:spPr bwMode="auto">
            <a:xfrm>
              <a:off x="4405" y="226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5" name="Freeform 113"/>
            <p:cNvSpPr>
              <a:spLocks noEditPoints="1"/>
            </p:cNvSpPr>
            <p:nvPr/>
          </p:nvSpPr>
          <p:spPr bwMode="auto">
            <a:xfrm>
              <a:off x="4405" y="630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6" name="Freeform 114"/>
            <p:cNvSpPr>
              <a:spLocks noEditPoints="1"/>
            </p:cNvSpPr>
            <p:nvPr/>
          </p:nvSpPr>
          <p:spPr bwMode="auto">
            <a:xfrm>
              <a:off x="4405" y="1034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7" name="Freeform 115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8" name="Freeform 116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9" name="Freeform 117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0" name="Freeform 118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1" name="Freeform 119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2" name="Freeform 120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3" name="Freeform 121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4" name="Rectangle 122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5" name="Rectangle 123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6" name="Freeform 124"/>
            <p:cNvSpPr>
              <a:spLocks noEditPoints="1"/>
            </p:cNvSpPr>
            <p:nvPr/>
          </p:nvSpPr>
          <p:spPr bwMode="auto">
            <a:xfrm>
              <a:off x="4850" y="226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7" name="Freeform 125"/>
            <p:cNvSpPr>
              <a:spLocks noEditPoints="1"/>
            </p:cNvSpPr>
            <p:nvPr/>
          </p:nvSpPr>
          <p:spPr bwMode="auto">
            <a:xfrm>
              <a:off x="4850" y="630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8" name="Freeform 126"/>
            <p:cNvSpPr>
              <a:spLocks noEditPoints="1"/>
            </p:cNvSpPr>
            <p:nvPr/>
          </p:nvSpPr>
          <p:spPr bwMode="auto">
            <a:xfrm>
              <a:off x="4850" y="1034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9" name="Freeform 127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30" name="Freeform 128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31" name="Freeform 129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32" name="Freeform 130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33" name="Freeform 131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34" name="Freeform 132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35" name="Freeform 133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36" name="Rectangle 134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7" name="Rectangle 135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8" name="Freeform 136"/>
            <p:cNvSpPr>
              <a:spLocks noEditPoints="1"/>
            </p:cNvSpPr>
            <p:nvPr/>
          </p:nvSpPr>
          <p:spPr bwMode="auto">
            <a:xfrm>
              <a:off x="5300" y="226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39" name="Freeform 137"/>
            <p:cNvSpPr>
              <a:spLocks noEditPoints="1"/>
            </p:cNvSpPr>
            <p:nvPr/>
          </p:nvSpPr>
          <p:spPr bwMode="auto">
            <a:xfrm>
              <a:off x="5300" y="630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40" name="Freeform 138"/>
            <p:cNvSpPr>
              <a:spLocks noEditPoints="1"/>
            </p:cNvSpPr>
            <p:nvPr/>
          </p:nvSpPr>
          <p:spPr bwMode="auto">
            <a:xfrm>
              <a:off x="5300" y="1034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41" name="Freeform 139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42" name="Freeform 140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43" name="Freeform 141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44" name="Freeform 142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45" name="Freeform 143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46" name="Freeform 144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47" name="Freeform 145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48" name="Rectangle 146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9" name="Freeform 147"/>
            <p:cNvSpPr>
              <a:spLocks/>
            </p:cNvSpPr>
            <p:nvPr/>
          </p:nvSpPr>
          <p:spPr bwMode="auto">
            <a:xfrm>
              <a:off x="349" y="3304"/>
              <a:ext cx="20" cy="9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64660" name="Rectangle 148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543050"/>
            <a:ext cx="77724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64664" name="Rectangle 152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2628900"/>
            <a:ext cx="6400800" cy="131445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50" name="Rectangle 149"/>
          <p:cNvSpPr>
            <a:spLocks noGrp="1" noChangeArrowheads="1"/>
          </p:cNvSpPr>
          <p:nvPr>
            <p:ph type="dt" sz="half" idx="10"/>
          </p:nvPr>
        </p:nvSpPr>
        <p:spPr>
          <a:xfrm>
            <a:off x="301625" y="4686300"/>
            <a:ext cx="2289175" cy="357188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51" name="Rectangle 150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6300"/>
            <a:ext cx="2895600" cy="357188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52" name="Rectangle 15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4686300"/>
            <a:ext cx="2289175" cy="357188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15E377D-E0A4-4AE3-9775-52851A69A1D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91839678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38785C8-F747-4A3F-9BEC-A55B37B8019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77206176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30738A9-29F9-419C-9C44-E58924947D2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70077580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4000500" cy="3374231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2500" y="1200151"/>
            <a:ext cx="4000500" cy="3374231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EB1466A-63BE-4A98-9192-A867DCAB5D8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46625701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E7CF2CA-1C88-43C8-8ABB-FB4D63AC438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14961630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D1FD9E6-96C0-407E-969B-1E703561780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59089501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8B8F945-89BE-421C-BA22-90AACEAEE92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02211775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7203BC8-AB43-41B8-A94D-1D0369BF005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23826358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75192C4-9F20-467A-904F-2C06A88A580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2024101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F41B92F-73CD-44A3-962C-7137583F64B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97039935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31D4643-EAD5-4E0F-AE89-58D3F863250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80217501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4" y="171451"/>
            <a:ext cx="2135187" cy="440293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1" y="171451"/>
            <a:ext cx="6253163" cy="440293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F0CAC93-0C4A-40B5-ABA0-BF74A494E8B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91501234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7"/>
          <p:cNvGrpSpPr>
            <a:grpSpLocks/>
          </p:cNvGrpSpPr>
          <p:nvPr/>
        </p:nvGrpSpPr>
        <p:grpSpPr bwMode="auto">
          <a:xfrm>
            <a:off x="533400" y="26988"/>
            <a:ext cx="7891463" cy="5116512"/>
            <a:chOff x="349" y="23"/>
            <a:chExt cx="4971" cy="4297"/>
          </a:xfrm>
        </p:grpSpPr>
        <p:sp>
          <p:nvSpPr>
            <p:cNvPr id="5" name="Rectangle 18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6" name="Freeform 19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12105009 w 4"/>
                <a:gd name="T5" fmla="*/ 43883814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12105009 w 4"/>
                <a:gd name="T15" fmla="*/ 132006143 h 60"/>
                <a:gd name="T16" fmla="*/ 12105009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20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21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22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12105009 w 4"/>
                <a:gd name="T5" fmla="*/ 43883814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12105009 w 4"/>
                <a:gd name="T15" fmla="*/ 132006143 h 60"/>
                <a:gd name="T16" fmla="*/ 12105009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23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Freeform 24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12105009 w 4"/>
                <a:gd name="T5" fmla="*/ 43883814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12105009 w 4"/>
                <a:gd name="T15" fmla="*/ 132006143 h 60"/>
                <a:gd name="T16" fmla="*/ 12105009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Freeform 25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26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27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28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Rectangle 29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7" name="Rectangle 30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8" name="Freeform 31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12105009 w 4"/>
                <a:gd name="T5" fmla="*/ 43883814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12105009 w 4"/>
                <a:gd name="T15" fmla="*/ 132006143 h 60"/>
                <a:gd name="T16" fmla="*/ 12105009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Freeform 32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Freeform 33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Freeform 34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12105009 w 4"/>
                <a:gd name="T5" fmla="*/ 43883814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12105009 w 4"/>
                <a:gd name="T15" fmla="*/ 132006143 h 60"/>
                <a:gd name="T16" fmla="*/ 12105009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Freeform 35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Freeform 36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12105009 w 4"/>
                <a:gd name="T5" fmla="*/ 43883814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12105009 w 4"/>
                <a:gd name="T15" fmla="*/ 132006143 h 60"/>
                <a:gd name="T16" fmla="*/ 12105009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37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Freeform 38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Freeform 39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40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Rectangle 41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29" name="Rectangle 42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30" name="Freeform 43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12105009 w 4"/>
                <a:gd name="T5" fmla="*/ 43883814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12105009 w 4"/>
                <a:gd name="T15" fmla="*/ 132006143 h 60"/>
                <a:gd name="T16" fmla="*/ 12105009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Freeform 44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Freeform 45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Freeform 46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12105009 w 4"/>
                <a:gd name="T5" fmla="*/ 43883814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12105009 w 4"/>
                <a:gd name="T15" fmla="*/ 132006143 h 60"/>
                <a:gd name="T16" fmla="*/ 12105009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Freeform 47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Freeform 48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12105009 w 4"/>
                <a:gd name="T5" fmla="*/ 43883814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12105009 w 4"/>
                <a:gd name="T15" fmla="*/ 132006143 h 60"/>
                <a:gd name="T16" fmla="*/ 12105009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Freeform 49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Freeform 50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Freeform 51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Freeform 52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Rectangle 53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1" name="Rectangle 54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2" name="Freeform 55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12105009 w 4"/>
                <a:gd name="T5" fmla="*/ 43883814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12105009 w 4"/>
                <a:gd name="T15" fmla="*/ 132006143 h 60"/>
                <a:gd name="T16" fmla="*/ 12105009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Freeform 56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" name="Freeform 57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Freeform 58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12105009 w 4"/>
                <a:gd name="T5" fmla="*/ 43883814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12105009 w 4"/>
                <a:gd name="T15" fmla="*/ 132006143 h 60"/>
                <a:gd name="T16" fmla="*/ 12105009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" name="Freeform 59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" name="Freeform 60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12105009 w 4"/>
                <a:gd name="T5" fmla="*/ 43883814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12105009 w 4"/>
                <a:gd name="T15" fmla="*/ 132006143 h 60"/>
                <a:gd name="T16" fmla="*/ 12105009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" name="Freeform 61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" name="Freeform 62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" name="Freeform 63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" name="Freeform 64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" name="Rectangle 65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53" name="Rectangle 66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54" name="Freeform 67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12105009 w 4"/>
                <a:gd name="T5" fmla="*/ 43883814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12105009 w 4"/>
                <a:gd name="T15" fmla="*/ 132006143 h 60"/>
                <a:gd name="T16" fmla="*/ 12105009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" name="Freeform 68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" name="Freeform 69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" name="Freeform 70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12105009 w 4"/>
                <a:gd name="T5" fmla="*/ 43883814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12105009 w 4"/>
                <a:gd name="T15" fmla="*/ 132006143 h 60"/>
                <a:gd name="T16" fmla="*/ 12105009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" name="Freeform 71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" name="Freeform 72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12105009 w 4"/>
                <a:gd name="T5" fmla="*/ 43883814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12105009 w 4"/>
                <a:gd name="T15" fmla="*/ 132006143 h 60"/>
                <a:gd name="T16" fmla="*/ 12105009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" name="Freeform 73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" name="Freeform 74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" name="Freeform 75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" name="Freeform 76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" name="Rectangle 77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65" name="Rectangle 78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66" name="Freeform 79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7812500 w 4"/>
                <a:gd name="T5" fmla="*/ 43883814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7812500 w 4"/>
                <a:gd name="T15" fmla="*/ 132006143 h 60"/>
                <a:gd name="T16" fmla="*/ 7812500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" name="Freeform 80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" name="Freeform 81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" name="Freeform 82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7812500 w 4"/>
                <a:gd name="T5" fmla="*/ 43883814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7812500 w 4"/>
                <a:gd name="T15" fmla="*/ 132006143 h 60"/>
                <a:gd name="T16" fmla="*/ 7812500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" name="Freeform 83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" name="Freeform 84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7812500 w 4"/>
                <a:gd name="T5" fmla="*/ 43883814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7812500 w 4"/>
                <a:gd name="T15" fmla="*/ 132006143 h 60"/>
                <a:gd name="T16" fmla="*/ 7812500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" name="Freeform 85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" name="Freeform 86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" name="Freeform 87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5" name="Freeform 88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" name="Rectangle 89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77" name="Rectangle 90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78" name="Freeform 91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7812500 w 4"/>
                <a:gd name="T5" fmla="*/ 43883814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7812500 w 4"/>
                <a:gd name="T15" fmla="*/ 132006143 h 60"/>
                <a:gd name="T16" fmla="*/ 7812500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" name="Freeform 92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0" name="Freeform 93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" name="Freeform 94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7812500 w 4"/>
                <a:gd name="T5" fmla="*/ 43883814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7812500 w 4"/>
                <a:gd name="T15" fmla="*/ 132006143 h 60"/>
                <a:gd name="T16" fmla="*/ 7812500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" name="Freeform 95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" name="Freeform 96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7812500 w 4"/>
                <a:gd name="T5" fmla="*/ 43883814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7812500 w 4"/>
                <a:gd name="T15" fmla="*/ 132006143 h 60"/>
                <a:gd name="T16" fmla="*/ 7812500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" name="Freeform 97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" name="Freeform 98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" name="Freeform 99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" name="Freeform 100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" name="Rectangle 101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89" name="Rectangle 102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90" name="Freeform 103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7812500 w 4"/>
                <a:gd name="T5" fmla="*/ 43883814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7812500 w 4"/>
                <a:gd name="T15" fmla="*/ 132006143 h 60"/>
                <a:gd name="T16" fmla="*/ 7812500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" name="Freeform 104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" name="Freeform 105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" name="Freeform 106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7812500 w 4"/>
                <a:gd name="T5" fmla="*/ 43883814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7812500 w 4"/>
                <a:gd name="T15" fmla="*/ 132006143 h 60"/>
                <a:gd name="T16" fmla="*/ 7812500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" name="Freeform 107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" name="Freeform 108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7812500 w 4"/>
                <a:gd name="T5" fmla="*/ 43883814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7812500 w 4"/>
                <a:gd name="T15" fmla="*/ 132006143 h 60"/>
                <a:gd name="T16" fmla="*/ 7812500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" name="Freeform 109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7" name="Freeform 110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8" name="Freeform 111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9" name="Freeform 112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0" name="Rectangle 113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01" name="Rectangle 114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02" name="Freeform 115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7812500 w 4"/>
                <a:gd name="T5" fmla="*/ 43883814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7812500 w 4"/>
                <a:gd name="T15" fmla="*/ 132006143 h 60"/>
                <a:gd name="T16" fmla="*/ 7812500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" name="Freeform 116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" name="Freeform 117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" name="Freeform 118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7812500 w 4"/>
                <a:gd name="T5" fmla="*/ 43883814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7812500 w 4"/>
                <a:gd name="T15" fmla="*/ 132006143 h 60"/>
                <a:gd name="T16" fmla="*/ 7812500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" name="Freeform 119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" name="Freeform 120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7812500 w 4"/>
                <a:gd name="T5" fmla="*/ 43883814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7812500 w 4"/>
                <a:gd name="T15" fmla="*/ 132006143 h 60"/>
                <a:gd name="T16" fmla="*/ 7812500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" name="Freeform 121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" name="Freeform 122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" name="Freeform 123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" name="Freeform 124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" name="Rectangle 125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13" name="Rectangle 126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14" name="Freeform 127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7812500 w 4"/>
                <a:gd name="T5" fmla="*/ 43883814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7812500 w 4"/>
                <a:gd name="T15" fmla="*/ 132006143 h 60"/>
                <a:gd name="T16" fmla="*/ 7812500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" name="Freeform 128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" name="Freeform 129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" name="Freeform 130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7812500 w 4"/>
                <a:gd name="T5" fmla="*/ 43883814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7812500 w 4"/>
                <a:gd name="T15" fmla="*/ 132006143 h 60"/>
                <a:gd name="T16" fmla="*/ 7812500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" name="Freeform 131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" name="Freeform 132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7812500 w 4"/>
                <a:gd name="T5" fmla="*/ 43883814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7812500 w 4"/>
                <a:gd name="T15" fmla="*/ 132006143 h 60"/>
                <a:gd name="T16" fmla="*/ 7812500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" name="Freeform 133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1" name="Freeform 134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" name="Freeform 135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" name="Freeform 136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" name="Rectangle 137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25" name="Rectangle 138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26" name="Freeform 139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7812500 w 4"/>
                <a:gd name="T5" fmla="*/ 43883814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7812500 w 4"/>
                <a:gd name="T15" fmla="*/ 132006143 h 60"/>
                <a:gd name="T16" fmla="*/ 7812500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7" name="Freeform 140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8" name="Freeform 141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9" name="Freeform 142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7812500 w 4"/>
                <a:gd name="T5" fmla="*/ 43883814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7812500 w 4"/>
                <a:gd name="T15" fmla="*/ 132006143 h 60"/>
                <a:gd name="T16" fmla="*/ 7812500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0" name="Freeform 143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1" name="Freeform 144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7812500 w 4"/>
                <a:gd name="T5" fmla="*/ 43883814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7812500 w 4"/>
                <a:gd name="T15" fmla="*/ 132006143 h 60"/>
                <a:gd name="T16" fmla="*/ 7812500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2" name="Freeform 145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" name="Freeform 146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" name="Freeform 147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5" name="Freeform 148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6" name="Rectangle 149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37" name="Rectangle 150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38" name="Freeform 151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7812500 w 4"/>
                <a:gd name="T5" fmla="*/ 43883814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7812500 w 4"/>
                <a:gd name="T15" fmla="*/ 132006143 h 60"/>
                <a:gd name="T16" fmla="*/ 7812500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9" name="Freeform 152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0" name="Freeform 153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1" name="Freeform 154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7812500 w 4"/>
                <a:gd name="T5" fmla="*/ 43883814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7812500 w 4"/>
                <a:gd name="T15" fmla="*/ 132006143 h 60"/>
                <a:gd name="T16" fmla="*/ 7812500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2" name="Freeform 155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" name="Freeform 156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7812500 w 4"/>
                <a:gd name="T5" fmla="*/ 43883814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7812500 w 4"/>
                <a:gd name="T15" fmla="*/ 132006143 h 60"/>
                <a:gd name="T16" fmla="*/ 7812500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" name="Freeform 157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5" name="Freeform 158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6" name="Freeform 159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7" name="Freeform 160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8" name="Rectangle 161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49" name="Freeform 162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1953125 h 2"/>
                <a:gd name="T2" fmla="*/ 0 w 4"/>
                <a:gd name="T3" fmla="*/ 1953125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355" name="Rectangle 163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543050"/>
            <a:ext cx="77724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8359" name="Rectangle 167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2628900"/>
            <a:ext cx="6400800" cy="131445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50" name="Rectangle 164"/>
          <p:cNvSpPr>
            <a:spLocks noGrp="1" noChangeArrowheads="1"/>
          </p:cNvSpPr>
          <p:nvPr>
            <p:ph type="dt" sz="half" idx="10"/>
          </p:nvPr>
        </p:nvSpPr>
        <p:spPr>
          <a:xfrm>
            <a:off x="301625" y="4686300"/>
            <a:ext cx="2289175" cy="3571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94133C-0B6C-4A0E-9145-1FC300ECF262}" type="datetime1">
              <a:rPr lang="zh-CN" altLang="en-US"/>
              <a:pPr>
                <a:defRPr/>
              </a:pPr>
              <a:t>2017/1/2</a:t>
            </a:fld>
            <a:endParaRPr lang="en-US" altLang="zh-CN"/>
          </a:p>
        </p:txBody>
      </p:sp>
      <p:sp>
        <p:nvSpPr>
          <p:cNvPr id="151" name="Rectangle 16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6300"/>
            <a:ext cx="2895600" cy="3571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52" name="Rectangle 16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4686300"/>
            <a:ext cx="2289175" cy="357188"/>
          </a:xfrm>
        </p:spPr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6BC281FD-3DA9-432F-A32E-388B200502B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57293001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5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CB483F-6F51-47FC-8510-DE6AEB773001}" type="datetime1">
              <a:rPr lang="zh-CN" altLang="en-US"/>
              <a:pPr>
                <a:defRPr/>
              </a:pPr>
              <a:t>2017/1/2</a:t>
            </a:fld>
            <a:endParaRPr lang="en-US" altLang="zh-CN"/>
          </a:p>
        </p:txBody>
      </p:sp>
      <p:sp>
        <p:nvSpPr>
          <p:cNvPr id="5" name="Rectangle 25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2FD0EFD0-EB45-417E-A6FB-65E12D7F579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82707029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25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749BF3-6641-4885-ACD5-FC980ECE69CC}" type="datetime1">
              <a:rPr lang="zh-CN" altLang="en-US"/>
              <a:pPr>
                <a:defRPr/>
              </a:pPr>
              <a:t>2017/1/2</a:t>
            </a:fld>
            <a:endParaRPr lang="en-US" altLang="zh-CN"/>
          </a:p>
        </p:txBody>
      </p:sp>
      <p:sp>
        <p:nvSpPr>
          <p:cNvPr id="5" name="Rectangle 25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614896B7-D963-4C80-AF0F-059DC3E1B85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98389537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4000500" cy="3374231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2500" y="1200151"/>
            <a:ext cx="4000500" cy="3374231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25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167F9C-0CE7-432C-8AD2-F9D303144BB1}" type="datetime1">
              <a:rPr lang="zh-CN" altLang="en-US"/>
              <a:pPr>
                <a:defRPr/>
              </a:pPr>
              <a:t>2017/1/2</a:t>
            </a:fld>
            <a:endParaRPr lang="en-US" altLang="zh-CN"/>
          </a:p>
        </p:txBody>
      </p:sp>
      <p:sp>
        <p:nvSpPr>
          <p:cNvPr id="6" name="Rectangle 25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25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0EE4022-36FC-4059-9B4C-C5E3BA259C5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53289665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25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979331-2704-489C-9D18-05D35F3911D0}" type="datetime1">
              <a:rPr lang="zh-CN" altLang="en-US"/>
              <a:pPr>
                <a:defRPr/>
              </a:pPr>
              <a:t>2017/1/2</a:t>
            </a:fld>
            <a:endParaRPr lang="en-US" altLang="zh-CN"/>
          </a:p>
        </p:txBody>
      </p:sp>
      <p:sp>
        <p:nvSpPr>
          <p:cNvPr id="8" name="Rectangle 25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25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83A0373-4C30-4B4B-8F21-135F3C924A0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41883759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25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E6E10C-F9D4-4CD1-B726-A8EAD6F979CD}" type="datetime1">
              <a:rPr lang="zh-CN" altLang="en-US"/>
              <a:pPr>
                <a:defRPr/>
              </a:pPr>
              <a:t>2017/1/2</a:t>
            </a:fld>
            <a:endParaRPr lang="en-US" altLang="zh-CN"/>
          </a:p>
        </p:txBody>
      </p:sp>
      <p:sp>
        <p:nvSpPr>
          <p:cNvPr id="4" name="Rectangle 25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25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AB5628C-76B6-4335-9E08-53A2B689007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17428182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4000500" cy="3374231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2500" y="1200151"/>
            <a:ext cx="4000500" cy="3374231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AE99A96-0425-497A-819E-CBA9E020011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85872001"/>
      </p:ext>
    </p:extLst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5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A3782B-7060-40A1-B30C-6A515DF587CD}" type="datetime1">
              <a:rPr lang="zh-CN" altLang="en-US"/>
              <a:pPr>
                <a:defRPr/>
              </a:pPr>
              <a:t>2017/1/2</a:t>
            </a:fld>
            <a:endParaRPr lang="en-US" altLang="zh-CN"/>
          </a:p>
        </p:txBody>
      </p:sp>
      <p:sp>
        <p:nvSpPr>
          <p:cNvPr id="3" name="Rectangle 25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25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C2A2E24-A7E8-4290-8A59-DA2DBF5E42E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50872328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25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E542E2-86A5-4F59-AEDD-E182EA2830E7}" type="datetime1">
              <a:rPr lang="zh-CN" altLang="en-US"/>
              <a:pPr>
                <a:defRPr/>
              </a:pPr>
              <a:t>2017/1/2</a:t>
            </a:fld>
            <a:endParaRPr lang="en-US" altLang="zh-CN"/>
          </a:p>
        </p:txBody>
      </p:sp>
      <p:sp>
        <p:nvSpPr>
          <p:cNvPr id="6" name="Rectangle 25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25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74A280F-73BD-4CCE-89BB-94AE4F4DA84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76144591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25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BC11A2-8F2E-44E1-A3A1-785B44D8A5F2}" type="datetime1">
              <a:rPr lang="zh-CN" altLang="en-US"/>
              <a:pPr>
                <a:defRPr/>
              </a:pPr>
              <a:t>2017/1/2</a:t>
            </a:fld>
            <a:endParaRPr lang="en-US" altLang="zh-CN"/>
          </a:p>
        </p:txBody>
      </p:sp>
      <p:sp>
        <p:nvSpPr>
          <p:cNvPr id="6" name="Rectangle 25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25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221B708-04A6-4125-9742-029BCAD750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03287346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5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1F2F73-C1B3-418A-97E5-FFFF3DF9F5B9}" type="datetime1">
              <a:rPr lang="zh-CN" altLang="en-US"/>
              <a:pPr>
                <a:defRPr/>
              </a:pPr>
              <a:t>2017/1/2</a:t>
            </a:fld>
            <a:endParaRPr lang="en-US" altLang="zh-CN"/>
          </a:p>
        </p:txBody>
      </p:sp>
      <p:sp>
        <p:nvSpPr>
          <p:cNvPr id="5" name="Rectangle 25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314E596B-9F01-423D-85B6-BD4CECC7D75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80008267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4" y="171451"/>
            <a:ext cx="2135187" cy="440293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1" y="171451"/>
            <a:ext cx="6253163" cy="440293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5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7EF4A2-C7A6-4E31-A7F9-A5304BF763B1}" type="datetime1">
              <a:rPr lang="zh-CN" altLang="en-US"/>
              <a:pPr>
                <a:defRPr/>
              </a:pPr>
              <a:t>2017/1/2</a:t>
            </a:fld>
            <a:endParaRPr lang="en-US" altLang="zh-CN"/>
          </a:p>
        </p:txBody>
      </p:sp>
      <p:sp>
        <p:nvSpPr>
          <p:cNvPr id="5" name="Rectangle 25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CC4B740-4022-4DD5-A8AD-D70755152D8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54670707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A29BB6E-F5A0-4420-BB47-AA8DB624A46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14802989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AB83D5E-6EBD-4EAE-8C86-9EB2CB63E35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15991180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92FAA94-6BA3-45C9-A503-E82F1E444B6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20792371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D33EE6B-ACCA-4F8B-B41F-5D9C4709C91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16869526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904DE7E-8F46-48D1-A98F-56706DCA831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36843537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609600" y="1200150"/>
            <a:ext cx="8153400" cy="337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2"/>
            <a:r>
              <a:rPr lang="zh-CN" altLang="en-US" smtClean="0"/>
              <a:t>第五级</a:t>
            </a:r>
          </a:p>
        </p:txBody>
      </p:sp>
      <p:sp>
        <p:nvSpPr>
          <p:cNvPr id="2051" name="Rectangle 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298450" y="171450"/>
            <a:ext cx="85407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634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2125" y="4706938"/>
            <a:ext cx="22891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50">
                <a:solidFill>
                  <a:srgbClr val="000000"/>
                </a:solidFill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34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4684713"/>
            <a:ext cx="2895600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50">
                <a:solidFill>
                  <a:srgbClr val="000000"/>
                </a:solidFill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34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4684713"/>
            <a:ext cx="2289175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50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F2FB4EC-3892-4BF4-BC1B-1B3C5999CC3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grpSp>
        <p:nvGrpSpPr>
          <p:cNvPr id="2055" name="Group 7"/>
          <p:cNvGrpSpPr>
            <a:grpSpLocks/>
          </p:cNvGrpSpPr>
          <p:nvPr/>
        </p:nvGrpSpPr>
        <p:grpSpPr bwMode="auto">
          <a:xfrm>
            <a:off x="566738" y="0"/>
            <a:ext cx="7891462" cy="5116513"/>
            <a:chOff x="349" y="23"/>
            <a:chExt cx="4971" cy="4297"/>
          </a:xfrm>
        </p:grpSpPr>
        <p:sp>
          <p:nvSpPr>
            <p:cNvPr id="1032" name="Rectangle 8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3" name="Freeform 9"/>
            <p:cNvSpPr>
              <a:spLocks noEditPoints="1"/>
            </p:cNvSpPr>
            <p:nvPr/>
          </p:nvSpPr>
          <p:spPr bwMode="auto">
            <a:xfrm>
              <a:off x="384" y="226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34" name="Freeform 10"/>
            <p:cNvSpPr>
              <a:spLocks noEditPoints="1"/>
            </p:cNvSpPr>
            <p:nvPr/>
          </p:nvSpPr>
          <p:spPr bwMode="auto">
            <a:xfrm>
              <a:off x="384" y="630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35" name="Freeform 11"/>
            <p:cNvSpPr>
              <a:spLocks noEditPoints="1"/>
            </p:cNvSpPr>
            <p:nvPr/>
          </p:nvSpPr>
          <p:spPr bwMode="auto">
            <a:xfrm>
              <a:off x="384" y="1034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36" name="Freeform 12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37" name="Freeform 13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38" name="Freeform 14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39" name="Freeform 15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40" name="Freeform 16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41" name="Freeform 17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42" name="Freeform 18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43" name="Rectangle 19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4" name="Rectangle 20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5" name="Freeform 21"/>
            <p:cNvSpPr>
              <a:spLocks noEditPoints="1"/>
            </p:cNvSpPr>
            <p:nvPr/>
          </p:nvSpPr>
          <p:spPr bwMode="auto">
            <a:xfrm>
              <a:off x="829" y="226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46" name="Freeform 22"/>
            <p:cNvSpPr>
              <a:spLocks noEditPoints="1"/>
            </p:cNvSpPr>
            <p:nvPr/>
          </p:nvSpPr>
          <p:spPr bwMode="auto">
            <a:xfrm>
              <a:off x="829" y="630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47" name="Freeform 23"/>
            <p:cNvSpPr>
              <a:spLocks noEditPoints="1"/>
            </p:cNvSpPr>
            <p:nvPr/>
          </p:nvSpPr>
          <p:spPr bwMode="auto">
            <a:xfrm>
              <a:off x="829" y="1034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48" name="Freeform 24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49" name="Freeform 25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50" name="Freeform 26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51" name="Freeform 27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52" name="Freeform 28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53" name="Freeform 29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54" name="Freeform 30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55" name="Rectangle 31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6" name="Rectangle 32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7" name="Freeform 33"/>
            <p:cNvSpPr>
              <a:spLocks noEditPoints="1"/>
            </p:cNvSpPr>
            <p:nvPr/>
          </p:nvSpPr>
          <p:spPr bwMode="auto">
            <a:xfrm>
              <a:off x="1279" y="226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58" name="Freeform 34"/>
            <p:cNvSpPr>
              <a:spLocks noEditPoints="1"/>
            </p:cNvSpPr>
            <p:nvPr/>
          </p:nvSpPr>
          <p:spPr bwMode="auto">
            <a:xfrm>
              <a:off x="1279" y="630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59" name="Freeform 35"/>
            <p:cNvSpPr>
              <a:spLocks noEditPoints="1"/>
            </p:cNvSpPr>
            <p:nvPr/>
          </p:nvSpPr>
          <p:spPr bwMode="auto">
            <a:xfrm>
              <a:off x="1279" y="1034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60" name="Freeform 36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61" name="Freeform 37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62" name="Freeform 38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63" name="Freeform 39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64" name="Freeform 40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65" name="Freeform 41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66" name="Freeform 42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67" name="Rectangle 43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8" name="Rectangle 44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9" name="Freeform 45"/>
            <p:cNvSpPr>
              <a:spLocks noEditPoints="1"/>
            </p:cNvSpPr>
            <p:nvPr/>
          </p:nvSpPr>
          <p:spPr bwMode="auto">
            <a:xfrm>
              <a:off x="1724" y="226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70" name="Freeform 46"/>
            <p:cNvSpPr>
              <a:spLocks noEditPoints="1"/>
            </p:cNvSpPr>
            <p:nvPr/>
          </p:nvSpPr>
          <p:spPr bwMode="auto">
            <a:xfrm>
              <a:off x="1724" y="630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71" name="Freeform 47"/>
            <p:cNvSpPr>
              <a:spLocks noEditPoints="1"/>
            </p:cNvSpPr>
            <p:nvPr/>
          </p:nvSpPr>
          <p:spPr bwMode="auto">
            <a:xfrm>
              <a:off x="1724" y="1034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72" name="Freeform 48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73" name="Freeform 49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74" name="Freeform 50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75" name="Freeform 51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76" name="Freeform 52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77" name="Freeform 53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78" name="Freeform 54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79" name="Rectangle 55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0" name="Rectangle 56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1" name="Freeform 57"/>
            <p:cNvSpPr>
              <a:spLocks noEditPoints="1"/>
            </p:cNvSpPr>
            <p:nvPr/>
          </p:nvSpPr>
          <p:spPr bwMode="auto">
            <a:xfrm>
              <a:off x="2169" y="226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82" name="Freeform 58"/>
            <p:cNvSpPr>
              <a:spLocks noEditPoints="1"/>
            </p:cNvSpPr>
            <p:nvPr/>
          </p:nvSpPr>
          <p:spPr bwMode="auto">
            <a:xfrm>
              <a:off x="2169" y="630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83" name="Freeform 59"/>
            <p:cNvSpPr>
              <a:spLocks noEditPoints="1"/>
            </p:cNvSpPr>
            <p:nvPr/>
          </p:nvSpPr>
          <p:spPr bwMode="auto">
            <a:xfrm>
              <a:off x="2169" y="1034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84" name="Freeform 60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85" name="Freeform 61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86" name="Freeform 62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87" name="Freeform 63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88" name="Freeform 64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89" name="Freeform 65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90" name="Freeform 66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91" name="Rectangle 67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2" name="Rectangle 68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3" name="Freeform 69"/>
            <p:cNvSpPr>
              <a:spLocks noEditPoints="1"/>
            </p:cNvSpPr>
            <p:nvPr/>
          </p:nvSpPr>
          <p:spPr bwMode="auto">
            <a:xfrm>
              <a:off x="2620" y="226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94" name="Freeform 70"/>
            <p:cNvSpPr>
              <a:spLocks noEditPoints="1"/>
            </p:cNvSpPr>
            <p:nvPr/>
          </p:nvSpPr>
          <p:spPr bwMode="auto">
            <a:xfrm>
              <a:off x="2620" y="630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95" name="Freeform 71"/>
            <p:cNvSpPr>
              <a:spLocks noEditPoints="1"/>
            </p:cNvSpPr>
            <p:nvPr/>
          </p:nvSpPr>
          <p:spPr bwMode="auto">
            <a:xfrm>
              <a:off x="2620" y="1034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96" name="Freeform 72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97" name="Freeform 73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98" name="Freeform 74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99" name="Freeform 75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00" name="Freeform 76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01" name="Freeform 77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02" name="Freeform 78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03" name="Rectangle 79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4" name="Rectangle 80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5" name="Freeform 81"/>
            <p:cNvSpPr>
              <a:spLocks noEditPoints="1"/>
            </p:cNvSpPr>
            <p:nvPr/>
          </p:nvSpPr>
          <p:spPr bwMode="auto">
            <a:xfrm>
              <a:off x="3065" y="226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06" name="Freeform 82"/>
            <p:cNvSpPr>
              <a:spLocks noEditPoints="1"/>
            </p:cNvSpPr>
            <p:nvPr/>
          </p:nvSpPr>
          <p:spPr bwMode="auto">
            <a:xfrm>
              <a:off x="3065" y="630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07" name="Freeform 83"/>
            <p:cNvSpPr>
              <a:spLocks noEditPoints="1"/>
            </p:cNvSpPr>
            <p:nvPr/>
          </p:nvSpPr>
          <p:spPr bwMode="auto">
            <a:xfrm>
              <a:off x="3065" y="1034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08" name="Freeform 84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09" name="Freeform 85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10" name="Freeform 86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11" name="Freeform 87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12" name="Freeform 88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13" name="Freeform 89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14" name="Freeform 90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15" name="Rectangle 91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6" name="Rectangle 92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7" name="Freeform 93"/>
            <p:cNvSpPr>
              <a:spLocks noEditPoints="1"/>
            </p:cNvSpPr>
            <p:nvPr/>
          </p:nvSpPr>
          <p:spPr bwMode="auto">
            <a:xfrm>
              <a:off x="3510" y="226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18" name="Freeform 94"/>
            <p:cNvSpPr>
              <a:spLocks noEditPoints="1"/>
            </p:cNvSpPr>
            <p:nvPr/>
          </p:nvSpPr>
          <p:spPr bwMode="auto">
            <a:xfrm>
              <a:off x="3510" y="630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19" name="Freeform 95"/>
            <p:cNvSpPr>
              <a:spLocks noEditPoints="1"/>
            </p:cNvSpPr>
            <p:nvPr/>
          </p:nvSpPr>
          <p:spPr bwMode="auto">
            <a:xfrm>
              <a:off x="3510" y="1034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20" name="Freeform 96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21" name="Freeform 97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22" name="Freeform 98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23" name="Freeform 99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24" name="Freeform 100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25" name="Freeform 101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26" name="Freeform 102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27" name="Rectangle 103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8" name="Rectangle 104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9" name="Freeform 105"/>
            <p:cNvSpPr>
              <a:spLocks noEditPoints="1"/>
            </p:cNvSpPr>
            <p:nvPr/>
          </p:nvSpPr>
          <p:spPr bwMode="auto">
            <a:xfrm>
              <a:off x="3960" y="226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30" name="Freeform 106"/>
            <p:cNvSpPr>
              <a:spLocks noEditPoints="1"/>
            </p:cNvSpPr>
            <p:nvPr/>
          </p:nvSpPr>
          <p:spPr bwMode="auto">
            <a:xfrm>
              <a:off x="3960" y="630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31" name="Freeform 107"/>
            <p:cNvSpPr>
              <a:spLocks noEditPoints="1"/>
            </p:cNvSpPr>
            <p:nvPr/>
          </p:nvSpPr>
          <p:spPr bwMode="auto">
            <a:xfrm>
              <a:off x="3960" y="1034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32" name="Freeform 108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33" name="Freeform 109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34" name="Freeform 110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35" name="Freeform 111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36" name="Freeform 112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37" name="Freeform 113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38" name="Freeform 114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39" name="Rectangle 115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0" name="Rectangle 116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1" name="Freeform 117"/>
            <p:cNvSpPr>
              <a:spLocks noEditPoints="1"/>
            </p:cNvSpPr>
            <p:nvPr/>
          </p:nvSpPr>
          <p:spPr bwMode="auto">
            <a:xfrm>
              <a:off x="4405" y="226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42" name="Freeform 118"/>
            <p:cNvSpPr>
              <a:spLocks noEditPoints="1"/>
            </p:cNvSpPr>
            <p:nvPr/>
          </p:nvSpPr>
          <p:spPr bwMode="auto">
            <a:xfrm>
              <a:off x="4405" y="630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43" name="Freeform 119"/>
            <p:cNvSpPr>
              <a:spLocks noEditPoints="1"/>
            </p:cNvSpPr>
            <p:nvPr/>
          </p:nvSpPr>
          <p:spPr bwMode="auto">
            <a:xfrm>
              <a:off x="4405" y="1034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44" name="Freeform 120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45" name="Freeform 121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46" name="Freeform 122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47" name="Freeform 123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48" name="Freeform 124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49" name="Freeform 125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50" name="Freeform 126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51" name="Rectangle 127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2" name="Rectangle 128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3" name="Freeform 129"/>
            <p:cNvSpPr>
              <a:spLocks noEditPoints="1"/>
            </p:cNvSpPr>
            <p:nvPr/>
          </p:nvSpPr>
          <p:spPr bwMode="auto">
            <a:xfrm>
              <a:off x="4850" y="226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54" name="Freeform 130"/>
            <p:cNvSpPr>
              <a:spLocks noEditPoints="1"/>
            </p:cNvSpPr>
            <p:nvPr/>
          </p:nvSpPr>
          <p:spPr bwMode="auto">
            <a:xfrm>
              <a:off x="4850" y="630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55" name="Freeform 131"/>
            <p:cNvSpPr>
              <a:spLocks noEditPoints="1"/>
            </p:cNvSpPr>
            <p:nvPr/>
          </p:nvSpPr>
          <p:spPr bwMode="auto">
            <a:xfrm>
              <a:off x="4850" y="1034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56" name="Freeform 132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57" name="Freeform 133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58" name="Freeform 134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59" name="Freeform 135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60" name="Freeform 136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61" name="Freeform 137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62" name="Freeform 138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63" name="Rectangle 139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4" name="Rectangle 140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5" name="Freeform 141"/>
            <p:cNvSpPr>
              <a:spLocks noEditPoints="1"/>
            </p:cNvSpPr>
            <p:nvPr/>
          </p:nvSpPr>
          <p:spPr bwMode="auto">
            <a:xfrm>
              <a:off x="5300" y="226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66" name="Freeform 142"/>
            <p:cNvSpPr>
              <a:spLocks noEditPoints="1"/>
            </p:cNvSpPr>
            <p:nvPr/>
          </p:nvSpPr>
          <p:spPr bwMode="auto">
            <a:xfrm>
              <a:off x="5300" y="630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67" name="Freeform 143"/>
            <p:cNvSpPr>
              <a:spLocks noEditPoints="1"/>
            </p:cNvSpPr>
            <p:nvPr/>
          </p:nvSpPr>
          <p:spPr bwMode="auto">
            <a:xfrm>
              <a:off x="5300" y="1034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68" name="Freeform 144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69" name="Freeform 145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70" name="Freeform 146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71" name="Freeform 147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72" name="Freeform 148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73" name="Freeform 149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74" name="Freeform 150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75" name="Rectangle 151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6" name="Freeform 152"/>
            <p:cNvSpPr>
              <a:spLocks/>
            </p:cNvSpPr>
            <p:nvPr/>
          </p:nvSpPr>
          <p:spPr bwMode="auto">
            <a:xfrm>
              <a:off x="349" y="3304"/>
              <a:ext cx="20" cy="9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60" r:id="rId1"/>
    <p:sldLayoutId id="2147484461" r:id="rId2"/>
    <p:sldLayoutId id="2147484462" r:id="rId3"/>
    <p:sldLayoutId id="2147484463" r:id="rId4"/>
    <p:sldLayoutId id="2147484464" r:id="rId5"/>
    <p:sldLayoutId id="2147484465" r:id="rId6"/>
    <p:sldLayoutId id="2147484466" r:id="rId7"/>
    <p:sldLayoutId id="2147484467" r:id="rId8"/>
    <p:sldLayoutId id="2147484468" r:id="rId9"/>
    <p:sldLayoutId id="2147484469" r:id="rId10"/>
    <p:sldLayoutId id="2147484470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anose="05020102010507070707" pitchFamily="18" charset="2"/>
        <a:buChar char="¡"/>
        <a:defRPr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1500">
          <a:solidFill>
            <a:schemeClr val="tx1"/>
          </a:solidFill>
          <a:latin typeface="+mn-lt"/>
          <a:ea typeface="+mn-ea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609600" y="1200150"/>
            <a:ext cx="8153400" cy="337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2"/>
            <a:r>
              <a:rPr lang="zh-CN" altLang="en-US" smtClean="0"/>
              <a:t>第五级</a:t>
            </a:r>
          </a:p>
        </p:txBody>
      </p:sp>
      <p:sp>
        <p:nvSpPr>
          <p:cNvPr id="3075" name="Rectangle 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298450" y="171450"/>
            <a:ext cx="85407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634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2125" y="4706938"/>
            <a:ext cx="22891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50">
                <a:solidFill>
                  <a:srgbClr val="000000"/>
                </a:solidFill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34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4684713"/>
            <a:ext cx="2895600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50">
                <a:solidFill>
                  <a:srgbClr val="000000"/>
                </a:solidFill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34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4684713"/>
            <a:ext cx="2289175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50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7C28E3F-41CC-4674-9E2B-5F63086005C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grpSp>
        <p:nvGrpSpPr>
          <p:cNvPr id="3079" name="Group 7"/>
          <p:cNvGrpSpPr>
            <a:grpSpLocks/>
          </p:cNvGrpSpPr>
          <p:nvPr/>
        </p:nvGrpSpPr>
        <p:grpSpPr bwMode="auto">
          <a:xfrm>
            <a:off x="566738" y="0"/>
            <a:ext cx="7891462" cy="5116513"/>
            <a:chOff x="349" y="23"/>
            <a:chExt cx="4971" cy="4297"/>
          </a:xfrm>
        </p:grpSpPr>
        <p:sp>
          <p:nvSpPr>
            <p:cNvPr id="1032" name="Rectangle 8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3" name="Freeform 9"/>
            <p:cNvSpPr>
              <a:spLocks noEditPoints="1"/>
            </p:cNvSpPr>
            <p:nvPr/>
          </p:nvSpPr>
          <p:spPr bwMode="auto">
            <a:xfrm>
              <a:off x="384" y="226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34" name="Freeform 10"/>
            <p:cNvSpPr>
              <a:spLocks noEditPoints="1"/>
            </p:cNvSpPr>
            <p:nvPr/>
          </p:nvSpPr>
          <p:spPr bwMode="auto">
            <a:xfrm>
              <a:off x="384" y="630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35" name="Freeform 11"/>
            <p:cNvSpPr>
              <a:spLocks noEditPoints="1"/>
            </p:cNvSpPr>
            <p:nvPr/>
          </p:nvSpPr>
          <p:spPr bwMode="auto">
            <a:xfrm>
              <a:off x="384" y="1034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36" name="Freeform 12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37" name="Freeform 13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38" name="Freeform 14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39" name="Freeform 15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40" name="Freeform 16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41" name="Freeform 17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42" name="Freeform 18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43" name="Rectangle 19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4" name="Rectangle 20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5" name="Freeform 21"/>
            <p:cNvSpPr>
              <a:spLocks noEditPoints="1"/>
            </p:cNvSpPr>
            <p:nvPr/>
          </p:nvSpPr>
          <p:spPr bwMode="auto">
            <a:xfrm>
              <a:off x="829" y="226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46" name="Freeform 22"/>
            <p:cNvSpPr>
              <a:spLocks noEditPoints="1"/>
            </p:cNvSpPr>
            <p:nvPr/>
          </p:nvSpPr>
          <p:spPr bwMode="auto">
            <a:xfrm>
              <a:off x="829" y="630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47" name="Freeform 23"/>
            <p:cNvSpPr>
              <a:spLocks noEditPoints="1"/>
            </p:cNvSpPr>
            <p:nvPr/>
          </p:nvSpPr>
          <p:spPr bwMode="auto">
            <a:xfrm>
              <a:off x="829" y="1034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48" name="Freeform 24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49" name="Freeform 25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50" name="Freeform 26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51" name="Freeform 27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52" name="Freeform 28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53" name="Freeform 29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54" name="Freeform 30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55" name="Rectangle 31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6" name="Rectangle 32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7" name="Freeform 33"/>
            <p:cNvSpPr>
              <a:spLocks noEditPoints="1"/>
            </p:cNvSpPr>
            <p:nvPr/>
          </p:nvSpPr>
          <p:spPr bwMode="auto">
            <a:xfrm>
              <a:off x="1279" y="226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58" name="Freeform 34"/>
            <p:cNvSpPr>
              <a:spLocks noEditPoints="1"/>
            </p:cNvSpPr>
            <p:nvPr/>
          </p:nvSpPr>
          <p:spPr bwMode="auto">
            <a:xfrm>
              <a:off x="1279" y="630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59" name="Freeform 35"/>
            <p:cNvSpPr>
              <a:spLocks noEditPoints="1"/>
            </p:cNvSpPr>
            <p:nvPr/>
          </p:nvSpPr>
          <p:spPr bwMode="auto">
            <a:xfrm>
              <a:off x="1279" y="1034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60" name="Freeform 36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61" name="Freeform 37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62" name="Freeform 38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63" name="Freeform 39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64" name="Freeform 40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65" name="Freeform 41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66" name="Freeform 42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67" name="Rectangle 43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8" name="Rectangle 44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9" name="Freeform 45"/>
            <p:cNvSpPr>
              <a:spLocks noEditPoints="1"/>
            </p:cNvSpPr>
            <p:nvPr/>
          </p:nvSpPr>
          <p:spPr bwMode="auto">
            <a:xfrm>
              <a:off x="1724" y="226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70" name="Freeform 46"/>
            <p:cNvSpPr>
              <a:spLocks noEditPoints="1"/>
            </p:cNvSpPr>
            <p:nvPr/>
          </p:nvSpPr>
          <p:spPr bwMode="auto">
            <a:xfrm>
              <a:off x="1724" y="630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71" name="Freeform 47"/>
            <p:cNvSpPr>
              <a:spLocks noEditPoints="1"/>
            </p:cNvSpPr>
            <p:nvPr/>
          </p:nvSpPr>
          <p:spPr bwMode="auto">
            <a:xfrm>
              <a:off x="1724" y="1034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72" name="Freeform 48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73" name="Freeform 49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74" name="Freeform 50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75" name="Freeform 51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76" name="Freeform 52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77" name="Freeform 53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78" name="Freeform 54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79" name="Rectangle 55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0" name="Rectangle 56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1" name="Freeform 57"/>
            <p:cNvSpPr>
              <a:spLocks noEditPoints="1"/>
            </p:cNvSpPr>
            <p:nvPr/>
          </p:nvSpPr>
          <p:spPr bwMode="auto">
            <a:xfrm>
              <a:off x="2169" y="226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82" name="Freeform 58"/>
            <p:cNvSpPr>
              <a:spLocks noEditPoints="1"/>
            </p:cNvSpPr>
            <p:nvPr/>
          </p:nvSpPr>
          <p:spPr bwMode="auto">
            <a:xfrm>
              <a:off x="2169" y="630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83" name="Freeform 59"/>
            <p:cNvSpPr>
              <a:spLocks noEditPoints="1"/>
            </p:cNvSpPr>
            <p:nvPr/>
          </p:nvSpPr>
          <p:spPr bwMode="auto">
            <a:xfrm>
              <a:off x="2169" y="1034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84" name="Freeform 60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85" name="Freeform 61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86" name="Freeform 62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87" name="Freeform 63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88" name="Freeform 64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89" name="Freeform 65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90" name="Freeform 66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91" name="Rectangle 67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2" name="Rectangle 68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3" name="Freeform 69"/>
            <p:cNvSpPr>
              <a:spLocks noEditPoints="1"/>
            </p:cNvSpPr>
            <p:nvPr/>
          </p:nvSpPr>
          <p:spPr bwMode="auto">
            <a:xfrm>
              <a:off x="2620" y="226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94" name="Freeform 70"/>
            <p:cNvSpPr>
              <a:spLocks noEditPoints="1"/>
            </p:cNvSpPr>
            <p:nvPr/>
          </p:nvSpPr>
          <p:spPr bwMode="auto">
            <a:xfrm>
              <a:off x="2620" y="630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95" name="Freeform 71"/>
            <p:cNvSpPr>
              <a:spLocks noEditPoints="1"/>
            </p:cNvSpPr>
            <p:nvPr/>
          </p:nvSpPr>
          <p:spPr bwMode="auto">
            <a:xfrm>
              <a:off x="2620" y="1034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96" name="Freeform 72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97" name="Freeform 73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98" name="Freeform 74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99" name="Freeform 75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00" name="Freeform 76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01" name="Freeform 77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02" name="Freeform 78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03" name="Rectangle 79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4" name="Rectangle 80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5" name="Freeform 81"/>
            <p:cNvSpPr>
              <a:spLocks noEditPoints="1"/>
            </p:cNvSpPr>
            <p:nvPr/>
          </p:nvSpPr>
          <p:spPr bwMode="auto">
            <a:xfrm>
              <a:off x="3065" y="226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06" name="Freeform 82"/>
            <p:cNvSpPr>
              <a:spLocks noEditPoints="1"/>
            </p:cNvSpPr>
            <p:nvPr/>
          </p:nvSpPr>
          <p:spPr bwMode="auto">
            <a:xfrm>
              <a:off x="3065" y="630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07" name="Freeform 83"/>
            <p:cNvSpPr>
              <a:spLocks noEditPoints="1"/>
            </p:cNvSpPr>
            <p:nvPr/>
          </p:nvSpPr>
          <p:spPr bwMode="auto">
            <a:xfrm>
              <a:off x="3065" y="1034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08" name="Freeform 84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09" name="Freeform 85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10" name="Freeform 86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11" name="Freeform 87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12" name="Freeform 88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13" name="Freeform 89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14" name="Freeform 90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15" name="Rectangle 91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6" name="Rectangle 92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7" name="Freeform 93"/>
            <p:cNvSpPr>
              <a:spLocks noEditPoints="1"/>
            </p:cNvSpPr>
            <p:nvPr/>
          </p:nvSpPr>
          <p:spPr bwMode="auto">
            <a:xfrm>
              <a:off x="3510" y="226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18" name="Freeform 94"/>
            <p:cNvSpPr>
              <a:spLocks noEditPoints="1"/>
            </p:cNvSpPr>
            <p:nvPr/>
          </p:nvSpPr>
          <p:spPr bwMode="auto">
            <a:xfrm>
              <a:off x="3510" y="630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19" name="Freeform 95"/>
            <p:cNvSpPr>
              <a:spLocks noEditPoints="1"/>
            </p:cNvSpPr>
            <p:nvPr/>
          </p:nvSpPr>
          <p:spPr bwMode="auto">
            <a:xfrm>
              <a:off x="3510" y="1034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20" name="Freeform 96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21" name="Freeform 97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22" name="Freeform 98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23" name="Freeform 99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24" name="Freeform 100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25" name="Freeform 101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26" name="Freeform 102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27" name="Rectangle 103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8" name="Rectangle 104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9" name="Freeform 105"/>
            <p:cNvSpPr>
              <a:spLocks noEditPoints="1"/>
            </p:cNvSpPr>
            <p:nvPr/>
          </p:nvSpPr>
          <p:spPr bwMode="auto">
            <a:xfrm>
              <a:off x="3960" y="226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30" name="Freeform 106"/>
            <p:cNvSpPr>
              <a:spLocks noEditPoints="1"/>
            </p:cNvSpPr>
            <p:nvPr/>
          </p:nvSpPr>
          <p:spPr bwMode="auto">
            <a:xfrm>
              <a:off x="3960" y="630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31" name="Freeform 107"/>
            <p:cNvSpPr>
              <a:spLocks noEditPoints="1"/>
            </p:cNvSpPr>
            <p:nvPr/>
          </p:nvSpPr>
          <p:spPr bwMode="auto">
            <a:xfrm>
              <a:off x="3960" y="1034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32" name="Freeform 108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33" name="Freeform 109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34" name="Freeform 110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35" name="Freeform 111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36" name="Freeform 112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37" name="Freeform 113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38" name="Freeform 114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39" name="Rectangle 115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0" name="Rectangle 116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1" name="Freeform 117"/>
            <p:cNvSpPr>
              <a:spLocks noEditPoints="1"/>
            </p:cNvSpPr>
            <p:nvPr/>
          </p:nvSpPr>
          <p:spPr bwMode="auto">
            <a:xfrm>
              <a:off x="4405" y="226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42" name="Freeform 118"/>
            <p:cNvSpPr>
              <a:spLocks noEditPoints="1"/>
            </p:cNvSpPr>
            <p:nvPr/>
          </p:nvSpPr>
          <p:spPr bwMode="auto">
            <a:xfrm>
              <a:off x="4405" y="630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43" name="Freeform 119"/>
            <p:cNvSpPr>
              <a:spLocks noEditPoints="1"/>
            </p:cNvSpPr>
            <p:nvPr/>
          </p:nvSpPr>
          <p:spPr bwMode="auto">
            <a:xfrm>
              <a:off x="4405" y="1034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44" name="Freeform 120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45" name="Freeform 121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46" name="Freeform 122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47" name="Freeform 123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48" name="Freeform 124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49" name="Freeform 125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50" name="Freeform 126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51" name="Rectangle 127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2" name="Rectangle 128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3" name="Freeform 129"/>
            <p:cNvSpPr>
              <a:spLocks noEditPoints="1"/>
            </p:cNvSpPr>
            <p:nvPr/>
          </p:nvSpPr>
          <p:spPr bwMode="auto">
            <a:xfrm>
              <a:off x="4850" y="226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54" name="Freeform 130"/>
            <p:cNvSpPr>
              <a:spLocks noEditPoints="1"/>
            </p:cNvSpPr>
            <p:nvPr/>
          </p:nvSpPr>
          <p:spPr bwMode="auto">
            <a:xfrm>
              <a:off x="4850" y="630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55" name="Freeform 131"/>
            <p:cNvSpPr>
              <a:spLocks noEditPoints="1"/>
            </p:cNvSpPr>
            <p:nvPr/>
          </p:nvSpPr>
          <p:spPr bwMode="auto">
            <a:xfrm>
              <a:off x="4850" y="1034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56" name="Freeform 132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57" name="Freeform 133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58" name="Freeform 134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59" name="Freeform 135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60" name="Freeform 136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61" name="Freeform 137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62" name="Freeform 138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63" name="Rectangle 139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4" name="Rectangle 140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5" name="Freeform 141"/>
            <p:cNvSpPr>
              <a:spLocks noEditPoints="1"/>
            </p:cNvSpPr>
            <p:nvPr/>
          </p:nvSpPr>
          <p:spPr bwMode="auto">
            <a:xfrm>
              <a:off x="5300" y="226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66" name="Freeform 142"/>
            <p:cNvSpPr>
              <a:spLocks noEditPoints="1"/>
            </p:cNvSpPr>
            <p:nvPr/>
          </p:nvSpPr>
          <p:spPr bwMode="auto">
            <a:xfrm>
              <a:off x="5300" y="630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67" name="Freeform 143"/>
            <p:cNvSpPr>
              <a:spLocks noEditPoints="1"/>
            </p:cNvSpPr>
            <p:nvPr/>
          </p:nvSpPr>
          <p:spPr bwMode="auto">
            <a:xfrm>
              <a:off x="5300" y="1034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68" name="Freeform 144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69" name="Freeform 145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70" name="Freeform 146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71" name="Freeform 147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72" name="Freeform 148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73" name="Freeform 149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74" name="Freeform 150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75" name="Rectangle 151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6" name="Freeform 152"/>
            <p:cNvSpPr>
              <a:spLocks/>
            </p:cNvSpPr>
            <p:nvPr/>
          </p:nvSpPr>
          <p:spPr bwMode="auto">
            <a:xfrm>
              <a:off x="349" y="3304"/>
              <a:ext cx="20" cy="9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71" r:id="rId1"/>
    <p:sldLayoutId id="2147484472" r:id="rId2"/>
    <p:sldLayoutId id="2147484473" r:id="rId3"/>
    <p:sldLayoutId id="2147484474" r:id="rId4"/>
    <p:sldLayoutId id="2147484475" r:id="rId5"/>
    <p:sldLayoutId id="2147484476" r:id="rId6"/>
    <p:sldLayoutId id="2147484477" r:id="rId7"/>
    <p:sldLayoutId id="2147484478" r:id="rId8"/>
    <p:sldLayoutId id="2147484479" r:id="rId9"/>
    <p:sldLayoutId id="2147484480" r:id="rId10"/>
    <p:sldLayoutId id="2147484481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anose="05020102010507070707" pitchFamily="18" charset="2"/>
        <a:buChar char="¡"/>
        <a:defRPr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1500">
          <a:solidFill>
            <a:schemeClr val="tx1"/>
          </a:solidFill>
          <a:latin typeface="+mn-lt"/>
          <a:ea typeface="+mn-ea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609600" y="1200150"/>
            <a:ext cx="8153400" cy="337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2"/>
            <a:r>
              <a:rPr lang="zh-CN" altLang="en-US" smtClean="0"/>
              <a:t>第五级</a:t>
            </a:r>
          </a:p>
        </p:txBody>
      </p:sp>
      <p:sp>
        <p:nvSpPr>
          <p:cNvPr id="4099" name="Rectangle 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298450" y="171450"/>
            <a:ext cx="85407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634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2125" y="4706938"/>
            <a:ext cx="22891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50">
                <a:solidFill>
                  <a:srgbClr val="000000"/>
                </a:solidFill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34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4684713"/>
            <a:ext cx="2895600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50">
                <a:solidFill>
                  <a:srgbClr val="000000"/>
                </a:solidFill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34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4684713"/>
            <a:ext cx="2289175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50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50EB5E0-06B2-41B2-92A5-65104167718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grpSp>
        <p:nvGrpSpPr>
          <p:cNvPr id="4103" name="Group 7"/>
          <p:cNvGrpSpPr>
            <a:grpSpLocks/>
          </p:cNvGrpSpPr>
          <p:nvPr/>
        </p:nvGrpSpPr>
        <p:grpSpPr bwMode="auto">
          <a:xfrm>
            <a:off x="566738" y="0"/>
            <a:ext cx="7891462" cy="5116513"/>
            <a:chOff x="349" y="23"/>
            <a:chExt cx="4971" cy="4297"/>
          </a:xfrm>
        </p:grpSpPr>
        <p:sp>
          <p:nvSpPr>
            <p:cNvPr id="1032" name="Rectangle 8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3" name="Freeform 9"/>
            <p:cNvSpPr>
              <a:spLocks noEditPoints="1"/>
            </p:cNvSpPr>
            <p:nvPr/>
          </p:nvSpPr>
          <p:spPr bwMode="auto">
            <a:xfrm>
              <a:off x="384" y="226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34" name="Freeform 10"/>
            <p:cNvSpPr>
              <a:spLocks noEditPoints="1"/>
            </p:cNvSpPr>
            <p:nvPr/>
          </p:nvSpPr>
          <p:spPr bwMode="auto">
            <a:xfrm>
              <a:off x="384" y="630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35" name="Freeform 11"/>
            <p:cNvSpPr>
              <a:spLocks noEditPoints="1"/>
            </p:cNvSpPr>
            <p:nvPr/>
          </p:nvSpPr>
          <p:spPr bwMode="auto">
            <a:xfrm>
              <a:off x="384" y="1034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36" name="Freeform 12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37" name="Freeform 13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38" name="Freeform 14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39" name="Freeform 15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40" name="Freeform 16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41" name="Freeform 17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42" name="Freeform 18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43" name="Rectangle 19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4" name="Rectangle 20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5" name="Freeform 21"/>
            <p:cNvSpPr>
              <a:spLocks noEditPoints="1"/>
            </p:cNvSpPr>
            <p:nvPr/>
          </p:nvSpPr>
          <p:spPr bwMode="auto">
            <a:xfrm>
              <a:off x="829" y="226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46" name="Freeform 22"/>
            <p:cNvSpPr>
              <a:spLocks noEditPoints="1"/>
            </p:cNvSpPr>
            <p:nvPr/>
          </p:nvSpPr>
          <p:spPr bwMode="auto">
            <a:xfrm>
              <a:off x="829" y="630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47" name="Freeform 23"/>
            <p:cNvSpPr>
              <a:spLocks noEditPoints="1"/>
            </p:cNvSpPr>
            <p:nvPr/>
          </p:nvSpPr>
          <p:spPr bwMode="auto">
            <a:xfrm>
              <a:off x="829" y="1034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48" name="Freeform 24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49" name="Freeform 25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50" name="Freeform 26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51" name="Freeform 27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52" name="Freeform 28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53" name="Freeform 29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54" name="Freeform 30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55" name="Rectangle 31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6" name="Rectangle 32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7" name="Freeform 33"/>
            <p:cNvSpPr>
              <a:spLocks noEditPoints="1"/>
            </p:cNvSpPr>
            <p:nvPr/>
          </p:nvSpPr>
          <p:spPr bwMode="auto">
            <a:xfrm>
              <a:off x="1279" y="226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58" name="Freeform 34"/>
            <p:cNvSpPr>
              <a:spLocks noEditPoints="1"/>
            </p:cNvSpPr>
            <p:nvPr/>
          </p:nvSpPr>
          <p:spPr bwMode="auto">
            <a:xfrm>
              <a:off x="1279" y="630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59" name="Freeform 35"/>
            <p:cNvSpPr>
              <a:spLocks noEditPoints="1"/>
            </p:cNvSpPr>
            <p:nvPr/>
          </p:nvSpPr>
          <p:spPr bwMode="auto">
            <a:xfrm>
              <a:off x="1279" y="1034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60" name="Freeform 36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61" name="Freeform 37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62" name="Freeform 38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63" name="Freeform 39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64" name="Freeform 40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65" name="Freeform 41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66" name="Freeform 42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67" name="Rectangle 43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8" name="Rectangle 44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9" name="Freeform 45"/>
            <p:cNvSpPr>
              <a:spLocks noEditPoints="1"/>
            </p:cNvSpPr>
            <p:nvPr/>
          </p:nvSpPr>
          <p:spPr bwMode="auto">
            <a:xfrm>
              <a:off x="1724" y="226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70" name="Freeform 46"/>
            <p:cNvSpPr>
              <a:spLocks noEditPoints="1"/>
            </p:cNvSpPr>
            <p:nvPr/>
          </p:nvSpPr>
          <p:spPr bwMode="auto">
            <a:xfrm>
              <a:off x="1724" y="630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71" name="Freeform 47"/>
            <p:cNvSpPr>
              <a:spLocks noEditPoints="1"/>
            </p:cNvSpPr>
            <p:nvPr/>
          </p:nvSpPr>
          <p:spPr bwMode="auto">
            <a:xfrm>
              <a:off x="1724" y="1034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72" name="Freeform 48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73" name="Freeform 49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74" name="Freeform 50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75" name="Freeform 51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76" name="Freeform 52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77" name="Freeform 53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78" name="Freeform 54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79" name="Rectangle 55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0" name="Rectangle 56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1" name="Freeform 57"/>
            <p:cNvSpPr>
              <a:spLocks noEditPoints="1"/>
            </p:cNvSpPr>
            <p:nvPr/>
          </p:nvSpPr>
          <p:spPr bwMode="auto">
            <a:xfrm>
              <a:off x="2169" y="226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82" name="Freeform 58"/>
            <p:cNvSpPr>
              <a:spLocks noEditPoints="1"/>
            </p:cNvSpPr>
            <p:nvPr/>
          </p:nvSpPr>
          <p:spPr bwMode="auto">
            <a:xfrm>
              <a:off x="2169" y="630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83" name="Freeform 59"/>
            <p:cNvSpPr>
              <a:spLocks noEditPoints="1"/>
            </p:cNvSpPr>
            <p:nvPr/>
          </p:nvSpPr>
          <p:spPr bwMode="auto">
            <a:xfrm>
              <a:off x="2169" y="1034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84" name="Freeform 60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85" name="Freeform 61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86" name="Freeform 62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87" name="Freeform 63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88" name="Freeform 64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89" name="Freeform 65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90" name="Freeform 66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91" name="Rectangle 67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2" name="Rectangle 68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3" name="Freeform 69"/>
            <p:cNvSpPr>
              <a:spLocks noEditPoints="1"/>
            </p:cNvSpPr>
            <p:nvPr/>
          </p:nvSpPr>
          <p:spPr bwMode="auto">
            <a:xfrm>
              <a:off x="2620" y="226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94" name="Freeform 70"/>
            <p:cNvSpPr>
              <a:spLocks noEditPoints="1"/>
            </p:cNvSpPr>
            <p:nvPr/>
          </p:nvSpPr>
          <p:spPr bwMode="auto">
            <a:xfrm>
              <a:off x="2620" y="630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95" name="Freeform 71"/>
            <p:cNvSpPr>
              <a:spLocks noEditPoints="1"/>
            </p:cNvSpPr>
            <p:nvPr/>
          </p:nvSpPr>
          <p:spPr bwMode="auto">
            <a:xfrm>
              <a:off x="2620" y="1034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96" name="Freeform 72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97" name="Freeform 73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98" name="Freeform 74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99" name="Freeform 75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00" name="Freeform 76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01" name="Freeform 77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02" name="Freeform 78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03" name="Rectangle 79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4" name="Rectangle 80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5" name="Freeform 81"/>
            <p:cNvSpPr>
              <a:spLocks noEditPoints="1"/>
            </p:cNvSpPr>
            <p:nvPr/>
          </p:nvSpPr>
          <p:spPr bwMode="auto">
            <a:xfrm>
              <a:off x="3065" y="226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06" name="Freeform 82"/>
            <p:cNvSpPr>
              <a:spLocks noEditPoints="1"/>
            </p:cNvSpPr>
            <p:nvPr/>
          </p:nvSpPr>
          <p:spPr bwMode="auto">
            <a:xfrm>
              <a:off x="3065" y="630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07" name="Freeform 83"/>
            <p:cNvSpPr>
              <a:spLocks noEditPoints="1"/>
            </p:cNvSpPr>
            <p:nvPr/>
          </p:nvSpPr>
          <p:spPr bwMode="auto">
            <a:xfrm>
              <a:off x="3065" y="1034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08" name="Freeform 84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09" name="Freeform 85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10" name="Freeform 86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11" name="Freeform 87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12" name="Freeform 88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13" name="Freeform 89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14" name="Freeform 90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15" name="Rectangle 91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6" name="Rectangle 92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7" name="Freeform 93"/>
            <p:cNvSpPr>
              <a:spLocks noEditPoints="1"/>
            </p:cNvSpPr>
            <p:nvPr/>
          </p:nvSpPr>
          <p:spPr bwMode="auto">
            <a:xfrm>
              <a:off x="3510" y="226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18" name="Freeform 94"/>
            <p:cNvSpPr>
              <a:spLocks noEditPoints="1"/>
            </p:cNvSpPr>
            <p:nvPr/>
          </p:nvSpPr>
          <p:spPr bwMode="auto">
            <a:xfrm>
              <a:off x="3510" y="630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19" name="Freeform 95"/>
            <p:cNvSpPr>
              <a:spLocks noEditPoints="1"/>
            </p:cNvSpPr>
            <p:nvPr/>
          </p:nvSpPr>
          <p:spPr bwMode="auto">
            <a:xfrm>
              <a:off x="3510" y="1034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20" name="Freeform 96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21" name="Freeform 97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22" name="Freeform 98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23" name="Freeform 99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24" name="Freeform 100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25" name="Freeform 101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26" name="Freeform 102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27" name="Rectangle 103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8" name="Rectangle 104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9" name="Freeform 105"/>
            <p:cNvSpPr>
              <a:spLocks noEditPoints="1"/>
            </p:cNvSpPr>
            <p:nvPr/>
          </p:nvSpPr>
          <p:spPr bwMode="auto">
            <a:xfrm>
              <a:off x="3960" y="226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30" name="Freeform 106"/>
            <p:cNvSpPr>
              <a:spLocks noEditPoints="1"/>
            </p:cNvSpPr>
            <p:nvPr/>
          </p:nvSpPr>
          <p:spPr bwMode="auto">
            <a:xfrm>
              <a:off x="3960" y="630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31" name="Freeform 107"/>
            <p:cNvSpPr>
              <a:spLocks noEditPoints="1"/>
            </p:cNvSpPr>
            <p:nvPr/>
          </p:nvSpPr>
          <p:spPr bwMode="auto">
            <a:xfrm>
              <a:off x="3960" y="1034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32" name="Freeform 108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33" name="Freeform 109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34" name="Freeform 110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35" name="Freeform 111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36" name="Freeform 112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37" name="Freeform 113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38" name="Freeform 114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39" name="Rectangle 115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0" name="Rectangle 116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1" name="Freeform 117"/>
            <p:cNvSpPr>
              <a:spLocks noEditPoints="1"/>
            </p:cNvSpPr>
            <p:nvPr/>
          </p:nvSpPr>
          <p:spPr bwMode="auto">
            <a:xfrm>
              <a:off x="4405" y="226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42" name="Freeform 118"/>
            <p:cNvSpPr>
              <a:spLocks noEditPoints="1"/>
            </p:cNvSpPr>
            <p:nvPr/>
          </p:nvSpPr>
          <p:spPr bwMode="auto">
            <a:xfrm>
              <a:off x="4405" y="630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43" name="Freeform 119"/>
            <p:cNvSpPr>
              <a:spLocks noEditPoints="1"/>
            </p:cNvSpPr>
            <p:nvPr/>
          </p:nvSpPr>
          <p:spPr bwMode="auto">
            <a:xfrm>
              <a:off x="4405" y="1034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44" name="Freeform 120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45" name="Freeform 121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46" name="Freeform 122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47" name="Freeform 123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48" name="Freeform 124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49" name="Freeform 125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50" name="Freeform 126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51" name="Rectangle 127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2" name="Rectangle 128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3" name="Freeform 129"/>
            <p:cNvSpPr>
              <a:spLocks noEditPoints="1"/>
            </p:cNvSpPr>
            <p:nvPr/>
          </p:nvSpPr>
          <p:spPr bwMode="auto">
            <a:xfrm>
              <a:off x="4850" y="226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54" name="Freeform 130"/>
            <p:cNvSpPr>
              <a:spLocks noEditPoints="1"/>
            </p:cNvSpPr>
            <p:nvPr/>
          </p:nvSpPr>
          <p:spPr bwMode="auto">
            <a:xfrm>
              <a:off x="4850" y="630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55" name="Freeform 131"/>
            <p:cNvSpPr>
              <a:spLocks noEditPoints="1"/>
            </p:cNvSpPr>
            <p:nvPr/>
          </p:nvSpPr>
          <p:spPr bwMode="auto">
            <a:xfrm>
              <a:off x="4850" y="1034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56" name="Freeform 132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57" name="Freeform 133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58" name="Freeform 134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59" name="Freeform 135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60" name="Freeform 136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61" name="Freeform 137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62" name="Freeform 138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63" name="Rectangle 139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4" name="Rectangle 140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5" name="Freeform 141"/>
            <p:cNvSpPr>
              <a:spLocks noEditPoints="1"/>
            </p:cNvSpPr>
            <p:nvPr/>
          </p:nvSpPr>
          <p:spPr bwMode="auto">
            <a:xfrm>
              <a:off x="5300" y="226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66" name="Freeform 142"/>
            <p:cNvSpPr>
              <a:spLocks noEditPoints="1"/>
            </p:cNvSpPr>
            <p:nvPr/>
          </p:nvSpPr>
          <p:spPr bwMode="auto">
            <a:xfrm>
              <a:off x="5300" y="630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67" name="Freeform 143"/>
            <p:cNvSpPr>
              <a:spLocks noEditPoints="1"/>
            </p:cNvSpPr>
            <p:nvPr/>
          </p:nvSpPr>
          <p:spPr bwMode="auto">
            <a:xfrm>
              <a:off x="5300" y="1034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68" name="Freeform 144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69" name="Freeform 145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70" name="Freeform 146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71" name="Freeform 147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72" name="Freeform 148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73" name="Freeform 149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74" name="Freeform 150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75" name="Rectangle 151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6" name="Freeform 152"/>
            <p:cNvSpPr>
              <a:spLocks/>
            </p:cNvSpPr>
            <p:nvPr/>
          </p:nvSpPr>
          <p:spPr bwMode="auto">
            <a:xfrm>
              <a:off x="349" y="3304"/>
              <a:ext cx="20" cy="9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82" r:id="rId1"/>
    <p:sldLayoutId id="2147484483" r:id="rId2"/>
    <p:sldLayoutId id="2147484484" r:id="rId3"/>
    <p:sldLayoutId id="2147484485" r:id="rId4"/>
    <p:sldLayoutId id="2147484486" r:id="rId5"/>
    <p:sldLayoutId id="2147484487" r:id="rId6"/>
    <p:sldLayoutId id="2147484488" r:id="rId7"/>
    <p:sldLayoutId id="2147484489" r:id="rId8"/>
    <p:sldLayoutId id="2147484490" r:id="rId9"/>
    <p:sldLayoutId id="2147484491" r:id="rId10"/>
    <p:sldLayoutId id="2147484492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anose="05020102010507070707" pitchFamily="18" charset="2"/>
        <a:buChar char="¡"/>
        <a:defRPr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1500">
          <a:solidFill>
            <a:schemeClr val="tx1"/>
          </a:solidFill>
          <a:latin typeface="+mn-lt"/>
          <a:ea typeface="+mn-ea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49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609600" y="1200150"/>
            <a:ext cx="8153400" cy="337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2"/>
            <a:r>
              <a:rPr lang="zh-CN" altLang="en-US" smtClean="0"/>
              <a:t>第五级</a:t>
            </a:r>
          </a:p>
        </p:txBody>
      </p:sp>
      <p:sp>
        <p:nvSpPr>
          <p:cNvPr id="5123" name="Rectangle 248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298450" y="171450"/>
            <a:ext cx="85407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7418" name="Rectangle 25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2125" y="4706938"/>
            <a:ext cx="22891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5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fld id="{8090F6E0-29BC-4835-B4E2-0F7C73F9506A}" type="datetime1">
              <a:rPr lang="zh-CN" altLang="en-US"/>
              <a:pPr>
                <a:defRPr/>
              </a:pPr>
              <a:t>2017/1/2</a:t>
            </a:fld>
            <a:endParaRPr lang="en-US" altLang="zh-CN"/>
          </a:p>
        </p:txBody>
      </p:sp>
      <p:sp>
        <p:nvSpPr>
          <p:cNvPr id="7419" name="Rectangle 2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4684713"/>
            <a:ext cx="2895600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5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420" name="Rectangle 2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4684713"/>
            <a:ext cx="2289175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50">
                <a:solidFill>
                  <a:srgbClr val="000000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CD27DBCE-3AD2-4F8C-89A3-3509BFD767B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grpSp>
        <p:nvGrpSpPr>
          <p:cNvPr id="5127" name="Group 2"/>
          <p:cNvGrpSpPr>
            <a:grpSpLocks/>
          </p:cNvGrpSpPr>
          <p:nvPr/>
        </p:nvGrpSpPr>
        <p:grpSpPr bwMode="auto">
          <a:xfrm>
            <a:off x="566738" y="0"/>
            <a:ext cx="7891462" cy="5116513"/>
            <a:chOff x="349" y="23"/>
            <a:chExt cx="4971" cy="4297"/>
          </a:xfrm>
        </p:grpSpPr>
        <p:sp>
          <p:nvSpPr>
            <p:cNvPr id="1032" name="Rectangle 3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5129" name="Freeform 4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12105009 w 4"/>
                <a:gd name="T5" fmla="*/ 43883814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12105009 w 4"/>
                <a:gd name="T15" fmla="*/ 132006143 h 60"/>
                <a:gd name="T16" fmla="*/ 12105009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0" name="Freeform 5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1" name="Freeform 6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2" name="Freeform 7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12105009 w 4"/>
                <a:gd name="T5" fmla="*/ 43883814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12105009 w 4"/>
                <a:gd name="T15" fmla="*/ 132006143 h 60"/>
                <a:gd name="T16" fmla="*/ 12105009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3" name="Freeform 8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4" name="Freeform 9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12105009 w 4"/>
                <a:gd name="T5" fmla="*/ 43883814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12105009 w 4"/>
                <a:gd name="T15" fmla="*/ 132006143 h 60"/>
                <a:gd name="T16" fmla="*/ 12105009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5" name="Freeform 10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6" name="Freeform 11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7" name="Freeform 12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8" name="Freeform 13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3" name="Rectangle 14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044" name="Rectangle 15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5141" name="Freeform 16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12105009 w 4"/>
                <a:gd name="T5" fmla="*/ 43883814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12105009 w 4"/>
                <a:gd name="T15" fmla="*/ 132006143 h 60"/>
                <a:gd name="T16" fmla="*/ 12105009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2" name="Freeform 17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3" name="Freeform 18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4" name="Freeform 19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12105009 w 4"/>
                <a:gd name="T5" fmla="*/ 43883814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12105009 w 4"/>
                <a:gd name="T15" fmla="*/ 132006143 h 60"/>
                <a:gd name="T16" fmla="*/ 12105009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5" name="Freeform 20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6" name="Freeform 21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12105009 w 4"/>
                <a:gd name="T5" fmla="*/ 43883814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12105009 w 4"/>
                <a:gd name="T15" fmla="*/ 132006143 h 60"/>
                <a:gd name="T16" fmla="*/ 12105009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7" name="Freeform 22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8" name="Freeform 23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9" name="Freeform 24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0" name="Freeform 25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5" name="Rectangle 26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056" name="Rectangle 27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5153" name="Freeform 28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12105009 w 4"/>
                <a:gd name="T5" fmla="*/ 43883814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12105009 w 4"/>
                <a:gd name="T15" fmla="*/ 132006143 h 60"/>
                <a:gd name="T16" fmla="*/ 12105009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4" name="Freeform 29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5" name="Freeform 30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6" name="Freeform 31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12105009 w 4"/>
                <a:gd name="T5" fmla="*/ 43883814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12105009 w 4"/>
                <a:gd name="T15" fmla="*/ 132006143 h 60"/>
                <a:gd name="T16" fmla="*/ 12105009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7" name="Freeform 32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8" name="Freeform 33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12105009 w 4"/>
                <a:gd name="T5" fmla="*/ 43883814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12105009 w 4"/>
                <a:gd name="T15" fmla="*/ 132006143 h 60"/>
                <a:gd name="T16" fmla="*/ 12105009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9" name="Freeform 34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0" name="Freeform 35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1" name="Freeform 36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2" name="Freeform 37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7" name="Rectangle 38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068" name="Rectangle 39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5165" name="Freeform 40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12105009 w 4"/>
                <a:gd name="T5" fmla="*/ 43883814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12105009 w 4"/>
                <a:gd name="T15" fmla="*/ 132006143 h 60"/>
                <a:gd name="T16" fmla="*/ 12105009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6" name="Freeform 41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7" name="Freeform 42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8" name="Freeform 43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12105009 w 4"/>
                <a:gd name="T5" fmla="*/ 43883814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12105009 w 4"/>
                <a:gd name="T15" fmla="*/ 132006143 h 60"/>
                <a:gd name="T16" fmla="*/ 12105009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9" name="Freeform 44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0" name="Freeform 45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12105009 w 4"/>
                <a:gd name="T5" fmla="*/ 43883814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12105009 w 4"/>
                <a:gd name="T15" fmla="*/ 132006143 h 60"/>
                <a:gd name="T16" fmla="*/ 12105009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1" name="Freeform 46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2" name="Freeform 47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3" name="Freeform 48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4" name="Freeform 49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9" name="Rectangle 50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080" name="Rectangle 51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5177" name="Freeform 52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12105009 w 4"/>
                <a:gd name="T5" fmla="*/ 43883814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12105009 w 4"/>
                <a:gd name="T15" fmla="*/ 132006143 h 60"/>
                <a:gd name="T16" fmla="*/ 12105009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8" name="Freeform 53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9" name="Freeform 54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0" name="Freeform 55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12105009 w 4"/>
                <a:gd name="T5" fmla="*/ 43883814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12105009 w 4"/>
                <a:gd name="T15" fmla="*/ 132006143 h 60"/>
                <a:gd name="T16" fmla="*/ 12105009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1" name="Freeform 56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2" name="Freeform 57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12105009 w 4"/>
                <a:gd name="T5" fmla="*/ 43883814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12105009 w 4"/>
                <a:gd name="T15" fmla="*/ 132006143 h 60"/>
                <a:gd name="T16" fmla="*/ 12105009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3" name="Freeform 58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4" name="Freeform 59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5" name="Freeform 60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6" name="Freeform 61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1" name="Rectangle 62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092" name="Rectangle 63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5189" name="Freeform 64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7812500 w 4"/>
                <a:gd name="T5" fmla="*/ 43883814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7812500 w 4"/>
                <a:gd name="T15" fmla="*/ 132006143 h 60"/>
                <a:gd name="T16" fmla="*/ 7812500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0" name="Freeform 65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1" name="Freeform 66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2" name="Freeform 67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7812500 w 4"/>
                <a:gd name="T5" fmla="*/ 43883814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7812500 w 4"/>
                <a:gd name="T15" fmla="*/ 132006143 h 60"/>
                <a:gd name="T16" fmla="*/ 7812500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3" name="Freeform 68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4" name="Freeform 69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7812500 w 4"/>
                <a:gd name="T5" fmla="*/ 43883814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7812500 w 4"/>
                <a:gd name="T15" fmla="*/ 132006143 h 60"/>
                <a:gd name="T16" fmla="*/ 7812500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5" name="Freeform 70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6" name="Freeform 71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7" name="Freeform 72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8" name="Freeform 73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3" name="Rectangle 74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104" name="Rectangle 75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5201" name="Freeform 76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7812500 w 4"/>
                <a:gd name="T5" fmla="*/ 43883814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7812500 w 4"/>
                <a:gd name="T15" fmla="*/ 132006143 h 60"/>
                <a:gd name="T16" fmla="*/ 7812500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2" name="Freeform 77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3" name="Freeform 78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4" name="Freeform 79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7812500 w 4"/>
                <a:gd name="T5" fmla="*/ 43883814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7812500 w 4"/>
                <a:gd name="T15" fmla="*/ 132006143 h 60"/>
                <a:gd name="T16" fmla="*/ 7812500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5" name="Freeform 80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6" name="Freeform 81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7812500 w 4"/>
                <a:gd name="T5" fmla="*/ 43883814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7812500 w 4"/>
                <a:gd name="T15" fmla="*/ 132006143 h 60"/>
                <a:gd name="T16" fmla="*/ 7812500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7" name="Freeform 82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8" name="Freeform 83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9" name="Freeform 84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0" name="Freeform 85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5" name="Rectangle 86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116" name="Rectangle 87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5213" name="Freeform 88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7812500 w 4"/>
                <a:gd name="T5" fmla="*/ 43883814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7812500 w 4"/>
                <a:gd name="T15" fmla="*/ 132006143 h 60"/>
                <a:gd name="T16" fmla="*/ 7812500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4" name="Freeform 89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5" name="Freeform 90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6" name="Freeform 91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7812500 w 4"/>
                <a:gd name="T5" fmla="*/ 43883814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7812500 w 4"/>
                <a:gd name="T15" fmla="*/ 132006143 h 60"/>
                <a:gd name="T16" fmla="*/ 7812500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7" name="Freeform 92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8" name="Freeform 93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7812500 w 4"/>
                <a:gd name="T5" fmla="*/ 43883814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7812500 w 4"/>
                <a:gd name="T15" fmla="*/ 132006143 h 60"/>
                <a:gd name="T16" fmla="*/ 7812500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9" name="Freeform 94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0" name="Freeform 95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1" name="Freeform 96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2" name="Freeform 97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7" name="Rectangle 98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128" name="Rectangle 99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5225" name="Freeform 100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7812500 w 4"/>
                <a:gd name="T5" fmla="*/ 43883814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7812500 w 4"/>
                <a:gd name="T15" fmla="*/ 132006143 h 60"/>
                <a:gd name="T16" fmla="*/ 7812500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6" name="Freeform 101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7" name="Freeform 102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8" name="Freeform 103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7812500 w 4"/>
                <a:gd name="T5" fmla="*/ 43883814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7812500 w 4"/>
                <a:gd name="T15" fmla="*/ 132006143 h 60"/>
                <a:gd name="T16" fmla="*/ 7812500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9" name="Freeform 104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0" name="Freeform 105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7812500 w 4"/>
                <a:gd name="T5" fmla="*/ 43883814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7812500 w 4"/>
                <a:gd name="T15" fmla="*/ 132006143 h 60"/>
                <a:gd name="T16" fmla="*/ 7812500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1" name="Freeform 106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2" name="Freeform 107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3" name="Freeform 108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4" name="Freeform 109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9" name="Rectangle 110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140" name="Rectangle 111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5237" name="Freeform 112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7812500 w 4"/>
                <a:gd name="T5" fmla="*/ 43883814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7812500 w 4"/>
                <a:gd name="T15" fmla="*/ 132006143 h 60"/>
                <a:gd name="T16" fmla="*/ 7812500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8" name="Freeform 113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9" name="Freeform 114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0" name="Freeform 115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7812500 w 4"/>
                <a:gd name="T5" fmla="*/ 43883814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7812500 w 4"/>
                <a:gd name="T15" fmla="*/ 132006143 h 60"/>
                <a:gd name="T16" fmla="*/ 7812500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1" name="Freeform 116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2" name="Freeform 117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7812500 w 4"/>
                <a:gd name="T5" fmla="*/ 43883814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7812500 w 4"/>
                <a:gd name="T15" fmla="*/ 132006143 h 60"/>
                <a:gd name="T16" fmla="*/ 7812500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3" name="Freeform 118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4" name="Freeform 119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5" name="Freeform 120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6" name="Freeform 121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1" name="Rectangle 122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152" name="Rectangle 123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5249" name="Freeform 124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7812500 w 4"/>
                <a:gd name="T5" fmla="*/ 43883814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7812500 w 4"/>
                <a:gd name="T15" fmla="*/ 132006143 h 60"/>
                <a:gd name="T16" fmla="*/ 7812500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0" name="Freeform 125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1" name="Freeform 126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2" name="Freeform 127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7812500 w 4"/>
                <a:gd name="T5" fmla="*/ 43883814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7812500 w 4"/>
                <a:gd name="T15" fmla="*/ 132006143 h 60"/>
                <a:gd name="T16" fmla="*/ 7812500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3" name="Freeform 128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4" name="Freeform 129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7812500 w 4"/>
                <a:gd name="T5" fmla="*/ 43883814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7812500 w 4"/>
                <a:gd name="T15" fmla="*/ 132006143 h 60"/>
                <a:gd name="T16" fmla="*/ 7812500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5" name="Freeform 130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6" name="Freeform 131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7" name="Freeform 132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8" name="Freeform 133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3" name="Rectangle 134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164" name="Rectangle 135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5261" name="Freeform 136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7812500 w 4"/>
                <a:gd name="T5" fmla="*/ 43883814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7812500 w 4"/>
                <a:gd name="T15" fmla="*/ 132006143 h 60"/>
                <a:gd name="T16" fmla="*/ 7812500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2" name="Freeform 137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3" name="Freeform 138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4" name="Freeform 139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7812500 w 4"/>
                <a:gd name="T5" fmla="*/ 43883814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7812500 w 4"/>
                <a:gd name="T15" fmla="*/ 132006143 h 60"/>
                <a:gd name="T16" fmla="*/ 7812500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5" name="Freeform 140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6" name="Freeform 141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7812500 w 4"/>
                <a:gd name="T5" fmla="*/ 43883814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7812500 w 4"/>
                <a:gd name="T15" fmla="*/ 132006143 h 60"/>
                <a:gd name="T16" fmla="*/ 7812500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7" name="Freeform 142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8" name="Freeform 143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9" name="Freeform 144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0" name="Freeform 145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" name="Rectangle 146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5272" name="Freeform 147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1953125 h 2"/>
                <a:gd name="T2" fmla="*/ 0 w 4"/>
                <a:gd name="T3" fmla="*/ 1953125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93" r:id="rId1"/>
    <p:sldLayoutId id="2147484494" r:id="rId2"/>
    <p:sldLayoutId id="2147484495" r:id="rId3"/>
    <p:sldLayoutId id="2147484496" r:id="rId4"/>
    <p:sldLayoutId id="2147484497" r:id="rId5"/>
    <p:sldLayoutId id="2147484498" r:id="rId6"/>
    <p:sldLayoutId id="2147484499" r:id="rId7"/>
    <p:sldLayoutId id="2147484500" r:id="rId8"/>
    <p:sldLayoutId id="2147484501" r:id="rId9"/>
    <p:sldLayoutId id="2147484502" r:id="rId10"/>
    <p:sldLayoutId id="2147484503" r:id="rId11"/>
  </p:sldLayoutIdLst>
  <p:transition/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anose="05020102010507070707" pitchFamily="18" charset="2"/>
        <a:buChar char="¡"/>
        <a:defRPr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1500">
          <a:solidFill>
            <a:schemeClr val="tx1"/>
          </a:solidFill>
          <a:latin typeface="+mn-lt"/>
          <a:ea typeface="+mn-ea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5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GB%2029743-2013%20&#26426;&#21160;&#36710;&#21457;&#21160;&#26426;&#20919;&#21364;&#28082;.pdf" TargetMode="External"/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示 4"/>
          <p:cNvGraphicFramePr/>
          <p:nvPr>
            <p:extLst>
              <p:ext uri="{D42A27DB-BD31-4B8C-83A1-F6EECF244321}">
                <p14:modId xmlns:p14="http://schemas.microsoft.com/office/powerpoint/2010/main" val="488930610"/>
              </p:ext>
            </p:extLst>
          </p:nvPr>
        </p:nvGraphicFramePr>
        <p:xfrm>
          <a:off x="1403648" y="2859782"/>
          <a:ext cx="5947214" cy="18752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4275" name="图片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419622"/>
            <a:ext cx="2342881" cy="1187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67494"/>
            <a:ext cx="4680520" cy="294721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5056697"/>
              </p:ext>
            </p:extLst>
          </p:nvPr>
        </p:nvGraphicFramePr>
        <p:xfrm>
          <a:off x="51750" y="1203598"/>
          <a:ext cx="9036495" cy="2952329"/>
        </p:xfrm>
        <a:graphic>
          <a:graphicData uri="http://schemas.openxmlformats.org/drawingml/2006/table">
            <a:tbl>
              <a:tblPr firstRow="1" firstCol="1" bandRow="1"/>
              <a:tblGrid>
                <a:gridCol w="1296144"/>
                <a:gridCol w="1152128"/>
                <a:gridCol w="1296144"/>
                <a:gridCol w="5292079"/>
              </a:tblGrid>
              <a:tr h="417930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产品分类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代号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型号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437592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乙二醇型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浓缩液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HEC-</a:t>
                      </a:r>
                      <a:r>
                        <a:rPr lang="zh-CN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78402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稀释液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HEC-</a:t>
                      </a:r>
                      <a:r>
                        <a:rPr lang="zh-CN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Ⅱ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HEC-</a:t>
                      </a:r>
                      <a:r>
                        <a:rPr lang="zh-CN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Ⅱ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-15</a:t>
                      </a:r>
                      <a:r>
                        <a:rPr lang="zh-CN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HEC-</a:t>
                      </a:r>
                      <a:r>
                        <a:rPr lang="zh-CN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Ⅱ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-20</a:t>
                      </a:r>
                      <a:r>
                        <a:rPr lang="zh-CN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HEC-</a:t>
                      </a:r>
                      <a:r>
                        <a:rPr lang="zh-CN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Ⅱ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-25</a:t>
                      </a:r>
                      <a:r>
                        <a:rPr lang="zh-CN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HEC-</a:t>
                      </a:r>
                      <a:r>
                        <a:rPr lang="zh-CN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Ⅱ</a:t>
                      </a:r>
                      <a:r>
                        <a:rPr lang="en-US" sz="18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-30</a:t>
                      </a:r>
                      <a:r>
                        <a:rPr lang="zh-CN" sz="18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sz="18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HEC-</a:t>
                      </a:r>
                      <a:r>
                        <a:rPr lang="zh-CN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Ⅱ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-35</a:t>
                      </a:r>
                      <a:r>
                        <a:rPr lang="zh-CN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HEC-</a:t>
                      </a:r>
                      <a:r>
                        <a:rPr lang="zh-CN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Ⅱ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-40</a:t>
                      </a:r>
                      <a:r>
                        <a:rPr lang="zh-CN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HEC-</a:t>
                      </a:r>
                      <a:r>
                        <a:rPr lang="zh-CN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Ⅱ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-45</a:t>
                      </a:r>
                      <a:r>
                        <a:rPr lang="zh-CN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HEC-</a:t>
                      </a:r>
                      <a:r>
                        <a:rPr lang="zh-CN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Ⅱ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-50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437592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8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丙二醇型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浓缩液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HPC-</a:t>
                      </a:r>
                      <a:r>
                        <a:rPr lang="zh-CN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87518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稀释液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HPC-</a:t>
                      </a:r>
                      <a:r>
                        <a:rPr lang="zh-CN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Ⅱ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HPC-</a:t>
                      </a:r>
                      <a:r>
                        <a:rPr lang="zh-CN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Ⅱ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-15</a:t>
                      </a:r>
                      <a:r>
                        <a:rPr lang="zh-CN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HPC-</a:t>
                      </a:r>
                      <a:r>
                        <a:rPr lang="zh-CN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Ⅱ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-20</a:t>
                      </a:r>
                      <a:r>
                        <a:rPr lang="zh-CN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HPC-</a:t>
                      </a:r>
                      <a:r>
                        <a:rPr lang="zh-CN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Ⅱ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-25</a:t>
                      </a:r>
                      <a:r>
                        <a:rPr lang="zh-CN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HPC-</a:t>
                      </a:r>
                      <a:r>
                        <a:rPr lang="zh-CN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Ⅱ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-30</a:t>
                      </a:r>
                      <a:r>
                        <a:rPr lang="zh-CN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HPC-</a:t>
                      </a:r>
                      <a:r>
                        <a:rPr lang="zh-CN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Ⅱ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-35</a:t>
                      </a:r>
                      <a:r>
                        <a:rPr lang="zh-CN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HPC-</a:t>
                      </a:r>
                      <a:r>
                        <a:rPr lang="zh-CN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Ⅱ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-40</a:t>
                      </a:r>
                      <a:r>
                        <a:rPr lang="zh-CN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HPC-</a:t>
                      </a:r>
                      <a:r>
                        <a:rPr lang="zh-CN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Ⅱ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-45</a:t>
                      </a:r>
                      <a:r>
                        <a:rPr lang="zh-CN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HPC-</a:t>
                      </a:r>
                      <a:r>
                        <a:rPr lang="zh-CN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Ⅱ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-50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3203848" y="411510"/>
            <a:ext cx="3185487" cy="369332"/>
          </a:xfrm>
          <a:prstGeom prst="rect">
            <a:avLst/>
          </a:prstGeom>
          <a:solidFill>
            <a:srgbClr val="FF0000"/>
          </a:solidFill>
        </p:spPr>
        <p:txBody>
          <a:bodyPr wrap="none">
            <a:spAutoFit/>
          </a:bodyPr>
          <a:lstStyle/>
          <a:p>
            <a:r>
              <a:rPr lang="zh-CN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重负荷冷却液分类代号及型号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753532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1655763" y="2085975"/>
            <a:ext cx="6024562" cy="865188"/>
          </a:xfrm>
          <a:solidFill>
            <a:srgbClr val="92D050"/>
          </a:solidFill>
        </p:spPr>
        <p:txBody>
          <a:bodyPr/>
          <a:lstStyle/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27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五、发动机冷却液选择和使用</a:t>
            </a:r>
          </a:p>
        </p:txBody>
      </p:sp>
    </p:spTree>
    <p:extLst>
      <p:ext uri="{BB962C8B-B14F-4D97-AF65-F5344CB8AC3E}">
        <p14:creationId xmlns:p14="http://schemas.microsoft.com/office/powerpoint/2010/main" val="9238521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1043608" y="1563638"/>
            <a:ext cx="6372225" cy="151216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542925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1.</a:t>
            </a:r>
            <a:r>
              <a:rPr lang="zh-CN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发动机冷却液选择</a:t>
            </a:r>
          </a:p>
          <a:p>
            <a:pPr marL="0" indent="542925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100" b="1" dirty="0" smtClean="0">
                <a:latin typeface="Times New Roman" panose="02020603050405020304" pitchFamily="18" charset="0"/>
              </a:rPr>
              <a:t>稀释液</a:t>
            </a:r>
            <a:r>
              <a:rPr lang="zh-CN" altLang="en-US" sz="2100" b="1" dirty="0">
                <a:latin typeface="Times New Roman" panose="02020603050405020304" pitchFamily="18" charset="0"/>
              </a:rPr>
              <a:t>，冰点</a:t>
            </a:r>
            <a:r>
              <a:rPr lang="zh-CN" altLang="en-US" sz="2100" b="1" dirty="0" smtClean="0">
                <a:latin typeface="Times New Roman" panose="02020603050405020304" pitchFamily="18" charset="0"/>
              </a:rPr>
              <a:t>（</a:t>
            </a:r>
            <a:r>
              <a:rPr lang="zh-CN" altLang="en-US" sz="2100" b="1" dirty="0">
                <a:latin typeface="Times New Roman" panose="02020603050405020304" pitchFamily="18" charset="0"/>
              </a:rPr>
              <a:t>牌号</a:t>
            </a:r>
            <a:r>
              <a:rPr lang="zh-CN" altLang="en-US" sz="2100" b="1" dirty="0" smtClean="0">
                <a:latin typeface="Times New Roman" panose="02020603050405020304" pitchFamily="18" charset="0"/>
              </a:rPr>
              <a:t>）至少比最低温度低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10℃</a:t>
            </a:r>
          </a:p>
          <a:p>
            <a:pPr marL="0" indent="542925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100" b="1" dirty="0">
                <a:latin typeface="Times New Roman" panose="02020603050405020304" pitchFamily="18" charset="0"/>
              </a:rPr>
              <a:t>浓缩</a:t>
            </a:r>
            <a:r>
              <a:rPr lang="zh-CN" altLang="en-US" sz="2100" b="1" dirty="0" smtClean="0">
                <a:latin typeface="Times New Roman" panose="02020603050405020304" pitchFamily="18" charset="0"/>
              </a:rPr>
              <a:t>液，浓度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(v/v)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8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1493838" y="950913"/>
            <a:ext cx="6134100" cy="3182937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602456" eaLnBrk="1" hangingPunct="1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en-US" altLang="zh-CN" sz="2100" b="1" dirty="0">
                <a:solidFill>
                  <a:srgbClr val="FF0000"/>
                </a:solidFill>
                <a:latin typeface="Times New Roman" pitchFamily="18" charset="0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itchFamily="18" charset="0"/>
              </a:rPr>
              <a:t>.</a:t>
            </a:r>
            <a:r>
              <a:rPr lang="zh-CN" altLang="en-US" sz="2100" b="1" dirty="0" smtClean="0">
                <a:solidFill>
                  <a:srgbClr val="FF0000"/>
                </a:solidFill>
                <a:latin typeface="Times New Roman" pitchFamily="18" charset="0"/>
              </a:rPr>
              <a:t>发动机冷却</a:t>
            </a:r>
            <a:r>
              <a:rPr lang="zh-CN" altLang="en-US" sz="2100" b="1" dirty="0">
                <a:solidFill>
                  <a:srgbClr val="FF0000"/>
                </a:solidFill>
                <a:latin typeface="Times New Roman" pitchFamily="18" charset="0"/>
              </a:rPr>
              <a:t>液使用</a:t>
            </a:r>
            <a:r>
              <a:rPr lang="zh-CN" altLang="en-US" sz="2100" b="1" dirty="0">
                <a:solidFill>
                  <a:srgbClr val="FF0000"/>
                </a:solidFill>
              </a:rPr>
              <a:t> </a:t>
            </a:r>
          </a:p>
          <a:p>
            <a:pPr marL="0" indent="472679" eaLnBrk="1" hangingPunct="1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zh-CN" altLang="en-US" sz="2100" b="1" dirty="0"/>
              <a:t>（</a:t>
            </a:r>
            <a:r>
              <a:rPr lang="en-US" altLang="zh-CN" sz="2100" b="1" dirty="0"/>
              <a:t>1</a:t>
            </a:r>
            <a:r>
              <a:rPr lang="zh-CN" altLang="en-US" sz="2100" b="1" dirty="0"/>
              <a:t>）不可混用</a:t>
            </a:r>
          </a:p>
          <a:p>
            <a:pPr marL="0" indent="472679" eaLnBrk="1" hangingPunct="1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zh-CN" altLang="en-US" sz="2100" b="1" dirty="0"/>
              <a:t>（</a:t>
            </a:r>
            <a:r>
              <a:rPr lang="en-US" altLang="zh-CN" sz="2100" b="1" dirty="0"/>
              <a:t>2</a:t>
            </a:r>
            <a:r>
              <a:rPr lang="zh-CN" altLang="en-US" sz="2100" b="1" dirty="0"/>
              <a:t>）切勿用口吸，有毒</a:t>
            </a:r>
          </a:p>
          <a:p>
            <a:pPr marL="0" indent="472679" eaLnBrk="1" hangingPunct="1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zh-CN" altLang="en-US" sz="2100" b="1" dirty="0"/>
              <a:t>（</a:t>
            </a:r>
            <a:r>
              <a:rPr lang="en-US" altLang="zh-CN" sz="2100" b="1" dirty="0"/>
              <a:t>3</a:t>
            </a:r>
            <a:r>
              <a:rPr lang="zh-CN" altLang="en-US" sz="2100" b="1" dirty="0"/>
              <a:t>）蒸馏水或去离子水稀释浓缩液</a:t>
            </a:r>
          </a:p>
          <a:p>
            <a:pPr marL="0" indent="472679" eaLnBrk="1" hangingPunct="1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zh-CN" altLang="en-US" sz="2100" b="1" dirty="0"/>
              <a:t>（</a:t>
            </a:r>
            <a:r>
              <a:rPr lang="en-US" altLang="zh-CN" sz="2100" b="1" dirty="0"/>
              <a:t>4</a:t>
            </a:r>
            <a:r>
              <a:rPr lang="zh-CN" altLang="en-US" sz="2100" b="1" dirty="0"/>
              <a:t>）视情况加液或加水</a:t>
            </a:r>
          </a:p>
          <a:p>
            <a:pPr marL="0" indent="472679" eaLnBrk="1" hangingPunct="1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zh-CN" altLang="en-US" sz="2100" b="1" dirty="0"/>
              <a:t>（</a:t>
            </a:r>
            <a:r>
              <a:rPr lang="en-US" altLang="zh-CN" sz="2100" b="1" dirty="0"/>
              <a:t>5</a:t>
            </a:r>
            <a:r>
              <a:rPr lang="zh-CN" altLang="en-US" sz="2100" b="1" dirty="0"/>
              <a:t>）定期或按质更换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 descr="1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25" b="4161"/>
          <a:stretch>
            <a:fillRect/>
          </a:stretch>
        </p:blipFill>
        <p:spPr bwMode="auto">
          <a:xfrm>
            <a:off x="1979613" y="465138"/>
            <a:ext cx="4983162" cy="4081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 descr="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250825"/>
            <a:ext cx="4983162" cy="455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ChangeArrowheads="1"/>
          </p:cNvSpPr>
          <p:nvPr/>
        </p:nvSpPr>
        <p:spPr bwMode="auto">
          <a:xfrm>
            <a:off x="1143000" y="1554163"/>
            <a:ext cx="6858000" cy="107950"/>
          </a:xfrm>
          <a:prstGeom prst="rect">
            <a:avLst/>
          </a:prstGeom>
          <a:gradFill rotWithShape="1">
            <a:gsLst>
              <a:gs pos="0">
                <a:srgbClr val="FAE3B7"/>
              </a:gs>
              <a:gs pos="9000">
                <a:srgbClr val="A28949"/>
              </a:gs>
              <a:gs pos="15500">
                <a:srgbClr val="835E17"/>
              </a:gs>
              <a:gs pos="16499">
                <a:srgbClr val="BD922A"/>
              </a:gs>
              <a:gs pos="18500">
                <a:srgbClr val="FBE4AE"/>
              </a:gs>
              <a:gs pos="39500">
                <a:srgbClr val="BD922A"/>
              </a:gs>
              <a:gs pos="43500">
                <a:srgbClr val="BD922A"/>
              </a:gs>
              <a:gs pos="50000">
                <a:srgbClr val="FBE4AE"/>
              </a:gs>
              <a:gs pos="56500">
                <a:srgbClr val="BD922A"/>
              </a:gs>
              <a:gs pos="60501">
                <a:srgbClr val="BD922A"/>
              </a:gs>
              <a:gs pos="81500">
                <a:srgbClr val="FBE4AE"/>
              </a:gs>
              <a:gs pos="83501">
                <a:srgbClr val="BD922A"/>
              </a:gs>
              <a:gs pos="84500">
                <a:srgbClr val="835E17"/>
              </a:gs>
              <a:gs pos="91000">
                <a:srgbClr val="A28949"/>
              </a:gs>
              <a:gs pos="100000">
                <a:srgbClr val="FAE3B7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  <a:defRPr/>
            </a:pPr>
            <a:endParaRPr lang="en-US" altLang="zh-CN" sz="1350" smtClean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  <a:defRPr/>
            </a:pPr>
            <a:endParaRPr lang="en-US" altLang="zh-CN" sz="1350" smtClean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  <a:defRPr/>
            </a:pPr>
            <a:endParaRPr lang="en-US" altLang="zh-CN" sz="1350" smtClean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  <a:defRPr/>
            </a:pPr>
            <a:endParaRPr lang="zh-CN" altLang="en-US" sz="135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9699" name="Text Box 5"/>
          <p:cNvSpPr txBox="1">
            <a:spLocks noChangeArrowheads="1"/>
          </p:cNvSpPr>
          <p:nvPr/>
        </p:nvSpPr>
        <p:spPr bwMode="auto">
          <a:xfrm>
            <a:off x="2963863" y="374650"/>
            <a:ext cx="3857625" cy="854075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  <a:defRPr/>
            </a:pPr>
            <a:r>
              <a:rPr lang="zh-CN" altLang="en-US" sz="4950" smtClean="0">
                <a:solidFill>
                  <a:srgbClr val="000000"/>
                </a:solidFill>
              </a:rPr>
              <a:t>思考题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43000" y="2465388"/>
            <a:ext cx="6858000" cy="161448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3300" dirty="0">
                <a:solidFill>
                  <a:srgbClr val="000000"/>
                </a:solidFill>
              </a:rPr>
              <a:t>1</a:t>
            </a:r>
            <a:r>
              <a:rPr lang="en-US" altLang="zh-CN" sz="3300" dirty="0" smtClean="0">
                <a:solidFill>
                  <a:srgbClr val="000000"/>
                </a:solidFill>
              </a:rPr>
              <a:t>.</a:t>
            </a:r>
            <a:r>
              <a:rPr lang="zh-CN" altLang="en-US" sz="3300" dirty="0" smtClean="0">
                <a:solidFill>
                  <a:srgbClr val="000000"/>
                </a:solidFill>
              </a:rPr>
              <a:t>发动机冷却</a:t>
            </a:r>
            <a:r>
              <a:rPr lang="zh-CN" altLang="en-US" sz="3300" dirty="0">
                <a:solidFill>
                  <a:srgbClr val="000000"/>
                </a:solidFill>
              </a:rPr>
              <a:t>液的主要使用性能</a:t>
            </a:r>
            <a:endParaRPr lang="en-US" altLang="zh-CN" sz="3300" dirty="0">
              <a:solidFill>
                <a:srgbClr val="000000"/>
              </a:solidFill>
            </a:endParaRPr>
          </a:p>
          <a:p>
            <a:pPr eaLnBrk="1" hangingPunct="1">
              <a:defRPr/>
            </a:pPr>
            <a:r>
              <a:rPr lang="en-US" altLang="zh-CN" sz="3300" dirty="0">
                <a:solidFill>
                  <a:srgbClr val="000000"/>
                </a:solidFill>
              </a:rPr>
              <a:t>2</a:t>
            </a:r>
            <a:r>
              <a:rPr lang="en-US" altLang="zh-CN" sz="3300" dirty="0" smtClean="0">
                <a:solidFill>
                  <a:srgbClr val="000000"/>
                </a:solidFill>
              </a:rPr>
              <a:t>.</a:t>
            </a:r>
            <a:r>
              <a:rPr lang="zh-CN" altLang="en-US" sz="3300" dirty="0" smtClean="0">
                <a:solidFill>
                  <a:srgbClr val="000000"/>
                </a:solidFill>
              </a:rPr>
              <a:t>发动机冷却</a:t>
            </a:r>
            <a:r>
              <a:rPr lang="zh-CN" altLang="en-US" sz="3300" dirty="0">
                <a:solidFill>
                  <a:srgbClr val="000000"/>
                </a:solidFill>
              </a:rPr>
              <a:t>液冰点的检测方法</a:t>
            </a:r>
            <a:endParaRPr lang="en-US" altLang="zh-CN" sz="3300" dirty="0">
              <a:solidFill>
                <a:srgbClr val="000000"/>
              </a:solidFill>
            </a:endParaRPr>
          </a:p>
          <a:p>
            <a:pPr eaLnBrk="1" hangingPunct="1">
              <a:defRPr/>
            </a:pPr>
            <a:r>
              <a:rPr lang="en-US" altLang="zh-CN" sz="3300" dirty="0">
                <a:solidFill>
                  <a:srgbClr val="000000"/>
                </a:solidFill>
              </a:rPr>
              <a:t>3</a:t>
            </a:r>
            <a:r>
              <a:rPr lang="en-US" altLang="zh-CN" sz="3300" dirty="0" smtClean="0">
                <a:solidFill>
                  <a:srgbClr val="000000"/>
                </a:solidFill>
              </a:rPr>
              <a:t>.</a:t>
            </a:r>
            <a:r>
              <a:rPr lang="zh-CN" altLang="en-US" sz="3300" dirty="0" smtClean="0">
                <a:solidFill>
                  <a:srgbClr val="000000"/>
                </a:solidFill>
              </a:rPr>
              <a:t>发动机冷却</a:t>
            </a:r>
            <a:r>
              <a:rPr lang="zh-CN" altLang="en-US" sz="3300" dirty="0">
                <a:solidFill>
                  <a:srgbClr val="000000"/>
                </a:solidFill>
              </a:rPr>
              <a:t>液选用原则</a:t>
            </a:r>
            <a:endParaRPr lang="en-US" altLang="zh-CN" sz="3300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468313" y="1707654"/>
            <a:ext cx="8351837" cy="1781175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indent="602456" eaLnBrk="1" hangingPunct="1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zh-CN" altLang="en-US" b="1" kern="1200" dirty="0">
                <a:solidFill>
                  <a:srgbClr val="FF0000"/>
                </a:solidFill>
                <a:latin typeface="Times New Roman" panose="02020603050405020304" pitchFamily="18" charset="0"/>
              </a:rPr>
              <a:t>一、 </a:t>
            </a:r>
            <a:r>
              <a:rPr lang="zh-CN" altLang="en-US" b="1" kern="1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发动机冷却液作用</a:t>
            </a:r>
            <a:endParaRPr lang="en-US" altLang="zh-CN" b="1" kern="1200" dirty="0" smtClean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indent="602456" eaLnBrk="1" hangingPunct="1">
              <a:lnSpc>
                <a:spcPct val="150000"/>
              </a:lnSpc>
              <a:spcBef>
                <a:spcPts val="0"/>
              </a:spcBef>
              <a:buNone/>
              <a:defRPr/>
            </a:pPr>
            <a:r>
              <a:rPr lang="zh-CN" altLang="en-US" b="1" dirty="0" smtClean="0">
                <a:latin typeface="Times New Roman" pitchFamily="18" charset="0"/>
              </a:rPr>
              <a:t>冷却系统</a:t>
            </a:r>
            <a:r>
              <a:rPr lang="zh-CN" altLang="en-US" b="1" dirty="0">
                <a:latin typeface="Times New Roman" pitchFamily="18" charset="0"/>
              </a:rPr>
              <a:t>中的传热</a:t>
            </a:r>
            <a:r>
              <a:rPr lang="zh-CN" altLang="en-US" b="1" dirty="0" smtClean="0">
                <a:latin typeface="Times New Roman" pitchFamily="18" charset="0"/>
              </a:rPr>
              <a:t>介质</a:t>
            </a:r>
            <a:endParaRPr lang="en-US" altLang="zh-CN" b="1" dirty="0" smtClean="0">
              <a:latin typeface="Times New Roman" pitchFamily="18" charset="0"/>
            </a:endParaRPr>
          </a:p>
          <a:p>
            <a:pPr indent="602456" eaLnBrk="1" hangingPunct="1">
              <a:lnSpc>
                <a:spcPct val="150000"/>
              </a:lnSpc>
              <a:spcBef>
                <a:spcPts val="0"/>
              </a:spcBef>
              <a:buNone/>
              <a:defRPr/>
            </a:pPr>
            <a:r>
              <a:rPr lang="zh-CN" altLang="en-US" b="1" dirty="0" smtClean="0">
                <a:latin typeface="Times New Roman" pitchFamily="18" charset="0"/>
              </a:rPr>
              <a:t>具有</a:t>
            </a:r>
            <a:r>
              <a:rPr lang="zh-CN" altLang="en-US" b="1" dirty="0">
                <a:latin typeface="Times New Roman" pitchFamily="18" charset="0"/>
              </a:rPr>
              <a:t>冷却、防腐、防冻</a:t>
            </a:r>
            <a:r>
              <a:rPr lang="zh-CN" altLang="en-US" b="1" dirty="0" smtClean="0">
                <a:latin typeface="Times New Roman" pitchFamily="18" charset="0"/>
              </a:rPr>
              <a:t>、防沸、防</a:t>
            </a:r>
            <a:r>
              <a:rPr lang="zh-CN" altLang="en-US" b="1" dirty="0">
                <a:latin typeface="Times New Roman" pitchFamily="18" charset="0"/>
              </a:rPr>
              <a:t>垢等</a:t>
            </a:r>
            <a:r>
              <a:rPr lang="zh-CN" altLang="en-US" b="1" dirty="0" smtClean="0">
                <a:latin typeface="Times New Roman" pitchFamily="18" charset="0"/>
              </a:rPr>
              <a:t>作用。</a:t>
            </a:r>
            <a:endParaRPr lang="zh-CN" altLang="en-US" b="1" kern="12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55299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9766" y="195486"/>
            <a:ext cx="1380384" cy="114999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3"/>
          <p:cNvSpPr txBox="1">
            <a:spLocks noRot="1" noChangeArrowheads="1"/>
          </p:cNvSpPr>
          <p:nvPr/>
        </p:nvSpPr>
        <p:spPr bwMode="auto">
          <a:xfrm>
            <a:off x="0" y="320675"/>
            <a:ext cx="9144000" cy="4300538"/>
          </a:xfrm>
          <a:prstGeom prst="rect">
            <a:avLst/>
          </a:prstGeom>
          <a:ln/>
          <a:ex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indent="60166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Clr>
                <a:srgbClr val="0066CC"/>
              </a:buClr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二、 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发动机冷却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液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性能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要求</a:t>
            </a:r>
          </a:p>
          <a:p>
            <a:pPr eaLnBrk="1" hangingPunct="1">
              <a:lnSpc>
                <a:spcPct val="125000"/>
              </a:lnSpc>
              <a:buClr>
                <a:srgbClr val="0066CC"/>
              </a:buClr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冰点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低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eaLnBrk="1" hangingPunct="1">
              <a:lnSpc>
                <a:spcPct val="125000"/>
              </a:lnSpc>
              <a:buClr>
                <a:srgbClr val="0066CC"/>
              </a:buClr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沸点高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eaLnBrk="1" hangingPunct="1">
              <a:lnSpc>
                <a:spcPct val="125000"/>
              </a:lnSpc>
              <a:buClr>
                <a:srgbClr val="0066CC"/>
              </a:buClr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低温粘度小，流动性好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eaLnBrk="1" hangingPunct="1">
              <a:lnSpc>
                <a:spcPct val="125000"/>
              </a:lnSpc>
              <a:buClr>
                <a:srgbClr val="0066CC"/>
              </a:buClr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防腐性好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eaLnBrk="1" hangingPunct="1">
              <a:lnSpc>
                <a:spcPct val="125000"/>
              </a:lnSpc>
              <a:buClr>
                <a:srgbClr val="0066CC"/>
              </a:buClr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不易产生水垢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eaLnBrk="1" hangingPunct="1">
              <a:lnSpc>
                <a:spcPct val="125000"/>
              </a:lnSpc>
              <a:buClr>
                <a:srgbClr val="0066CC"/>
              </a:buClr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抗泡性好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eaLnBrk="1" hangingPunct="1">
              <a:lnSpc>
                <a:spcPct val="125000"/>
              </a:lnSpc>
              <a:buClr>
                <a:srgbClr val="0066CC"/>
              </a:buClr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传热效果、蒸发损失、橡胶制品、热化学安定性好、热容量大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2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95536" y="1203598"/>
            <a:ext cx="8496300" cy="2430463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indent="601663" eaLnBrk="1" hangingPunct="1">
              <a:lnSpc>
                <a:spcPct val="20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三、发动机冷却液的组成</a:t>
            </a:r>
            <a:endParaRPr lang="en-US" altLang="zh-CN" b="1" dirty="0" smtClean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marL="0" indent="601663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b="1" dirty="0" smtClean="0">
                <a:latin typeface="Times New Roman" panose="02020603050405020304" pitchFamily="18" charset="0"/>
              </a:rPr>
              <a:t>冷却液是由</a:t>
            </a:r>
            <a:r>
              <a:rPr lang="zh-CN" altLang="en-US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水、防冻剂以及各种添加剂</a:t>
            </a:r>
            <a:r>
              <a:rPr lang="zh-CN" altLang="en-US" b="1" dirty="0" smtClean="0">
                <a:latin typeface="Times New Roman" panose="02020603050405020304" pitchFamily="18" charset="0"/>
              </a:rPr>
              <a:t>组成。现在冷却液中使用的防冻剂主要有乙二醇和丙二醇两种类型。</a:t>
            </a:r>
            <a:endParaRPr lang="zh-CN" altLang="en-US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23850" y="1108075"/>
            <a:ext cx="8424863" cy="2976563"/>
          </a:xfrm>
          <a:solidFill>
            <a:srgbClr val="00B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601663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四、发动机冷却液性质及其标准</a:t>
            </a:r>
            <a:endParaRPr lang="en-US" altLang="zh-CN" b="1" dirty="0" smtClean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marL="0" indent="601663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zh-CN" b="1" dirty="0" smtClean="0">
                <a:latin typeface="Times New Roman" panose="02020603050405020304" pitchFamily="18" charset="0"/>
              </a:rPr>
              <a:t>1.</a:t>
            </a:r>
            <a:r>
              <a:rPr lang="zh-CN" altLang="en-US" b="1" dirty="0" smtClean="0">
                <a:latin typeface="Times New Roman" panose="02020603050405020304" pitchFamily="18" charset="0"/>
              </a:rPr>
              <a:t>乙二醇</a:t>
            </a:r>
            <a:endParaRPr lang="en-US" altLang="zh-CN" b="1" dirty="0" smtClean="0">
              <a:latin typeface="Times New Roman" panose="02020603050405020304" pitchFamily="18" charset="0"/>
            </a:endParaRPr>
          </a:p>
          <a:p>
            <a:pPr marL="0" indent="601663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b="1" dirty="0" smtClean="0">
                <a:latin typeface="Times New Roman" panose="02020603050405020304" pitchFamily="18" charset="0"/>
              </a:rPr>
              <a:t>无色透明粘稠液体、与水互溶、沸点</a:t>
            </a:r>
            <a:r>
              <a:rPr lang="en-US" altLang="zh-CN" b="1" dirty="0" smtClean="0">
                <a:latin typeface="Times New Roman" panose="02020603050405020304" pitchFamily="18" charset="0"/>
              </a:rPr>
              <a:t>197</a:t>
            </a:r>
            <a:r>
              <a:rPr lang="zh-CN" altLang="en-US" b="1" dirty="0" smtClean="0">
                <a:latin typeface="Times New Roman" panose="02020603050405020304" pitchFamily="18" charset="0"/>
              </a:rPr>
              <a:t>℃、冰点</a:t>
            </a:r>
            <a:r>
              <a:rPr lang="en-US" altLang="zh-CN" b="1" dirty="0" smtClean="0">
                <a:latin typeface="Times New Roman" panose="02020603050405020304" pitchFamily="18" charset="0"/>
              </a:rPr>
              <a:t>-13</a:t>
            </a:r>
            <a:r>
              <a:rPr lang="zh-CN" altLang="en-US" b="1" dirty="0" smtClean="0">
                <a:latin typeface="Times New Roman" panose="02020603050405020304" pitchFamily="18" charset="0"/>
              </a:rPr>
              <a:t>℃</a:t>
            </a:r>
            <a:endParaRPr lang="en-US" altLang="zh-CN" b="1" dirty="0" smtClean="0">
              <a:latin typeface="Times New Roman" panose="02020603050405020304" pitchFamily="18" charset="0"/>
            </a:endParaRPr>
          </a:p>
          <a:p>
            <a:pPr marL="0" indent="601663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zh-CN" b="1" dirty="0" smtClean="0">
                <a:latin typeface="Times New Roman" panose="02020603050405020304" pitchFamily="18" charset="0"/>
              </a:rPr>
              <a:t>2.</a:t>
            </a:r>
            <a:r>
              <a:rPr lang="zh-CN" altLang="en-US" b="1" dirty="0" smtClean="0">
                <a:latin typeface="Times New Roman" panose="02020603050405020304" pitchFamily="18" charset="0"/>
              </a:rPr>
              <a:t>丙二醇</a:t>
            </a:r>
            <a:endParaRPr lang="en-US" altLang="zh-CN" b="1" dirty="0" smtClean="0">
              <a:latin typeface="Times New Roman" panose="02020603050405020304" pitchFamily="18" charset="0"/>
            </a:endParaRPr>
          </a:p>
          <a:p>
            <a:pPr marL="0" indent="601663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b="1" dirty="0" smtClean="0">
                <a:latin typeface="Times New Roman" panose="02020603050405020304" pitchFamily="18" charset="0"/>
              </a:rPr>
              <a:t>无色透明粘稠液体、与水互溶、沸点</a:t>
            </a:r>
            <a:r>
              <a:rPr lang="en-US" altLang="zh-CN" b="1" dirty="0" smtClean="0">
                <a:latin typeface="Times New Roman" panose="02020603050405020304" pitchFamily="18" charset="0"/>
              </a:rPr>
              <a:t>188</a:t>
            </a:r>
            <a:r>
              <a:rPr lang="zh-CN" altLang="en-US" b="1" dirty="0" smtClean="0">
                <a:latin typeface="Times New Roman" panose="02020603050405020304" pitchFamily="18" charset="0"/>
              </a:rPr>
              <a:t>℃、冰点</a:t>
            </a:r>
            <a:r>
              <a:rPr lang="en-US" altLang="zh-CN" b="1" dirty="0" smtClean="0">
                <a:latin typeface="Times New Roman" panose="02020603050405020304" pitchFamily="18" charset="0"/>
              </a:rPr>
              <a:t>-59</a:t>
            </a:r>
            <a:r>
              <a:rPr lang="zh-CN" altLang="en-US" b="1" dirty="0" smtClean="0">
                <a:latin typeface="Times New Roman" panose="02020603050405020304" pitchFamily="18" charset="0"/>
              </a:rPr>
              <a:t>℃</a:t>
            </a:r>
          </a:p>
          <a:p>
            <a:pPr marL="0" indent="601663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endParaRPr lang="zh-CN" altLang="en-US" b="1" dirty="0" smtClean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0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Line 2"/>
          <p:cNvSpPr>
            <a:spLocks noChangeShapeType="1"/>
          </p:cNvSpPr>
          <p:nvPr/>
        </p:nvSpPr>
        <p:spPr bwMode="auto">
          <a:xfrm>
            <a:off x="2114550" y="457200"/>
            <a:ext cx="0" cy="43434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 type="arrow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60419" name="Line 3"/>
          <p:cNvSpPr>
            <a:spLocks noChangeShapeType="1"/>
          </p:cNvSpPr>
          <p:nvPr/>
        </p:nvSpPr>
        <p:spPr bwMode="auto">
          <a:xfrm>
            <a:off x="2114550" y="4800600"/>
            <a:ext cx="52578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60420" name="Text Box 15"/>
          <p:cNvSpPr txBox="1">
            <a:spLocks noChangeArrowheads="1"/>
          </p:cNvSpPr>
          <p:nvPr/>
        </p:nvSpPr>
        <p:spPr bwMode="auto">
          <a:xfrm>
            <a:off x="6088072" y="3832225"/>
            <a:ext cx="228600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zh-CN" altLang="en-US" sz="2100" b="1" dirty="0">
                <a:solidFill>
                  <a:srgbClr val="000000"/>
                </a:solidFill>
              </a:rPr>
              <a:t>乙二醇体积含量</a:t>
            </a:r>
          </a:p>
        </p:txBody>
      </p:sp>
      <p:sp>
        <p:nvSpPr>
          <p:cNvPr id="60421" name="Freeform 19"/>
          <p:cNvSpPr>
            <a:spLocks/>
          </p:cNvSpPr>
          <p:nvPr/>
        </p:nvSpPr>
        <p:spPr bwMode="auto">
          <a:xfrm>
            <a:off x="2114550" y="1496786"/>
            <a:ext cx="3886200" cy="2771775"/>
          </a:xfrm>
          <a:custGeom>
            <a:avLst/>
            <a:gdLst>
              <a:gd name="T0" fmla="*/ 0 w 3264"/>
              <a:gd name="T1" fmla="*/ 0 h 2328"/>
              <a:gd name="T2" fmla="*/ 2147483646 w 3264"/>
              <a:gd name="T3" fmla="*/ 2147483646 h 2328"/>
              <a:gd name="T4" fmla="*/ 2147483646 w 3264"/>
              <a:gd name="T5" fmla="*/ 2147483646 h 2328"/>
              <a:gd name="T6" fmla="*/ 2147483646 w 3264"/>
              <a:gd name="T7" fmla="*/ 2147483646 h 2328"/>
              <a:gd name="T8" fmla="*/ 2147483646 w 3264"/>
              <a:gd name="T9" fmla="*/ 2147483646 h 2328"/>
              <a:gd name="T10" fmla="*/ 2147483646 w 3264"/>
              <a:gd name="T11" fmla="*/ 2147483646 h 232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264"/>
              <a:gd name="T19" fmla="*/ 0 h 2328"/>
              <a:gd name="T20" fmla="*/ 3264 w 3264"/>
              <a:gd name="T21" fmla="*/ 2328 h 232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264" h="2328">
                <a:moveTo>
                  <a:pt x="0" y="0"/>
                </a:moveTo>
                <a:cubicBezTo>
                  <a:pt x="4" y="288"/>
                  <a:pt x="8" y="576"/>
                  <a:pt x="240" y="912"/>
                </a:cubicBezTo>
                <a:cubicBezTo>
                  <a:pt x="472" y="1248"/>
                  <a:pt x="1040" y="1816"/>
                  <a:pt x="1392" y="2016"/>
                </a:cubicBezTo>
                <a:cubicBezTo>
                  <a:pt x="1744" y="2216"/>
                  <a:pt x="2064" y="2328"/>
                  <a:pt x="2352" y="2112"/>
                </a:cubicBezTo>
                <a:cubicBezTo>
                  <a:pt x="2640" y="1896"/>
                  <a:pt x="2976" y="984"/>
                  <a:pt x="3120" y="720"/>
                </a:cubicBezTo>
                <a:cubicBezTo>
                  <a:pt x="3264" y="456"/>
                  <a:pt x="3240" y="492"/>
                  <a:pt x="3216" y="528"/>
                </a:cubicBezTo>
              </a:path>
            </a:pathLst>
          </a:custGeom>
          <a:noFill/>
          <a:ln w="762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60422" name="Text Box 21"/>
          <p:cNvSpPr txBox="1">
            <a:spLocks noChangeArrowheads="1"/>
          </p:cNvSpPr>
          <p:nvPr/>
        </p:nvSpPr>
        <p:spPr bwMode="auto">
          <a:xfrm>
            <a:off x="1143000" y="1285875"/>
            <a:ext cx="914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zh-CN" sz="1800" i="1">
                <a:solidFill>
                  <a:srgbClr val="000000"/>
                </a:solidFill>
              </a:rPr>
              <a:t>0</a:t>
            </a:r>
          </a:p>
        </p:txBody>
      </p:sp>
      <p:sp>
        <p:nvSpPr>
          <p:cNvPr id="60423" name="Text Box 22"/>
          <p:cNvSpPr txBox="1">
            <a:spLocks noChangeArrowheads="1"/>
          </p:cNvSpPr>
          <p:nvPr/>
        </p:nvSpPr>
        <p:spPr bwMode="auto">
          <a:xfrm>
            <a:off x="6057900" y="1828800"/>
            <a:ext cx="5715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zh-CN" sz="1800" i="1">
                <a:solidFill>
                  <a:srgbClr val="000000"/>
                </a:solidFill>
              </a:rPr>
              <a:t>-13</a:t>
            </a:r>
          </a:p>
        </p:txBody>
      </p:sp>
      <p:sp>
        <p:nvSpPr>
          <p:cNvPr id="60424" name="Text Box 23"/>
          <p:cNvSpPr txBox="1">
            <a:spLocks noChangeArrowheads="1"/>
          </p:cNvSpPr>
          <p:nvPr/>
        </p:nvSpPr>
        <p:spPr bwMode="auto">
          <a:xfrm>
            <a:off x="1468438" y="3995738"/>
            <a:ext cx="5143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zh-CN" sz="1800" i="1">
                <a:solidFill>
                  <a:srgbClr val="000000"/>
                </a:solidFill>
              </a:rPr>
              <a:t>-68</a:t>
            </a:r>
          </a:p>
        </p:txBody>
      </p:sp>
      <p:sp>
        <p:nvSpPr>
          <p:cNvPr id="60425" name="Line 25"/>
          <p:cNvSpPr>
            <a:spLocks noChangeShapeType="1"/>
          </p:cNvSpPr>
          <p:nvPr/>
        </p:nvSpPr>
        <p:spPr bwMode="auto">
          <a:xfrm>
            <a:off x="6000750" y="2057400"/>
            <a:ext cx="0" cy="2686050"/>
          </a:xfrm>
          <a:prstGeom prst="line">
            <a:avLst/>
          </a:prstGeom>
          <a:noFill/>
          <a:ln w="57150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60426" name="Line 26"/>
          <p:cNvSpPr>
            <a:spLocks noChangeShapeType="1"/>
          </p:cNvSpPr>
          <p:nvPr/>
        </p:nvSpPr>
        <p:spPr bwMode="auto">
          <a:xfrm>
            <a:off x="4514850" y="4114800"/>
            <a:ext cx="0" cy="685800"/>
          </a:xfrm>
          <a:prstGeom prst="line">
            <a:avLst/>
          </a:prstGeom>
          <a:noFill/>
          <a:ln w="57150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60427" name="Line 27"/>
          <p:cNvSpPr>
            <a:spLocks noChangeShapeType="1"/>
          </p:cNvSpPr>
          <p:nvPr/>
        </p:nvSpPr>
        <p:spPr bwMode="auto">
          <a:xfrm flipH="1">
            <a:off x="2057400" y="4141788"/>
            <a:ext cx="2457450" cy="0"/>
          </a:xfrm>
          <a:prstGeom prst="line">
            <a:avLst/>
          </a:prstGeom>
          <a:noFill/>
          <a:ln w="57150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60428" name="Line 28"/>
          <p:cNvSpPr>
            <a:spLocks noChangeShapeType="1"/>
          </p:cNvSpPr>
          <p:nvPr/>
        </p:nvSpPr>
        <p:spPr bwMode="auto">
          <a:xfrm flipH="1">
            <a:off x="2057400" y="2030413"/>
            <a:ext cx="3943350" cy="0"/>
          </a:xfrm>
          <a:prstGeom prst="line">
            <a:avLst/>
          </a:prstGeom>
          <a:noFill/>
          <a:ln w="57150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60429" name="Text Box 29"/>
          <p:cNvSpPr txBox="1">
            <a:spLocks noChangeArrowheads="1"/>
          </p:cNvSpPr>
          <p:nvPr/>
        </p:nvSpPr>
        <p:spPr bwMode="auto">
          <a:xfrm>
            <a:off x="1643063" y="1858963"/>
            <a:ext cx="5715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zh-CN" sz="1800" i="1">
                <a:solidFill>
                  <a:srgbClr val="000000"/>
                </a:solidFill>
              </a:rPr>
              <a:t>-13</a:t>
            </a:r>
          </a:p>
        </p:txBody>
      </p:sp>
      <p:sp>
        <p:nvSpPr>
          <p:cNvPr id="60430" name="Text Box 30"/>
          <p:cNvSpPr txBox="1">
            <a:spLocks noChangeArrowheads="1"/>
          </p:cNvSpPr>
          <p:nvPr/>
        </p:nvSpPr>
        <p:spPr bwMode="auto">
          <a:xfrm>
            <a:off x="1598613" y="588963"/>
            <a:ext cx="508000" cy="725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zh-CN" altLang="en-US" sz="2100" b="1">
                <a:solidFill>
                  <a:srgbClr val="000000"/>
                </a:solidFill>
              </a:rPr>
              <a:t>冰点</a:t>
            </a:r>
          </a:p>
        </p:txBody>
      </p:sp>
      <p:pic>
        <p:nvPicPr>
          <p:cNvPr id="15" name="Picture 2" descr="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1709" y="1501076"/>
            <a:ext cx="2491906" cy="281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 bwMode="auto">
          <a:xfrm>
            <a:off x="3286125" y="3118181"/>
            <a:ext cx="853827" cy="1829833"/>
          </a:xfrm>
          <a:prstGeom prst="rect">
            <a:avLst/>
          </a:prstGeom>
          <a:solidFill>
            <a:srgbClr val="92D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 animBg="1"/>
      <p:bldP spid="60419" grpId="0" animBg="1"/>
      <p:bldP spid="60420" grpId="0"/>
      <p:bldP spid="60421" grpId="0" animBg="1"/>
      <p:bldP spid="60422" grpId="0"/>
      <p:bldP spid="60423" grpId="0"/>
      <p:bldP spid="60424" grpId="0"/>
      <p:bldP spid="60425" grpId="0" animBg="1"/>
      <p:bldP spid="60426" grpId="0" animBg="1"/>
      <p:bldP spid="60427" grpId="0" animBg="1"/>
      <p:bldP spid="60428" grpId="0" animBg="1"/>
      <p:bldP spid="60429" grpId="0"/>
      <p:bldP spid="60430" grpId="0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1403350" y="1779662"/>
            <a:ext cx="6697663" cy="1728192"/>
          </a:xfrm>
          <a:solidFill>
            <a:srgbClr val="FFFF00"/>
          </a:solidFill>
        </p:spPr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zh-CN" altLang="en-US" sz="2100" b="1" dirty="0" smtClean="0">
                <a:latin typeface="Times New Roman" panose="02020603050405020304" pitchFamily="18" charset="0"/>
              </a:rPr>
              <a:t>美国材料与试验协会</a:t>
            </a:r>
            <a:r>
              <a:rPr lang="en-US" altLang="zh-CN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(ASTM)</a:t>
            </a:r>
            <a:r>
              <a:rPr lang="zh-CN" altLang="en-US" sz="2100" b="1" dirty="0" smtClean="0">
                <a:latin typeface="Times New Roman" panose="02020603050405020304" pitchFamily="18" charset="0"/>
              </a:rPr>
              <a:t>标准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zh-CN" altLang="en-US" sz="2100" b="1" dirty="0" smtClean="0">
                <a:latin typeface="Times New Roman" panose="02020603050405020304" pitchFamily="18" charset="0"/>
              </a:rPr>
              <a:t>美国汽车工程师学会</a:t>
            </a:r>
            <a:r>
              <a:rPr lang="en-US" altLang="zh-CN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(SAE) </a:t>
            </a:r>
            <a:r>
              <a:rPr lang="zh-CN" altLang="en-US" sz="2100" b="1" dirty="0" smtClean="0">
                <a:latin typeface="Times New Roman" panose="02020603050405020304" pitchFamily="18" charset="0"/>
              </a:rPr>
              <a:t>标准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zh-CN" altLang="en-US" sz="2100" b="1" dirty="0" smtClean="0">
                <a:latin typeface="Times New Roman" panose="02020603050405020304" pitchFamily="18" charset="0"/>
              </a:rPr>
              <a:t>日本标准</a:t>
            </a:r>
            <a:r>
              <a:rPr lang="zh-CN" altLang="en-US" sz="2100" b="1" dirty="0" smtClean="0"/>
              <a:t> 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hlinkClick r:id="rId2" action="ppaction://hlinkfile"/>
              </a:rPr>
              <a:t>GB29743-2013《</a:t>
            </a:r>
            <a:r>
              <a:rPr lang="zh-CN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hlinkClick r:id="rId2" action="ppaction://hlinkfile"/>
              </a:rPr>
              <a:t>机动车发动机冷却液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hlinkClick r:id="rId2" action="ppaction://hlinkfile"/>
              </a:rPr>
              <a:t>》</a:t>
            </a:r>
            <a:endParaRPr lang="en-US" altLang="zh-CN" sz="2100" b="1" dirty="0" smtClean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03350" y="1203325"/>
            <a:ext cx="2890535" cy="424732"/>
          </a:xfrm>
          <a:prstGeom prst="rect">
            <a:avLst/>
          </a:prstGeom>
          <a:solidFill>
            <a:srgbClr val="92D050"/>
          </a:solidFill>
        </p:spPr>
        <p:txBody>
          <a:bodyPr wrap="none">
            <a:spAutoFit/>
          </a:bodyPr>
          <a:lstStyle/>
          <a:p>
            <a:pPr marL="257175" indent="-257175" eaLnBrk="1" hangingPunct="1">
              <a:lnSpc>
                <a:spcPct val="90000"/>
              </a:lnSpc>
              <a:spcBef>
                <a:spcPct val="20000"/>
              </a:spcBef>
              <a:buClr>
                <a:srgbClr val="0066CC"/>
              </a:buClr>
              <a:defRPr/>
            </a:pPr>
            <a:r>
              <a:rPr lang="en-US" altLang="zh-CN" sz="2400" b="1" kern="0" dirty="0">
                <a:solidFill>
                  <a:srgbClr val="000000"/>
                </a:solidFill>
                <a:latin typeface="Times New Roman" pitchFamily="18" charset="0"/>
              </a:rPr>
              <a:t>3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Times New Roman" pitchFamily="18" charset="0"/>
              </a:rPr>
              <a:t>.</a:t>
            </a:r>
            <a:r>
              <a:rPr lang="zh-CN" altLang="en-US" sz="2400" b="1" kern="0" dirty="0" smtClean="0">
                <a:solidFill>
                  <a:srgbClr val="000000"/>
                </a:solidFill>
                <a:latin typeface="Times New Roman" pitchFamily="18" charset="0"/>
              </a:rPr>
              <a:t>发动机冷却</a:t>
            </a:r>
            <a:r>
              <a:rPr lang="zh-CN" altLang="en-US" sz="2400" b="1" kern="0" dirty="0">
                <a:solidFill>
                  <a:srgbClr val="000000"/>
                </a:solidFill>
                <a:latin typeface="Times New Roman" pitchFamily="18" charset="0"/>
              </a:rPr>
              <a:t>液标准</a:t>
            </a:r>
            <a:endParaRPr lang="zh-CN" altLang="en-US" sz="2400" b="1" kern="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2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95536" y="843558"/>
            <a:ext cx="8208912" cy="332398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indent="534988" algn="just">
              <a:spcAft>
                <a:spcPts val="0"/>
              </a:spcAft>
            </a:pPr>
            <a:r>
              <a:rPr lang="zh-CN" altLang="zh-CN" sz="2100" b="1" dirty="0">
                <a:solidFill>
                  <a:schemeClr val="dk1"/>
                </a:solidFill>
                <a:latin typeface="Times New Roman" panose="02020603050405020304" pitchFamily="18" charset="0"/>
                <a:ea typeface="+mn-ea"/>
              </a:rPr>
              <a:t>我国汽车发动机冷却液的现行标准是《机动车发动机冷却液》（</a:t>
            </a:r>
            <a:r>
              <a:rPr lang="en-US" altLang="zh-CN" sz="2100" b="1" dirty="0">
                <a:solidFill>
                  <a:schemeClr val="dk1"/>
                </a:solidFill>
                <a:latin typeface="Times New Roman" panose="02020603050405020304" pitchFamily="18" charset="0"/>
                <a:ea typeface="+mn-ea"/>
              </a:rPr>
              <a:t>GB29743-2013</a:t>
            </a:r>
            <a:r>
              <a:rPr lang="zh-CN" altLang="zh-CN" sz="2100" b="1" dirty="0" smtClean="0">
                <a:solidFill>
                  <a:schemeClr val="dk1"/>
                </a:solidFill>
                <a:latin typeface="Times New Roman" panose="02020603050405020304" pitchFamily="18" charset="0"/>
                <a:ea typeface="+mn-ea"/>
              </a:rPr>
              <a:t>）</a:t>
            </a:r>
            <a:endParaRPr lang="en-US" altLang="zh-CN" sz="2100" b="1" dirty="0" smtClean="0">
              <a:solidFill>
                <a:schemeClr val="dk1"/>
              </a:solidFill>
              <a:latin typeface="Times New Roman" panose="02020603050405020304" pitchFamily="18" charset="0"/>
              <a:ea typeface="+mn-ea"/>
            </a:endParaRPr>
          </a:p>
          <a:p>
            <a:pPr indent="534988" algn="just">
              <a:spcAft>
                <a:spcPts val="0"/>
              </a:spcAft>
            </a:pPr>
            <a:r>
              <a:rPr lang="zh-CN" altLang="zh-CN" sz="2100" b="1" dirty="0" smtClean="0">
                <a:solidFill>
                  <a:schemeClr val="dk1"/>
                </a:solidFill>
                <a:latin typeface="Times New Roman" panose="02020603050405020304" pitchFamily="18" charset="0"/>
                <a:ea typeface="+mn-ea"/>
              </a:rPr>
              <a:t>冷却</a:t>
            </a:r>
            <a:r>
              <a:rPr lang="zh-CN" altLang="zh-CN" sz="2100" b="1" dirty="0">
                <a:solidFill>
                  <a:schemeClr val="dk1"/>
                </a:solidFill>
                <a:latin typeface="Times New Roman" panose="02020603050405020304" pitchFamily="18" charset="0"/>
                <a:ea typeface="+mn-ea"/>
              </a:rPr>
              <a:t>液根据发动机使用负荷大小（轻负荷发动机是指长期在比额定功率低得多的条件下运转的发动机，重负荷发动机是指长期在额定功率或接近额定功率的条件下运转的</a:t>
            </a:r>
            <a:r>
              <a:rPr lang="zh-CN" altLang="zh-CN" sz="2100" b="1" dirty="0" smtClean="0">
                <a:solidFill>
                  <a:schemeClr val="dk1"/>
                </a:solidFill>
                <a:latin typeface="Times New Roman" panose="02020603050405020304" pitchFamily="18" charset="0"/>
                <a:ea typeface="+mn-ea"/>
              </a:rPr>
              <a:t>发动机大多</a:t>
            </a:r>
            <a:r>
              <a:rPr lang="zh-CN" altLang="zh-CN" sz="2100" b="1" dirty="0">
                <a:solidFill>
                  <a:schemeClr val="dk1"/>
                </a:solidFill>
                <a:latin typeface="Times New Roman" panose="02020603050405020304" pitchFamily="18" charset="0"/>
                <a:ea typeface="+mn-ea"/>
              </a:rPr>
              <a:t>采用湿式缸套</a:t>
            </a:r>
            <a:r>
              <a:rPr lang="zh-CN" altLang="zh-CN" sz="2100" b="1" dirty="0" smtClean="0">
                <a:solidFill>
                  <a:schemeClr val="dk1"/>
                </a:solidFill>
                <a:latin typeface="Times New Roman" panose="02020603050405020304" pitchFamily="18" charset="0"/>
                <a:ea typeface="+mn-ea"/>
              </a:rPr>
              <a:t>设计）</a:t>
            </a:r>
            <a:r>
              <a:rPr lang="zh-CN" altLang="zh-CN" sz="2100" b="1" dirty="0">
                <a:solidFill>
                  <a:schemeClr val="dk1"/>
                </a:solidFill>
                <a:latin typeface="Times New Roman" panose="02020603050405020304" pitchFamily="18" charset="0"/>
                <a:ea typeface="+mn-ea"/>
              </a:rPr>
              <a:t>不同，分为</a:t>
            </a:r>
            <a:r>
              <a:rPr lang="zh-CN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</a:rPr>
              <a:t>轻负荷冷却液和重负荷冷却液</a:t>
            </a:r>
            <a:r>
              <a:rPr lang="zh-CN" altLang="zh-CN" sz="2100" b="1" dirty="0">
                <a:solidFill>
                  <a:schemeClr val="dk1"/>
                </a:solidFill>
                <a:latin typeface="Times New Roman" panose="02020603050405020304" pitchFamily="18" charset="0"/>
                <a:ea typeface="+mn-ea"/>
              </a:rPr>
              <a:t>两类</a:t>
            </a:r>
            <a:r>
              <a:rPr lang="zh-CN" altLang="zh-CN" sz="2100" b="1" dirty="0" smtClean="0">
                <a:solidFill>
                  <a:schemeClr val="dk1"/>
                </a:solidFill>
                <a:latin typeface="Times New Roman" panose="02020603050405020304" pitchFamily="18" charset="0"/>
                <a:ea typeface="+mn-ea"/>
              </a:rPr>
              <a:t>；</a:t>
            </a:r>
            <a:endParaRPr lang="en-US" altLang="zh-CN" sz="2100" b="1" dirty="0" smtClean="0">
              <a:solidFill>
                <a:schemeClr val="dk1"/>
              </a:solidFill>
              <a:latin typeface="Times New Roman" panose="02020603050405020304" pitchFamily="18" charset="0"/>
              <a:ea typeface="+mn-ea"/>
            </a:endParaRPr>
          </a:p>
          <a:p>
            <a:pPr indent="534988" algn="just">
              <a:spcAft>
                <a:spcPts val="0"/>
              </a:spcAft>
            </a:pPr>
            <a:r>
              <a:rPr lang="zh-CN" altLang="zh-CN" sz="2100" b="1" dirty="0" smtClean="0">
                <a:solidFill>
                  <a:schemeClr val="dk1"/>
                </a:solidFill>
                <a:latin typeface="Times New Roman" panose="02020603050405020304" pitchFamily="18" charset="0"/>
                <a:ea typeface="+mn-ea"/>
              </a:rPr>
              <a:t>冷却</a:t>
            </a:r>
            <a:r>
              <a:rPr lang="zh-CN" altLang="zh-CN" sz="2100" b="1" dirty="0">
                <a:solidFill>
                  <a:schemeClr val="dk1"/>
                </a:solidFill>
                <a:latin typeface="Times New Roman" panose="02020603050405020304" pitchFamily="18" charset="0"/>
                <a:ea typeface="+mn-ea"/>
              </a:rPr>
              <a:t>液按主要原材料不同，分为</a:t>
            </a:r>
            <a:r>
              <a:rPr lang="zh-CN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</a:rPr>
              <a:t>乙二醇型、丙二醇型和其他类型三类</a:t>
            </a:r>
            <a:r>
              <a:rPr lang="zh-CN" altLang="zh-CN" sz="2100" b="1" dirty="0">
                <a:solidFill>
                  <a:schemeClr val="dk1"/>
                </a:solidFill>
                <a:latin typeface="Times New Roman" panose="02020603050405020304" pitchFamily="18" charset="0"/>
                <a:ea typeface="+mn-ea"/>
              </a:rPr>
              <a:t>。其中乙二醇型、丙二醇型冷却液又分别分为浓缩液和稀释液。稀释液按其冰点不同，分为</a:t>
            </a:r>
            <a:r>
              <a:rPr lang="en-US" altLang="zh-CN" sz="2100" b="1" dirty="0">
                <a:solidFill>
                  <a:schemeClr val="dk1"/>
                </a:solidFill>
                <a:latin typeface="Times New Roman" panose="02020603050405020304" pitchFamily="18" charset="0"/>
                <a:ea typeface="+mn-ea"/>
              </a:rPr>
              <a:t>-15</a:t>
            </a:r>
            <a:r>
              <a:rPr lang="zh-CN" altLang="zh-CN" sz="2100" b="1" dirty="0">
                <a:solidFill>
                  <a:schemeClr val="dk1"/>
                </a:solidFill>
                <a:latin typeface="Times New Roman" panose="02020603050405020304" pitchFamily="18" charset="0"/>
                <a:ea typeface="+mn-ea"/>
              </a:rPr>
              <a:t>号、</a:t>
            </a:r>
            <a:r>
              <a:rPr lang="en-US" altLang="zh-CN" sz="2100" b="1" dirty="0">
                <a:solidFill>
                  <a:schemeClr val="dk1"/>
                </a:solidFill>
                <a:latin typeface="Times New Roman" panose="02020603050405020304" pitchFamily="18" charset="0"/>
                <a:ea typeface="+mn-ea"/>
              </a:rPr>
              <a:t>-20</a:t>
            </a:r>
            <a:r>
              <a:rPr lang="zh-CN" altLang="zh-CN" sz="2100" b="1" dirty="0">
                <a:solidFill>
                  <a:schemeClr val="dk1"/>
                </a:solidFill>
                <a:latin typeface="Times New Roman" panose="02020603050405020304" pitchFamily="18" charset="0"/>
                <a:ea typeface="+mn-ea"/>
              </a:rPr>
              <a:t>号、</a:t>
            </a:r>
            <a:r>
              <a:rPr lang="en-US" altLang="zh-CN" sz="2100" b="1" dirty="0">
                <a:solidFill>
                  <a:schemeClr val="dk1"/>
                </a:solidFill>
                <a:latin typeface="Times New Roman" panose="02020603050405020304" pitchFamily="18" charset="0"/>
                <a:ea typeface="+mn-ea"/>
              </a:rPr>
              <a:t>-25</a:t>
            </a:r>
            <a:r>
              <a:rPr lang="zh-CN" altLang="zh-CN" sz="2100" b="1" dirty="0">
                <a:solidFill>
                  <a:schemeClr val="dk1"/>
                </a:solidFill>
                <a:latin typeface="Times New Roman" panose="02020603050405020304" pitchFamily="18" charset="0"/>
                <a:ea typeface="+mn-ea"/>
              </a:rPr>
              <a:t>号、</a:t>
            </a:r>
            <a:r>
              <a:rPr lang="en-US" altLang="zh-CN" sz="2100" b="1" dirty="0">
                <a:solidFill>
                  <a:schemeClr val="dk1"/>
                </a:solidFill>
                <a:latin typeface="Times New Roman" panose="02020603050405020304" pitchFamily="18" charset="0"/>
                <a:ea typeface="+mn-ea"/>
              </a:rPr>
              <a:t>-30</a:t>
            </a:r>
            <a:r>
              <a:rPr lang="zh-CN" altLang="zh-CN" sz="2100" b="1" dirty="0">
                <a:solidFill>
                  <a:schemeClr val="dk1"/>
                </a:solidFill>
                <a:latin typeface="Times New Roman" panose="02020603050405020304" pitchFamily="18" charset="0"/>
                <a:ea typeface="+mn-ea"/>
              </a:rPr>
              <a:t>号、</a:t>
            </a:r>
            <a:r>
              <a:rPr lang="en-US" altLang="zh-CN" sz="2100" b="1" dirty="0">
                <a:solidFill>
                  <a:schemeClr val="dk1"/>
                </a:solidFill>
                <a:latin typeface="Times New Roman" panose="02020603050405020304" pitchFamily="18" charset="0"/>
                <a:ea typeface="+mn-ea"/>
              </a:rPr>
              <a:t>-35</a:t>
            </a:r>
            <a:r>
              <a:rPr lang="zh-CN" altLang="zh-CN" sz="2100" b="1" dirty="0">
                <a:solidFill>
                  <a:schemeClr val="dk1"/>
                </a:solidFill>
                <a:latin typeface="Times New Roman" panose="02020603050405020304" pitchFamily="18" charset="0"/>
                <a:ea typeface="+mn-ea"/>
              </a:rPr>
              <a:t>号、</a:t>
            </a:r>
            <a:r>
              <a:rPr lang="en-US" altLang="zh-CN" sz="2100" b="1" dirty="0">
                <a:solidFill>
                  <a:schemeClr val="dk1"/>
                </a:solidFill>
                <a:latin typeface="Times New Roman" panose="02020603050405020304" pitchFamily="18" charset="0"/>
                <a:ea typeface="+mn-ea"/>
              </a:rPr>
              <a:t>-40</a:t>
            </a:r>
            <a:r>
              <a:rPr lang="zh-CN" altLang="zh-CN" sz="2100" b="1" dirty="0">
                <a:solidFill>
                  <a:schemeClr val="dk1"/>
                </a:solidFill>
                <a:latin typeface="Times New Roman" panose="02020603050405020304" pitchFamily="18" charset="0"/>
                <a:ea typeface="+mn-ea"/>
              </a:rPr>
              <a:t>号、</a:t>
            </a:r>
            <a:r>
              <a:rPr lang="en-US" altLang="zh-CN" sz="2100" b="1" dirty="0">
                <a:solidFill>
                  <a:schemeClr val="dk1"/>
                </a:solidFill>
                <a:latin typeface="Times New Roman" panose="02020603050405020304" pitchFamily="18" charset="0"/>
                <a:ea typeface="+mn-ea"/>
              </a:rPr>
              <a:t>-45</a:t>
            </a:r>
            <a:r>
              <a:rPr lang="zh-CN" altLang="zh-CN" sz="2100" b="1" dirty="0">
                <a:solidFill>
                  <a:schemeClr val="dk1"/>
                </a:solidFill>
                <a:latin typeface="Times New Roman" panose="02020603050405020304" pitchFamily="18" charset="0"/>
                <a:ea typeface="+mn-ea"/>
              </a:rPr>
              <a:t>号和</a:t>
            </a:r>
            <a:r>
              <a:rPr lang="en-US" altLang="zh-CN" sz="2100" b="1" dirty="0">
                <a:solidFill>
                  <a:schemeClr val="dk1"/>
                </a:solidFill>
                <a:latin typeface="Times New Roman" panose="02020603050405020304" pitchFamily="18" charset="0"/>
                <a:ea typeface="+mn-ea"/>
              </a:rPr>
              <a:t>-50</a:t>
            </a:r>
            <a:r>
              <a:rPr lang="zh-CN" altLang="zh-CN" sz="2100" b="1" dirty="0">
                <a:solidFill>
                  <a:schemeClr val="dk1"/>
                </a:solidFill>
                <a:latin typeface="Times New Roman" panose="02020603050405020304" pitchFamily="18" charset="0"/>
                <a:ea typeface="+mn-ea"/>
              </a:rPr>
              <a:t>号等</a:t>
            </a:r>
            <a:r>
              <a:rPr lang="en-US" altLang="zh-CN" sz="2100" b="1" dirty="0">
                <a:solidFill>
                  <a:schemeClr val="dk1"/>
                </a:solidFill>
                <a:latin typeface="Times New Roman" panose="02020603050405020304" pitchFamily="18" charset="0"/>
                <a:ea typeface="+mn-ea"/>
              </a:rPr>
              <a:t>8</a:t>
            </a:r>
            <a:r>
              <a:rPr lang="zh-CN" altLang="zh-CN" sz="2100" b="1" dirty="0">
                <a:solidFill>
                  <a:schemeClr val="dk1"/>
                </a:solidFill>
                <a:latin typeface="Times New Roman" panose="02020603050405020304" pitchFamily="18" charset="0"/>
                <a:ea typeface="+mn-ea"/>
              </a:rPr>
              <a:t>个牌号。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6345522"/>
              </p:ext>
            </p:extLst>
          </p:nvPr>
        </p:nvGraphicFramePr>
        <p:xfrm>
          <a:off x="467544" y="1347614"/>
          <a:ext cx="8208911" cy="2743200"/>
        </p:xfrm>
        <a:graphic>
          <a:graphicData uri="http://schemas.openxmlformats.org/drawingml/2006/table">
            <a:tbl>
              <a:tblPr firstRow="1" firstCol="1" bandRow="1"/>
              <a:tblGrid>
                <a:gridCol w="1152128"/>
                <a:gridCol w="1224136"/>
                <a:gridCol w="1584176"/>
                <a:gridCol w="4248471"/>
              </a:tblGrid>
              <a:tr h="261029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产品分类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代号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型号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61029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乙二醇型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浓缩液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LEC-</a:t>
                      </a:r>
                      <a:r>
                        <a:rPr lang="zh-CN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-</a:t>
                      </a:r>
                      <a:endParaRPr lang="zh-CN" sz="1800" kern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52205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稀释液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LEC-</a:t>
                      </a:r>
                      <a:r>
                        <a:rPr lang="zh-CN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Ⅱ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LEC-</a:t>
                      </a:r>
                      <a:r>
                        <a:rPr lang="zh-CN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Ⅱ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-15</a:t>
                      </a:r>
                      <a:r>
                        <a:rPr lang="zh-CN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、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LEC-</a:t>
                      </a:r>
                      <a:r>
                        <a:rPr lang="zh-CN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Ⅱ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-20</a:t>
                      </a:r>
                      <a:r>
                        <a:rPr lang="zh-CN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、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LEC-</a:t>
                      </a:r>
                      <a:r>
                        <a:rPr lang="zh-CN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Ⅱ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-25</a:t>
                      </a:r>
                      <a:r>
                        <a:rPr lang="zh-CN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、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LEC-</a:t>
                      </a:r>
                      <a:r>
                        <a:rPr lang="zh-CN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Ⅱ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-30</a:t>
                      </a:r>
                      <a:r>
                        <a:rPr lang="zh-CN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、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LEC-</a:t>
                      </a:r>
                      <a:r>
                        <a:rPr lang="zh-CN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Ⅱ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-35</a:t>
                      </a:r>
                      <a:r>
                        <a:rPr lang="zh-CN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、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LEC-</a:t>
                      </a:r>
                      <a:r>
                        <a:rPr lang="zh-CN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Ⅱ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-40</a:t>
                      </a:r>
                      <a:r>
                        <a:rPr lang="zh-CN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、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LEC-</a:t>
                      </a:r>
                      <a:r>
                        <a:rPr lang="zh-CN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Ⅱ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-45</a:t>
                      </a:r>
                      <a:r>
                        <a:rPr lang="zh-CN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、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LEC-</a:t>
                      </a:r>
                      <a:r>
                        <a:rPr lang="zh-CN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Ⅱ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-50</a:t>
                      </a:r>
                      <a:endParaRPr lang="zh-CN" sz="18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61029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丙二醇型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浓缩液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LPC-</a:t>
                      </a:r>
                      <a:r>
                        <a:rPr lang="zh-CN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-</a:t>
                      </a:r>
                      <a:endParaRPr lang="zh-CN" sz="18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52205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稀释液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LPC-</a:t>
                      </a:r>
                      <a:r>
                        <a:rPr lang="zh-CN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Ⅱ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LPC-</a:t>
                      </a:r>
                      <a:r>
                        <a:rPr lang="zh-CN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Ⅱ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-15</a:t>
                      </a:r>
                      <a:r>
                        <a:rPr lang="zh-CN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、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LPC-</a:t>
                      </a:r>
                      <a:r>
                        <a:rPr lang="zh-CN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Ⅱ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-20</a:t>
                      </a:r>
                      <a:r>
                        <a:rPr lang="zh-CN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、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LPC-</a:t>
                      </a:r>
                      <a:r>
                        <a:rPr lang="zh-CN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Ⅱ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-25</a:t>
                      </a:r>
                      <a:r>
                        <a:rPr lang="zh-CN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、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LPC-</a:t>
                      </a:r>
                      <a:r>
                        <a:rPr lang="zh-CN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Ⅱ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-30</a:t>
                      </a:r>
                      <a:r>
                        <a:rPr lang="zh-CN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、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LPC-</a:t>
                      </a:r>
                      <a:r>
                        <a:rPr lang="zh-CN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Ⅱ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-35</a:t>
                      </a:r>
                      <a:r>
                        <a:rPr lang="zh-CN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、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LPC-</a:t>
                      </a:r>
                      <a:r>
                        <a:rPr lang="zh-CN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Ⅱ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-40</a:t>
                      </a:r>
                      <a:r>
                        <a:rPr lang="zh-CN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、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LPC-</a:t>
                      </a:r>
                      <a:r>
                        <a:rPr lang="zh-CN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Ⅱ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-45</a:t>
                      </a:r>
                      <a:r>
                        <a:rPr lang="zh-CN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、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LPC-</a:t>
                      </a:r>
                      <a:r>
                        <a:rPr lang="zh-CN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Ⅱ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-50</a:t>
                      </a:r>
                      <a:endParaRPr lang="zh-CN" sz="18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61029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其他类型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LOC</a:t>
                      </a:r>
                      <a:endParaRPr lang="zh-CN" sz="1800" kern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依据冰点标注值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3131840" y="699542"/>
            <a:ext cx="3185487" cy="369332"/>
          </a:xfrm>
          <a:prstGeom prst="rect">
            <a:avLst/>
          </a:prstGeom>
          <a:solidFill>
            <a:srgbClr val="FF0000"/>
          </a:solidFill>
        </p:spPr>
        <p:txBody>
          <a:bodyPr wrap="none">
            <a:spAutoFit/>
          </a:bodyPr>
          <a:lstStyle/>
          <a:p>
            <a:r>
              <a:rPr lang="zh-CN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轻</a:t>
            </a:r>
            <a:r>
              <a:rPr lang="zh-CN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负荷</a:t>
            </a:r>
            <a:r>
              <a:rPr lang="zh-CN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冷却液分类代号及型号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50032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汽车运用工程">
  <a:themeElements>
    <a:clrScheme name="汽车运用工程 1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EF8FF"/>
      </a:accent5>
      <a:accent6>
        <a:srgbClr val="E7CDB2"/>
      </a:accent6>
      <a:hlink>
        <a:srgbClr val="0066CC"/>
      </a:hlink>
      <a:folHlink>
        <a:srgbClr val="9F9FBF"/>
      </a:folHlink>
    </a:clrScheme>
    <a:fontScheme name="汽车运用工程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汽车运用工程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汽车运用工程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汽车运用工程">
  <a:themeElements>
    <a:clrScheme name="汽车运用工程 1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EF8FF"/>
      </a:accent5>
      <a:accent6>
        <a:srgbClr val="E7CDB2"/>
      </a:accent6>
      <a:hlink>
        <a:srgbClr val="0066CC"/>
      </a:hlink>
      <a:folHlink>
        <a:srgbClr val="9F9FBF"/>
      </a:folHlink>
    </a:clrScheme>
    <a:fontScheme name="汽车运用工程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汽车运用工程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汽车运用工程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汽车运用工程">
  <a:themeElements>
    <a:clrScheme name="汽车运用工程 1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EF8FF"/>
      </a:accent5>
      <a:accent6>
        <a:srgbClr val="E7CDB2"/>
      </a:accent6>
      <a:hlink>
        <a:srgbClr val="0066CC"/>
      </a:hlink>
      <a:folHlink>
        <a:srgbClr val="9F9FBF"/>
      </a:folHlink>
    </a:clrScheme>
    <a:fontScheme name="汽车运用工程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汽车运用工程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汽车运用工程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吉祥如意">
  <a:themeElements>
    <a:clrScheme name="吉祥如意 1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EF8FF"/>
      </a:accent5>
      <a:accent6>
        <a:srgbClr val="E7CDB2"/>
      </a:accent6>
      <a:hlink>
        <a:srgbClr val="0066CC"/>
      </a:hlink>
      <a:folHlink>
        <a:srgbClr val="9F9FBF"/>
      </a:folHlink>
    </a:clrScheme>
    <a:fontScheme name="吉祥如意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吉祥如意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吉祥如意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5693</TotalTime>
  <Words>704</Words>
  <Application>Microsoft Office PowerPoint</Application>
  <PresentationFormat>全屏显示(16:9)</PresentationFormat>
  <Paragraphs>97</Paragraphs>
  <Slides>16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宋体</vt:lpstr>
      <vt:lpstr>Arial</vt:lpstr>
      <vt:lpstr>Calibri</vt:lpstr>
      <vt:lpstr>Times New Roman</vt:lpstr>
      <vt:lpstr>Wingdings</vt:lpstr>
      <vt:lpstr>Wingdings 2</vt:lpstr>
      <vt:lpstr>汽车运用工程</vt:lpstr>
      <vt:lpstr>1_汽车运用工程</vt:lpstr>
      <vt:lpstr>2_汽车运用工程</vt:lpstr>
      <vt:lpstr>吉祥如意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第几节  内容名字</dc:title>
  <dc:creator>edius1</dc:creator>
  <cp:lastModifiedBy>Administrator</cp:lastModifiedBy>
  <cp:revision>136</cp:revision>
  <dcterms:created xsi:type="dcterms:W3CDTF">2014-02-17T07:50:13Z</dcterms:created>
  <dcterms:modified xsi:type="dcterms:W3CDTF">2017-01-02T07:43:41Z</dcterms:modified>
</cp:coreProperties>
</file>