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 id="2147483697" r:id="rId2"/>
  </p:sldMasterIdLst>
  <p:notesMasterIdLst>
    <p:notesMasterId r:id="rId98"/>
  </p:notesMasterIdLst>
  <p:sldIdLst>
    <p:sldId id="353" r:id="rId3"/>
    <p:sldId id="256" r:id="rId4"/>
    <p:sldId id="259" r:id="rId5"/>
    <p:sldId id="258" r:id="rId6"/>
    <p:sldId id="260" r:id="rId7"/>
    <p:sldId id="262" r:id="rId8"/>
    <p:sldId id="261" r:id="rId9"/>
    <p:sldId id="263" r:id="rId10"/>
    <p:sldId id="264" r:id="rId11"/>
    <p:sldId id="265" r:id="rId12"/>
    <p:sldId id="266" r:id="rId13"/>
    <p:sldId id="267" r:id="rId14"/>
    <p:sldId id="268" r:id="rId15"/>
    <p:sldId id="269" r:id="rId16"/>
    <p:sldId id="270" r:id="rId17"/>
    <p:sldId id="271" r:id="rId18"/>
    <p:sldId id="273" r:id="rId19"/>
    <p:sldId id="272" r:id="rId20"/>
    <p:sldId id="274" r:id="rId21"/>
    <p:sldId id="275" r:id="rId22"/>
    <p:sldId id="276" r:id="rId23"/>
    <p:sldId id="277" r:id="rId24"/>
    <p:sldId id="279" r:id="rId25"/>
    <p:sldId id="278" r:id="rId26"/>
    <p:sldId id="280" r:id="rId27"/>
    <p:sldId id="281" r:id="rId28"/>
    <p:sldId id="282" r:id="rId29"/>
    <p:sldId id="283" r:id="rId30"/>
    <p:sldId id="284" r:id="rId31"/>
    <p:sldId id="285" r:id="rId32"/>
    <p:sldId id="286" r:id="rId33"/>
    <p:sldId id="287" r:id="rId34"/>
    <p:sldId id="289" r:id="rId35"/>
    <p:sldId id="291" r:id="rId36"/>
    <p:sldId id="292" r:id="rId37"/>
    <p:sldId id="290" r:id="rId38"/>
    <p:sldId id="288"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5" r:id="rId59"/>
    <p:sldId id="312" r:id="rId60"/>
    <p:sldId id="313" r:id="rId61"/>
    <p:sldId id="314" r:id="rId62"/>
    <p:sldId id="316" r:id="rId63"/>
    <p:sldId id="317" r:id="rId64"/>
    <p:sldId id="318" r:id="rId65"/>
    <p:sldId id="319" r:id="rId66"/>
    <p:sldId id="320" r:id="rId67"/>
    <p:sldId id="321" r:id="rId68"/>
    <p:sldId id="322" r:id="rId69"/>
    <p:sldId id="323" r:id="rId70"/>
    <p:sldId id="324" r:id="rId71"/>
    <p:sldId id="325" r:id="rId72"/>
    <p:sldId id="329" r:id="rId73"/>
    <p:sldId id="327"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2" r:id="rId96"/>
    <p:sldId id="351" r:id="rId9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28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slide" Target="slides/slide95.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3220C4-008D-49E8-9747-853FD7D4325A}" type="doc">
      <dgm:prSet loTypeId="urn:microsoft.com/office/officeart/2008/layout/VerticalCircleList" loCatId="list" qsTypeId="urn:microsoft.com/office/officeart/2005/8/quickstyle/3d1" qsCatId="3D" csTypeId="urn:microsoft.com/office/officeart/2005/8/colors/accent2_5" csCatId="accent2" phldr="1"/>
      <dgm:spPr/>
      <dgm:t>
        <a:bodyPr/>
        <a:lstStyle/>
        <a:p>
          <a:endParaRPr lang="zh-CN" altLang="en-US"/>
        </a:p>
      </dgm:t>
    </dgm:pt>
    <dgm:pt modelId="{2DC06FE5-4A4A-4F17-AEB3-CDADE9ABC5F9}">
      <dgm:prSet phldrT="[文本]"/>
      <dgm:spPr/>
      <dgm:t>
        <a:bodyPr/>
        <a:lstStyle/>
        <a:p>
          <a:r>
            <a:rPr lang="zh-CN" altLang="en-US" dirty="0" smtClean="0"/>
            <a:t>瑞星杀毒软件</a:t>
          </a:r>
          <a:endParaRPr lang="zh-CN" altLang="en-US" dirty="0"/>
        </a:p>
      </dgm:t>
    </dgm:pt>
    <dgm:pt modelId="{4A4A9C1F-30EB-44B5-8790-223DB95645C4}" type="parTrans" cxnId="{080FB2BE-1DA6-4CCF-AEAC-F290AEE2E27C}">
      <dgm:prSet/>
      <dgm:spPr/>
      <dgm:t>
        <a:bodyPr/>
        <a:lstStyle/>
        <a:p>
          <a:endParaRPr lang="zh-CN" altLang="en-US"/>
        </a:p>
      </dgm:t>
    </dgm:pt>
    <dgm:pt modelId="{DE5B6C21-4185-4715-9520-C29B7996895D}" type="sibTrans" cxnId="{080FB2BE-1DA6-4CCF-AEAC-F290AEE2E27C}">
      <dgm:prSet/>
      <dgm:spPr/>
      <dgm:t>
        <a:bodyPr/>
        <a:lstStyle/>
        <a:p>
          <a:endParaRPr lang="zh-CN" altLang="en-US"/>
        </a:p>
      </dgm:t>
    </dgm:pt>
    <dgm:pt modelId="{E84345E4-C032-4495-9359-E5B1FE02E561}">
      <dgm:prSet phldrT="[文本]"/>
      <dgm:spPr/>
      <dgm:t>
        <a:bodyPr/>
        <a:lstStyle/>
        <a:p>
          <a:r>
            <a:rPr lang="zh-CN" altLang="en-US" dirty="0" smtClean="0"/>
            <a:t>卡巴斯基杀毒软件</a:t>
          </a:r>
          <a:endParaRPr lang="zh-CN" altLang="en-US" dirty="0"/>
        </a:p>
      </dgm:t>
    </dgm:pt>
    <dgm:pt modelId="{EE00B0FF-089D-44EE-955E-00F415F1FB6F}" type="parTrans" cxnId="{54A520CC-FABE-44D0-B2C2-6CF6F0789EA0}">
      <dgm:prSet/>
      <dgm:spPr/>
      <dgm:t>
        <a:bodyPr/>
        <a:lstStyle/>
        <a:p>
          <a:endParaRPr lang="zh-CN" altLang="en-US"/>
        </a:p>
      </dgm:t>
    </dgm:pt>
    <dgm:pt modelId="{5A1FE601-3BB4-483B-89CD-5A36387A7BF4}" type="sibTrans" cxnId="{54A520CC-FABE-44D0-B2C2-6CF6F0789EA0}">
      <dgm:prSet/>
      <dgm:spPr/>
      <dgm:t>
        <a:bodyPr/>
        <a:lstStyle/>
        <a:p>
          <a:endParaRPr lang="zh-CN" altLang="en-US"/>
        </a:p>
      </dgm:t>
    </dgm:pt>
    <dgm:pt modelId="{3B2F2666-9A2D-4623-B0DD-D20BFE8C8250}">
      <dgm:prSet phldrT="[文本]"/>
      <dgm:spPr/>
      <dgm:t>
        <a:bodyPr/>
        <a:lstStyle/>
        <a:p>
          <a:r>
            <a:rPr lang="zh-CN" altLang="en-US" dirty="0" smtClean="0"/>
            <a:t>金山毒霸</a:t>
          </a:r>
          <a:endParaRPr lang="zh-CN" altLang="en-US" dirty="0"/>
        </a:p>
      </dgm:t>
    </dgm:pt>
    <dgm:pt modelId="{6E618C7C-7968-4C34-81CE-BC5CF57C4153}" type="parTrans" cxnId="{996F0BD5-46E4-440A-886E-D571B7C9AEF7}">
      <dgm:prSet/>
      <dgm:spPr/>
      <dgm:t>
        <a:bodyPr/>
        <a:lstStyle/>
        <a:p>
          <a:endParaRPr lang="zh-CN" altLang="en-US"/>
        </a:p>
      </dgm:t>
    </dgm:pt>
    <dgm:pt modelId="{D7C09968-8D7E-4819-ABF2-C77C17570EF7}" type="sibTrans" cxnId="{996F0BD5-46E4-440A-886E-D571B7C9AEF7}">
      <dgm:prSet/>
      <dgm:spPr/>
      <dgm:t>
        <a:bodyPr/>
        <a:lstStyle/>
        <a:p>
          <a:endParaRPr lang="zh-CN" altLang="en-US"/>
        </a:p>
      </dgm:t>
    </dgm:pt>
    <dgm:pt modelId="{EB844119-FA2D-46DD-8477-0D8B1C3F0CDC}">
      <dgm:prSet phldrT="[文本]"/>
      <dgm:spPr/>
      <dgm:t>
        <a:bodyPr/>
        <a:lstStyle/>
        <a:p>
          <a:r>
            <a:rPr lang="en-US" altLang="zh-CN" dirty="0" smtClean="0"/>
            <a:t>360</a:t>
          </a:r>
          <a:r>
            <a:rPr lang="zh-CN" altLang="en-US" dirty="0" smtClean="0"/>
            <a:t>杀毒软件</a:t>
          </a:r>
          <a:endParaRPr lang="zh-CN" altLang="en-US" dirty="0"/>
        </a:p>
      </dgm:t>
    </dgm:pt>
    <dgm:pt modelId="{56578D91-5249-4919-9E6A-8223DAFFDAFE}" type="parTrans" cxnId="{A9B4EB76-B793-4797-A457-03890A78462E}">
      <dgm:prSet/>
      <dgm:spPr/>
      <dgm:t>
        <a:bodyPr/>
        <a:lstStyle/>
        <a:p>
          <a:endParaRPr lang="zh-CN" altLang="en-US"/>
        </a:p>
      </dgm:t>
    </dgm:pt>
    <dgm:pt modelId="{11D9AB34-CCA0-4B6B-99F3-0D3DD9BBFB66}" type="sibTrans" cxnId="{A9B4EB76-B793-4797-A457-03890A78462E}">
      <dgm:prSet/>
      <dgm:spPr/>
      <dgm:t>
        <a:bodyPr/>
        <a:lstStyle/>
        <a:p>
          <a:endParaRPr lang="zh-CN" altLang="en-US"/>
        </a:p>
      </dgm:t>
    </dgm:pt>
    <dgm:pt modelId="{34563064-DB1B-4F63-9D6F-9F6CA065213D}" type="pres">
      <dgm:prSet presAssocID="{4A3220C4-008D-49E8-9747-853FD7D4325A}" presName="Name0" presStyleCnt="0">
        <dgm:presLayoutVars>
          <dgm:dir/>
        </dgm:presLayoutVars>
      </dgm:prSet>
      <dgm:spPr/>
      <dgm:t>
        <a:bodyPr/>
        <a:lstStyle/>
        <a:p>
          <a:endParaRPr lang="zh-CN" altLang="en-US"/>
        </a:p>
      </dgm:t>
    </dgm:pt>
    <dgm:pt modelId="{3F886FDD-818F-4389-BBDC-CFA76D9A1546}" type="pres">
      <dgm:prSet presAssocID="{2DC06FE5-4A4A-4F17-AEB3-CDADE9ABC5F9}" presName="noChildren" presStyleCnt="0"/>
      <dgm:spPr/>
    </dgm:pt>
    <dgm:pt modelId="{066EB96A-F780-4141-A2A4-C0D4EF33BEAD}" type="pres">
      <dgm:prSet presAssocID="{2DC06FE5-4A4A-4F17-AEB3-CDADE9ABC5F9}" presName="gap" presStyleCnt="0"/>
      <dgm:spPr/>
    </dgm:pt>
    <dgm:pt modelId="{190EE439-21A2-4AA8-B0EC-3057172A1674}" type="pres">
      <dgm:prSet presAssocID="{2DC06FE5-4A4A-4F17-AEB3-CDADE9ABC5F9}" presName="medCircle2" presStyleLbl="vennNode1" presStyleIdx="0" presStyleCnt="4"/>
      <dgm:spPr/>
    </dgm:pt>
    <dgm:pt modelId="{5BA8E384-A7E5-49A9-9FC2-6ACB63DC6205}" type="pres">
      <dgm:prSet presAssocID="{2DC06FE5-4A4A-4F17-AEB3-CDADE9ABC5F9}" presName="txLvlOnly1" presStyleLbl="revTx" presStyleIdx="0" presStyleCnt="4"/>
      <dgm:spPr/>
      <dgm:t>
        <a:bodyPr/>
        <a:lstStyle/>
        <a:p>
          <a:endParaRPr lang="zh-CN" altLang="en-US"/>
        </a:p>
      </dgm:t>
    </dgm:pt>
    <dgm:pt modelId="{99AC37DA-4C10-409E-A3DD-657D5264F749}" type="pres">
      <dgm:prSet presAssocID="{E84345E4-C032-4495-9359-E5B1FE02E561}" presName="noChildren" presStyleCnt="0"/>
      <dgm:spPr/>
    </dgm:pt>
    <dgm:pt modelId="{3086C182-16B9-4EC7-8B2F-1D7794364919}" type="pres">
      <dgm:prSet presAssocID="{E84345E4-C032-4495-9359-E5B1FE02E561}" presName="gap" presStyleCnt="0"/>
      <dgm:spPr/>
    </dgm:pt>
    <dgm:pt modelId="{92BF9D71-F33F-468B-99C7-7D1A17FC1366}" type="pres">
      <dgm:prSet presAssocID="{E84345E4-C032-4495-9359-E5B1FE02E561}" presName="medCircle2" presStyleLbl="vennNode1" presStyleIdx="1" presStyleCnt="4"/>
      <dgm:spPr/>
    </dgm:pt>
    <dgm:pt modelId="{56861B91-521B-438C-8FAE-966006BA614D}" type="pres">
      <dgm:prSet presAssocID="{E84345E4-C032-4495-9359-E5B1FE02E561}" presName="txLvlOnly1" presStyleLbl="revTx" presStyleIdx="1" presStyleCnt="4"/>
      <dgm:spPr/>
      <dgm:t>
        <a:bodyPr/>
        <a:lstStyle/>
        <a:p>
          <a:endParaRPr lang="zh-CN" altLang="en-US"/>
        </a:p>
      </dgm:t>
    </dgm:pt>
    <dgm:pt modelId="{793857EF-52CF-4EA9-9A24-5B83F38BB77D}" type="pres">
      <dgm:prSet presAssocID="{3B2F2666-9A2D-4623-B0DD-D20BFE8C8250}" presName="noChildren" presStyleCnt="0"/>
      <dgm:spPr/>
    </dgm:pt>
    <dgm:pt modelId="{1DB6E057-F028-44B9-A809-1BDAD19D6EA1}" type="pres">
      <dgm:prSet presAssocID="{3B2F2666-9A2D-4623-B0DD-D20BFE8C8250}" presName="gap" presStyleCnt="0"/>
      <dgm:spPr/>
    </dgm:pt>
    <dgm:pt modelId="{804B5D63-1DC2-45F5-BF48-709F3C1E1912}" type="pres">
      <dgm:prSet presAssocID="{3B2F2666-9A2D-4623-B0DD-D20BFE8C8250}" presName="medCircle2" presStyleLbl="vennNode1" presStyleIdx="2" presStyleCnt="4"/>
      <dgm:spPr/>
    </dgm:pt>
    <dgm:pt modelId="{B6892F04-E994-4DCE-900B-BBAEB0CECEAB}" type="pres">
      <dgm:prSet presAssocID="{3B2F2666-9A2D-4623-B0DD-D20BFE8C8250}" presName="txLvlOnly1" presStyleLbl="revTx" presStyleIdx="2" presStyleCnt="4"/>
      <dgm:spPr/>
      <dgm:t>
        <a:bodyPr/>
        <a:lstStyle/>
        <a:p>
          <a:endParaRPr lang="zh-CN" altLang="en-US"/>
        </a:p>
      </dgm:t>
    </dgm:pt>
    <dgm:pt modelId="{12E2E1D7-79A0-449D-8219-78044C7EDA49}" type="pres">
      <dgm:prSet presAssocID="{EB844119-FA2D-46DD-8477-0D8B1C3F0CDC}" presName="noChildren" presStyleCnt="0"/>
      <dgm:spPr/>
    </dgm:pt>
    <dgm:pt modelId="{3A1F1F60-0D1C-48BE-9AB8-4CED6E405C7D}" type="pres">
      <dgm:prSet presAssocID="{EB844119-FA2D-46DD-8477-0D8B1C3F0CDC}" presName="gap" presStyleCnt="0"/>
      <dgm:spPr/>
    </dgm:pt>
    <dgm:pt modelId="{2570EACF-4C16-4998-8C96-CD24766EAC6D}" type="pres">
      <dgm:prSet presAssocID="{EB844119-FA2D-46DD-8477-0D8B1C3F0CDC}" presName="medCircle2" presStyleLbl="vennNode1" presStyleIdx="3" presStyleCnt="4"/>
      <dgm:spPr/>
      <dgm:t>
        <a:bodyPr/>
        <a:lstStyle/>
        <a:p>
          <a:endParaRPr lang="zh-CN" altLang="en-US"/>
        </a:p>
      </dgm:t>
    </dgm:pt>
    <dgm:pt modelId="{ADEF6E0F-8C42-415E-ADA7-11DC39152B71}" type="pres">
      <dgm:prSet presAssocID="{EB844119-FA2D-46DD-8477-0D8B1C3F0CDC}" presName="txLvlOnly1" presStyleLbl="revTx" presStyleIdx="3" presStyleCnt="4"/>
      <dgm:spPr/>
      <dgm:t>
        <a:bodyPr/>
        <a:lstStyle/>
        <a:p>
          <a:endParaRPr lang="zh-CN" altLang="en-US"/>
        </a:p>
      </dgm:t>
    </dgm:pt>
  </dgm:ptLst>
  <dgm:cxnLst>
    <dgm:cxn modelId="{54A520CC-FABE-44D0-B2C2-6CF6F0789EA0}" srcId="{4A3220C4-008D-49E8-9747-853FD7D4325A}" destId="{E84345E4-C032-4495-9359-E5B1FE02E561}" srcOrd="1" destOrd="0" parTransId="{EE00B0FF-089D-44EE-955E-00F415F1FB6F}" sibTransId="{5A1FE601-3BB4-483B-89CD-5A36387A7BF4}"/>
    <dgm:cxn modelId="{09EFED34-8807-4EE0-BCE1-3ED5C3BA4A04}" type="presOf" srcId="{3B2F2666-9A2D-4623-B0DD-D20BFE8C8250}" destId="{B6892F04-E994-4DCE-900B-BBAEB0CECEAB}" srcOrd="0" destOrd="0" presId="urn:microsoft.com/office/officeart/2008/layout/VerticalCircleList"/>
    <dgm:cxn modelId="{080FB2BE-1DA6-4CCF-AEAC-F290AEE2E27C}" srcId="{4A3220C4-008D-49E8-9747-853FD7D4325A}" destId="{2DC06FE5-4A4A-4F17-AEB3-CDADE9ABC5F9}" srcOrd="0" destOrd="0" parTransId="{4A4A9C1F-30EB-44B5-8790-223DB95645C4}" sibTransId="{DE5B6C21-4185-4715-9520-C29B7996895D}"/>
    <dgm:cxn modelId="{6A0152C5-CDDD-4DB9-9F5B-350F019763DE}" type="presOf" srcId="{4A3220C4-008D-49E8-9747-853FD7D4325A}" destId="{34563064-DB1B-4F63-9D6F-9F6CA065213D}" srcOrd="0" destOrd="0" presId="urn:microsoft.com/office/officeart/2008/layout/VerticalCircleList"/>
    <dgm:cxn modelId="{996F0BD5-46E4-440A-886E-D571B7C9AEF7}" srcId="{4A3220C4-008D-49E8-9747-853FD7D4325A}" destId="{3B2F2666-9A2D-4623-B0DD-D20BFE8C8250}" srcOrd="2" destOrd="0" parTransId="{6E618C7C-7968-4C34-81CE-BC5CF57C4153}" sibTransId="{D7C09968-8D7E-4819-ABF2-C77C17570EF7}"/>
    <dgm:cxn modelId="{ECCD7820-F4EF-45D9-9731-C7D3208EC602}" type="presOf" srcId="{2DC06FE5-4A4A-4F17-AEB3-CDADE9ABC5F9}" destId="{5BA8E384-A7E5-49A9-9FC2-6ACB63DC6205}" srcOrd="0" destOrd="0" presId="urn:microsoft.com/office/officeart/2008/layout/VerticalCircleList"/>
    <dgm:cxn modelId="{7D761358-5E9F-47FB-A84A-03332106A625}" type="presOf" srcId="{E84345E4-C032-4495-9359-E5B1FE02E561}" destId="{56861B91-521B-438C-8FAE-966006BA614D}" srcOrd="0" destOrd="0" presId="urn:microsoft.com/office/officeart/2008/layout/VerticalCircleList"/>
    <dgm:cxn modelId="{8C54BED7-01EA-438A-BFF0-54C5B957421C}" type="presOf" srcId="{EB844119-FA2D-46DD-8477-0D8B1C3F0CDC}" destId="{ADEF6E0F-8C42-415E-ADA7-11DC39152B71}" srcOrd="0" destOrd="0" presId="urn:microsoft.com/office/officeart/2008/layout/VerticalCircleList"/>
    <dgm:cxn modelId="{A9B4EB76-B793-4797-A457-03890A78462E}" srcId="{4A3220C4-008D-49E8-9747-853FD7D4325A}" destId="{EB844119-FA2D-46DD-8477-0D8B1C3F0CDC}" srcOrd="3" destOrd="0" parTransId="{56578D91-5249-4919-9E6A-8223DAFFDAFE}" sibTransId="{11D9AB34-CCA0-4B6B-99F3-0D3DD9BBFB66}"/>
    <dgm:cxn modelId="{D106DCCA-9FA9-4764-8B01-16FB772BA55A}" type="presParOf" srcId="{34563064-DB1B-4F63-9D6F-9F6CA065213D}" destId="{3F886FDD-818F-4389-BBDC-CFA76D9A1546}" srcOrd="0" destOrd="0" presId="urn:microsoft.com/office/officeart/2008/layout/VerticalCircleList"/>
    <dgm:cxn modelId="{B08837CC-2A3A-422C-A969-52B54CE4A1FF}" type="presParOf" srcId="{3F886FDD-818F-4389-BBDC-CFA76D9A1546}" destId="{066EB96A-F780-4141-A2A4-C0D4EF33BEAD}" srcOrd="0" destOrd="0" presId="urn:microsoft.com/office/officeart/2008/layout/VerticalCircleList"/>
    <dgm:cxn modelId="{EA483D06-40BC-499A-B870-F99982639402}" type="presParOf" srcId="{3F886FDD-818F-4389-BBDC-CFA76D9A1546}" destId="{190EE439-21A2-4AA8-B0EC-3057172A1674}" srcOrd="1" destOrd="0" presId="urn:microsoft.com/office/officeart/2008/layout/VerticalCircleList"/>
    <dgm:cxn modelId="{B33EAB17-B4C5-4233-8EB0-611ECEC868F0}" type="presParOf" srcId="{3F886FDD-818F-4389-BBDC-CFA76D9A1546}" destId="{5BA8E384-A7E5-49A9-9FC2-6ACB63DC6205}" srcOrd="2" destOrd="0" presId="urn:microsoft.com/office/officeart/2008/layout/VerticalCircleList"/>
    <dgm:cxn modelId="{650E52CF-F954-4479-A7BF-3B1A629F9685}" type="presParOf" srcId="{34563064-DB1B-4F63-9D6F-9F6CA065213D}" destId="{99AC37DA-4C10-409E-A3DD-657D5264F749}" srcOrd="1" destOrd="0" presId="urn:microsoft.com/office/officeart/2008/layout/VerticalCircleList"/>
    <dgm:cxn modelId="{BCEAD3B3-EE63-410F-BB20-5DB5A1524274}" type="presParOf" srcId="{99AC37DA-4C10-409E-A3DD-657D5264F749}" destId="{3086C182-16B9-4EC7-8B2F-1D7794364919}" srcOrd="0" destOrd="0" presId="urn:microsoft.com/office/officeart/2008/layout/VerticalCircleList"/>
    <dgm:cxn modelId="{4F81A7E9-C99E-4578-A039-B7AAF8CAC3C0}" type="presParOf" srcId="{99AC37DA-4C10-409E-A3DD-657D5264F749}" destId="{92BF9D71-F33F-468B-99C7-7D1A17FC1366}" srcOrd="1" destOrd="0" presId="urn:microsoft.com/office/officeart/2008/layout/VerticalCircleList"/>
    <dgm:cxn modelId="{D8701379-8DD9-4DD4-ACA7-4C075C95FF48}" type="presParOf" srcId="{99AC37DA-4C10-409E-A3DD-657D5264F749}" destId="{56861B91-521B-438C-8FAE-966006BA614D}" srcOrd="2" destOrd="0" presId="urn:microsoft.com/office/officeart/2008/layout/VerticalCircleList"/>
    <dgm:cxn modelId="{287CB48A-F205-40A9-9FD0-AF623EBD8D1F}" type="presParOf" srcId="{34563064-DB1B-4F63-9D6F-9F6CA065213D}" destId="{793857EF-52CF-4EA9-9A24-5B83F38BB77D}" srcOrd="2" destOrd="0" presId="urn:microsoft.com/office/officeart/2008/layout/VerticalCircleList"/>
    <dgm:cxn modelId="{69D4DED7-78C9-4431-9048-F53F91810285}" type="presParOf" srcId="{793857EF-52CF-4EA9-9A24-5B83F38BB77D}" destId="{1DB6E057-F028-44B9-A809-1BDAD19D6EA1}" srcOrd="0" destOrd="0" presId="urn:microsoft.com/office/officeart/2008/layout/VerticalCircleList"/>
    <dgm:cxn modelId="{369A17D8-6D3A-480E-B2EA-840A9F008B11}" type="presParOf" srcId="{793857EF-52CF-4EA9-9A24-5B83F38BB77D}" destId="{804B5D63-1DC2-45F5-BF48-709F3C1E1912}" srcOrd="1" destOrd="0" presId="urn:microsoft.com/office/officeart/2008/layout/VerticalCircleList"/>
    <dgm:cxn modelId="{E08BCE59-5FF2-435C-8914-394A989F6ADB}" type="presParOf" srcId="{793857EF-52CF-4EA9-9A24-5B83F38BB77D}" destId="{B6892F04-E994-4DCE-900B-BBAEB0CECEAB}" srcOrd="2" destOrd="0" presId="urn:microsoft.com/office/officeart/2008/layout/VerticalCircleList"/>
    <dgm:cxn modelId="{63A14A2D-3879-4D41-A268-DBBAA605F22F}" type="presParOf" srcId="{34563064-DB1B-4F63-9D6F-9F6CA065213D}" destId="{12E2E1D7-79A0-449D-8219-78044C7EDA49}" srcOrd="3" destOrd="0" presId="urn:microsoft.com/office/officeart/2008/layout/VerticalCircleList"/>
    <dgm:cxn modelId="{4B5F7296-87B4-4352-9379-0AD3F2F15BA5}" type="presParOf" srcId="{12E2E1D7-79A0-449D-8219-78044C7EDA49}" destId="{3A1F1F60-0D1C-48BE-9AB8-4CED6E405C7D}" srcOrd="0" destOrd="0" presId="urn:microsoft.com/office/officeart/2008/layout/VerticalCircleList"/>
    <dgm:cxn modelId="{B309D313-04E3-4C81-89FF-8D1E47B3D44A}" type="presParOf" srcId="{12E2E1D7-79A0-449D-8219-78044C7EDA49}" destId="{2570EACF-4C16-4998-8C96-CD24766EAC6D}" srcOrd="1" destOrd="0" presId="urn:microsoft.com/office/officeart/2008/layout/VerticalCircleList"/>
    <dgm:cxn modelId="{89C4E8B2-9475-4195-B87F-8CDD0FDA6195}" type="presParOf" srcId="{12E2E1D7-79A0-449D-8219-78044C7EDA49}" destId="{ADEF6E0F-8C42-415E-ADA7-11DC39152B71}"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3904021-1E55-4ED0-9EC2-BC02500F29B8}" type="doc">
      <dgm:prSet loTypeId="urn:microsoft.com/office/officeart/2009/3/layout/IncreasingArrowsProcess" loCatId="process" qsTypeId="urn:microsoft.com/office/officeart/2005/8/quickstyle/3d1" qsCatId="3D" csTypeId="urn:microsoft.com/office/officeart/2005/8/colors/accent2_1" csCatId="accent2" phldr="1"/>
      <dgm:spPr/>
      <dgm:t>
        <a:bodyPr/>
        <a:lstStyle/>
        <a:p>
          <a:endParaRPr lang="zh-CN" altLang="en-US"/>
        </a:p>
      </dgm:t>
    </dgm:pt>
    <dgm:pt modelId="{FD417E53-B2DB-4F11-ACAA-064E37E01BC8}">
      <dgm:prSet phldrT="[文本]" phldr="1"/>
      <dgm:spPr/>
      <dgm:t>
        <a:bodyPr/>
        <a:lstStyle/>
        <a:p>
          <a:endParaRPr lang="zh-CN" altLang="en-US"/>
        </a:p>
      </dgm:t>
    </dgm:pt>
    <dgm:pt modelId="{C76CC6A2-CC40-4D59-90C6-CC660707DEDC}" type="parTrans" cxnId="{FAFFD65C-8422-494C-845B-FC9234AFFE5D}">
      <dgm:prSet/>
      <dgm:spPr/>
      <dgm:t>
        <a:bodyPr/>
        <a:lstStyle/>
        <a:p>
          <a:endParaRPr lang="zh-CN" altLang="en-US"/>
        </a:p>
      </dgm:t>
    </dgm:pt>
    <dgm:pt modelId="{C518B915-9494-4124-AB68-1D0533CF781E}" type="sibTrans" cxnId="{FAFFD65C-8422-494C-845B-FC9234AFFE5D}">
      <dgm:prSet/>
      <dgm:spPr/>
      <dgm:t>
        <a:bodyPr/>
        <a:lstStyle/>
        <a:p>
          <a:endParaRPr lang="zh-CN" altLang="en-US"/>
        </a:p>
      </dgm:t>
    </dgm:pt>
    <dgm:pt modelId="{D4D06597-124D-4977-9F76-8ABD6E9BBC5C}">
      <dgm:prSet phldrT="[文本]" custT="1"/>
      <dgm:spPr/>
      <dgm:t>
        <a:bodyPr/>
        <a:lstStyle/>
        <a:p>
          <a:pPr algn="ctr"/>
          <a:r>
            <a:rPr lang="zh-CN" altLang="en-US" sz="2800" dirty="0" smtClean="0"/>
            <a:t>云</a:t>
          </a:r>
          <a:endParaRPr lang="en-US" altLang="zh-CN" sz="2800" dirty="0" smtClean="0"/>
        </a:p>
        <a:p>
          <a:pPr algn="ctr"/>
          <a:r>
            <a:rPr lang="zh-CN" altLang="en-US" sz="3600" dirty="0" smtClean="0"/>
            <a:t>存储</a:t>
          </a:r>
          <a:endParaRPr lang="zh-CN" altLang="en-US" sz="3600" dirty="0"/>
        </a:p>
      </dgm:t>
    </dgm:pt>
    <dgm:pt modelId="{B37512CB-46DC-43AD-8B7C-A0F646667789}" type="parTrans" cxnId="{2AD6A4CA-7D9F-427A-A886-AA626BC6E9FD}">
      <dgm:prSet/>
      <dgm:spPr/>
      <dgm:t>
        <a:bodyPr/>
        <a:lstStyle/>
        <a:p>
          <a:endParaRPr lang="zh-CN" altLang="en-US"/>
        </a:p>
      </dgm:t>
    </dgm:pt>
    <dgm:pt modelId="{95E113BC-FF35-4306-B547-47EF12FE8B05}" type="sibTrans" cxnId="{2AD6A4CA-7D9F-427A-A886-AA626BC6E9FD}">
      <dgm:prSet/>
      <dgm:spPr/>
      <dgm:t>
        <a:bodyPr/>
        <a:lstStyle/>
        <a:p>
          <a:endParaRPr lang="zh-CN" altLang="en-US"/>
        </a:p>
      </dgm:t>
    </dgm:pt>
    <dgm:pt modelId="{26B443C0-1927-4D8F-AD9D-9ADA2D31658D}">
      <dgm:prSet phldrT="[文本]" phldr="1"/>
      <dgm:spPr/>
      <dgm:t>
        <a:bodyPr/>
        <a:lstStyle/>
        <a:p>
          <a:endParaRPr lang="zh-CN" altLang="en-US"/>
        </a:p>
      </dgm:t>
    </dgm:pt>
    <dgm:pt modelId="{1EF300ED-6790-456A-B108-CEF53B1B2911}" type="parTrans" cxnId="{1DA47322-1CDA-4C05-8740-AB3C6BCCDA09}">
      <dgm:prSet/>
      <dgm:spPr/>
      <dgm:t>
        <a:bodyPr/>
        <a:lstStyle/>
        <a:p>
          <a:endParaRPr lang="zh-CN" altLang="en-US"/>
        </a:p>
      </dgm:t>
    </dgm:pt>
    <dgm:pt modelId="{3D2B03C2-E880-4099-AEBD-105A2452EB29}" type="sibTrans" cxnId="{1DA47322-1CDA-4C05-8740-AB3C6BCCDA09}">
      <dgm:prSet/>
      <dgm:spPr/>
      <dgm:t>
        <a:bodyPr/>
        <a:lstStyle/>
        <a:p>
          <a:endParaRPr lang="zh-CN" altLang="en-US"/>
        </a:p>
      </dgm:t>
    </dgm:pt>
    <dgm:pt modelId="{672B4E24-4092-4006-B714-2DD124FD0A15}">
      <dgm:prSet phldrT="[文本]" custT="1"/>
      <dgm:spPr/>
      <dgm:t>
        <a:bodyPr/>
        <a:lstStyle/>
        <a:p>
          <a:pPr algn="ctr"/>
          <a:r>
            <a:rPr lang="zh-CN" altLang="en-US" sz="2800" dirty="0" smtClean="0"/>
            <a:t>云</a:t>
          </a:r>
          <a:endParaRPr lang="en-US" altLang="zh-CN" sz="2800" dirty="0" smtClean="0"/>
        </a:p>
        <a:p>
          <a:pPr algn="ctr"/>
          <a:r>
            <a:rPr lang="zh-CN" altLang="en-US" sz="3600" dirty="0" smtClean="0"/>
            <a:t>游戏</a:t>
          </a:r>
          <a:endParaRPr lang="zh-CN" altLang="en-US" sz="3600" dirty="0"/>
        </a:p>
      </dgm:t>
    </dgm:pt>
    <dgm:pt modelId="{3671AD5C-1906-4785-A50C-EACA796739BE}" type="parTrans" cxnId="{A24107E0-C3A6-4747-8A35-15022B417770}">
      <dgm:prSet/>
      <dgm:spPr/>
      <dgm:t>
        <a:bodyPr/>
        <a:lstStyle/>
        <a:p>
          <a:endParaRPr lang="zh-CN" altLang="en-US"/>
        </a:p>
      </dgm:t>
    </dgm:pt>
    <dgm:pt modelId="{A7483004-42BC-40E2-9330-0C05F126387B}" type="sibTrans" cxnId="{A24107E0-C3A6-4747-8A35-15022B417770}">
      <dgm:prSet/>
      <dgm:spPr/>
      <dgm:t>
        <a:bodyPr/>
        <a:lstStyle/>
        <a:p>
          <a:endParaRPr lang="zh-CN" altLang="en-US"/>
        </a:p>
      </dgm:t>
    </dgm:pt>
    <dgm:pt modelId="{3204F04E-07DE-4B71-95A3-54FE7B426F85}">
      <dgm:prSet phldrT="[文本]" phldr="1"/>
      <dgm:spPr/>
      <dgm:t>
        <a:bodyPr/>
        <a:lstStyle/>
        <a:p>
          <a:endParaRPr lang="zh-CN" altLang="en-US"/>
        </a:p>
      </dgm:t>
    </dgm:pt>
    <dgm:pt modelId="{D8F7B76C-1256-4154-9502-4A1DAD0BBDEC}" type="parTrans" cxnId="{4EFAE1AC-218F-4253-AF56-02E27A650615}">
      <dgm:prSet/>
      <dgm:spPr/>
      <dgm:t>
        <a:bodyPr/>
        <a:lstStyle/>
        <a:p>
          <a:endParaRPr lang="zh-CN" altLang="en-US"/>
        </a:p>
      </dgm:t>
    </dgm:pt>
    <dgm:pt modelId="{37C8E572-D2E9-4CBB-A0FD-55D39A770AA4}" type="sibTrans" cxnId="{4EFAE1AC-218F-4253-AF56-02E27A650615}">
      <dgm:prSet/>
      <dgm:spPr/>
      <dgm:t>
        <a:bodyPr/>
        <a:lstStyle/>
        <a:p>
          <a:endParaRPr lang="zh-CN" altLang="en-US"/>
        </a:p>
      </dgm:t>
    </dgm:pt>
    <dgm:pt modelId="{718B6BBA-63E5-43E6-AF63-9786898F28B1}">
      <dgm:prSet phldrT="[文本]" custT="1"/>
      <dgm:spPr/>
      <dgm:t>
        <a:bodyPr/>
        <a:lstStyle/>
        <a:p>
          <a:pPr algn="ctr"/>
          <a:r>
            <a:rPr lang="zh-CN" altLang="en-US" sz="2800" dirty="0" smtClean="0"/>
            <a:t>云</a:t>
          </a:r>
          <a:endParaRPr lang="en-US" altLang="zh-CN" sz="2800" dirty="0" smtClean="0"/>
        </a:p>
        <a:p>
          <a:pPr algn="ctr"/>
          <a:r>
            <a:rPr lang="zh-CN" altLang="en-US" sz="3600" dirty="0" smtClean="0"/>
            <a:t>教育</a:t>
          </a:r>
          <a:endParaRPr lang="zh-CN" altLang="en-US" sz="3600" dirty="0"/>
        </a:p>
      </dgm:t>
    </dgm:pt>
    <dgm:pt modelId="{22D81B5E-E294-4FC8-8373-BE8B126190B9}" type="parTrans" cxnId="{4EBF3D6C-3356-4FAF-8750-5409EFA20109}">
      <dgm:prSet/>
      <dgm:spPr/>
      <dgm:t>
        <a:bodyPr/>
        <a:lstStyle/>
        <a:p>
          <a:endParaRPr lang="zh-CN" altLang="en-US"/>
        </a:p>
      </dgm:t>
    </dgm:pt>
    <dgm:pt modelId="{6459506B-DCBC-45B5-8FA5-8077F6C209A6}" type="sibTrans" cxnId="{4EBF3D6C-3356-4FAF-8750-5409EFA20109}">
      <dgm:prSet/>
      <dgm:spPr/>
      <dgm:t>
        <a:bodyPr/>
        <a:lstStyle/>
        <a:p>
          <a:endParaRPr lang="zh-CN" altLang="en-US"/>
        </a:p>
      </dgm:t>
    </dgm:pt>
    <dgm:pt modelId="{24BF57A5-F1CE-416B-AA1A-F0114FADD085}">
      <dgm:prSet custT="1"/>
      <dgm:spPr/>
      <dgm:t>
        <a:bodyPr/>
        <a:lstStyle/>
        <a:p>
          <a:pPr algn="ctr"/>
          <a:r>
            <a:rPr lang="zh-CN" altLang="en-US" sz="2800" dirty="0" smtClean="0"/>
            <a:t>云</a:t>
          </a:r>
          <a:endParaRPr lang="en-US" altLang="zh-CN" sz="2800" dirty="0" smtClean="0"/>
        </a:p>
        <a:p>
          <a:pPr algn="ctr"/>
          <a:r>
            <a:rPr lang="zh-CN" altLang="en-US" sz="3600" dirty="0" smtClean="0"/>
            <a:t>安全</a:t>
          </a:r>
          <a:endParaRPr lang="zh-CN" altLang="en-US" sz="3600" dirty="0"/>
        </a:p>
      </dgm:t>
    </dgm:pt>
    <dgm:pt modelId="{8023F73B-97F7-4D9E-BED4-0956BAFE7870}" type="parTrans" cxnId="{78AAECA9-7941-4791-AEEE-639B4A8DAE9B}">
      <dgm:prSet/>
      <dgm:spPr/>
      <dgm:t>
        <a:bodyPr/>
        <a:lstStyle/>
        <a:p>
          <a:endParaRPr lang="zh-CN" altLang="en-US"/>
        </a:p>
      </dgm:t>
    </dgm:pt>
    <dgm:pt modelId="{E8621169-1271-4A3F-AF51-99BA926B3691}" type="sibTrans" cxnId="{78AAECA9-7941-4791-AEEE-639B4A8DAE9B}">
      <dgm:prSet/>
      <dgm:spPr/>
      <dgm:t>
        <a:bodyPr/>
        <a:lstStyle/>
        <a:p>
          <a:endParaRPr lang="zh-CN" altLang="en-US"/>
        </a:p>
      </dgm:t>
    </dgm:pt>
    <dgm:pt modelId="{A87B9168-1256-4041-8713-F682CFBE7869}">
      <dgm:prSet/>
      <dgm:spPr/>
      <dgm:t>
        <a:bodyPr/>
        <a:lstStyle/>
        <a:p>
          <a:endParaRPr lang="zh-CN" altLang="en-US"/>
        </a:p>
      </dgm:t>
    </dgm:pt>
    <dgm:pt modelId="{CC1AB79B-BDED-438C-8016-1676A9DD6623}" type="parTrans" cxnId="{D5A32B99-D307-4941-8104-15B1D046DD86}">
      <dgm:prSet/>
      <dgm:spPr/>
      <dgm:t>
        <a:bodyPr/>
        <a:lstStyle/>
        <a:p>
          <a:endParaRPr lang="zh-CN" altLang="en-US"/>
        </a:p>
      </dgm:t>
    </dgm:pt>
    <dgm:pt modelId="{A92A7C21-E8B5-4A21-815A-63B973BAF291}" type="sibTrans" cxnId="{D5A32B99-D307-4941-8104-15B1D046DD86}">
      <dgm:prSet/>
      <dgm:spPr/>
      <dgm:t>
        <a:bodyPr/>
        <a:lstStyle/>
        <a:p>
          <a:endParaRPr lang="zh-CN" altLang="en-US"/>
        </a:p>
      </dgm:t>
    </dgm:pt>
    <dgm:pt modelId="{5EEA2196-D7EA-4A49-912A-82490C380DEC}" type="pres">
      <dgm:prSet presAssocID="{43904021-1E55-4ED0-9EC2-BC02500F29B8}" presName="Name0" presStyleCnt="0">
        <dgm:presLayoutVars>
          <dgm:chMax val="5"/>
          <dgm:chPref val="5"/>
          <dgm:dir/>
          <dgm:animLvl val="lvl"/>
        </dgm:presLayoutVars>
      </dgm:prSet>
      <dgm:spPr/>
      <dgm:t>
        <a:bodyPr/>
        <a:lstStyle/>
        <a:p>
          <a:endParaRPr lang="zh-CN" altLang="en-US"/>
        </a:p>
      </dgm:t>
    </dgm:pt>
    <dgm:pt modelId="{42D77C9E-72F1-4DAC-A71C-253D2F50E956}" type="pres">
      <dgm:prSet presAssocID="{FD417E53-B2DB-4F11-ACAA-064E37E01BC8}" presName="parentText1" presStyleLbl="node1" presStyleIdx="0" presStyleCnt="4">
        <dgm:presLayoutVars>
          <dgm:chMax/>
          <dgm:chPref val="3"/>
          <dgm:bulletEnabled val="1"/>
        </dgm:presLayoutVars>
      </dgm:prSet>
      <dgm:spPr/>
      <dgm:t>
        <a:bodyPr/>
        <a:lstStyle/>
        <a:p>
          <a:endParaRPr lang="zh-CN" altLang="en-US"/>
        </a:p>
      </dgm:t>
    </dgm:pt>
    <dgm:pt modelId="{DB77A671-924D-4F64-8F76-175BBCF2CB50}" type="pres">
      <dgm:prSet presAssocID="{FD417E53-B2DB-4F11-ACAA-064E37E01BC8}" presName="childText1" presStyleLbl="solidAlignAcc1" presStyleIdx="0" presStyleCnt="4">
        <dgm:presLayoutVars>
          <dgm:chMax val="0"/>
          <dgm:chPref val="0"/>
          <dgm:bulletEnabled val="1"/>
        </dgm:presLayoutVars>
      </dgm:prSet>
      <dgm:spPr/>
      <dgm:t>
        <a:bodyPr/>
        <a:lstStyle/>
        <a:p>
          <a:endParaRPr lang="zh-CN" altLang="en-US"/>
        </a:p>
      </dgm:t>
    </dgm:pt>
    <dgm:pt modelId="{31011E26-3D60-4E4C-8A28-048D93FF56CA}" type="pres">
      <dgm:prSet presAssocID="{26B443C0-1927-4D8F-AD9D-9ADA2D31658D}" presName="parentText2" presStyleLbl="node1" presStyleIdx="1" presStyleCnt="4">
        <dgm:presLayoutVars>
          <dgm:chMax/>
          <dgm:chPref val="3"/>
          <dgm:bulletEnabled val="1"/>
        </dgm:presLayoutVars>
      </dgm:prSet>
      <dgm:spPr/>
      <dgm:t>
        <a:bodyPr/>
        <a:lstStyle/>
        <a:p>
          <a:endParaRPr lang="zh-CN" altLang="en-US"/>
        </a:p>
      </dgm:t>
    </dgm:pt>
    <dgm:pt modelId="{A5640B46-E4FD-4EC1-A4AD-1CBB31CAB553}" type="pres">
      <dgm:prSet presAssocID="{26B443C0-1927-4D8F-AD9D-9ADA2D31658D}" presName="childText2" presStyleLbl="solidAlignAcc1" presStyleIdx="1" presStyleCnt="4">
        <dgm:presLayoutVars>
          <dgm:chMax val="0"/>
          <dgm:chPref val="0"/>
          <dgm:bulletEnabled val="1"/>
        </dgm:presLayoutVars>
      </dgm:prSet>
      <dgm:spPr/>
      <dgm:t>
        <a:bodyPr/>
        <a:lstStyle/>
        <a:p>
          <a:endParaRPr lang="zh-CN" altLang="en-US"/>
        </a:p>
      </dgm:t>
    </dgm:pt>
    <dgm:pt modelId="{D900B816-F4F2-45F7-8050-D088F839EDC3}" type="pres">
      <dgm:prSet presAssocID="{3204F04E-07DE-4B71-95A3-54FE7B426F85}" presName="parentText3" presStyleLbl="node1" presStyleIdx="2" presStyleCnt="4">
        <dgm:presLayoutVars>
          <dgm:chMax/>
          <dgm:chPref val="3"/>
          <dgm:bulletEnabled val="1"/>
        </dgm:presLayoutVars>
      </dgm:prSet>
      <dgm:spPr/>
      <dgm:t>
        <a:bodyPr/>
        <a:lstStyle/>
        <a:p>
          <a:endParaRPr lang="zh-CN" altLang="en-US"/>
        </a:p>
      </dgm:t>
    </dgm:pt>
    <dgm:pt modelId="{A0A9C74D-8F77-4F93-8167-3BAACE6394AD}" type="pres">
      <dgm:prSet presAssocID="{3204F04E-07DE-4B71-95A3-54FE7B426F85}" presName="childText3" presStyleLbl="solidAlignAcc1" presStyleIdx="2" presStyleCnt="4">
        <dgm:presLayoutVars>
          <dgm:chMax val="0"/>
          <dgm:chPref val="0"/>
          <dgm:bulletEnabled val="1"/>
        </dgm:presLayoutVars>
      </dgm:prSet>
      <dgm:spPr/>
      <dgm:t>
        <a:bodyPr/>
        <a:lstStyle/>
        <a:p>
          <a:endParaRPr lang="zh-CN" altLang="en-US"/>
        </a:p>
      </dgm:t>
    </dgm:pt>
    <dgm:pt modelId="{99106739-6029-433B-9297-2B8AC6BBAE6E}" type="pres">
      <dgm:prSet presAssocID="{A87B9168-1256-4041-8713-F682CFBE7869}" presName="parentText4" presStyleLbl="node1" presStyleIdx="3" presStyleCnt="4">
        <dgm:presLayoutVars>
          <dgm:chMax/>
          <dgm:chPref val="3"/>
          <dgm:bulletEnabled val="1"/>
        </dgm:presLayoutVars>
      </dgm:prSet>
      <dgm:spPr/>
      <dgm:t>
        <a:bodyPr/>
        <a:lstStyle/>
        <a:p>
          <a:endParaRPr lang="zh-CN" altLang="en-US"/>
        </a:p>
      </dgm:t>
    </dgm:pt>
    <dgm:pt modelId="{E39F0940-DDB9-4FE6-83DC-DAA7C5BB3C51}" type="pres">
      <dgm:prSet presAssocID="{A87B9168-1256-4041-8713-F682CFBE7869}" presName="childText4" presStyleLbl="solidAlignAcc1" presStyleIdx="3" presStyleCnt="4">
        <dgm:presLayoutVars>
          <dgm:chMax val="0"/>
          <dgm:chPref val="0"/>
          <dgm:bulletEnabled val="1"/>
        </dgm:presLayoutVars>
      </dgm:prSet>
      <dgm:spPr/>
      <dgm:t>
        <a:bodyPr/>
        <a:lstStyle/>
        <a:p>
          <a:endParaRPr lang="zh-CN" altLang="en-US"/>
        </a:p>
      </dgm:t>
    </dgm:pt>
  </dgm:ptLst>
  <dgm:cxnLst>
    <dgm:cxn modelId="{7A31076B-E582-4343-98EC-1CBFB49C871D}" type="presOf" srcId="{672B4E24-4092-4006-B714-2DD124FD0A15}" destId="{A5640B46-E4FD-4EC1-A4AD-1CBB31CAB553}" srcOrd="0" destOrd="0" presId="urn:microsoft.com/office/officeart/2009/3/layout/IncreasingArrowsProcess"/>
    <dgm:cxn modelId="{A2630661-D761-4C60-B494-A9BFDA8B696E}" type="presOf" srcId="{D4D06597-124D-4977-9F76-8ABD6E9BBC5C}" destId="{DB77A671-924D-4F64-8F76-175BBCF2CB50}" srcOrd="0" destOrd="0" presId="urn:microsoft.com/office/officeart/2009/3/layout/IncreasingArrowsProcess"/>
    <dgm:cxn modelId="{D5A32B99-D307-4941-8104-15B1D046DD86}" srcId="{43904021-1E55-4ED0-9EC2-BC02500F29B8}" destId="{A87B9168-1256-4041-8713-F682CFBE7869}" srcOrd="3" destOrd="0" parTransId="{CC1AB79B-BDED-438C-8016-1676A9DD6623}" sibTransId="{A92A7C21-E8B5-4A21-815A-63B973BAF291}"/>
    <dgm:cxn modelId="{A0F4F36A-055F-4368-AE7F-DB774828B698}" type="presOf" srcId="{43904021-1E55-4ED0-9EC2-BC02500F29B8}" destId="{5EEA2196-D7EA-4A49-912A-82490C380DEC}" srcOrd="0" destOrd="0" presId="urn:microsoft.com/office/officeart/2009/3/layout/IncreasingArrowsProcess"/>
    <dgm:cxn modelId="{2AD6A4CA-7D9F-427A-A886-AA626BC6E9FD}" srcId="{FD417E53-B2DB-4F11-ACAA-064E37E01BC8}" destId="{D4D06597-124D-4977-9F76-8ABD6E9BBC5C}" srcOrd="0" destOrd="0" parTransId="{B37512CB-46DC-43AD-8B7C-A0F646667789}" sibTransId="{95E113BC-FF35-4306-B547-47EF12FE8B05}"/>
    <dgm:cxn modelId="{9FD727F3-7910-4D10-9B00-74A378832AD1}" type="presOf" srcId="{FD417E53-B2DB-4F11-ACAA-064E37E01BC8}" destId="{42D77C9E-72F1-4DAC-A71C-253D2F50E956}" srcOrd="0" destOrd="0" presId="urn:microsoft.com/office/officeart/2009/3/layout/IncreasingArrowsProcess"/>
    <dgm:cxn modelId="{4EFAE1AC-218F-4253-AF56-02E27A650615}" srcId="{43904021-1E55-4ED0-9EC2-BC02500F29B8}" destId="{3204F04E-07DE-4B71-95A3-54FE7B426F85}" srcOrd="2" destOrd="0" parTransId="{D8F7B76C-1256-4154-9502-4A1DAD0BBDEC}" sibTransId="{37C8E572-D2E9-4CBB-A0FD-55D39A770AA4}"/>
    <dgm:cxn modelId="{1DA47322-1CDA-4C05-8740-AB3C6BCCDA09}" srcId="{43904021-1E55-4ED0-9EC2-BC02500F29B8}" destId="{26B443C0-1927-4D8F-AD9D-9ADA2D31658D}" srcOrd="1" destOrd="0" parTransId="{1EF300ED-6790-456A-B108-CEF53B1B2911}" sibTransId="{3D2B03C2-E880-4099-AEBD-105A2452EB29}"/>
    <dgm:cxn modelId="{9D7332DF-E889-4BA6-B7A3-2C25D630D134}" type="presOf" srcId="{24BF57A5-F1CE-416B-AA1A-F0114FADD085}" destId="{E39F0940-DDB9-4FE6-83DC-DAA7C5BB3C51}" srcOrd="0" destOrd="0" presId="urn:microsoft.com/office/officeart/2009/3/layout/IncreasingArrowsProcess"/>
    <dgm:cxn modelId="{FAFFD65C-8422-494C-845B-FC9234AFFE5D}" srcId="{43904021-1E55-4ED0-9EC2-BC02500F29B8}" destId="{FD417E53-B2DB-4F11-ACAA-064E37E01BC8}" srcOrd="0" destOrd="0" parTransId="{C76CC6A2-CC40-4D59-90C6-CC660707DEDC}" sibTransId="{C518B915-9494-4124-AB68-1D0533CF781E}"/>
    <dgm:cxn modelId="{78AAECA9-7941-4791-AEEE-639B4A8DAE9B}" srcId="{A87B9168-1256-4041-8713-F682CFBE7869}" destId="{24BF57A5-F1CE-416B-AA1A-F0114FADD085}" srcOrd="0" destOrd="0" parTransId="{8023F73B-97F7-4D9E-BED4-0956BAFE7870}" sibTransId="{E8621169-1271-4A3F-AF51-99BA926B3691}"/>
    <dgm:cxn modelId="{A6062B4C-EF38-4819-B43B-2F7DCF38A7FB}" type="presOf" srcId="{718B6BBA-63E5-43E6-AF63-9786898F28B1}" destId="{A0A9C74D-8F77-4F93-8167-3BAACE6394AD}" srcOrd="0" destOrd="0" presId="urn:microsoft.com/office/officeart/2009/3/layout/IncreasingArrowsProcess"/>
    <dgm:cxn modelId="{2EFE5413-4F95-4D18-9E05-F1235710AAC5}" type="presOf" srcId="{3204F04E-07DE-4B71-95A3-54FE7B426F85}" destId="{D900B816-F4F2-45F7-8050-D088F839EDC3}" srcOrd="0" destOrd="0" presId="urn:microsoft.com/office/officeart/2009/3/layout/IncreasingArrowsProcess"/>
    <dgm:cxn modelId="{731A20B3-75DF-41A8-8B78-0CFC5BDD74A9}" type="presOf" srcId="{26B443C0-1927-4D8F-AD9D-9ADA2D31658D}" destId="{31011E26-3D60-4E4C-8A28-048D93FF56CA}" srcOrd="0" destOrd="0" presId="urn:microsoft.com/office/officeart/2009/3/layout/IncreasingArrowsProcess"/>
    <dgm:cxn modelId="{A24107E0-C3A6-4747-8A35-15022B417770}" srcId="{26B443C0-1927-4D8F-AD9D-9ADA2D31658D}" destId="{672B4E24-4092-4006-B714-2DD124FD0A15}" srcOrd="0" destOrd="0" parTransId="{3671AD5C-1906-4785-A50C-EACA796739BE}" sibTransId="{A7483004-42BC-40E2-9330-0C05F126387B}"/>
    <dgm:cxn modelId="{62A2109F-FD4A-4E05-B53A-AC96750B7C65}" type="presOf" srcId="{A87B9168-1256-4041-8713-F682CFBE7869}" destId="{99106739-6029-433B-9297-2B8AC6BBAE6E}" srcOrd="0" destOrd="0" presId="urn:microsoft.com/office/officeart/2009/3/layout/IncreasingArrowsProcess"/>
    <dgm:cxn modelId="{4EBF3D6C-3356-4FAF-8750-5409EFA20109}" srcId="{3204F04E-07DE-4B71-95A3-54FE7B426F85}" destId="{718B6BBA-63E5-43E6-AF63-9786898F28B1}" srcOrd="0" destOrd="0" parTransId="{22D81B5E-E294-4FC8-8373-BE8B126190B9}" sibTransId="{6459506B-DCBC-45B5-8FA5-8077F6C209A6}"/>
    <dgm:cxn modelId="{CDC44DAC-4B86-4370-B2D0-DEF6DFE588AF}" type="presParOf" srcId="{5EEA2196-D7EA-4A49-912A-82490C380DEC}" destId="{42D77C9E-72F1-4DAC-A71C-253D2F50E956}" srcOrd="0" destOrd="0" presId="urn:microsoft.com/office/officeart/2009/3/layout/IncreasingArrowsProcess"/>
    <dgm:cxn modelId="{9DAE8687-8621-4D6D-9C39-69D88FFE6E77}" type="presParOf" srcId="{5EEA2196-D7EA-4A49-912A-82490C380DEC}" destId="{DB77A671-924D-4F64-8F76-175BBCF2CB50}" srcOrd="1" destOrd="0" presId="urn:microsoft.com/office/officeart/2009/3/layout/IncreasingArrowsProcess"/>
    <dgm:cxn modelId="{89781DF5-9105-4F3B-AE98-6415EE27BB89}" type="presParOf" srcId="{5EEA2196-D7EA-4A49-912A-82490C380DEC}" destId="{31011E26-3D60-4E4C-8A28-048D93FF56CA}" srcOrd="2" destOrd="0" presId="urn:microsoft.com/office/officeart/2009/3/layout/IncreasingArrowsProcess"/>
    <dgm:cxn modelId="{206914E2-149A-43C6-A1E0-B069505D56A2}" type="presParOf" srcId="{5EEA2196-D7EA-4A49-912A-82490C380DEC}" destId="{A5640B46-E4FD-4EC1-A4AD-1CBB31CAB553}" srcOrd="3" destOrd="0" presId="urn:microsoft.com/office/officeart/2009/3/layout/IncreasingArrowsProcess"/>
    <dgm:cxn modelId="{175DCE23-82E7-4A1F-825F-7DE711C5C19A}" type="presParOf" srcId="{5EEA2196-D7EA-4A49-912A-82490C380DEC}" destId="{D900B816-F4F2-45F7-8050-D088F839EDC3}" srcOrd="4" destOrd="0" presId="urn:microsoft.com/office/officeart/2009/3/layout/IncreasingArrowsProcess"/>
    <dgm:cxn modelId="{41E0CD7A-8AD3-495E-9AEC-5D699E5FA85B}" type="presParOf" srcId="{5EEA2196-D7EA-4A49-912A-82490C380DEC}" destId="{A0A9C74D-8F77-4F93-8167-3BAACE6394AD}" srcOrd="5" destOrd="0" presId="urn:microsoft.com/office/officeart/2009/3/layout/IncreasingArrowsProcess"/>
    <dgm:cxn modelId="{76B9496A-35D1-4D74-BBC8-37973C601EA4}" type="presParOf" srcId="{5EEA2196-D7EA-4A49-912A-82490C380DEC}" destId="{99106739-6029-433B-9297-2B8AC6BBAE6E}" srcOrd="6" destOrd="0" presId="urn:microsoft.com/office/officeart/2009/3/layout/IncreasingArrowsProcess"/>
    <dgm:cxn modelId="{379E118D-32E1-4D4E-A64E-95C1C9BBEEBF}" type="presParOf" srcId="{5EEA2196-D7EA-4A49-912A-82490C380DEC}" destId="{E39F0940-DDB9-4FE6-83DC-DAA7C5BB3C51}" srcOrd="7"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B211EE3-0E56-4FF0-ADDA-A106EAD592BE}" type="doc">
      <dgm:prSet loTypeId="urn:microsoft.com/office/officeart/2011/layout/TabList" loCatId="list" qsTypeId="urn:microsoft.com/office/officeart/2005/8/quickstyle/3d3" qsCatId="3D" csTypeId="urn:microsoft.com/office/officeart/2005/8/colors/colorful4" csCatId="colorful" phldr="1"/>
      <dgm:spPr/>
      <dgm:t>
        <a:bodyPr/>
        <a:lstStyle/>
        <a:p>
          <a:endParaRPr lang="zh-CN" altLang="en-US"/>
        </a:p>
      </dgm:t>
    </dgm:pt>
    <dgm:pt modelId="{038A1C44-E70B-4675-8E0A-8D147FF710A0}">
      <dgm:prSet phldrT="[文本]"/>
      <dgm:spPr/>
      <dgm:t>
        <a:bodyPr/>
        <a:lstStyle/>
        <a:p>
          <a:r>
            <a:rPr lang="zh-CN" altLang="en-US" dirty="0" smtClean="0"/>
            <a:t>信息技术</a:t>
          </a:r>
          <a:endParaRPr lang="zh-CN" altLang="en-US" dirty="0"/>
        </a:p>
      </dgm:t>
    </dgm:pt>
    <dgm:pt modelId="{5376E906-BE37-451B-8442-58DF936091B7}" type="parTrans" cxnId="{A03B4F84-B7D5-4A36-A3C1-06B1F70D9522}">
      <dgm:prSet/>
      <dgm:spPr/>
      <dgm:t>
        <a:bodyPr/>
        <a:lstStyle/>
        <a:p>
          <a:endParaRPr lang="zh-CN" altLang="en-US"/>
        </a:p>
      </dgm:t>
    </dgm:pt>
    <dgm:pt modelId="{15671FDA-C9C8-49F1-BEE6-B38240D648A7}" type="sibTrans" cxnId="{A03B4F84-B7D5-4A36-A3C1-06B1F70D9522}">
      <dgm:prSet/>
      <dgm:spPr/>
      <dgm:t>
        <a:bodyPr/>
        <a:lstStyle/>
        <a:p>
          <a:endParaRPr lang="zh-CN" altLang="en-US"/>
        </a:p>
      </dgm:t>
    </dgm:pt>
    <dgm:pt modelId="{41FEF61F-E6D3-4D87-AFF3-5371414824FA}">
      <dgm:prSet phldrT="[文本]"/>
      <dgm:spPr/>
      <dgm:t>
        <a:bodyPr/>
        <a:lstStyle/>
        <a:p>
          <a:endParaRPr lang="zh-CN" altLang="en-US" dirty="0"/>
        </a:p>
      </dgm:t>
    </dgm:pt>
    <dgm:pt modelId="{E39D955D-FA36-4DE0-B0E1-6794975F8D5E}" type="parTrans" cxnId="{C94A7FA1-9A29-419D-B613-438C17443E55}">
      <dgm:prSet/>
      <dgm:spPr/>
      <dgm:t>
        <a:bodyPr/>
        <a:lstStyle/>
        <a:p>
          <a:endParaRPr lang="zh-CN" altLang="en-US"/>
        </a:p>
      </dgm:t>
    </dgm:pt>
    <dgm:pt modelId="{D15698FA-5DFF-483E-97CA-701472A9BBCC}" type="sibTrans" cxnId="{C94A7FA1-9A29-419D-B613-438C17443E55}">
      <dgm:prSet/>
      <dgm:spPr/>
      <dgm:t>
        <a:bodyPr/>
        <a:lstStyle/>
        <a:p>
          <a:endParaRPr lang="zh-CN" altLang="en-US"/>
        </a:p>
      </dgm:t>
    </dgm:pt>
    <dgm:pt modelId="{8847902E-CD08-42D8-AE2A-7D3B597B65F9}">
      <dgm:prSet phldrT="[文本]"/>
      <dgm:spPr/>
      <dgm:t>
        <a:bodyPr/>
        <a:lstStyle/>
        <a:p>
          <a:r>
            <a:rPr lang="zh-CN" altLang="en-US" dirty="0" smtClean="0"/>
            <a:t>是以计算机技术、通信技术、微电子技术为基础的一门新兴的高新技术。</a:t>
          </a:r>
          <a:endParaRPr lang="zh-CN" altLang="en-US" dirty="0"/>
        </a:p>
      </dgm:t>
    </dgm:pt>
    <dgm:pt modelId="{454E4EF4-A7BF-43CF-8B1B-1229A99B8847}" type="parTrans" cxnId="{F1731F9F-D35D-4CD1-B82D-1F582D60FDF9}">
      <dgm:prSet/>
      <dgm:spPr/>
      <dgm:t>
        <a:bodyPr/>
        <a:lstStyle/>
        <a:p>
          <a:endParaRPr lang="zh-CN" altLang="en-US"/>
        </a:p>
      </dgm:t>
    </dgm:pt>
    <dgm:pt modelId="{FC6771A2-DCDC-4835-AAE2-0ED17CD930D9}" type="sibTrans" cxnId="{F1731F9F-D35D-4CD1-B82D-1F582D60FDF9}">
      <dgm:prSet/>
      <dgm:spPr/>
      <dgm:t>
        <a:bodyPr/>
        <a:lstStyle/>
        <a:p>
          <a:endParaRPr lang="zh-CN" altLang="en-US"/>
        </a:p>
      </dgm:t>
    </dgm:pt>
    <dgm:pt modelId="{8361F276-9ACD-49AA-90C1-4F6EB2F84889}">
      <dgm:prSet phldrT="[文本]"/>
      <dgm:spPr/>
      <dgm:t>
        <a:bodyPr/>
        <a:lstStyle/>
        <a:p>
          <a:r>
            <a:rPr lang="zh-CN" altLang="en-US" dirty="0" smtClean="0"/>
            <a:t>广义</a:t>
          </a:r>
          <a:endParaRPr lang="zh-CN" altLang="en-US" dirty="0"/>
        </a:p>
      </dgm:t>
    </dgm:pt>
    <dgm:pt modelId="{D0422076-07EB-4DC0-8F3B-96B986745A53}" type="parTrans" cxnId="{C927A54A-D73B-4CC8-8556-A71C16CE953C}">
      <dgm:prSet/>
      <dgm:spPr/>
      <dgm:t>
        <a:bodyPr/>
        <a:lstStyle/>
        <a:p>
          <a:endParaRPr lang="zh-CN" altLang="en-US"/>
        </a:p>
      </dgm:t>
    </dgm:pt>
    <dgm:pt modelId="{34855419-922B-4E68-9032-27EACDE28DF8}" type="sibTrans" cxnId="{C927A54A-D73B-4CC8-8556-A71C16CE953C}">
      <dgm:prSet/>
      <dgm:spPr/>
      <dgm:t>
        <a:bodyPr/>
        <a:lstStyle/>
        <a:p>
          <a:endParaRPr lang="zh-CN" altLang="en-US"/>
        </a:p>
      </dgm:t>
    </dgm:pt>
    <dgm:pt modelId="{610F437D-B3F1-4200-BCA4-94029CF6C800}">
      <dgm:prSet phldrT="[文本]"/>
      <dgm:spPr/>
      <dgm:t>
        <a:bodyPr/>
        <a:lstStyle/>
        <a:p>
          <a:r>
            <a:rPr lang="zh-CN" altLang="en-US" dirty="0" smtClean="0"/>
            <a:t>信息技术是人类对数据、语言、文字、声音、图画、影像等各种信息进行采集、处理、存储、传输和检索的经验、知识及其手段、工具的总和，它具有超速度、网络化、信息流、数字化、智能化和多媒体化等特点。</a:t>
          </a:r>
          <a:endParaRPr lang="zh-CN" altLang="en-US" dirty="0"/>
        </a:p>
      </dgm:t>
    </dgm:pt>
    <dgm:pt modelId="{E1A1B97C-DBED-41F5-A32B-A6F0F881755F}" type="parTrans" cxnId="{6B6D7614-1F2F-447A-8969-20E9C23C039B}">
      <dgm:prSet/>
      <dgm:spPr/>
      <dgm:t>
        <a:bodyPr/>
        <a:lstStyle/>
        <a:p>
          <a:endParaRPr lang="zh-CN" altLang="en-US"/>
        </a:p>
      </dgm:t>
    </dgm:pt>
    <dgm:pt modelId="{61994EAD-2B60-48F7-A895-66A3203E4025}" type="sibTrans" cxnId="{6B6D7614-1F2F-447A-8969-20E9C23C039B}">
      <dgm:prSet/>
      <dgm:spPr/>
      <dgm:t>
        <a:bodyPr/>
        <a:lstStyle/>
        <a:p>
          <a:endParaRPr lang="zh-CN" altLang="en-US"/>
        </a:p>
      </dgm:t>
    </dgm:pt>
    <dgm:pt modelId="{C1A2EB3F-486C-4A0D-9B32-06867EBF09A8}">
      <dgm:prSet phldrT="[文本]"/>
      <dgm:spPr/>
      <dgm:t>
        <a:bodyPr/>
        <a:lstStyle/>
        <a:p>
          <a:r>
            <a:rPr lang="zh-CN" altLang="en-US" dirty="0" smtClean="0"/>
            <a:t>具体</a:t>
          </a:r>
          <a:endParaRPr lang="zh-CN" altLang="en-US" dirty="0"/>
        </a:p>
      </dgm:t>
    </dgm:pt>
    <dgm:pt modelId="{A3572C8A-E955-4436-9445-9052F6CA55B9}" type="parTrans" cxnId="{67E5D5FF-1053-4D4B-9BA6-B2D9FA770394}">
      <dgm:prSet/>
      <dgm:spPr/>
      <dgm:t>
        <a:bodyPr/>
        <a:lstStyle/>
        <a:p>
          <a:endParaRPr lang="zh-CN" altLang="en-US"/>
        </a:p>
      </dgm:t>
    </dgm:pt>
    <dgm:pt modelId="{EE03EE22-AB84-445C-AB98-9C8ECC1A619C}" type="sibTrans" cxnId="{67E5D5FF-1053-4D4B-9BA6-B2D9FA770394}">
      <dgm:prSet/>
      <dgm:spPr/>
      <dgm:t>
        <a:bodyPr/>
        <a:lstStyle/>
        <a:p>
          <a:endParaRPr lang="zh-CN" altLang="en-US"/>
        </a:p>
      </dgm:t>
    </dgm:pt>
    <dgm:pt modelId="{18DB6B0C-2EAE-4A41-970F-5D507455D24D}">
      <dgm:prSet phldrT="[文本]" phldr="1"/>
      <dgm:spPr/>
      <dgm:t>
        <a:bodyPr/>
        <a:lstStyle/>
        <a:p>
          <a:endParaRPr lang="zh-CN" altLang="en-US" dirty="0"/>
        </a:p>
      </dgm:t>
    </dgm:pt>
    <dgm:pt modelId="{F2B7EA92-B91E-468C-88B7-1AB7CEA38FB2}" type="parTrans" cxnId="{619CE6E3-DAEE-471D-A2CF-A7CE4F5D1158}">
      <dgm:prSet/>
      <dgm:spPr/>
      <dgm:t>
        <a:bodyPr/>
        <a:lstStyle/>
        <a:p>
          <a:endParaRPr lang="zh-CN" altLang="en-US"/>
        </a:p>
      </dgm:t>
    </dgm:pt>
    <dgm:pt modelId="{9EC3D40D-5542-4D37-AFD5-F23861D8B7C9}" type="sibTrans" cxnId="{619CE6E3-DAEE-471D-A2CF-A7CE4F5D1158}">
      <dgm:prSet/>
      <dgm:spPr/>
      <dgm:t>
        <a:bodyPr/>
        <a:lstStyle/>
        <a:p>
          <a:endParaRPr lang="zh-CN" altLang="en-US"/>
        </a:p>
      </dgm:t>
    </dgm:pt>
    <dgm:pt modelId="{1ECDF56D-5F3B-47E3-A77A-4ED8EC2E2CD5}">
      <dgm:prSet phldrT="[文本]"/>
      <dgm:spPr/>
      <dgm:t>
        <a:bodyPr/>
        <a:lstStyle/>
        <a:p>
          <a:r>
            <a:rPr lang="zh-CN" altLang="en-US" dirty="0" smtClean="0"/>
            <a:t>信息技术是指人类获取信息和处理信息的方法和手段以及人类获取信息及处理信息所采用的工具和技术设备。</a:t>
          </a:r>
          <a:endParaRPr lang="zh-CN" altLang="en-US" dirty="0"/>
        </a:p>
      </dgm:t>
    </dgm:pt>
    <dgm:pt modelId="{769DD9BE-58B4-4E9F-8A91-5FE0C100ADD4}" type="parTrans" cxnId="{274067FE-BAF5-45C9-9A91-B6DF1EE43695}">
      <dgm:prSet/>
      <dgm:spPr/>
      <dgm:t>
        <a:bodyPr/>
        <a:lstStyle/>
        <a:p>
          <a:endParaRPr lang="zh-CN" altLang="en-US"/>
        </a:p>
      </dgm:t>
    </dgm:pt>
    <dgm:pt modelId="{6663A09D-E371-4187-8A58-4D1726F5B5C1}" type="sibTrans" cxnId="{274067FE-BAF5-45C9-9A91-B6DF1EE43695}">
      <dgm:prSet/>
      <dgm:spPr/>
      <dgm:t>
        <a:bodyPr/>
        <a:lstStyle/>
        <a:p>
          <a:endParaRPr lang="zh-CN" altLang="en-US"/>
        </a:p>
      </dgm:t>
    </dgm:pt>
    <dgm:pt modelId="{60898E02-83B5-4F53-AFEF-4C31891C5A5F}">
      <dgm:prSet phldrT="[文本]" phldr="1"/>
      <dgm:spPr/>
      <dgm:t>
        <a:bodyPr/>
        <a:lstStyle/>
        <a:p>
          <a:endParaRPr lang="zh-CN" altLang="en-US" dirty="0"/>
        </a:p>
      </dgm:t>
    </dgm:pt>
    <dgm:pt modelId="{8FBBB767-C423-4126-8B43-ABFBEC2BD997}" type="sibTrans" cxnId="{D57C8887-3EAF-4A38-B60A-B1CC268DC242}">
      <dgm:prSet/>
      <dgm:spPr/>
      <dgm:t>
        <a:bodyPr/>
        <a:lstStyle/>
        <a:p>
          <a:endParaRPr lang="zh-CN" altLang="en-US"/>
        </a:p>
      </dgm:t>
    </dgm:pt>
    <dgm:pt modelId="{A6D6D7C6-442E-4A29-B02F-6827708B6E08}" type="parTrans" cxnId="{D57C8887-3EAF-4A38-B60A-B1CC268DC242}">
      <dgm:prSet/>
      <dgm:spPr/>
      <dgm:t>
        <a:bodyPr/>
        <a:lstStyle/>
        <a:p>
          <a:endParaRPr lang="zh-CN" altLang="en-US"/>
        </a:p>
      </dgm:t>
    </dgm:pt>
    <dgm:pt modelId="{BA880942-7FE6-40E2-98B2-45A32DCCF2C0}" type="pres">
      <dgm:prSet presAssocID="{BB211EE3-0E56-4FF0-ADDA-A106EAD592BE}" presName="Name0" presStyleCnt="0">
        <dgm:presLayoutVars>
          <dgm:chMax/>
          <dgm:chPref val="3"/>
          <dgm:dir/>
          <dgm:animOne val="branch"/>
          <dgm:animLvl val="lvl"/>
        </dgm:presLayoutVars>
      </dgm:prSet>
      <dgm:spPr/>
      <dgm:t>
        <a:bodyPr/>
        <a:lstStyle/>
        <a:p>
          <a:endParaRPr lang="zh-CN" altLang="en-US"/>
        </a:p>
      </dgm:t>
    </dgm:pt>
    <dgm:pt modelId="{1E042ECD-C8F1-47F7-9DEE-BCF84A2826D2}" type="pres">
      <dgm:prSet presAssocID="{038A1C44-E70B-4675-8E0A-8D147FF710A0}" presName="composite" presStyleCnt="0"/>
      <dgm:spPr/>
    </dgm:pt>
    <dgm:pt modelId="{487209E8-7A2A-421B-996B-4A28CA3B4DF5}" type="pres">
      <dgm:prSet presAssocID="{038A1C44-E70B-4675-8E0A-8D147FF710A0}" presName="FirstChild" presStyleLbl="revTx" presStyleIdx="0" presStyleCnt="6">
        <dgm:presLayoutVars>
          <dgm:chMax val="0"/>
          <dgm:chPref val="0"/>
          <dgm:bulletEnabled val="1"/>
        </dgm:presLayoutVars>
      </dgm:prSet>
      <dgm:spPr/>
      <dgm:t>
        <a:bodyPr/>
        <a:lstStyle/>
        <a:p>
          <a:endParaRPr lang="zh-CN" altLang="en-US"/>
        </a:p>
      </dgm:t>
    </dgm:pt>
    <dgm:pt modelId="{F92DDC81-06A7-4DD3-AD15-BCA92D2D3F81}" type="pres">
      <dgm:prSet presAssocID="{038A1C44-E70B-4675-8E0A-8D147FF710A0}" presName="Parent" presStyleLbl="alignNode1" presStyleIdx="0" presStyleCnt="3">
        <dgm:presLayoutVars>
          <dgm:chMax val="3"/>
          <dgm:chPref val="3"/>
          <dgm:bulletEnabled val="1"/>
        </dgm:presLayoutVars>
      </dgm:prSet>
      <dgm:spPr/>
      <dgm:t>
        <a:bodyPr/>
        <a:lstStyle/>
        <a:p>
          <a:endParaRPr lang="zh-CN" altLang="en-US"/>
        </a:p>
      </dgm:t>
    </dgm:pt>
    <dgm:pt modelId="{FEB91E80-F985-4E23-9E54-82098D5249D3}" type="pres">
      <dgm:prSet presAssocID="{038A1C44-E70B-4675-8E0A-8D147FF710A0}" presName="Accent" presStyleLbl="parChTrans1D1" presStyleIdx="0" presStyleCnt="3"/>
      <dgm:spPr/>
    </dgm:pt>
    <dgm:pt modelId="{C0FA0643-460E-4291-9ACA-8B1791393C5E}" type="pres">
      <dgm:prSet presAssocID="{038A1C44-E70B-4675-8E0A-8D147FF710A0}" presName="Child" presStyleLbl="revTx" presStyleIdx="1" presStyleCnt="6">
        <dgm:presLayoutVars>
          <dgm:chMax val="0"/>
          <dgm:chPref val="0"/>
          <dgm:bulletEnabled val="1"/>
        </dgm:presLayoutVars>
      </dgm:prSet>
      <dgm:spPr/>
      <dgm:t>
        <a:bodyPr/>
        <a:lstStyle/>
        <a:p>
          <a:endParaRPr lang="zh-CN" altLang="en-US"/>
        </a:p>
      </dgm:t>
    </dgm:pt>
    <dgm:pt modelId="{359AF881-3946-4EBE-9A9C-45348428DEC5}" type="pres">
      <dgm:prSet presAssocID="{15671FDA-C9C8-49F1-BEE6-B38240D648A7}" presName="sibTrans" presStyleCnt="0"/>
      <dgm:spPr/>
    </dgm:pt>
    <dgm:pt modelId="{D740420B-3263-4D28-9A3D-7286BE3468F7}" type="pres">
      <dgm:prSet presAssocID="{8361F276-9ACD-49AA-90C1-4F6EB2F84889}" presName="composite" presStyleCnt="0"/>
      <dgm:spPr/>
    </dgm:pt>
    <dgm:pt modelId="{D62A4BC6-5231-417C-BD1D-01B1AE030940}" type="pres">
      <dgm:prSet presAssocID="{8361F276-9ACD-49AA-90C1-4F6EB2F84889}" presName="FirstChild" presStyleLbl="revTx" presStyleIdx="2" presStyleCnt="6">
        <dgm:presLayoutVars>
          <dgm:chMax val="0"/>
          <dgm:chPref val="0"/>
          <dgm:bulletEnabled val="1"/>
        </dgm:presLayoutVars>
      </dgm:prSet>
      <dgm:spPr/>
      <dgm:t>
        <a:bodyPr/>
        <a:lstStyle/>
        <a:p>
          <a:endParaRPr lang="zh-CN" altLang="en-US"/>
        </a:p>
      </dgm:t>
    </dgm:pt>
    <dgm:pt modelId="{2AFB8964-0AAD-49CE-B7BE-7B54BC9B3140}" type="pres">
      <dgm:prSet presAssocID="{8361F276-9ACD-49AA-90C1-4F6EB2F84889}" presName="Parent" presStyleLbl="alignNode1" presStyleIdx="1" presStyleCnt="3">
        <dgm:presLayoutVars>
          <dgm:chMax val="3"/>
          <dgm:chPref val="3"/>
          <dgm:bulletEnabled val="1"/>
        </dgm:presLayoutVars>
      </dgm:prSet>
      <dgm:spPr/>
      <dgm:t>
        <a:bodyPr/>
        <a:lstStyle/>
        <a:p>
          <a:endParaRPr lang="zh-CN" altLang="en-US"/>
        </a:p>
      </dgm:t>
    </dgm:pt>
    <dgm:pt modelId="{5C502C33-B458-4569-9427-F83E343AE08D}" type="pres">
      <dgm:prSet presAssocID="{8361F276-9ACD-49AA-90C1-4F6EB2F84889}" presName="Accent" presStyleLbl="parChTrans1D1" presStyleIdx="1" presStyleCnt="3"/>
      <dgm:spPr/>
    </dgm:pt>
    <dgm:pt modelId="{58B2AFFC-8BAE-43AF-BAD8-05BC7E9FE075}" type="pres">
      <dgm:prSet presAssocID="{8361F276-9ACD-49AA-90C1-4F6EB2F84889}" presName="Child" presStyleLbl="revTx" presStyleIdx="3" presStyleCnt="6">
        <dgm:presLayoutVars>
          <dgm:chMax val="0"/>
          <dgm:chPref val="0"/>
          <dgm:bulletEnabled val="1"/>
        </dgm:presLayoutVars>
      </dgm:prSet>
      <dgm:spPr/>
      <dgm:t>
        <a:bodyPr/>
        <a:lstStyle/>
        <a:p>
          <a:endParaRPr lang="zh-CN" altLang="en-US"/>
        </a:p>
      </dgm:t>
    </dgm:pt>
    <dgm:pt modelId="{060D59F4-C9AB-4FDB-A292-ABB85B081E96}" type="pres">
      <dgm:prSet presAssocID="{34855419-922B-4E68-9032-27EACDE28DF8}" presName="sibTrans" presStyleCnt="0"/>
      <dgm:spPr/>
    </dgm:pt>
    <dgm:pt modelId="{53C0BBB2-6EE8-4ABF-83B0-B27DBF7FF151}" type="pres">
      <dgm:prSet presAssocID="{C1A2EB3F-486C-4A0D-9B32-06867EBF09A8}" presName="composite" presStyleCnt="0"/>
      <dgm:spPr/>
    </dgm:pt>
    <dgm:pt modelId="{65B23A26-5916-4512-B0E9-6CBC51D1F57E}" type="pres">
      <dgm:prSet presAssocID="{C1A2EB3F-486C-4A0D-9B32-06867EBF09A8}" presName="FirstChild" presStyleLbl="revTx" presStyleIdx="4" presStyleCnt="6">
        <dgm:presLayoutVars>
          <dgm:chMax val="0"/>
          <dgm:chPref val="0"/>
          <dgm:bulletEnabled val="1"/>
        </dgm:presLayoutVars>
      </dgm:prSet>
      <dgm:spPr/>
      <dgm:t>
        <a:bodyPr/>
        <a:lstStyle/>
        <a:p>
          <a:endParaRPr lang="zh-CN" altLang="en-US"/>
        </a:p>
      </dgm:t>
    </dgm:pt>
    <dgm:pt modelId="{EE545FA6-7116-4086-A4CA-14DE0314CEB9}" type="pres">
      <dgm:prSet presAssocID="{C1A2EB3F-486C-4A0D-9B32-06867EBF09A8}" presName="Parent" presStyleLbl="alignNode1" presStyleIdx="2" presStyleCnt="3">
        <dgm:presLayoutVars>
          <dgm:chMax val="3"/>
          <dgm:chPref val="3"/>
          <dgm:bulletEnabled val="1"/>
        </dgm:presLayoutVars>
      </dgm:prSet>
      <dgm:spPr/>
      <dgm:t>
        <a:bodyPr/>
        <a:lstStyle/>
        <a:p>
          <a:endParaRPr lang="zh-CN" altLang="en-US"/>
        </a:p>
      </dgm:t>
    </dgm:pt>
    <dgm:pt modelId="{13F93393-9178-489B-9D36-8299EB386F22}" type="pres">
      <dgm:prSet presAssocID="{C1A2EB3F-486C-4A0D-9B32-06867EBF09A8}" presName="Accent" presStyleLbl="parChTrans1D1" presStyleIdx="2" presStyleCnt="3"/>
      <dgm:spPr/>
    </dgm:pt>
    <dgm:pt modelId="{2D7C71C4-E538-412A-892C-F927A73D17F0}" type="pres">
      <dgm:prSet presAssocID="{C1A2EB3F-486C-4A0D-9B32-06867EBF09A8}" presName="Child" presStyleLbl="revTx" presStyleIdx="5" presStyleCnt="6">
        <dgm:presLayoutVars>
          <dgm:chMax val="0"/>
          <dgm:chPref val="0"/>
          <dgm:bulletEnabled val="1"/>
        </dgm:presLayoutVars>
      </dgm:prSet>
      <dgm:spPr/>
      <dgm:t>
        <a:bodyPr/>
        <a:lstStyle/>
        <a:p>
          <a:endParaRPr lang="zh-CN" altLang="en-US"/>
        </a:p>
      </dgm:t>
    </dgm:pt>
  </dgm:ptLst>
  <dgm:cxnLst>
    <dgm:cxn modelId="{D63F14A7-7DA6-4E65-A41D-7BA3189FA846}" type="presOf" srcId="{610F437D-B3F1-4200-BCA4-94029CF6C800}" destId="{58B2AFFC-8BAE-43AF-BAD8-05BC7E9FE075}" srcOrd="0" destOrd="0" presId="urn:microsoft.com/office/officeart/2011/layout/TabList"/>
    <dgm:cxn modelId="{619CE6E3-DAEE-471D-A2CF-A7CE4F5D1158}" srcId="{C1A2EB3F-486C-4A0D-9B32-06867EBF09A8}" destId="{18DB6B0C-2EAE-4A41-970F-5D507455D24D}" srcOrd="0" destOrd="0" parTransId="{F2B7EA92-B91E-468C-88B7-1AB7CEA38FB2}" sibTransId="{9EC3D40D-5542-4D37-AFD5-F23861D8B7C9}"/>
    <dgm:cxn modelId="{D5BF2067-2C5C-4868-B4A7-C7AB332473A9}" type="presOf" srcId="{18DB6B0C-2EAE-4A41-970F-5D507455D24D}" destId="{65B23A26-5916-4512-B0E9-6CBC51D1F57E}" srcOrd="0" destOrd="0" presId="urn:microsoft.com/office/officeart/2011/layout/TabList"/>
    <dgm:cxn modelId="{5CAAE0CF-2CBA-4475-9D52-642BEFCC20EF}" type="presOf" srcId="{41FEF61F-E6D3-4D87-AFF3-5371414824FA}" destId="{487209E8-7A2A-421B-996B-4A28CA3B4DF5}" srcOrd="0" destOrd="0" presId="urn:microsoft.com/office/officeart/2011/layout/TabList"/>
    <dgm:cxn modelId="{A03B4F84-B7D5-4A36-A3C1-06B1F70D9522}" srcId="{BB211EE3-0E56-4FF0-ADDA-A106EAD592BE}" destId="{038A1C44-E70B-4675-8E0A-8D147FF710A0}" srcOrd="0" destOrd="0" parTransId="{5376E906-BE37-451B-8442-58DF936091B7}" sibTransId="{15671FDA-C9C8-49F1-BEE6-B38240D648A7}"/>
    <dgm:cxn modelId="{F1731F9F-D35D-4CD1-B82D-1F582D60FDF9}" srcId="{038A1C44-E70B-4675-8E0A-8D147FF710A0}" destId="{8847902E-CD08-42D8-AE2A-7D3B597B65F9}" srcOrd="1" destOrd="0" parTransId="{454E4EF4-A7BF-43CF-8B1B-1229A99B8847}" sibTransId="{FC6771A2-DCDC-4835-AAE2-0ED17CD930D9}"/>
    <dgm:cxn modelId="{67E5D5FF-1053-4D4B-9BA6-B2D9FA770394}" srcId="{BB211EE3-0E56-4FF0-ADDA-A106EAD592BE}" destId="{C1A2EB3F-486C-4A0D-9B32-06867EBF09A8}" srcOrd="2" destOrd="0" parTransId="{A3572C8A-E955-4436-9445-9052F6CA55B9}" sibTransId="{EE03EE22-AB84-445C-AB98-9C8ECC1A619C}"/>
    <dgm:cxn modelId="{6B6D7614-1F2F-447A-8969-20E9C23C039B}" srcId="{8361F276-9ACD-49AA-90C1-4F6EB2F84889}" destId="{610F437D-B3F1-4200-BCA4-94029CF6C800}" srcOrd="1" destOrd="0" parTransId="{E1A1B97C-DBED-41F5-A32B-A6F0F881755F}" sibTransId="{61994EAD-2B60-48F7-A895-66A3203E4025}"/>
    <dgm:cxn modelId="{BB86296C-1CB1-4C38-B0E5-AD35B6E8C60C}" type="presOf" srcId="{8361F276-9ACD-49AA-90C1-4F6EB2F84889}" destId="{2AFB8964-0AAD-49CE-B7BE-7B54BC9B3140}" srcOrd="0" destOrd="0" presId="urn:microsoft.com/office/officeart/2011/layout/TabList"/>
    <dgm:cxn modelId="{C927A54A-D73B-4CC8-8556-A71C16CE953C}" srcId="{BB211EE3-0E56-4FF0-ADDA-A106EAD592BE}" destId="{8361F276-9ACD-49AA-90C1-4F6EB2F84889}" srcOrd="1" destOrd="0" parTransId="{D0422076-07EB-4DC0-8F3B-96B986745A53}" sibTransId="{34855419-922B-4E68-9032-27EACDE28DF8}"/>
    <dgm:cxn modelId="{C94A7FA1-9A29-419D-B613-438C17443E55}" srcId="{038A1C44-E70B-4675-8E0A-8D147FF710A0}" destId="{41FEF61F-E6D3-4D87-AFF3-5371414824FA}" srcOrd="0" destOrd="0" parTransId="{E39D955D-FA36-4DE0-B0E1-6794975F8D5E}" sibTransId="{D15698FA-5DFF-483E-97CA-701472A9BBCC}"/>
    <dgm:cxn modelId="{CCCD8C28-94B1-409A-9EEB-18B1D65EA43B}" type="presOf" srcId="{1ECDF56D-5F3B-47E3-A77A-4ED8EC2E2CD5}" destId="{2D7C71C4-E538-412A-892C-F927A73D17F0}" srcOrd="0" destOrd="0" presId="urn:microsoft.com/office/officeart/2011/layout/TabList"/>
    <dgm:cxn modelId="{F8364C08-500B-47E2-8441-D3D865E067C1}" type="presOf" srcId="{C1A2EB3F-486C-4A0D-9B32-06867EBF09A8}" destId="{EE545FA6-7116-4086-A4CA-14DE0314CEB9}" srcOrd="0" destOrd="0" presId="urn:microsoft.com/office/officeart/2011/layout/TabList"/>
    <dgm:cxn modelId="{D57C8887-3EAF-4A38-B60A-B1CC268DC242}" srcId="{8361F276-9ACD-49AA-90C1-4F6EB2F84889}" destId="{60898E02-83B5-4F53-AFEF-4C31891C5A5F}" srcOrd="0" destOrd="0" parTransId="{A6D6D7C6-442E-4A29-B02F-6827708B6E08}" sibTransId="{8FBBB767-C423-4126-8B43-ABFBEC2BD997}"/>
    <dgm:cxn modelId="{07545BBF-102D-4203-B27A-B19EA8B7F320}" type="presOf" srcId="{038A1C44-E70B-4675-8E0A-8D147FF710A0}" destId="{F92DDC81-06A7-4DD3-AD15-BCA92D2D3F81}" srcOrd="0" destOrd="0" presId="urn:microsoft.com/office/officeart/2011/layout/TabList"/>
    <dgm:cxn modelId="{A2D5D806-7A09-4770-93C8-2A00A949A382}" type="presOf" srcId="{BB211EE3-0E56-4FF0-ADDA-A106EAD592BE}" destId="{BA880942-7FE6-40E2-98B2-45A32DCCF2C0}" srcOrd="0" destOrd="0" presId="urn:microsoft.com/office/officeart/2011/layout/TabList"/>
    <dgm:cxn modelId="{274067FE-BAF5-45C9-9A91-B6DF1EE43695}" srcId="{C1A2EB3F-486C-4A0D-9B32-06867EBF09A8}" destId="{1ECDF56D-5F3B-47E3-A77A-4ED8EC2E2CD5}" srcOrd="1" destOrd="0" parTransId="{769DD9BE-58B4-4E9F-8A91-5FE0C100ADD4}" sibTransId="{6663A09D-E371-4187-8A58-4D1726F5B5C1}"/>
    <dgm:cxn modelId="{B876F4BF-BB6F-41DD-BC06-B8DE808E4C43}" type="presOf" srcId="{60898E02-83B5-4F53-AFEF-4C31891C5A5F}" destId="{D62A4BC6-5231-417C-BD1D-01B1AE030940}" srcOrd="0" destOrd="0" presId="urn:microsoft.com/office/officeart/2011/layout/TabList"/>
    <dgm:cxn modelId="{6550A553-AD82-4D54-9EB2-28FEBAECEBC9}" type="presOf" srcId="{8847902E-CD08-42D8-AE2A-7D3B597B65F9}" destId="{C0FA0643-460E-4291-9ACA-8B1791393C5E}" srcOrd="0" destOrd="0" presId="urn:microsoft.com/office/officeart/2011/layout/TabList"/>
    <dgm:cxn modelId="{2B01423E-7B32-40EC-A777-B30B307FEF32}" type="presParOf" srcId="{BA880942-7FE6-40E2-98B2-45A32DCCF2C0}" destId="{1E042ECD-C8F1-47F7-9DEE-BCF84A2826D2}" srcOrd="0" destOrd="0" presId="urn:microsoft.com/office/officeart/2011/layout/TabList"/>
    <dgm:cxn modelId="{2D894832-3FF5-4270-A4E6-B50DFD83B5A7}" type="presParOf" srcId="{1E042ECD-C8F1-47F7-9DEE-BCF84A2826D2}" destId="{487209E8-7A2A-421B-996B-4A28CA3B4DF5}" srcOrd="0" destOrd="0" presId="urn:microsoft.com/office/officeart/2011/layout/TabList"/>
    <dgm:cxn modelId="{A08F0186-9F58-4D20-8493-41D7462E5B1E}" type="presParOf" srcId="{1E042ECD-C8F1-47F7-9DEE-BCF84A2826D2}" destId="{F92DDC81-06A7-4DD3-AD15-BCA92D2D3F81}" srcOrd="1" destOrd="0" presId="urn:microsoft.com/office/officeart/2011/layout/TabList"/>
    <dgm:cxn modelId="{097EE5A9-E42E-4C15-984F-E18BB7C4BA02}" type="presParOf" srcId="{1E042ECD-C8F1-47F7-9DEE-BCF84A2826D2}" destId="{FEB91E80-F985-4E23-9E54-82098D5249D3}" srcOrd="2" destOrd="0" presId="urn:microsoft.com/office/officeart/2011/layout/TabList"/>
    <dgm:cxn modelId="{7876979F-A94A-4166-A0D7-E1A84BC26337}" type="presParOf" srcId="{BA880942-7FE6-40E2-98B2-45A32DCCF2C0}" destId="{C0FA0643-460E-4291-9ACA-8B1791393C5E}" srcOrd="1" destOrd="0" presId="urn:microsoft.com/office/officeart/2011/layout/TabList"/>
    <dgm:cxn modelId="{EFC04643-F5DD-46B2-9AC2-3C1F2E786912}" type="presParOf" srcId="{BA880942-7FE6-40E2-98B2-45A32DCCF2C0}" destId="{359AF881-3946-4EBE-9A9C-45348428DEC5}" srcOrd="2" destOrd="0" presId="urn:microsoft.com/office/officeart/2011/layout/TabList"/>
    <dgm:cxn modelId="{0A258600-C489-45FC-A3A8-440BDCE3E886}" type="presParOf" srcId="{BA880942-7FE6-40E2-98B2-45A32DCCF2C0}" destId="{D740420B-3263-4D28-9A3D-7286BE3468F7}" srcOrd="3" destOrd="0" presId="urn:microsoft.com/office/officeart/2011/layout/TabList"/>
    <dgm:cxn modelId="{F4F9D6BC-639A-496B-A444-12144275D57F}" type="presParOf" srcId="{D740420B-3263-4D28-9A3D-7286BE3468F7}" destId="{D62A4BC6-5231-417C-BD1D-01B1AE030940}" srcOrd="0" destOrd="0" presId="urn:microsoft.com/office/officeart/2011/layout/TabList"/>
    <dgm:cxn modelId="{23290336-7BED-4093-9CBE-CF41A745AEAB}" type="presParOf" srcId="{D740420B-3263-4D28-9A3D-7286BE3468F7}" destId="{2AFB8964-0AAD-49CE-B7BE-7B54BC9B3140}" srcOrd="1" destOrd="0" presId="urn:microsoft.com/office/officeart/2011/layout/TabList"/>
    <dgm:cxn modelId="{5134E689-E436-4075-A632-A221414D6667}" type="presParOf" srcId="{D740420B-3263-4D28-9A3D-7286BE3468F7}" destId="{5C502C33-B458-4569-9427-F83E343AE08D}" srcOrd="2" destOrd="0" presId="urn:microsoft.com/office/officeart/2011/layout/TabList"/>
    <dgm:cxn modelId="{6E72A1EF-6115-4363-B2A7-FB32A6C7EE6F}" type="presParOf" srcId="{BA880942-7FE6-40E2-98B2-45A32DCCF2C0}" destId="{58B2AFFC-8BAE-43AF-BAD8-05BC7E9FE075}" srcOrd="4" destOrd="0" presId="urn:microsoft.com/office/officeart/2011/layout/TabList"/>
    <dgm:cxn modelId="{62601CBB-AE06-4B20-9C88-44449328268B}" type="presParOf" srcId="{BA880942-7FE6-40E2-98B2-45A32DCCF2C0}" destId="{060D59F4-C9AB-4FDB-A292-ABB85B081E96}" srcOrd="5" destOrd="0" presId="urn:microsoft.com/office/officeart/2011/layout/TabList"/>
    <dgm:cxn modelId="{22545ABE-6DA9-436D-9476-99F3490B1476}" type="presParOf" srcId="{BA880942-7FE6-40E2-98B2-45A32DCCF2C0}" destId="{53C0BBB2-6EE8-4ABF-83B0-B27DBF7FF151}" srcOrd="6" destOrd="0" presId="urn:microsoft.com/office/officeart/2011/layout/TabList"/>
    <dgm:cxn modelId="{AE6543FE-8F5E-4C57-AB03-6F12EE3BB2DC}" type="presParOf" srcId="{53C0BBB2-6EE8-4ABF-83B0-B27DBF7FF151}" destId="{65B23A26-5916-4512-B0E9-6CBC51D1F57E}" srcOrd="0" destOrd="0" presId="urn:microsoft.com/office/officeart/2011/layout/TabList"/>
    <dgm:cxn modelId="{D7D48A49-DCE5-4E26-A651-1D01E50E5497}" type="presParOf" srcId="{53C0BBB2-6EE8-4ABF-83B0-B27DBF7FF151}" destId="{EE545FA6-7116-4086-A4CA-14DE0314CEB9}" srcOrd="1" destOrd="0" presId="urn:microsoft.com/office/officeart/2011/layout/TabList"/>
    <dgm:cxn modelId="{E1533120-09B5-495A-B8B1-02C7C47D80E9}" type="presParOf" srcId="{53C0BBB2-6EE8-4ABF-83B0-B27DBF7FF151}" destId="{13F93393-9178-489B-9D36-8299EB386F22}" srcOrd="2" destOrd="0" presId="urn:microsoft.com/office/officeart/2011/layout/TabList"/>
    <dgm:cxn modelId="{97B38FB1-2B77-4B26-A990-5E69639E4B37}" type="presParOf" srcId="{BA880942-7FE6-40E2-98B2-45A32DCCF2C0}" destId="{2D7C71C4-E538-412A-892C-F927A73D17F0}" srcOrd="7"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D9C4EF3-1032-4B46-B9AE-F693EECC5120}" type="doc">
      <dgm:prSet loTypeId="urn:microsoft.com/office/officeart/2005/8/layout/hProcess4" loCatId="process" qsTypeId="urn:microsoft.com/office/officeart/2005/8/quickstyle/3d3" qsCatId="3D" csTypeId="urn:microsoft.com/office/officeart/2005/8/colors/accent1_2" csCatId="accent1" phldr="1"/>
      <dgm:spPr/>
      <dgm:t>
        <a:bodyPr/>
        <a:lstStyle/>
        <a:p>
          <a:endParaRPr lang="zh-CN" altLang="en-US"/>
        </a:p>
      </dgm:t>
    </dgm:pt>
    <dgm:pt modelId="{0B909B62-BA38-46E3-A431-CCD625240720}">
      <dgm:prSet phldrT="[文本]" custT="1"/>
      <dgm:spPr/>
      <dgm:t>
        <a:bodyPr/>
        <a:lstStyle/>
        <a:p>
          <a:r>
            <a:rPr lang="zh-CN" altLang="en-US" sz="3200" dirty="0" smtClean="0"/>
            <a:t>技术性</a:t>
          </a:r>
          <a:endParaRPr lang="zh-CN" altLang="en-US" sz="3200" dirty="0"/>
        </a:p>
      </dgm:t>
    </dgm:pt>
    <dgm:pt modelId="{3E76E6AD-A81C-403B-8764-A356A86BA27D}" type="parTrans" cxnId="{913ADBE6-CA3B-4CB8-A5A4-EC20383FBB87}">
      <dgm:prSet/>
      <dgm:spPr/>
      <dgm:t>
        <a:bodyPr/>
        <a:lstStyle/>
        <a:p>
          <a:endParaRPr lang="zh-CN" altLang="en-US"/>
        </a:p>
      </dgm:t>
    </dgm:pt>
    <dgm:pt modelId="{1D09942E-8CAC-4E4E-BCC4-8D8D6C4B096F}" type="sibTrans" cxnId="{913ADBE6-CA3B-4CB8-A5A4-EC20383FBB87}">
      <dgm:prSet/>
      <dgm:spPr/>
      <dgm:t>
        <a:bodyPr/>
        <a:lstStyle/>
        <a:p>
          <a:endParaRPr lang="zh-CN" altLang="en-US"/>
        </a:p>
      </dgm:t>
    </dgm:pt>
    <dgm:pt modelId="{9CCB29AD-29C3-41A2-A636-DDBD614914B2}">
      <dgm:prSet phldrT="[文本]" custT="1"/>
      <dgm:spPr/>
      <dgm:t>
        <a:bodyPr/>
        <a:lstStyle/>
        <a:p>
          <a:r>
            <a:rPr lang="zh-CN" altLang="en-US" sz="2000" dirty="0" smtClean="0"/>
            <a:t>方法的科学性，</a:t>
          </a:r>
          <a:endParaRPr lang="zh-CN" altLang="en-US" sz="2000" dirty="0"/>
        </a:p>
      </dgm:t>
    </dgm:pt>
    <dgm:pt modelId="{D1ECC968-432F-4AB6-9E7E-3F2A2B078708}" type="parTrans" cxnId="{66EFBB9C-BB8E-4709-8C34-0FA4A20D9FA1}">
      <dgm:prSet/>
      <dgm:spPr/>
      <dgm:t>
        <a:bodyPr/>
        <a:lstStyle/>
        <a:p>
          <a:endParaRPr lang="zh-CN" altLang="en-US"/>
        </a:p>
      </dgm:t>
    </dgm:pt>
    <dgm:pt modelId="{865414F8-14D5-4310-BC24-11660D690C6A}" type="sibTrans" cxnId="{66EFBB9C-BB8E-4709-8C34-0FA4A20D9FA1}">
      <dgm:prSet/>
      <dgm:spPr/>
      <dgm:t>
        <a:bodyPr/>
        <a:lstStyle/>
        <a:p>
          <a:endParaRPr lang="zh-CN" altLang="en-US"/>
        </a:p>
      </dgm:t>
    </dgm:pt>
    <dgm:pt modelId="{1E265FE1-3C32-4FE4-809C-6812CD7E596C}">
      <dgm:prSet phldrT="[文本]" custT="1"/>
      <dgm:spPr/>
      <dgm:t>
        <a:bodyPr/>
        <a:lstStyle/>
        <a:p>
          <a:r>
            <a:rPr lang="zh-CN" altLang="en-US" sz="3200" dirty="0" smtClean="0"/>
            <a:t>信息性</a:t>
          </a:r>
          <a:endParaRPr lang="zh-CN" altLang="en-US" sz="3200" dirty="0"/>
        </a:p>
      </dgm:t>
    </dgm:pt>
    <dgm:pt modelId="{8A1AC422-F0C8-40B9-A04A-B425504C556B}" type="parTrans" cxnId="{6AABC511-F54F-4748-952E-3CC1388F5556}">
      <dgm:prSet/>
      <dgm:spPr/>
      <dgm:t>
        <a:bodyPr/>
        <a:lstStyle/>
        <a:p>
          <a:endParaRPr lang="zh-CN" altLang="en-US"/>
        </a:p>
      </dgm:t>
    </dgm:pt>
    <dgm:pt modelId="{E6D62582-7CB1-4D2D-95A8-FE3513488372}" type="sibTrans" cxnId="{6AABC511-F54F-4748-952E-3CC1388F5556}">
      <dgm:prSet/>
      <dgm:spPr/>
      <dgm:t>
        <a:bodyPr/>
        <a:lstStyle/>
        <a:p>
          <a:endParaRPr lang="zh-CN" altLang="en-US"/>
        </a:p>
      </dgm:t>
    </dgm:pt>
    <dgm:pt modelId="{C9419283-3F10-46CE-87D1-9923F2A91AB9}">
      <dgm:prSet phldrT="[文本]"/>
      <dgm:spPr/>
      <dgm:t>
        <a:bodyPr/>
        <a:lstStyle/>
        <a:p>
          <a:r>
            <a:rPr lang="zh-CN" dirty="0" smtClean="0"/>
            <a:t>核心功能是提高信息处理与利用的效率、效益。</a:t>
          </a:r>
          <a:endParaRPr lang="zh-CN" altLang="en-US" dirty="0"/>
        </a:p>
      </dgm:t>
    </dgm:pt>
    <dgm:pt modelId="{BC2D6390-D309-427D-B463-A17C04353A63}" type="parTrans" cxnId="{A78B695B-E870-4CAF-8DB8-6E9D40330DF5}">
      <dgm:prSet/>
      <dgm:spPr/>
      <dgm:t>
        <a:bodyPr/>
        <a:lstStyle/>
        <a:p>
          <a:endParaRPr lang="zh-CN" altLang="en-US"/>
        </a:p>
      </dgm:t>
    </dgm:pt>
    <dgm:pt modelId="{39688800-D59B-443E-A5FC-0D388CEFED5D}" type="sibTrans" cxnId="{A78B695B-E870-4CAF-8DB8-6E9D40330DF5}">
      <dgm:prSet/>
      <dgm:spPr/>
      <dgm:t>
        <a:bodyPr/>
        <a:lstStyle/>
        <a:p>
          <a:endParaRPr lang="zh-CN" altLang="en-US"/>
        </a:p>
      </dgm:t>
    </dgm:pt>
    <dgm:pt modelId="{405CD0F0-C3E8-4359-B297-D249F1DCA2CD}">
      <dgm:prSet phldrT="[文本]" custT="1"/>
      <dgm:spPr/>
      <dgm:t>
        <a:bodyPr/>
        <a:lstStyle/>
        <a:p>
          <a:r>
            <a:rPr lang="zh-CN" altLang="en-US" sz="2000" dirty="0" smtClean="0"/>
            <a:t>工具设备的先进性，</a:t>
          </a:r>
          <a:endParaRPr lang="zh-CN" altLang="en-US" sz="2000" dirty="0"/>
        </a:p>
      </dgm:t>
    </dgm:pt>
    <dgm:pt modelId="{6E27EC91-BB74-4B9B-B453-CE917B4A9736}" type="parTrans" cxnId="{FF8A781E-57A8-46F1-848A-772706CE2DC6}">
      <dgm:prSet/>
      <dgm:spPr/>
      <dgm:t>
        <a:bodyPr/>
        <a:lstStyle/>
        <a:p>
          <a:endParaRPr lang="zh-CN" altLang="en-US"/>
        </a:p>
      </dgm:t>
    </dgm:pt>
    <dgm:pt modelId="{BB6EACB4-CFC7-4E8F-ADAD-711A76564C4D}" type="sibTrans" cxnId="{FF8A781E-57A8-46F1-848A-772706CE2DC6}">
      <dgm:prSet/>
      <dgm:spPr/>
      <dgm:t>
        <a:bodyPr/>
        <a:lstStyle/>
        <a:p>
          <a:endParaRPr lang="zh-CN" altLang="en-US"/>
        </a:p>
      </dgm:t>
    </dgm:pt>
    <dgm:pt modelId="{BB4AC5AB-E90C-4AD0-BC02-38AA85910C7E}">
      <dgm:prSet phldrT="[文本]" custT="1"/>
      <dgm:spPr/>
      <dgm:t>
        <a:bodyPr/>
        <a:lstStyle/>
        <a:p>
          <a:r>
            <a:rPr lang="zh-CN" altLang="en-US" sz="2000" dirty="0" smtClean="0"/>
            <a:t>技能的熟练性，</a:t>
          </a:r>
          <a:endParaRPr lang="zh-CN" altLang="en-US" sz="2000" dirty="0"/>
        </a:p>
      </dgm:t>
    </dgm:pt>
    <dgm:pt modelId="{519AD221-8F35-47A7-954C-0E26EB2CBCE9}" type="parTrans" cxnId="{8FC70206-D3D6-4F06-8FB6-A9F6A9F81BB3}">
      <dgm:prSet/>
      <dgm:spPr/>
      <dgm:t>
        <a:bodyPr/>
        <a:lstStyle/>
        <a:p>
          <a:endParaRPr lang="zh-CN" altLang="en-US"/>
        </a:p>
      </dgm:t>
    </dgm:pt>
    <dgm:pt modelId="{52DB063A-E3D2-4906-BF6C-810264E82B56}" type="sibTrans" cxnId="{8FC70206-D3D6-4F06-8FB6-A9F6A9F81BB3}">
      <dgm:prSet/>
      <dgm:spPr/>
      <dgm:t>
        <a:bodyPr/>
        <a:lstStyle/>
        <a:p>
          <a:endParaRPr lang="zh-CN" altLang="en-US"/>
        </a:p>
      </dgm:t>
    </dgm:pt>
    <dgm:pt modelId="{7B7664EE-B4CB-4BB5-9B8F-7D3CC3E9373B}">
      <dgm:prSet phldrT="[文本]" custT="1"/>
      <dgm:spPr/>
      <dgm:t>
        <a:bodyPr/>
        <a:lstStyle/>
        <a:p>
          <a:r>
            <a:rPr lang="zh-CN" altLang="en-US" sz="2000" dirty="0" smtClean="0"/>
            <a:t>经验的丰富性，</a:t>
          </a:r>
          <a:endParaRPr lang="zh-CN" altLang="en-US" sz="2000" dirty="0"/>
        </a:p>
      </dgm:t>
    </dgm:pt>
    <dgm:pt modelId="{CD317555-4395-4825-A85D-016D4BB82157}" type="parTrans" cxnId="{B995DD08-07D2-4C26-8D18-BC5D03867925}">
      <dgm:prSet/>
      <dgm:spPr/>
      <dgm:t>
        <a:bodyPr/>
        <a:lstStyle/>
        <a:p>
          <a:endParaRPr lang="zh-CN" altLang="en-US"/>
        </a:p>
      </dgm:t>
    </dgm:pt>
    <dgm:pt modelId="{4ECC7F98-01F9-4B9E-AB05-23FCDB211249}" type="sibTrans" cxnId="{B995DD08-07D2-4C26-8D18-BC5D03867925}">
      <dgm:prSet/>
      <dgm:spPr/>
      <dgm:t>
        <a:bodyPr/>
        <a:lstStyle/>
        <a:p>
          <a:endParaRPr lang="zh-CN" altLang="en-US"/>
        </a:p>
      </dgm:t>
    </dgm:pt>
    <dgm:pt modelId="{F7BCA141-2B2C-4703-8E7D-CCC9932E8946}">
      <dgm:prSet phldrT="[文本]" custT="1"/>
      <dgm:spPr/>
      <dgm:t>
        <a:bodyPr/>
        <a:lstStyle/>
        <a:p>
          <a:r>
            <a:rPr lang="zh-CN" altLang="en-US" sz="2000" dirty="0" smtClean="0"/>
            <a:t>作用过程的快捷性，</a:t>
          </a:r>
          <a:endParaRPr lang="zh-CN" altLang="en-US" sz="2000" dirty="0"/>
        </a:p>
      </dgm:t>
    </dgm:pt>
    <dgm:pt modelId="{5741D25A-37F7-455E-B75B-94FBAB131BD9}" type="parTrans" cxnId="{D0F5FE34-1E34-45F3-BEFE-A0F3AAD2E7AD}">
      <dgm:prSet/>
      <dgm:spPr/>
      <dgm:t>
        <a:bodyPr/>
        <a:lstStyle/>
        <a:p>
          <a:endParaRPr lang="zh-CN" altLang="en-US"/>
        </a:p>
      </dgm:t>
    </dgm:pt>
    <dgm:pt modelId="{2FFE3686-D854-4A66-A010-D9148886058D}" type="sibTrans" cxnId="{D0F5FE34-1E34-45F3-BEFE-A0F3AAD2E7AD}">
      <dgm:prSet/>
      <dgm:spPr/>
      <dgm:t>
        <a:bodyPr/>
        <a:lstStyle/>
        <a:p>
          <a:endParaRPr lang="zh-CN" altLang="en-US"/>
        </a:p>
      </dgm:t>
    </dgm:pt>
    <dgm:pt modelId="{73C96036-F3F5-40C6-BD2F-F7A9D5E930E0}">
      <dgm:prSet phldrT="[文本]" custT="1"/>
      <dgm:spPr/>
      <dgm:t>
        <a:bodyPr/>
        <a:lstStyle/>
        <a:p>
          <a:r>
            <a:rPr lang="zh-CN" altLang="en-US" sz="2000" dirty="0" smtClean="0"/>
            <a:t>功能的高效性等。</a:t>
          </a:r>
          <a:endParaRPr lang="zh-CN" altLang="en-US" sz="2000" dirty="0"/>
        </a:p>
      </dgm:t>
    </dgm:pt>
    <dgm:pt modelId="{6ADF3797-EF71-4DD2-8F11-B1ECA714B92A}" type="parTrans" cxnId="{33C1EF9A-446A-492F-92C8-8FD9F6C333B6}">
      <dgm:prSet/>
      <dgm:spPr/>
      <dgm:t>
        <a:bodyPr/>
        <a:lstStyle/>
        <a:p>
          <a:endParaRPr lang="zh-CN" altLang="en-US"/>
        </a:p>
      </dgm:t>
    </dgm:pt>
    <dgm:pt modelId="{CEE90984-DE91-4AEB-A292-CBFB262EEEC7}" type="sibTrans" cxnId="{33C1EF9A-446A-492F-92C8-8FD9F6C333B6}">
      <dgm:prSet/>
      <dgm:spPr/>
      <dgm:t>
        <a:bodyPr/>
        <a:lstStyle/>
        <a:p>
          <a:endParaRPr lang="zh-CN" altLang="en-US"/>
        </a:p>
      </dgm:t>
    </dgm:pt>
    <dgm:pt modelId="{4AE61654-F181-4A13-B302-C47E2B1BE8D8}">
      <dgm:prSet phldrT="[文本]"/>
      <dgm:spPr/>
      <dgm:t>
        <a:bodyPr/>
        <a:lstStyle/>
        <a:p>
          <a:r>
            <a:rPr lang="zh-CN" dirty="0" smtClean="0"/>
            <a:t>信息技术还具有普遍性、客观性、相对性、动态性、共享性、可变换性等特性。</a:t>
          </a:r>
          <a:endParaRPr lang="zh-CN" altLang="en-US" dirty="0"/>
        </a:p>
      </dgm:t>
    </dgm:pt>
    <dgm:pt modelId="{075AFCC4-8609-41B2-B650-C0A94E5ED9B5}" type="parTrans" cxnId="{7C5EBB5B-3E81-4057-86AD-D80EAD6318B1}">
      <dgm:prSet/>
      <dgm:spPr/>
      <dgm:t>
        <a:bodyPr/>
        <a:lstStyle/>
        <a:p>
          <a:endParaRPr lang="zh-CN" altLang="en-US"/>
        </a:p>
      </dgm:t>
    </dgm:pt>
    <dgm:pt modelId="{3A2D60C9-A390-4668-955F-30BA36F87DE5}" type="sibTrans" cxnId="{7C5EBB5B-3E81-4057-86AD-D80EAD6318B1}">
      <dgm:prSet/>
      <dgm:spPr/>
      <dgm:t>
        <a:bodyPr/>
        <a:lstStyle/>
        <a:p>
          <a:endParaRPr lang="zh-CN" altLang="en-US"/>
        </a:p>
      </dgm:t>
    </dgm:pt>
    <dgm:pt modelId="{DB61A28F-83D9-4257-9FD1-8C4CE3C084A9}" type="pres">
      <dgm:prSet presAssocID="{6D9C4EF3-1032-4B46-B9AE-F693EECC5120}" presName="Name0" presStyleCnt="0">
        <dgm:presLayoutVars>
          <dgm:dir/>
          <dgm:animLvl val="lvl"/>
          <dgm:resizeHandles val="exact"/>
        </dgm:presLayoutVars>
      </dgm:prSet>
      <dgm:spPr/>
      <dgm:t>
        <a:bodyPr/>
        <a:lstStyle/>
        <a:p>
          <a:endParaRPr lang="zh-CN" altLang="en-US"/>
        </a:p>
      </dgm:t>
    </dgm:pt>
    <dgm:pt modelId="{7FD7A822-807D-4A97-99A3-ED828BE3FEB9}" type="pres">
      <dgm:prSet presAssocID="{6D9C4EF3-1032-4B46-B9AE-F693EECC5120}" presName="tSp" presStyleCnt="0"/>
      <dgm:spPr/>
    </dgm:pt>
    <dgm:pt modelId="{E217F75F-3FB0-4F41-BCCE-CAF8E8619F52}" type="pres">
      <dgm:prSet presAssocID="{6D9C4EF3-1032-4B46-B9AE-F693EECC5120}" presName="bSp" presStyleCnt="0"/>
      <dgm:spPr/>
    </dgm:pt>
    <dgm:pt modelId="{5A4E19C9-5D7B-4171-A60A-259DAA2D494E}" type="pres">
      <dgm:prSet presAssocID="{6D9C4EF3-1032-4B46-B9AE-F693EECC5120}" presName="process" presStyleCnt="0"/>
      <dgm:spPr/>
    </dgm:pt>
    <dgm:pt modelId="{21199A41-614F-471F-9DE3-202E8D252B5B}" type="pres">
      <dgm:prSet presAssocID="{0B909B62-BA38-46E3-A431-CCD625240720}" presName="composite1" presStyleCnt="0"/>
      <dgm:spPr/>
    </dgm:pt>
    <dgm:pt modelId="{63CCAE12-5CF2-488C-9647-769718F3B365}" type="pres">
      <dgm:prSet presAssocID="{0B909B62-BA38-46E3-A431-CCD625240720}" presName="dummyNode1" presStyleLbl="node1" presStyleIdx="0" presStyleCnt="2"/>
      <dgm:spPr/>
    </dgm:pt>
    <dgm:pt modelId="{3FA32CFB-0A91-457A-BA04-D574C1E88737}" type="pres">
      <dgm:prSet presAssocID="{0B909B62-BA38-46E3-A431-CCD625240720}" presName="childNode1" presStyleLbl="bgAcc1" presStyleIdx="0" presStyleCnt="2">
        <dgm:presLayoutVars>
          <dgm:bulletEnabled val="1"/>
        </dgm:presLayoutVars>
      </dgm:prSet>
      <dgm:spPr/>
      <dgm:t>
        <a:bodyPr/>
        <a:lstStyle/>
        <a:p>
          <a:endParaRPr lang="zh-CN" altLang="en-US"/>
        </a:p>
      </dgm:t>
    </dgm:pt>
    <dgm:pt modelId="{98B84FEA-5A16-43BF-83EA-6C9F268CAF1F}" type="pres">
      <dgm:prSet presAssocID="{0B909B62-BA38-46E3-A431-CCD625240720}" presName="childNode1tx" presStyleLbl="bgAcc1" presStyleIdx="0" presStyleCnt="2">
        <dgm:presLayoutVars>
          <dgm:bulletEnabled val="1"/>
        </dgm:presLayoutVars>
      </dgm:prSet>
      <dgm:spPr/>
      <dgm:t>
        <a:bodyPr/>
        <a:lstStyle/>
        <a:p>
          <a:endParaRPr lang="zh-CN" altLang="en-US"/>
        </a:p>
      </dgm:t>
    </dgm:pt>
    <dgm:pt modelId="{EEF8C48B-4CB3-4D80-ABB1-C49145E56E14}" type="pres">
      <dgm:prSet presAssocID="{0B909B62-BA38-46E3-A431-CCD625240720}" presName="parentNode1" presStyleLbl="node1" presStyleIdx="0" presStyleCnt="2" custScaleX="53631" custScaleY="73625" custLinFactNeighborX="2622" custLinFactNeighborY="11485">
        <dgm:presLayoutVars>
          <dgm:chMax val="1"/>
          <dgm:bulletEnabled val="1"/>
        </dgm:presLayoutVars>
      </dgm:prSet>
      <dgm:spPr/>
      <dgm:t>
        <a:bodyPr/>
        <a:lstStyle/>
        <a:p>
          <a:endParaRPr lang="zh-CN" altLang="en-US"/>
        </a:p>
      </dgm:t>
    </dgm:pt>
    <dgm:pt modelId="{9353B7E6-FA24-4C5D-BB58-8B75D32CF7A8}" type="pres">
      <dgm:prSet presAssocID="{0B909B62-BA38-46E3-A431-CCD625240720}" presName="connSite1" presStyleCnt="0"/>
      <dgm:spPr/>
    </dgm:pt>
    <dgm:pt modelId="{0B7542D0-7475-427A-B48F-3A26CFDBD7F0}" type="pres">
      <dgm:prSet presAssocID="{1D09942E-8CAC-4E4E-BCC4-8D8D6C4B096F}" presName="Name9" presStyleLbl="sibTrans2D1" presStyleIdx="0" presStyleCnt="1" custLinFactNeighborX="17486" custLinFactNeighborY="-9552"/>
      <dgm:spPr/>
      <dgm:t>
        <a:bodyPr/>
        <a:lstStyle/>
        <a:p>
          <a:endParaRPr lang="zh-CN" altLang="en-US"/>
        </a:p>
      </dgm:t>
    </dgm:pt>
    <dgm:pt modelId="{7DF9B111-9FBE-4C51-A59A-D488CCEA7805}" type="pres">
      <dgm:prSet presAssocID="{1E265FE1-3C32-4FE4-809C-6812CD7E596C}" presName="composite2" presStyleCnt="0"/>
      <dgm:spPr/>
    </dgm:pt>
    <dgm:pt modelId="{B17CB3C5-2DE5-4AB0-8299-69360A4D58E6}" type="pres">
      <dgm:prSet presAssocID="{1E265FE1-3C32-4FE4-809C-6812CD7E596C}" presName="dummyNode2" presStyleLbl="node1" presStyleIdx="0" presStyleCnt="2"/>
      <dgm:spPr/>
    </dgm:pt>
    <dgm:pt modelId="{FC4D8907-3E02-4391-A461-840B52BCAA60}" type="pres">
      <dgm:prSet presAssocID="{1E265FE1-3C32-4FE4-809C-6812CD7E596C}" presName="childNode2" presStyleLbl="bgAcc1" presStyleIdx="1" presStyleCnt="2">
        <dgm:presLayoutVars>
          <dgm:bulletEnabled val="1"/>
        </dgm:presLayoutVars>
      </dgm:prSet>
      <dgm:spPr/>
      <dgm:t>
        <a:bodyPr/>
        <a:lstStyle/>
        <a:p>
          <a:endParaRPr lang="zh-CN" altLang="en-US"/>
        </a:p>
      </dgm:t>
    </dgm:pt>
    <dgm:pt modelId="{63DC11B1-9C90-4748-8240-7E52C98AEFB1}" type="pres">
      <dgm:prSet presAssocID="{1E265FE1-3C32-4FE4-809C-6812CD7E596C}" presName="childNode2tx" presStyleLbl="bgAcc1" presStyleIdx="1" presStyleCnt="2">
        <dgm:presLayoutVars>
          <dgm:bulletEnabled val="1"/>
        </dgm:presLayoutVars>
      </dgm:prSet>
      <dgm:spPr/>
      <dgm:t>
        <a:bodyPr/>
        <a:lstStyle/>
        <a:p>
          <a:endParaRPr lang="zh-CN" altLang="en-US"/>
        </a:p>
      </dgm:t>
    </dgm:pt>
    <dgm:pt modelId="{C1C19A1A-30A9-496C-8F8E-2C7C6F911380}" type="pres">
      <dgm:prSet presAssocID="{1E265FE1-3C32-4FE4-809C-6812CD7E596C}" presName="parentNode2" presStyleLbl="node1" presStyleIdx="1" presStyleCnt="2" custScaleX="62746" custScaleY="73625" custLinFactNeighborX="2622" custLinFactNeighborY="-5742">
        <dgm:presLayoutVars>
          <dgm:chMax val="0"/>
          <dgm:bulletEnabled val="1"/>
        </dgm:presLayoutVars>
      </dgm:prSet>
      <dgm:spPr/>
      <dgm:t>
        <a:bodyPr/>
        <a:lstStyle/>
        <a:p>
          <a:endParaRPr lang="zh-CN" altLang="en-US"/>
        </a:p>
      </dgm:t>
    </dgm:pt>
    <dgm:pt modelId="{09373897-380A-4F8B-A7FF-8279AAF832A8}" type="pres">
      <dgm:prSet presAssocID="{1E265FE1-3C32-4FE4-809C-6812CD7E596C}" presName="connSite2" presStyleCnt="0"/>
      <dgm:spPr/>
    </dgm:pt>
  </dgm:ptLst>
  <dgm:cxnLst>
    <dgm:cxn modelId="{66EFBB9C-BB8E-4709-8C34-0FA4A20D9FA1}" srcId="{0B909B62-BA38-46E3-A431-CCD625240720}" destId="{9CCB29AD-29C3-41A2-A636-DDBD614914B2}" srcOrd="0" destOrd="0" parTransId="{D1ECC968-432F-4AB6-9E7E-3F2A2B078708}" sibTransId="{865414F8-14D5-4310-BC24-11660D690C6A}"/>
    <dgm:cxn modelId="{702E5E04-0474-42F6-B038-A3ECA656C373}" type="presOf" srcId="{405CD0F0-C3E8-4359-B297-D249F1DCA2CD}" destId="{98B84FEA-5A16-43BF-83EA-6C9F268CAF1F}" srcOrd="1" destOrd="1" presId="urn:microsoft.com/office/officeart/2005/8/layout/hProcess4"/>
    <dgm:cxn modelId="{6F6157CB-6EB5-428A-A144-F5D9EC80EB28}" type="presOf" srcId="{F7BCA141-2B2C-4703-8E7D-CCC9932E8946}" destId="{98B84FEA-5A16-43BF-83EA-6C9F268CAF1F}" srcOrd="1" destOrd="4" presId="urn:microsoft.com/office/officeart/2005/8/layout/hProcess4"/>
    <dgm:cxn modelId="{B8DF8D42-63E2-4B6B-9792-AEFED82B6C4E}" type="presOf" srcId="{9CCB29AD-29C3-41A2-A636-DDBD614914B2}" destId="{3FA32CFB-0A91-457A-BA04-D574C1E88737}" srcOrd="0" destOrd="0" presId="urn:microsoft.com/office/officeart/2005/8/layout/hProcess4"/>
    <dgm:cxn modelId="{CD699995-DF82-44A1-8D61-07C2D25AFE4B}" type="presOf" srcId="{C9419283-3F10-46CE-87D1-9923F2A91AB9}" destId="{63DC11B1-9C90-4748-8240-7E52C98AEFB1}" srcOrd="1" destOrd="0" presId="urn:microsoft.com/office/officeart/2005/8/layout/hProcess4"/>
    <dgm:cxn modelId="{6AABC511-F54F-4748-952E-3CC1388F5556}" srcId="{6D9C4EF3-1032-4B46-B9AE-F693EECC5120}" destId="{1E265FE1-3C32-4FE4-809C-6812CD7E596C}" srcOrd="1" destOrd="0" parTransId="{8A1AC422-F0C8-40B9-A04A-B425504C556B}" sibTransId="{E6D62582-7CB1-4D2D-95A8-FE3513488372}"/>
    <dgm:cxn modelId="{DC1A4C0A-FDE0-4FB1-BE9D-D9A930192F18}" type="presOf" srcId="{F7BCA141-2B2C-4703-8E7D-CCC9932E8946}" destId="{3FA32CFB-0A91-457A-BA04-D574C1E88737}" srcOrd="0" destOrd="4" presId="urn:microsoft.com/office/officeart/2005/8/layout/hProcess4"/>
    <dgm:cxn modelId="{8B648148-31CD-443C-9D0E-EADEEC6DEBA3}" type="presOf" srcId="{6D9C4EF3-1032-4B46-B9AE-F693EECC5120}" destId="{DB61A28F-83D9-4257-9FD1-8C4CE3C084A9}" srcOrd="0" destOrd="0" presId="urn:microsoft.com/office/officeart/2005/8/layout/hProcess4"/>
    <dgm:cxn modelId="{33C1EF9A-446A-492F-92C8-8FD9F6C333B6}" srcId="{0B909B62-BA38-46E3-A431-CCD625240720}" destId="{73C96036-F3F5-40C6-BD2F-F7A9D5E930E0}" srcOrd="5" destOrd="0" parTransId="{6ADF3797-EF71-4DD2-8F11-B1ECA714B92A}" sibTransId="{CEE90984-DE91-4AEB-A292-CBFB262EEEC7}"/>
    <dgm:cxn modelId="{F2ABC2AA-7BFA-4685-89AC-68EB543B7A66}" type="presOf" srcId="{9CCB29AD-29C3-41A2-A636-DDBD614914B2}" destId="{98B84FEA-5A16-43BF-83EA-6C9F268CAF1F}" srcOrd="1" destOrd="0" presId="urn:microsoft.com/office/officeart/2005/8/layout/hProcess4"/>
    <dgm:cxn modelId="{B995DD08-07D2-4C26-8D18-BC5D03867925}" srcId="{0B909B62-BA38-46E3-A431-CCD625240720}" destId="{7B7664EE-B4CB-4BB5-9B8F-7D3CC3E9373B}" srcOrd="3" destOrd="0" parTransId="{CD317555-4395-4825-A85D-016D4BB82157}" sibTransId="{4ECC7F98-01F9-4B9E-AB05-23FCDB211249}"/>
    <dgm:cxn modelId="{D5F89D06-303F-4AC8-B28B-6AC5B5A11A06}" type="presOf" srcId="{405CD0F0-C3E8-4359-B297-D249F1DCA2CD}" destId="{3FA32CFB-0A91-457A-BA04-D574C1E88737}" srcOrd="0" destOrd="1" presId="urn:microsoft.com/office/officeart/2005/8/layout/hProcess4"/>
    <dgm:cxn modelId="{F5DD0539-89A9-4048-A74F-4BCA8EF1D64A}" type="presOf" srcId="{BB4AC5AB-E90C-4AD0-BC02-38AA85910C7E}" destId="{3FA32CFB-0A91-457A-BA04-D574C1E88737}" srcOrd="0" destOrd="2" presId="urn:microsoft.com/office/officeart/2005/8/layout/hProcess4"/>
    <dgm:cxn modelId="{33ED7BE5-B65F-46A2-8FC1-2D1F3C6A86D5}" type="presOf" srcId="{C9419283-3F10-46CE-87D1-9923F2A91AB9}" destId="{FC4D8907-3E02-4391-A461-840B52BCAA60}" srcOrd="0" destOrd="0" presId="urn:microsoft.com/office/officeart/2005/8/layout/hProcess4"/>
    <dgm:cxn modelId="{D0F5FE34-1E34-45F3-BEFE-A0F3AAD2E7AD}" srcId="{0B909B62-BA38-46E3-A431-CCD625240720}" destId="{F7BCA141-2B2C-4703-8E7D-CCC9932E8946}" srcOrd="4" destOrd="0" parTransId="{5741D25A-37F7-455E-B75B-94FBAB131BD9}" sibTransId="{2FFE3686-D854-4A66-A010-D9148886058D}"/>
    <dgm:cxn modelId="{A6088B98-F287-4C46-B1F0-4A4BF23C9B1D}" type="presOf" srcId="{7B7664EE-B4CB-4BB5-9B8F-7D3CC3E9373B}" destId="{3FA32CFB-0A91-457A-BA04-D574C1E88737}" srcOrd="0" destOrd="3" presId="urn:microsoft.com/office/officeart/2005/8/layout/hProcess4"/>
    <dgm:cxn modelId="{FB3D14C0-34CA-47EE-8ABF-EFF23DB20B57}" type="presOf" srcId="{73C96036-F3F5-40C6-BD2F-F7A9D5E930E0}" destId="{98B84FEA-5A16-43BF-83EA-6C9F268CAF1F}" srcOrd="1" destOrd="5" presId="urn:microsoft.com/office/officeart/2005/8/layout/hProcess4"/>
    <dgm:cxn modelId="{8FC70206-D3D6-4F06-8FB6-A9F6A9F81BB3}" srcId="{0B909B62-BA38-46E3-A431-CCD625240720}" destId="{BB4AC5AB-E90C-4AD0-BC02-38AA85910C7E}" srcOrd="2" destOrd="0" parTransId="{519AD221-8F35-47A7-954C-0E26EB2CBCE9}" sibTransId="{52DB063A-E3D2-4906-BF6C-810264E82B56}"/>
    <dgm:cxn modelId="{572A040A-B589-4FCB-9D3B-9EC895411DB5}" type="presOf" srcId="{4AE61654-F181-4A13-B302-C47E2B1BE8D8}" destId="{63DC11B1-9C90-4748-8240-7E52C98AEFB1}" srcOrd="1" destOrd="1" presId="urn:microsoft.com/office/officeart/2005/8/layout/hProcess4"/>
    <dgm:cxn modelId="{D7564E9B-8F00-4474-8065-0DF063D5FCA9}" type="presOf" srcId="{1D09942E-8CAC-4E4E-BCC4-8D8D6C4B096F}" destId="{0B7542D0-7475-427A-B48F-3A26CFDBD7F0}" srcOrd="0" destOrd="0" presId="urn:microsoft.com/office/officeart/2005/8/layout/hProcess4"/>
    <dgm:cxn modelId="{9E7BE88C-4310-443F-9532-B77306CFEA05}" type="presOf" srcId="{BB4AC5AB-E90C-4AD0-BC02-38AA85910C7E}" destId="{98B84FEA-5A16-43BF-83EA-6C9F268CAF1F}" srcOrd="1" destOrd="2" presId="urn:microsoft.com/office/officeart/2005/8/layout/hProcess4"/>
    <dgm:cxn modelId="{FF8A781E-57A8-46F1-848A-772706CE2DC6}" srcId="{0B909B62-BA38-46E3-A431-CCD625240720}" destId="{405CD0F0-C3E8-4359-B297-D249F1DCA2CD}" srcOrd="1" destOrd="0" parTransId="{6E27EC91-BB74-4B9B-B453-CE917B4A9736}" sibTransId="{BB6EACB4-CFC7-4E8F-ADAD-711A76564C4D}"/>
    <dgm:cxn modelId="{7C5EBB5B-3E81-4057-86AD-D80EAD6318B1}" srcId="{1E265FE1-3C32-4FE4-809C-6812CD7E596C}" destId="{4AE61654-F181-4A13-B302-C47E2B1BE8D8}" srcOrd="1" destOrd="0" parTransId="{075AFCC4-8609-41B2-B650-C0A94E5ED9B5}" sibTransId="{3A2D60C9-A390-4668-955F-30BA36F87DE5}"/>
    <dgm:cxn modelId="{0A1A27B6-E60C-431F-A9D5-435D4576135E}" type="presOf" srcId="{1E265FE1-3C32-4FE4-809C-6812CD7E596C}" destId="{C1C19A1A-30A9-496C-8F8E-2C7C6F911380}" srcOrd="0" destOrd="0" presId="urn:microsoft.com/office/officeart/2005/8/layout/hProcess4"/>
    <dgm:cxn modelId="{8DE6EC02-6036-48DF-B1C4-E32377BCDFE4}" type="presOf" srcId="{73C96036-F3F5-40C6-BD2F-F7A9D5E930E0}" destId="{3FA32CFB-0A91-457A-BA04-D574C1E88737}" srcOrd="0" destOrd="5" presId="urn:microsoft.com/office/officeart/2005/8/layout/hProcess4"/>
    <dgm:cxn modelId="{6098A266-52A8-4CAA-B3EF-7BDBC87AFCAC}" type="presOf" srcId="{4AE61654-F181-4A13-B302-C47E2B1BE8D8}" destId="{FC4D8907-3E02-4391-A461-840B52BCAA60}" srcOrd="0" destOrd="1" presId="urn:microsoft.com/office/officeart/2005/8/layout/hProcess4"/>
    <dgm:cxn modelId="{BE2AA00B-A5A6-46C6-A920-5DE7B8898E92}" type="presOf" srcId="{7B7664EE-B4CB-4BB5-9B8F-7D3CC3E9373B}" destId="{98B84FEA-5A16-43BF-83EA-6C9F268CAF1F}" srcOrd="1" destOrd="3" presId="urn:microsoft.com/office/officeart/2005/8/layout/hProcess4"/>
    <dgm:cxn modelId="{EA5E5393-1287-4447-A8D0-92156F061841}" type="presOf" srcId="{0B909B62-BA38-46E3-A431-CCD625240720}" destId="{EEF8C48B-4CB3-4D80-ABB1-C49145E56E14}" srcOrd="0" destOrd="0" presId="urn:microsoft.com/office/officeart/2005/8/layout/hProcess4"/>
    <dgm:cxn modelId="{913ADBE6-CA3B-4CB8-A5A4-EC20383FBB87}" srcId="{6D9C4EF3-1032-4B46-B9AE-F693EECC5120}" destId="{0B909B62-BA38-46E3-A431-CCD625240720}" srcOrd="0" destOrd="0" parTransId="{3E76E6AD-A81C-403B-8764-A356A86BA27D}" sibTransId="{1D09942E-8CAC-4E4E-BCC4-8D8D6C4B096F}"/>
    <dgm:cxn modelId="{A78B695B-E870-4CAF-8DB8-6E9D40330DF5}" srcId="{1E265FE1-3C32-4FE4-809C-6812CD7E596C}" destId="{C9419283-3F10-46CE-87D1-9923F2A91AB9}" srcOrd="0" destOrd="0" parTransId="{BC2D6390-D309-427D-B463-A17C04353A63}" sibTransId="{39688800-D59B-443E-A5FC-0D388CEFED5D}"/>
    <dgm:cxn modelId="{2C63E659-DC33-4754-B81A-9C4F3CB6A8F6}" type="presParOf" srcId="{DB61A28F-83D9-4257-9FD1-8C4CE3C084A9}" destId="{7FD7A822-807D-4A97-99A3-ED828BE3FEB9}" srcOrd="0" destOrd="0" presId="urn:microsoft.com/office/officeart/2005/8/layout/hProcess4"/>
    <dgm:cxn modelId="{552C13DF-959E-4DFD-81F8-CB08C3FAF7E8}" type="presParOf" srcId="{DB61A28F-83D9-4257-9FD1-8C4CE3C084A9}" destId="{E217F75F-3FB0-4F41-BCCE-CAF8E8619F52}" srcOrd="1" destOrd="0" presId="urn:microsoft.com/office/officeart/2005/8/layout/hProcess4"/>
    <dgm:cxn modelId="{05704A9F-2AE9-462A-A396-5AA8D7DA33B4}" type="presParOf" srcId="{DB61A28F-83D9-4257-9FD1-8C4CE3C084A9}" destId="{5A4E19C9-5D7B-4171-A60A-259DAA2D494E}" srcOrd="2" destOrd="0" presId="urn:microsoft.com/office/officeart/2005/8/layout/hProcess4"/>
    <dgm:cxn modelId="{5263156F-2D49-4C3C-B131-B69B88D300A5}" type="presParOf" srcId="{5A4E19C9-5D7B-4171-A60A-259DAA2D494E}" destId="{21199A41-614F-471F-9DE3-202E8D252B5B}" srcOrd="0" destOrd="0" presId="urn:microsoft.com/office/officeart/2005/8/layout/hProcess4"/>
    <dgm:cxn modelId="{A4E1EC10-6F1D-47AA-978C-67248EB80441}" type="presParOf" srcId="{21199A41-614F-471F-9DE3-202E8D252B5B}" destId="{63CCAE12-5CF2-488C-9647-769718F3B365}" srcOrd="0" destOrd="0" presId="urn:microsoft.com/office/officeart/2005/8/layout/hProcess4"/>
    <dgm:cxn modelId="{FAF1EFD5-B10F-437F-8EA1-36F53B1C0A3D}" type="presParOf" srcId="{21199A41-614F-471F-9DE3-202E8D252B5B}" destId="{3FA32CFB-0A91-457A-BA04-D574C1E88737}" srcOrd="1" destOrd="0" presId="urn:microsoft.com/office/officeart/2005/8/layout/hProcess4"/>
    <dgm:cxn modelId="{3FB73C27-538C-4739-B971-A9664A049CBB}" type="presParOf" srcId="{21199A41-614F-471F-9DE3-202E8D252B5B}" destId="{98B84FEA-5A16-43BF-83EA-6C9F268CAF1F}" srcOrd="2" destOrd="0" presId="urn:microsoft.com/office/officeart/2005/8/layout/hProcess4"/>
    <dgm:cxn modelId="{E2B300E6-B89A-4658-9A32-5E50E3705B45}" type="presParOf" srcId="{21199A41-614F-471F-9DE3-202E8D252B5B}" destId="{EEF8C48B-4CB3-4D80-ABB1-C49145E56E14}" srcOrd="3" destOrd="0" presId="urn:microsoft.com/office/officeart/2005/8/layout/hProcess4"/>
    <dgm:cxn modelId="{F91C8270-58CC-4060-9CD1-BF5E8A65B032}" type="presParOf" srcId="{21199A41-614F-471F-9DE3-202E8D252B5B}" destId="{9353B7E6-FA24-4C5D-BB58-8B75D32CF7A8}" srcOrd="4" destOrd="0" presId="urn:microsoft.com/office/officeart/2005/8/layout/hProcess4"/>
    <dgm:cxn modelId="{BE2A8504-D0D1-4774-81D4-3AFA32BF0354}" type="presParOf" srcId="{5A4E19C9-5D7B-4171-A60A-259DAA2D494E}" destId="{0B7542D0-7475-427A-B48F-3A26CFDBD7F0}" srcOrd="1" destOrd="0" presId="urn:microsoft.com/office/officeart/2005/8/layout/hProcess4"/>
    <dgm:cxn modelId="{25DCA765-A1B6-460F-B2D6-ABA1B9F5AAAE}" type="presParOf" srcId="{5A4E19C9-5D7B-4171-A60A-259DAA2D494E}" destId="{7DF9B111-9FBE-4C51-A59A-D488CCEA7805}" srcOrd="2" destOrd="0" presId="urn:microsoft.com/office/officeart/2005/8/layout/hProcess4"/>
    <dgm:cxn modelId="{1E588750-DDD1-4D38-87D9-FE4CF37BB61B}" type="presParOf" srcId="{7DF9B111-9FBE-4C51-A59A-D488CCEA7805}" destId="{B17CB3C5-2DE5-4AB0-8299-69360A4D58E6}" srcOrd="0" destOrd="0" presId="urn:microsoft.com/office/officeart/2005/8/layout/hProcess4"/>
    <dgm:cxn modelId="{6A84E49D-3856-4A02-A5AE-CFA781AA5D6A}" type="presParOf" srcId="{7DF9B111-9FBE-4C51-A59A-D488CCEA7805}" destId="{FC4D8907-3E02-4391-A461-840B52BCAA60}" srcOrd="1" destOrd="0" presId="urn:microsoft.com/office/officeart/2005/8/layout/hProcess4"/>
    <dgm:cxn modelId="{79CCD8C3-9DDC-4ED2-B8CE-83614B7D6BBB}" type="presParOf" srcId="{7DF9B111-9FBE-4C51-A59A-D488CCEA7805}" destId="{63DC11B1-9C90-4748-8240-7E52C98AEFB1}" srcOrd="2" destOrd="0" presId="urn:microsoft.com/office/officeart/2005/8/layout/hProcess4"/>
    <dgm:cxn modelId="{C49AAAFE-29DB-41CA-A37D-224E5B74D33E}" type="presParOf" srcId="{7DF9B111-9FBE-4C51-A59A-D488CCEA7805}" destId="{C1C19A1A-30A9-496C-8F8E-2C7C6F911380}" srcOrd="3" destOrd="0" presId="urn:microsoft.com/office/officeart/2005/8/layout/hProcess4"/>
    <dgm:cxn modelId="{DDF9C8D8-25D1-44E5-9115-41413D5A4E6B}" type="presParOf" srcId="{7DF9B111-9FBE-4C51-A59A-D488CCEA7805}" destId="{09373897-380A-4F8B-A7FF-8279AAF832A8}"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90B070-07D0-4224-99E4-35C1AD0EDAFC}" type="doc">
      <dgm:prSet loTypeId="urn:microsoft.com/office/officeart/2008/layout/VerticalCurvedList" loCatId="list" qsTypeId="urn:microsoft.com/office/officeart/2005/8/quickstyle/simple3" qsCatId="simple" csTypeId="urn:microsoft.com/office/officeart/2005/8/colors/accent2_4" csCatId="accent2" phldr="1"/>
      <dgm:spPr/>
      <dgm:t>
        <a:bodyPr/>
        <a:lstStyle/>
        <a:p>
          <a:endParaRPr lang="zh-CN" altLang="en-US"/>
        </a:p>
      </dgm:t>
    </dgm:pt>
    <dgm:pt modelId="{147851C1-0E5F-40C6-AEFE-E7B7FA160B23}">
      <dgm:prSet phldrT="[文本]" custT="1"/>
      <dgm:spPr/>
      <dgm:t>
        <a:bodyPr/>
        <a:lstStyle/>
        <a:p>
          <a:r>
            <a:rPr lang="zh-CN" altLang="en-US" sz="1800" dirty="0" smtClean="0"/>
            <a:t>指能够对各种信息进行测量、存储、感知和采集的技术，特别是直接获取重要信息的技术。</a:t>
          </a:r>
          <a:endParaRPr lang="zh-CN" altLang="en-US" sz="1800" dirty="0"/>
        </a:p>
      </dgm:t>
    </dgm:pt>
    <dgm:pt modelId="{DBF66DBA-9AB1-4E94-B089-D716B2D2CFCD}" type="parTrans" cxnId="{75010C45-CE92-4E0E-907F-0F9D8963C4B4}">
      <dgm:prSet/>
      <dgm:spPr/>
      <dgm:t>
        <a:bodyPr/>
        <a:lstStyle/>
        <a:p>
          <a:endParaRPr lang="zh-CN" altLang="en-US"/>
        </a:p>
      </dgm:t>
    </dgm:pt>
    <dgm:pt modelId="{A7651B69-BAD3-4863-B89E-3F50CD8DF819}" type="sibTrans" cxnId="{75010C45-CE92-4E0E-907F-0F9D8963C4B4}">
      <dgm:prSet/>
      <dgm:spPr/>
      <dgm:t>
        <a:bodyPr/>
        <a:lstStyle/>
        <a:p>
          <a:endParaRPr lang="zh-CN" altLang="en-US"/>
        </a:p>
      </dgm:t>
    </dgm:pt>
    <dgm:pt modelId="{7297177E-AB1F-49AB-8A54-9009A36F533E}">
      <dgm:prSet phldrT="[文本]" custT="1"/>
      <dgm:spPr/>
      <dgm:t>
        <a:bodyPr/>
        <a:lstStyle/>
        <a:p>
          <a:r>
            <a:rPr lang="zh-CN" sz="1800" dirty="0" smtClean="0"/>
            <a:t>该技术实现信息快速、可靠、安全的转移，通信技术就属于这个范畴。</a:t>
          </a:r>
          <a:endParaRPr lang="zh-CN" altLang="en-US" sz="1800" dirty="0"/>
        </a:p>
      </dgm:t>
    </dgm:pt>
    <dgm:pt modelId="{0E343F3B-27E0-4D45-8EF9-E5A6408B0726}" type="parTrans" cxnId="{661FBD52-9BD1-4CC1-B0CA-FFC780CB99EB}">
      <dgm:prSet/>
      <dgm:spPr/>
      <dgm:t>
        <a:bodyPr/>
        <a:lstStyle/>
        <a:p>
          <a:endParaRPr lang="zh-CN" altLang="en-US"/>
        </a:p>
      </dgm:t>
    </dgm:pt>
    <dgm:pt modelId="{7821A7F3-DC3A-46CB-BD3E-09A4CF735EED}" type="sibTrans" cxnId="{661FBD52-9BD1-4CC1-B0CA-FFC780CB99EB}">
      <dgm:prSet/>
      <dgm:spPr/>
      <dgm:t>
        <a:bodyPr/>
        <a:lstStyle/>
        <a:p>
          <a:endParaRPr lang="zh-CN" altLang="en-US"/>
        </a:p>
      </dgm:t>
    </dgm:pt>
    <dgm:pt modelId="{08287BEF-96A8-4356-AE38-BF0C8F5A843B}">
      <dgm:prSet phldrT="[文本]" custT="1"/>
      <dgm:spPr/>
      <dgm:t>
        <a:bodyPr/>
        <a:lstStyle/>
        <a:p>
          <a:r>
            <a:rPr lang="zh-CN" sz="1400" dirty="0" smtClean="0"/>
            <a:t>信息处理的过程主要包括信息的获取、储存、加工、发布和表示。在对信息进行处理的基础上，还可形成一些新的更深层次的决策信息，这称为信息的“再生”。信息的处理与再生都有赖于现代电子计算机的超凡功能。</a:t>
          </a:r>
          <a:endParaRPr lang="zh-CN" altLang="en-US" sz="1400" dirty="0"/>
        </a:p>
      </dgm:t>
    </dgm:pt>
    <dgm:pt modelId="{A8891819-A2A2-4151-9EE4-C6D90FA1075B}" type="parTrans" cxnId="{B4ABA1C6-9C6C-40F4-9B47-CC412CF54104}">
      <dgm:prSet/>
      <dgm:spPr/>
      <dgm:t>
        <a:bodyPr/>
        <a:lstStyle/>
        <a:p>
          <a:endParaRPr lang="zh-CN" altLang="en-US"/>
        </a:p>
      </dgm:t>
    </dgm:pt>
    <dgm:pt modelId="{96927D6D-D9F0-4FC0-B7C2-DDFA08EDC7D0}" type="sibTrans" cxnId="{B4ABA1C6-9C6C-40F4-9B47-CC412CF54104}">
      <dgm:prSet/>
      <dgm:spPr/>
      <dgm:t>
        <a:bodyPr/>
        <a:lstStyle/>
        <a:p>
          <a:endParaRPr lang="zh-CN" altLang="en-US"/>
        </a:p>
      </dgm:t>
    </dgm:pt>
    <dgm:pt modelId="{F733CA9C-28DD-4D00-984A-CE71FFC92514}" type="pres">
      <dgm:prSet presAssocID="{5290B070-07D0-4224-99E4-35C1AD0EDAFC}" presName="Name0" presStyleCnt="0">
        <dgm:presLayoutVars>
          <dgm:chMax val="7"/>
          <dgm:chPref val="7"/>
          <dgm:dir/>
        </dgm:presLayoutVars>
      </dgm:prSet>
      <dgm:spPr/>
      <dgm:t>
        <a:bodyPr/>
        <a:lstStyle/>
        <a:p>
          <a:endParaRPr lang="zh-CN" altLang="en-US"/>
        </a:p>
      </dgm:t>
    </dgm:pt>
    <dgm:pt modelId="{0589EBC4-FEED-4817-B065-52BAEB8F7C75}" type="pres">
      <dgm:prSet presAssocID="{5290B070-07D0-4224-99E4-35C1AD0EDAFC}" presName="Name1" presStyleCnt="0"/>
      <dgm:spPr/>
    </dgm:pt>
    <dgm:pt modelId="{A4023CB9-743B-4E29-8887-EE75496F17EF}" type="pres">
      <dgm:prSet presAssocID="{5290B070-07D0-4224-99E4-35C1AD0EDAFC}" presName="cycle" presStyleCnt="0"/>
      <dgm:spPr/>
    </dgm:pt>
    <dgm:pt modelId="{070F8FBA-C600-4FC1-BB8F-ACD9689CF72F}" type="pres">
      <dgm:prSet presAssocID="{5290B070-07D0-4224-99E4-35C1AD0EDAFC}" presName="srcNode" presStyleLbl="node1" presStyleIdx="0" presStyleCnt="3"/>
      <dgm:spPr/>
    </dgm:pt>
    <dgm:pt modelId="{D52B7C34-45D5-4E5A-9D43-644EE7B3C36E}" type="pres">
      <dgm:prSet presAssocID="{5290B070-07D0-4224-99E4-35C1AD0EDAFC}" presName="conn" presStyleLbl="parChTrans1D2" presStyleIdx="0" presStyleCnt="1"/>
      <dgm:spPr/>
      <dgm:t>
        <a:bodyPr/>
        <a:lstStyle/>
        <a:p>
          <a:endParaRPr lang="zh-CN" altLang="en-US"/>
        </a:p>
      </dgm:t>
    </dgm:pt>
    <dgm:pt modelId="{AC28E0BE-32AF-47E6-8F78-594573103D6A}" type="pres">
      <dgm:prSet presAssocID="{5290B070-07D0-4224-99E4-35C1AD0EDAFC}" presName="extraNode" presStyleLbl="node1" presStyleIdx="0" presStyleCnt="3"/>
      <dgm:spPr/>
    </dgm:pt>
    <dgm:pt modelId="{79DA3338-47B7-4ED8-8308-756A0C146AD9}" type="pres">
      <dgm:prSet presAssocID="{5290B070-07D0-4224-99E4-35C1AD0EDAFC}" presName="dstNode" presStyleLbl="node1" presStyleIdx="0" presStyleCnt="3"/>
      <dgm:spPr/>
    </dgm:pt>
    <dgm:pt modelId="{5DA42B1A-79BB-4CDC-AEC4-C939D5583F8F}" type="pres">
      <dgm:prSet presAssocID="{147851C1-0E5F-40C6-AEFE-E7B7FA160B23}" presName="text_1" presStyleLbl="node1" presStyleIdx="0" presStyleCnt="3">
        <dgm:presLayoutVars>
          <dgm:bulletEnabled val="1"/>
        </dgm:presLayoutVars>
      </dgm:prSet>
      <dgm:spPr/>
      <dgm:t>
        <a:bodyPr/>
        <a:lstStyle/>
        <a:p>
          <a:endParaRPr lang="zh-CN" altLang="en-US"/>
        </a:p>
      </dgm:t>
    </dgm:pt>
    <dgm:pt modelId="{9B8C1C13-DBEF-4498-BCBD-2C654424F176}" type="pres">
      <dgm:prSet presAssocID="{147851C1-0E5F-40C6-AEFE-E7B7FA160B23}" presName="accent_1" presStyleCnt="0"/>
      <dgm:spPr/>
    </dgm:pt>
    <dgm:pt modelId="{8A3A3E13-E5FC-4D04-808D-FAFC6389ABA4}" type="pres">
      <dgm:prSet presAssocID="{147851C1-0E5F-40C6-AEFE-E7B7FA160B23}" presName="accentRepeatNode" presStyleLbl="solidFgAcc1" presStyleIdx="0" presStyleCnt="3"/>
      <dgm:spPr/>
    </dgm:pt>
    <dgm:pt modelId="{1CCD7445-C347-41EA-862C-EA8411B0A333}" type="pres">
      <dgm:prSet presAssocID="{7297177E-AB1F-49AB-8A54-9009A36F533E}" presName="text_2" presStyleLbl="node1" presStyleIdx="1" presStyleCnt="3">
        <dgm:presLayoutVars>
          <dgm:bulletEnabled val="1"/>
        </dgm:presLayoutVars>
      </dgm:prSet>
      <dgm:spPr/>
      <dgm:t>
        <a:bodyPr/>
        <a:lstStyle/>
        <a:p>
          <a:endParaRPr lang="zh-CN" altLang="en-US"/>
        </a:p>
      </dgm:t>
    </dgm:pt>
    <dgm:pt modelId="{4F70FDE2-1B5F-42B0-9488-F0342F42A17C}" type="pres">
      <dgm:prSet presAssocID="{7297177E-AB1F-49AB-8A54-9009A36F533E}" presName="accent_2" presStyleCnt="0"/>
      <dgm:spPr/>
    </dgm:pt>
    <dgm:pt modelId="{EA6849F3-EE0D-460C-B26B-DD44A0883019}" type="pres">
      <dgm:prSet presAssocID="{7297177E-AB1F-49AB-8A54-9009A36F533E}" presName="accentRepeatNode" presStyleLbl="solidFgAcc1" presStyleIdx="1" presStyleCnt="3"/>
      <dgm:spPr/>
    </dgm:pt>
    <dgm:pt modelId="{61A4E22F-983A-4DDE-AD15-D2BB697CCA5D}" type="pres">
      <dgm:prSet presAssocID="{08287BEF-96A8-4356-AE38-BF0C8F5A843B}" presName="text_3" presStyleLbl="node1" presStyleIdx="2" presStyleCnt="3">
        <dgm:presLayoutVars>
          <dgm:bulletEnabled val="1"/>
        </dgm:presLayoutVars>
      </dgm:prSet>
      <dgm:spPr/>
      <dgm:t>
        <a:bodyPr/>
        <a:lstStyle/>
        <a:p>
          <a:endParaRPr lang="zh-CN" altLang="en-US"/>
        </a:p>
      </dgm:t>
    </dgm:pt>
    <dgm:pt modelId="{89881774-8AAC-4362-96AE-93DF60C2330B}" type="pres">
      <dgm:prSet presAssocID="{08287BEF-96A8-4356-AE38-BF0C8F5A843B}" presName="accent_3" presStyleCnt="0"/>
      <dgm:spPr/>
    </dgm:pt>
    <dgm:pt modelId="{A7B350D7-980F-49BA-B9B2-546EB464640D}" type="pres">
      <dgm:prSet presAssocID="{08287BEF-96A8-4356-AE38-BF0C8F5A843B}" presName="accentRepeatNode" presStyleLbl="solidFgAcc1" presStyleIdx="2" presStyleCnt="3"/>
      <dgm:spPr/>
    </dgm:pt>
  </dgm:ptLst>
  <dgm:cxnLst>
    <dgm:cxn modelId="{661FBD52-9BD1-4CC1-B0CA-FFC780CB99EB}" srcId="{5290B070-07D0-4224-99E4-35C1AD0EDAFC}" destId="{7297177E-AB1F-49AB-8A54-9009A36F533E}" srcOrd="1" destOrd="0" parTransId="{0E343F3B-27E0-4D45-8EF9-E5A6408B0726}" sibTransId="{7821A7F3-DC3A-46CB-BD3E-09A4CF735EED}"/>
    <dgm:cxn modelId="{4F7A9842-6B0E-4BDF-9C6F-C0076D44D823}" type="presOf" srcId="{08287BEF-96A8-4356-AE38-BF0C8F5A843B}" destId="{61A4E22F-983A-4DDE-AD15-D2BB697CCA5D}" srcOrd="0" destOrd="0" presId="urn:microsoft.com/office/officeart/2008/layout/VerticalCurvedList"/>
    <dgm:cxn modelId="{1F5C0575-AD10-4899-9401-D415EC47CE55}" type="presOf" srcId="{5290B070-07D0-4224-99E4-35C1AD0EDAFC}" destId="{F733CA9C-28DD-4D00-984A-CE71FFC92514}" srcOrd="0" destOrd="0" presId="urn:microsoft.com/office/officeart/2008/layout/VerticalCurvedList"/>
    <dgm:cxn modelId="{75010C45-CE92-4E0E-907F-0F9D8963C4B4}" srcId="{5290B070-07D0-4224-99E4-35C1AD0EDAFC}" destId="{147851C1-0E5F-40C6-AEFE-E7B7FA160B23}" srcOrd="0" destOrd="0" parTransId="{DBF66DBA-9AB1-4E94-B089-D716B2D2CFCD}" sibTransId="{A7651B69-BAD3-4863-B89E-3F50CD8DF819}"/>
    <dgm:cxn modelId="{89D493B1-CFAF-4752-ADEC-A20BD6C565ED}" type="presOf" srcId="{7297177E-AB1F-49AB-8A54-9009A36F533E}" destId="{1CCD7445-C347-41EA-862C-EA8411B0A333}" srcOrd="0" destOrd="0" presId="urn:microsoft.com/office/officeart/2008/layout/VerticalCurvedList"/>
    <dgm:cxn modelId="{B4ABA1C6-9C6C-40F4-9B47-CC412CF54104}" srcId="{5290B070-07D0-4224-99E4-35C1AD0EDAFC}" destId="{08287BEF-96A8-4356-AE38-BF0C8F5A843B}" srcOrd="2" destOrd="0" parTransId="{A8891819-A2A2-4151-9EE4-C6D90FA1075B}" sibTransId="{96927D6D-D9F0-4FC0-B7C2-DDFA08EDC7D0}"/>
    <dgm:cxn modelId="{56D4432D-D94C-4B28-8D33-5787A8B69398}" type="presOf" srcId="{147851C1-0E5F-40C6-AEFE-E7B7FA160B23}" destId="{5DA42B1A-79BB-4CDC-AEC4-C939D5583F8F}" srcOrd="0" destOrd="0" presId="urn:microsoft.com/office/officeart/2008/layout/VerticalCurvedList"/>
    <dgm:cxn modelId="{2EB12A78-7E9A-428B-A073-83DAC3048057}" type="presOf" srcId="{A7651B69-BAD3-4863-B89E-3F50CD8DF819}" destId="{D52B7C34-45D5-4E5A-9D43-644EE7B3C36E}" srcOrd="0" destOrd="0" presId="urn:microsoft.com/office/officeart/2008/layout/VerticalCurvedList"/>
    <dgm:cxn modelId="{8A408FF6-8F5D-4D6A-92F0-4F44C226F5DB}" type="presParOf" srcId="{F733CA9C-28DD-4D00-984A-CE71FFC92514}" destId="{0589EBC4-FEED-4817-B065-52BAEB8F7C75}" srcOrd="0" destOrd="0" presId="urn:microsoft.com/office/officeart/2008/layout/VerticalCurvedList"/>
    <dgm:cxn modelId="{B2428C40-998C-460A-ACFE-BF7512423BF1}" type="presParOf" srcId="{0589EBC4-FEED-4817-B065-52BAEB8F7C75}" destId="{A4023CB9-743B-4E29-8887-EE75496F17EF}" srcOrd="0" destOrd="0" presId="urn:microsoft.com/office/officeart/2008/layout/VerticalCurvedList"/>
    <dgm:cxn modelId="{7E09D007-6FDE-4A6E-9B8E-CC4E46B858F7}" type="presParOf" srcId="{A4023CB9-743B-4E29-8887-EE75496F17EF}" destId="{070F8FBA-C600-4FC1-BB8F-ACD9689CF72F}" srcOrd="0" destOrd="0" presId="urn:microsoft.com/office/officeart/2008/layout/VerticalCurvedList"/>
    <dgm:cxn modelId="{974BC5B4-7B1A-4E89-AD05-87E5A7332FF1}" type="presParOf" srcId="{A4023CB9-743B-4E29-8887-EE75496F17EF}" destId="{D52B7C34-45D5-4E5A-9D43-644EE7B3C36E}" srcOrd="1" destOrd="0" presId="urn:microsoft.com/office/officeart/2008/layout/VerticalCurvedList"/>
    <dgm:cxn modelId="{23C162EB-7A07-437F-A144-1ACC7FFAD0FA}" type="presParOf" srcId="{A4023CB9-743B-4E29-8887-EE75496F17EF}" destId="{AC28E0BE-32AF-47E6-8F78-594573103D6A}" srcOrd="2" destOrd="0" presId="urn:microsoft.com/office/officeart/2008/layout/VerticalCurvedList"/>
    <dgm:cxn modelId="{C349F1B6-5AA9-4ABE-9711-46673B14B297}" type="presParOf" srcId="{A4023CB9-743B-4E29-8887-EE75496F17EF}" destId="{79DA3338-47B7-4ED8-8308-756A0C146AD9}" srcOrd="3" destOrd="0" presId="urn:microsoft.com/office/officeart/2008/layout/VerticalCurvedList"/>
    <dgm:cxn modelId="{1242863B-2CC3-4E53-803F-AE27F550E739}" type="presParOf" srcId="{0589EBC4-FEED-4817-B065-52BAEB8F7C75}" destId="{5DA42B1A-79BB-4CDC-AEC4-C939D5583F8F}" srcOrd="1" destOrd="0" presId="urn:microsoft.com/office/officeart/2008/layout/VerticalCurvedList"/>
    <dgm:cxn modelId="{4E8B53A9-35F7-4589-80A8-2DD385E5D202}" type="presParOf" srcId="{0589EBC4-FEED-4817-B065-52BAEB8F7C75}" destId="{9B8C1C13-DBEF-4498-BCBD-2C654424F176}" srcOrd="2" destOrd="0" presId="urn:microsoft.com/office/officeart/2008/layout/VerticalCurvedList"/>
    <dgm:cxn modelId="{EC808AC1-E79B-4501-A4A4-D0DD503491F2}" type="presParOf" srcId="{9B8C1C13-DBEF-4498-BCBD-2C654424F176}" destId="{8A3A3E13-E5FC-4D04-808D-FAFC6389ABA4}" srcOrd="0" destOrd="0" presId="urn:microsoft.com/office/officeart/2008/layout/VerticalCurvedList"/>
    <dgm:cxn modelId="{6DFC3EA5-1FF0-4BD1-A0DF-74146E9F471F}" type="presParOf" srcId="{0589EBC4-FEED-4817-B065-52BAEB8F7C75}" destId="{1CCD7445-C347-41EA-862C-EA8411B0A333}" srcOrd="3" destOrd="0" presId="urn:microsoft.com/office/officeart/2008/layout/VerticalCurvedList"/>
    <dgm:cxn modelId="{3B9B9CE9-AFC7-41FF-9639-1827D41F5DD1}" type="presParOf" srcId="{0589EBC4-FEED-4817-B065-52BAEB8F7C75}" destId="{4F70FDE2-1B5F-42B0-9488-F0342F42A17C}" srcOrd="4" destOrd="0" presId="urn:microsoft.com/office/officeart/2008/layout/VerticalCurvedList"/>
    <dgm:cxn modelId="{D05151F6-437D-4898-B857-899CB9DD561A}" type="presParOf" srcId="{4F70FDE2-1B5F-42B0-9488-F0342F42A17C}" destId="{EA6849F3-EE0D-460C-B26B-DD44A0883019}" srcOrd="0" destOrd="0" presId="urn:microsoft.com/office/officeart/2008/layout/VerticalCurvedList"/>
    <dgm:cxn modelId="{064F751D-38F8-499C-8084-11FFB7D2FC81}" type="presParOf" srcId="{0589EBC4-FEED-4817-B065-52BAEB8F7C75}" destId="{61A4E22F-983A-4DDE-AD15-D2BB697CCA5D}" srcOrd="5" destOrd="0" presId="urn:microsoft.com/office/officeart/2008/layout/VerticalCurvedList"/>
    <dgm:cxn modelId="{B7D7EFB9-A4ED-4D65-8455-319208547839}" type="presParOf" srcId="{0589EBC4-FEED-4817-B065-52BAEB8F7C75}" destId="{89881774-8AAC-4362-96AE-93DF60C2330B}" srcOrd="6" destOrd="0" presId="urn:microsoft.com/office/officeart/2008/layout/VerticalCurvedList"/>
    <dgm:cxn modelId="{F0C1E081-CE37-49F7-9600-C9E821F7B618}" type="presParOf" srcId="{89881774-8AAC-4362-96AE-93DF60C2330B}" destId="{A7B350D7-980F-49BA-B9B2-546EB464640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74AC08C-78CE-4852-8D71-EE9495E6FD4F}" type="doc">
      <dgm:prSet loTypeId="urn:diagrams.loki3.com/BracketList+Icon" loCatId="list" qsTypeId="urn:microsoft.com/office/officeart/2005/8/quickstyle/simple3" qsCatId="simple" csTypeId="urn:microsoft.com/office/officeart/2005/8/colors/colorful2" csCatId="colorful" phldr="1"/>
      <dgm:spPr/>
      <dgm:t>
        <a:bodyPr/>
        <a:lstStyle/>
        <a:p>
          <a:endParaRPr lang="zh-CN" altLang="en-US"/>
        </a:p>
      </dgm:t>
    </dgm:pt>
    <dgm:pt modelId="{AE4B2EB6-DAE0-43F3-85F5-FE60385FC63F}">
      <dgm:prSet phldrT="[文本]" custT="1"/>
      <dgm:spPr/>
      <dgm:t>
        <a:bodyPr/>
        <a:lstStyle/>
        <a:p>
          <a:pPr algn="l"/>
          <a:r>
            <a:rPr lang="zh-CN" altLang="en-US" sz="1800" dirty="0" smtClean="0"/>
            <a:t>按表现形式分类</a:t>
          </a:r>
          <a:endParaRPr lang="zh-CN" altLang="en-US" sz="1800" dirty="0"/>
        </a:p>
      </dgm:t>
    </dgm:pt>
    <dgm:pt modelId="{94EA9182-C7FB-4948-B644-07437DA11A62}" type="parTrans" cxnId="{DF743C3F-F859-49FF-A048-2DB21C7BA42E}">
      <dgm:prSet/>
      <dgm:spPr/>
      <dgm:t>
        <a:bodyPr/>
        <a:lstStyle/>
        <a:p>
          <a:endParaRPr lang="zh-CN" altLang="en-US"/>
        </a:p>
      </dgm:t>
    </dgm:pt>
    <dgm:pt modelId="{FC0FA7BB-4A34-4998-BDC8-1D3BBDE2EEE1}" type="sibTrans" cxnId="{DF743C3F-F859-49FF-A048-2DB21C7BA42E}">
      <dgm:prSet/>
      <dgm:spPr/>
      <dgm:t>
        <a:bodyPr/>
        <a:lstStyle/>
        <a:p>
          <a:endParaRPr lang="zh-CN" altLang="en-US"/>
        </a:p>
      </dgm:t>
    </dgm:pt>
    <dgm:pt modelId="{31FAF6CD-D1C9-49DF-9836-0A5597141993}">
      <dgm:prSet phldrT="[文本]" custT="1"/>
      <dgm:spPr/>
      <dgm:t>
        <a:bodyPr/>
        <a:lstStyle/>
        <a:p>
          <a:r>
            <a:rPr lang="zh-CN" altLang="en-US" sz="1800" dirty="0" smtClean="0"/>
            <a:t>硬件技术</a:t>
          </a:r>
          <a:r>
            <a:rPr lang="zh-CN" sz="1800" dirty="0" smtClean="0"/>
            <a:t>指各种信息设备及其功能</a:t>
          </a:r>
          <a:r>
            <a:rPr lang="zh-CN" altLang="en-US" sz="1800" dirty="0" smtClean="0"/>
            <a:t>，如显微镜、电话、通讯卫星等。</a:t>
          </a:r>
          <a:endParaRPr lang="zh-CN" altLang="en-US" sz="1800" dirty="0"/>
        </a:p>
      </dgm:t>
    </dgm:pt>
    <dgm:pt modelId="{6EF23A50-3F64-4DAF-9B21-DDCD0DCF0E51}" type="parTrans" cxnId="{81D6B595-3566-4235-A964-FE7844315453}">
      <dgm:prSet/>
      <dgm:spPr/>
      <dgm:t>
        <a:bodyPr/>
        <a:lstStyle/>
        <a:p>
          <a:endParaRPr lang="zh-CN" altLang="en-US"/>
        </a:p>
      </dgm:t>
    </dgm:pt>
    <dgm:pt modelId="{484B6AD3-0CE2-41FA-87D1-55CC73587A35}" type="sibTrans" cxnId="{81D6B595-3566-4235-A964-FE7844315453}">
      <dgm:prSet/>
      <dgm:spPr/>
      <dgm:t>
        <a:bodyPr/>
        <a:lstStyle/>
        <a:p>
          <a:endParaRPr lang="zh-CN" altLang="en-US"/>
        </a:p>
      </dgm:t>
    </dgm:pt>
    <dgm:pt modelId="{BAD694E3-CF4D-4522-ACEE-930E2E5EEEE7}">
      <dgm:prSet phldrT="[文本]" custT="1"/>
      <dgm:spPr/>
      <dgm:t>
        <a:bodyPr/>
        <a:lstStyle/>
        <a:p>
          <a:pPr algn="l"/>
          <a:r>
            <a:rPr lang="zh-CN" altLang="en-US" sz="1800" dirty="0" smtClean="0"/>
            <a:t>按延伸人类器官功能分类</a:t>
          </a:r>
          <a:endParaRPr lang="zh-CN" altLang="en-US" sz="1800" dirty="0"/>
        </a:p>
      </dgm:t>
    </dgm:pt>
    <dgm:pt modelId="{9DE62585-0653-4C2D-B267-BF7417F86080}" type="parTrans" cxnId="{6CC88783-D34D-423A-8AA5-14F108B3ABB7}">
      <dgm:prSet/>
      <dgm:spPr/>
      <dgm:t>
        <a:bodyPr/>
        <a:lstStyle/>
        <a:p>
          <a:endParaRPr lang="zh-CN" altLang="en-US"/>
        </a:p>
      </dgm:t>
    </dgm:pt>
    <dgm:pt modelId="{A3111B2C-4D70-4BDC-B6AE-616362B601E6}" type="sibTrans" cxnId="{6CC88783-D34D-423A-8AA5-14F108B3ABB7}">
      <dgm:prSet/>
      <dgm:spPr/>
      <dgm:t>
        <a:bodyPr/>
        <a:lstStyle/>
        <a:p>
          <a:endParaRPr lang="zh-CN" altLang="en-US"/>
        </a:p>
      </dgm:t>
    </dgm:pt>
    <dgm:pt modelId="{786C1CA4-D95B-4346-9F75-7A41D4F8EED2}">
      <dgm:prSet phldrT="[文本]" custT="1"/>
      <dgm:spPr/>
      <dgm:t>
        <a:bodyPr/>
        <a:lstStyle/>
        <a:p>
          <a:r>
            <a:rPr lang="zh-CN" altLang="en-US" sz="1800" dirty="0" smtClean="0"/>
            <a:t>获取信息</a:t>
          </a:r>
          <a:r>
            <a:rPr lang="en-US" altLang="zh-CN" sz="1800" dirty="0" smtClean="0"/>
            <a:t>——</a:t>
          </a:r>
          <a:r>
            <a:rPr lang="zh-CN" altLang="en-US" sz="1800" dirty="0" smtClean="0"/>
            <a:t>遥感、遥控技术</a:t>
          </a:r>
          <a:endParaRPr lang="zh-CN" altLang="en-US" sz="1800" dirty="0"/>
        </a:p>
      </dgm:t>
    </dgm:pt>
    <dgm:pt modelId="{8664280A-1F4D-4821-A9A2-725A3A7D9EA1}" type="parTrans" cxnId="{85E450C8-5DDC-4CC4-9BDA-353393C5A523}">
      <dgm:prSet/>
      <dgm:spPr/>
      <dgm:t>
        <a:bodyPr/>
        <a:lstStyle/>
        <a:p>
          <a:endParaRPr lang="zh-CN" altLang="en-US"/>
        </a:p>
      </dgm:t>
    </dgm:pt>
    <dgm:pt modelId="{7750CF5E-E75E-474E-B1E8-D36C82069123}" type="sibTrans" cxnId="{85E450C8-5DDC-4CC4-9BDA-353393C5A523}">
      <dgm:prSet/>
      <dgm:spPr/>
      <dgm:t>
        <a:bodyPr/>
        <a:lstStyle/>
        <a:p>
          <a:endParaRPr lang="zh-CN" altLang="en-US"/>
        </a:p>
      </dgm:t>
    </dgm:pt>
    <dgm:pt modelId="{C45EF2CA-CBCB-4151-AD54-FEE68F636455}">
      <dgm:prSet phldrT="[文本]" custT="1"/>
      <dgm:spPr/>
      <dgm:t>
        <a:bodyPr/>
        <a:lstStyle/>
        <a:p>
          <a:r>
            <a:rPr lang="zh-CN" altLang="en-US" sz="1800" dirty="0" smtClean="0"/>
            <a:t>软件技术</a:t>
          </a:r>
          <a:r>
            <a:rPr lang="zh-CN" sz="1800" dirty="0" smtClean="0"/>
            <a:t>指有关信息获取与处理的各种知识、方法与技能，如语言文字技术、数据统计分析技术、规划决策技术、计算机软件技术等。</a:t>
          </a:r>
          <a:endParaRPr lang="zh-CN" altLang="en-US" sz="1800" dirty="0"/>
        </a:p>
      </dgm:t>
    </dgm:pt>
    <dgm:pt modelId="{CAF53F86-FD4F-445B-9308-8539D825A5C7}" type="parTrans" cxnId="{5C4639F9-F32F-4FE6-BFAA-DEB87D1ADFC5}">
      <dgm:prSet/>
      <dgm:spPr/>
      <dgm:t>
        <a:bodyPr/>
        <a:lstStyle/>
        <a:p>
          <a:endParaRPr lang="zh-CN" altLang="en-US"/>
        </a:p>
      </dgm:t>
    </dgm:pt>
    <dgm:pt modelId="{486D04A0-B428-43F2-884D-6957F7A64B76}" type="sibTrans" cxnId="{5C4639F9-F32F-4FE6-BFAA-DEB87D1ADFC5}">
      <dgm:prSet/>
      <dgm:spPr/>
      <dgm:t>
        <a:bodyPr/>
        <a:lstStyle/>
        <a:p>
          <a:endParaRPr lang="zh-CN" altLang="en-US"/>
        </a:p>
      </dgm:t>
    </dgm:pt>
    <dgm:pt modelId="{CA1A77C0-30CB-4942-9C3E-BE2B2A3EB59A}">
      <dgm:prSet phldrT="[文本]" custT="1"/>
      <dgm:spPr/>
      <dgm:t>
        <a:bodyPr/>
        <a:lstStyle/>
        <a:p>
          <a:r>
            <a:rPr lang="zh-CN" altLang="en-US" sz="1800" dirty="0" smtClean="0"/>
            <a:t>传输信息</a:t>
          </a:r>
          <a:r>
            <a:rPr lang="en-US" altLang="zh-CN" sz="1800" dirty="0" smtClean="0"/>
            <a:t>——</a:t>
          </a:r>
          <a:r>
            <a:rPr lang="zh-CN" altLang="en-US" sz="1800" dirty="0" smtClean="0"/>
            <a:t>通信技术、存储技术等</a:t>
          </a:r>
          <a:endParaRPr lang="zh-CN" altLang="en-US" sz="1800" dirty="0"/>
        </a:p>
      </dgm:t>
    </dgm:pt>
    <dgm:pt modelId="{A6AAB5BE-D161-46A8-9562-F54F860EB6CB}" type="parTrans" cxnId="{C30CD02D-A417-40A1-9DB7-DE34CD6A28A9}">
      <dgm:prSet/>
      <dgm:spPr/>
      <dgm:t>
        <a:bodyPr/>
        <a:lstStyle/>
        <a:p>
          <a:endParaRPr lang="zh-CN" altLang="en-US"/>
        </a:p>
      </dgm:t>
    </dgm:pt>
    <dgm:pt modelId="{A79F5BB6-071C-4713-96DE-FEDE8AB5AA8A}" type="sibTrans" cxnId="{C30CD02D-A417-40A1-9DB7-DE34CD6A28A9}">
      <dgm:prSet/>
      <dgm:spPr/>
      <dgm:t>
        <a:bodyPr/>
        <a:lstStyle/>
        <a:p>
          <a:endParaRPr lang="zh-CN" altLang="en-US"/>
        </a:p>
      </dgm:t>
    </dgm:pt>
    <dgm:pt modelId="{2C9ADE6C-BAF0-4B8E-8FFE-18D532D2C5D0}">
      <dgm:prSet phldrT="[文本]" custT="1"/>
      <dgm:spPr/>
      <dgm:t>
        <a:bodyPr/>
        <a:lstStyle/>
        <a:p>
          <a:r>
            <a:rPr lang="zh-CN" altLang="en-US" sz="1800" dirty="0" smtClean="0"/>
            <a:t>处理和再生</a:t>
          </a:r>
          <a:r>
            <a:rPr lang="en-US" altLang="zh-CN" sz="1800" dirty="0" smtClean="0"/>
            <a:t>——</a:t>
          </a:r>
          <a:r>
            <a:rPr lang="zh-CN" altLang="en-US" sz="1800" dirty="0" smtClean="0"/>
            <a:t>智能技术、人工神经网络技术等</a:t>
          </a:r>
          <a:endParaRPr lang="zh-CN" altLang="en-US" sz="1800" dirty="0"/>
        </a:p>
      </dgm:t>
    </dgm:pt>
    <dgm:pt modelId="{0363BCDD-161A-43D9-BFF6-F58308503450}" type="parTrans" cxnId="{F152B88C-B265-46D8-B8EA-3E97C14B9A0A}">
      <dgm:prSet/>
      <dgm:spPr/>
      <dgm:t>
        <a:bodyPr/>
        <a:lstStyle/>
        <a:p>
          <a:endParaRPr lang="zh-CN" altLang="en-US"/>
        </a:p>
      </dgm:t>
    </dgm:pt>
    <dgm:pt modelId="{9A321CEB-4050-47F4-90A7-0BE6F94A0673}" type="sibTrans" cxnId="{F152B88C-B265-46D8-B8EA-3E97C14B9A0A}">
      <dgm:prSet/>
      <dgm:spPr/>
      <dgm:t>
        <a:bodyPr/>
        <a:lstStyle/>
        <a:p>
          <a:endParaRPr lang="zh-CN" altLang="en-US"/>
        </a:p>
      </dgm:t>
    </dgm:pt>
    <dgm:pt modelId="{009E423B-EB51-4F81-AE29-0238E006C306}">
      <dgm:prSet phldrT="[文本]" custT="1"/>
      <dgm:spPr/>
      <dgm:t>
        <a:bodyPr/>
        <a:lstStyle/>
        <a:p>
          <a:r>
            <a:rPr lang="zh-CN" altLang="en-US" sz="1800" dirty="0" smtClean="0"/>
            <a:t>应用和反馈信息</a:t>
          </a:r>
          <a:r>
            <a:rPr lang="en-US" altLang="zh-CN" sz="1800" dirty="0" smtClean="0"/>
            <a:t>——</a:t>
          </a:r>
          <a:r>
            <a:rPr lang="zh-CN" altLang="en-US" sz="1800" dirty="0" smtClean="0"/>
            <a:t>调节技术、控制技术等</a:t>
          </a:r>
          <a:endParaRPr lang="zh-CN" altLang="en-US" sz="1800" dirty="0"/>
        </a:p>
      </dgm:t>
    </dgm:pt>
    <dgm:pt modelId="{044E7DE6-AEE3-4B82-B090-D7C3D70A8BFF}" type="parTrans" cxnId="{6CFD0719-F54F-42AF-95D5-20E5CDD8D10B}">
      <dgm:prSet/>
      <dgm:spPr/>
      <dgm:t>
        <a:bodyPr/>
        <a:lstStyle/>
        <a:p>
          <a:endParaRPr lang="zh-CN" altLang="en-US"/>
        </a:p>
      </dgm:t>
    </dgm:pt>
    <dgm:pt modelId="{76C072D8-83A4-4F5A-9DB3-A6421578D3BF}" type="sibTrans" cxnId="{6CFD0719-F54F-42AF-95D5-20E5CDD8D10B}">
      <dgm:prSet/>
      <dgm:spPr/>
      <dgm:t>
        <a:bodyPr/>
        <a:lstStyle/>
        <a:p>
          <a:endParaRPr lang="zh-CN" altLang="en-US"/>
        </a:p>
      </dgm:t>
    </dgm:pt>
    <dgm:pt modelId="{28F9B3AB-6F00-42AD-AB36-B09030344C7A}" type="pres">
      <dgm:prSet presAssocID="{074AC08C-78CE-4852-8D71-EE9495E6FD4F}" presName="Name0" presStyleCnt="0">
        <dgm:presLayoutVars>
          <dgm:dir/>
          <dgm:animLvl val="lvl"/>
          <dgm:resizeHandles val="exact"/>
        </dgm:presLayoutVars>
      </dgm:prSet>
      <dgm:spPr/>
      <dgm:t>
        <a:bodyPr/>
        <a:lstStyle/>
        <a:p>
          <a:endParaRPr lang="zh-CN" altLang="en-US"/>
        </a:p>
      </dgm:t>
    </dgm:pt>
    <dgm:pt modelId="{B449C68A-377D-4957-8F14-97312519F89A}" type="pres">
      <dgm:prSet presAssocID="{AE4B2EB6-DAE0-43F3-85F5-FE60385FC63F}" presName="linNode" presStyleCnt="0"/>
      <dgm:spPr/>
    </dgm:pt>
    <dgm:pt modelId="{7E1CEE4A-70B3-4893-B442-0149A5F82585}" type="pres">
      <dgm:prSet presAssocID="{AE4B2EB6-DAE0-43F3-85F5-FE60385FC63F}" presName="parTx" presStyleLbl="revTx" presStyleIdx="0" presStyleCnt="2" custScaleX="94464">
        <dgm:presLayoutVars>
          <dgm:chMax val="1"/>
          <dgm:bulletEnabled val="1"/>
        </dgm:presLayoutVars>
      </dgm:prSet>
      <dgm:spPr/>
      <dgm:t>
        <a:bodyPr/>
        <a:lstStyle/>
        <a:p>
          <a:endParaRPr lang="zh-CN" altLang="en-US"/>
        </a:p>
      </dgm:t>
    </dgm:pt>
    <dgm:pt modelId="{3CD79431-BD31-4ABA-8730-6A6F3CA333DC}" type="pres">
      <dgm:prSet presAssocID="{AE4B2EB6-DAE0-43F3-85F5-FE60385FC63F}" presName="bracket" presStyleLbl="parChTrans1D1" presStyleIdx="0" presStyleCnt="2" custLinFactX="-33938" custLinFactNeighborX="-100000"/>
      <dgm:spPr/>
    </dgm:pt>
    <dgm:pt modelId="{8A6E6D0F-B319-4C7F-B1CF-91658C07A56E}" type="pres">
      <dgm:prSet presAssocID="{AE4B2EB6-DAE0-43F3-85F5-FE60385FC63F}" presName="spH" presStyleCnt="0"/>
      <dgm:spPr/>
    </dgm:pt>
    <dgm:pt modelId="{567124E5-D901-4F5B-ACA6-3960F0C02348}" type="pres">
      <dgm:prSet presAssocID="{AE4B2EB6-DAE0-43F3-85F5-FE60385FC63F}" presName="desTx" presStyleLbl="node1" presStyleIdx="0" presStyleCnt="2" custScaleX="201770" custLinFactNeighborX="-81236">
        <dgm:presLayoutVars>
          <dgm:bulletEnabled val="1"/>
        </dgm:presLayoutVars>
      </dgm:prSet>
      <dgm:spPr/>
      <dgm:t>
        <a:bodyPr/>
        <a:lstStyle/>
        <a:p>
          <a:endParaRPr lang="zh-CN" altLang="en-US"/>
        </a:p>
      </dgm:t>
    </dgm:pt>
    <dgm:pt modelId="{13C86399-BA38-4FEF-B7F3-BE24AC8640CD}" type="pres">
      <dgm:prSet presAssocID="{FC0FA7BB-4A34-4998-BDC8-1D3BBDE2EEE1}" presName="spV" presStyleCnt="0"/>
      <dgm:spPr/>
    </dgm:pt>
    <dgm:pt modelId="{47F12B2C-F1C3-4B50-81D7-7751D8BE8036}" type="pres">
      <dgm:prSet presAssocID="{BAD694E3-CF4D-4522-ACEE-930E2E5EEEE7}" presName="linNode" presStyleCnt="0"/>
      <dgm:spPr/>
    </dgm:pt>
    <dgm:pt modelId="{389FEB80-CCDE-495F-92E4-533550C5A1CA}" type="pres">
      <dgm:prSet presAssocID="{BAD694E3-CF4D-4522-ACEE-930E2E5EEEE7}" presName="parTx" presStyleLbl="revTx" presStyleIdx="1" presStyleCnt="2" custScaleX="74257">
        <dgm:presLayoutVars>
          <dgm:chMax val="1"/>
          <dgm:bulletEnabled val="1"/>
        </dgm:presLayoutVars>
      </dgm:prSet>
      <dgm:spPr/>
      <dgm:t>
        <a:bodyPr/>
        <a:lstStyle/>
        <a:p>
          <a:endParaRPr lang="zh-CN" altLang="en-US"/>
        </a:p>
      </dgm:t>
    </dgm:pt>
    <dgm:pt modelId="{0EE9BE13-FA1F-499E-A34C-E295F6035E18}" type="pres">
      <dgm:prSet presAssocID="{BAD694E3-CF4D-4522-ACEE-930E2E5EEEE7}" presName="bracket" presStyleLbl="parChTrans1D1" presStyleIdx="1" presStyleCnt="2" custLinFactX="-28244" custLinFactNeighborX="-100000"/>
      <dgm:spPr/>
    </dgm:pt>
    <dgm:pt modelId="{BD5149BC-89C4-4A53-9F60-AF33AD18390C}" type="pres">
      <dgm:prSet presAssocID="{BAD694E3-CF4D-4522-ACEE-930E2E5EEEE7}" presName="spH" presStyleCnt="0"/>
      <dgm:spPr/>
    </dgm:pt>
    <dgm:pt modelId="{C3E2D308-454C-4E1E-8AC9-5492E24744EF}" type="pres">
      <dgm:prSet presAssocID="{BAD694E3-CF4D-4522-ACEE-930E2E5EEEE7}" presName="desTx" presStyleLbl="node1" presStyleIdx="1" presStyleCnt="2" custScaleX="149213" custLinFactX="-723" custLinFactNeighborX="-100000">
        <dgm:presLayoutVars>
          <dgm:bulletEnabled val="1"/>
        </dgm:presLayoutVars>
      </dgm:prSet>
      <dgm:spPr/>
      <dgm:t>
        <a:bodyPr/>
        <a:lstStyle/>
        <a:p>
          <a:endParaRPr lang="zh-CN" altLang="en-US"/>
        </a:p>
      </dgm:t>
    </dgm:pt>
  </dgm:ptLst>
  <dgm:cxnLst>
    <dgm:cxn modelId="{11BF31CB-5E12-40DA-9581-CC53073D8128}" type="presOf" srcId="{2C9ADE6C-BAF0-4B8E-8FFE-18D532D2C5D0}" destId="{C3E2D308-454C-4E1E-8AC9-5492E24744EF}" srcOrd="0" destOrd="2" presId="urn:diagrams.loki3.com/BracketList+Icon"/>
    <dgm:cxn modelId="{21789FEB-241F-41C6-8F55-95C24E54CAE1}" type="presOf" srcId="{009E423B-EB51-4F81-AE29-0238E006C306}" destId="{C3E2D308-454C-4E1E-8AC9-5492E24744EF}" srcOrd="0" destOrd="3" presId="urn:diagrams.loki3.com/BracketList+Icon"/>
    <dgm:cxn modelId="{68B71410-B764-434C-8A43-001E6A12FAEE}" type="presOf" srcId="{786C1CA4-D95B-4346-9F75-7A41D4F8EED2}" destId="{C3E2D308-454C-4E1E-8AC9-5492E24744EF}" srcOrd="0" destOrd="0" presId="urn:diagrams.loki3.com/BracketList+Icon"/>
    <dgm:cxn modelId="{C30CD02D-A417-40A1-9DB7-DE34CD6A28A9}" srcId="{BAD694E3-CF4D-4522-ACEE-930E2E5EEEE7}" destId="{CA1A77C0-30CB-4942-9C3E-BE2B2A3EB59A}" srcOrd="1" destOrd="0" parTransId="{A6AAB5BE-D161-46A8-9562-F54F860EB6CB}" sibTransId="{A79F5BB6-071C-4713-96DE-FEDE8AB5AA8A}"/>
    <dgm:cxn modelId="{6CC88783-D34D-423A-8AA5-14F108B3ABB7}" srcId="{074AC08C-78CE-4852-8D71-EE9495E6FD4F}" destId="{BAD694E3-CF4D-4522-ACEE-930E2E5EEEE7}" srcOrd="1" destOrd="0" parTransId="{9DE62585-0653-4C2D-B267-BF7417F86080}" sibTransId="{A3111B2C-4D70-4BDC-B6AE-616362B601E6}"/>
    <dgm:cxn modelId="{85E450C8-5DDC-4CC4-9BDA-353393C5A523}" srcId="{BAD694E3-CF4D-4522-ACEE-930E2E5EEEE7}" destId="{786C1CA4-D95B-4346-9F75-7A41D4F8EED2}" srcOrd="0" destOrd="0" parTransId="{8664280A-1F4D-4821-A9A2-725A3A7D9EA1}" sibTransId="{7750CF5E-E75E-474E-B1E8-D36C82069123}"/>
    <dgm:cxn modelId="{F22582D8-CD57-4DF2-9BFB-3DE82F37CBD4}" type="presOf" srcId="{31FAF6CD-D1C9-49DF-9836-0A5597141993}" destId="{567124E5-D901-4F5B-ACA6-3960F0C02348}" srcOrd="0" destOrd="0" presId="urn:diagrams.loki3.com/BracketList+Icon"/>
    <dgm:cxn modelId="{08D50334-2B8F-445B-946C-B87834104992}" type="presOf" srcId="{074AC08C-78CE-4852-8D71-EE9495E6FD4F}" destId="{28F9B3AB-6F00-42AD-AB36-B09030344C7A}" srcOrd="0" destOrd="0" presId="urn:diagrams.loki3.com/BracketList+Icon"/>
    <dgm:cxn modelId="{F152B88C-B265-46D8-B8EA-3E97C14B9A0A}" srcId="{BAD694E3-CF4D-4522-ACEE-930E2E5EEEE7}" destId="{2C9ADE6C-BAF0-4B8E-8FFE-18D532D2C5D0}" srcOrd="2" destOrd="0" parTransId="{0363BCDD-161A-43D9-BFF6-F58308503450}" sibTransId="{9A321CEB-4050-47F4-90A7-0BE6F94A0673}"/>
    <dgm:cxn modelId="{E22252E0-EC3F-4E9A-A1D5-EFBCF45047A8}" type="presOf" srcId="{AE4B2EB6-DAE0-43F3-85F5-FE60385FC63F}" destId="{7E1CEE4A-70B3-4893-B442-0149A5F82585}" srcOrd="0" destOrd="0" presId="urn:diagrams.loki3.com/BracketList+Icon"/>
    <dgm:cxn modelId="{5C4639F9-F32F-4FE6-BFAA-DEB87D1ADFC5}" srcId="{AE4B2EB6-DAE0-43F3-85F5-FE60385FC63F}" destId="{C45EF2CA-CBCB-4151-AD54-FEE68F636455}" srcOrd="1" destOrd="0" parTransId="{CAF53F86-FD4F-445B-9308-8539D825A5C7}" sibTransId="{486D04A0-B428-43F2-884D-6957F7A64B76}"/>
    <dgm:cxn modelId="{F8DC62FB-BF1C-4A77-A219-EAAD1229F04E}" type="presOf" srcId="{BAD694E3-CF4D-4522-ACEE-930E2E5EEEE7}" destId="{389FEB80-CCDE-495F-92E4-533550C5A1CA}" srcOrd="0" destOrd="0" presId="urn:diagrams.loki3.com/BracketList+Icon"/>
    <dgm:cxn modelId="{6CFD0719-F54F-42AF-95D5-20E5CDD8D10B}" srcId="{BAD694E3-CF4D-4522-ACEE-930E2E5EEEE7}" destId="{009E423B-EB51-4F81-AE29-0238E006C306}" srcOrd="3" destOrd="0" parTransId="{044E7DE6-AEE3-4B82-B090-D7C3D70A8BFF}" sibTransId="{76C072D8-83A4-4F5A-9DB3-A6421578D3BF}"/>
    <dgm:cxn modelId="{3F62A282-0B44-44B4-813B-3725639CB61D}" type="presOf" srcId="{CA1A77C0-30CB-4942-9C3E-BE2B2A3EB59A}" destId="{C3E2D308-454C-4E1E-8AC9-5492E24744EF}" srcOrd="0" destOrd="1" presId="urn:diagrams.loki3.com/BracketList+Icon"/>
    <dgm:cxn modelId="{81D6B595-3566-4235-A964-FE7844315453}" srcId="{AE4B2EB6-DAE0-43F3-85F5-FE60385FC63F}" destId="{31FAF6CD-D1C9-49DF-9836-0A5597141993}" srcOrd="0" destOrd="0" parTransId="{6EF23A50-3F64-4DAF-9B21-DDCD0DCF0E51}" sibTransId="{484B6AD3-0CE2-41FA-87D1-55CC73587A35}"/>
    <dgm:cxn modelId="{A0C2892E-9E40-4193-A0EB-9C21DBDB6011}" type="presOf" srcId="{C45EF2CA-CBCB-4151-AD54-FEE68F636455}" destId="{567124E5-D901-4F5B-ACA6-3960F0C02348}" srcOrd="0" destOrd="1" presId="urn:diagrams.loki3.com/BracketList+Icon"/>
    <dgm:cxn modelId="{DF743C3F-F859-49FF-A048-2DB21C7BA42E}" srcId="{074AC08C-78CE-4852-8D71-EE9495E6FD4F}" destId="{AE4B2EB6-DAE0-43F3-85F5-FE60385FC63F}" srcOrd="0" destOrd="0" parTransId="{94EA9182-C7FB-4948-B644-07437DA11A62}" sibTransId="{FC0FA7BB-4A34-4998-BDC8-1D3BBDE2EEE1}"/>
    <dgm:cxn modelId="{DF4E4623-4D9D-4152-9983-680583123461}" type="presParOf" srcId="{28F9B3AB-6F00-42AD-AB36-B09030344C7A}" destId="{B449C68A-377D-4957-8F14-97312519F89A}" srcOrd="0" destOrd="0" presId="urn:diagrams.loki3.com/BracketList+Icon"/>
    <dgm:cxn modelId="{057F1975-A30B-4FA9-B830-C01A1A544BA7}" type="presParOf" srcId="{B449C68A-377D-4957-8F14-97312519F89A}" destId="{7E1CEE4A-70B3-4893-B442-0149A5F82585}" srcOrd="0" destOrd="0" presId="urn:diagrams.loki3.com/BracketList+Icon"/>
    <dgm:cxn modelId="{A1729FA8-1ECE-4A33-81A2-CB03E9ADFAFD}" type="presParOf" srcId="{B449C68A-377D-4957-8F14-97312519F89A}" destId="{3CD79431-BD31-4ABA-8730-6A6F3CA333DC}" srcOrd="1" destOrd="0" presId="urn:diagrams.loki3.com/BracketList+Icon"/>
    <dgm:cxn modelId="{40B58890-5F94-4DA7-929A-9EB0C3A7C132}" type="presParOf" srcId="{B449C68A-377D-4957-8F14-97312519F89A}" destId="{8A6E6D0F-B319-4C7F-B1CF-91658C07A56E}" srcOrd="2" destOrd="0" presId="urn:diagrams.loki3.com/BracketList+Icon"/>
    <dgm:cxn modelId="{3FC66B1A-B568-4B85-930A-A7664B18F5C5}" type="presParOf" srcId="{B449C68A-377D-4957-8F14-97312519F89A}" destId="{567124E5-D901-4F5B-ACA6-3960F0C02348}" srcOrd="3" destOrd="0" presId="urn:diagrams.loki3.com/BracketList+Icon"/>
    <dgm:cxn modelId="{39C20D68-5221-4CD2-91C1-325D71728430}" type="presParOf" srcId="{28F9B3AB-6F00-42AD-AB36-B09030344C7A}" destId="{13C86399-BA38-4FEF-B7F3-BE24AC8640CD}" srcOrd="1" destOrd="0" presId="urn:diagrams.loki3.com/BracketList+Icon"/>
    <dgm:cxn modelId="{53D7AF78-3D78-4B9B-8337-49E9ACBB36B4}" type="presParOf" srcId="{28F9B3AB-6F00-42AD-AB36-B09030344C7A}" destId="{47F12B2C-F1C3-4B50-81D7-7751D8BE8036}" srcOrd="2" destOrd="0" presId="urn:diagrams.loki3.com/BracketList+Icon"/>
    <dgm:cxn modelId="{76032F4B-3026-4998-AC6A-FA41BF153B65}" type="presParOf" srcId="{47F12B2C-F1C3-4B50-81D7-7751D8BE8036}" destId="{389FEB80-CCDE-495F-92E4-533550C5A1CA}" srcOrd="0" destOrd="0" presId="urn:diagrams.loki3.com/BracketList+Icon"/>
    <dgm:cxn modelId="{0297D7CA-B60F-4F0A-82D2-0C7B969E31DD}" type="presParOf" srcId="{47F12B2C-F1C3-4B50-81D7-7751D8BE8036}" destId="{0EE9BE13-FA1F-499E-A34C-E295F6035E18}" srcOrd="1" destOrd="0" presId="urn:diagrams.loki3.com/BracketList+Icon"/>
    <dgm:cxn modelId="{54E3F7FE-D793-4094-8FAC-9A24490880A3}" type="presParOf" srcId="{47F12B2C-F1C3-4B50-81D7-7751D8BE8036}" destId="{BD5149BC-89C4-4A53-9F60-AF33AD18390C}" srcOrd="2" destOrd="0" presId="urn:diagrams.loki3.com/BracketList+Icon"/>
    <dgm:cxn modelId="{656DDF3F-C2ED-4A92-9292-71F81BEA6EF3}" type="presParOf" srcId="{47F12B2C-F1C3-4B50-81D7-7751D8BE8036}" destId="{C3E2D308-454C-4E1E-8AC9-5492E24744EF}" srcOrd="3" destOrd="0" presId="urn:diagrams.loki3.com/BracketList+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51846E-9567-426E-8BCA-585599C2138D}" type="doc">
      <dgm:prSet loTypeId="urn:microsoft.com/office/officeart/2005/8/layout/lProcess2" loCatId="list" qsTypeId="urn:microsoft.com/office/officeart/2005/8/quickstyle/simple2" qsCatId="simple" csTypeId="urn:microsoft.com/office/officeart/2005/8/colors/accent2_1" csCatId="accent2" phldr="1"/>
      <dgm:spPr/>
      <dgm:t>
        <a:bodyPr/>
        <a:lstStyle/>
        <a:p>
          <a:endParaRPr lang="zh-CN" altLang="en-US"/>
        </a:p>
      </dgm:t>
    </dgm:pt>
    <dgm:pt modelId="{D1BE4127-5BE5-45FB-BE86-BF715CC27A24}">
      <dgm:prSet phldrT="[文本]" custT="1"/>
      <dgm:spPr/>
      <dgm:t>
        <a:bodyPr/>
        <a:lstStyle/>
        <a:p>
          <a:r>
            <a:rPr lang="zh-CN" altLang="en-US" sz="2000" dirty="0" smtClean="0"/>
            <a:t>感测与识别技术</a:t>
          </a:r>
          <a:endParaRPr lang="zh-CN" altLang="en-US" sz="2000" dirty="0"/>
        </a:p>
      </dgm:t>
    </dgm:pt>
    <dgm:pt modelId="{929B7E28-3BF6-458C-9FA6-7A5C6046341C}" type="parTrans" cxnId="{B058031F-523A-4C80-8583-AE350ED10CBB}">
      <dgm:prSet/>
      <dgm:spPr/>
      <dgm:t>
        <a:bodyPr/>
        <a:lstStyle/>
        <a:p>
          <a:endParaRPr lang="zh-CN" altLang="en-US"/>
        </a:p>
      </dgm:t>
    </dgm:pt>
    <dgm:pt modelId="{B53C8D3D-90CC-4D5C-BD42-056CFE7A9522}" type="sibTrans" cxnId="{B058031F-523A-4C80-8583-AE350ED10CBB}">
      <dgm:prSet/>
      <dgm:spPr/>
      <dgm:t>
        <a:bodyPr/>
        <a:lstStyle/>
        <a:p>
          <a:endParaRPr lang="zh-CN" altLang="en-US"/>
        </a:p>
      </dgm:t>
    </dgm:pt>
    <dgm:pt modelId="{FB7642C3-EB10-4A8A-9308-EBA1AFD4E090}">
      <dgm:prSet phldrT="[文本]" custT="1"/>
      <dgm:spPr/>
      <dgm:t>
        <a:bodyPr/>
        <a:lstStyle/>
        <a:p>
          <a:r>
            <a:rPr lang="zh-CN" altLang="en-US" sz="2000" dirty="0" smtClean="0"/>
            <a:t>通信技术</a:t>
          </a:r>
          <a:endParaRPr lang="zh-CN" altLang="en-US" sz="2000" dirty="0"/>
        </a:p>
      </dgm:t>
    </dgm:pt>
    <dgm:pt modelId="{83D9C523-D0D0-48FB-9517-350A79EB626C}" type="parTrans" cxnId="{581B6374-67BC-4415-A5E7-78143F5060CC}">
      <dgm:prSet/>
      <dgm:spPr/>
      <dgm:t>
        <a:bodyPr/>
        <a:lstStyle/>
        <a:p>
          <a:endParaRPr lang="zh-CN" altLang="en-US"/>
        </a:p>
      </dgm:t>
    </dgm:pt>
    <dgm:pt modelId="{B931AE3B-1D1A-4B1A-B1BA-33D3885A95D4}" type="sibTrans" cxnId="{581B6374-67BC-4415-A5E7-78143F5060CC}">
      <dgm:prSet/>
      <dgm:spPr/>
      <dgm:t>
        <a:bodyPr/>
        <a:lstStyle/>
        <a:p>
          <a:endParaRPr lang="zh-CN" altLang="en-US"/>
        </a:p>
      </dgm:t>
    </dgm:pt>
    <dgm:pt modelId="{4B51F51E-7701-4479-9095-02FE7256CC1F}">
      <dgm:prSet phldrT="[文本]"/>
      <dgm:spPr/>
      <dgm:t>
        <a:bodyPr/>
        <a:lstStyle/>
        <a:p>
          <a:pPr algn="l"/>
          <a:r>
            <a:rPr lang="zh-CN" dirty="0" smtClean="0"/>
            <a:t>人类传导神经网络功能的延伸</a:t>
          </a:r>
          <a:r>
            <a:rPr lang="zh-CN" altLang="en-US" dirty="0" smtClean="0"/>
            <a:t>，</a:t>
          </a:r>
          <a:endParaRPr lang="zh-CN" altLang="en-US" dirty="0"/>
        </a:p>
      </dgm:t>
    </dgm:pt>
    <dgm:pt modelId="{3CCFDB6D-F1BF-4C1B-BCBB-65044D05EC14}" type="parTrans" cxnId="{2AD35CD3-9E15-4047-A5AD-F83BCB94115D}">
      <dgm:prSet/>
      <dgm:spPr/>
      <dgm:t>
        <a:bodyPr/>
        <a:lstStyle/>
        <a:p>
          <a:endParaRPr lang="zh-CN" altLang="en-US"/>
        </a:p>
      </dgm:t>
    </dgm:pt>
    <dgm:pt modelId="{F589E26B-46B0-4DEC-9DA7-4ABFE1E3A463}" type="sibTrans" cxnId="{2AD35CD3-9E15-4047-A5AD-F83BCB94115D}">
      <dgm:prSet/>
      <dgm:spPr/>
      <dgm:t>
        <a:bodyPr/>
        <a:lstStyle/>
        <a:p>
          <a:endParaRPr lang="zh-CN" altLang="en-US"/>
        </a:p>
      </dgm:t>
    </dgm:pt>
    <dgm:pt modelId="{49560CCC-5EEC-49C6-BC04-7390A52CEC27}">
      <dgm:prSet phldrT="[文本]" custT="1"/>
      <dgm:spPr/>
      <dgm:t>
        <a:bodyPr/>
        <a:lstStyle/>
        <a:p>
          <a:r>
            <a:rPr lang="zh-CN" altLang="en-US" sz="2000" dirty="0" smtClean="0"/>
            <a:t>计算机与智能技术</a:t>
          </a:r>
          <a:endParaRPr lang="zh-CN" altLang="en-US" sz="2000" dirty="0"/>
        </a:p>
      </dgm:t>
    </dgm:pt>
    <dgm:pt modelId="{21B24A0A-D12F-4F63-9B43-28FE4BF2E0A0}" type="parTrans" cxnId="{2B686127-EA1A-4F35-BA57-4CB201C300C0}">
      <dgm:prSet/>
      <dgm:spPr/>
      <dgm:t>
        <a:bodyPr/>
        <a:lstStyle/>
        <a:p>
          <a:endParaRPr lang="zh-CN" altLang="en-US"/>
        </a:p>
      </dgm:t>
    </dgm:pt>
    <dgm:pt modelId="{F2AC9B10-64E8-4E4B-8C5D-C697ABFA41B0}" type="sibTrans" cxnId="{2B686127-EA1A-4F35-BA57-4CB201C300C0}">
      <dgm:prSet/>
      <dgm:spPr/>
      <dgm:t>
        <a:bodyPr/>
        <a:lstStyle/>
        <a:p>
          <a:endParaRPr lang="zh-CN" altLang="en-US"/>
        </a:p>
      </dgm:t>
    </dgm:pt>
    <dgm:pt modelId="{86197CAA-39B7-4126-9536-9BD432610CD1}">
      <dgm:prSet phldrT="[文本]"/>
      <dgm:spPr/>
      <dgm:t>
        <a:bodyPr/>
        <a:lstStyle/>
        <a:p>
          <a:pPr algn="l"/>
          <a:r>
            <a:rPr lang="zh-CN" dirty="0" smtClean="0"/>
            <a:t>人类思维器官功能的延长</a:t>
          </a:r>
          <a:r>
            <a:rPr lang="zh-CN" altLang="en-US" dirty="0" smtClean="0"/>
            <a:t>，</a:t>
          </a:r>
          <a:r>
            <a:rPr lang="zh-CN" dirty="0" smtClean="0"/>
            <a:t>如模糊智能洗衣机、指纹门禁系统、中医专家系统等</a:t>
          </a:r>
          <a:endParaRPr lang="zh-CN" altLang="en-US" dirty="0"/>
        </a:p>
      </dgm:t>
    </dgm:pt>
    <dgm:pt modelId="{2D13ABE6-95A1-4EFD-B0C8-A79CAD25BA50}" type="parTrans" cxnId="{6E22BA3A-08EF-46E1-A762-162B5F681E91}">
      <dgm:prSet/>
      <dgm:spPr/>
      <dgm:t>
        <a:bodyPr/>
        <a:lstStyle/>
        <a:p>
          <a:endParaRPr lang="zh-CN" altLang="en-US"/>
        </a:p>
      </dgm:t>
    </dgm:pt>
    <dgm:pt modelId="{1744099D-24B1-493E-AB4A-6D686DCC1E10}" type="sibTrans" cxnId="{6E22BA3A-08EF-46E1-A762-162B5F681E91}">
      <dgm:prSet/>
      <dgm:spPr/>
      <dgm:t>
        <a:bodyPr/>
        <a:lstStyle/>
        <a:p>
          <a:endParaRPr lang="zh-CN" altLang="en-US"/>
        </a:p>
      </dgm:t>
    </dgm:pt>
    <dgm:pt modelId="{C273A661-CB30-4625-97E2-8A1928867C0B}">
      <dgm:prSet custT="1"/>
      <dgm:spPr/>
      <dgm:t>
        <a:bodyPr/>
        <a:lstStyle/>
        <a:p>
          <a:r>
            <a:rPr lang="zh-CN" altLang="en-US" sz="2000" dirty="0" smtClean="0"/>
            <a:t>控制技术</a:t>
          </a:r>
          <a:endParaRPr lang="zh-CN" altLang="en-US" sz="2000" dirty="0"/>
        </a:p>
      </dgm:t>
    </dgm:pt>
    <dgm:pt modelId="{E5FD329D-7503-4B1F-AEF3-A925A27438AB}" type="parTrans" cxnId="{E6B8CFB5-0A80-4920-800C-AA1A29D589A4}">
      <dgm:prSet/>
      <dgm:spPr/>
      <dgm:t>
        <a:bodyPr/>
        <a:lstStyle/>
        <a:p>
          <a:endParaRPr lang="zh-CN" altLang="en-US"/>
        </a:p>
      </dgm:t>
    </dgm:pt>
    <dgm:pt modelId="{55F8C6C8-EA1C-4632-8CA6-CCF1BC547A48}" type="sibTrans" cxnId="{E6B8CFB5-0A80-4920-800C-AA1A29D589A4}">
      <dgm:prSet/>
      <dgm:spPr/>
      <dgm:t>
        <a:bodyPr/>
        <a:lstStyle/>
        <a:p>
          <a:endParaRPr lang="zh-CN" altLang="en-US"/>
        </a:p>
      </dgm:t>
    </dgm:pt>
    <dgm:pt modelId="{D5ACCC37-D378-47FC-A8B5-2E593A1F0C24}">
      <dgm:prSet phldrT="[文本]" custT="1"/>
      <dgm:spPr/>
      <dgm:t>
        <a:bodyPr anchor="t"/>
        <a:lstStyle/>
        <a:p>
          <a:pPr algn="l"/>
          <a:r>
            <a:rPr lang="zh-CN" sz="1800" dirty="0" smtClean="0"/>
            <a:t>人类感觉器官功能的延长</a:t>
          </a:r>
          <a:r>
            <a:rPr lang="zh-CN" altLang="en-US" sz="1800" dirty="0" smtClean="0"/>
            <a:t>，如</a:t>
          </a:r>
          <a:r>
            <a:rPr lang="zh-CN" sz="1800" dirty="0" smtClean="0"/>
            <a:t>学校食堂的刷卡器、触摸开关台灯、红外摄像</a:t>
          </a:r>
          <a:r>
            <a:rPr lang="zh-CN" sz="2000" dirty="0" smtClean="0"/>
            <a:t>等</a:t>
          </a:r>
          <a:endParaRPr lang="zh-CN" altLang="en-US" sz="2000" dirty="0"/>
        </a:p>
      </dgm:t>
    </dgm:pt>
    <dgm:pt modelId="{7ABEA47F-11EA-4CA1-9825-553FEA7278CC}" type="parTrans" cxnId="{CF2D5A45-24E5-4813-8ED8-CA5CD1A06AEB}">
      <dgm:prSet/>
      <dgm:spPr/>
      <dgm:t>
        <a:bodyPr/>
        <a:lstStyle/>
        <a:p>
          <a:endParaRPr lang="zh-CN" altLang="en-US"/>
        </a:p>
      </dgm:t>
    </dgm:pt>
    <dgm:pt modelId="{40FC8503-0D11-4642-9B5C-6A553CEC48E6}" type="sibTrans" cxnId="{CF2D5A45-24E5-4813-8ED8-CA5CD1A06AEB}">
      <dgm:prSet/>
      <dgm:spPr/>
      <dgm:t>
        <a:bodyPr/>
        <a:lstStyle/>
        <a:p>
          <a:endParaRPr lang="zh-CN" altLang="en-US"/>
        </a:p>
      </dgm:t>
    </dgm:pt>
    <dgm:pt modelId="{B2D75DBF-5373-41E9-8AA0-136D4016049E}">
      <dgm:prSet/>
      <dgm:spPr/>
      <dgm:t>
        <a:bodyPr/>
        <a:lstStyle/>
        <a:p>
          <a:pPr algn="l"/>
          <a:r>
            <a:rPr lang="zh-CN" dirty="0" smtClean="0"/>
            <a:t>人类效应器官功能的延长</a:t>
          </a:r>
          <a:r>
            <a:rPr lang="zh-CN" altLang="en-US" dirty="0" smtClean="0"/>
            <a:t>，</a:t>
          </a:r>
          <a:r>
            <a:rPr lang="zh-CN" dirty="0" smtClean="0"/>
            <a:t>如人工心脏、无人驾驶汽车、机器人吸尘器等。</a:t>
          </a:r>
          <a:endParaRPr lang="zh-CN" altLang="en-US" dirty="0"/>
        </a:p>
      </dgm:t>
    </dgm:pt>
    <dgm:pt modelId="{C381DF4A-9649-4278-8F63-F7B244A06A36}" type="parTrans" cxnId="{365AF256-458A-4155-A348-5543111B9A32}">
      <dgm:prSet/>
      <dgm:spPr/>
      <dgm:t>
        <a:bodyPr/>
        <a:lstStyle/>
        <a:p>
          <a:endParaRPr lang="zh-CN" altLang="en-US"/>
        </a:p>
      </dgm:t>
    </dgm:pt>
    <dgm:pt modelId="{9C3D09D8-5A0D-485F-A824-CA2EDF5C08A8}" type="sibTrans" cxnId="{365AF256-458A-4155-A348-5543111B9A32}">
      <dgm:prSet/>
      <dgm:spPr/>
      <dgm:t>
        <a:bodyPr/>
        <a:lstStyle/>
        <a:p>
          <a:endParaRPr lang="zh-CN" altLang="en-US"/>
        </a:p>
      </dgm:t>
    </dgm:pt>
    <dgm:pt modelId="{166C8759-06F0-486B-82B3-FC7C161DA8B6}" type="pres">
      <dgm:prSet presAssocID="{5D51846E-9567-426E-8BCA-585599C2138D}" presName="theList" presStyleCnt="0">
        <dgm:presLayoutVars>
          <dgm:dir/>
          <dgm:animLvl val="lvl"/>
          <dgm:resizeHandles val="exact"/>
        </dgm:presLayoutVars>
      </dgm:prSet>
      <dgm:spPr/>
      <dgm:t>
        <a:bodyPr/>
        <a:lstStyle/>
        <a:p>
          <a:endParaRPr lang="zh-CN" altLang="en-US"/>
        </a:p>
      </dgm:t>
    </dgm:pt>
    <dgm:pt modelId="{7381B78C-0D16-442C-B575-4261E32BE4A6}" type="pres">
      <dgm:prSet presAssocID="{D1BE4127-5BE5-45FB-BE86-BF715CC27A24}" presName="compNode" presStyleCnt="0"/>
      <dgm:spPr/>
    </dgm:pt>
    <dgm:pt modelId="{5704E6C6-B028-4FCF-B83B-DB5FF76FE971}" type="pres">
      <dgm:prSet presAssocID="{D1BE4127-5BE5-45FB-BE86-BF715CC27A24}" presName="aNode" presStyleLbl="bgShp" presStyleIdx="0" presStyleCnt="4"/>
      <dgm:spPr/>
      <dgm:t>
        <a:bodyPr/>
        <a:lstStyle/>
        <a:p>
          <a:endParaRPr lang="zh-CN" altLang="en-US"/>
        </a:p>
      </dgm:t>
    </dgm:pt>
    <dgm:pt modelId="{E505EA57-78B9-44F0-B56D-B5F2F5A4096A}" type="pres">
      <dgm:prSet presAssocID="{D1BE4127-5BE5-45FB-BE86-BF715CC27A24}" presName="textNode" presStyleLbl="bgShp" presStyleIdx="0" presStyleCnt="4"/>
      <dgm:spPr/>
      <dgm:t>
        <a:bodyPr/>
        <a:lstStyle/>
        <a:p>
          <a:endParaRPr lang="zh-CN" altLang="en-US"/>
        </a:p>
      </dgm:t>
    </dgm:pt>
    <dgm:pt modelId="{8B3075C3-CF26-49D0-B842-7EDCA73D81E0}" type="pres">
      <dgm:prSet presAssocID="{D1BE4127-5BE5-45FB-BE86-BF715CC27A24}" presName="compChildNode" presStyleCnt="0"/>
      <dgm:spPr/>
    </dgm:pt>
    <dgm:pt modelId="{5D40CF31-8055-4E9F-96CE-D546E16CE315}" type="pres">
      <dgm:prSet presAssocID="{D1BE4127-5BE5-45FB-BE86-BF715CC27A24}" presName="theInnerList" presStyleCnt="0"/>
      <dgm:spPr/>
    </dgm:pt>
    <dgm:pt modelId="{24006084-76DC-4F91-A230-F490787FE7EF}" type="pres">
      <dgm:prSet presAssocID="{D5ACCC37-D378-47FC-A8B5-2E593A1F0C24}" presName="childNode" presStyleLbl="node1" presStyleIdx="0" presStyleCnt="4" custScaleY="118355" custLinFactNeighborY="-9231">
        <dgm:presLayoutVars>
          <dgm:bulletEnabled val="1"/>
        </dgm:presLayoutVars>
      </dgm:prSet>
      <dgm:spPr/>
      <dgm:t>
        <a:bodyPr/>
        <a:lstStyle/>
        <a:p>
          <a:endParaRPr lang="zh-CN" altLang="en-US"/>
        </a:p>
      </dgm:t>
    </dgm:pt>
    <dgm:pt modelId="{46617E08-D837-4490-A534-052CBAB50185}" type="pres">
      <dgm:prSet presAssocID="{D1BE4127-5BE5-45FB-BE86-BF715CC27A24}" presName="aSpace" presStyleCnt="0"/>
      <dgm:spPr/>
    </dgm:pt>
    <dgm:pt modelId="{86EA0341-90DC-4108-B772-445CF9F4DCB4}" type="pres">
      <dgm:prSet presAssocID="{FB7642C3-EB10-4A8A-9308-EBA1AFD4E090}" presName="compNode" presStyleCnt="0"/>
      <dgm:spPr/>
    </dgm:pt>
    <dgm:pt modelId="{829952AA-3460-43C2-A088-9271ED29DC5C}" type="pres">
      <dgm:prSet presAssocID="{FB7642C3-EB10-4A8A-9308-EBA1AFD4E090}" presName="aNode" presStyleLbl="bgShp" presStyleIdx="1" presStyleCnt="4"/>
      <dgm:spPr/>
      <dgm:t>
        <a:bodyPr/>
        <a:lstStyle/>
        <a:p>
          <a:endParaRPr lang="zh-CN" altLang="en-US"/>
        </a:p>
      </dgm:t>
    </dgm:pt>
    <dgm:pt modelId="{2A75FBF3-10EB-4A07-B46B-C6999B604862}" type="pres">
      <dgm:prSet presAssocID="{FB7642C3-EB10-4A8A-9308-EBA1AFD4E090}" presName="textNode" presStyleLbl="bgShp" presStyleIdx="1" presStyleCnt="4"/>
      <dgm:spPr/>
      <dgm:t>
        <a:bodyPr/>
        <a:lstStyle/>
        <a:p>
          <a:endParaRPr lang="zh-CN" altLang="en-US"/>
        </a:p>
      </dgm:t>
    </dgm:pt>
    <dgm:pt modelId="{A6A24B8C-BB22-4B5E-8C79-45D2A095D002}" type="pres">
      <dgm:prSet presAssocID="{FB7642C3-EB10-4A8A-9308-EBA1AFD4E090}" presName="compChildNode" presStyleCnt="0"/>
      <dgm:spPr/>
    </dgm:pt>
    <dgm:pt modelId="{0D054534-3B23-4867-9DC4-97D78B762119}" type="pres">
      <dgm:prSet presAssocID="{FB7642C3-EB10-4A8A-9308-EBA1AFD4E090}" presName="theInnerList" presStyleCnt="0"/>
      <dgm:spPr/>
    </dgm:pt>
    <dgm:pt modelId="{C7E6BB4D-69B8-43B5-9BC3-261C1A5E7575}" type="pres">
      <dgm:prSet presAssocID="{4B51F51E-7701-4479-9095-02FE7256CC1F}" presName="childNode" presStyleLbl="node1" presStyleIdx="1" presStyleCnt="4" custScaleY="118355" custLinFactNeighborY="-9231">
        <dgm:presLayoutVars>
          <dgm:bulletEnabled val="1"/>
        </dgm:presLayoutVars>
      </dgm:prSet>
      <dgm:spPr/>
      <dgm:t>
        <a:bodyPr/>
        <a:lstStyle/>
        <a:p>
          <a:endParaRPr lang="zh-CN" altLang="en-US"/>
        </a:p>
      </dgm:t>
    </dgm:pt>
    <dgm:pt modelId="{E2FE53BC-8FF2-4343-8EA4-BEB4B26EEE2D}" type="pres">
      <dgm:prSet presAssocID="{FB7642C3-EB10-4A8A-9308-EBA1AFD4E090}" presName="aSpace" presStyleCnt="0"/>
      <dgm:spPr/>
    </dgm:pt>
    <dgm:pt modelId="{ACA3ED96-C025-43E8-8827-E657CB0BD73B}" type="pres">
      <dgm:prSet presAssocID="{49560CCC-5EEC-49C6-BC04-7390A52CEC27}" presName="compNode" presStyleCnt="0"/>
      <dgm:spPr/>
    </dgm:pt>
    <dgm:pt modelId="{94E4F68B-87AE-43AE-A6EA-7F4842DD9A2E}" type="pres">
      <dgm:prSet presAssocID="{49560CCC-5EEC-49C6-BC04-7390A52CEC27}" presName="aNode" presStyleLbl="bgShp" presStyleIdx="2" presStyleCnt="4"/>
      <dgm:spPr/>
      <dgm:t>
        <a:bodyPr/>
        <a:lstStyle/>
        <a:p>
          <a:endParaRPr lang="zh-CN" altLang="en-US"/>
        </a:p>
      </dgm:t>
    </dgm:pt>
    <dgm:pt modelId="{905EF1D0-DA87-4214-9946-81BC5E509AA6}" type="pres">
      <dgm:prSet presAssocID="{49560CCC-5EEC-49C6-BC04-7390A52CEC27}" presName="textNode" presStyleLbl="bgShp" presStyleIdx="2" presStyleCnt="4"/>
      <dgm:spPr/>
      <dgm:t>
        <a:bodyPr/>
        <a:lstStyle/>
        <a:p>
          <a:endParaRPr lang="zh-CN" altLang="en-US"/>
        </a:p>
      </dgm:t>
    </dgm:pt>
    <dgm:pt modelId="{8C36DFB2-463E-4F03-BFC2-0DAD975DE492}" type="pres">
      <dgm:prSet presAssocID="{49560CCC-5EEC-49C6-BC04-7390A52CEC27}" presName="compChildNode" presStyleCnt="0"/>
      <dgm:spPr/>
    </dgm:pt>
    <dgm:pt modelId="{A97558CD-AB78-4D84-9CD8-02F34B260514}" type="pres">
      <dgm:prSet presAssocID="{49560CCC-5EEC-49C6-BC04-7390A52CEC27}" presName="theInnerList" presStyleCnt="0"/>
      <dgm:spPr/>
    </dgm:pt>
    <dgm:pt modelId="{B5D65DFA-16BD-40D7-808A-6C8E060B711C}" type="pres">
      <dgm:prSet presAssocID="{86197CAA-39B7-4126-9536-9BD432610CD1}" presName="childNode" presStyleLbl="node1" presStyleIdx="2" presStyleCnt="4" custScaleY="118355" custLinFactNeighborY="-9231">
        <dgm:presLayoutVars>
          <dgm:bulletEnabled val="1"/>
        </dgm:presLayoutVars>
      </dgm:prSet>
      <dgm:spPr/>
      <dgm:t>
        <a:bodyPr/>
        <a:lstStyle/>
        <a:p>
          <a:endParaRPr lang="zh-CN" altLang="en-US"/>
        </a:p>
      </dgm:t>
    </dgm:pt>
    <dgm:pt modelId="{B1C6AAB8-2370-401E-93AD-30664CD9D7AE}" type="pres">
      <dgm:prSet presAssocID="{49560CCC-5EEC-49C6-BC04-7390A52CEC27}" presName="aSpace" presStyleCnt="0"/>
      <dgm:spPr/>
    </dgm:pt>
    <dgm:pt modelId="{597A18A8-28D3-4EA6-AB0B-2B827086AB0B}" type="pres">
      <dgm:prSet presAssocID="{C273A661-CB30-4625-97E2-8A1928867C0B}" presName="compNode" presStyleCnt="0"/>
      <dgm:spPr/>
    </dgm:pt>
    <dgm:pt modelId="{0ADBC156-064B-466E-852A-34511B07842B}" type="pres">
      <dgm:prSet presAssocID="{C273A661-CB30-4625-97E2-8A1928867C0B}" presName="aNode" presStyleLbl="bgShp" presStyleIdx="3" presStyleCnt="4" custLinFactNeighborY="-2000"/>
      <dgm:spPr/>
      <dgm:t>
        <a:bodyPr/>
        <a:lstStyle/>
        <a:p>
          <a:endParaRPr lang="zh-CN" altLang="en-US"/>
        </a:p>
      </dgm:t>
    </dgm:pt>
    <dgm:pt modelId="{8A10A106-3C6B-4444-B39A-9403DC254091}" type="pres">
      <dgm:prSet presAssocID="{C273A661-CB30-4625-97E2-8A1928867C0B}" presName="textNode" presStyleLbl="bgShp" presStyleIdx="3" presStyleCnt="4"/>
      <dgm:spPr/>
      <dgm:t>
        <a:bodyPr/>
        <a:lstStyle/>
        <a:p>
          <a:endParaRPr lang="zh-CN" altLang="en-US"/>
        </a:p>
      </dgm:t>
    </dgm:pt>
    <dgm:pt modelId="{72ABB1A6-6694-4617-9DB7-E17CDAF8C5A2}" type="pres">
      <dgm:prSet presAssocID="{C273A661-CB30-4625-97E2-8A1928867C0B}" presName="compChildNode" presStyleCnt="0"/>
      <dgm:spPr/>
    </dgm:pt>
    <dgm:pt modelId="{2045091E-D691-457C-AAE3-2B8A9D370D01}" type="pres">
      <dgm:prSet presAssocID="{C273A661-CB30-4625-97E2-8A1928867C0B}" presName="theInnerList" presStyleCnt="0"/>
      <dgm:spPr/>
    </dgm:pt>
    <dgm:pt modelId="{F0591493-8D0C-450A-954B-E16ADC56204B}" type="pres">
      <dgm:prSet presAssocID="{B2D75DBF-5373-41E9-8AA0-136D4016049E}" presName="childNode" presStyleLbl="node1" presStyleIdx="3" presStyleCnt="4" custScaleY="118355" custLinFactNeighborY="-9231">
        <dgm:presLayoutVars>
          <dgm:bulletEnabled val="1"/>
        </dgm:presLayoutVars>
      </dgm:prSet>
      <dgm:spPr/>
      <dgm:t>
        <a:bodyPr/>
        <a:lstStyle/>
        <a:p>
          <a:endParaRPr lang="zh-CN" altLang="en-US"/>
        </a:p>
      </dgm:t>
    </dgm:pt>
  </dgm:ptLst>
  <dgm:cxnLst>
    <dgm:cxn modelId="{F55FA001-E4F5-48C5-83B3-CD02B07B9FE0}" type="presOf" srcId="{C273A661-CB30-4625-97E2-8A1928867C0B}" destId="{8A10A106-3C6B-4444-B39A-9403DC254091}" srcOrd="1" destOrd="0" presId="urn:microsoft.com/office/officeart/2005/8/layout/lProcess2"/>
    <dgm:cxn modelId="{8822760D-82BA-4816-9DA8-4A6B70487396}" type="presOf" srcId="{4B51F51E-7701-4479-9095-02FE7256CC1F}" destId="{C7E6BB4D-69B8-43B5-9BC3-261C1A5E7575}" srcOrd="0" destOrd="0" presId="urn:microsoft.com/office/officeart/2005/8/layout/lProcess2"/>
    <dgm:cxn modelId="{B68481C9-20A9-43BD-8FBA-1C9AACD7605B}" type="presOf" srcId="{49560CCC-5EEC-49C6-BC04-7390A52CEC27}" destId="{905EF1D0-DA87-4214-9946-81BC5E509AA6}" srcOrd="1" destOrd="0" presId="urn:microsoft.com/office/officeart/2005/8/layout/lProcess2"/>
    <dgm:cxn modelId="{6337B563-EDF7-4C86-A96F-29D16670046C}" type="presOf" srcId="{FB7642C3-EB10-4A8A-9308-EBA1AFD4E090}" destId="{2A75FBF3-10EB-4A07-B46B-C6999B604862}" srcOrd="1" destOrd="0" presId="urn:microsoft.com/office/officeart/2005/8/layout/lProcess2"/>
    <dgm:cxn modelId="{5A94FE7C-373B-44F2-92A6-A4A893521D87}" type="presOf" srcId="{D1BE4127-5BE5-45FB-BE86-BF715CC27A24}" destId="{5704E6C6-B028-4FCF-B83B-DB5FF76FE971}" srcOrd="0" destOrd="0" presId="urn:microsoft.com/office/officeart/2005/8/layout/lProcess2"/>
    <dgm:cxn modelId="{4BB32B6D-73B0-4EA7-BCB0-E026BFC0972D}" type="presOf" srcId="{5D51846E-9567-426E-8BCA-585599C2138D}" destId="{166C8759-06F0-486B-82B3-FC7C161DA8B6}" srcOrd="0" destOrd="0" presId="urn:microsoft.com/office/officeart/2005/8/layout/lProcess2"/>
    <dgm:cxn modelId="{D8D7D1EC-BAA2-4D73-9F81-E46CD984BA22}" type="presOf" srcId="{86197CAA-39B7-4126-9536-9BD432610CD1}" destId="{B5D65DFA-16BD-40D7-808A-6C8E060B711C}" srcOrd="0" destOrd="0" presId="urn:microsoft.com/office/officeart/2005/8/layout/lProcess2"/>
    <dgm:cxn modelId="{CF2D5A45-24E5-4813-8ED8-CA5CD1A06AEB}" srcId="{D1BE4127-5BE5-45FB-BE86-BF715CC27A24}" destId="{D5ACCC37-D378-47FC-A8B5-2E593A1F0C24}" srcOrd="0" destOrd="0" parTransId="{7ABEA47F-11EA-4CA1-9825-553FEA7278CC}" sibTransId="{40FC8503-0D11-4642-9B5C-6A553CEC48E6}"/>
    <dgm:cxn modelId="{3D5F12C3-CA85-4B6E-A17E-A3EE58850FE2}" type="presOf" srcId="{B2D75DBF-5373-41E9-8AA0-136D4016049E}" destId="{F0591493-8D0C-450A-954B-E16ADC56204B}" srcOrd="0" destOrd="0" presId="urn:microsoft.com/office/officeart/2005/8/layout/lProcess2"/>
    <dgm:cxn modelId="{E6B8CFB5-0A80-4920-800C-AA1A29D589A4}" srcId="{5D51846E-9567-426E-8BCA-585599C2138D}" destId="{C273A661-CB30-4625-97E2-8A1928867C0B}" srcOrd="3" destOrd="0" parTransId="{E5FD329D-7503-4B1F-AEF3-A925A27438AB}" sibTransId="{55F8C6C8-EA1C-4632-8CA6-CCF1BC547A48}"/>
    <dgm:cxn modelId="{854EFF55-DA27-4E03-BBEC-12AFDC3B4014}" type="presOf" srcId="{D5ACCC37-D378-47FC-A8B5-2E593A1F0C24}" destId="{24006084-76DC-4F91-A230-F490787FE7EF}" srcOrd="0" destOrd="0" presId="urn:microsoft.com/office/officeart/2005/8/layout/lProcess2"/>
    <dgm:cxn modelId="{2139F8D6-85C6-4162-96FC-16295601CE45}" type="presOf" srcId="{D1BE4127-5BE5-45FB-BE86-BF715CC27A24}" destId="{E505EA57-78B9-44F0-B56D-B5F2F5A4096A}" srcOrd="1" destOrd="0" presId="urn:microsoft.com/office/officeart/2005/8/layout/lProcess2"/>
    <dgm:cxn modelId="{581B6374-67BC-4415-A5E7-78143F5060CC}" srcId="{5D51846E-9567-426E-8BCA-585599C2138D}" destId="{FB7642C3-EB10-4A8A-9308-EBA1AFD4E090}" srcOrd="1" destOrd="0" parTransId="{83D9C523-D0D0-48FB-9517-350A79EB626C}" sibTransId="{B931AE3B-1D1A-4B1A-B1BA-33D3885A95D4}"/>
    <dgm:cxn modelId="{365AF256-458A-4155-A348-5543111B9A32}" srcId="{C273A661-CB30-4625-97E2-8A1928867C0B}" destId="{B2D75DBF-5373-41E9-8AA0-136D4016049E}" srcOrd="0" destOrd="0" parTransId="{C381DF4A-9649-4278-8F63-F7B244A06A36}" sibTransId="{9C3D09D8-5A0D-485F-A824-CA2EDF5C08A8}"/>
    <dgm:cxn modelId="{293C6141-0734-4655-88DA-70B7BFFFF035}" type="presOf" srcId="{49560CCC-5EEC-49C6-BC04-7390A52CEC27}" destId="{94E4F68B-87AE-43AE-A6EA-7F4842DD9A2E}" srcOrd="0" destOrd="0" presId="urn:microsoft.com/office/officeart/2005/8/layout/lProcess2"/>
    <dgm:cxn modelId="{B058031F-523A-4C80-8583-AE350ED10CBB}" srcId="{5D51846E-9567-426E-8BCA-585599C2138D}" destId="{D1BE4127-5BE5-45FB-BE86-BF715CC27A24}" srcOrd="0" destOrd="0" parTransId="{929B7E28-3BF6-458C-9FA6-7A5C6046341C}" sibTransId="{B53C8D3D-90CC-4D5C-BD42-056CFE7A9522}"/>
    <dgm:cxn modelId="{6E22BA3A-08EF-46E1-A762-162B5F681E91}" srcId="{49560CCC-5EEC-49C6-BC04-7390A52CEC27}" destId="{86197CAA-39B7-4126-9536-9BD432610CD1}" srcOrd="0" destOrd="0" parTransId="{2D13ABE6-95A1-4EFD-B0C8-A79CAD25BA50}" sibTransId="{1744099D-24B1-493E-AB4A-6D686DCC1E10}"/>
    <dgm:cxn modelId="{2B686127-EA1A-4F35-BA57-4CB201C300C0}" srcId="{5D51846E-9567-426E-8BCA-585599C2138D}" destId="{49560CCC-5EEC-49C6-BC04-7390A52CEC27}" srcOrd="2" destOrd="0" parTransId="{21B24A0A-D12F-4F63-9B43-28FE4BF2E0A0}" sibTransId="{F2AC9B10-64E8-4E4B-8C5D-C697ABFA41B0}"/>
    <dgm:cxn modelId="{D724A26E-E969-439D-A9A0-CC6CCFF1EF40}" type="presOf" srcId="{C273A661-CB30-4625-97E2-8A1928867C0B}" destId="{0ADBC156-064B-466E-852A-34511B07842B}" srcOrd="0" destOrd="0" presId="urn:microsoft.com/office/officeart/2005/8/layout/lProcess2"/>
    <dgm:cxn modelId="{2AD35CD3-9E15-4047-A5AD-F83BCB94115D}" srcId="{FB7642C3-EB10-4A8A-9308-EBA1AFD4E090}" destId="{4B51F51E-7701-4479-9095-02FE7256CC1F}" srcOrd="0" destOrd="0" parTransId="{3CCFDB6D-F1BF-4C1B-BCBB-65044D05EC14}" sibTransId="{F589E26B-46B0-4DEC-9DA7-4ABFE1E3A463}"/>
    <dgm:cxn modelId="{E1F3303C-BC17-46BF-91FA-584BF5EBF300}" type="presOf" srcId="{FB7642C3-EB10-4A8A-9308-EBA1AFD4E090}" destId="{829952AA-3460-43C2-A088-9271ED29DC5C}" srcOrd="0" destOrd="0" presId="urn:microsoft.com/office/officeart/2005/8/layout/lProcess2"/>
    <dgm:cxn modelId="{99B20EDD-8390-44D8-993B-A59D3FC5B0DA}" type="presParOf" srcId="{166C8759-06F0-486B-82B3-FC7C161DA8B6}" destId="{7381B78C-0D16-442C-B575-4261E32BE4A6}" srcOrd="0" destOrd="0" presId="urn:microsoft.com/office/officeart/2005/8/layout/lProcess2"/>
    <dgm:cxn modelId="{B2A68C91-3980-4526-8FD4-42FF3EDBBA37}" type="presParOf" srcId="{7381B78C-0D16-442C-B575-4261E32BE4A6}" destId="{5704E6C6-B028-4FCF-B83B-DB5FF76FE971}" srcOrd="0" destOrd="0" presId="urn:microsoft.com/office/officeart/2005/8/layout/lProcess2"/>
    <dgm:cxn modelId="{A11FA578-6A20-4BD4-A311-0E83492C9E36}" type="presParOf" srcId="{7381B78C-0D16-442C-B575-4261E32BE4A6}" destId="{E505EA57-78B9-44F0-B56D-B5F2F5A4096A}" srcOrd="1" destOrd="0" presId="urn:microsoft.com/office/officeart/2005/8/layout/lProcess2"/>
    <dgm:cxn modelId="{A2F69C40-8D0C-4115-B1A4-D1A621D24D41}" type="presParOf" srcId="{7381B78C-0D16-442C-B575-4261E32BE4A6}" destId="{8B3075C3-CF26-49D0-B842-7EDCA73D81E0}" srcOrd="2" destOrd="0" presId="urn:microsoft.com/office/officeart/2005/8/layout/lProcess2"/>
    <dgm:cxn modelId="{A0D32B97-B306-45B2-8D44-2459C02E18D1}" type="presParOf" srcId="{8B3075C3-CF26-49D0-B842-7EDCA73D81E0}" destId="{5D40CF31-8055-4E9F-96CE-D546E16CE315}" srcOrd="0" destOrd="0" presId="urn:microsoft.com/office/officeart/2005/8/layout/lProcess2"/>
    <dgm:cxn modelId="{B623ACE1-E703-4B19-B632-E0D9EB28BB21}" type="presParOf" srcId="{5D40CF31-8055-4E9F-96CE-D546E16CE315}" destId="{24006084-76DC-4F91-A230-F490787FE7EF}" srcOrd="0" destOrd="0" presId="urn:microsoft.com/office/officeart/2005/8/layout/lProcess2"/>
    <dgm:cxn modelId="{BB33FBC1-5D37-4102-83BE-A5B434D6329B}" type="presParOf" srcId="{166C8759-06F0-486B-82B3-FC7C161DA8B6}" destId="{46617E08-D837-4490-A534-052CBAB50185}" srcOrd="1" destOrd="0" presId="urn:microsoft.com/office/officeart/2005/8/layout/lProcess2"/>
    <dgm:cxn modelId="{2914169C-2C85-4657-801E-74BBC1756722}" type="presParOf" srcId="{166C8759-06F0-486B-82B3-FC7C161DA8B6}" destId="{86EA0341-90DC-4108-B772-445CF9F4DCB4}" srcOrd="2" destOrd="0" presId="urn:microsoft.com/office/officeart/2005/8/layout/lProcess2"/>
    <dgm:cxn modelId="{AE20B4D8-AB72-41C0-9FCE-B9B0AB2DC781}" type="presParOf" srcId="{86EA0341-90DC-4108-B772-445CF9F4DCB4}" destId="{829952AA-3460-43C2-A088-9271ED29DC5C}" srcOrd="0" destOrd="0" presId="urn:microsoft.com/office/officeart/2005/8/layout/lProcess2"/>
    <dgm:cxn modelId="{9F0DF5DC-CF3C-4C6D-8D75-0AC6C7E27FC2}" type="presParOf" srcId="{86EA0341-90DC-4108-B772-445CF9F4DCB4}" destId="{2A75FBF3-10EB-4A07-B46B-C6999B604862}" srcOrd="1" destOrd="0" presId="urn:microsoft.com/office/officeart/2005/8/layout/lProcess2"/>
    <dgm:cxn modelId="{0766C76F-0E48-4895-93BC-D2073A64188E}" type="presParOf" srcId="{86EA0341-90DC-4108-B772-445CF9F4DCB4}" destId="{A6A24B8C-BB22-4B5E-8C79-45D2A095D002}" srcOrd="2" destOrd="0" presId="urn:microsoft.com/office/officeart/2005/8/layout/lProcess2"/>
    <dgm:cxn modelId="{6F343B10-9E2E-4205-BB13-2A0375225290}" type="presParOf" srcId="{A6A24B8C-BB22-4B5E-8C79-45D2A095D002}" destId="{0D054534-3B23-4867-9DC4-97D78B762119}" srcOrd="0" destOrd="0" presId="urn:microsoft.com/office/officeart/2005/8/layout/lProcess2"/>
    <dgm:cxn modelId="{495185CF-FEFD-46EF-97C1-E3F3288D7A02}" type="presParOf" srcId="{0D054534-3B23-4867-9DC4-97D78B762119}" destId="{C7E6BB4D-69B8-43B5-9BC3-261C1A5E7575}" srcOrd="0" destOrd="0" presId="urn:microsoft.com/office/officeart/2005/8/layout/lProcess2"/>
    <dgm:cxn modelId="{7F743163-DE77-405C-877C-A8DEAB801522}" type="presParOf" srcId="{166C8759-06F0-486B-82B3-FC7C161DA8B6}" destId="{E2FE53BC-8FF2-4343-8EA4-BEB4B26EEE2D}" srcOrd="3" destOrd="0" presId="urn:microsoft.com/office/officeart/2005/8/layout/lProcess2"/>
    <dgm:cxn modelId="{1688921F-1900-47E8-BA6D-F0039CD2EAA4}" type="presParOf" srcId="{166C8759-06F0-486B-82B3-FC7C161DA8B6}" destId="{ACA3ED96-C025-43E8-8827-E657CB0BD73B}" srcOrd="4" destOrd="0" presId="urn:microsoft.com/office/officeart/2005/8/layout/lProcess2"/>
    <dgm:cxn modelId="{4F33765D-0300-4416-8B3C-16610BB91CBF}" type="presParOf" srcId="{ACA3ED96-C025-43E8-8827-E657CB0BD73B}" destId="{94E4F68B-87AE-43AE-A6EA-7F4842DD9A2E}" srcOrd="0" destOrd="0" presId="urn:microsoft.com/office/officeart/2005/8/layout/lProcess2"/>
    <dgm:cxn modelId="{FF1AD115-40A4-442F-B25A-5B41553B43D5}" type="presParOf" srcId="{ACA3ED96-C025-43E8-8827-E657CB0BD73B}" destId="{905EF1D0-DA87-4214-9946-81BC5E509AA6}" srcOrd="1" destOrd="0" presId="urn:microsoft.com/office/officeart/2005/8/layout/lProcess2"/>
    <dgm:cxn modelId="{4B1C158E-2FDD-4555-B3FB-C5AA9CC39D17}" type="presParOf" srcId="{ACA3ED96-C025-43E8-8827-E657CB0BD73B}" destId="{8C36DFB2-463E-4F03-BFC2-0DAD975DE492}" srcOrd="2" destOrd="0" presId="urn:microsoft.com/office/officeart/2005/8/layout/lProcess2"/>
    <dgm:cxn modelId="{6691D267-0884-443A-8689-FC3B0E609926}" type="presParOf" srcId="{8C36DFB2-463E-4F03-BFC2-0DAD975DE492}" destId="{A97558CD-AB78-4D84-9CD8-02F34B260514}" srcOrd="0" destOrd="0" presId="urn:microsoft.com/office/officeart/2005/8/layout/lProcess2"/>
    <dgm:cxn modelId="{6CF4EEA7-2AF8-407A-B57A-9A697B2ED431}" type="presParOf" srcId="{A97558CD-AB78-4D84-9CD8-02F34B260514}" destId="{B5D65DFA-16BD-40D7-808A-6C8E060B711C}" srcOrd="0" destOrd="0" presId="urn:microsoft.com/office/officeart/2005/8/layout/lProcess2"/>
    <dgm:cxn modelId="{357411A6-506E-4E36-9C75-79C3BEA419C7}" type="presParOf" srcId="{166C8759-06F0-486B-82B3-FC7C161DA8B6}" destId="{B1C6AAB8-2370-401E-93AD-30664CD9D7AE}" srcOrd="5" destOrd="0" presId="urn:microsoft.com/office/officeart/2005/8/layout/lProcess2"/>
    <dgm:cxn modelId="{DBAA0D96-2306-4FB4-9A61-E593938D99B3}" type="presParOf" srcId="{166C8759-06F0-486B-82B3-FC7C161DA8B6}" destId="{597A18A8-28D3-4EA6-AB0B-2B827086AB0B}" srcOrd="6" destOrd="0" presId="urn:microsoft.com/office/officeart/2005/8/layout/lProcess2"/>
    <dgm:cxn modelId="{BD8C05B6-CFB4-4448-BC89-6918FD04B7B4}" type="presParOf" srcId="{597A18A8-28D3-4EA6-AB0B-2B827086AB0B}" destId="{0ADBC156-064B-466E-852A-34511B07842B}" srcOrd="0" destOrd="0" presId="urn:microsoft.com/office/officeart/2005/8/layout/lProcess2"/>
    <dgm:cxn modelId="{8D684C9D-8505-47DB-BFB8-85A48065A13C}" type="presParOf" srcId="{597A18A8-28D3-4EA6-AB0B-2B827086AB0B}" destId="{8A10A106-3C6B-4444-B39A-9403DC254091}" srcOrd="1" destOrd="0" presId="urn:microsoft.com/office/officeart/2005/8/layout/lProcess2"/>
    <dgm:cxn modelId="{524C7F6C-6929-4917-956D-60D45B037649}" type="presParOf" srcId="{597A18A8-28D3-4EA6-AB0B-2B827086AB0B}" destId="{72ABB1A6-6694-4617-9DB7-E17CDAF8C5A2}" srcOrd="2" destOrd="0" presId="urn:microsoft.com/office/officeart/2005/8/layout/lProcess2"/>
    <dgm:cxn modelId="{975280D8-EF1A-4AF3-B823-DC243DDD4296}" type="presParOf" srcId="{72ABB1A6-6694-4617-9DB7-E17CDAF8C5A2}" destId="{2045091E-D691-457C-AAE3-2B8A9D370D01}" srcOrd="0" destOrd="0" presId="urn:microsoft.com/office/officeart/2005/8/layout/lProcess2"/>
    <dgm:cxn modelId="{DB186FCF-74E1-4AF5-B6BB-C858945300F9}" type="presParOf" srcId="{2045091E-D691-457C-AAE3-2B8A9D370D01}" destId="{F0591493-8D0C-450A-954B-E16ADC56204B}" srcOrd="0"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D51846E-9567-426E-8BCA-585599C2138D}" type="doc">
      <dgm:prSet loTypeId="urn:microsoft.com/office/officeart/2005/8/layout/chevron2" loCatId="list" qsTypeId="urn:microsoft.com/office/officeart/2005/8/quickstyle/3d4" qsCatId="3D" csTypeId="urn:microsoft.com/office/officeart/2005/8/colors/accent2_1" csCatId="accent2" phldr="1"/>
      <dgm:spPr/>
      <dgm:t>
        <a:bodyPr/>
        <a:lstStyle/>
        <a:p>
          <a:endParaRPr lang="zh-CN" altLang="en-US"/>
        </a:p>
      </dgm:t>
    </dgm:pt>
    <dgm:pt modelId="{D1BE4127-5BE5-45FB-BE86-BF715CC27A24}">
      <dgm:prSet phldrT="[文本]" custT="1"/>
      <dgm:spPr/>
      <dgm:t>
        <a:bodyPr/>
        <a:lstStyle/>
        <a:p>
          <a:r>
            <a:rPr lang="zh-CN" altLang="en-US" sz="2000" dirty="0" smtClean="0"/>
            <a:t>（</a:t>
          </a:r>
          <a:r>
            <a:rPr lang="en-US" altLang="zh-CN" sz="2000" dirty="0" smtClean="0"/>
            <a:t>1</a:t>
          </a:r>
          <a:r>
            <a:rPr lang="zh-CN" altLang="en-US" sz="2000" dirty="0" smtClean="0"/>
            <a:t>）</a:t>
          </a:r>
          <a:endParaRPr lang="zh-CN" altLang="en-US" sz="2000" dirty="0"/>
        </a:p>
      </dgm:t>
    </dgm:pt>
    <dgm:pt modelId="{929B7E28-3BF6-458C-9FA6-7A5C6046341C}" type="parTrans" cxnId="{B058031F-523A-4C80-8583-AE350ED10CBB}">
      <dgm:prSet/>
      <dgm:spPr/>
      <dgm:t>
        <a:bodyPr/>
        <a:lstStyle/>
        <a:p>
          <a:endParaRPr lang="zh-CN" altLang="en-US"/>
        </a:p>
      </dgm:t>
    </dgm:pt>
    <dgm:pt modelId="{B53C8D3D-90CC-4D5C-BD42-056CFE7A9522}" type="sibTrans" cxnId="{B058031F-523A-4C80-8583-AE350ED10CBB}">
      <dgm:prSet/>
      <dgm:spPr/>
      <dgm:t>
        <a:bodyPr/>
        <a:lstStyle/>
        <a:p>
          <a:endParaRPr lang="zh-CN" altLang="en-US"/>
        </a:p>
      </dgm:t>
    </dgm:pt>
    <dgm:pt modelId="{FB7642C3-EB10-4A8A-9308-EBA1AFD4E090}">
      <dgm:prSet phldrT="[文本]" custT="1"/>
      <dgm:spPr/>
      <dgm:t>
        <a:bodyPr/>
        <a:lstStyle/>
        <a:p>
          <a:r>
            <a:rPr lang="zh-CN" altLang="en-US" sz="2000" dirty="0" smtClean="0"/>
            <a:t>（</a:t>
          </a:r>
          <a:r>
            <a:rPr lang="en-US" altLang="zh-CN" sz="2000" dirty="0" smtClean="0"/>
            <a:t>2</a:t>
          </a:r>
          <a:r>
            <a:rPr lang="zh-CN" altLang="en-US" sz="2000" dirty="0" smtClean="0"/>
            <a:t>）</a:t>
          </a:r>
          <a:endParaRPr lang="zh-CN" altLang="en-US" sz="2000" dirty="0"/>
        </a:p>
      </dgm:t>
    </dgm:pt>
    <dgm:pt modelId="{83D9C523-D0D0-48FB-9517-350A79EB626C}" type="parTrans" cxnId="{581B6374-67BC-4415-A5E7-78143F5060CC}">
      <dgm:prSet/>
      <dgm:spPr/>
      <dgm:t>
        <a:bodyPr/>
        <a:lstStyle/>
        <a:p>
          <a:endParaRPr lang="zh-CN" altLang="en-US"/>
        </a:p>
      </dgm:t>
    </dgm:pt>
    <dgm:pt modelId="{B931AE3B-1D1A-4B1A-B1BA-33D3885A95D4}" type="sibTrans" cxnId="{581B6374-67BC-4415-A5E7-78143F5060CC}">
      <dgm:prSet/>
      <dgm:spPr/>
      <dgm:t>
        <a:bodyPr/>
        <a:lstStyle/>
        <a:p>
          <a:endParaRPr lang="zh-CN" altLang="en-US"/>
        </a:p>
      </dgm:t>
    </dgm:pt>
    <dgm:pt modelId="{4B51F51E-7701-4479-9095-02FE7256CC1F}">
      <dgm:prSet phldrT="[文本]"/>
      <dgm:spPr/>
      <dgm:t>
        <a:bodyPr/>
        <a:lstStyle/>
        <a:p>
          <a:pPr algn="l"/>
          <a:r>
            <a:rPr lang="zh-CN" altLang="en-US" dirty="0" smtClean="0"/>
            <a:t>数据类型繁多</a:t>
          </a:r>
          <a:endParaRPr lang="zh-CN" altLang="en-US" dirty="0"/>
        </a:p>
      </dgm:t>
    </dgm:pt>
    <dgm:pt modelId="{3CCFDB6D-F1BF-4C1B-BCBB-65044D05EC14}" type="parTrans" cxnId="{2AD35CD3-9E15-4047-A5AD-F83BCB94115D}">
      <dgm:prSet/>
      <dgm:spPr/>
      <dgm:t>
        <a:bodyPr/>
        <a:lstStyle/>
        <a:p>
          <a:endParaRPr lang="zh-CN" altLang="en-US"/>
        </a:p>
      </dgm:t>
    </dgm:pt>
    <dgm:pt modelId="{F589E26B-46B0-4DEC-9DA7-4ABFE1E3A463}" type="sibTrans" cxnId="{2AD35CD3-9E15-4047-A5AD-F83BCB94115D}">
      <dgm:prSet/>
      <dgm:spPr/>
      <dgm:t>
        <a:bodyPr/>
        <a:lstStyle/>
        <a:p>
          <a:endParaRPr lang="zh-CN" altLang="en-US"/>
        </a:p>
      </dgm:t>
    </dgm:pt>
    <dgm:pt modelId="{49560CCC-5EEC-49C6-BC04-7390A52CEC27}">
      <dgm:prSet phldrT="[文本]" custT="1"/>
      <dgm:spPr/>
      <dgm:t>
        <a:bodyPr/>
        <a:lstStyle/>
        <a:p>
          <a:r>
            <a:rPr lang="zh-CN" altLang="en-US" sz="2000" dirty="0" smtClean="0"/>
            <a:t>（</a:t>
          </a:r>
          <a:r>
            <a:rPr lang="en-US" altLang="zh-CN" sz="2000" dirty="0" smtClean="0"/>
            <a:t>3</a:t>
          </a:r>
          <a:r>
            <a:rPr lang="zh-CN" altLang="en-US" sz="2000" dirty="0" smtClean="0"/>
            <a:t>）</a:t>
          </a:r>
          <a:endParaRPr lang="zh-CN" altLang="en-US" sz="2000" dirty="0"/>
        </a:p>
      </dgm:t>
    </dgm:pt>
    <dgm:pt modelId="{21B24A0A-D12F-4F63-9B43-28FE4BF2E0A0}" type="parTrans" cxnId="{2B686127-EA1A-4F35-BA57-4CB201C300C0}">
      <dgm:prSet/>
      <dgm:spPr/>
      <dgm:t>
        <a:bodyPr/>
        <a:lstStyle/>
        <a:p>
          <a:endParaRPr lang="zh-CN" altLang="en-US"/>
        </a:p>
      </dgm:t>
    </dgm:pt>
    <dgm:pt modelId="{F2AC9B10-64E8-4E4B-8C5D-C697ABFA41B0}" type="sibTrans" cxnId="{2B686127-EA1A-4F35-BA57-4CB201C300C0}">
      <dgm:prSet/>
      <dgm:spPr/>
      <dgm:t>
        <a:bodyPr/>
        <a:lstStyle/>
        <a:p>
          <a:endParaRPr lang="zh-CN" altLang="en-US"/>
        </a:p>
      </dgm:t>
    </dgm:pt>
    <dgm:pt modelId="{86197CAA-39B7-4126-9536-9BD432610CD1}">
      <dgm:prSet phldrT="[文本]"/>
      <dgm:spPr/>
      <dgm:t>
        <a:bodyPr/>
        <a:lstStyle/>
        <a:p>
          <a:pPr algn="l"/>
          <a:r>
            <a:rPr lang="zh-CN" altLang="en-US" dirty="0" smtClean="0"/>
            <a:t>价值密度低</a:t>
          </a:r>
          <a:endParaRPr lang="zh-CN" altLang="en-US" dirty="0"/>
        </a:p>
      </dgm:t>
    </dgm:pt>
    <dgm:pt modelId="{2D13ABE6-95A1-4EFD-B0C8-A79CAD25BA50}" type="parTrans" cxnId="{6E22BA3A-08EF-46E1-A762-162B5F681E91}">
      <dgm:prSet/>
      <dgm:spPr/>
      <dgm:t>
        <a:bodyPr/>
        <a:lstStyle/>
        <a:p>
          <a:endParaRPr lang="zh-CN" altLang="en-US"/>
        </a:p>
      </dgm:t>
    </dgm:pt>
    <dgm:pt modelId="{1744099D-24B1-493E-AB4A-6D686DCC1E10}" type="sibTrans" cxnId="{6E22BA3A-08EF-46E1-A762-162B5F681E91}">
      <dgm:prSet/>
      <dgm:spPr/>
      <dgm:t>
        <a:bodyPr/>
        <a:lstStyle/>
        <a:p>
          <a:endParaRPr lang="zh-CN" altLang="en-US"/>
        </a:p>
      </dgm:t>
    </dgm:pt>
    <dgm:pt modelId="{C273A661-CB30-4625-97E2-8A1928867C0B}">
      <dgm:prSet custT="1"/>
      <dgm:spPr/>
      <dgm:t>
        <a:bodyPr/>
        <a:lstStyle/>
        <a:p>
          <a:r>
            <a:rPr lang="zh-CN" altLang="en-US" sz="2000" dirty="0" smtClean="0"/>
            <a:t>（</a:t>
          </a:r>
          <a:r>
            <a:rPr lang="en-US" altLang="zh-CN" sz="2000" dirty="0" smtClean="0"/>
            <a:t>4</a:t>
          </a:r>
          <a:r>
            <a:rPr lang="zh-CN" altLang="en-US" sz="2000" dirty="0" smtClean="0"/>
            <a:t>）</a:t>
          </a:r>
          <a:endParaRPr lang="zh-CN" altLang="en-US" sz="2000" dirty="0"/>
        </a:p>
      </dgm:t>
    </dgm:pt>
    <dgm:pt modelId="{E5FD329D-7503-4B1F-AEF3-A925A27438AB}" type="parTrans" cxnId="{E6B8CFB5-0A80-4920-800C-AA1A29D589A4}">
      <dgm:prSet/>
      <dgm:spPr/>
      <dgm:t>
        <a:bodyPr/>
        <a:lstStyle/>
        <a:p>
          <a:endParaRPr lang="zh-CN" altLang="en-US"/>
        </a:p>
      </dgm:t>
    </dgm:pt>
    <dgm:pt modelId="{55F8C6C8-EA1C-4632-8CA6-CCF1BC547A48}" type="sibTrans" cxnId="{E6B8CFB5-0A80-4920-800C-AA1A29D589A4}">
      <dgm:prSet/>
      <dgm:spPr/>
      <dgm:t>
        <a:bodyPr/>
        <a:lstStyle/>
        <a:p>
          <a:endParaRPr lang="zh-CN" altLang="en-US"/>
        </a:p>
      </dgm:t>
    </dgm:pt>
    <dgm:pt modelId="{D5ACCC37-D378-47FC-A8B5-2E593A1F0C24}">
      <dgm:prSet phldrT="[文本]" custT="1"/>
      <dgm:spPr/>
      <dgm:t>
        <a:bodyPr anchor="t"/>
        <a:lstStyle/>
        <a:p>
          <a:pPr algn="l"/>
          <a:r>
            <a:rPr lang="zh-CN" altLang="en-US" dirty="0" smtClean="0"/>
            <a:t>数据体积大</a:t>
          </a:r>
          <a:endParaRPr lang="zh-CN" altLang="en-US" dirty="0"/>
        </a:p>
      </dgm:t>
    </dgm:pt>
    <dgm:pt modelId="{7ABEA47F-11EA-4CA1-9825-553FEA7278CC}" type="parTrans" cxnId="{CF2D5A45-24E5-4813-8ED8-CA5CD1A06AEB}">
      <dgm:prSet/>
      <dgm:spPr/>
      <dgm:t>
        <a:bodyPr/>
        <a:lstStyle/>
        <a:p>
          <a:endParaRPr lang="zh-CN" altLang="en-US"/>
        </a:p>
      </dgm:t>
    </dgm:pt>
    <dgm:pt modelId="{40FC8503-0D11-4642-9B5C-6A553CEC48E6}" type="sibTrans" cxnId="{CF2D5A45-24E5-4813-8ED8-CA5CD1A06AEB}">
      <dgm:prSet/>
      <dgm:spPr/>
      <dgm:t>
        <a:bodyPr/>
        <a:lstStyle/>
        <a:p>
          <a:endParaRPr lang="zh-CN" altLang="en-US"/>
        </a:p>
      </dgm:t>
    </dgm:pt>
    <dgm:pt modelId="{B2D75DBF-5373-41E9-8AA0-136D4016049E}">
      <dgm:prSet/>
      <dgm:spPr/>
      <dgm:t>
        <a:bodyPr/>
        <a:lstStyle/>
        <a:p>
          <a:pPr algn="l"/>
          <a:r>
            <a:rPr lang="zh-CN" altLang="en-US" dirty="0" smtClean="0"/>
            <a:t>处理速度快</a:t>
          </a:r>
          <a:endParaRPr lang="zh-CN" altLang="en-US" dirty="0"/>
        </a:p>
      </dgm:t>
    </dgm:pt>
    <dgm:pt modelId="{C381DF4A-9649-4278-8F63-F7B244A06A36}" type="parTrans" cxnId="{365AF256-458A-4155-A348-5543111B9A32}">
      <dgm:prSet/>
      <dgm:spPr/>
      <dgm:t>
        <a:bodyPr/>
        <a:lstStyle/>
        <a:p>
          <a:endParaRPr lang="zh-CN" altLang="en-US"/>
        </a:p>
      </dgm:t>
    </dgm:pt>
    <dgm:pt modelId="{9C3D09D8-5A0D-485F-A824-CA2EDF5C08A8}" type="sibTrans" cxnId="{365AF256-458A-4155-A348-5543111B9A32}">
      <dgm:prSet/>
      <dgm:spPr/>
      <dgm:t>
        <a:bodyPr/>
        <a:lstStyle/>
        <a:p>
          <a:endParaRPr lang="zh-CN" altLang="en-US"/>
        </a:p>
      </dgm:t>
    </dgm:pt>
    <dgm:pt modelId="{7A0F22BB-2AD1-464D-B70E-95CEAD2CB28D}" type="pres">
      <dgm:prSet presAssocID="{5D51846E-9567-426E-8BCA-585599C2138D}" presName="linearFlow" presStyleCnt="0">
        <dgm:presLayoutVars>
          <dgm:dir/>
          <dgm:animLvl val="lvl"/>
          <dgm:resizeHandles val="exact"/>
        </dgm:presLayoutVars>
      </dgm:prSet>
      <dgm:spPr/>
      <dgm:t>
        <a:bodyPr/>
        <a:lstStyle/>
        <a:p>
          <a:endParaRPr lang="zh-CN" altLang="en-US"/>
        </a:p>
      </dgm:t>
    </dgm:pt>
    <dgm:pt modelId="{B5C967EF-0567-4597-98D7-7708743A9C1D}" type="pres">
      <dgm:prSet presAssocID="{D1BE4127-5BE5-45FB-BE86-BF715CC27A24}" presName="composite" presStyleCnt="0"/>
      <dgm:spPr/>
    </dgm:pt>
    <dgm:pt modelId="{0DB5AF32-35C6-4427-8821-A38847CD3C5C}" type="pres">
      <dgm:prSet presAssocID="{D1BE4127-5BE5-45FB-BE86-BF715CC27A24}" presName="parentText" presStyleLbl="alignNode1" presStyleIdx="0" presStyleCnt="4">
        <dgm:presLayoutVars>
          <dgm:chMax val="1"/>
          <dgm:bulletEnabled val="1"/>
        </dgm:presLayoutVars>
      </dgm:prSet>
      <dgm:spPr/>
      <dgm:t>
        <a:bodyPr/>
        <a:lstStyle/>
        <a:p>
          <a:endParaRPr lang="zh-CN" altLang="en-US"/>
        </a:p>
      </dgm:t>
    </dgm:pt>
    <dgm:pt modelId="{EB512A11-BBC6-4A29-83B4-29BB1F5C6FA4}" type="pres">
      <dgm:prSet presAssocID="{D1BE4127-5BE5-45FB-BE86-BF715CC27A24}" presName="descendantText" presStyleLbl="alignAcc1" presStyleIdx="0" presStyleCnt="4">
        <dgm:presLayoutVars>
          <dgm:bulletEnabled val="1"/>
        </dgm:presLayoutVars>
      </dgm:prSet>
      <dgm:spPr/>
      <dgm:t>
        <a:bodyPr/>
        <a:lstStyle/>
        <a:p>
          <a:endParaRPr lang="zh-CN" altLang="en-US"/>
        </a:p>
      </dgm:t>
    </dgm:pt>
    <dgm:pt modelId="{668DC2F0-AE9C-4AC9-8B7C-1F23CADE9DE1}" type="pres">
      <dgm:prSet presAssocID="{B53C8D3D-90CC-4D5C-BD42-056CFE7A9522}" presName="sp" presStyleCnt="0"/>
      <dgm:spPr/>
    </dgm:pt>
    <dgm:pt modelId="{D5E88162-7017-401F-B5C0-D1843ABEDC25}" type="pres">
      <dgm:prSet presAssocID="{FB7642C3-EB10-4A8A-9308-EBA1AFD4E090}" presName="composite" presStyleCnt="0"/>
      <dgm:spPr/>
    </dgm:pt>
    <dgm:pt modelId="{F1C52B18-5331-4935-BDF0-0DF3DE4B7F17}" type="pres">
      <dgm:prSet presAssocID="{FB7642C3-EB10-4A8A-9308-EBA1AFD4E090}" presName="parentText" presStyleLbl="alignNode1" presStyleIdx="1" presStyleCnt="4">
        <dgm:presLayoutVars>
          <dgm:chMax val="1"/>
          <dgm:bulletEnabled val="1"/>
        </dgm:presLayoutVars>
      </dgm:prSet>
      <dgm:spPr/>
      <dgm:t>
        <a:bodyPr/>
        <a:lstStyle/>
        <a:p>
          <a:endParaRPr lang="zh-CN" altLang="en-US"/>
        </a:p>
      </dgm:t>
    </dgm:pt>
    <dgm:pt modelId="{DA432540-AE50-4384-B62C-94A065014405}" type="pres">
      <dgm:prSet presAssocID="{FB7642C3-EB10-4A8A-9308-EBA1AFD4E090}" presName="descendantText" presStyleLbl="alignAcc1" presStyleIdx="1" presStyleCnt="4">
        <dgm:presLayoutVars>
          <dgm:bulletEnabled val="1"/>
        </dgm:presLayoutVars>
      </dgm:prSet>
      <dgm:spPr/>
      <dgm:t>
        <a:bodyPr/>
        <a:lstStyle/>
        <a:p>
          <a:endParaRPr lang="zh-CN" altLang="en-US"/>
        </a:p>
      </dgm:t>
    </dgm:pt>
    <dgm:pt modelId="{BCA77AAA-EA75-44B6-8E65-174AAB8A1182}" type="pres">
      <dgm:prSet presAssocID="{B931AE3B-1D1A-4B1A-B1BA-33D3885A95D4}" presName="sp" presStyleCnt="0"/>
      <dgm:spPr/>
    </dgm:pt>
    <dgm:pt modelId="{92888B56-2D47-4109-B77B-02BC9D297F9A}" type="pres">
      <dgm:prSet presAssocID="{49560CCC-5EEC-49C6-BC04-7390A52CEC27}" presName="composite" presStyleCnt="0"/>
      <dgm:spPr/>
    </dgm:pt>
    <dgm:pt modelId="{EF2B2DEC-1F9B-4787-BC6E-3FC06F01E23B}" type="pres">
      <dgm:prSet presAssocID="{49560CCC-5EEC-49C6-BC04-7390A52CEC27}" presName="parentText" presStyleLbl="alignNode1" presStyleIdx="2" presStyleCnt="4">
        <dgm:presLayoutVars>
          <dgm:chMax val="1"/>
          <dgm:bulletEnabled val="1"/>
        </dgm:presLayoutVars>
      </dgm:prSet>
      <dgm:spPr/>
      <dgm:t>
        <a:bodyPr/>
        <a:lstStyle/>
        <a:p>
          <a:endParaRPr lang="zh-CN" altLang="en-US"/>
        </a:p>
      </dgm:t>
    </dgm:pt>
    <dgm:pt modelId="{D9A09EED-40D7-4A96-999A-B9C7DEA64C70}" type="pres">
      <dgm:prSet presAssocID="{49560CCC-5EEC-49C6-BC04-7390A52CEC27}" presName="descendantText" presStyleLbl="alignAcc1" presStyleIdx="2" presStyleCnt="4">
        <dgm:presLayoutVars>
          <dgm:bulletEnabled val="1"/>
        </dgm:presLayoutVars>
      </dgm:prSet>
      <dgm:spPr/>
      <dgm:t>
        <a:bodyPr/>
        <a:lstStyle/>
        <a:p>
          <a:endParaRPr lang="zh-CN" altLang="en-US"/>
        </a:p>
      </dgm:t>
    </dgm:pt>
    <dgm:pt modelId="{07FA3D94-DD28-4F2E-87DA-3798CE8DF741}" type="pres">
      <dgm:prSet presAssocID="{F2AC9B10-64E8-4E4B-8C5D-C697ABFA41B0}" presName="sp" presStyleCnt="0"/>
      <dgm:spPr/>
    </dgm:pt>
    <dgm:pt modelId="{28568E78-6CAF-4C4E-918B-3FA57F7D6DF0}" type="pres">
      <dgm:prSet presAssocID="{C273A661-CB30-4625-97E2-8A1928867C0B}" presName="composite" presStyleCnt="0"/>
      <dgm:spPr/>
    </dgm:pt>
    <dgm:pt modelId="{9CDFF3FB-5F44-4341-8AA6-2718798E8327}" type="pres">
      <dgm:prSet presAssocID="{C273A661-CB30-4625-97E2-8A1928867C0B}" presName="parentText" presStyleLbl="alignNode1" presStyleIdx="3" presStyleCnt="4">
        <dgm:presLayoutVars>
          <dgm:chMax val="1"/>
          <dgm:bulletEnabled val="1"/>
        </dgm:presLayoutVars>
      </dgm:prSet>
      <dgm:spPr/>
      <dgm:t>
        <a:bodyPr/>
        <a:lstStyle/>
        <a:p>
          <a:endParaRPr lang="zh-CN" altLang="en-US"/>
        </a:p>
      </dgm:t>
    </dgm:pt>
    <dgm:pt modelId="{90D52811-C762-4A37-98DB-64E68603D66D}" type="pres">
      <dgm:prSet presAssocID="{C273A661-CB30-4625-97E2-8A1928867C0B}" presName="descendantText" presStyleLbl="alignAcc1" presStyleIdx="3" presStyleCnt="4">
        <dgm:presLayoutVars>
          <dgm:bulletEnabled val="1"/>
        </dgm:presLayoutVars>
      </dgm:prSet>
      <dgm:spPr/>
      <dgm:t>
        <a:bodyPr/>
        <a:lstStyle/>
        <a:p>
          <a:endParaRPr lang="zh-CN" altLang="en-US"/>
        </a:p>
      </dgm:t>
    </dgm:pt>
  </dgm:ptLst>
  <dgm:cxnLst>
    <dgm:cxn modelId="{B058031F-523A-4C80-8583-AE350ED10CBB}" srcId="{5D51846E-9567-426E-8BCA-585599C2138D}" destId="{D1BE4127-5BE5-45FB-BE86-BF715CC27A24}" srcOrd="0" destOrd="0" parTransId="{929B7E28-3BF6-458C-9FA6-7A5C6046341C}" sibTransId="{B53C8D3D-90CC-4D5C-BD42-056CFE7A9522}"/>
    <dgm:cxn modelId="{365AF256-458A-4155-A348-5543111B9A32}" srcId="{C273A661-CB30-4625-97E2-8A1928867C0B}" destId="{B2D75DBF-5373-41E9-8AA0-136D4016049E}" srcOrd="0" destOrd="0" parTransId="{C381DF4A-9649-4278-8F63-F7B244A06A36}" sibTransId="{9C3D09D8-5A0D-485F-A824-CA2EDF5C08A8}"/>
    <dgm:cxn modelId="{2B686127-EA1A-4F35-BA57-4CB201C300C0}" srcId="{5D51846E-9567-426E-8BCA-585599C2138D}" destId="{49560CCC-5EEC-49C6-BC04-7390A52CEC27}" srcOrd="2" destOrd="0" parTransId="{21B24A0A-D12F-4F63-9B43-28FE4BF2E0A0}" sibTransId="{F2AC9B10-64E8-4E4B-8C5D-C697ABFA41B0}"/>
    <dgm:cxn modelId="{CF2D5A45-24E5-4813-8ED8-CA5CD1A06AEB}" srcId="{D1BE4127-5BE5-45FB-BE86-BF715CC27A24}" destId="{D5ACCC37-D378-47FC-A8B5-2E593A1F0C24}" srcOrd="0" destOrd="0" parTransId="{7ABEA47F-11EA-4CA1-9825-553FEA7278CC}" sibTransId="{40FC8503-0D11-4642-9B5C-6A553CEC48E6}"/>
    <dgm:cxn modelId="{B1BC8577-3423-4BEC-B127-45A4FE3056F6}" type="presOf" srcId="{B2D75DBF-5373-41E9-8AA0-136D4016049E}" destId="{90D52811-C762-4A37-98DB-64E68603D66D}" srcOrd="0" destOrd="0" presId="urn:microsoft.com/office/officeart/2005/8/layout/chevron2"/>
    <dgm:cxn modelId="{581B6374-67BC-4415-A5E7-78143F5060CC}" srcId="{5D51846E-9567-426E-8BCA-585599C2138D}" destId="{FB7642C3-EB10-4A8A-9308-EBA1AFD4E090}" srcOrd="1" destOrd="0" parTransId="{83D9C523-D0D0-48FB-9517-350A79EB626C}" sibTransId="{B931AE3B-1D1A-4B1A-B1BA-33D3885A95D4}"/>
    <dgm:cxn modelId="{3E74B66F-9A9D-4E92-81AF-8CCA2B7ED013}" type="presOf" srcId="{86197CAA-39B7-4126-9536-9BD432610CD1}" destId="{D9A09EED-40D7-4A96-999A-B9C7DEA64C70}" srcOrd="0" destOrd="0" presId="urn:microsoft.com/office/officeart/2005/8/layout/chevron2"/>
    <dgm:cxn modelId="{6E22BA3A-08EF-46E1-A762-162B5F681E91}" srcId="{49560CCC-5EEC-49C6-BC04-7390A52CEC27}" destId="{86197CAA-39B7-4126-9536-9BD432610CD1}" srcOrd="0" destOrd="0" parTransId="{2D13ABE6-95A1-4EFD-B0C8-A79CAD25BA50}" sibTransId="{1744099D-24B1-493E-AB4A-6D686DCC1E10}"/>
    <dgm:cxn modelId="{86457FD0-1A67-40A7-BE26-0B61E5835D23}" type="presOf" srcId="{D5ACCC37-D378-47FC-A8B5-2E593A1F0C24}" destId="{EB512A11-BBC6-4A29-83B4-29BB1F5C6FA4}" srcOrd="0" destOrd="0" presId="urn:microsoft.com/office/officeart/2005/8/layout/chevron2"/>
    <dgm:cxn modelId="{2AD35CD3-9E15-4047-A5AD-F83BCB94115D}" srcId="{FB7642C3-EB10-4A8A-9308-EBA1AFD4E090}" destId="{4B51F51E-7701-4479-9095-02FE7256CC1F}" srcOrd="0" destOrd="0" parTransId="{3CCFDB6D-F1BF-4C1B-BCBB-65044D05EC14}" sibTransId="{F589E26B-46B0-4DEC-9DA7-4ABFE1E3A463}"/>
    <dgm:cxn modelId="{EFD29B4D-AE66-4F8D-B92B-5DD2C9159FB8}" type="presOf" srcId="{C273A661-CB30-4625-97E2-8A1928867C0B}" destId="{9CDFF3FB-5F44-4341-8AA6-2718798E8327}" srcOrd="0" destOrd="0" presId="urn:microsoft.com/office/officeart/2005/8/layout/chevron2"/>
    <dgm:cxn modelId="{8B12D19A-038F-4F88-A0BE-84D93FFC7C11}" type="presOf" srcId="{4B51F51E-7701-4479-9095-02FE7256CC1F}" destId="{DA432540-AE50-4384-B62C-94A065014405}" srcOrd="0" destOrd="0" presId="urn:microsoft.com/office/officeart/2005/8/layout/chevron2"/>
    <dgm:cxn modelId="{78DAF531-FB39-4104-B465-AD9A481AFE8D}" type="presOf" srcId="{FB7642C3-EB10-4A8A-9308-EBA1AFD4E090}" destId="{F1C52B18-5331-4935-BDF0-0DF3DE4B7F17}" srcOrd="0" destOrd="0" presId="urn:microsoft.com/office/officeart/2005/8/layout/chevron2"/>
    <dgm:cxn modelId="{9D671B73-FBE6-4E18-BE00-BA95D6F5574B}" type="presOf" srcId="{49560CCC-5EEC-49C6-BC04-7390A52CEC27}" destId="{EF2B2DEC-1F9B-4787-BC6E-3FC06F01E23B}" srcOrd="0" destOrd="0" presId="urn:microsoft.com/office/officeart/2005/8/layout/chevron2"/>
    <dgm:cxn modelId="{E6B8CFB5-0A80-4920-800C-AA1A29D589A4}" srcId="{5D51846E-9567-426E-8BCA-585599C2138D}" destId="{C273A661-CB30-4625-97E2-8A1928867C0B}" srcOrd="3" destOrd="0" parTransId="{E5FD329D-7503-4B1F-AEF3-A925A27438AB}" sibTransId="{55F8C6C8-EA1C-4632-8CA6-CCF1BC547A48}"/>
    <dgm:cxn modelId="{C4CD0EAD-840C-4570-A5BA-6B565EE8AD14}" type="presOf" srcId="{D1BE4127-5BE5-45FB-BE86-BF715CC27A24}" destId="{0DB5AF32-35C6-4427-8821-A38847CD3C5C}" srcOrd="0" destOrd="0" presId="urn:microsoft.com/office/officeart/2005/8/layout/chevron2"/>
    <dgm:cxn modelId="{58D6C193-1ACC-4D43-8927-6B5C4BEEEBC4}" type="presOf" srcId="{5D51846E-9567-426E-8BCA-585599C2138D}" destId="{7A0F22BB-2AD1-464D-B70E-95CEAD2CB28D}" srcOrd="0" destOrd="0" presId="urn:microsoft.com/office/officeart/2005/8/layout/chevron2"/>
    <dgm:cxn modelId="{DB5CED93-F3B9-41D7-8CB9-A297501A90C7}" type="presParOf" srcId="{7A0F22BB-2AD1-464D-B70E-95CEAD2CB28D}" destId="{B5C967EF-0567-4597-98D7-7708743A9C1D}" srcOrd="0" destOrd="0" presId="urn:microsoft.com/office/officeart/2005/8/layout/chevron2"/>
    <dgm:cxn modelId="{222F76FD-0BBD-465B-B93D-5B93E7169768}" type="presParOf" srcId="{B5C967EF-0567-4597-98D7-7708743A9C1D}" destId="{0DB5AF32-35C6-4427-8821-A38847CD3C5C}" srcOrd="0" destOrd="0" presId="urn:microsoft.com/office/officeart/2005/8/layout/chevron2"/>
    <dgm:cxn modelId="{E52648D3-B0FA-4B5C-8950-DA2A3DE792BB}" type="presParOf" srcId="{B5C967EF-0567-4597-98D7-7708743A9C1D}" destId="{EB512A11-BBC6-4A29-83B4-29BB1F5C6FA4}" srcOrd="1" destOrd="0" presId="urn:microsoft.com/office/officeart/2005/8/layout/chevron2"/>
    <dgm:cxn modelId="{EB8536FA-94E3-4A81-B3BE-B108B1DD861D}" type="presParOf" srcId="{7A0F22BB-2AD1-464D-B70E-95CEAD2CB28D}" destId="{668DC2F0-AE9C-4AC9-8B7C-1F23CADE9DE1}" srcOrd="1" destOrd="0" presId="urn:microsoft.com/office/officeart/2005/8/layout/chevron2"/>
    <dgm:cxn modelId="{FD9935BF-5060-4D38-BCDC-C18282814DD8}" type="presParOf" srcId="{7A0F22BB-2AD1-464D-B70E-95CEAD2CB28D}" destId="{D5E88162-7017-401F-B5C0-D1843ABEDC25}" srcOrd="2" destOrd="0" presId="urn:microsoft.com/office/officeart/2005/8/layout/chevron2"/>
    <dgm:cxn modelId="{A390DFB3-5A7F-46FC-9653-13C69F1AAB4B}" type="presParOf" srcId="{D5E88162-7017-401F-B5C0-D1843ABEDC25}" destId="{F1C52B18-5331-4935-BDF0-0DF3DE4B7F17}" srcOrd="0" destOrd="0" presId="urn:microsoft.com/office/officeart/2005/8/layout/chevron2"/>
    <dgm:cxn modelId="{D47082AF-EFD6-4853-81C6-BFC4E33799B5}" type="presParOf" srcId="{D5E88162-7017-401F-B5C0-D1843ABEDC25}" destId="{DA432540-AE50-4384-B62C-94A065014405}" srcOrd="1" destOrd="0" presId="urn:microsoft.com/office/officeart/2005/8/layout/chevron2"/>
    <dgm:cxn modelId="{6D29CD8D-6717-474C-AF8B-C4D852449786}" type="presParOf" srcId="{7A0F22BB-2AD1-464D-B70E-95CEAD2CB28D}" destId="{BCA77AAA-EA75-44B6-8E65-174AAB8A1182}" srcOrd="3" destOrd="0" presId="urn:microsoft.com/office/officeart/2005/8/layout/chevron2"/>
    <dgm:cxn modelId="{C3F617C0-0BEA-4BFC-AF96-9382EE4757B7}" type="presParOf" srcId="{7A0F22BB-2AD1-464D-B70E-95CEAD2CB28D}" destId="{92888B56-2D47-4109-B77B-02BC9D297F9A}" srcOrd="4" destOrd="0" presId="urn:microsoft.com/office/officeart/2005/8/layout/chevron2"/>
    <dgm:cxn modelId="{F249B460-6CE6-4360-8972-D1A6C6C35A2B}" type="presParOf" srcId="{92888B56-2D47-4109-B77B-02BC9D297F9A}" destId="{EF2B2DEC-1F9B-4787-BC6E-3FC06F01E23B}" srcOrd="0" destOrd="0" presId="urn:microsoft.com/office/officeart/2005/8/layout/chevron2"/>
    <dgm:cxn modelId="{573F5660-D825-4D25-81E9-D25D38906541}" type="presParOf" srcId="{92888B56-2D47-4109-B77B-02BC9D297F9A}" destId="{D9A09EED-40D7-4A96-999A-B9C7DEA64C70}" srcOrd="1" destOrd="0" presId="urn:microsoft.com/office/officeart/2005/8/layout/chevron2"/>
    <dgm:cxn modelId="{351366FD-C9B7-46DA-8E33-5CD61ADE1C54}" type="presParOf" srcId="{7A0F22BB-2AD1-464D-B70E-95CEAD2CB28D}" destId="{07FA3D94-DD28-4F2E-87DA-3798CE8DF741}" srcOrd="5" destOrd="0" presId="urn:microsoft.com/office/officeart/2005/8/layout/chevron2"/>
    <dgm:cxn modelId="{A51A433B-CDAB-4956-9697-218D304A5E8A}" type="presParOf" srcId="{7A0F22BB-2AD1-464D-B70E-95CEAD2CB28D}" destId="{28568E78-6CAF-4C4E-918B-3FA57F7D6DF0}" srcOrd="6" destOrd="0" presId="urn:microsoft.com/office/officeart/2005/8/layout/chevron2"/>
    <dgm:cxn modelId="{483160AA-4E75-45EC-BF96-772070896B4A}" type="presParOf" srcId="{28568E78-6CAF-4C4E-918B-3FA57F7D6DF0}" destId="{9CDFF3FB-5F44-4341-8AA6-2718798E8327}" srcOrd="0" destOrd="0" presId="urn:microsoft.com/office/officeart/2005/8/layout/chevron2"/>
    <dgm:cxn modelId="{DB3E5555-233F-4D34-957D-F8A73764D56E}" type="presParOf" srcId="{28568E78-6CAF-4C4E-918B-3FA57F7D6DF0}" destId="{90D52811-C762-4A37-98DB-64E68603D66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51846E-9567-426E-8BCA-585599C2138D}" type="doc">
      <dgm:prSet loTypeId="urn:microsoft.com/office/officeart/2005/8/layout/chevron2" loCatId="list" qsTypeId="urn:microsoft.com/office/officeart/2005/8/quickstyle/3d4" qsCatId="3D" csTypeId="urn:microsoft.com/office/officeart/2005/8/colors/accent2_1" csCatId="accent2" phldr="1"/>
      <dgm:spPr/>
      <dgm:t>
        <a:bodyPr/>
        <a:lstStyle/>
        <a:p>
          <a:endParaRPr lang="zh-CN" altLang="en-US"/>
        </a:p>
      </dgm:t>
    </dgm:pt>
    <dgm:pt modelId="{D1BE4127-5BE5-45FB-BE86-BF715CC27A24}">
      <dgm:prSet phldrT="[文本]" custT="1"/>
      <dgm:spPr/>
      <dgm:t>
        <a:bodyPr/>
        <a:lstStyle/>
        <a:p>
          <a:r>
            <a:rPr lang="zh-CN" altLang="en-US" sz="2000" dirty="0" smtClean="0"/>
            <a:t>（</a:t>
          </a:r>
          <a:r>
            <a:rPr lang="en-US" altLang="zh-CN" sz="2000" dirty="0" smtClean="0"/>
            <a:t>1</a:t>
          </a:r>
          <a:r>
            <a:rPr lang="zh-CN" altLang="en-US" sz="2000" dirty="0" smtClean="0"/>
            <a:t>）</a:t>
          </a:r>
          <a:endParaRPr lang="zh-CN" altLang="en-US" sz="2000" dirty="0"/>
        </a:p>
      </dgm:t>
    </dgm:pt>
    <dgm:pt modelId="{929B7E28-3BF6-458C-9FA6-7A5C6046341C}" type="parTrans" cxnId="{B058031F-523A-4C80-8583-AE350ED10CBB}">
      <dgm:prSet/>
      <dgm:spPr/>
      <dgm:t>
        <a:bodyPr/>
        <a:lstStyle/>
        <a:p>
          <a:endParaRPr lang="zh-CN" altLang="en-US"/>
        </a:p>
      </dgm:t>
    </dgm:pt>
    <dgm:pt modelId="{B53C8D3D-90CC-4D5C-BD42-056CFE7A9522}" type="sibTrans" cxnId="{B058031F-523A-4C80-8583-AE350ED10CBB}">
      <dgm:prSet/>
      <dgm:spPr/>
      <dgm:t>
        <a:bodyPr/>
        <a:lstStyle/>
        <a:p>
          <a:endParaRPr lang="zh-CN" altLang="en-US"/>
        </a:p>
      </dgm:t>
    </dgm:pt>
    <dgm:pt modelId="{FB7642C3-EB10-4A8A-9308-EBA1AFD4E090}">
      <dgm:prSet phldrT="[文本]" custT="1"/>
      <dgm:spPr/>
      <dgm:t>
        <a:bodyPr/>
        <a:lstStyle/>
        <a:p>
          <a:r>
            <a:rPr lang="zh-CN" altLang="en-US" sz="2000" dirty="0" smtClean="0"/>
            <a:t>（</a:t>
          </a:r>
          <a:r>
            <a:rPr lang="en-US" altLang="zh-CN" sz="2000" dirty="0" smtClean="0"/>
            <a:t>2</a:t>
          </a:r>
          <a:r>
            <a:rPr lang="zh-CN" altLang="en-US" sz="2000" dirty="0" smtClean="0"/>
            <a:t>）</a:t>
          </a:r>
          <a:endParaRPr lang="zh-CN" altLang="en-US" sz="2000" dirty="0"/>
        </a:p>
      </dgm:t>
    </dgm:pt>
    <dgm:pt modelId="{83D9C523-D0D0-48FB-9517-350A79EB626C}" type="parTrans" cxnId="{581B6374-67BC-4415-A5E7-78143F5060CC}">
      <dgm:prSet/>
      <dgm:spPr/>
      <dgm:t>
        <a:bodyPr/>
        <a:lstStyle/>
        <a:p>
          <a:endParaRPr lang="zh-CN" altLang="en-US"/>
        </a:p>
      </dgm:t>
    </dgm:pt>
    <dgm:pt modelId="{B931AE3B-1D1A-4B1A-B1BA-33D3885A95D4}" type="sibTrans" cxnId="{581B6374-67BC-4415-A5E7-78143F5060CC}">
      <dgm:prSet/>
      <dgm:spPr/>
      <dgm:t>
        <a:bodyPr/>
        <a:lstStyle/>
        <a:p>
          <a:endParaRPr lang="zh-CN" altLang="en-US"/>
        </a:p>
      </dgm:t>
    </dgm:pt>
    <dgm:pt modelId="{4B51F51E-7701-4479-9095-02FE7256CC1F}">
      <dgm:prSet phldrT="[文本]"/>
      <dgm:spPr/>
      <dgm:t>
        <a:bodyPr/>
        <a:lstStyle/>
        <a:p>
          <a:pPr algn="l"/>
          <a:r>
            <a:rPr lang="zh-CN" altLang="en-US" dirty="0" smtClean="0"/>
            <a:t>医疗卫生领域</a:t>
          </a:r>
          <a:endParaRPr lang="zh-CN" altLang="en-US" dirty="0"/>
        </a:p>
      </dgm:t>
    </dgm:pt>
    <dgm:pt modelId="{3CCFDB6D-F1BF-4C1B-BCBB-65044D05EC14}" type="parTrans" cxnId="{2AD35CD3-9E15-4047-A5AD-F83BCB94115D}">
      <dgm:prSet/>
      <dgm:spPr/>
      <dgm:t>
        <a:bodyPr/>
        <a:lstStyle/>
        <a:p>
          <a:endParaRPr lang="zh-CN" altLang="en-US"/>
        </a:p>
      </dgm:t>
    </dgm:pt>
    <dgm:pt modelId="{F589E26B-46B0-4DEC-9DA7-4ABFE1E3A463}" type="sibTrans" cxnId="{2AD35CD3-9E15-4047-A5AD-F83BCB94115D}">
      <dgm:prSet/>
      <dgm:spPr/>
      <dgm:t>
        <a:bodyPr/>
        <a:lstStyle/>
        <a:p>
          <a:endParaRPr lang="zh-CN" altLang="en-US"/>
        </a:p>
      </dgm:t>
    </dgm:pt>
    <dgm:pt modelId="{49560CCC-5EEC-49C6-BC04-7390A52CEC27}">
      <dgm:prSet phldrT="[文本]" custT="1"/>
      <dgm:spPr/>
      <dgm:t>
        <a:bodyPr/>
        <a:lstStyle/>
        <a:p>
          <a:r>
            <a:rPr lang="zh-CN" altLang="en-US" sz="2000" dirty="0" smtClean="0"/>
            <a:t>（</a:t>
          </a:r>
          <a:r>
            <a:rPr lang="en-US" altLang="zh-CN" sz="2000" dirty="0" smtClean="0"/>
            <a:t>3</a:t>
          </a:r>
          <a:r>
            <a:rPr lang="zh-CN" altLang="en-US" sz="2000" dirty="0" smtClean="0"/>
            <a:t>）</a:t>
          </a:r>
          <a:endParaRPr lang="zh-CN" altLang="en-US" sz="2000" dirty="0"/>
        </a:p>
      </dgm:t>
    </dgm:pt>
    <dgm:pt modelId="{21B24A0A-D12F-4F63-9B43-28FE4BF2E0A0}" type="parTrans" cxnId="{2B686127-EA1A-4F35-BA57-4CB201C300C0}">
      <dgm:prSet/>
      <dgm:spPr/>
      <dgm:t>
        <a:bodyPr/>
        <a:lstStyle/>
        <a:p>
          <a:endParaRPr lang="zh-CN" altLang="en-US"/>
        </a:p>
      </dgm:t>
    </dgm:pt>
    <dgm:pt modelId="{F2AC9B10-64E8-4E4B-8C5D-C697ABFA41B0}" type="sibTrans" cxnId="{2B686127-EA1A-4F35-BA57-4CB201C300C0}">
      <dgm:prSet/>
      <dgm:spPr/>
      <dgm:t>
        <a:bodyPr/>
        <a:lstStyle/>
        <a:p>
          <a:endParaRPr lang="zh-CN" altLang="en-US"/>
        </a:p>
      </dgm:t>
    </dgm:pt>
    <dgm:pt modelId="{86197CAA-39B7-4126-9536-9BD432610CD1}">
      <dgm:prSet phldrT="[文本]"/>
      <dgm:spPr/>
      <dgm:t>
        <a:bodyPr/>
        <a:lstStyle/>
        <a:p>
          <a:pPr algn="l"/>
          <a:r>
            <a:rPr lang="zh-CN" altLang="en-US" dirty="0" smtClean="0"/>
            <a:t>能源行业</a:t>
          </a:r>
          <a:endParaRPr lang="zh-CN" altLang="en-US" dirty="0"/>
        </a:p>
      </dgm:t>
    </dgm:pt>
    <dgm:pt modelId="{2D13ABE6-95A1-4EFD-B0C8-A79CAD25BA50}" type="parTrans" cxnId="{6E22BA3A-08EF-46E1-A762-162B5F681E91}">
      <dgm:prSet/>
      <dgm:spPr/>
      <dgm:t>
        <a:bodyPr/>
        <a:lstStyle/>
        <a:p>
          <a:endParaRPr lang="zh-CN" altLang="en-US"/>
        </a:p>
      </dgm:t>
    </dgm:pt>
    <dgm:pt modelId="{1744099D-24B1-493E-AB4A-6D686DCC1E10}" type="sibTrans" cxnId="{6E22BA3A-08EF-46E1-A762-162B5F681E91}">
      <dgm:prSet/>
      <dgm:spPr/>
      <dgm:t>
        <a:bodyPr/>
        <a:lstStyle/>
        <a:p>
          <a:endParaRPr lang="zh-CN" altLang="en-US"/>
        </a:p>
      </dgm:t>
    </dgm:pt>
    <dgm:pt modelId="{C273A661-CB30-4625-97E2-8A1928867C0B}">
      <dgm:prSet custT="1"/>
      <dgm:spPr/>
      <dgm:t>
        <a:bodyPr/>
        <a:lstStyle/>
        <a:p>
          <a:r>
            <a:rPr lang="zh-CN" altLang="en-US" sz="2000" dirty="0" smtClean="0"/>
            <a:t>（</a:t>
          </a:r>
          <a:r>
            <a:rPr lang="en-US" altLang="zh-CN" sz="2000" dirty="0" smtClean="0"/>
            <a:t>4</a:t>
          </a:r>
          <a:r>
            <a:rPr lang="zh-CN" altLang="en-US" sz="2000" dirty="0" smtClean="0"/>
            <a:t>）</a:t>
          </a:r>
          <a:endParaRPr lang="zh-CN" altLang="en-US" sz="2000" dirty="0"/>
        </a:p>
      </dgm:t>
    </dgm:pt>
    <dgm:pt modelId="{E5FD329D-7503-4B1F-AEF3-A925A27438AB}" type="parTrans" cxnId="{E6B8CFB5-0A80-4920-800C-AA1A29D589A4}">
      <dgm:prSet/>
      <dgm:spPr/>
      <dgm:t>
        <a:bodyPr/>
        <a:lstStyle/>
        <a:p>
          <a:endParaRPr lang="zh-CN" altLang="en-US"/>
        </a:p>
      </dgm:t>
    </dgm:pt>
    <dgm:pt modelId="{55F8C6C8-EA1C-4632-8CA6-CCF1BC547A48}" type="sibTrans" cxnId="{E6B8CFB5-0A80-4920-800C-AA1A29D589A4}">
      <dgm:prSet/>
      <dgm:spPr/>
      <dgm:t>
        <a:bodyPr/>
        <a:lstStyle/>
        <a:p>
          <a:endParaRPr lang="zh-CN" altLang="en-US"/>
        </a:p>
      </dgm:t>
    </dgm:pt>
    <dgm:pt modelId="{D5ACCC37-D378-47FC-A8B5-2E593A1F0C24}">
      <dgm:prSet phldrT="[文本]" custT="1"/>
      <dgm:spPr/>
      <dgm:t>
        <a:bodyPr anchor="t"/>
        <a:lstStyle/>
        <a:p>
          <a:pPr algn="l"/>
          <a:r>
            <a:rPr lang="zh-CN" altLang="en-US" dirty="0" smtClean="0"/>
            <a:t>企业</a:t>
          </a:r>
          <a:endParaRPr lang="zh-CN" altLang="en-US" dirty="0"/>
        </a:p>
      </dgm:t>
    </dgm:pt>
    <dgm:pt modelId="{7ABEA47F-11EA-4CA1-9825-553FEA7278CC}" type="parTrans" cxnId="{CF2D5A45-24E5-4813-8ED8-CA5CD1A06AEB}">
      <dgm:prSet/>
      <dgm:spPr/>
      <dgm:t>
        <a:bodyPr/>
        <a:lstStyle/>
        <a:p>
          <a:endParaRPr lang="zh-CN" altLang="en-US"/>
        </a:p>
      </dgm:t>
    </dgm:pt>
    <dgm:pt modelId="{40FC8503-0D11-4642-9B5C-6A553CEC48E6}" type="sibTrans" cxnId="{CF2D5A45-24E5-4813-8ED8-CA5CD1A06AEB}">
      <dgm:prSet/>
      <dgm:spPr/>
      <dgm:t>
        <a:bodyPr/>
        <a:lstStyle/>
        <a:p>
          <a:endParaRPr lang="zh-CN" altLang="en-US"/>
        </a:p>
      </dgm:t>
    </dgm:pt>
    <dgm:pt modelId="{B2D75DBF-5373-41E9-8AA0-136D4016049E}">
      <dgm:prSet/>
      <dgm:spPr/>
      <dgm:t>
        <a:bodyPr/>
        <a:lstStyle/>
        <a:p>
          <a:pPr algn="l"/>
          <a:r>
            <a:rPr lang="zh-CN" altLang="en-US" dirty="0" smtClean="0"/>
            <a:t>零售业</a:t>
          </a:r>
          <a:endParaRPr lang="zh-CN" altLang="en-US" dirty="0"/>
        </a:p>
      </dgm:t>
    </dgm:pt>
    <dgm:pt modelId="{C381DF4A-9649-4278-8F63-F7B244A06A36}" type="parTrans" cxnId="{365AF256-458A-4155-A348-5543111B9A32}">
      <dgm:prSet/>
      <dgm:spPr/>
      <dgm:t>
        <a:bodyPr/>
        <a:lstStyle/>
        <a:p>
          <a:endParaRPr lang="zh-CN" altLang="en-US"/>
        </a:p>
      </dgm:t>
    </dgm:pt>
    <dgm:pt modelId="{9C3D09D8-5A0D-485F-A824-CA2EDF5C08A8}" type="sibTrans" cxnId="{365AF256-458A-4155-A348-5543111B9A32}">
      <dgm:prSet/>
      <dgm:spPr/>
      <dgm:t>
        <a:bodyPr/>
        <a:lstStyle/>
        <a:p>
          <a:endParaRPr lang="zh-CN" altLang="en-US"/>
        </a:p>
      </dgm:t>
    </dgm:pt>
    <dgm:pt modelId="{7A0F22BB-2AD1-464D-B70E-95CEAD2CB28D}" type="pres">
      <dgm:prSet presAssocID="{5D51846E-9567-426E-8BCA-585599C2138D}" presName="linearFlow" presStyleCnt="0">
        <dgm:presLayoutVars>
          <dgm:dir/>
          <dgm:animLvl val="lvl"/>
          <dgm:resizeHandles val="exact"/>
        </dgm:presLayoutVars>
      </dgm:prSet>
      <dgm:spPr/>
      <dgm:t>
        <a:bodyPr/>
        <a:lstStyle/>
        <a:p>
          <a:endParaRPr lang="zh-CN" altLang="en-US"/>
        </a:p>
      </dgm:t>
    </dgm:pt>
    <dgm:pt modelId="{B5C967EF-0567-4597-98D7-7708743A9C1D}" type="pres">
      <dgm:prSet presAssocID="{D1BE4127-5BE5-45FB-BE86-BF715CC27A24}" presName="composite" presStyleCnt="0"/>
      <dgm:spPr/>
    </dgm:pt>
    <dgm:pt modelId="{0DB5AF32-35C6-4427-8821-A38847CD3C5C}" type="pres">
      <dgm:prSet presAssocID="{D1BE4127-5BE5-45FB-BE86-BF715CC27A24}" presName="parentText" presStyleLbl="alignNode1" presStyleIdx="0" presStyleCnt="4">
        <dgm:presLayoutVars>
          <dgm:chMax val="1"/>
          <dgm:bulletEnabled val="1"/>
        </dgm:presLayoutVars>
      </dgm:prSet>
      <dgm:spPr/>
      <dgm:t>
        <a:bodyPr/>
        <a:lstStyle/>
        <a:p>
          <a:endParaRPr lang="zh-CN" altLang="en-US"/>
        </a:p>
      </dgm:t>
    </dgm:pt>
    <dgm:pt modelId="{EB512A11-BBC6-4A29-83B4-29BB1F5C6FA4}" type="pres">
      <dgm:prSet presAssocID="{D1BE4127-5BE5-45FB-BE86-BF715CC27A24}" presName="descendantText" presStyleLbl="alignAcc1" presStyleIdx="0" presStyleCnt="4">
        <dgm:presLayoutVars>
          <dgm:bulletEnabled val="1"/>
        </dgm:presLayoutVars>
      </dgm:prSet>
      <dgm:spPr/>
      <dgm:t>
        <a:bodyPr/>
        <a:lstStyle/>
        <a:p>
          <a:endParaRPr lang="zh-CN" altLang="en-US"/>
        </a:p>
      </dgm:t>
    </dgm:pt>
    <dgm:pt modelId="{668DC2F0-AE9C-4AC9-8B7C-1F23CADE9DE1}" type="pres">
      <dgm:prSet presAssocID="{B53C8D3D-90CC-4D5C-BD42-056CFE7A9522}" presName="sp" presStyleCnt="0"/>
      <dgm:spPr/>
    </dgm:pt>
    <dgm:pt modelId="{D5E88162-7017-401F-B5C0-D1843ABEDC25}" type="pres">
      <dgm:prSet presAssocID="{FB7642C3-EB10-4A8A-9308-EBA1AFD4E090}" presName="composite" presStyleCnt="0"/>
      <dgm:spPr/>
    </dgm:pt>
    <dgm:pt modelId="{F1C52B18-5331-4935-BDF0-0DF3DE4B7F17}" type="pres">
      <dgm:prSet presAssocID="{FB7642C3-EB10-4A8A-9308-EBA1AFD4E090}" presName="parentText" presStyleLbl="alignNode1" presStyleIdx="1" presStyleCnt="4">
        <dgm:presLayoutVars>
          <dgm:chMax val="1"/>
          <dgm:bulletEnabled val="1"/>
        </dgm:presLayoutVars>
      </dgm:prSet>
      <dgm:spPr/>
      <dgm:t>
        <a:bodyPr/>
        <a:lstStyle/>
        <a:p>
          <a:endParaRPr lang="zh-CN" altLang="en-US"/>
        </a:p>
      </dgm:t>
    </dgm:pt>
    <dgm:pt modelId="{DA432540-AE50-4384-B62C-94A065014405}" type="pres">
      <dgm:prSet presAssocID="{FB7642C3-EB10-4A8A-9308-EBA1AFD4E090}" presName="descendantText" presStyleLbl="alignAcc1" presStyleIdx="1" presStyleCnt="4">
        <dgm:presLayoutVars>
          <dgm:bulletEnabled val="1"/>
        </dgm:presLayoutVars>
      </dgm:prSet>
      <dgm:spPr/>
      <dgm:t>
        <a:bodyPr/>
        <a:lstStyle/>
        <a:p>
          <a:endParaRPr lang="zh-CN" altLang="en-US"/>
        </a:p>
      </dgm:t>
    </dgm:pt>
    <dgm:pt modelId="{BCA77AAA-EA75-44B6-8E65-174AAB8A1182}" type="pres">
      <dgm:prSet presAssocID="{B931AE3B-1D1A-4B1A-B1BA-33D3885A95D4}" presName="sp" presStyleCnt="0"/>
      <dgm:spPr/>
    </dgm:pt>
    <dgm:pt modelId="{92888B56-2D47-4109-B77B-02BC9D297F9A}" type="pres">
      <dgm:prSet presAssocID="{49560CCC-5EEC-49C6-BC04-7390A52CEC27}" presName="composite" presStyleCnt="0"/>
      <dgm:spPr/>
    </dgm:pt>
    <dgm:pt modelId="{EF2B2DEC-1F9B-4787-BC6E-3FC06F01E23B}" type="pres">
      <dgm:prSet presAssocID="{49560CCC-5EEC-49C6-BC04-7390A52CEC27}" presName="parentText" presStyleLbl="alignNode1" presStyleIdx="2" presStyleCnt="4">
        <dgm:presLayoutVars>
          <dgm:chMax val="1"/>
          <dgm:bulletEnabled val="1"/>
        </dgm:presLayoutVars>
      </dgm:prSet>
      <dgm:spPr/>
      <dgm:t>
        <a:bodyPr/>
        <a:lstStyle/>
        <a:p>
          <a:endParaRPr lang="zh-CN" altLang="en-US"/>
        </a:p>
      </dgm:t>
    </dgm:pt>
    <dgm:pt modelId="{D9A09EED-40D7-4A96-999A-B9C7DEA64C70}" type="pres">
      <dgm:prSet presAssocID="{49560CCC-5EEC-49C6-BC04-7390A52CEC27}" presName="descendantText" presStyleLbl="alignAcc1" presStyleIdx="2" presStyleCnt="4">
        <dgm:presLayoutVars>
          <dgm:bulletEnabled val="1"/>
        </dgm:presLayoutVars>
      </dgm:prSet>
      <dgm:spPr/>
      <dgm:t>
        <a:bodyPr/>
        <a:lstStyle/>
        <a:p>
          <a:endParaRPr lang="zh-CN" altLang="en-US"/>
        </a:p>
      </dgm:t>
    </dgm:pt>
    <dgm:pt modelId="{07FA3D94-DD28-4F2E-87DA-3798CE8DF741}" type="pres">
      <dgm:prSet presAssocID="{F2AC9B10-64E8-4E4B-8C5D-C697ABFA41B0}" presName="sp" presStyleCnt="0"/>
      <dgm:spPr/>
    </dgm:pt>
    <dgm:pt modelId="{28568E78-6CAF-4C4E-918B-3FA57F7D6DF0}" type="pres">
      <dgm:prSet presAssocID="{C273A661-CB30-4625-97E2-8A1928867C0B}" presName="composite" presStyleCnt="0"/>
      <dgm:spPr/>
    </dgm:pt>
    <dgm:pt modelId="{9CDFF3FB-5F44-4341-8AA6-2718798E8327}" type="pres">
      <dgm:prSet presAssocID="{C273A661-CB30-4625-97E2-8A1928867C0B}" presName="parentText" presStyleLbl="alignNode1" presStyleIdx="3" presStyleCnt="4">
        <dgm:presLayoutVars>
          <dgm:chMax val="1"/>
          <dgm:bulletEnabled val="1"/>
        </dgm:presLayoutVars>
      </dgm:prSet>
      <dgm:spPr/>
      <dgm:t>
        <a:bodyPr/>
        <a:lstStyle/>
        <a:p>
          <a:endParaRPr lang="zh-CN" altLang="en-US"/>
        </a:p>
      </dgm:t>
    </dgm:pt>
    <dgm:pt modelId="{90D52811-C762-4A37-98DB-64E68603D66D}" type="pres">
      <dgm:prSet presAssocID="{C273A661-CB30-4625-97E2-8A1928867C0B}" presName="descendantText" presStyleLbl="alignAcc1" presStyleIdx="3" presStyleCnt="4">
        <dgm:presLayoutVars>
          <dgm:bulletEnabled val="1"/>
        </dgm:presLayoutVars>
      </dgm:prSet>
      <dgm:spPr/>
      <dgm:t>
        <a:bodyPr/>
        <a:lstStyle/>
        <a:p>
          <a:endParaRPr lang="zh-CN" altLang="en-US"/>
        </a:p>
      </dgm:t>
    </dgm:pt>
  </dgm:ptLst>
  <dgm:cxnLst>
    <dgm:cxn modelId="{B058031F-523A-4C80-8583-AE350ED10CBB}" srcId="{5D51846E-9567-426E-8BCA-585599C2138D}" destId="{D1BE4127-5BE5-45FB-BE86-BF715CC27A24}" srcOrd="0" destOrd="0" parTransId="{929B7E28-3BF6-458C-9FA6-7A5C6046341C}" sibTransId="{B53C8D3D-90CC-4D5C-BD42-056CFE7A9522}"/>
    <dgm:cxn modelId="{365AF256-458A-4155-A348-5543111B9A32}" srcId="{C273A661-CB30-4625-97E2-8A1928867C0B}" destId="{B2D75DBF-5373-41E9-8AA0-136D4016049E}" srcOrd="0" destOrd="0" parTransId="{C381DF4A-9649-4278-8F63-F7B244A06A36}" sibTransId="{9C3D09D8-5A0D-485F-A824-CA2EDF5C08A8}"/>
    <dgm:cxn modelId="{2B686127-EA1A-4F35-BA57-4CB201C300C0}" srcId="{5D51846E-9567-426E-8BCA-585599C2138D}" destId="{49560CCC-5EEC-49C6-BC04-7390A52CEC27}" srcOrd="2" destOrd="0" parTransId="{21B24A0A-D12F-4F63-9B43-28FE4BF2E0A0}" sibTransId="{F2AC9B10-64E8-4E4B-8C5D-C697ABFA41B0}"/>
    <dgm:cxn modelId="{CF2D5A45-24E5-4813-8ED8-CA5CD1A06AEB}" srcId="{D1BE4127-5BE5-45FB-BE86-BF715CC27A24}" destId="{D5ACCC37-D378-47FC-A8B5-2E593A1F0C24}" srcOrd="0" destOrd="0" parTransId="{7ABEA47F-11EA-4CA1-9825-553FEA7278CC}" sibTransId="{40FC8503-0D11-4642-9B5C-6A553CEC48E6}"/>
    <dgm:cxn modelId="{AD039EE7-1958-423E-97CB-57D6B0726212}" type="presOf" srcId="{B2D75DBF-5373-41E9-8AA0-136D4016049E}" destId="{90D52811-C762-4A37-98DB-64E68603D66D}" srcOrd="0" destOrd="0" presId="urn:microsoft.com/office/officeart/2005/8/layout/chevron2"/>
    <dgm:cxn modelId="{98F4E0DD-C864-40E2-8C04-11220B101419}" type="presOf" srcId="{4B51F51E-7701-4479-9095-02FE7256CC1F}" destId="{DA432540-AE50-4384-B62C-94A065014405}" srcOrd="0" destOrd="0" presId="urn:microsoft.com/office/officeart/2005/8/layout/chevron2"/>
    <dgm:cxn modelId="{581B6374-67BC-4415-A5E7-78143F5060CC}" srcId="{5D51846E-9567-426E-8BCA-585599C2138D}" destId="{FB7642C3-EB10-4A8A-9308-EBA1AFD4E090}" srcOrd="1" destOrd="0" parTransId="{83D9C523-D0D0-48FB-9517-350A79EB626C}" sibTransId="{B931AE3B-1D1A-4B1A-B1BA-33D3885A95D4}"/>
    <dgm:cxn modelId="{6DCDE384-8C1C-4C8D-8B28-D8C20BEC314E}" type="presOf" srcId="{86197CAA-39B7-4126-9536-9BD432610CD1}" destId="{D9A09EED-40D7-4A96-999A-B9C7DEA64C70}" srcOrd="0" destOrd="0" presId="urn:microsoft.com/office/officeart/2005/8/layout/chevron2"/>
    <dgm:cxn modelId="{765967FC-344A-4667-805A-0712EFB714D6}" type="presOf" srcId="{49560CCC-5EEC-49C6-BC04-7390A52CEC27}" destId="{EF2B2DEC-1F9B-4787-BC6E-3FC06F01E23B}" srcOrd="0" destOrd="0" presId="urn:microsoft.com/office/officeart/2005/8/layout/chevron2"/>
    <dgm:cxn modelId="{6E22BA3A-08EF-46E1-A762-162B5F681E91}" srcId="{49560CCC-5EEC-49C6-BC04-7390A52CEC27}" destId="{86197CAA-39B7-4126-9536-9BD432610CD1}" srcOrd="0" destOrd="0" parTransId="{2D13ABE6-95A1-4EFD-B0C8-A79CAD25BA50}" sibTransId="{1744099D-24B1-493E-AB4A-6D686DCC1E10}"/>
    <dgm:cxn modelId="{A0FE0171-A161-4BA9-A154-3669D0D9EEC0}" type="presOf" srcId="{D1BE4127-5BE5-45FB-BE86-BF715CC27A24}" destId="{0DB5AF32-35C6-4427-8821-A38847CD3C5C}" srcOrd="0" destOrd="0" presId="urn:microsoft.com/office/officeart/2005/8/layout/chevron2"/>
    <dgm:cxn modelId="{1C3F8EBD-581E-496C-A911-4340C5B677E1}" type="presOf" srcId="{C273A661-CB30-4625-97E2-8A1928867C0B}" destId="{9CDFF3FB-5F44-4341-8AA6-2718798E8327}" srcOrd="0" destOrd="0" presId="urn:microsoft.com/office/officeart/2005/8/layout/chevron2"/>
    <dgm:cxn modelId="{2AD35CD3-9E15-4047-A5AD-F83BCB94115D}" srcId="{FB7642C3-EB10-4A8A-9308-EBA1AFD4E090}" destId="{4B51F51E-7701-4479-9095-02FE7256CC1F}" srcOrd="0" destOrd="0" parTransId="{3CCFDB6D-F1BF-4C1B-BCBB-65044D05EC14}" sibTransId="{F589E26B-46B0-4DEC-9DA7-4ABFE1E3A463}"/>
    <dgm:cxn modelId="{82897B71-C8D8-4A2C-B40D-4319286AB6B7}" type="presOf" srcId="{FB7642C3-EB10-4A8A-9308-EBA1AFD4E090}" destId="{F1C52B18-5331-4935-BDF0-0DF3DE4B7F17}" srcOrd="0" destOrd="0" presId="urn:microsoft.com/office/officeart/2005/8/layout/chevron2"/>
    <dgm:cxn modelId="{4BD20CF6-37AA-4A17-83CC-3A1850DDE9DF}" type="presOf" srcId="{5D51846E-9567-426E-8BCA-585599C2138D}" destId="{7A0F22BB-2AD1-464D-B70E-95CEAD2CB28D}" srcOrd="0" destOrd="0" presId="urn:microsoft.com/office/officeart/2005/8/layout/chevron2"/>
    <dgm:cxn modelId="{E6B8CFB5-0A80-4920-800C-AA1A29D589A4}" srcId="{5D51846E-9567-426E-8BCA-585599C2138D}" destId="{C273A661-CB30-4625-97E2-8A1928867C0B}" srcOrd="3" destOrd="0" parTransId="{E5FD329D-7503-4B1F-AEF3-A925A27438AB}" sibTransId="{55F8C6C8-EA1C-4632-8CA6-CCF1BC547A48}"/>
    <dgm:cxn modelId="{94B8D45F-FC84-402B-9D5C-5243AE56E559}" type="presOf" srcId="{D5ACCC37-D378-47FC-A8B5-2E593A1F0C24}" destId="{EB512A11-BBC6-4A29-83B4-29BB1F5C6FA4}" srcOrd="0" destOrd="0" presId="urn:microsoft.com/office/officeart/2005/8/layout/chevron2"/>
    <dgm:cxn modelId="{5A58EFCC-FE38-4FF5-944A-C71ED0EEDEA8}" type="presParOf" srcId="{7A0F22BB-2AD1-464D-B70E-95CEAD2CB28D}" destId="{B5C967EF-0567-4597-98D7-7708743A9C1D}" srcOrd="0" destOrd="0" presId="urn:microsoft.com/office/officeart/2005/8/layout/chevron2"/>
    <dgm:cxn modelId="{829B2483-9FCD-458D-9257-1453F1CB2B99}" type="presParOf" srcId="{B5C967EF-0567-4597-98D7-7708743A9C1D}" destId="{0DB5AF32-35C6-4427-8821-A38847CD3C5C}" srcOrd="0" destOrd="0" presId="urn:microsoft.com/office/officeart/2005/8/layout/chevron2"/>
    <dgm:cxn modelId="{88A48040-CA61-431C-9C44-B723592E0405}" type="presParOf" srcId="{B5C967EF-0567-4597-98D7-7708743A9C1D}" destId="{EB512A11-BBC6-4A29-83B4-29BB1F5C6FA4}" srcOrd="1" destOrd="0" presId="urn:microsoft.com/office/officeart/2005/8/layout/chevron2"/>
    <dgm:cxn modelId="{902A16F4-7FA7-4294-936E-31180674C709}" type="presParOf" srcId="{7A0F22BB-2AD1-464D-B70E-95CEAD2CB28D}" destId="{668DC2F0-AE9C-4AC9-8B7C-1F23CADE9DE1}" srcOrd="1" destOrd="0" presId="urn:microsoft.com/office/officeart/2005/8/layout/chevron2"/>
    <dgm:cxn modelId="{6FD6E74E-095C-480A-BF82-86045E899506}" type="presParOf" srcId="{7A0F22BB-2AD1-464D-B70E-95CEAD2CB28D}" destId="{D5E88162-7017-401F-B5C0-D1843ABEDC25}" srcOrd="2" destOrd="0" presId="urn:microsoft.com/office/officeart/2005/8/layout/chevron2"/>
    <dgm:cxn modelId="{6ACDE23D-E91C-41FD-9B6D-19F00CA5548B}" type="presParOf" srcId="{D5E88162-7017-401F-B5C0-D1843ABEDC25}" destId="{F1C52B18-5331-4935-BDF0-0DF3DE4B7F17}" srcOrd="0" destOrd="0" presId="urn:microsoft.com/office/officeart/2005/8/layout/chevron2"/>
    <dgm:cxn modelId="{725FE75E-69A9-4C71-99F5-3A88693B0FA6}" type="presParOf" srcId="{D5E88162-7017-401F-B5C0-D1843ABEDC25}" destId="{DA432540-AE50-4384-B62C-94A065014405}" srcOrd="1" destOrd="0" presId="urn:microsoft.com/office/officeart/2005/8/layout/chevron2"/>
    <dgm:cxn modelId="{5D674B79-02F1-4741-AD91-DBA50EC3ADB1}" type="presParOf" srcId="{7A0F22BB-2AD1-464D-B70E-95CEAD2CB28D}" destId="{BCA77AAA-EA75-44B6-8E65-174AAB8A1182}" srcOrd="3" destOrd="0" presId="urn:microsoft.com/office/officeart/2005/8/layout/chevron2"/>
    <dgm:cxn modelId="{BAAD743B-D558-4660-AC55-CB29A95542C8}" type="presParOf" srcId="{7A0F22BB-2AD1-464D-B70E-95CEAD2CB28D}" destId="{92888B56-2D47-4109-B77B-02BC9D297F9A}" srcOrd="4" destOrd="0" presId="urn:microsoft.com/office/officeart/2005/8/layout/chevron2"/>
    <dgm:cxn modelId="{3B823307-4AF8-4631-BFF8-4DF6A8EB6A88}" type="presParOf" srcId="{92888B56-2D47-4109-B77B-02BC9D297F9A}" destId="{EF2B2DEC-1F9B-4787-BC6E-3FC06F01E23B}" srcOrd="0" destOrd="0" presId="urn:microsoft.com/office/officeart/2005/8/layout/chevron2"/>
    <dgm:cxn modelId="{365D3426-94F4-41FF-B389-06993D60137E}" type="presParOf" srcId="{92888B56-2D47-4109-B77B-02BC9D297F9A}" destId="{D9A09EED-40D7-4A96-999A-B9C7DEA64C70}" srcOrd="1" destOrd="0" presId="urn:microsoft.com/office/officeart/2005/8/layout/chevron2"/>
    <dgm:cxn modelId="{8C4644AB-2964-493F-BCCE-929EF569E995}" type="presParOf" srcId="{7A0F22BB-2AD1-464D-B70E-95CEAD2CB28D}" destId="{07FA3D94-DD28-4F2E-87DA-3798CE8DF741}" srcOrd="5" destOrd="0" presId="urn:microsoft.com/office/officeart/2005/8/layout/chevron2"/>
    <dgm:cxn modelId="{E4190E54-BD69-4C13-B1DE-A11470706CA2}" type="presParOf" srcId="{7A0F22BB-2AD1-464D-B70E-95CEAD2CB28D}" destId="{28568E78-6CAF-4C4E-918B-3FA57F7D6DF0}" srcOrd="6" destOrd="0" presId="urn:microsoft.com/office/officeart/2005/8/layout/chevron2"/>
    <dgm:cxn modelId="{1B623552-9184-4245-B27B-33B954A2D86E}" type="presParOf" srcId="{28568E78-6CAF-4C4E-918B-3FA57F7D6DF0}" destId="{9CDFF3FB-5F44-4341-8AA6-2718798E8327}" srcOrd="0" destOrd="0" presId="urn:microsoft.com/office/officeart/2005/8/layout/chevron2"/>
    <dgm:cxn modelId="{9C79A6D3-AEB8-4BC8-9D00-219B5D41530F}" type="presParOf" srcId="{28568E78-6CAF-4C4E-918B-3FA57F7D6DF0}" destId="{90D52811-C762-4A37-98DB-64E68603D66D}"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81EA3E0-C04A-4185-B70F-4199A0C6868D}" type="doc">
      <dgm:prSet loTypeId="urn:microsoft.com/office/officeart/2005/8/layout/StepDownProcess" loCatId="process" qsTypeId="urn:microsoft.com/office/officeart/2005/8/quickstyle/3d3" qsCatId="3D" csTypeId="urn:microsoft.com/office/officeart/2005/8/colors/colorful4" csCatId="colorful" phldr="1"/>
      <dgm:spPr/>
      <dgm:t>
        <a:bodyPr/>
        <a:lstStyle/>
        <a:p>
          <a:endParaRPr lang="zh-CN" altLang="en-US"/>
        </a:p>
      </dgm:t>
    </dgm:pt>
    <dgm:pt modelId="{898A4612-33F7-4765-9CB0-8420FCB4D41B}">
      <dgm:prSet phldrT="[文本]"/>
      <dgm:spPr/>
      <dgm:t>
        <a:bodyPr/>
        <a:lstStyle/>
        <a:p>
          <a:r>
            <a:rPr lang="zh-CN" altLang="en-US" dirty="0" smtClean="0"/>
            <a:t>首先</a:t>
          </a:r>
          <a:endParaRPr lang="zh-CN" altLang="en-US" dirty="0"/>
        </a:p>
      </dgm:t>
    </dgm:pt>
    <dgm:pt modelId="{B7A21A0B-1D6B-441D-95C3-562C06FD8348}" type="parTrans" cxnId="{67CA247A-E047-4583-9E83-510682258F19}">
      <dgm:prSet/>
      <dgm:spPr/>
      <dgm:t>
        <a:bodyPr/>
        <a:lstStyle/>
        <a:p>
          <a:endParaRPr lang="zh-CN" altLang="en-US"/>
        </a:p>
      </dgm:t>
    </dgm:pt>
    <dgm:pt modelId="{099BFBDE-960A-4BF0-8FEF-2A8E008958E3}" type="sibTrans" cxnId="{67CA247A-E047-4583-9E83-510682258F19}">
      <dgm:prSet/>
      <dgm:spPr/>
      <dgm:t>
        <a:bodyPr/>
        <a:lstStyle/>
        <a:p>
          <a:endParaRPr lang="zh-CN" altLang="en-US"/>
        </a:p>
      </dgm:t>
    </dgm:pt>
    <dgm:pt modelId="{24DB9AE3-31EE-4C35-8F69-8BD778B4E52F}">
      <dgm:prSet phldrT="[文本]" custT="1"/>
      <dgm:spPr/>
      <dgm:t>
        <a:bodyPr/>
        <a:lstStyle/>
        <a:p>
          <a:r>
            <a:rPr lang="zh-CN" altLang="en-US" sz="2000" dirty="0" smtClean="0"/>
            <a:t>要分析与某事物相关的所有数据，而不是依靠分析少量的数据样本。</a:t>
          </a:r>
          <a:endParaRPr lang="zh-CN" altLang="en-US" sz="2000" dirty="0"/>
        </a:p>
      </dgm:t>
    </dgm:pt>
    <dgm:pt modelId="{EAC0BDAC-E843-409C-84DD-28EE75654B01}" type="parTrans" cxnId="{7796FFCC-4B4B-44E9-97AF-8D3E764663F6}">
      <dgm:prSet/>
      <dgm:spPr/>
      <dgm:t>
        <a:bodyPr/>
        <a:lstStyle/>
        <a:p>
          <a:endParaRPr lang="zh-CN" altLang="en-US"/>
        </a:p>
      </dgm:t>
    </dgm:pt>
    <dgm:pt modelId="{59AE5FA9-6EF7-4F00-8B0A-47B1455AE7A2}" type="sibTrans" cxnId="{7796FFCC-4B4B-44E9-97AF-8D3E764663F6}">
      <dgm:prSet/>
      <dgm:spPr/>
      <dgm:t>
        <a:bodyPr/>
        <a:lstStyle/>
        <a:p>
          <a:endParaRPr lang="zh-CN" altLang="en-US"/>
        </a:p>
      </dgm:t>
    </dgm:pt>
    <dgm:pt modelId="{5E08E64E-E34E-4667-8A24-5F941B3EEEE6}">
      <dgm:prSet phldrT="[文本]"/>
      <dgm:spPr/>
      <dgm:t>
        <a:bodyPr/>
        <a:lstStyle/>
        <a:p>
          <a:r>
            <a:rPr lang="zh-CN" altLang="en-US" dirty="0" smtClean="0"/>
            <a:t>其次</a:t>
          </a:r>
          <a:endParaRPr lang="zh-CN" altLang="en-US" dirty="0"/>
        </a:p>
      </dgm:t>
    </dgm:pt>
    <dgm:pt modelId="{081B7E89-E46F-4F17-975D-4D8FFA51ECC2}" type="parTrans" cxnId="{50B7FF66-6625-4608-876E-45A13B601EF9}">
      <dgm:prSet/>
      <dgm:spPr/>
      <dgm:t>
        <a:bodyPr/>
        <a:lstStyle/>
        <a:p>
          <a:endParaRPr lang="zh-CN" altLang="en-US"/>
        </a:p>
      </dgm:t>
    </dgm:pt>
    <dgm:pt modelId="{E1D83520-910F-44D9-B877-94725584BB21}" type="sibTrans" cxnId="{50B7FF66-6625-4608-876E-45A13B601EF9}">
      <dgm:prSet/>
      <dgm:spPr/>
      <dgm:t>
        <a:bodyPr/>
        <a:lstStyle/>
        <a:p>
          <a:endParaRPr lang="zh-CN" altLang="en-US"/>
        </a:p>
      </dgm:t>
    </dgm:pt>
    <dgm:pt modelId="{99888766-FAFB-48E2-821F-51D69D40F65F}">
      <dgm:prSet phldrT="[文本]" custT="1"/>
      <dgm:spPr/>
      <dgm:t>
        <a:bodyPr/>
        <a:lstStyle/>
        <a:p>
          <a:r>
            <a:rPr lang="zh-CN" altLang="en-US" sz="2000" dirty="0" smtClean="0"/>
            <a:t>人们要乐于接受数据的纷繁复杂，而不再追求数据的精确性。</a:t>
          </a:r>
          <a:endParaRPr lang="zh-CN" altLang="en-US" sz="2000" dirty="0"/>
        </a:p>
      </dgm:t>
    </dgm:pt>
    <dgm:pt modelId="{76ADAF30-2795-433A-A098-C9609D18CF67}" type="parTrans" cxnId="{DC9CC7B2-605D-47AD-8A76-D0A40483D964}">
      <dgm:prSet/>
      <dgm:spPr/>
      <dgm:t>
        <a:bodyPr/>
        <a:lstStyle/>
        <a:p>
          <a:endParaRPr lang="zh-CN" altLang="en-US"/>
        </a:p>
      </dgm:t>
    </dgm:pt>
    <dgm:pt modelId="{B6522FA7-AC5B-42FC-9C25-1C6C96CA41E6}" type="sibTrans" cxnId="{DC9CC7B2-605D-47AD-8A76-D0A40483D964}">
      <dgm:prSet/>
      <dgm:spPr/>
      <dgm:t>
        <a:bodyPr/>
        <a:lstStyle/>
        <a:p>
          <a:endParaRPr lang="zh-CN" altLang="en-US"/>
        </a:p>
      </dgm:t>
    </dgm:pt>
    <dgm:pt modelId="{4739DD2B-BEA4-418B-B981-9A905E510377}">
      <dgm:prSet phldrT="[文本]"/>
      <dgm:spPr/>
      <dgm:t>
        <a:bodyPr/>
        <a:lstStyle/>
        <a:p>
          <a:r>
            <a:rPr lang="zh-CN" altLang="en-US" dirty="0" smtClean="0"/>
            <a:t>最后</a:t>
          </a:r>
          <a:endParaRPr lang="zh-CN" altLang="en-US" dirty="0"/>
        </a:p>
      </dgm:t>
    </dgm:pt>
    <dgm:pt modelId="{CBFA52C3-9A3F-4C8D-B7FE-1EA62B1BCF13}" type="parTrans" cxnId="{E9DA890B-5DC8-453D-8743-F44784B39892}">
      <dgm:prSet/>
      <dgm:spPr/>
      <dgm:t>
        <a:bodyPr/>
        <a:lstStyle/>
        <a:p>
          <a:endParaRPr lang="zh-CN" altLang="en-US"/>
        </a:p>
      </dgm:t>
    </dgm:pt>
    <dgm:pt modelId="{A5E221D1-D5AF-4CC0-981C-6CCCE3CBE2F4}" type="sibTrans" cxnId="{E9DA890B-5DC8-453D-8743-F44784B39892}">
      <dgm:prSet/>
      <dgm:spPr/>
      <dgm:t>
        <a:bodyPr/>
        <a:lstStyle/>
        <a:p>
          <a:endParaRPr lang="zh-CN" altLang="en-US"/>
        </a:p>
      </dgm:t>
    </dgm:pt>
    <dgm:pt modelId="{CC7E3C19-8A57-4D66-9608-6A23B4B0FDD6}">
      <dgm:prSet phldrT="[文本]" custT="1"/>
      <dgm:spPr/>
      <dgm:t>
        <a:bodyPr/>
        <a:lstStyle/>
        <a:p>
          <a:r>
            <a:rPr lang="zh-CN" altLang="en-US" sz="2000" dirty="0" smtClean="0"/>
            <a:t>人们的思想发生转变，不再探求难以捉摸的因果关系，转而关注事物的相关关系。</a:t>
          </a:r>
          <a:endParaRPr lang="zh-CN" altLang="en-US" sz="2000" dirty="0"/>
        </a:p>
      </dgm:t>
    </dgm:pt>
    <dgm:pt modelId="{057441ED-7A90-4A77-9B76-17EAC30E7474}" type="parTrans" cxnId="{A6B18B9A-34EA-4202-8C26-DAA16392E2CE}">
      <dgm:prSet/>
      <dgm:spPr/>
      <dgm:t>
        <a:bodyPr/>
        <a:lstStyle/>
        <a:p>
          <a:endParaRPr lang="zh-CN" altLang="en-US"/>
        </a:p>
      </dgm:t>
    </dgm:pt>
    <dgm:pt modelId="{40409469-8A52-4837-9E55-2E0697B130B8}" type="sibTrans" cxnId="{A6B18B9A-34EA-4202-8C26-DAA16392E2CE}">
      <dgm:prSet/>
      <dgm:spPr/>
      <dgm:t>
        <a:bodyPr/>
        <a:lstStyle/>
        <a:p>
          <a:endParaRPr lang="zh-CN" altLang="en-US"/>
        </a:p>
      </dgm:t>
    </dgm:pt>
    <dgm:pt modelId="{6813523A-B2F6-4251-8767-DFC3DFE5127F}" type="pres">
      <dgm:prSet presAssocID="{E81EA3E0-C04A-4185-B70F-4199A0C6868D}" presName="rootnode" presStyleCnt="0">
        <dgm:presLayoutVars>
          <dgm:chMax/>
          <dgm:chPref/>
          <dgm:dir/>
          <dgm:animLvl val="lvl"/>
        </dgm:presLayoutVars>
      </dgm:prSet>
      <dgm:spPr/>
      <dgm:t>
        <a:bodyPr/>
        <a:lstStyle/>
        <a:p>
          <a:endParaRPr lang="zh-CN" altLang="en-US"/>
        </a:p>
      </dgm:t>
    </dgm:pt>
    <dgm:pt modelId="{83C85B9F-183E-4E25-919D-2EF47FA3C4DD}" type="pres">
      <dgm:prSet presAssocID="{898A4612-33F7-4765-9CB0-8420FCB4D41B}" presName="composite" presStyleCnt="0"/>
      <dgm:spPr/>
    </dgm:pt>
    <dgm:pt modelId="{C31A6893-B95A-474E-88D4-A9B9DAF7FF42}" type="pres">
      <dgm:prSet presAssocID="{898A4612-33F7-4765-9CB0-8420FCB4D41B}" presName="bentUpArrow1" presStyleLbl="alignImgPlace1" presStyleIdx="0" presStyleCnt="2" custScaleX="98223" custScaleY="137698" custLinFactNeighborX="-9081" custLinFactNeighborY="-32645"/>
      <dgm:spPr/>
    </dgm:pt>
    <dgm:pt modelId="{7962FB2D-C7FD-469E-BA77-2AE06B3431E3}" type="pres">
      <dgm:prSet presAssocID="{898A4612-33F7-4765-9CB0-8420FCB4D41B}" presName="ParentText" presStyleLbl="node1" presStyleIdx="0" presStyleCnt="3" custScaleX="96324" custScaleY="97387" custLinFactNeighborX="-35654" custLinFactNeighborY="-47348">
        <dgm:presLayoutVars>
          <dgm:chMax val="1"/>
          <dgm:chPref val="1"/>
          <dgm:bulletEnabled val="1"/>
        </dgm:presLayoutVars>
      </dgm:prSet>
      <dgm:spPr/>
      <dgm:t>
        <a:bodyPr/>
        <a:lstStyle/>
        <a:p>
          <a:endParaRPr lang="zh-CN" altLang="en-US"/>
        </a:p>
      </dgm:t>
    </dgm:pt>
    <dgm:pt modelId="{E159DE57-405E-4C0D-BECF-2B85A5AF9B24}" type="pres">
      <dgm:prSet presAssocID="{898A4612-33F7-4765-9CB0-8420FCB4D41B}" presName="ChildText" presStyleLbl="revTx" presStyleIdx="0" presStyleCnt="3" custScaleX="485146" custLinFactX="47673" custLinFactNeighborX="100000" custLinFactNeighborY="-28963">
        <dgm:presLayoutVars>
          <dgm:chMax val="0"/>
          <dgm:chPref val="0"/>
          <dgm:bulletEnabled val="1"/>
        </dgm:presLayoutVars>
      </dgm:prSet>
      <dgm:spPr/>
      <dgm:t>
        <a:bodyPr/>
        <a:lstStyle/>
        <a:p>
          <a:endParaRPr lang="zh-CN" altLang="en-US"/>
        </a:p>
      </dgm:t>
    </dgm:pt>
    <dgm:pt modelId="{53821BB0-2332-4280-9BEB-023A2C3EC8C4}" type="pres">
      <dgm:prSet presAssocID="{099BFBDE-960A-4BF0-8FEF-2A8E008958E3}" presName="sibTrans" presStyleCnt="0"/>
      <dgm:spPr/>
    </dgm:pt>
    <dgm:pt modelId="{7B7A43E0-8761-4D3D-A5E2-F2C9E64A435C}" type="pres">
      <dgm:prSet presAssocID="{5E08E64E-E34E-4667-8A24-5F941B3EEEE6}" presName="composite" presStyleCnt="0"/>
      <dgm:spPr/>
    </dgm:pt>
    <dgm:pt modelId="{497A774D-DC93-4556-9686-D1CBE6D1D6B1}" type="pres">
      <dgm:prSet presAssocID="{5E08E64E-E34E-4667-8A24-5F941B3EEEE6}" presName="bentUpArrow1" presStyleLbl="alignImgPlace1" presStyleIdx="1" presStyleCnt="2" custScaleX="98225" custScaleY="137698" custLinFactNeighborX="-78999" custLinFactNeighborY="-41147"/>
      <dgm:spPr/>
    </dgm:pt>
    <dgm:pt modelId="{8284DCA8-A260-47BF-AC65-595562C4A8B3}" type="pres">
      <dgm:prSet presAssocID="{5E08E64E-E34E-4667-8A24-5F941B3EEEE6}" presName="ParentText" presStyleLbl="node1" presStyleIdx="1" presStyleCnt="3" custScaleX="96324" custScaleY="97387" custLinFactNeighborX="-78909" custLinFactNeighborY="-54766">
        <dgm:presLayoutVars>
          <dgm:chMax val="1"/>
          <dgm:chPref val="1"/>
          <dgm:bulletEnabled val="1"/>
        </dgm:presLayoutVars>
      </dgm:prSet>
      <dgm:spPr/>
      <dgm:t>
        <a:bodyPr/>
        <a:lstStyle/>
        <a:p>
          <a:endParaRPr lang="zh-CN" altLang="en-US"/>
        </a:p>
      </dgm:t>
    </dgm:pt>
    <dgm:pt modelId="{E37F6013-CAFA-413D-96C5-1EF7B813C69D}" type="pres">
      <dgm:prSet presAssocID="{5E08E64E-E34E-4667-8A24-5F941B3EEEE6}" presName="ChildText" presStyleLbl="revTx" presStyleIdx="1" presStyleCnt="3" custScaleX="432970" custScaleY="188548" custLinFactNeighborX="70986" custLinFactNeighborY="-54804">
        <dgm:presLayoutVars>
          <dgm:chMax val="0"/>
          <dgm:chPref val="0"/>
          <dgm:bulletEnabled val="1"/>
        </dgm:presLayoutVars>
      </dgm:prSet>
      <dgm:spPr/>
      <dgm:t>
        <a:bodyPr/>
        <a:lstStyle/>
        <a:p>
          <a:endParaRPr lang="zh-CN" altLang="en-US"/>
        </a:p>
      </dgm:t>
    </dgm:pt>
    <dgm:pt modelId="{2F3A4C2C-B8A2-4191-83DC-D0D26CD9D7FD}" type="pres">
      <dgm:prSet presAssocID="{E1D83520-910F-44D9-B877-94725584BB21}" presName="sibTrans" presStyleCnt="0"/>
      <dgm:spPr/>
    </dgm:pt>
    <dgm:pt modelId="{0ADE09B4-2B50-4042-8C61-903F2241C2CB}" type="pres">
      <dgm:prSet presAssocID="{4739DD2B-BEA4-418B-B981-9A905E510377}" presName="composite" presStyleCnt="0"/>
      <dgm:spPr/>
    </dgm:pt>
    <dgm:pt modelId="{58103989-7832-4143-A4BD-92244D40B4C5}" type="pres">
      <dgm:prSet presAssocID="{4739DD2B-BEA4-418B-B981-9A905E510377}" presName="ParentText" presStyleLbl="node1" presStyleIdx="2" presStyleCnt="3" custScaleX="96324" custScaleY="97387" custLinFactX="-42454" custLinFactNeighborX="-100000" custLinFactNeighborY="-31481">
        <dgm:presLayoutVars>
          <dgm:chMax val="1"/>
          <dgm:chPref val="1"/>
          <dgm:bulletEnabled val="1"/>
        </dgm:presLayoutVars>
      </dgm:prSet>
      <dgm:spPr/>
      <dgm:t>
        <a:bodyPr/>
        <a:lstStyle/>
        <a:p>
          <a:endParaRPr lang="zh-CN" altLang="en-US"/>
        </a:p>
      </dgm:t>
    </dgm:pt>
    <dgm:pt modelId="{240DEB74-995F-429E-B89B-81F30EFB6AA3}" type="pres">
      <dgm:prSet presAssocID="{4739DD2B-BEA4-418B-B981-9A905E510377}" presName="FinalChildText" presStyleLbl="revTx" presStyleIdx="2" presStyleCnt="3" custScaleX="437897" custLinFactNeighborX="-24370" custLinFactNeighborY="-34317">
        <dgm:presLayoutVars>
          <dgm:chMax val="0"/>
          <dgm:chPref val="0"/>
          <dgm:bulletEnabled val="1"/>
        </dgm:presLayoutVars>
      </dgm:prSet>
      <dgm:spPr/>
      <dgm:t>
        <a:bodyPr/>
        <a:lstStyle/>
        <a:p>
          <a:endParaRPr lang="zh-CN" altLang="en-US"/>
        </a:p>
      </dgm:t>
    </dgm:pt>
  </dgm:ptLst>
  <dgm:cxnLst>
    <dgm:cxn modelId="{EAF7BF16-5390-491D-9CB4-D1BB62E5A9B0}" type="presOf" srcId="{24DB9AE3-31EE-4C35-8F69-8BD778B4E52F}" destId="{E159DE57-405E-4C0D-BECF-2B85A5AF9B24}" srcOrd="0" destOrd="0" presId="urn:microsoft.com/office/officeart/2005/8/layout/StepDownProcess"/>
    <dgm:cxn modelId="{B6A9E780-D25F-4567-813F-C6617CC5F4A4}" type="presOf" srcId="{E81EA3E0-C04A-4185-B70F-4199A0C6868D}" destId="{6813523A-B2F6-4251-8767-DFC3DFE5127F}" srcOrd="0" destOrd="0" presId="urn:microsoft.com/office/officeart/2005/8/layout/StepDownProcess"/>
    <dgm:cxn modelId="{BAF2C366-9F80-4693-97D1-7FD9F66AA73A}" type="presOf" srcId="{5E08E64E-E34E-4667-8A24-5F941B3EEEE6}" destId="{8284DCA8-A260-47BF-AC65-595562C4A8B3}" srcOrd="0" destOrd="0" presId="urn:microsoft.com/office/officeart/2005/8/layout/StepDownProcess"/>
    <dgm:cxn modelId="{D7A9BC0D-2D93-42F3-B2E5-D4424A333915}" type="presOf" srcId="{99888766-FAFB-48E2-821F-51D69D40F65F}" destId="{E37F6013-CAFA-413D-96C5-1EF7B813C69D}" srcOrd="0" destOrd="0" presId="urn:microsoft.com/office/officeart/2005/8/layout/StepDownProcess"/>
    <dgm:cxn modelId="{DC9CC7B2-605D-47AD-8A76-D0A40483D964}" srcId="{5E08E64E-E34E-4667-8A24-5F941B3EEEE6}" destId="{99888766-FAFB-48E2-821F-51D69D40F65F}" srcOrd="0" destOrd="0" parTransId="{76ADAF30-2795-433A-A098-C9609D18CF67}" sibTransId="{B6522FA7-AC5B-42FC-9C25-1C6C96CA41E6}"/>
    <dgm:cxn modelId="{C7D76230-9FA0-46B8-9693-765630B42C22}" type="presOf" srcId="{CC7E3C19-8A57-4D66-9608-6A23B4B0FDD6}" destId="{240DEB74-995F-429E-B89B-81F30EFB6AA3}" srcOrd="0" destOrd="0" presId="urn:microsoft.com/office/officeart/2005/8/layout/StepDownProcess"/>
    <dgm:cxn modelId="{3D4F7D94-24DA-42B8-8D5E-6DA75D09838E}" type="presOf" srcId="{898A4612-33F7-4765-9CB0-8420FCB4D41B}" destId="{7962FB2D-C7FD-469E-BA77-2AE06B3431E3}" srcOrd="0" destOrd="0" presId="urn:microsoft.com/office/officeart/2005/8/layout/StepDownProcess"/>
    <dgm:cxn modelId="{50B7FF66-6625-4608-876E-45A13B601EF9}" srcId="{E81EA3E0-C04A-4185-B70F-4199A0C6868D}" destId="{5E08E64E-E34E-4667-8A24-5F941B3EEEE6}" srcOrd="1" destOrd="0" parTransId="{081B7E89-E46F-4F17-975D-4D8FFA51ECC2}" sibTransId="{E1D83520-910F-44D9-B877-94725584BB21}"/>
    <dgm:cxn modelId="{5C943E52-11A1-4377-A7DB-0E163A3385D7}" type="presOf" srcId="{4739DD2B-BEA4-418B-B981-9A905E510377}" destId="{58103989-7832-4143-A4BD-92244D40B4C5}" srcOrd="0" destOrd="0" presId="urn:microsoft.com/office/officeart/2005/8/layout/StepDownProcess"/>
    <dgm:cxn modelId="{7796FFCC-4B4B-44E9-97AF-8D3E764663F6}" srcId="{898A4612-33F7-4765-9CB0-8420FCB4D41B}" destId="{24DB9AE3-31EE-4C35-8F69-8BD778B4E52F}" srcOrd="0" destOrd="0" parTransId="{EAC0BDAC-E843-409C-84DD-28EE75654B01}" sibTransId="{59AE5FA9-6EF7-4F00-8B0A-47B1455AE7A2}"/>
    <dgm:cxn modelId="{A6B18B9A-34EA-4202-8C26-DAA16392E2CE}" srcId="{4739DD2B-BEA4-418B-B981-9A905E510377}" destId="{CC7E3C19-8A57-4D66-9608-6A23B4B0FDD6}" srcOrd="0" destOrd="0" parTransId="{057441ED-7A90-4A77-9B76-17EAC30E7474}" sibTransId="{40409469-8A52-4837-9E55-2E0697B130B8}"/>
    <dgm:cxn modelId="{67CA247A-E047-4583-9E83-510682258F19}" srcId="{E81EA3E0-C04A-4185-B70F-4199A0C6868D}" destId="{898A4612-33F7-4765-9CB0-8420FCB4D41B}" srcOrd="0" destOrd="0" parTransId="{B7A21A0B-1D6B-441D-95C3-562C06FD8348}" sibTransId="{099BFBDE-960A-4BF0-8FEF-2A8E008958E3}"/>
    <dgm:cxn modelId="{E9DA890B-5DC8-453D-8743-F44784B39892}" srcId="{E81EA3E0-C04A-4185-B70F-4199A0C6868D}" destId="{4739DD2B-BEA4-418B-B981-9A905E510377}" srcOrd="2" destOrd="0" parTransId="{CBFA52C3-9A3F-4C8D-B7FE-1EA62B1BCF13}" sibTransId="{A5E221D1-D5AF-4CC0-981C-6CCCE3CBE2F4}"/>
    <dgm:cxn modelId="{92576F06-975A-438D-8A57-048A9610AB02}" type="presParOf" srcId="{6813523A-B2F6-4251-8767-DFC3DFE5127F}" destId="{83C85B9F-183E-4E25-919D-2EF47FA3C4DD}" srcOrd="0" destOrd="0" presId="urn:microsoft.com/office/officeart/2005/8/layout/StepDownProcess"/>
    <dgm:cxn modelId="{C7C81843-FD69-40B7-A1AB-BE3DDBEC157F}" type="presParOf" srcId="{83C85B9F-183E-4E25-919D-2EF47FA3C4DD}" destId="{C31A6893-B95A-474E-88D4-A9B9DAF7FF42}" srcOrd="0" destOrd="0" presId="urn:microsoft.com/office/officeart/2005/8/layout/StepDownProcess"/>
    <dgm:cxn modelId="{60419136-22B2-42B2-82D8-87F6F0414226}" type="presParOf" srcId="{83C85B9F-183E-4E25-919D-2EF47FA3C4DD}" destId="{7962FB2D-C7FD-469E-BA77-2AE06B3431E3}" srcOrd="1" destOrd="0" presId="urn:microsoft.com/office/officeart/2005/8/layout/StepDownProcess"/>
    <dgm:cxn modelId="{845D6E78-05D8-40CA-BB3D-0011510E966D}" type="presParOf" srcId="{83C85B9F-183E-4E25-919D-2EF47FA3C4DD}" destId="{E159DE57-405E-4C0D-BECF-2B85A5AF9B24}" srcOrd="2" destOrd="0" presId="urn:microsoft.com/office/officeart/2005/8/layout/StepDownProcess"/>
    <dgm:cxn modelId="{FE658B57-9473-4D46-8405-C6C106292E7F}" type="presParOf" srcId="{6813523A-B2F6-4251-8767-DFC3DFE5127F}" destId="{53821BB0-2332-4280-9BEB-023A2C3EC8C4}" srcOrd="1" destOrd="0" presId="urn:microsoft.com/office/officeart/2005/8/layout/StepDownProcess"/>
    <dgm:cxn modelId="{F6B4FFB4-53FC-438D-B14F-455B742BE440}" type="presParOf" srcId="{6813523A-B2F6-4251-8767-DFC3DFE5127F}" destId="{7B7A43E0-8761-4D3D-A5E2-F2C9E64A435C}" srcOrd="2" destOrd="0" presId="urn:microsoft.com/office/officeart/2005/8/layout/StepDownProcess"/>
    <dgm:cxn modelId="{21D1E863-5848-4875-BC38-11A0F88998E8}" type="presParOf" srcId="{7B7A43E0-8761-4D3D-A5E2-F2C9E64A435C}" destId="{497A774D-DC93-4556-9686-D1CBE6D1D6B1}" srcOrd="0" destOrd="0" presId="urn:microsoft.com/office/officeart/2005/8/layout/StepDownProcess"/>
    <dgm:cxn modelId="{B39BF828-1BF1-40EE-83BC-713C28CB2C92}" type="presParOf" srcId="{7B7A43E0-8761-4D3D-A5E2-F2C9E64A435C}" destId="{8284DCA8-A260-47BF-AC65-595562C4A8B3}" srcOrd="1" destOrd="0" presId="urn:microsoft.com/office/officeart/2005/8/layout/StepDownProcess"/>
    <dgm:cxn modelId="{F3E5AE92-5CB6-433D-8352-0ACCCE498ABF}" type="presParOf" srcId="{7B7A43E0-8761-4D3D-A5E2-F2C9E64A435C}" destId="{E37F6013-CAFA-413D-96C5-1EF7B813C69D}" srcOrd="2" destOrd="0" presId="urn:microsoft.com/office/officeart/2005/8/layout/StepDownProcess"/>
    <dgm:cxn modelId="{8C0E853C-7C1B-474D-B76C-07D0849ED03F}" type="presParOf" srcId="{6813523A-B2F6-4251-8767-DFC3DFE5127F}" destId="{2F3A4C2C-B8A2-4191-83DC-D0D26CD9D7FD}" srcOrd="3" destOrd="0" presId="urn:microsoft.com/office/officeart/2005/8/layout/StepDownProcess"/>
    <dgm:cxn modelId="{4B143AF0-022C-4362-8E15-EDA9D68EA14B}" type="presParOf" srcId="{6813523A-B2F6-4251-8767-DFC3DFE5127F}" destId="{0ADE09B4-2B50-4042-8C61-903F2241C2CB}" srcOrd="4" destOrd="0" presId="urn:microsoft.com/office/officeart/2005/8/layout/StepDownProcess"/>
    <dgm:cxn modelId="{CA96832F-CB2F-47CD-9FB9-FE20446764F8}" type="presParOf" srcId="{0ADE09B4-2B50-4042-8C61-903F2241C2CB}" destId="{58103989-7832-4143-A4BD-92244D40B4C5}" srcOrd="0" destOrd="0" presId="urn:microsoft.com/office/officeart/2005/8/layout/StepDownProcess"/>
    <dgm:cxn modelId="{C916EEC0-2BBA-4F38-B6F9-F51444A6FE27}" type="presParOf" srcId="{0ADE09B4-2B50-4042-8C61-903F2241C2CB}" destId="{240DEB74-995F-429E-B89B-81F30EFB6AA3}" srcOrd="1" destOrd="0" presId="urn:microsoft.com/office/officeart/2005/8/layout/StepDown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2.xml><?xml version="1.0" encoding="utf-8"?>
<dgm:layoutDef xmlns:dgm="http://schemas.openxmlformats.org/drawingml/2006/diagram" xmlns:a="http://schemas.openxmlformats.org/drawingml/2006/main" uniqueId="urn:microsoft.com/office/officeart/2011/layout/TabList">
  <dgm:title val="选项卡列表"/>
  <dgm:desc val="用于显示非有序信息块或者分组信息块。非常适合于包含少量级别 1 文本的列表。第一个级别 2 显示在级别 1 文本旁边，其余级别 2 文本显示在级别 1 文本下方。"/>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diagrams.loki3.com/BracketList+Icon">
  <dgm:title val="垂直括号列表"/>
  <dgm:desc val="用于显示分组的信息块。适合于大量的 2 级文本。"/>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AF0F14-81F6-4F05-A33B-FAC0DAD3661E}" type="datetimeFigureOut">
              <a:rPr lang="zh-CN" altLang="en-US" smtClean="0"/>
              <a:t>2014-10-14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BA4DBD-F3AB-4A19-A3CD-77A5CA4497CF}" type="slidenum">
              <a:rPr lang="zh-CN" altLang="en-US" smtClean="0"/>
              <a:t>‹#›</a:t>
            </a:fld>
            <a:endParaRPr lang="zh-CN" altLang="en-US"/>
          </a:p>
        </p:txBody>
      </p:sp>
    </p:spTree>
    <p:extLst>
      <p:ext uri="{BB962C8B-B14F-4D97-AF65-F5344CB8AC3E}">
        <p14:creationId xmlns:p14="http://schemas.microsoft.com/office/powerpoint/2010/main" val="2322771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F794A04-9848-4BA3-A663-282D32EE4B05}" type="datetime1">
              <a:rPr lang="zh-CN" altLang="en-US" smtClean="0"/>
              <a:t>2014-10-14</a:t>
            </a:fld>
            <a:endParaRPr lang="zh-CN" altLang="en-US"/>
          </a:p>
        </p:txBody>
      </p:sp>
      <p:sp>
        <p:nvSpPr>
          <p:cNvPr id="17" name="页脚占位符 16"/>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9DB44475-3E19-4460-85B2-086F96F0F998}" type="slidenum">
              <a:rPr lang="zh-CN" altLang="en-US" smtClean="0"/>
              <a:t>‹#›</a:t>
            </a:fld>
            <a:fld id="{1BC00364-A82C-4C36-9033-C31D89C7DD37}" type="slidenum">
              <a:rPr lang="zh-CN" altLang="en-US" smtClean="0"/>
              <a:t>‹#›</a:t>
            </a:fld>
            <a:endParaRPr lang="zh-CN" altLang="en-US" dirty="0"/>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6AD65447-E841-4630-A716-E520C356A347}" type="datetime1">
              <a:rPr lang="zh-CN" altLang="en-US" smtClean="0"/>
              <a:t>2014-10-14</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6" name="灯片编号占位符 5"/>
          <p:cNvSpPr>
            <a:spLocks noGrp="1"/>
          </p:cNvSpPr>
          <p:nvPr>
            <p:ph type="sldNum" sz="quarter" idx="12"/>
          </p:nvPr>
        </p:nvSpPr>
        <p:spPr/>
        <p:txBody>
          <a:bodyPr/>
          <a:lstStyle/>
          <a:p>
            <a:fld id="{4E2673D3-B89D-49D1-9C4D-745F8D7F755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3E23EF6-3D31-41CB-AEFA-EDBC28846A12}" type="datetime1">
              <a:rPr lang="zh-CN" altLang="en-US" smtClean="0"/>
              <a:t>2014-10-14</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6" name="灯片编号占位符 5"/>
          <p:cNvSpPr>
            <a:spLocks noGrp="1"/>
          </p:cNvSpPr>
          <p:nvPr>
            <p:ph type="sldNum" sz="quarter" idx="12"/>
          </p:nvPr>
        </p:nvSpPr>
        <p:spPr/>
        <p:txBody>
          <a:bodyPr/>
          <a:lstStyle/>
          <a:p>
            <a:fld id="{4E2673D3-B89D-49D1-9C4D-745F8D7F755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4450"/>
            <a:ext cx="8229600" cy="8636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250825" y="981075"/>
            <a:ext cx="4208463" cy="51117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1688" y="981075"/>
            <a:ext cx="4208462" cy="51117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245225"/>
            <a:ext cx="2133600" cy="476250"/>
          </a:xfrm>
        </p:spPr>
        <p:txBody>
          <a:bodyPr/>
          <a:lstStyle>
            <a:lvl1pPr>
              <a:defRPr/>
            </a:lvl1pPr>
          </a:lstStyle>
          <a:p>
            <a:fld id="{2A8F2180-31D0-4769-8E0E-9C9D42C436FA}" type="datetime1">
              <a:rPr lang="zh-CN" altLang="en-US" smtClean="0"/>
              <a:t>2014-10-14</a:t>
            </a:fld>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r>
              <a:rPr lang="zh-CN" altLang="en-US" smtClean="0"/>
              <a:t>第</a:t>
            </a:r>
            <a:r>
              <a:rPr lang="en-US" altLang="zh-CN" smtClean="0"/>
              <a:t>1</a:t>
            </a:r>
            <a:r>
              <a:rPr lang="zh-CN" altLang="en-US" smtClean="0"/>
              <a:t>章 计算机基础</a:t>
            </a:r>
            <a:endParaRPr lang="en-US" altLang="zh-CN"/>
          </a:p>
        </p:txBody>
      </p:sp>
      <p:sp>
        <p:nvSpPr>
          <p:cNvPr id="7" name="灯片编号占位符 6"/>
          <p:cNvSpPr>
            <a:spLocks noGrp="1"/>
          </p:cNvSpPr>
          <p:nvPr>
            <p:ph type="sldNum" sz="quarter" idx="12"/>
          </p:nvPr>
        </p:nvSpPr>
        <p:spPr>
          <a:xfrm>
            <a:off x="6553200" y="6245225"/>
            <a:ext cx="2133600" cy="476250"/>
          </a:xfrm>
        </p:spPr>
        <p:txBody>
          <a:bodyPr/>
          <a:lstStyle>
            <a:lvl1pPr>
              <a:defRPr/>
            </a:lvl1pPr>
          </a:lstStyle>
          <a:p>
            <a:fld id="{90B1156A-26F8-476A-A268-9B62F72BBCFC}" type="slidenum">
              <a:rPr lang="zh-CN" altLang="en-US"/>
              <a:pPr/>
              <a:t>‹#›</a:t>
            </a:fld>
            <a:endParaRPr lang="en-US" altLang="zh-CN"/>
          </a:p>
        </p:txBody>
      </p:sp>
    </p:spTree>
    <p:extLst>
      <p:ext uri="{BB962C8B-B14F-4D97-AF65-F5344CB8AC3E}">
        <p14:creationId xmlns:p14="http://schemas.microsoft.com/office/powerpoint/2010/main" val="2051421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solidFill>
                  <a:srgbClr val="575F6D"/>
                </a:solidFill>
              </a:rPr>
              <a:pPr/>
              <a:t>2014-10-14</a:t>
            </a:fld>
            <a:endParaRPr lang="zh-CN" altLang="en-US">
              <a:solidFill>
                <a:srgbClr val="575F6D"/>
              </a:solidFill>
            </a:endParaRPr>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solidFill>
                <a:srgbClr val="575F6D"/>
              </a:solidFill>
            </a:endParaRPr>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39552" y="274638"/>
            <a:ext cx="8147248" cy="850106"/>
          </a:xfrm>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DF7E8E56-36B4-47E1-B3E9-B64193C37C9E}" type="datetime1">
              <a:rPr lang="zh-CN" altLang="en-US" smtClean="0"/>
              <a:t>2014-10-14</a:t>
            </a:fld>
            <a:endParaRPr lang="zh-CN" altLang="en-US"/>
          </a:p>
        </p:txBody>
      </p:sp>
      <p:sp>
        <p:nvSpPr>
          <p:cNvPr id="5" name="页脚占位符 4"/>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6" name="灯片编号占位符 5"/>
          <p:cNvSpPr>
            <a:spLocks noGrp="1"/>
          </p:cNvSpPr>
          <p:nvPr>
            <p:ph type="sldNum" sz="quarter" idx="12"/>
          </p:nvPr>
        </p:nvSpPr>
        <p:spPr/>
        <p:txBody>
          <a:bodyPr/>
          <a:lstStyle/>
          <a:p>
            <a:fld id="{4E2673D3-B89D-49D1-9C4D-745F8D7F7553}" type="slidenum">
              <a:rPr lang="zh-CN" altLang="en-US" smtClean="0"/>
              <a:t>‹#›</a:t>
            </a:fld>
            <a:endParaRPr lang="zh-CN" altLang="en-US" dirty="0"/>
          </a:p>
        </p:txBody>
      </p:sp>
      <p:sp>
        <p:nvSpPr>
          <p:cNvPr id="8" name="内容占位符 7"/>
          <p:cNvSpPr>
            <a:spLocks noGrp="1"/>
          </p:cNvSpPr>
          <p:nvPr>
            <p:ph sz="quarter" idx="1"/>
          </p:nvPr>
        </p:nvSpPr>
        <p:spPr>
          <a:xfrm>
            <a:off x="539552" y="1268760"/>
            <a:ext cx="8147248" cy="475104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93900077-6F60-4AB8-AFB3-B137FE726B93}" type="datetime1">
              <a:rPr lang="zh-CN" altLang="en-US" smtClean="0"/>
              <a:t>2014-10-14</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r>
              <a:rPr lang="zh-CN" altLang="en-US" smtClean="0"/>
              <a:t>第</a:t>
            </a:r>
            <a:r>
              <a:rPr lang="en-US" altLang="zh-CN" smtClean="0"/>
              <a:t>1</a:t>
            </a:r>
            <a:r>
              <a:rPr lang="zh-CN" altLang="en-US" smtClean="0"/>
              <a:t>章 计算机基础</a:t>
            </a:r>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4E2673D3-B89D-49D1-9C4D-745F8D7F7553}"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6859C332-DF88-4D0D-81D4-3677A89F00E8}" type="datetime1">
              <a:rPr lang="zh-CN" altLang="en-US" smtClean="0"/>
              <a:t>2014-10-14</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7" name="灯片编号占位符 6"/>
          <p:cNvSpPr>
            <a:spLocks noGrp="1"/>
          </p:cNvSpPr>
          <p:nvPr>
            <p:ph type="sldNum" sz="quarter" idx="12"/>
          </p:nvPr>
        </p:nvSpPr>
        <p:spPr/>
        <p:txBody>
          <a:bodyPr/>
          <a:lstStyle/>
          <a:p>
            <a:fld id="{4E2673D3-B89D-49D1-9C4D-745F8D7F7553}" type="slidenum">
              <a:rPr lang="zh-CN" altLang="en-US" smtClean="0"/>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6F1777FE-DDA5-4991-9FBD-A1173557A4AE}" type="datetime1">
              <a:rPr lang="zh-CN" altLang="en-US" smtClean="0"/>
              <a:t>2014-10-14</a:t>
            </a:fld>
            <a:endParaRPr lang="zh-CN" altLang="en-US"/>
          </a:p>
        </p:txBody>
      </p:sp>
      <p:sp>
        <p:nvSpPr>
          <p:cNvPr id="8" name="页脚占位符 7"/>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9" name="灯片编号占位符 8"/>
          <p:cNvSpPr>
            <a:spLocks noGrp="1"/>
          </p:cNvSpPr>
          <p:nvPr>
            <p:ph type="sldNum" sz="quarter" idx="12"/>
          </p:nvPr>
        </p:nvSpPr>
        <p:spPr/>
        <p:txBody>
          <a:bodyPr/>
          <a:lstStyle/>
          <a:p>
            <a:fld id="{4E2673D3-B89D-49D1-9C4D-745F8D7F7553}" type="slidenum">
              <a:rPr lang="zh-CN" altLang="en-US" smtClean="0"/>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07B60FD4-47C8-4543-83D7-19122D7E0674}" type="datetime1">
              <a:rPr lang="zh-CN" altLang="en-US" smtClean="0"/>
              <a:t>2014-10-14</a:t>
            </a:fld>
            <a:endParaRPr lang="zh-CN" altLang="en-US"/>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5" name="灯片编号占位符 4"/>
          <p:cNvSpPr>
            <a:spLocks noGrp="1"/>
          </p:cNvSpPr>
          <p:nvPr>
            <p:ph type="sldNum" sz="quarter" idx="12"/>
          </p:nvPr>
        </p:nvSpPr>
        <p:spPr/>
        <p:txBody>
          <a:bodyPr/>
          <a:lstStyle/>
          <a:p>
            <a:fld id="{4E2673D3-B89D-49D1-9C4D-745F8D7F755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CA768A2-1868-4E32-A7D4-D957FE874650}" type="datetime1">
              <a:rPr lang="zh-CN" altLang="en-US" smtClean="0"/>
              <a:t>2014-10-14</a:t>
            </a:fld>
            <a:endParaRPr lang="zh-CN" altLang="en-US"/>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A7891A72-D97D-4294-8B26-348FC8ACAFBE}" type="datetime1">
              <a:rPr lang="zh-CN" altLang="en-US" smtClean="0"/>
              <a:t>2014-10-14</a:t>
            </a:fld>
            <a:endParaRPr lang="zh-CN" altLang="en-US"/>
          </a:p>
        </p:txBody>
      </p:sp>
      <p:sp>
        <p:nvSpPr>
          <p:cNvPr id="6" name="页脚占位符 5"/>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7" name="灯片编号占位符 6"/>
          <p:cNvSpPr>
            <a:spLocks noGrp="1"/>
          </p:cNvSpPr>
          <p:nvPr>
            <p:ph type="sldNum" sz="quarter" idx="12"/>
          </p:nvPr>
        </p:nvSpPr>
        <p:spPr/>
        <p:txBody>
          <a:bodyPr/>
          <a:lstStyle/>
          <a:p>
            <a:fld id="{4E2673D3-B89D-49D1-9C4D-745F8D7F7553}" type="slidenum">
              <a:rPr lang="zh-CN" altLang="en-US" smtClean="0"/>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67B72E1F-EB4C-490F-8FF6-AA572CC18521}" type="datetime1">
              <a:rPr lang="zh-CN" altLang="en-US" smtClean="0"/>
              <a:t>2014-10-14</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r>
              <a:rPr lang="zh-CN" altLang="en-US" smtClean="0"/>
              <a:t>第</a:t>
            </a:r>
            <a:r>
              <a:rPr lang="en-US" altLang="zh-CN" smtClean="0"/>
              <a:t>1</a:t>
            </a:r>
            <a:r>
              <a:rPr lang="zh-CN" altLang="en-US" smtClean="0"/>
              <a:t>章 计算机基础</a:t>
            </a:r>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4E2673D3-B89D-49D1-9C4D-745F8D7F7553}" type="slidenum">
              <a:rPr lang="zh-CN" altLang="en-US" smtClean="0"/>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0E65104-3E49-4C6A-A68B-35B02F352F1B}" type="datetime1">
              <a:rPr lang="zh-CN" altLang="en-US" smtClean="0"/>
              <a:t>2014-10-14</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r>
              <a:rPr lang="zh-CN" altLang="en-US" smtClean="0"/>
              <a:t>第</a:t>
            </a:r>
            <a:r>
              <a:rPr lang="en-US" altLang="zh-CN" smtClean="0"/>
              <a:t>1</a:t>
            </a:r>
            <a:r>
              <a:rPr lang="zh-CN" altLang="en-US" smtClean="0"/>
              <a:t>章 计算机基础</a:t>
            </a:r>
            <a:endParaRPr lang="zh-CN" altLang="en-US" dirty="0"/>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E0199D70-174A-4289-ADA5-32ECDF570CAC}" type="slidenum">
              <a:rPr lang="zh-CN" altLang="en-US" smtClean="0"/>
              <a:t>‹#›</a:t>
            </a:fld>
            <a:fld id="{0577CAF6-01BD-4ADE-8A2A-6A7F72483BC8}"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dt="0"/>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solidFill>
                  <a:srgbClr val="575F6D"/>
                </a:solidFill>
              </a:rPr>
              <a:pPr/>
              <a:t>2014-10-14</a:t>
            </a:fld>
            <a:endParaRPr lang="zh-CN" altLang="en-US">
              <a:solidFill>
                <a:srgbClr val="575F6D"/>
              </a:solidFill>
            </a:endParaRPr>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solidFill>
                <a:srgbClr val="575F6D"/>
              </a:solidFill>
            </a:endParaRPr>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solidFill>
                <a:prstClr val="white"/>
              </a:solidFill>
            </a:endParaRPr>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baike.baidu.com/view/2075.htm" TargetMode="Externa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3.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9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773932" y="2996952"/>
            <a:ext cx="6172200" cy="936104"/>
          </a:xfrm>
        </p:spPr>
        <p:txBody>
          <a:bodyPr/>
          <a:lstStyle/>
          <a:p>
            <a:pPr algn="ctr"/>
            <a:r>
              <a:rPr lang="zh-CN" altLang="en-US" dirty="0">
                <a:solidFill>
                  <a:schemeClr val="tx1"/>
                </a:solidFill>
              </a:rPr>
              <a:t>主  编  隋庆茹  韩智慧  刘晓彦</a:t>
            </a:r>
          </a:p>
          <a:p>
            <a:pPr algn="ctr"/>
            <a:r>
              <a:rPr lang="zh-CN" altLang="en-US" dirty="0">
                <a:solidFill>
                  <a:schemeClr val="tx1"/>
                </a:solidFill>
              </a:rPr>
              <a:t>主  审  杨  继</a:t>
            </a:r>
          </a:p>
          <a:p>
            <a:endParaRPr lang="zh-CN" altLang="en-US" dirty="0">
              <a:solidFill>
                <a:schemeClr val="tx1"/>
              </a:solidFill>
            </a:endParaRPr>
          </a:p>
        </p:txBody>
      </p:sp>
      <p:sp>
        <p:nvSpPr>
          <p:cNvPr id="4" name="TextBox 3"/>
          <p:cNvSpPr txBox="1"/>
          <p:nvPr/>
        </p:nvSpPr>
        <p:spPr>
          <a:xfrm>
            <a:off x="611560" y="260648"/>
            <a:ext cx="3672408" cy="369332"/>
          </a:xfrm>
          <a:prstGeom prst="rect">
            <a:avLst/>
          </a:prstGeom>
          <a:noFill/>
        </p:spPr>
        <p:txBody>
          <a:bodyPr wrap="square" rtlCol="0">
            <a:spAutoFit/>
          </a:bodyPr>
          <a:lstStyle/>
          <a:p>
            <a:r>
              <a:rPr lang="zh-CN" altLang="zh-CN" dirty="0">
                <a:solidFill>
                  <a:prstClr val="black"/>
                </a:solidFill>
                <a:latin typeface="黑体" pitchFamily="2" charset="-122"/>
                <a:ea typeface="黑体" pitchFamily="2" charset="-122"/>
              </a:rPr>
              <a:t>普通高等教育“十二五”规划教材</a:t>
            </a:r>
          </a:p>
        </p:txBody>
      </p:sp>
      <p:sp>
        <p:nvSpPr>
          <p:cNvPr id="5" name="TextBox 4"/>
          <p:cNvSpPr txBox="1"/>
          <p:nvPr/>
        </p:nvSpPr>
        <p:spPr>
          <a:xfrm>
            <a:off x="3203848" y="5833842"/>
            <a:ext cx="2916324" cy="369332"/>
          </a:xfrm>
          <a:prstGeom prst="rect">
            <a:avLst/>
          </a:prstGeom>
          <a:noFill/>
        </p:spPr>
        <p:txBody>
          <a:bodyPr wrap="square" rtlCol="0">
            <a:spAutoFit/>
          </a:bodyPr>
          <a:lstStyle/>
          <a:p>
            <a:r>
              <a:rPr lang="zh-CN" altLang="en-US" dirty="0" smtClean="0">
                <a:solidFill>
                  <a:prstClr val="black"/>
                </a:solidFill>
                <a:latin typeface="黑体" pitchFamily="2" charset="-122"/>
                <a:ea typeface="黑体" pitchFamily="2" charset="-122"/>
              </a:rPr>
              <a:t>中国水利水电出版社</a:t>
            </a:r>
            <a:endParaRPr lang="zh-CN" altLang="en-US" dirty="0">
              <a:solidFill>
                <a:prstClr val="black"/>
              </a:solidFill>
              <a:latin typeface="黑体" pitchFamily="2" charset="-122"/>
              <a:ea typeface="黑体" pitchFamily="2" charset="-122"/>
            </a:endParaRPr>
          </a:p>
        </p:txBody>
      </p:sp>
      <p:sp>
        <p:nvSpPr>
          <p:cNvPr id="7" name="TextBox 6"/>
          <p:cNvSpPr txBox="1"/>
          <p:nvPr/>
        </p:nvSpPr>
        <p:spPr>
          <a:xfrm>
            <a:off x="2051720" y="1268760"/>
            <a:ext cx="5616624" cy="1077218"/>
          </a:xfrm>
          <a:prstGeom prst="rect">
            <a:avLst/>
          </a:prstGeom>
          <a:noFill/>
        </p:spPr>
        <p:txBody>
          <a:bodyPr wrap="square" rtlCol="0">
            <a:spAutoFit/>
          </a:bodyPr>
          <a:lstStyle/>
          <a:p>
            <a:r>
              <a:rPr lang="zh-CN" altLang="en-US" sz="3200" b="1" dirty="0">
                <a:solidFill>
                  <a:prstClr val="black"/>
                </a:solidFill>
                <a:latin typeface="楷体_GB2312" pitchFamily="49" charset="-122"/>
                <a:ea typeface="楷体_GB2312" pitchFamily="49" charset="-122"/>
              </a:rPr>
              <a:t>大学计算机基础教程（第三版）</a:t>
            </a:r>
          </a:p>
          <a:p>
            <a:r>
              <a:rPr lang="zh-CN" altLang="en-US" sz="3200" b="1" dirty="0">
                <a:solidFill>
                  <a:prstClr val="black"/>
                </a:solidFill>
                <a:latin typeface="楷体_GB2312" pitchFamily="49" charset="-122"/>
                <a:ea typeface="楷体_GB2312" pitchFamily="49" charset="-122"/>
              </a:rPr>
              <a:t>（</a:t>
            </a:r>
            <a:r>
              <a:rPr lang="en-US" altLang="zh-CN" sz="3200" b="1" dirty="0">
                <a:solidFill>
                  <a:prstClr val="black"/>
                </a:solidFill>
                <a:latin typeface="楷体_GB2312" pitchFamily="49" charset="-122"/>
                <a:ea typeface="楷体_GB2312" pitchFamily="49" charset="-122"/>
              </a:rPr>
              <a:t>Windows 7+Office 2010</a:t>
            </a:r>
            <a:r>
              <a:rPr lang="zh-CN" altLang="en-US" sz="3200" b="1" dirty="0">
                <a:solidFill>
                  <a:prstClr val="black"/>
                </a:solidFill>
                <a:latin typeface="楷体_GB2312" pitchFamily="49" charset="-122"/>
                <a:ea typeface="楷体_GB2312" pitchFamily="49" charset="-122"/>
              </a:rPr>
              <a:t>）</a:t>
            </a:r>
          </a:p>
        </p:txBody>
      </p:sp>
    </p:spTree>
    <p:extLst>
      <p:ext uri="{BB962C8B-B14F-4D97-AF65-F5344CB8AC3E}">
        <p14:creationId xmlns:p14="http://schemas.microsoft.com/office/powerpoint/2010/main" val="10044176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10</a:t>
            </a:fld>
            <a:endParaRPr lang="zh-CN" altLang="en-US" dirty="0"/>
          </a:p>
        </p:txBody>
      </p:sp>
      <p:sp>
        <p:nvSpPr>
          <p:cNvPr id="3" name="内容占位符 2"/>
          <p:cNvSpPr>
            <a:spLocks noGrp="1"/>
          </p:cNvSpPr>
          <p:nvPr>
            <p:ph sz="quarter" idx="1"/>
          </p:nvPr>
        </p:nvSpPr>
        <p:spPr/>
        <p:txBody>
          <a:bodyPr/>
          <a:lstStyle/>
          <a:p>
            <a:pPr marL="0" indent="0">
              <a:buNone/>
            </a:pPr>
            <a:r>
              <a:rPr lang="en-US" altLang="zh-CN" sz="2800" dirty="0" smtClean="0">
                <a:latin typeface="+mn-ea"/>
              </a:rPr>
              <a:t>1.1.4 </a:t>
            </a:r>
            <a:r>
              <a:rPr lang="zh-CN" altLang="en-US" sz="2800" dirty="0" smtClean="0">
                <a:latin typeface="+mn-ea"/>
              </a:rPr>
              <a:t>计算机的分类</a:t>
            </a:r>
            <a:endParaRPr lang="en-US" altLang="zh-CN" sz="2800" dirty="0" smtClean="0">
              <a:latin typeface="+mn-ea"/>
            </a:endParaRPr>
          </a:p>
          <a:p>
            <a:pPr marL="0" indent="0">
              <a:buNone/>
            </a:pPr>
            <a:endParaRPr lang="zh-CN" altLang="en-US" sz="2800" dirty="0">
              <a:latin typeface="+mn-ea"/>
            </a:endParaRPr>
          </a:p>
        </p:txBody>
      </p:sp>
      <p:sp>
        <p:nvSpPr>
          <p:cNvPr id="6" name="Text Box 4"/>
          <p:cNvSpPr txBox="1">
            <a:spLocks noChangeArrowheads="1"/>
          </p:cNvSpPr>
          <p:nvPr/>
        </p:nvSpPr>
        <p:spPr bwMode="auto">
          <a:xfrm>
            <a:off x="1538288" y="2998788"/>
            <a:ext cx="611187" cy="187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a:spcBef>
                <a:spcPct val="20000"/>
              </a:spcBef>
              <a:buClr>
                <a:srgbClr val="FC790C"/>
              </a:buClr>
              <a:buFont typeface="Wingdings" pitchFamily="2" charset="2"/>
              <a:buNone/>
            </a:pPr>
            <a:r>
              <a:rPr lang="zh-CN" altLang="en-US" sz="2800" b="1" dirty="0">
                <a:latin typeface="Arial" pitchFamily="34" charset="0"/>
                <a:ea typeface="宋体" pitchFamily="2" charset="-122"/>
              </a:rPr>
              <a:t>计算机分类</a:t>
            </a:r>
          </a:p>
        </p:txBody>
      </p:sp>
      <p:sp>
        <p:nvSpPr>
          <p:cNvPr id="7" name="AutoShape 5"/>
          <p:cNvSpPr>
            <a:spLocks/>
          </p:cNvSpPr>
          <p:nvPr/>
        </p:nvSpPr>
        <p:spPr bwMode="auto">
          <a:xfrm>
            <a:off x="2051720" y="2276475"/>
            <a:ext cx="431800" cy="3240088"/>
          </a:xfrm>
          <a:prstGeom prst="leftBrace">
            <a:avLst>
              <a:gd name="adj1" fmla="val 62531"/>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Text Box 6"/>
          <p:cNvSpPr txBox="1">
            <a:spLocks noChangeArrowheads="1"/>
          </p:cNvSpPr>
          <p:nvPr/>
        </p:nvSpPr>
        <p:spPr bwMode="auto">
          <a:xfrm>
            <a:off x="2062163" y="1919288"/>
            <a:ext cx="337343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lvl="1">
              <a:buClr>
                <a:srgbClr val="FC790C"/>
              </a:buClr>
              <a:buFont typeface="Wingdings" pitchFamily="2" charset="2"/>
              <a:buNone/>
            </a:pPr>
            <a:r>
              <a:rPr lang="zh-CN" altLang="en-US" sz="2000" b="1" dirty="0">
                <a:latin typeface="Arial" pitchFamily="34" charset="0"/>
                <a:ea typeface="宋体" pitchFamily="2" charset="-122"/>
              </a:rPr>
              <a:t>按处理信息的形态划分</a:t>
            </a:r>
          </a:p>
        </p:txBody>
      </p:sp>
      <p:sp>
        <p:nvSpPr>
          <p:cNvPr id="9" name="Text Box 7"/>
          <p:cNvSpPr txBox="1">
            <a:spLocks noChangeArrowheads="1"/>
          </p:cNvSpPr>
          <p:nvPr/>
        </p:nvSpPr>
        <p:spPr bwMode="auto">
          <a:xfrm>
            <a:off x="2062163" y="5203825"/>
            <a:ext cx="21732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lvl="1">
              <a:buClr>
                <a:srgbClr val="FC790C"/>
              </a:buClr>
              <a:buFont typeface="Wingdings" pitchFamily="2" charset="2"/>
              <a:buNone/>
            </a:pPr>
            <a:r>
              <a:rPr lang="zh-CN" altLang="en-US" sz="2400" b="1">
                <a:latin typeface="Arial" pitchFamily="34" charset="0"/>
                <a:ea typeface="宋体" pitchFamily="2" charset="-122"/>
              </a:rPr>
              <a:t>按性能划分</a:t>
            </a:r>
          </a:p>
        </p:txBody>
      </p:sp>
      <p:sp>
        <p:nvSpPr>
          <p:cNvPr id="10" name="Text Box 8"/>
          <p:cNvSpPr txBox="1">
            <a:spLocks noChangeArrowheads="1"/>
          </p:cNvSpPr>
          <p:nvPr/>
        </p:nvSpPr>
        <p:spPr bwMode="auto">
          <a:xfrm>
            <a:off x="5349875" y="1343025"/>
            <a:ext cx="2174875"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lvl="1">
              <a:buClr>
                <a:srgbClr val="FC790C"/>
              </a:buClr>
              <a:buFont typeface="Wingdings" pitchFamily="2" charset="2"/>
              <a:buNone/>
            </a:pPr>
            <a:r>
              <a:rPr lang="zh-CN" altLang="en-US" sz="2000" b="1">
                <a:latin typeface="Arial" pitchFamily="34" charset="0"/>
                <a:ea typeface="宋体" pitchFamily="2" charset="-122"/>
              </a:rPr>
              <a:t>数字计算机</a:t>
            </a:r>
          </a:p>
          <a:p>
            <a:pPr lvl="1">
              <a:buClr>
                <a:srgbClr val="FC790C"/>
              </a:buClr>
              <a:buFont typeface="Wingdings" pitchFamily="2" charset="2"/>
              <a:buNone/>
            </a:pPr>
            <a:endParaRPr lang="zh-CN" altLang="en-US" sz="2000" b="1">
              <a:latin typeface="Arial" pitchFamily="34" charset="0"/>
              <a:ea typeface="宋体" pitchFamily="2" charset="-122"/>
            </a:endParaRPr>
          </a:p>
          <a:p>
            <a:pPr lvl="1">
              <a:buClr>
                <a:srgbClr val="FC790C"/>
              </a:buClr>
              <a:buFont typeface="Wingdings" pitchFamily="2" charset="2"/>
              <a:buNone/>
            </a:pPr>
            <a:r>
              <a:rPr lang="zh-CN" altLang="en-US" sz="2000" b="1">
                <a:latin typeface="Arial" pitchFamily="34" charset="0"/>
                <a:ea typeface="宋体" pitchFamily="2" charset="-122"/>
              </a:rPr>
              <a:t>模拟计算机</a:t>
            </a:r>
          </a:p>
          <a:p>
            <a:pPr lvl="1">
              <a:buClr>
                <a:srgbClr val="FC790C"/>
              </a:buClr>
              <a:buFont typeface="Wingdings" pitchFamily="2" charset="2"/>
              <a:buNone/>
            </a:pPr>
            <a:endParaRPr lang="zh-CN" altLang="en-US" sz="2000" b="1">
              <a:latin typeface="Arial" pitchFamily="34" charset="0"/>
              <a:ea typeface="宋体" pitchFamily="2" charset="-122"/>
            </a:endParaRPr>
          </a:p>
          <a:p>
            <a:pPr lvl="1">
              <a:buClr>
                <a:srgbClr val="FC790C"/>
              </a:buClr>
              <a:buFont typeface="Wingdings" pitchFamily="2" charset="2"/>
              <a:buNone/>
            </a:pPr>
            <a:r>
              <a:rPr lang="zh-CN" altLang="en-US" sz="2000" b="1">
                <a:latin typeface="Arial" pitchFamily="34" charset="0"/>
                <a:ea typeface="宋体" pitchFamily="2" charset="-122"/>
              </a:rPr>
              <a:t>混合式计算机</a:t>
            </a:r>
          </a:p>
        </p:txBody>
      </p:sp>
      <p:sp>
        <p:nvSpPr>
          <p:cNvPr id="11" name="Text Box 9"/>
          <p:cNvSpPr txBox="1">
            <a:spLocks noChangeArrowheads="1"/>
          </p:cNvSpPr>
          <p:nvPr/>
        </p:nvSpPr>
        <p:spPr bwMode="auto">
          <a:xfrm>
            <a:off x="5245100" y="3430588"/>
            <a:ext cx="1919288"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lvl="1">
              <a:buClr>
                <a:srgbClr val="FC790C"/>
              </a:buClr>
              <a:buFont typeface="Wingdings" pitchFamily="2" charset="2"/>
              <a:buNone/>
            </a:pPr>
            <a:r>
              <a:rPr lang="zh-CN" altLang="en-US" sz="2000" b="1">
                <a:latin typeface="Arial" pitchFamily="34" charset="0"/>
                <a:ea typeface="宋体" pitchFamily="2" charset="-122"/>
              </a:rPr>
              <a:t>专用计算机</a:t>
            </a:r>
          </a:p>
          <a:p>
            <a:pPr lvl="1">
              <a:buClr>
                <a:srgbClr val="FC790C"/>
              </a:buClr>
              <a:buFont typeface="Wingdings" pitchFamily="2" charset="2"/>
              <a:buNone/>
            </a:pPr>
            <a:endParaRPr lang="zh-CN" altLang="en-US" sz="2000" b="1">
              <a:latin typeface="Arial" pitchFamily="34" charset="0"/>
              <a:ea typeface="宋体" pitchFamily="2" charset="-122"/>
            </a:endParaRPr>
          </a:p>
          <a:p>
            <a:pPr lvl="1">
              <a:buClr>
                <a:srgbClr val="FC790C"/>
              </a:buClr>
              <a:buFont typeface="Wingdings" pitchFamily="2" charset="2"/>
              <a:buNone/>
            </a:pPr>
            <a:r>
              <a:rPr lang="zh-CN" altLang="en-US" sz="2000" b="1">
                <a:latin typeface="Arial" pitchFamily="34" charset="0"/>
                <a:ea typeface="宋体" pitchFamily="2" charset="-122"/>
              </a:rPr>
              <a:t>通用计算机</a:t>
            </a:r>
          </a:p>
        </p:txBody>
      </p:sp>
      <p:sp>
        <p:nvSpPr>
          <p:cNvPr id="12" name="AutoShape 10"/>
          <p:cNvSpPr>
            <a:spLocks/>
          </p:cNvSpPr>
          <p:nvPr/>
        </p:nvSpPr>
        <p:spPr bwMode="auto">
          <a:xfrm>
            <a:off x="5318125" y="3571875"/>
            <a:ext cx="431800" cy="720725"/>
          </a:xfrm>
          <a:prstGeom prst="leftBrace">
            <a:avLst>
              <a:gd name="adj1" fmla="val 13909"/>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Text Box 11"/>
          <p:cNvSpPr txBox="1">
            <a:spLocks noChangeArrowheads="1"/>
          </p:cNvSpPr>
          <p:nvPr/>
        </p:nvSpPr>
        <p:spPr bwMode="auto">
          <a:xfrm>
            <a:off x="2062163" y="3619500"/>
            <a:ext cx="32305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lvl="1">
              <a:buClr>
                <a:srgbClr val="FC790C"/>
              </a:buClr>
              <a:buFont typeface="Wingdings" pitchFamily="2" charset="2"/>
              <a:buNone/>
            </a:pPr>
            <a:r>
              <a:rPr lang="zh-CN" altLang="en-US" sz="2400" b="1" dirty="0">
                <a:latin typeface="Arial" pitchFamily="34" charset="0"/>
                <a:ea typeface="宋体" pitchFamily="2" charset="-122"/>
              </a:rPr>
              <a:t>按功能和用途划分</a:t>
            </a:r>
          </a:p>
        </p:txBody>
      </p:sp>
      <p:sp>
        <p:nvSpPr>
          <p:cNvPr id="14" name="Text Box 13"/>
          <p:cNvSpPr txBox="1">
            <a:spLocks noChangeArrowheads="1"/>
          </p:cNvSpPr>
          <p:nvPr/>
        </p:nvSpPr>
        <p:spPr bwMode="auto">
          <a:xfrm>
            <a:off x="4387850" y="4621213"/>
            <a:ext cx="140811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lvl="1">
              <a:buClr>
                <a:srgbClr val="FC790C"/>
              </a:buClr>
              <a:buFont typeface="Wingdings" pitchFamily="2" charset="2"/>
              <a:buNone/>
            </a:pPr>
            <a:r>
              <a:rPr lang="zh-CN" altLang="en-US" sz="2000" b="1">
                <a:latin typeface="Arial" pitchFamily="34" charset="0"/>
                <a:ea typeface="宋体" pitchFamily="2" charset="-122"/>
              </a:rPr>
              <a:t>巨型机</a:t>
            </a:r>
          </a:p>
          <a:p>
            <a:pPr lvl="1">
              <a:buClr>
                <a:srgbClr val="FC790C"/>
              </a:buClr>
              <a:buFont typeface="Wingdings" pitchFamily="2" charset="2"/>
              <a:buNone/>
            </a:pPr>
            <a:r>
              <a:rPr lang="zh-CN" altLang="en-US" sz="2000" b="1">
                <a:latin typeface="Arial" pitchFamily="34" charset="0"/>
                <a:ea typeface="宋体" pitchFamily="2" charset="-122"/>
              </a:rPr>
              <a:t>大型机</a:t>
            </a:r>
          </a:p>
          <a:p>
            <a:pPr lvl="1">
              <a:buClr>
                <a:srgbClr val="FC790C"/>
              </a:buClr>
              <a:buFont typeface="Wingdings" pitchFamily="2" charset="2"/>
              <a:buNone/>
            </a:pPr>
            <a:r>
              <a:rPr lang="zh-CN" altLang="en-US" sz="2000" b="1">
                <a:latin typeface="Arial" pitchFamily="34" charset="0"/>
                <a:ea typeface="宋体" pitchFamily="2" charset="-122"/>
              </a:rPr>
              <a:t>小型机</a:t>
            </a:r>
          </a:p>
          <a:p>
            <a:pPr lvl="1">
              <a:buClr>
                <a:srgbClr val="FC790C"/>
              </a:buClr>
              <a:buFont typeface="Wingdings" pitchFamily="2" charset="2"/>
              <a:buNone/>
            </a:pPr>
            <a:r>
              <a:rPr lang="zh-CN" altLang="en-US" sz="2000" b="1">
                <a:latin typeface="Arial" pitchFamily="34" charset="0"/>
                <a:ea typeface="宋体" pitchFamily="2" charset="-122"/>
              </a:rPr>
              <a:t>微型机</a:t>
            </a:r>
          </a:p>
          <a:p>
            <a:pPr lvl="1">
              <a:buClr>
                <a:srgbClr val="FC790C"/>
              </a:buClr>
              <a:buFont typeface="Wingdings" pitchFamily="2" charset="2"/>
              <a:buNone/>
            </a:pPr>
            <a:r>
              <a:rPr lang="zh-CN" altLang="en-US" sz="2000" b="1">
                <a:latin typeface="Arial" pitchFamily="34" charset="0"/>
                <a:ea typeface="宋体" pitchFamily="2" charset="-122"/>
              </a:rPr>
              <a:t>工作站</a:t>
            </a:r>
          </a:p>
        </p:txBody>
      </p:sp>
      <p:sp>
        <p:nvSpPr>
          <p:cNvPr id="15" name="AutoShape 15"/>
          <p:cNvSpPr>
            <a:spLocks/>
          </p:cNvSpPr>
          <p:nvPr/>
        </p:nvSpPr>
        <p:spPr bwMode="auto">
          <a:xfrm>
            <a:off x="5219700" y="1630363"/>
            <a:ext cx="431800" cy="1079500"/>
          </a:xfrm>
          <a:prstGeom prst="leftBrace">
            <a:avLst>
              <a:gd name="adj1" fmla="val 20833"/>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16"/>
          <p:cNvSpPr>
            <a:spLocks/>
          </p:cNvSpPr>
          <p:nvPr/>
        </p:nvSpPr>
        <p:spPr bwMode="auto">
          <a:xfrm>
            <a:off x="4367213" y="4725988"/>
            <a:ext cx="431800" cy="1439862"/>
          </a:xfrm>
          <a:prstGeom prst="leftBrace">
            <a:avLst>
              <a:gd name="adj1" fmla="val 27788"/>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113719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left)">
                                      <p:cBhvr>
                                        <p:cTn id="33" dur="500"/>
                                        <p:tgtEl>
                                          <p:spTgt spid="1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1" grpId="0"/>
      <p:bldP spid="12" grpId="0" animBg="1"/>
      <p:bldP spid="13" grpId="0"/>
      <p:bldP spid="14" grpId="0"/>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11</a:t>
            </a:fld>
            <a:endParaRPr lang="zh-CN" altLang="en-US" dirty="0"/>
          </a:p>
        </p:txBody>
      </p:sp>
      <p:sp>
        <p:nvSpPr>
          <p:cNvPr id="3" name="内容占位符 2"/>
          <p:cNvSpPr>
            <a:spLocks noGrp="1"/>
          </p:cNvSpPr>
          <p:nvPr>
            <p:ph sz="quarter" idx="1"/>
          </p:nvPr>
        </p:nvSpPr>
        <p:spPr>
          <a:xfrm>
            <a:off x="539552" y="1126232"/>
            <a:ext cx="8147248" cy="4751040"/>
          </a:xfrm>
        </p:spPr>
        <p:txBody>
          <a:bodyPr/>
          <a:lstStyle/>
          <a:p>
            <a:pPr marL="0" indent="0">
              <a:buNone/>
            </a:pPr>
            <a:r>
              <a:rPr lang="en-US" altLang="zh-CN" sz="2800" dirty="0" smtClean="0">
                <a:latin typeface="+mn-ea"/>
              </a:rPr>
              <a:t>1.1.5 </a:t>
            </a:r>
            <a:r>
              <a:rPr lang="zh-CN" altLang="en-US" sz="2800" dirty="0" smtClean="0">
                <a:latin typeface="+mn-ea"/>
              </a:rPr>
              <a:t>计算机的应用及发展趋势</a:t>
            </a:r>
            <a:endParaRPr lang="en-US" altLang="zh-CN" sz="2800" dirty="0" smtClean="0">
              <a:latin typeface="+mn-ea"/>
            </a:endParaRPr>
          </a:p>
          <a:p>
            <a:pPr marL="0" indent="0">
              <a:buNone/>
            </a:pPr>
            <a:r>
              <a:rPr lang="en-US" altLang="zh-CN" sz="2400" dirty="0" smtClean="0">
                <a:latin typeface="+mn-ea"/>
              </a:rPr>
              <a:t>1.</a:t>
            </a:r>
            <a:r>
              <a:rPr lang="zh-CN" altLang="en-US" sz="2400" dirty="0" smtClean="0">
                <a:latin typeface="+mn-ea"/>
              </a:rPr>
              <a:t>计算机应用</a:t>
            </a:r>
            <a:endParaRPr lang="en-US" altLang="zh-CN" sz="2400" dirty="0" smtClean="0">
              <a:latin typeface="+mn-ea"/>
            </a:endParaRPr>
          </a:p>
          <a:p>
            <a:pPr marL="0" indent="0">
              <a:buNone/>
            </a:pPr>
            <a:endParaRPr lang="zh-CN" altLang="en-US" sz="2800" dirty="0">
              <a:latin typeface="+mn-ea"/>
            </a:endParaRPr>
          </a:p>
        </p:txBody>
      </p:sp>
      <p:sp>
        <p:nvSpPr>
          <p:cNvPr id="17" name="Rectangle 4"/>
          <p:cNvSpPr>
            <a:spLocks noChangeArrowheads="1"/>
          </p:cNvSpPr>
          <p:nvPr/>
        </p:nvSpPr>
        <p:spPr bwMode="black">
          <a:xfrm>
            <a:off x="1043608" y="2132856"/>
            <a:ext cx="3959225" cy="508694"/>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en-US" sz="2000"/>
              <a:t>（</a:t>
            </a:r>
            <a:r>
              <a:rPr lang="en-US" altLang="zh-CN" sz="2000"/>
              <a:t>1</a:t>
            </a:r>
            <a:r>
              <a:rPr lang="zh-CN" altLang="en-US" sz="2000"/>
              <a:t>）科学计算</a:t>
            </a:r>
            <a:endParaRPr lang="en-US" altLang="zh-CN" sz="2000"/>
          </a:p>
        </p:txBody>
      </p:sp>
      <p:sp>
        <p:nvSpPr>
          <p:cNvPr id="18" name="Rectangle 5"/>
          <p:cNvSpPr>
            <a:spLocks noChangeArrowheads="1"/>
          </p:cNvSpPr>
          <p:nvPr/>
        </p:nvSpPr>
        <p:spPr bwMode="black">
          <a:xfrm>
            <a:off x="1043608" y="2779588"/>
            <a:ext cx="3959225" cy="505395"/>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000" dirty="0"/>
              <a:t>（2</a:t>
            </a:r>
            <a:r>
              <a:rPr lang="zh-CN" altLang="zh-CN" sz="2000" dirty="0" smtClean="0"/>
              <a:t>）</a:t>
            </a:r>
            <a:r>
              <a:rPr lang="zh-CN" altLang="en-US" sz="2000" dirty="0" smtClean="0"/>
              <a:t>数据处理</a:t>
            </a:r>
            <a:endParaRPr lang="en-US" altLang="zh-CN" sz="2000" dirty="0"/>
          </a:p>
        </p:txBody>
      </p:sp>
      <p:sp>
        <p:nvSpPr>
          <p:cNvPr id="19" name="Rectangle 6"/>
          <p:cNvSpPr>
            <a:spLocks noChangeArrowheads="1"/>
          </p:cNvSpPr>
          <p:nvPr/>
        </p:nvSpPr>
        <p:spPr bwMode="black">
          <a:xfrm>
            <a:off x="1042020" y="4005064"/>
            <a:ext cx="3960813" cy="504974"/>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000" dirty="0" smtClean="0"/>
              <a:t>（</a:t>
            </a:r>
            <a:r>
              <a:rPr lang="en-US" altLang="zh-CN" sz="2000" dirty="0" smtClean="0"/>
              <a:t>4</a:t>
            </a:r>
            <a:r>
              <a:rPr lang="zh-CN" altLang="zh-CN" sz="2000" dirty="0" smtClean="0"/>
              <a:t>）</a:t>
            </a:r>
            <a:r>
              <a:rPr lang="zh-CN" altLang="en-US" sz="2000" dirty="0" smtClean="0"/>
              <a:t>过程控制</a:t>
            </a:r>
            <a:endParaRPr lang="en-US" altLang="zh-CN" sz="2000" dirty="0"/>
          </a:p>
        </p:txBody>
      </p:sp>
      <p:sp>
        <p:nvSpPr>
          <p:cNvPr id="20" name="Rectangle 7"/>
          <p:cNvSpPr>
            <a:spLocks noChangeArrowheads="1"/>
          </p:cNvSpPr>
          <p:nvPr/>
        </p:nvSpPr>
        <p:spPr bwMode="black">
          <a:xfrm>
            <a:off x="1043608" y="3428231"/>
            <a:ext cx="3959225" cy="504825"/>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000" dirty="0" smtClean="0"/>
              <a:t>（</a:t>
            </a:r>
            <a:r>
              <a:rPr lang="en-US" altLang="zh-CN" sz="2000" dirty="0" smtClean="0"/>
              <a:t>3</a:t>
            </a:r>
            <a:r>
              <a:rPr lang="zh-CN" altLang="zh-CN" sz="2000" dirty="0" smtClean="0"/>
              <a:t>）</a:t>
            </a:r>
            <a:r>
              <a:rPr lang="zh-CN" altLang="zh-CN" sz="2000" dirty="0"/>
              <a:t>计算机辅助</a:t>
            </a:r>
            <a:r>
              <a:rPr lang="zh-CN" altLang="en-US" sz="2000" dirty="0"/>
              <a:t>系统</a:t>
            </a:r>
            <a:endParaRPr lang="en-US" altLang="zh-CN" sz="2000" dirty="0"/>
          </a:p>
        </p:txBody>
      </p:sp>
      <p:sp>
        <p:nvSpPr>
          <p:cNvPr id="21" name="Rectangle 8"/>
          <p:cNvSpPr>
            <a:spLocks noChangeArrowheads="1"/>
          </p:cNvSpPr>
          <p:nvPr/>
        </p:nvSpPr>
        <p:spPr bwMode="black">
          <a:xfrm>
            <a:off x="1043608" y="4581128"/>
            <a:ext cx="3959225" cy="504056"/>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000"/>
              <a:t>（5）</a:t>
            </a:r>
            <a:r>
              <a:rPr lang="zh-CN" altLang="en-US" sz="2000"/>
              <a:t>人工智能</a:t>
            </a:r>
            <a:endParaRPr lang="en-US" altLang="zh-CN" sz="2000"/>
          </a:p>
        </p:txBody>
      </p:sp>
      <p:sp>
        <p:nvSpPr>
          <p:cNvPr id="22" name="AutoShape 10"/>
          <p:cNvSpPr>
            <a:spLocks noChangeArrowheads="1"/>
          </p:cNvSpPr>
          <p:nvPr/>
        </p:nvSpPr>
        <p:spPr bwMode="auto">
          <a:xfrm>
            <a:off x="5436096" y="2564904"/>
            <a:ext cx="2600325" cy="441325"/>
          </a:xfrm>
          <a:prstGeom prst="roundRect">
            <a:avLst>
              <a:gd name="adj" fmla="val 6833"/>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spcBef>
                <a:spcPct val="20000"/>
              </a:spcBef>
              <a:buClr>
                <a:schemeClr val="hlink"/>
              </a:buClr>
              <a:buSzPct val="80000"/>
              <a:buFont typeface="Wingdings" pitchFamily="2" charset="2"/>
              <a:buNone/>
            </a:pPr>
            <a:endParaRPr lang="en-US" altLang="zh-CN" b="1" dirty="0">
              <a:latin typeface="Calibri" pitchFamily="34" charset="0"/>
            </a:endParaRPr>
          </a:p>
          <a:p>
            <a:pPr algn="ctr">
              <a:spcBef>
                <a:spcPct val="20000"/>
              </a:spcBef>
              <a:buClr>
                <a:schemeClr val="hlink"/>
              </a:buClr>
              <a:buSzPct val="80000"/>
              <a:buFont typeface="Wingdings" pitchFamily="2" charset="2"/>
              <a:buNone/>
            </a:pPr>
            <a:r>
              <a:rPr lang="en-US" altLang="zh-CN" b="1" dirty="0">
                <a:latin typeface="Calibri" pitchFamily="34" charset="0"/>
              </a:rPr>
              <a:t>CAD</a:t>
            </a:r>
            <a:r>
              <a:rPr lang="zh-CN" altLang="en-US" b="1" dirty="0">
                <a:latin typeface="Calibri" pitchFamily="34" charset="0"/>
              </a:rPr>
              <a:t>：计算机辅助制设计</a:t>
            </a:r>
          </a:p>
          <a:p>
            <a:pPr algn="ctr"/>
            <a:endParaRPr lang="zh-CN" altLang="en-US" dirty="0">
              <a:latin typeface="Calibri" pitchFamily="34" charset="0"/>
            </a:endParaRPr>
          </a:p>
        </p:txBody>
      </p:sp>
      <p:sp>
        <p:nvSpPr>
          <p:cNvPr id="23" name="AutoShape 11"/>
          <p:cNvSpPr>
            <a:spLocks noChangeArrowheads="1"/>
          </p:cNvSpPr>
          <p:nvPr/>
        </p:nvSpPr>
        <p:spPr bwMode="auto">
          <a:xfrm>
            <a:off x="5436096" y="3141167"/>
            <a:ext cx="2600325" cy="441325"/>
          </a:xfrm>
          <a:prstGeom prst="roundRect">
            <a:avLst>
              <a:gd name="adj" fmla="val 6833"/>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spcBef>
                <a:spcPct val="20000"/>
              </a:spcBef>
              <a:buClr>
                <a:schemeClr val="hlink"/>
              </a:buClr>
              <a:buSzPct val="80000"/>
              <a:buFont typeface="Wingdings" pitchFamily="2" charset="2"/>
              <a:buNone/>
            </a:pPr>
            <a:endParaRPr lang="en-US" altLang="zh-CN" b="1">
              <a:latin typeface="Calibri" pitchFamily="34" charset="0"/>
            </a:endParaRPr>
          </a:p>
          <a:p>
            <a:pPr algn="ctr">
              <a:spcBef>
                <a:spcPct val="20000"/>
              </a:spcBef>
              <a:buClr>
                <a:schemeClr val="hlink"/>
              </a:buClr>
              <a:buSzPct val="80000"/>
              <a:buFont typeface="Wingdings" pitchFamily="2" charset="2"/>
              <a:buNone/>
            </a:pPr>
            <a:r>
              <a:rPr lang="en-US" altLang="zh-CN" b="1">
                <a:latin typeface="Calibri" pitchFamily="34" charset="0"/>
              </a:rPr>
              <a:t>CAM</a:t>
            </a:r>
            <a:r>
              <a:rPr lang="zh-CN" altLang="en-US" b="1">
                <a:latin typeface="Calibri" pitchFamily="34" charset="0"/>
              </a:rPr>
              <a:t>：计算机辅助制造</a:t>
            </a:r>
          </a:p>
          <a:p>
            <a:pPr algn="ctr"/>
            <a:endParaRPr lang="zh-CN" altLang="en-US">
              <a:latin typeface="Calibri" pitchFamily="34" charset="0"/>
            </a:endParaRPr>
          </a:p>
        </p:txBody>
      </p:sp>
      <p:sp>
        <p:nvSpPr>
          <p:cNvPr id="24" name="AutoShape 12"/>
          <p:cNvSpPr>
            <a:spLocks noChangeArrowheads="1"/>
          </p:cNvSpPr>
          <p:nvPr/>
        </p:nvSpPr>
        <p:spPr bwMode="auto">
          <a:xfrm>
            <a:off x="5436096" y="4293692"/>
            <a:ext cx="2600325" cy="441325"/>
          </a:xfrm>
          <a:prstGeom prst="roundRect">
            <a:avLst>
              <a:gd name="adj" fmla="val 6833"/>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spcBef>
                <a:spcPct val="20000"/>
              </a:spcBef>
              <a:buClr>
                <a:schemeClr val="hlink"/>
              </a:buClr>
              <a:buSzPct val="80000"/>
              <a:buFont typeface="Wingdings" pitchFamily="2" charset="2"/>
              <a:buNone/>
            </a:pPr>
            <a:endParaRPr lang="en-US" altLang="zh-CN" b="1">
              <a:latin typeface="Calibri" pitchFamily="34" charset="0"/>
            </a:endParaRPr>
          </a:p>
          <a:p>
            <a:pPr algn="ctr">
              <a:spcBef>
                <a:spcPct val="20000"/>
              </a:spcBef>
              <a:buClr>
                <a:schemeClr val="hlink"/>
              </a:buClr>
              <a:buSzPct val="80000"/>
              <a:buFont typeface="Wingdings" pitchFamily="2" charset="2"/>
              <a:buNone/>
            </a:pPr>
            <a:r>
              <a:rPr lang="en-US" altLang="zh-CN" b="1">
                <a:latin typeface="Calibri" pitchFamily="34" charset="0"/>
              </a:rPr>
              <a:t>CAI</a:t>
            </a:r>
            <a:r>
              <a:rPr lang="zh-CN" altLang="en-US" b="1">
                <a:latin typeface="Calibri" pitchFamily="34" charset="0"/>
              </a:rPr>
              <a:t>：计算机辅助教学</a:t>
            </a:r>
          </a:p>
          <a:p>
            <a:pPr algn="ctr"/>
            <a:endParaRPr lang="zh-CN" altLang="en-US">
              <a:latin typeface="Calibri" pitchFamily="34" charset="0"/>
            </a:endParaRPr>
          </a:p>
        </p:txBody>
      </p:sp>
      <p:sp>
        <p:nvSpPr>
          <p:cNvPr id="25" name="AutoShape 13"/>
          <p:cNvSpPr>
            <a:spLocks noChangeArrowheads="1"/>
          </p:cNvSpPr>
          <p:nvPr/>
        </p:nvSpPr>
        <p:spPr bwMode="auto">
          <a:xfrm>
            <a:off x="5436096" y="3717429"/>
            <a:ext cx="2600325" cy="441325"/>
          </a:xfrm>
          <a:prstGeom prst="roundRect">
            <a:avLst>
              <a:gd name="adj" fmla="val 6833"/>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a:spcBef>
                <a:spcPct val="20000"/>
              </a:spcBef>
              <a:buClr>
                <a:schemeClr val="hlink"/>
              </a:buClr>
              <a:buSzPct val="80000"/>
              <a:buFont typeface="Wingdings" pitchFamily="2" charset="2"/>
              <a:buNone/>
            </a:pPr>
            <a:endParaRPr lang="en-US" altLang="zh-CN" b="1">
              <a:latin typeface="Calibri" pitchFamily="34" charset="0"/>
            </a:endParaRPr>
          </a:p>
          <a:p>
            <a:pPr algn="ctr">
              <a:spcBef>
                <a:spcPct val="20000"/>
              </a:spcBef>
              <a:buClr>
                <a:schemeClr val="hlink"/>
              </a:buClr>
              <a:buSzPct val="80000"/>
              <a:buFont typeface="Wingdings" pitchFamily="2" charset="2"/>
              <a:buNone/>
            </a:pPr>
            <a:r>
              <a:rPr lang="en-US" altLang="zh-CN" b="1">
                <a:latin typeface="Calibri" pitchFamily="34" charset="0"/>
              </a:rPr>
              <a:t>CAT</a:t>
            </a:r>
            <a:r>
              <a:rPr lang="zh-CN" altLang="en-US" b="1">
                <a:latin typeface="Calibri" pitchFamily="34" charset="0"/>
              </a:rPr>
              <a:t>：计算机辅助测试</a:t>
            </a:r>
          </a:p>
          <a:p>
            <a:pPr algn="ctr"/>
            <a:endParaRPr lang="zh-CN" altLang="en-US">
              <a:latin typeface="Calibri" pitchFamily="34" charset="0"/>
            </a:endParaRPr>
          </a:p>
        </p:txBody>
      </p:sp>
      <p:sp>
        <p:nvSpPr>
          <p:cNvPr id="26" name="AutoShape 15"/>
          <p:cNvSpPr>
            <a:spLocks/>
          </p:cNvSpPr>
          <p:nvPr/>
        </p:nvSpPr>
        <p:spPr bwMode="auto">
          <a:xfrm>
            <a:off x="5075858" y="2710036"/>
            <a:ext cx="288925" cy="1943100"/>
          </a:xfrm>
          <a:prstGeom prst="leftBrace">
            <a:avLst>
              <a:gd name="adj1" fmla="val 56044"/>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Rectangle 8"/>
          <p:cNvSpPr>
            <a:spLocks noChangeArrowheads="1"/>
          </p:cNvSpPr>
          <p:nvPr/>
        </p:nvSpPr>
        <p:spPr bwMode="black">
          <a:xfrm>
            <a:off x="1043608" y="5227861"/>
            <a:ext cx="3959225" cy="433387"/>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000" dirty="0" smtClean="0"/>
              <a:t>（</a:t>
            </a:r>
            <a:r>
              <a:rPr lang="en-US" altLang="zh-CN" sz="2000" dirty="0" smtClean="0"/>
              <a:t>6</a:t>
            </a:r>
            <a:r>
              <a:rPr lang="zh-CN" altLang="zh-CN" sz="2000" dirty="0" smtClean="0"/>
              <a:t>）</a:t>
            </a:r>
            <a:r>
              <a:rPr lang="zh-CN" altLang="en-US" sz="2000" dirty="0" smtClean="0"/>
              <a:t>网络通信</a:t>
            </a:r>
            <a:endParaRPr lang="en-US" altLang="zh-CN" sz="2000" dirty="0"/>
          </a:p>
        </p:txBody>
      </p:sp>
      <p:sp>
        <p:nvSpPr>
          <p:cNvPr id="28" name="Rectangle 8"/>
          <p:cNvSpPr>
            <a:spLocks noChangeArrowheads="1"/>
          </p:cNvSpPr>
          <p:nvPr/>
        </p:nvSpPr>
        <p:spPr bwMode="black">
          <a:xfrm>
            <a:off x="1043608" y="5803925"/>
            <a:ext cx="3959225" cy="433387"/>
          </a:xfrm>
          <a:prstGeom prst="rect">
            <a:avLst/>
          </a:prstGeom>
          <a:noFill/>
          <a:ln w="9525">
            <a:solidFill>
              <a:srgbClr val="9933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rgbClr val="0000FF"/>
              </a:buClr>
              <a:buFont typeface="Wingdings" pitchFamily="2" charset="2"/>
              <a:buChar char="Ø"/>
              <a:defRPr sz="28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buChar char="R"/>
              <a:defRPr sz="24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fontAlgn="base">
              <a:spcBef>
                <a:spcPct val="20000"/>
              </a:spcBef>
              <a:spcAft>
                <a:spcPct val="0"/>
              </a:spcAft>
              <a:buChar char="»"/>
              <a:defRPr sz="2000">
                <a:solidFill>
                  <a:schemeClr val="tx1"/>
                </a:solidFill>
                <a:latin typeface="Arial" pitchFamily="34" charset="0"/>
                <a:ea typeface="宋体" pitchFamily="2" charset="-122"/>
              </a:defRPr>
            </a:lvl6pPr>
            <a:lvl7pPr marL="2971800" indent="-228600" fontAlgn="base">
              <a:spcBef>
                <a:spcPct val="20000"/>
              </a:spcBef>
              <a:spcAft>
                <a:spcPct val="0"/>
              </a:spcAft>
              <a:buChar char="»"/>
              <a:defRPr sz="2000">
                <a:solidFill>
                  <a:schemeClr val="tx1"/>
                </a:solidFill>
                <a:latin typeface="Arial" pitchFamily="34" charset="0"/>
                <a:ea typeface="宋体" pitchFamily="2" charset="-122"/>
              </a:defRPr>
            </a:lvl7pPr>
            <a:lvl8pPr marL="3429000" indent="-228600" fontAlgn="base">
              <a:spcBef>
                <a:spcPct val="20000"/>
              </a:spcBef>
              <a:spcAft>
                <a:spcPct val="0"/>
              </a:spcAft>
              <a:buChar char="»"/>
              <a:defRPr sz="2000">
                <a:solidFill>
                  <a:schemeClr val="tx1"/>
                </a:solidFill>
                <a:latin typeface="Arial" pitchFamily="34" charset="0"/>
                <a:ea typeface="宋体" pitchFamily="2" charset="-122"/>
              </a:defRPr>
            </a:lvl8pPr>
            <a:lvl9pPr marL="3886200" indent="-228600" fontAlgn="base">
              <a:spcBef>
                <a:spcPct val="20000"/>
              </a:spcBef>
              <a:spcAft>
                <a:spcPct val="0"/>
              </a:spcAft>
              <a:buChar char="»"/>
              <a:defRPr sz="2000">
                <a:solidFill>
                  <a:schemeClr val="tx1"/>
                </a:solidFill>
                <a:latin typeface="Arial" pitchFamily="34" charset="0"/>
                <a:ea typeface="宋体" pitchFamily="2" charset="-122"/>
              </a:defRPr>
            </a:lvl9pPr>
          </a:lstStyle>
          <a:p>
            <a:pPr>
              <a:buFont typeface="Wingdings" pitchFamily="2" charset="2"/>
              <a:buNone/>
            </a:pPr>
            <a:r>
              <a:rPr lang="zh-CN" altLang="zh-CN" sz="2000" dirty="0" smtClean="0"/>
              <a:t>（</a:t>
            </a:r>
            <a:r>
              <a:rPr lang="en-US" altLang="zh-CN" sz="2000" dirty="0" smtClean="0"/>
              <a:t>7</a:t>
            </a:r>
            <a:r>
              <a:rPr lang="zh-CN" altLang="zh-CN" sz="2000" dirty="0" smtClean="0"/>
              <a:t>）</a:t>
            </a:r>
            <a:r>
              <a:rPr lang="zh-CN" altLang="en-US" sz="2000" dirty="0" smtClean="0"/>
              <a:t>嵌入式系统</a:t>
            </a:r>
            <a:endParaRPr lang="en-US" altLang="zh-CN" sz="2000" dirty="0"/>
          </a:p>
        </p:txBody>
      </p:sp>
    </p:spTree>
    <p:extLst>
      <p:ext uri="{BB962C8B-B14F-4D97-AF65-F5344CB8AC3E}">
        <p14:creationId xmlns:p14="http://schemas.microsoft.com/office/powerpoint/2010/main" val="38487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bg/>
                                          </p:spTgt>
                                        </p:tgtEl>
                                        <p:attrNameLst>
                                          <p:attrName>style.visibility</p:attrName>
                                        </p:attrNameLst>
                                      </p:cBhvr>
                                      <p:to>
                                        <p:strVal val="visible"/>
                                      </p:to>
                                    </p:set>
                                    <p:anim calcmode="lin" valueType="num">
                                      <p:cBhvr additive="base">
                                        <p:cTn id="7"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7">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 calcmode="lin" valueType="num">
                                      <p:cBhvr additive="base">
                                        <p:cTn id="11"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ppt_x"/>
                                          </p:val>
                                        </p:tav>
                                        <p:tav tm="100000">
                                          <p:val>
                                            <p:strVal val="#ppt_x"/>
                                          </p:val>
                                        </p:tav>
                                      </p:tavLst>
                                    </p:anim>
                                    <p:anim calcmode="lin" valueType="num">
                                      <p:cBhvr additive="base">
                                        <p:cTn id="4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animBg="1"/>
      <p:bldP spid="18" grpId="0" animBg="1"/>
      <p:bldP spid="19" grpId="0" animBg="1"/>
      <p:bldP spid="20" grpId="0" animBg="1"/>
      <p:bldP spid="21"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12</a:t>
            </a:fld>
            <a:endParaRPr lang="zh-CN" altLang="en-US" dirty="0"/>
          </a:p>
        </p:txBody>
      </p:sp>
      <p:sp>
        <p:nvSpPr>
          <p:cNvPr id="5" name="内容占位符 4"/>
          <p:cNvSpPr>
            <a:spLocks noGrp="1"/>
          </p:cNvSpPr>
          <p:nvPr>
            <p:ph sz="quarter" idx="1"/>
          </p:nvPr>
        </p:nvSpPr>
        <p:spPr>
          <a:xfrm>
            <a:off x="539552" y="1268760"/>
            <a:ext cx="8147248" cy="864840"/>
          </a:xfrm>
        </p:spPr>
        <p:txBody>
          <a:bodyPr/>
          <a:lstStyle/>
          <a:p>
            <a:pPr marL="0" indent="0">
              <a:buNone/>
            </a:pPr>
            <a:r>
              <a:rPr lang="en-US" altLang="zh-CN" sz="2400" dirty="0">
                <a:latin typeface="+mn-ea"/>
              </a:rPr>
              <a:t>1.1.5 </a:t>
            </a:r>
            <a:r>
              <a:rPr lang="zh-CN" altLang="en-US" sz="2400" dirty="0">
                <a:latin typeface="+mn-ea"/>
              </a:rPr>
              <a:t>计算机的应用及发展趋势</a:t>
            </a:r>
            <a:endParaRPr lang="en-US" altLang="zh-CN" sz="2400" dirty="0">
              <a:latin typeface="+mn-ea"/>
            </a:endParaRPr>
          </a:p>
          <a:p>
            <a:pPr marL="0" indent="0">
              <a:buNone/>
            </a:pPr>
            <a:r>
              <a:rPr lang="en-US" altLang="zh-CN" sz="2000" dirty="0" smtClean="0">
                <a:latin typeface="+mn-ea"/>
              </a:rPr>
              <a:t>2.</a:t>
            </a:r>
            <a:r>
              <a:rPr lang="zh-CN" altLang="en-US" sz="2000" dirty="0" smtClean="0">
                <a:latin typeface="+mn-ea"/>
              </a:rPr>
              <a:t>计算机发展趋势</a:t>
            </a:r>
            <a:endParaRPr lang="en-US" altLang="zh-CN" sz="2000" dirty="0">
              <a:latin typeface="+mn-ea"/>
            </a:endParaRPr>
          </a:p>
          <a:p>
            <a:pPr marL="0" indent="0">
              <a:buNone/>
            </a:pPr>
            <a:endParaRPr lang="zh-CN" altLang="en-US" dirty="0"/>
          </a:p>
        </p:txBody>
      </p:sp>
      <p:sp>
        <p:nvSpPr>
          <p:cNvPr id="6" name="AutoShape 7"/>
          <p:cNvSpPr>
            <a:spLocks noChangeArrowheads="1"/>
          </p:cNvSpPr>
          <p:nvPr/>
        </p:nvSpPr>
        <p:spPr bwMode="auto">
          <a:xfrm>
            <a:off x="1258888" y="5157788"/>
            <a:ext cx="1800225" cy="576262"/>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智能化</a:t>
            </a:r>
          </a:p>
        </p:txBody>
      </p:sp>
      <p:grpSp>
        <p:nvGrpSpPr>
          <p:cNvPr id="7" name="Group 11"/>
          <p:cNvGrpSpPr>
            <a:grpSpLocks/>
          </p:cNvGrpSpPr>
          <p:nvPr/>
        </p:nvGrpSpPr>
        <p:grpSpPr bwMode="auto">
          <a:xfrm>
            <a:off x="1258889" y="2133600"/>
            <a:ext cx="1800225" cy="1008063"/>
            <a:chOff x="1020" y="1570"/>
            <a:chExt cx="1134" cy="635"/>
          </a:xfrm>
        </p:grpSpPr>
        <p:sp>
          <p:nvSpPr>
            <p:cNvPr id="8" name="AutoShape 4"/>
            <p:cNvSpPr>
              <a:spLocks noChangeArrowheads="1"/>
            </p:cNvSpPr>
            <p:nvPr/>
          </p:nvSpPr>
          <p:spPr bwMode="auto">
            <a:xfrm>
              <a:off x="1020" y="157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rgbClr val="FF0000"/>
                  </a:solidFill>
                  <a:effectLst/>
                  <a:uLnTx/>
                  <a:uFillTx/>
                  <a:latin typeface="Calibri" pitchFamily="34" charset="0"/>
                </a:rPr>
                <a:t>巨型化</a:t>
              </a:r>
            </a:p>
          </p:txBody>
        </p:sp>
        <p:sp>
          <p:nvSpPr>
            <p:cNvPr id="9" name="Line 8"/>
            <p:cNvSpPr>
              <a:spLocks noChangeShapeType="1"/>
            </p:cNvSpPr>
            <p:nvPr/>
          </p:nvSpPr>
          <p:spPr bwMode="auto">
            <a:xfrm>
              <a:off x="1564" y="193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10" name="Group 12"/>
          <p:cNvGrpSpPr>
            <a:grpSpLocks/>
          </p:cNvGrpSpPr>
          <p:nvPr/>
        </p:nvGrpSpPr>
        <p:grpSpPr bwMode="auto">
          <a:xfrm>
            <a:off x="1258888" y="3141663"/>
            <a:ext cx="1800225" cy="1008062"/>
            <a:chOff x="1020" y="2205"/>
            <a:chExt cx="1134" cy="635"/>
          </a:xfrm>
        </p:grpSpPr>
        <p:sp>
          <p:nvSpPr>
            <p:cNvPr id="11" name="AutoShape 5"/>
            <p:cNvSpPr>
              <a:spLocks noChangeArrowheads="1"/>
            </p:cNvSpPr>
            <p:nvPr/>
          </p:nvSpPr>
          <p:spPr bwMode="auto">
            <a:xfrm>
              <a:off x="1020" y="220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微型化</a:t>
              </a:r>
            </a:p>
          </p:txBody>
        </p:sp>
        <p:sp>
          <p:nvSpPr>
            <p:cNvPr id="12" name="Line 9"/>
            <p:cNvSpPr>
              <a:spLocks noChangeShapeType="1"/>
            </p:cNvSpPr>
            <p:nvPr/>
          </p:nvSpPr>
          <p:spPr bwMode="auto">
            <a:xfrm>
              <a:off x="1564" y="2568"/>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13" name="Group 13"/>
          <p:cNvGrpSpPr>
            <a:grpSpLocks/>
          </p:cNvGrpSpPr>
          <p:nvPr/>
        </p:nvGrpSpPr>
        <p:grpSpPr bwMode="auto">
          <a:xfrm>
            <a:off x="1258888" y="4149725"/>
            <a:ext cx="1800225" cy="1008063"/>
            <a:chOff x="1020" y="2840"/>
            <a:chExt cx="1134" cy="635"/>
          </a:xfrm>
        </p:grpSpPr>
        <p:sp>
          <p:nvSpPr>
            <p:cNvPr id="14" name="AutoShape 6"/>
            <p:cNvSpPr>
              <a:spLocks noChangeArrowheads="1"/>
            </p:cNvSpPr>
            <p:nvPr/>
          </p:nvSpPr>
          <p:spPr bwMode="auto">
            <a:xfrm>
              <a:off x="1020" y="284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网络化</a:t>
              </a:r>
            </a:p>
          </p:txBody>
        </p:sp>
        <p:sp>
          <p:nvSpPr>
            <p:cNvPr id="15" name="Line 10"/>
            <p:cNvSpPr>
              <a:spLocks noChangeShapeType="1"/>
            </p:cNvSpPr>
            <p:nvPr/>
          </p:nvSpPr>
          <p:spPr bwMode="auto">
            <a:xfrm>
              <a:off x="1564" y="320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pic>
        <p:nvPicPr>
          <p:cNvPr id="16" name="Picture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2997200"/>
            <a:ext cx="4319588" cy="263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5"/>
          <p:cNvSpPr txBox="1">
            <a:spLocks noChangeArrowheads="1"/>
          </p:cNvSpPr>
          <p:nvPr/>
        </p:nvSpPr>
        <p:spPr bwMode="auto">
          <a:xfrm>
            <a:off x="3276600" y="2205038"/>
            <a:ext cx="48244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latin typeface="Calibri" pitchFamily="34" charset="0"/>
              </a:rPr>
              <a:t>巨型化是指计算机的运算速度更高、存储容量更大、功能更强。 </a:t>
            </a:r>
          </a:p>
        </p:txBody>
      </p:sp>
    </p:spTree>
    <p:extLst>
      <p:ext uri="{BB962C8B-B14F-4D97-AF65-F5344CB8AC3E}">
        <p14:creationId xmlns:p14="http://schemas.microsoft.com/office/powerpoint/2010/main" val="257195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274638"/>
            <a:ext cx="7772400" cy="850106"/>
          </a:xfrm>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13</a:t>
            </a:fld>
            <a:endParaRPr lang="zh-CN" altLang="en-US"/>
          </a:p>
        </p:txBody>
      </p:sp>
      <p:pic>
        <p:nvPicPr>
          <p:cNvPr id="16"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2500" y="3213100"/>
            <a:ext cx="11144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363" y="3284538"/>
            <a:ext cx="1495425" cy="141922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9563" y="3213100"/>
            <a:ext cx="17335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内容占位符 4"/>
          <p:cNvSpPr txBox="1">
            <a:spLocks/>
          </p:cNvSpPr>
          <p:nvPr/>
        </p:nvSpPr>
        <p:spPr>
          <a:xfrm>
            <a:off x="539552" y="1124744"/>
            <a:ext cx="8147248" cy="864840"/>
          </a:xfrm>
          <a:prstGeom prst="rect">
            <a:avLst/>
          </a:prstGeom>
        </p:spPr>
        <p:txBody>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buFont typeface="Wingdings 2"/>
              <a:buNone/>
            </a:pPr>
            <a:r>
              <a:rPr lang="en-US" altLang="zh-CN" sz="2400" dirty="0" smtClean="0">
                <a:latin typeface="+mn-ea"/>
              </a:rPr>
              <a:t>1.1.5 </a:t>
            </a:r>
            <a:r>
              <a:rPr lang="zh-CN" altLang="en-US" sz="2400" dirty="0" smtClean="0">
                <a:latin typeface="+mn-ea"/>
              </a:rPr>
              <a:t>计算机的应用及发展趋势</a:t>
            </a:r>
            <a:endParaRPr lang="en-US" altLang="zh-CN" sz="2400" dirty="0" smtClean="0">
              <a:latin typeface="+mn-ea"/>
            </a:endParaRPr>
          </a:p>
          <a:p>
            <a:pPr marL="0" indent="0">
              <a:buFont typeface="Wingdings 2"/>
              <a:buNone/>
            </a:pPr>
            <a:r>
              <a:rPr lang="en-US" altLang="zh-CN" sz="2000" dirty="0" smtClean="0">
                <a:latin typeface="+mn-ea"/>
              </a:rPr>
              <a:t>2.</a:t>
            </a:r>
            <a:r>
              <a:rPr lang="zh-CN" altLang="en-US" sz="2000" dirty="0" smtClean="0">
                <a:latin typeface="+mn-ea"/>
              </a:rPr>
              <a:t>计算机发展趋势</a:t>
            </a:r>
            <a:endParaRPr lang="en-US" altLang="zh-CN" sz="2000" dirty="0" smtClean="0">
              <a:latin typeface="+mn-ea"/>
            </a:endParaRPr>
          </a:p>
          <a:p>
            <a:pPr marL="0" indent="0">
              <a:buFont typeface="Wingdings 2"/>
              <a:buNone/>
            </a:pPr>
            <a:endParaRPr lang="zh-CN" altLang="en-US" dirty="0"/>
          </a:p>
        </p:txBody>
      </p:sp>
      <p:grpSp>
        <p:nvGrpSpPr>
          <p:cNvPr id="20" name="Group 20"/>
          <p:cNvGrpSpPr>
            <a:grpSpLocks/>
          </p:cNvGrpSpPr>
          <p:nvPr/>
        </p:nvGrpSpPr>
        <p:grpSpPr bwMode="auto">
          <a:xfrm>
            <a:off x="1411288" y="2212975"/>
            <a:ext cx="1800225" cy="3600450"/>
            <a:chOff x="793" y="1570"/>
            <a:chExt cx="1134" cy="2268"/>
          </a:xfrm>
        </p:grpSpPr>
        <p:sp>
          <p:nvSpPr>
            <p:cNvPr id="21" name="AutoShape 4"/>
            <p:cNvSpPr>
              <a:spLocks noChangeArrowheads="1"/>
            </p:cNvSpPr>
            <p:nvPr/>
          </p:nvSpPr>
          <p:spPr bwMode="auto">
            <a:xfrm>
              <a:off x="793" y="347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智能化</a:t>
              </a:r>
            </a:p>
          </p:txBody>
        </p:sp>
        <p:grpSp>
          <p:nvGrpSpPr>
            <p:cNvPr id="22" name="Group 5"/>
            <p:cNvGrpSpPr>
              <a:grpSpLocks/>
            </p:cNvGrpSpPr>
            <p:nvPr/>
          </p:nvGrpSpPr>
          <p:grpSpPr bwMode="auto">
            <a:xfrm>
              <a:off x="793" y="1570"/>
              <a:ext cx="1134" cy="635"/>
              <a:chOff x="1020" y="1570"/>
              <a:chExt cx="1134" cy="635"/>
            </a:xfrm>
          </p:grpSpPr>
          <p:sp>
            <p:nvSpPr>
              <p:cNvPr id="29" name="AutoShape 6"/>
              <p:cNvSpPr>
                <a:spLocks noChangeArrowheads="1"/>
              </p:cNvSpPr>
              <p:nvPr/>
            </p:nvSpPr>
            <p:spPr bwMode="auto">
              <a:xfrm>
                <a:off x="1020" y="157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巨型化</a:t>
                </a:r>
              </a:p>
            </p:txBody>
          </p:sp>
          <p:sp>
            <p:nvSpPr>
              <p:cNvPr id="30" name="Line 7"/>
              <p:cNvSpPr>
                <a:spLocks noChangeShapeType="1"/>
              </p:cNvSpPr>
              <p:nvPr/>
            </p:nvSpPr>
            <p:spPr bwMode="auto">
              <a:xfrm>
                <a:off x="1564" y="193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23" name="Group 8"/>
            <p:cNvGrpSpPr>
              <a:grpSpLocks/>
            </p:cNvGrpSpPr>
            <p:nvPr/>
          </p:nvGrpSpPr>
          <p:grpSpPr bwMode="auto">
            <a:xfrm>
              <a:off x="793" y="2205"/>
              <a:ext cx="1134" cy="635"/>
              <a:chOff x="1020" y="2205"/>
              <a:chExt cx="1134" cy="635"/>
            </a:xfrm>
          </p:grpSpPr>
          <p:sp>
            <p:nvSpPr>
              <p:cNvPr id="27" name="AutoShape 9"/>
              <p:cNvSpPr>
                <a:spLocks noChangeArrowheads="1"/>
              </p:cNvSpPr>
              <p:nvPr/>
            </p:nvSpPr>
            <p:spPr bwMode="auto">
              <a:xfrm>
                <a:off x="1020" y="220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latin typeface="Calibri" pitchFamily="34" charset="0"/>
                  </a:rPr>
                  <a:t>微型化</a:t>
                </a:r>
              </a:p>
            </p:txBody>
          </p:sp>
          <p:sp>
            <p:nvSpPr>
              <p:cNvPr id="28" name="Line 10"/>
              <p:cNvSpPr>
                <a:spLocks noChangeShapeType="1"/>
              </p:cNvSpPr>
              <p:nvPr/>
            </p:nvSpPr>
            <p:spPr bwMode="auto">
              <a:xfrm>
                <a:off x="1564" y="2568"/>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24" name="Group 11"/>
            <p:cNvGrpSpPr>
              <a:grpSpLocks/>
            </p:cNvGrpSpPr>
            <p:nvPr/>
          </p:nvGrpSpPr>
          <p:grpSpPr bwMode="auto">
            <a:xfrm>
              <a:off x="793" y="2840"/>
              <a:ext cx="1134" cy="635"/>
              <a:chOff x="1020" y="2840"/>
              <a:chExt cx="1134" cy="635"/>
            </a:xfrm>
          </p:grpSpPr>
          <p:sp>
            <p:nvSpPr>
              <p:cNvPr id="25" name="AutoShape 12"/>
              <p:cNvSpPr>
                <a:spLocks noChangeArrowheads="1"/>
              </p:cNvSpPr>
              <p:nvPr/>
            </p:nvSpPr>
            <p:spPr bwMode="auto">
              <a:xfrm>
                <a:off x="1020" y="284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网络化</a:t>
                </a:r>
              </a:p>
            </p:txBody>
          </p:sp>
          <p:sp>
            <p:nvSpPr>
              <p:cNvPr id="26" name="Line 13"/>
              <p:cNvSpPr>
                <a:spLocks noChangeShapeType="1"/>
              </p:cNvSpPr>
              <p:nvPr/>
            </p:nvSpPr>
            <p:spPr bwMode="auto">
              <a:xfrm>
                <a:off x="1564" y="320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pic>
        <p:nvPicPr>
          <p:cNvPr id="31"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4900" y="3365500"/>
            <a:ext cx="1114425" cy="1571625"/>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4763" y="3436938"/>
            <a:ext cx="1495425" cy="1419225"/>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1963" y="3365500"/>
            <a:ext cx="17335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4823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checkerboard(across)">
                                      <p:cBhvr>
                                        <p:cTn id="11" dur="500"/>
                                        <p:tgtEl>
                                          <p:spTgt spid="17"/>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checkerboard(across)">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checkerboard(across)">
                                      <p:cBhvr>
                                        <p:cTn id="20" dur="500"/>
                                        <p:tgtEl>
                                          <p:spTgt spid="31"/>
                                        </p:tgtEl>
                                      </p:cBhvr>
                                    </p:animEffect>
                                  </p:childTnLst>
                                </p:cTn>
                              </p:par>
                            </p:childTnLst>
                          </p:cTn>
                        </p:par>
                        <p:par>
                          <p:cTn id="21" fill="hold">
                            <p:stCondLst>
                              <p:cond delay="500"/>
                            </p:stCondLst>
                            <p:childTnLst>
                              <p:par>
                                <p:cTn id="22" presetID="5" presetClass="entr" presetSubtype="10"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checkerboard(across)">
                                      <p:cBhvr>
                                        <p:cTn id="24" dur="500"/>
                                        <p:tgtEl>
                                          <p:spTgt spid="32"/>
                                        </p:tgtEl>
                                      </p:cBhvr>
                                    </p:animEffect>
                                  </p:childTnLst>
                                </p:cTn>
                              </p:par>
                            </p:childTnLst>
                          </p:cTn>
                        </p:par>
                        <p:par>
                          <p:cTn id="25" fill="hold">
                            <p:stCondLst>
                              <p:cond delay="1000"/>
                            </p:stCondLst>
                            <p:childTnLst>
                              <p:par>
                                <p:cTn id="26" presetID="5" presetClass="entr" presetSubtype="10"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checkerboard(across)">
                                      <p:cBhvr>
                                        <p:cTn id="2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346646"/>
            <a:ext cx="7690048" cy="778098"/>
          </a:xfrm>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14</a:t>
            </a:fld>
            <a:endParaRPr lang="zh-CN" altLang="en-US"/>
          </a:p>
        </p:txBody>
      </p:sp>
      <p:grpSp>
        <p:nvGrpSpPr>
          <p:cNvPr id="5" name="Group 4"/>
          <p:cNvGrpSpPr>
            <a:grpSpLocks/>
          </p:cNvGrpSpPr>
          <p:nvPr/>
        </p:nvGrpSpPr>
        <p:grpSpPr bwMode="auto">
          <a:xfrm>
            <a:off x="1258888" y="1989138"/>
            <a:ext cx="1800225" cy="3600450"/>
            <a:chOff x="793" y="1570"/>
            <a:chExt cx="1134" cy="2268"/>
          </a:xfrm>
        </p:grpSpPr>
        <p:sp>
          <p:nvSpPr>
            <p:cNvPr id="6" name="AutoShape 5"/>
            <p:cNvSpPr>
              <a:spLocks noChangeArrowheads="1"/>
            </p:cNvSpPr>
            <p:nvPr/>
          </p:nvSpPr>
          <p:spPr bwMode="auto">
            <a:xfrm>
              <a:off x="793" y="347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智能化</a:t>
              </a:r>
            </a:p>
          </p:txBody>
        </p:sp>
        <p:grpSp>
          <p:nvGrpSpPr>
            <p:cNvPr id="7" name="Group 6"/>
            <p:cNvGrpSpPr>
              <a:grpSpLocks/>
            </p:cNvGrpSpPr>
            <p:nvPr/>
          </p:nvGrpSpPr>
          <p:grpSpPr bwMode="auto">
            <a:xfrm>
              <a:off x="793" y="1570"/>
              <a:ext cx="1134" cy="635"/>
              <a:chOff x="1020" y="1570"/>
              <a:chExt cx="1134" cy="635"/>
            </a:xfrm>
          </p:grpSpPr>
          <p:sp>
            <p:nvSpPr>
              <p:cNvPr id="14" name="AutoShape 7"/>
              <p:cNvSpPr>
                <a:spLocks noChangeArrowheads="1"/>
              </p:cNvSpPr>
              <p:nvPr/>
            </p:nvSpPr>
            <p:spPr bwMode="auto">
              <a:xfrm>
                <a:off x="1020" y="157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巨型化</a:t>
                </a:r>
              </a:p>
            </p:txBody>
          </p:sp>
          <p:sp>
            <p:nvSpPr>
              <p:cNvPr id="15" name="Line 8"/>
              <p:cNvSpPr>
                <a:spLocks noChangeShapeType="1"/>
              </p:cNvSpPr>
              <p:nvPr/>
            </p:nvSpPr>
            <p:spPr bwMode="auto">
              <a:xfrm>
                <a:off x="1564" y="193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 name="Group 9"/>
            <p:cNvGrpSpPr>
              <a:grpSpLocks/>
            </p:cNvGrpSpPr>
            <p:nvPr/>
          </p:nvGrpSpPr>
          <p:grpSpPr bwMode="auto">
            <a:xfrm>
              <a:off x="793" y="2205"/>
              <a:ext cx="1134" cy="635"/>
              <a:chOff x="1020" y="2205"/>
              <a:chExt cx="1134" cy="635"/>
            </a:xfrm>
          </p:grpSpPr>
          <p:sp>
            <p:nvSpPr>
              <p:cNvPr id="12" name="AutoShape 10"/>
              <p:cNvSpPr>
                <a:spLocks noChangeArrowheads="1"/>
              </p:cNvSpPr>
              <p:nvPr/>
            </p:nvSpPr>
            <p:spPr bwMode="auto">
              <a:xfrm>
                <a:off x="1020" y="220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微型化</a:t>
                </a:r>
              </a:p>
            </p:txBody>
          </p:sp>
          <p:sp>
            <p:nvSpPr>
              <p:cNvPr id="13" name="Line 11"/>
              <p:cNvSpPr>
                <a:spLocks noChangeShapeType="1"/>
              </p:cNvSpPr>
              <p:nvPr/>
            </p:nvSpPr>
            <p:spPr bwMode="auto">
              <a:xfrm>
                <a:off x="1564" y="2568"/>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9" name="Group 12"/>
            <p:cNvGrpSpPr>
              <a:grpSpLocks/>
            </p:cNvGrpSpPr>
            <p:nvPr/>
          </p:nvGrpSpPr>
          <p:grpSpPr bwMode="auto">
            <a:xfrm>
              <a:off x="793" y="2840"/>
              <a:ext cx="1134" cy="635"/>
              <a:chOff x="1020" y="2840"/>
              <a:chExt cx="1134" cy="635"/>
            </a:xfrm>
          </p:grpSpPr>
          <p:sp>
            <p:nvSpPr>
              <p:cNvPr id="10" name="AutoShape 13"/>
              <p:cNvSpPr>
                <a:spLocks noChangeArrowheads="1"/>
              </p:cNvSpPr>
              <p:nvPr/>
            </p:nvSpPr>
            <p:spPr bwMode="auto">
              <a:xfrm>
                <a:off x="1020" y="284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latin typeface="Calibri" pitchFamily="34" charset="0"/>
                  </a:rPr>
                  <a:t>网络化</a:t>
                </a:r>
              </a:p>
            </p:txBody>
          </p:sp>
          <p:sp>
            <p:nvSpPr>
              <p:cNvPr id="11" name="Line 14"/>
              <p:cNvSpPr>
                <a:spLocks noChangeShapeType="1"/>
              </p:cNvSpPr>
              <p:nvPr/>
            </p:nvSpPr>
            <p:spPr bwMode="auto">
              <a:xfrm>
                <a:off x="1564" y="320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16" name="Text Box 15"/>
          <p:cNvSpPr txBox="1">
            <a:spLocks noChangeArrowheads="1"/>
          </p:cNvSpPr>
          <p:nvPr/>
        </p:nvSpPr>
        <p:spPr bwMode="auto">
          <a:xfrm>
            <a:off x="3347864" y="3860800"/>
            <a:ext cx="5511974" cy="1625600"/>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defRPr>
                <a:solidFill>
                  <a:schemeClr val="tx1"/>
                </a:solidFill>
                <a:latin typeface="Calibri" pitchFamily="34" charset="0"/>
                <a:ea typeface="微软雅黑" pitchFamily="34" charset="-122"/>
              </a:defRPr>
            </a:lvl1pPr>
            <a:lvl2pPr>
              <a:defRPr>
                <a:solidFill>
                  <a:schemeClr val="tx1"/>
                </a:solidFill>
                <a:latin typeface="Calibri" pitchFamily="34" charset="0"/>
                <a:ea typeface="微软雅黑" pitchFamily="34" charset="-122"/>
              </a:defRPr>
            </a:lvl2pPr>
            <a:lvl3pPr>
              <a:defRPr>
                <a:solidFill>
                  <a:schemeClr val="tx1"/>
                </a:solidFill>
                <a:latin typeface="Calibri" pitchFamily="34" charset="0"/>
                <a:ea typeface="微软雅黑" pitchFamily="34" charset="-122"/>
              </a:defRPr>
            </a:lvl3pPr>
            <a:lvl4pPr>
              <a:defRPr>
                <a:solidFill>
                  <a:schemeClr val="tx1"/>
                </a:solidFill>
                <a:latin typeface="Calibri" pitchFamily="34" charset="0"/>
                <a:ea typeface="微软雅黑" pitchFamily="34" charset="-122"/>
              </a:defRPr>
            </a:lvl4pPr>
            <a:lvl5pPr>
              <a:defRPr>
                <a:solidFill>
                  <a:schemeClr val="tx1"/>
                </a:solidFill>
                <a:latin typeface="Calibri" pitchFamily="34" charset="0"/>
                <a:ea typeface="微软雅黑" pitchFamily="34" charset="-122"/>
              </a:defRPr>
            </a:lvl5pPr>
            <a:lvl6pPr fontAlgn="base">
              <a:spcBef>
                <a:spcPct val="0"/>
              </a:spcBef>
              <a:spcAft>
                <a:spcPct val="0"/>
              </a:spcAft>
              <a:defRPr>
                <a:solidFill>
                  <a:schemeClr val="tx1"/>
                </a:solidFill>
                <a:latin typeface="Calibri" pitchFamily="34" charset="0"/>
                <a:ea typeface="微软雅黑" pitchFamily="34" charset="-122"/>
              </a:defRPr>
            </a:lvl6pPr>
            <a:lvl7pPr fontAlgn="base">
              <a:spcBef>
                <a:spcPct val="0"/>
              </a:spcBef>
              <a:spcAft>
                <a:spcPct val="0"/>
              </a:spcAft>
              <a:defRPr>
                <a:solidFill>
                  <a:schemeClr val="tx1"/>
                </a:solidFill>
                <a:latin typeface="Calibri" pitchFamily="34" charset="0"/>
                <a:ea typeface="微软雅黑" pitchFamily="34" charset="-122"/>
              </a:defRPr>
            </a:lvl7pPr>
            <a:lvl8pPr fontAlgn="base">
              <a:spcBef>
                <a:spcPct val="0"/>
              </a:spcBef>
              <a:spcAft>
                <a:spcPct val="0"/>
              </a:spcAft>
              <a:defRPr>
                <a:solidFill>
                  <a:schemeClr val="tx1"/>
                </a:solidFill>
                <a:latin typeface="Calibri" pitchFamily="34" charset="0"/>
                <a:ea typeface="微软雅黑" pitchFamily="34" charset="-122"/>
              </a:defRPr>
            </a:lvl8pPr>
            <a:lvl9pPr fontAlgn="base">
              <a:spcBef>
                <a:spcPct val="0"/>
              </a:spcBef>
              <a:spcAft>
                <a:spcPct val="0"/>
              </a:spcAft>
              <a:defRPr>
                <a:solidFill>
                  <a:schemeClr val="tx1"/>
                </a:solidFill>
                <a:latin typeface="Calibri" pitchFamily="34" charset="0"/>
                <a:ea typeface="微软雅黑" pitchFamily="34" charset="-122"/>
              </a:defRPr>
            </a:lvl9pPr>
          </a:lstStyle>
          <a:p>
            <a:pPr marL="450900" lvl="1" indent="-342900">
              <a:buClr>
                <a:srgbClr val="FC790C"/>
              </a:buClr>
              <a:buFont typeface="Wingdings" panose="05000000000000000000" pitchFamily="2" charset="2"/>
              <a:buChar char="p"/>
            </a:pPr>
            <a:r>
              <a:rPr lang="zh-CN" altLang="en-US" sz="2000" dirty="0">
                <a:latin typeface="Arial" pitchFamily="34" charset="0"/>
                <a:ea typeface="宋体" pitchFamily="2" charset="-122"/>
              </a:rPr>
              <a:t>随着计算机及网络的不断发展，人们希望实现资源的共享和进行数据通信，即将各个地区的计算机互联起来，形成一个规模巨大、功能强大的计算机网络，使信息能得到快速、高效地传递。</a:t>
            </a:r>
          </a:p>
        </p:txBody>
      </p:sp>
      <p:sp>
        <p:nvSpPr>
          <p:cNvPr id="17" name="内容占位符 4"/>
          <p:cNvSpPr txBox="1">
            <a:spLocks/>
          </p:cNvSpPr>
          <p:nvPr/>
        </p:nvSpPr>
        <p:spPr>
          <a:xfrm>
            <a:off x="539552" y="1052736"/>
            <a:ext cx="8147248" cy="864840"/>
          </a:xfrm>
          <a:prstGeom prst="rect">
            <a:avLst/>
          </a:prstGeom>
        </p:spPr>
        <p:txBody>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buFont typeface="Wingdings 2"/>
              <a:buNone/>
            </a:pPr>
            <a:r>
              <a:rPr lang="en-US" altLang="zh-CN" sz="2400" dirty="0" smtClean="0">
                <a:latin typeface="+mn-ea"/>
              </a:rPr>
              <a:t>1.1.5 </a:t>
            </a:r>
            <a:r>
              <a:rPr lang="zh-CN" altLang="en-US" sz="2400" dirty="0" smtClean="0">
                <a:latin typeface="+mn-ea"/>
              </a:rPr>
              <a:t>计算机的应用及发展趋势</a:t>
            </a:r>
            <a:endParaRPr lang="en-US" altLang="zh-CN" sz="2400" dirty="0" smtClean="0">
              <a:latin typeface="+mn-ea"/>
            </a:endParaRPr>
          </a:p>
          <a:p>
            <a:pPr marL="0" indent="0">
              <a:buFont typeface="Wingdings 2"/>
              <a:buNone/>
            </a:pPr>
            <a:r>
              <a:rPr lang="en-US" altLang="zh-CN" sz="2000" dirty="0" smtClean="0">
                <a:latin typeface="+mn-ea"/>
              </a:rPr>
              <a:t>2.</a:t>
            </a:r>
            <a:r>
              <a:rPr lang="zh-CN" altLang="en-US" sz="2000" dirty="0" smtClean="0">
                <a:latin typeface="+mn-ea"/>
              </a:rPr>
              <a:t>计算机发展趋势</a:t>
            </a:r>
            <a:endParaRPr lang="en-US" altLang="zh-CN" sz="2000" dirty="0" smtClean="0">
              <a:latin typeface="+mn-ea"/>
            </a:endParaRPr>
          </a:p>
          <a:p>
            <a:pPr marL="0" indent="0">
              <a:buFont typeface="Wingdings 2"/>
              <a:buNone/>
            </a:pPr>
            <a:endParaRPr lang="zh-CN" altLang="en-US" dirty="0"/>
          </a:p>
        </p:txBody>
      </p:sp>
    </p:spTree>
    <p:extLst>
      <p:ext uri="{BB962C8B-B14F-4D97-AF65-F5344CB8AC3E}">
        <p14:creationId xmlns:p14="http://schemas.microsoft.com/office/powerpoint/2010/main" val="10975046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4400" y="260648"/>
            <a:ext cx="7690048" cy="850106"/>
          </a:xfrm>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15</a:t>
            </a:fld>
            <a:endParaRPr lang="zh-CN" altLang="en-US"/>
          </a:p>
        </p:txBody>
      </p:sp>
      <p:grpSp>
        <p:nvGrpSpPr>
          <p:cNvPr id="5" name="Group 4"/>
          <p:cNvGrpSpPr>
            <a:grpSpLocks/>
          </p:cNvGrpSpPr>
          <p:nvPr/>
        </p:nvGrpSpPr>
        <p:grpSpPr bwMode="auto">
          <a:xfrm>
            <a:off x="1258888" y="1989138"/>
            <a:ext cx="1800225" cy="3600450"/>
            <a:chOff x="793" y="1570"/>
            <a:chExt cx="1134" cy="2268"/>
          </a:xfrm>
        </p:grpSpPr>
        <p:sp>
          <p:nvSpPr>
            <p:cNvPr id="6" name="AutoShape 5"/>
            <p:cNvSpPr>
              <a:spLocks noChangeArrowheads="1"/>
            </p:cNvSpPr>
            <p:nvPr/>
          </p:nvSpPr>
          <p:spPr bwMode="auto">
            <a:xfrm>
              <a:off x="793" y="347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FF0000"/>
                  </a:solidFill>
                  <a:effectLst/>
                  <a:uLnTx/>
                  <a:uFillTx/>
                  <a:latin typeface="Calibri" pitchFamily="34" charset="0"/>
                </a:rPr>
                <a:t>智能化</a:t>
              </a:r>
            </a:p>
          </p:txBody>
        </p:sp>
        <p:grpSp>
          <p:nvGrpSpPr>
            <p:cNvPr id="7" name="Group 6"/>
            <p:cNvGrpSpPr>
              <a:grpSpLocks/>
            </p:cNvGrpSpPr>
            <p:nvPr/>
          </p:nvGrpSpPr>
          <p:grpSpPr bwMode="auto">
            <a:xfrm>
              <a:off x="793" y="1570"/>
              <a:ext cx="1134" cy="635"/>
              <a:chOff x="1020" y="1570"/>
              <a:chExt cx="1134" cy="635"/>
            </a:xfrm>
          </p:grpSpPr>
          <p:sp>
            <p:nvSpPr>
              <p:cNvPr id="14" name="AutoShape 7"/>
              <p:cNvSpPr>
                <a:spLocks noChangeArrowheads="1"/>
              </p:cNvSpPr>
              <p:nvPr/>
            </p:nvSpPr>
            <p:spPr bwMode="auto">
              <a:xfrm>
                <a:off x="1020" y="157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巨型化</a:t>
                </a:r>
              </a:p>
            </p:txBody>
          </p:sp>
          <p:sp>
            <p:nvSpPr>
              <p:cNvPr id="15" name="Line 8"/>
              <p:cNvSpPr>
                <a:spLocks noChangeShapeType="1"/>
              </p:cNvSpPr>
              <p:nvPr/>
            </p:nvSpPr>
            <p:spPr bwMode="auto">
              <a:xfrm>
                <a:off x="1564" y="193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8" name="Group 9"/>
            <p:cNvGrpSpPr>
              <a:grpSpLocks/>
            </p:cNvGrpSpPr>
            <p:nvPr/>
          </p:nvGrpSpPr>
          <p:grpSpPr bwMode="auto">
            <a:xfrm>
              <a:off x="793" y="2205"/>
              <a:ext cx="1134" cy="635"/>
              <a:chOff x="1020" y="2205"/>
              <a:chExt cx="1134" cy="635"/>
            </a:xfrm>
          </p:grpSpPr>
          <p:sp>
            <p:nvSpPr>
              <p:cNvPr id="12" name="AutoShape 10"/>
              <p:cNvSpPr>
                <a:spLocks noChangeArrowheads="1"/>
              </p:cNvSpPr>
              <p:nvPr/>
            </p:nvSpPr>
            <p:spPr bwMode="auto">
              <a:xfrm>
                <a:off x="1020" y="2205"/>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微型化</a:t>
                </a:r>
              </a:p>
            </p:txBody>
          </p:sp>
          <p:sp>
            <p:nvSpPr>
              <p:cNvPr id="13" name="Line 11"/>
              <p:cNvSpPr>
                <a:spLocks noChangeShapeType="1"/>
              </p:cNvSpPr>
              <p:nvPr/>
            </p:nvSpPr>
            <p:spPr bwMode="auto">
              <a:xfrm>
                <a:off x="1564" y="2568"/>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9" name="Group 12"/>
            <p:cNvGrpSpPr>
              <a:grpSpLocks/>
            </p:cNvGrpSpPr>
            <p:nvPr/>
          </p:nvGrpSpPr>
          <p:grpSpPr bwMode="auto">
            <a:xfrm>
              <a:off x="793" y="2840"/>
              <a:ext cx="1134" cy="635"/>
              <a:chOff x="1020" y="2840"/>
              <a:chExt cx="1134" cy="635"/>
            </a:xfrm>
          </p:grpSpPr>
          <p:sp>
            <p:nvSpPr>
              <p:cNvPr id="10" name="AutoShape 13"/>
              <p:cNvSpPr>
                <a:spLocks noChangeArrowheads="1"/>
              </p:cNvSpPr>
              <p:nvPr/>
            </p:nvSpPr>
            <p:spPr bwMode="auto">
              <a:xfrm>
                <a:off x="1020" y="2840"/>
                <a:ext cx="1134" cy="363"/>
              </a:xfrm>
              <a:prstGeom prst="roundRect">
                <a:avLst>
                  <a:gd name="adj" fmla="val 16667"/>
                </a:avLst>
              </a:prstGeom>
              <a:solidFill>
                <a:srgbClr val="BBE0E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smtClean="0">
                    <a:ln>
                      <a:noFill/>
                    </a:ln>
                    <a:solidFill>
                      <a:srgbClr val="000000"/>
                    </a:solidFill>
                    <a:effectLst/>
                    <a:uLnTx/>
                    <a:uFillTx/>
                    <a:latin typeface="Calibri" pitchFamily="34" charset="0"/>
                  </a:rPr>
                  <a:t>网络化</a:t>
                </a:r>
              </a:p>
            </p:txBody>
          </p:sp>
          <p:sp>
            <p:nvSpPr>
              <p:cNvPr id="11" name="Line 14"/>
              <p:cNvSpPr>
                <a:spLocks noChangeShapeType="1"/>
              </p:cNvSpPr>
              <p:nvPr/>
            </p:nvSpPr>
            <p:spPr bwMode="auto">
              <a:xfrm>
                <a:off x="1564" y="3203"/>
                <a:ext cx="0" cy="272"/>
              </a:xfrm>
              <a:prstGeom prst="line">
                <a:avLst/>
              </a:prstGeom>
              <a:noFill/>
              <a:ln w="381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sp>
        <p:nvSpPr>
          <p:cNvPr id="16" name="Text Box 15"/>
          <p:cNvSpPr txBox="1">
            <a:spLocks noChangeArrowheads="1"/>
          </p:cNvSpPr>
          <p:nvPr/>
        </p:nvSpPr>
        <p:spPr bwMode="auto">
          <a:xfrm>
            <a:off x="3203575" y="4614863"/>
            <a:ext cx="5473700" cy="12001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marR="0" lvl="0" indent="-285750" defTabSz="914400" eaLnBrk="1" fontAlgn="base" latinLnBrk="0" hangingPunct="1">
              <a:lnSpc>
                <a:spcPct val="100000"/>
              </a:lnSpc>
              <a:spcBef>
                <a:spcPct val="50000"/>
              </a:spcBef>
              <a:spcAft>
                <a:spcPct val="0"/>
              </a:spcAft>
              <a:buClr>
                <a:srgbClr val="FF0000"/>
              </a:buClr>
              <a:buSzTx/>
              <a:buFont typeface="Wingdings" panose="05000000000000000000" pitchFamily="2" charset="2"/>
              <a:buChar char="p"/>
              <a:tabLst/>
              <a:defRPr/>
            </a:pPr>
            <a:r>
              <a:rPr kumimoji="0" lang="zh-CN" altLang="en-US" sz="1800" b="1" i="0" u="none" strike="noStrike" kern="0" cap="none" spc="0" normalizeH="0" baseline="0" noProof="0" dirty="0" smtClean="0">
                <a:ln>
                  <a:noFill/>
                </a:ln>
                <a:solidFill>
                  <a:srgbClr val="000000"/>
                </a:solidFill>
                <a:effectLst/>
                <a:uLnTx/>
                <a:uFillTx/>
                <a:latin typeface="Calibri" pitchFamily="34" charset="0"/>
              </a:rPr>
              <a:t>智能化是计算机发展的一个重要方向，新一代计算机，将可以模拟人的感觉行为和思维过程的机理，进行“看”、“听”、“说”、“想”、“做”，具有逻辑推理、学习与证明的能力。</a:t>
            </a:r>
          </a:p>
        </p:txBody>
      </p:sp>
      <p:pic>
        <p:nvPicPr>
          <p:cNvPr id="17" name="Picture 16" descr="模拟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1989138"/>
            <a:ext cx="1938337" cy="2374900"/>
          </a:xfrm>
          <a:prstGeom prst="rect">
            <a:avLst/>
          </a:prstGeom>
          <a:noFill/>
          <a:extLst>
            <a:ext uri="{909E8E84-426E-40DD-AFC4-6F175D3DCCD1}">
              <a14:hiddenFill xmlns:a14="http://schemas.microsoft.com/office/drawing/2010/main">
                <a:solidFill>
                  <a:srgbClr val="FFFFFF"/>
                </a:solidFill>
              </a14:hiddenFill>
            </a:ext>
          </a:extLst>
        </p:spPr>
      </p:pic>
      <p:sp>
        <p:nvSpPr>
          <p:cNvPr id="18" name="内容占位符 4"/>
          <p:cNvSpPr txBox="1">
            <a:spLocks/>
          </p:cNvSpPr>
          <p:nvPr/>
        </p:nvSpPr>
        <p:spPr>
          <a:xfrm>
            <a:off x="539552" y="1052736"/>
            <a:ext cx="8147248" cy="864840"/>
          </a:xfrm>
          <a:prstGeom prst="rect">
            <a:avLst/>
          </a:prstGeom>
        </p:spPr>
        <p:txBody>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buFont typeface="Wingdings 2"/>
              <a:buNone/>
            </a:pPr>
            <a:r>
              <a:rPr lang="en-US" altLang="zh-CN" sz="2400" dirty="0" smtClean="0">
                <a:latin typeface="+mn-ea"/>
              </a:rPr>
              <a:t>1.1.5 </a:t>
            </a:r>
            <a:r>
              <a:rPr lang="zh-CN" altLang="en-US" sz="2400" dirty="0" smtClean="0">
                <a:latin typeface="+mn-ea"/>
              </a:rPr>
              <a:t>计算机的应用及发展趋势</a:t>
            </a:r>
            <a:endParaRPr lang="en-US" altLang="zh-CN" sz="2400" dirty="0" smtClean="0">
              <a:latin typeface="+mn-ea"/>
            </a:endParaRPr>
          </a:p>
          <a:p>
            <a:pPr marL="0" indent="0">
              <a:buFont typeface="Wingdings 2"/>
              <a:buNone/>
            </a:pPr>
            <a:r>
              <a:rPr lang="en-US" altLang="zh-CN" sz="2000" dirty="0" smtClean="0">
                <a:latin typeface="+mn-ea"/>
              </a:rPr>
              <a:t>2.</a:t>
            </a:r>
            <a:r>
              <a:rPr lang="zh-CN" altLang="en-US" sz="2000" dirty="0" smtClean="0">
                <a:latin typeface="+mn-ea"/>
              </a:rPr>
              <a:t>计算机发展趋势</a:t>
            </a:r>
            <a:endParaRPr lang="en-US" altLang="zh-CN" sz="2000" dirty="0" smtClean="0">
              <a:latin typeface="+mn-ea"/>
            </a:endParaRPr>
          </a:p>
          <a:p>
            <a:pPr marL="0" indent="0">
              <a:buFont typeface="Wingdings 2"/>
              <a:buNone/>
            </a:pPr>
            <a:endParaRPr lang="zh-CN" altLang="en-US" dirty="0"/>
          </a:p>
        </p:txBody>
      </p:sp>
    </p:spTree>
    <p:extLst>
      <p:ext uri="{BB962C8B-B14F-4D97-AF65-F5344CB8AC3E}">
        <p14:creationId xmlns:p14="http://schemas.microsoft.com/office/powerpoint/2010/main" val="50049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1.2 </a:t>
            </a:r>
            <a:r>
              <a:rPr lang="zh-CN" altLang="en-US" dirty="0">
                <a:solidFill>
                  <a:srgbClr val="000000"/>
                </a:solidFill>
              </a:rPr>
              <a:t>计算机系统</a:t>
            </a: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16</a:t>
            </a:fld>
            <a:endParaRPr lang="zh-CN" altLang="en-US" dirty="0"/>
          </a:p>
        </p:txBody>
      </p:sp>
      <p:sp>
        <p:nvSpPr>
          <p:cNvPr id="5" name="内容占位符 4"/>
          <p:cNvSpPr>
            <a:spLocks noGrp="1"/>
          </p:cNvSpPr>
          <p:nvPr>
            <p:ph sz="quarter" idx="1"/>
          </p:nvPr>
        </p:nvSpPr>
        <p:spPr>
          <a:xfrm>
            <a:off x="539552" y="1124744"/>
            <a:ext cx="8147248" cy="4751040"/>
          </a:xfrm>
        </p:spPr>
        <p:txBody>
          <a:bodyPr/>
          <a:lstStyle/>
          <a:p>
            <a:r>
              <a:rPr lang="zh-CN" altLang="en-US" dirty="0"/>
              <a:t>一个完整的计算机系统由：</a:t>
            </a:r>
            <a:r>
              <a:rPr lang="zh-CN" altLang="en-US" dirty="0">
                <a:solidFill>
                  <a:srgbClr val="FF0000"/>
                </a:solidFill>
              </a:rPr>
              <a:t>硬件系统</a:t>
            </a:r>
            <a:r>
              <a:rPr lang="zh-CN" altLang="en-US" dirty="0"/>
              <a:t>和</a:t>
            </a:r>
            <a:r>
              <a:rPr lang="zh-CN" altLang="en-US" dirty="0">
                <a:solidFill>
                  <a:srgbClr val="FF0000"/>
                </a:solidFill>
              </a:rPr>
              <a:t>软件系统</a:t>
            </a:r>
            <a:r>
              <a:rPr lang="zh-CN" altLang="en-US" dirty="0"/>
              <a:t>组成。</a:t>
            </a:r>
          </a:p>
          <a:p>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682215"/>
            <a:ext cx="4474046" cy="4627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Lst>
        </p:spPr>
      </p:pic>
    </p:spTree>
    <p:extLst>
      <p:ext uri="{BB962C8B-B14F-4D97-AF65-F5344CB8AC3E}">
        <p14:creationId xmlns:p14="http://schemas.microsoft.com/office/powerpoint/2010/main" val="41921152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r>
              <a:rPr lang="en-US" altLang="zh-CN" dirty="0">
                <a:solidFill>
                  <a:srgbClr val="000000"/>
                </a:solidFill>
              </a:rPr>
              <a:t>1.2 </a:t>
            </a:r>
            <a:r>
              <a:rPr lang="zh-CN" altLang="en-US" dirty="0" smtClean="0">
                <a:solidFill>
                  <a:srgbClr val="000000"/>
                </a:solidFill>
              </a:rPr>
              <a:t>计算机系统</a:t>
            </a:r>
            <a:endParaRPr lang="zh-CN" altLang="en-US" dirty="0">
              <a:solidFill>
                <a:srgbClr val="000000"/>
              </a:solidFill>
            </a:endParaRPr>
          </a:p>
        </p:txBody>
      </p:sp>
      <p:sp>
        <p:nvSpPr>
          <p:cNvPr id="31747" name="Rectangle 3"/>
          <p:cNvSpPr>
            <a:spLocks noGrp="1" noChangeArrowheads="1"/>
          </p:cNvSpPr>
          <p:nvPr>
            <p:ph type="body" idx="1"/>
          </p:nvPr>
        </p:nvSpPr>
        <p:spPr/>
        <p:txBody>
          <a:bodyPr/>
          <a:lstStyle/>
          <a:p>
            <a:pPr marL="0" indent="0">
              <a:buNone/>
            </a:pPr>
            <a:r>
              <a:rPr lang="en-US" altLang="zh-CN" dirty="0" smtClean="0"/>
              <a:t>1.2.1 </a:t>
            </a:r>
            <a:r>
              <a:rPr lang="zh-CN" altLang="en-US" dirty="0" smtClean="0"/>
              <a:t>计算机</a:t>
            </a:r>
            <a:r>
              <a:rPr lang="zh-CN" altLang="en-US" dirty="0"/>
              <a:t>硬件系统</a:t>
            </a:r>
          </a:p>
        </p:txBody>
      </p:sp>
      <p:pic>
        <p:nvPicPr>
          <p:cNvPr id="317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2205038"/>
            <a:ext cx="72009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17</a:t>
            </a:fld>
            <a:endParaRPr lang="zh-CN" altLang="en-US" dirty="0"/>
          </a:p>
        </p:txBody>
      </p:sp>
    </p:spTree>
    <p:extLst>
      <p:ext uri="{BB962C8B-B14F-4D97-AF65-F5344CB8AC3E}">
        <p14:creationId xmlns:p14="http://schemas.microsoft.com/office/powerpoint/2010/main" val="30259945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18</a:t>
            </a:fld>
            <a:endParaRPr lang="zh-CN" altLang="en-US" dirty="0"/>
          </a:p>
        </p:txBody>
      </p:sp>
      <p:sp>
        <p:nvSpPr>
          <p:cNvPr id="5" name="内容占位符 4"/>
          <p:cNvSpPr>
            <a:spLocks noGrp="1"/>
          </p:cNvSpPr>
          <p:nvPr>
            <p:ph sz="quarter" idx="1"/>
          </p:nvPr>
        </p:nvSpPr>
        <p:spPr>
          <a:xfrm>
            <a:off x="323528" y="1052736"/>
            <a:ext cx="8496944" cy="5256584"/>
          </a:xfrm>
        </p:spPr>
        <p:txBody>
          <a:bodyPr>
            <a:normAutofit fontScale="92500" lnSpcReduction="10000"/>
          </a:bodyPr>
          <a:lstStyle/>
          <a:p>
            <a:pPr marL="182880" indent="0" fontAlgn="base">
              <a:spcBef>
                <a:spcPct val="20000"/>
              </a:spcBef>
              <a:spcAft>
                <a:spcPts val="600"/>
              </a:spcAft>
              <a:buClr>
                <a:srgbClr val="FF6699"/>
              </a:buClr>
              <a:buSzTx/>
              <a:buNone/>
            </a:pPr>
            <a:r>
              <a:rPr lang="en-US" altLang="zh-CN" kern="0" dirty="0" smtClean="0">
                <a:solidFill>
                  <a:srgbClr val="000000"/>
                </a:solidFill>
                <a:latin typeface="Arial"/>
              </a:rPr>
              <a:t>1.2.1 </a:t>
            </a:r>
            <a:r>
              <a:rPr lang="zh-CN" altLang="en-US" kern="0" dirty="0" smtClean="0">
                <a:solidFill>
                  <a:srgbClr val="000000"/>
                </a:solidFill>
                <a:latin typeface="Arial"/>
              </a:rPr>
              <a:t>计算机硬件系统</a:t>
            </a:r>
            <a:endParaRPr lang="en-US" altLang="zh-CN" kern="0" dirty="0" smtClean="0">
              <a:solidFill>
                <a:srgbClr val="000000"/>
              </a:solidFill>
              <a:latin typeface="Arial"/>
            </a:endParaRPr>
          </a:p>
          <a:p>
            <a:pPr marL="742950" lvl="1" indent="-285750" fontAlgn="base">
              <a:spcBef>
                <a:spcPct val="20000"/>
              </a:spcBef>
              <a:spcAft>
                <a:spcPct val="0"/>
              </a:spcAft>
              <a:buClr>
                <a:srgbClr val="FF6699"/>
              </a:buClr>
              <a:buSzTx/>
              <a:buFont typeface="Wingdings" pitchFamily="2" charset="2"/>
              <a:buChar char="R"/>
            </a:pPr>
            <a:r>
              <a:rPr lang="zh-CN" altLang="en-US" kern="0" dirty="0" smtClean="0">
                <a:solidFill>
                  <a:srgbClr val="000000"/>
                </a:solidFill>
                <a:latin typeface="Arial"/>
              </a:rPr>
              <a:t>运算器</a:t>
            </a:r>
            <a:r>
              <a:rPr lang="zh-CN" altLang="en-US" kern="0" dirty="0">
                <a:solidFill>
                  <a:srgbClr val="000000"/>
                </a:solidFill>
                <a:latin typeface="Arial"/>
              </a:rPr>
              <a:t>（</a:t>
            </a:r>
            <a:r>
              <a:rPr lang="en-US" altLang="zh-CN" kern="0" dirty="0">
                <a:solidFill>
                  <a:srgbClr val="000000"/>
                </a:solidFill>
                <a:latin typeface="Arial"/>
              </a:rPr>
              <a:t>ALU</a:t>
            </a:r>
            <a:r>
              <a:rPr lang="zh-CN" altLang="en-US" kern="0" dirty="0">
                <a:solidFill>
                  <a:srgbClr val="000000"/>
                </a:solidFill>
                <a:latin typeface="Arial"/>
              </a:rPr>
              <a:t>）：是计算机中执行各种算术和逻辑运算的部件 。</a:t>
            </a:r>
          </a:p>
          <a:p>
            <a:pPr marL="742950" lvl="1" indent="-285750" fontAlgn="base">
              <a:spcBef>
                <a:spcPct val="20000"/>
              </a:spcBef>
              <a:spcAft>
                <a:spcPct val="0"/>
              </a:spcAft>
              <a:buClr>
                <a:srgbClr val="FF6699"/>
              </a:buClr>
              <a:buSzTx/>
              <a:buFont typeface="Wingdings" pitchFamily="2" charset="2"/>
              <a:buChar char="R"/>
            </a:pPr>
            <a:r>
              <a:rPr lang="zh-CN" altLang="en-US" kern="0" dirty="0">
                <a:solidFill>
                  <a:srgbClr val="000000"/>
                </a:solidFill>
                <a:latin typeface="Arial"/>
              </a:rPr>
              <a:t>控制器（</a:t>
            </a:r>
            <a:r>
              <a:rPr lang="en-US" altLang="zh-CN" kern="0" dirty="0">
                <a:solidFill>
                  <a:srgbClr val="000000"/>
                </a:solidFill>
                <a:latin typeface="Arial"/>
              </a:rPr>
              <a:t>CU</a:t>
            </a:r>
            <a:r>
              <a:rPr lang="zh-CN" altLang="en-US" kern="0" dirty="0">
                <a:solidFill>
                  <a:srgbClr val="000000"/>
                </a:solidFill>
                <a:latin typeface="Arial"/>
              </a:rPr>
              <a:t>）：是计算机的神经中枢，协调和指挥整个计算机系统的操作。将控制器和运算器集成在一个芯片上，形成中央处理器</a:t>
            </a:r>
            <a:r>
              <a:rPr lang="en-US" altLang="zh-CN" kern="0" dirty="0">
                <a:solidFill>
                  <a:srgbClr val="000000"/>
                </a:solidFill>
                <a:latin typeface="Arial"/>
              </a:rPr>
              <a:t>CPU</a:t>
            </a:r>
            <a:r>
              <a:rPr lang="zh-CN" altLang="en-US" kern="0" dirty="0">
                <a:solidFill>
                  <a:srgbClr val="000000"/>
                </a:solidFill>
                <a:latin typeface="Arial"/>
              </a:rPr>
              <a:t>。</a:t>
            </a:r>
          </a:p>
          <a:p>
            <a:pPr marL="742950" lvl="1" indent="-285750" fontAlgn="base">
              <a:spcBef>
                <a:spcPct val="20000"/>
              </a:spcBef>
              <a:spcAft>
                <a:spcPct val="0"/>
              </a:spcAft>
              <a:buClr>
                <a:srgbClr val="FF6699"/>
              </a:buClr>
              <a:buSzTx/>
              <a:buFont typeface="Wingdings" pitchFamily="2" charset="2"/>
              <a:buChar char="R"/>
            </a:pPr>
            <a:r>
              <a:rPr lang="zh-CN" altLang="en-US" kern="0" dirty="0">
                <a:solidFill>
                  <a:srgbClr val="000000"/>
                </a:solidFill>
                <a:latin typeface="Arial"/>
              </a:rPr>
              <a:t>存储器：是计算机系统中的记忆设备，用来存放程序和数据。</a:t>
            </a:r>
          </a:p>
          <a:p>
            <a:pPr marL="1143000" lvl="2" fontAlgn="base">
              <a:spcBef>
                <a:spcPct val="20000"/>
              </a:spcBef>
              <a:spcAft>
                <a:spcPct val="0"/>
              </a:spcAft>
              <a:buClrTx/>
              <a:buSzTx/>
              <a:buFontTx/>
              <a:buChar char="•"/>
            </a:pPr>
            <a:r>
              <a:rPr lang="zh-CN" altLang="en-US" sz="2400" kern="0" dirty="0">
                <a:solidFill>
                  <a:srgbClr val="000000"/>
                </a:solidFill>
                <a:latin typeface="Arial"/>
              </a:rPr>
              <a:t>按用途分类：主存储器（内存）和辅助存储器（外存）两类</a:t>
            </a:r>
            <a:r>
              <a:rPr lang="zh-CN" altLang="en-US" sz="2400" kern="0" dirty="0" smtClean="0">
                <a:solidFill>
                  <a:srgbClr val="000000"/>
                </a:solidFill>
                <a:latin typeface="Arial"/>
              </a:rPr>
              <a:t>。</a:t>
            </a:r>
            <a:endParaRPr lang="en-US" altLang="zh-CN" sz="2400" kern="0" dirty="0" smtClean="0">
              <a:solidFill>
                <a:srgbClr val="000000"/>
              </a:solidFill>
              <a:latin typeface="Arial"/>
            </a:endParaRPr>
          </a:p>
          <a:p>
            <a:pPr marL="1074420" lvl="2" indent="-342900" fontAlgn="base">
              <a:spcBef>
                <a:spcPct val="20000"/>
              </a:spcBef>
              <a:spcAft>
                <a:spcPct val="0"/>
              </a:spcAft>
              <a:buClr>
                <a:srgbClr val="FF6699"/>
              </a:buClr>
              <a:buSzTx/>
              <a:buFont typeface="Wingdings" panose="05000000000000000000" pitchFamily="2" charset="2"/>
              <a:buChar char="l"/>
            </a:pPr>
            <a:r>
              <a:rPr lang="zh-CN" altLang="en-US" kern="0" dirty="0">
                <a:solidFill>
                  <a:srgbClr val="000000"/>
                </a:solidFill>
                <a:latin typeface="Arial"/>
              </a:rPr>
              <a:t>主存分类</a:t>
            </a:r>
          </a:p>
          <a:p>
            <a:pPr marL="1417320" lvl="3" fontAlgn="base">
              <a:spcBef>
                <a:spcPct val="20000"/>
              </a:spcBef>
              <a:spcAft>
                <a:spcPct val="0"/>
              </a:spcAft>
              <a:buClrTx/>
              <a:buSzTx/>
              <a:buFontTx/>
              <a:buChar char="•"/>
            </a:pPr>
            <a:r>
              <a:rPr lang="en-US" altLang="zh-CN" sz="2400" kern="0" dirty="0">
                <a:solidFill>
                  <a:srgbClr val="000000"/>
                </a:solidFill>
                <a:latin typeface="Arial"/>
              </a:rPr>
              <a:t>RAM</a:t>
            </a:r>
            <a:r>
              <a:rPr lang="zh-CN" altLang="en-US" sz="2400" kern="0" dirty="0">
                <a:solidFill>
                  <a:srgbClr val="000000"/>
                </a:solidFill>
                <a:latin typeface="Arial"/>
              </a:rPr>
              <a:t>（随机存储器）：</a:t>
            </a:r>
            <a:r>
              <a:rPr lang="zh-CN" altLang="en-US" sz="2400" b="1" kern="0" dirty="0">
                <a:solidFill>
                  <a:srgbClr val="0070C0"/>
                </a:solidFill>
                <a:latin typeface="Arial"/>
              </a:rPr>
              <a:t>特点</a:t>
            </a:r>
            <a:r>
              <a:rPr lang="zh-CN" altLang="en-US" sz="2400" kern="0" dirty="0">
                <a:solidFill>
                  <a:srgbClr val="000000"/>
                </a:solidFill>
                <a:latin typeface="Arial"/>
              </a:rPr>
              <a:t>既可以从中</a:t>
            </a:r>
            <a:r>
              <a:rPr lang="zh-CN" altLang="en-US" sz="2400" kern="0" dirty="0">
                <a:solidFill>
                  <a:srgbClr val="FF0000"/>
                </a:solidFill>
                <a:latin typeface="Arial"/>
              </a:rPr>
              <a:t>读</a:t>
            </a:r>
            <a:r>
              <a:rPr lang="zh-CN" altLang="en-US" sz="2400" kern="0" dirty="0">
                <a:solidFill>
                  <a:srgbClr val="000000"/>
                </a:solidFill>
                <a:latin typeface="Arial"/>
              </a:rPr>
              <a:t>出数据又可以</a:t>
            </a:r>
            <a:r>
              <a:rPr lang="zh-CN" altLang="en-US" sz="2400" kern="0" dirty="0">
                <a:solidFill>
                  <a:srgbClr val="FF0000"/>
                </a:solidFill>
                <a:latin typeface="Arial"/>
              </a:rPr>
              <a:t>写</a:t>
            </a:r>
            <a:r>
              <a:rPr lang="zh-CN" altLang="en-US" sz="2400" kern="0" dirty="0">
                <a:solidFill>
                  <a:srgbClr val="000000"/>
                </a:solidFill>
                <a:latin typeface="Arial"/>
              </a:rPr>
              <a:t>入数据；</a:t>
            </a:r>
            <a:r>
              <a:rPr lang="en-US" altLang="zh-CN" sz="2400" kern="0" dirty="0">
                <a:solidFill>
                  <a:srgbClr val="000000"/>
                </a:solidFill>
                <a:latin typeface="Arial"/>
              </a:rPr>
              <a:t>RAM</a:t>
            </a:r>
            <a:r>
              <a:rPr lang="zh-CN" altLang="en-US" sz="2400" kern="0" dirty="0">
                <a:solidFill>
                  <a:srgbClr val="000000"/>
                </a:solidFill>
                <a:latin typeface="Arial"/>
              </a:rPr>
              <a:t>是短期存储器，只要</a:t>
            </a:r>
            <a:r>
              <a:rPr lang="zh-CN" altLang="en-US" sz="2400" kern="0" dirty="0">
                <a:solidFill>
                  <a:srgbClr val="FF0000"/>
                </a:solidFill>
                <a:latin typeface="Arial"/>
              </a:rPr>
              <a:t>断电</a:t>
            </a:r>
            <a:r>
              <a:rPr lang="zh-CN" altLang="en-US" sz="2400" kern="0" dirty="0">
                <a:solidFill>
                  <a:srgbClr val="000000"/>
                </a:solidFill>
                <a:latin typeface="Arial"/>
              </a:rPr>
              <a:t>存储</a:t>
            </a:r>
            <a:r>
              <a:rPr lang="zh-CN" altLang="en-US" sz="2400" kern="0" dirty="0">
                <a:solidFill>
                  <a:srgbClr val="FF0000"/>
                </a:solidFill>
                <a:latin typeface="Arial"/>
              </a:rPr>
              <a:t>内容</a:t>
            </a:r>
            <a:r>
              <a:rPr lang="zh-CN" altLang="en-US" sz="2400" kern="0" dirty="0">
                <a:solidFill>
                  <a:srgbClr val="000000"/>
                </a:solidFill>
                <a:latin typeface="Arial"/>
              </a:rPr>
              <a:t>将会全部</a:t>
            </a:r>
            <a:r>
              <a:rPr lang="zh-CN" altLang="en-US" sz="2400" kern="0" dirty="0">
                <a:solidFill>
                  <a:srgbClr val="FF0000"/>
                </a:solidFill>
                <a:latin typeface="Arial"/>
              </a:rPr>
              <a:t>丢失</a:t>
            </a:r>
            <a:r>
              <a:rPr lang="zh-CN" altLang="en-US" sz="2400" kern="0" dirty="0">
                <a:solidFill>
                  <a:srgbClr val="000000"/>
                </a:solidFill>
                <a:latin typeface="Arial"/>
              </a:rPr>
              <a:t>。</a:t>
            </a:r>
          </a:p>
          <a:p>
            <a:pPr marL="1417320" lvl="3" fontAlgn="base">
              <a:spcBef>
                <a:spcPct val="20000"/>
              </a:spcBef>
              <a:spcAft>
                <a:spcPct val="0"/>
              </a:spcAft>
              <a:buClrTx/>
              <a:buSzTx/>
              <a:buFontTx/>
              <a:buChar char="•"/>
            </a:pPr>
            <a:r>
              <a:rPr lang="en-US" altLang="zh-CN" sz="2400" kern="0" dirty="0">
                <a:solidFill>
                  <a:srgbClr val="000000"/>
                </a:solidFill>
                <a:latin typeface="Arial"/>
              </a:rPr>
              <a:t>ROM</a:t>
            </a:r>
            <a:r>
              <a:rPr lang="zh-CN" altLang="en-US" sz="2400" kern="0" dirty="0">
                <a:solidFill>
                  <a:srgbClr val="000000"/>
                </a:solidFill>
                <a:latin typeface="Arial"/>
              </a:rPr>
              <a:t>（只读存储器）：</a:t>
            </a:r>
            <a:r>
              <a:rPr lang="zh-CN" altLang="en-US" sz="2400" b="1" kern="0" dirty="0">
                <a:solidFill>
                  <a:srgbClr val="0070C0"/>
                </a:solidFill>
                <a:latin typeface="Arial"/>
              </a:rPr>
              <a:t>特点</a:t>
            </a:r>
            <a:r>
              <a:rPr lang="zh-CN" altLang="en-US" sz="2400" kern="0" dirty="0">
                <a:solidFill>
                  <a:srgbClr val="000000"/>
                </a:solidFill>
                <a:latin typeface="Arial"/>
              </a:rPr>
              <a:t>是</a:t>
            </a:r>
            <a:r>
              <a:rPr lang="zh-CN" altLang="en-US" sz="2400" kern="0" dirty="0">
                <a:solidFill>
                  <a:srgbClr val="FF0000"/>
                </a:solidFill>
                <a:latin typeface="Arial"/>
              </a:rPr>
              <a:t>只能读</a:t>
            </a:r>
            <a:r>
              <a:rPr lang="zh-CN" altLang="en-US" sz="2400" kern="0" dirty="0">
                <a:solidFill>
                  <a:srgbClr val="000000"/>
                </a:solidFill>
                <a:latin typeface="Arial"/>
              </a:rPr>
              <a:t>出原有内容，</a:t>
            </a:r>
            <a:r>
              <a:rPr lang="zh-CN" altLang="en-US" sz="2400" kern="0" dirty="0">
                <a:solidFill>
                  <a:srgbClr val="FF0000"/>
                </a:solidFill>
                <a:latin typeface="Arial"/>
              </a:rPr>
              <a:t>不能</a:t>
            </a:r>
            <a:r>
              <a:rPr lang="zh-CN" altLang="en-US" sz="2400" kern="0" dirty="0">
                <a:solidFill>
                  <a:srgbClr val="000000"/>
                </a:solidFill>
                <a:latin typeface="Arial"/>
              </a:rPr>
              <a:t>由用户写</a:t>
            </a:r>
            <a:r>
              <a:rPr lang="zh-CN" altLang="en-US" sz="2400" kern="0" dirty="0">
                <a:solidFill>
                  <a:srgbClr val="FF0000"/>
                </a:solidFill>
                <a:latin typeface="Arial"/>
              </a:rPr>
              <a:t>入</a:t>
            </a:r>
            <a:r>
              <a:rPr lang="zh-CN" altLang="en-US" sz="2400" kern="0" dirty="0">
                <a:solidFill>
                  <a:srgbClr val="000000"/>
                </a:solidFill>
                <a:latin typeface="Arial"/>
              </a:rPr>
              <a:t>新内容</a:t>
            </a:r>
            <a:r>
              <a:rPr lang="zh-CN" altLang="en-US" dirty="0"/>
              <a:t>。</a:t>
            </a:r>
            <a:r>
              <a:rPr lang="zh-CN" altLang="en-US" sz="2400" kern="0" dirty="0">
                <a:solidFill>
                  <a:srgbClr val="000000"/>
                </a:solidFill>
                <a:latin typeface="Arial"/>
              </a:rPr>
              <a:t>即使</a:t>
            </a:r>
            <a:r>
              <a:rPr lang="zh-CN" altLang="en-US" sz="2400" kern="0" dirty="0">
                <a:solidFill>
                  <a:srgbClr val="FF0000"/>
                </a:solidFill>
                <a:latin typeface="Arial"/>
              </a:rPr>
              <a:t>断电</a:t>
            </a:r>
            <a:r>
              <a:rPr lang="zh-CN" altLang="en-US" sz="2400" kern="0" dirty="0">
                <a:solidFill>
                  <a:srgbClr val="000000"/>
                </a:solidFill>
                <a:latin typeface="Arial"/>
              </a:rPr>
              <a:t>，</a:t>
            </a:r>
            <a:r>
              <a:rPr lang="zh-CN" altLang="en-US" sz="2400" kern="0" dirty="0">
                <a:solidFill>
                  <a:srgbClr val="FF0000"/>
                </a:solidFill>
                <a:latin typeface="Arial"/>
              </a:rPr>
              <a:t>数据</a:t>
            </a:r>
            <a:r>
              <a:rPr lang="zh-CN" altLang="en-US" sz="2400" kern="0" dirty="0">
                <a:solidFill>
                  <a:srgbClr val="000000"/>
                </a:solidFill>
                <a:latin typeface="Arial"/>
              </a:rPr>
              <a:t>也</a:t>
            </a:r>
            <a:r>
              <a:rPr lang="zh-CN" altLang="en-US" sz="2400" kern="0" dirty="0">
                <a:solidFill>
                  <a:srgbClr val="FF0000"/>
                </a:solidFill>
                <a:latin typeface="Arial"/>
              </a:rPr>
              <a:t>不</a:t>
            </a:r>
            <a:r>
              <a:rPr lang="zh-CN" altLang="en-US" sz="2400" kern="0" dirty="0">
                <a:solidFill>
                  <a:srgbClr val="000000"/>
                </a:solidFill>
                <a:latin typeface="Arial"/>
              </a:rPr>
              <a:t>会</a:t>
            </a:r>
            <a:r>
              <a:rPr lang="zh-CN" altLang="en-US" sz="2400" kern="0" dirty="0">
                <a:solidFill>
                  <a:srgbClr val="FF0000"/>
                </a:solidFill>
                <a:latin typeface="Arial"/>
              </a:rPr>
              <a:t>丢失</a:t>
            </a:r>
            <a:r>
              <a:rPr lang="zh-CN" altLang="en-US" sz="2400" kern="0" dirty="0">
                <a:solidFill>
                  <a:srgbClr val="000000"/>
                </a:solidFill>
                <a:latin typeface="Arial"/>
              </a:rPr>
              <a:t>。 </a:t>
            </a:r>
          </a:p>
        </p:txBody>
      </p:sp>
    </p:spTree>
    <p:extLst>
      <p:ext uri="{BB962C8B-B14F-4D97-AF65-F5344CB8AC3E}">
        <p14:creationId xmlns:p14="http://schemas.microsoft.com/office/powerpoint/2010/main" val="12143749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19</a:t>
            </a:fld>
            <a:endParaRPr lang="zh-CN" altLang="en-US" dirty="0"/>
          </a:p>
        </p:txBody>
      </p:sp>
      <p:sp>
        <p:nvSpPr>
          <p:cNvPr id="5" name="内容占位符 4"/>
          <p:cNvSpPr>
            <a:spLocks noGrp="1"/>
          </p:cNvSpPr>
          <p:nvPr>
            <p:ph sz="quarter" idx="1"/>
          </p:nvPr>
        </p:nvSpPr>
        <p:spPr/>
        <p:txBody>
          <a:bodyPr/>
          <a:lstStyle/>
          <a:p>
            <a:r>
              <a:rPr lang="en-US" altLang="zh-CN" kern="0" dirty="0">
                <a:solidFill>
                  <a:srgbClr val="000000"/>
                </a:solidFill>
                <a:latin typeface="Arial"/>
              </a:rPr>
              <a:t>1.2.1 </a:t>
            </a:r>
            <a:r>
              <a:rPr lang="zh-CN" altLang="en-US" kern="0" dirty="0">
                <a:solidFill>
                  <a:srgbClr val="000000"/>
                </a:solidFill>
                <a:latin typeface="Arial"/>
              </a:rPr>
              <a:t>计算机硬件</a:t>
            </a:r>
            <a:r>
              <a:rPr lang="zh-CN" altLang="en-US" kern="0" dirty="0" smtClean="0">
                <a:solidFill>
                  <a:srgbClr val="000000"/>
                </a:solidFill>
                <a:latin typeface="Arial"/>
              </a:rPr>
              <a:t>系统</a:t>
            </a:r>
            <a:endParaRPr lang="en-US" altLang="zh-CN" dirty="0" smtClean="0"/>
          </a:p>
          <a:p>
            <a:pPr marL="1074420" lvl="2" indent="-342900" fontAlgn="base">
              <a:lnSpc>
                <a:spcPct val="90000"/>
              </a:lnSpc>
              <a:spcBef>
                <a:spcPct val="20000"/>
              </a:spcBef>
              <a:spcAft>
                <a:spcPts val="600"/>
              </a:spcAft>
              <a:buClr>
                <a:srgbClr val="FF6699"/>
              </a:buClr>
              <a:buSzTx/>
              <a:buFont typeface="Wingdings" panose="05000000000000000000" pitchFamily="2" charset="2"/>
              <a:buChar char="l"/>
            </a:pPr>
            <a:r>
              <a:rPr lang="zh-CN" altLang="en-US" kern="0" dirty="0">
                <a:solidFill>
                  <a:srgbClr val="FF0000"/>
                </a:solidFill>
                <a:latin typeface="Arial"/>
              </a:rPr>
              <a:t>辅助存储器</a:t>
            </a:r>
            <a:r>
              <a:rPr lang="zh-CN" altLang="en-US" kern="0" dirty="0">
                <a:solidFill>
                  <a:srgbClr val="000000"/>
                </a:solidFill>
                <a:latin typeface="Arial"/>
              </a:rPr>
              <a:t>简称</a:t>
            </a:r>
            <a:r>
              <a:rPr lang="zh-CN" altLang="en-US" kern="0" dirty="0">
                <a:solidFill>
                  <a:srgbClr val="FF0000"/>
                </a:solidFill>
                <a:latin typeface="Arial"/>
              </a:rPr>
              <a:t>外存</a:t>
            </a:r>
            <a:r>
              <a:rPr lang="zh-CN" altLang="en-US" kern="0" dirty="0">
                <a:solidFill>
                  <a:srgbClr val="000000"/>
                </a:solidFill>
                <a:latin typeface="Arial"/>
              </a:rPr>
              <a:t>，属于外部设备，是内存的扩充。</a:t>
            </a:r>
          </a:p>
          <a:p>
            <a:pPr lvl="4">
              <a:buClrTx/>
              <a:buFont typeface="Wingdings" panose="05000000000000000000" pitchFamily="2" charset="2"/>
              <a:buChar char="l"/>
            </a:pPr>
            <a:r>
              <a:rPr lang="zh-CN" altLang="en-US" b="1" dirty="0">
                <a:solidFill>
                  <a:srgbClr val="0070C0"/>
                </a:solidFill>
              </a:rPr>
              <a:t>特点</a:t>
            </a:r>
            <a:r>
              <a:rPr lang="zh-CN" altLang="en-US" dirty="0"/>
              <a:t>：外存一般具有</a:t>
            </a:r>
            <a:r>
              <a:rPr lang="zh-CN" altLang="en-US" dirty="0">
                <a:solidFill>
                  <a:srgbClr val="FF0000"/>
                </a:solidFill>
              </a:rPr>
              <a:t>容量大</a:t>
            </a:r>
            <a:r>
              <a:rPr lang="zh-CN" altLang="en-US" dirty="0"/>
              <a:t>，可存放长期不用的程序和数据，信息存储性价比较高等。</a:t>
            </a:r>
            <a:r>
              <a:rPr lang="zh-CN" altLang="en-US" dirty="0">
                <a:solidFill>
                  <a:srgbClr val="FF0000"/>
                </a:solidFill>
              </a:rPr>
              <a:t>外存只与内存交换数据</a:t>
            </a:r>
            <a:r>
              <a:rPr lang="zh-CN" altLang="en-US" dirty="0"/>
              <a:t>，而且</a:t>
            </a:r>
            <a:r>
              <a:rPr lang="zh-CN" altLang="en-US" dirty="0">
                <a:solidFill>
                  <a:srgbClr val="FF0000"/>
                </a:solidFill>
              </a:rPr>
              <a:t>存取速度较慢</a:t>
            </a:r>
            <a:r>
              <a:rPr lang="zh-CN" altLang="en-US" dirty="0"/>
              <a:t>。</a:t>
            </a:r>
          </a:p>
          <a:p>
            <a:pPr lvl="4">
              <a:buClrTx/>
              <a:buFont typeface="Wingdings" panose="05000000000000000000" pitchFamily="2" charset="2"/>
              <a:buChar char="l"/>
            </a:pPr>
            <a:r>
              <a:rPr lang="zh-CN" altLang="en-US" dirty="0"/>
              <a:t>常用的外存有硬盘、光盘、</a:t>
            </a:r>
            <a:r>
              <a:rPr lang="en-US" altLang="zh-CN" dirty="0"/>
              <a:t>U</a:t>
            </a:r>
            <a:r>
              <a:rPr lang="zh-CN" altLang="en-US" dirty="0"/>
              <a:t>盘等。</a:t>
            </a:r>
          </a:p>
          <a:p>
            <a:endParaRPr lang="zh-CN" altLang="en-US" dirty="0"/>
          </a:p>
        </p:txBody>
      </p:sp>
      <p:sp>
        <p:nvSpPr>
          <p:cNvPr id="6" name="AutoShape 4"/>
          <p:cNvSpPr>
            <a:spLocks noChangeArrowheads="1"/>
          </p:cNvSpPr>
          <p:nvPr/>
        </p:nvSpPr>
        <p:spPr bwMode="auto">
          <a:xfrm>
            <a:off x="181086" y="3212976"/>
            <a:ext cx="1583853" cy="856854"/>
          </a:xfrm>
          <a:prstGeom prst="irregularSeal1">
            <a:avLst/>
          </a:prstGeom>
          <a:solidFill>
            <a:srgbClr val="BBE0E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rgbClr val="333399"/>
                </a:solidFill>
                <a:effectLst/>
                <a:uLnTx/>
                <a:uFillTx/>
                <a:latin typeface="Calibri" pitchFamily="34" charset="0"/>
              </a:rPr>
              <a:t>总结</a:t>
            </a:r>
          </a:p>
        </p:txBody>
      </p:sp>
      <p:sp>
        <p:nvSpPr>
          <p:cNvPr id="7" name="Text Box 6"/>
          <p:cNvSpPr txBox="1">
            <a:spLocks noChangeArrowheads="1"/>
          </p:cNvSpPr>
          <p:nvPr/>
        </p:nvSpPr>
        <p:spPr bwMode="auto">
          <a:xfrm>
            <a:off x="973013" y="4005064"/>
            <a:ext cx="7991475" cy="2000548"/>
          </a:xfrm>
          <a:prstGeom prst="rect">
            <a:avLst/>
          </a:prstGeom>
          <a:gradFill rotWithShape="1">
            <a:gsLst>
              <a:gs pos="0">
                <a:srgbClr val="BBE0E3"/>
              </a:gs>
              <a:gs pos="50000">
                <a:srgbClr val="FFFFFF"/>
              </a:gs>
              <a:gs pos="100000">
                <a:srgbClr val="BBE0E3"/>
              </a:gs>
            </a:gsLst>
            <a:lin ang="5400000" scaled="1"/>
          </a:gradFill>
          <a:ln w="19050" cap="rnd">
            <a:solidFill>
              <a:srgbClr val="FF0000"/>
            </a:solidFill>
            <a:prstDash val="sysDot"/>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defTabSz="914400" eaLnBrk="1" fontAlgn="base" latinLnBrk="0" hangingPunct="1">
              <a:lnSpc>
                <a:spcPct val="100000"/>
              </a:lnSpc>
              <a:spcBef>
                <a:spcPct val="50000"/>
              </a:spcBef>
              <a:spcAft>
                <a:spcPct val="0"/>
              </a:spcAft>
              <a:buClrTx/>
              <a:buSzTx/>
              <a:buFontTx/>
              <a:buNone/>
              <a:tabLst/>
              <a:defRPr/>
            </a:pPr>
            <a:r>
              <a:rPr kumimoji="0" lang="zh-CN" altLang="en-US" sz="24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综上所述</a:t>
            </a:r>
          </a:p>
          <a:p>
            <a:pPr marL="0" marR="0" lvl="0" indent="0" defTabSz="914400" eaLnBrk="1" fontAlgn="base" latinLnBrk="0" hangingPunct="1">
              <a:lnSpc>
                <a:spcPct val="100000"/>
              </a:lnSpc>
              <a:spcBef>
                <a:spcPct val="50000"/>
              </a:spcBef>
              <a:spcAft>
                <a:spcPct val="0"/>
              </a:spcAft>
              <a:buClrTx/>
              <a:buSzTx/>
              <a:buFontTx/>
              <a:buNone/>
              <a:tabLst/>
              <a:defRPr/>
            </a:pPr>
            <a:r>
              <a:rPr kumimoji="0" lang="zh-CN" altLang="en-US" sz="2000" b="1" i="0" u="none" strike="noStrike" kern="0" cap="none" spc="0" normalizeH="0" baseline="0" noProof="0" dirty="0" smtClean="0">
                <a:ln>
                  <a:noFill/>
                </a:ln>
                <a:solidFill>
                  <a:srgbClr val="FF0000"/>
                </a:solidFill>
                <a:effectLst/>
                <a:uLnTx/>
                <a:uFillTx/>
                <a:latin typeface="Calibri" pitchFamily="34" charset="0"/>
                <a:ea typeface="楷体_GB2312" pitchFamily="49" charset="-122"/>
                <a:cs typeface="宋体" pitchFamily="2" charset="-122"/>
              </a:rPr>
              <a:t>内存的特点是</a:t>
            </a:r>
            <a:r>
              <a:rPr kumimoji="0" lang="zh-CN" altLang="en-US" sz="20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可与</a:t>
            </a:r>
            <a:r>
              <a:rPr kumimoji="0" lang="en-US" altLang="zh-CN" sz="20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CPU</a:t>
            </a:r>
            <a:r>
              <a:rPr kumimoji="0" lang="zh-CN" altLang="en-US" sz="20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直接交换信息，存取速度快，容量小，价格高；用于存放立即要用的程序和数据；</a:t>
            </a:r>
          </a:p>
          <a:p>
            <a:pPr marL="0" marR="0" lvl="0" indent="0" defTabSz="914400" eaLnBrk="1" fontAlgn="base" latinLnBrk="0" hangingPunct="1">
              <a:lnSpc>
                <a:spcPct val="100000"/>
              </a:lnSpc>
              <a:spcBef>
                <a:spcPct val="50000"/>
              </a:spcBef>
              <a:spcAft>
                <a:spcPct val="0"/>
              </a:spcAft>
              <a:buClrTx/>
              <a:buSzTx/>
              <a:buFontTx/>
              <a:buNone/>
              <a:tabLst/>
              <a:defRPr/>
            </a:pPr>
            <a:r>
              <a:rPr kumimoji="0" lang="zh-CN" altLang="en-US" sz="2000" b="1" i="0" u="none" strike="noStrike" kern="0" cap="none" spc="0" normalizeH="0" baseline="0" noProof="0" dirty="0" smtClean="0">
                <a:ln>
                  <a:noFill/>
                </a:ln>
                <a:solidFill>
                  <a:srgbClr val="FF0000"/>
                </a:solidFill>
                <a:effectLst/>
                <a:uLnTx/>
                <a:uFillTx/>
                <a:latin typeface="Calibri" pitchFamily="34" charset="0"/>
                <a:ea typeface="楷体_GB2312" pitchFamily="49" charset="-122"/>
                <a:cs typeface="宋体" pitchFamily="2" charset="-122"/>
              </a:rPr>
              <a:t>外存的特点是</a:t>
            </a:r>
            <a:r>
              <a:rPr kumimoji="0" lang="zh-CN" altLang="en-US" sz="20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只能与内存交换信息后才能被</a:t>
            </a:r>
            <a:r>
              <a:rPr kumimoji="0" lang="en-US" altLang="zh-CN" sz="20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CPU</a:t>
            </a:r>
            <a:r>
              <a:rPr kumimoji="0" lang="zh-CN" altLang="en-US" sz="2000" b="1" i="0" u="none" strike="noStrike" kern="0" cap="none" spc="0" normalizeH="0" baseline="0" noProof="0" dirty="0" smtClean="0">
                <a:ln>
                  <a:noFill/>
                </a:ln>
                <a:solidFill>
                  <a:srgbClr val="000000"/>
                </a:solidFill>
                <a:effectLst/>
                <a:uLnTx/>
                <a:uFillTx/>
                <a:latin typeface="Calibri" pitchFamily="34" charset="0"/>
                <a:ea typeface="楷体_GB2312" pitchFamily="49" charset="-122"/>
                <a:cs typeface="宋体" pitchFamily="2" charset="-122"/>
              </a:rPr>
              <a:t>处理，存取速度慢，容量大，价格低。用于存放暂时不用的程序和数据。</a:t>
            </a:r>
          </a:p>
        </p:txBody>
      </p:sp>
    </p:spTree>
    <p:extLst>
      <p:ext uri="{BB962C8B-B14F-4D97-AF65-F5344CB8AC3E}">
        <p14:creationId xmlns:p14="http://schemas.microsoft.com/office/powerpoint/2010/main" val="23645799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endParaRPr lang="zh-CN" altLang="en-US"/>
          </a:p>
        </p:txBody>
      </p:sp>
      <p:sp>
        <p:nvSpPr>
          <p:cNvPr id="2" name="标题 1"/>
          <p:cNvSpPr>
            <a:spLocks noGrp="1"/>
          </p:cNvSpPr>
          <p:nvPr>
            <p:ph type="ctrTitle"/>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Tree>
    <p:extLst>
      <p:ext uri="{BB962C8B-B14F-4D97-AF65-F5344CB8AC3E}">
        <p14:creationId xmlns:p14="http://schemas.microsoft.com/office/powerpoint/2010/main" val="1052395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4000"/>
                                  </p:iterate>
                                  <p:childTnLst>
                                    <p:set>
                                      <p:cBhvr override="childStyle">
                                        <p:cTn id="6" dur="500" fill="hold"/>
                                        <p:tgtEl>
                                          <p:spTgt spid="2"/>
                                        </p:tgtEl>
                                        <p:attrNameLst>
                                          <p:attrName>style.color</p:attrName>
                                        </p:attrNameLst>
                                      </p:cBhvr>
                                      <p:to>
                                        <p:clrVal>
                                          <a:schemeClr val="accent2"/>
                                        </p:clrVal>
                                      </p:to>
                                    </p:set>
                                    <p:set>
                                      <p:cBhvr>
                                        <p:cTn id="7" dur="500" fill="hold"/>
                                        <p:tgtEl>
                                          <p:spTgt spid="2"/>
                                        </p:tgtEl>
                                        <p:attrNameLst>
                                          <p:attrName>fillcolor</p:attrName>
                                        </p:attrNameLst>
                                      </p:cBhvr>
                                      <p:to>
                                        <p:clrVal>
                                          <a:schemeClr val="accent2"/>
                                        </p:clrVal>
                                      </p:to>
                                    </p:set>
                                    <p:set>
                                      <p:cBhvr>
                                        <p:cTn id="8" dur="500"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20</a:t>
            </a:fld>
            <a:endParaRPr lang="zh-CN" altLang="en-US" dirty="0"/>
          </a:p>
        </p:txBody>
      </p:sp>
      <p:sp>
        <p:nvSpPr>
          <p:cNvPr id="5" name="内容占位符 4"/>
          <p:cNvSpPr>
            <a:spLocks noGrp="1"/>
          </p:cNvSpPr>
          <p:nvPr>
            <p:ph sz="quarter" idx="1"/>
          </p:nvPr>
        </p:nvSpPr>
        <p:spPr>
          <a:xfrm>
            <a:off x="539552" y="1268760"/>
            <a:ext cx="8147248" cy="5040560"/>
          </a:xfrm>
        </p:spPr>
        <p:txBody>
          <a:bodyPr>
            <a:normAutofit/>
          </a:bodyPr>
          <a:lstStyle/>
          <a:p>
            <a:r>
              <a:rPr lang="en-US" altLang="zh-CN" kern="0" dirty="0">
                <a:solidFill>
                  <a:srgbClr val="000000"/>
                </a:solidFill>
                <a:latin typeface="Arial"/>
              </a:rPr>
              <a:t>1.2.1 </a:t>
            </a:r>
            <a:r>
              <a:rPr lang="zh-CN" altLang="en-US" kern="0" dirty="0">
                <a:solidFill>
                  <a:srgbClr val="000000"/>
                </a:solidFill>
                <a:latin typeface="Arial"/>
              </a:rPr>
              <a:t>计算机硬件</a:t>
            </a:r>
            <a:r>
              <a:rPr lang="zh-CN" altLang="en-US" kern="0" dirty="0" smtClean="0">
                <a:solidFill>
                  <a:srgbClr val="000000"/>
                </a:solidFill>
                <a:latin typeface="Arial"/>
              </a:rPr>
              <a:t>系统</a:t>
            </a:r>
            <a:endParaRPr lang="en-US" altLang="zh-CN" dirty="0" smtClean="0"/>
          </a:p>
          <a:p>
            <a:pPr marL="468630" indent="-285750" fontAlgn="base">
              <a:lnSpc>
                <a:spcPct val="90000"/>
              </a:lnSpc>
              <a:spcBef>
                <a:spcPct val="20000"/>
              </a:spcBef>
              <a:spcAft>
                <a:spcPct val="0"/>
              </a:spcAft>
              <a:buClr>
                <a:srgbClr val="FF6699"/>
              </a:buClr>
              <a:buSzTx/>
              <a:buFont typeface="Wingdings" pitchFamily="2" charset="2"/>
              <a:buChar char="R"/>
            </a:pPr>
            <a:r>
              <a:rPr lang="zh-CN" altLang="en-US" kern="0" dirty="0">
                <a:solidFill>
                  <a:srgbClr val="000000"/>
                </a:solidFill>
                <a:latin typeface="Arial"/>
              </a:rPr>
              <a:t>输入设备</a:t>
            </a:r>
          </a:p>
          <a:p>
            <a:pPr lvl="2"/>
            <a:r>
              <a:rPr lang="zh-CN" altLang="en-US" sz="2400" dirty="0" smtClean="0"/>
              <a:t>负责接收用户提供给计算机的原始信息（如文字、图形、图像、声音等），并将其转换为计算机能识别和处理的信息方式（如电信号、二进制编码等），之后顺序地把它们送入存储器。最常用的输入设备是</a:t>
            </a:r>
            <a:r>
              <a:rPr lang="zh-CN" altLang="en-US" sz="2400" dirty="0" smtClean="0">
                <a:solidFill>
                  <a:srgbClr val="FF0000"/>
                </a:solidFill>
              </a:rPr>
              <a:t>键盘</a:t>
            </a:r>
            <a:r>
              <a:rPr lang="zh-CN" altLang="en-US" sz="2400" dirty="0" smtClean="0"/>
              <a:t>和</a:t>
            </a:r>
            <a:r>
              <a:rPr lang="zh-CN" altLang="en-US" sz="2400" dirty="0" smtClean="0">
                <a:solidFill>
                  <a:srgbClr val="FF0000"/>
                </a:solidFill>
              </a:rPr>
              <a:t>鼠标</a:t>
            </a:r>
            <a:r>
              <a:rPr lang="zh-CN" altLang="en-US" sz="2400" dirty="0" smtClean="0"/>
              <a:t>。 </a:t>
            </a:r>
            <a:endParaRPr lang="en-US" altLang="zh-CN" sz="2400" dirty="0" smtClean="0"/>
          </a:p>
          <a:p>
            <a:pPr marL="468630" lvl="1" indent="-285750" fontAlgn="base">
              <a:lnSpc>
                <a:spcPct val="90000"/>
              </a:lnSpc>
              <a:spcBef>
                <a:spcPct val="20000"/>
              </a:spcBef>
              <a:spcAft>
                <a:spcPct val="0"/>
              </a:spcAft>
              <a:buClr>
                <a:srgbClr val="FF6699"/>
              </a:buClr>
              <a:buSzTx/>
              <a:buFont typeface="Wingdings" pitchFamily="2" charset="2"/>
              <a:buChar char="R"/>
            </a:pPr>
            <a:r>
              <a:rPr lang="zh-CN" altLang="en-US" sz="2600" kern="0" dirty="0">
                <a:solidFill>
                  <a:srgbClr val="000000"/>
                </a:solidFill>
                <a:latin typeface="Arial"/>
              </a:rPr>
              <a:t>输出设备</a:t>
            </a:r>
          </a:p>
          <a:p>
            <a:pPr lvl="2"/>
            <a:r>
              <a:rPr lang="zh-CN" altLang="en-US" sz="2400" dirty="0"/>
              <a:t>负责把计算机对数据、指令处理后的结果等内部信息，转变为人们习惯接受（如字符、曲线、图像、表格、声音等）或者能被其他机器所接受的信息形式输出。最常用的输出设备是</a:t>
            </a:r>
            <a:r>
              <a:rPr lang="zh-CN" altLang="en-US" sz="2400" dirty="0">
                <a:solidFill>
                  <a:srgbClr val="FF0000"/>
                </a:solidFill>
              </a:rPr>
              <a:t>显示器</a:t>
            </a:r>
            <a:r>
              <a:rPr lang="zh-CN" altLang="en-US" sz="2400" dirty="0"/>
              <a:t>，</a:t>
            </a:r>
            <a:r>
              <a:rPr lang="zh-CN" altLang="en-US" sz="2400" dirty="0">
                <a:solidFill>
                  <a:srgbClr val="FF0000"/>
                </a:solidFill>
              </a:rPr>
              <a:t>音箱</a:t>
            </a:r>
            <a:r>
              <a:rPr lang="zh-CN" altLang="en-US" sz="2400" dirty="0"/>
              <a:t>，</a:t>
            </a:r>
            <a:r>
              <a:rPr lang="zh-CN" altLang="en-US" sz="2400" dirty="0">
                <a:solidFill>
                  <a:srgbClr val="FF0000"/>
                </a:solidFill>
              </a:rPr>
              <a:t>打印机</a:t>
            </a:r>
            <a:r>
              <a:rPr lang="zh-CN" altLang="en-US" sz="2400" dirty="0"/>
              <a:t>等。</a:t>
            </a:r>
          </a:p>
          <a:p>
            <a:pPr lvl="1"/>
            <a:endParaRPr lang="zh-CN" altLang="en-US" sz="2800" dirty="0" smtClean="0"/>
          </a:p>
          <a:p>
            <a:endParaRPr lang="zh-CN" altLang="en-US" dirty="0"/>
          </a:p>
        </p:txBody>
      </p:sp>
    </p:spTree>
    <p:extLst>
      <p:ext uri="{BB962C8B-B14F-4D97-AF65-F5344CB8AC3E}">
        <p14:creationId xmlns:p14="http://schemas.microsoft.com/office/powerpoint/2010/main" val="8995235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21</a:t>
            </a:fld>
            <a:endParaRPr lang="zh-CN" altLang="en-US" dirty="0"/>
          </a:p>
        </p:txBody>
      </p:sp>
      <p:sp>
        <p:nvSpPr>
          <p:cNvPr id="5" name="内容占位符 4"/>
          <p:cNvSpPr>
            <a:spLocks noGrp="1"/>
          </p:cNvSpPr>
          <p:nvPr>
            <p:ph sz="quarter" idx="1"/>
          </p:nvPr>
        </p:nvSpPr>
        <p:spPr>
          <a:xfrm>
            <a:off x="539552" y="1268760"/>
            <a:ext cx="8147248" cy="5040560"/>
          </a:xfrm>
        </p:spPr>
        <p:txBody>
          <a:bodyPr>
            <a:normAutofit/>
          </a:bodyPr>
          <a:lstStyle/>
          <a:p>
            <a:r>
              <a:rPr lang="en-US" altLang="zh-CN" kern="0" dirty="0">
                <a:solidFill>
                  <a:srgbClr val="000000"/>
                </a:solidFill>
                <a:latin typeface="Arial"/>
              </a:rPr>
              <a:t>1.2.1 </a:t>
            </a:r>
            <a:r>
              <a:rPr lang="zh-CN" altLang="en-US" kern="0" dirty="0">
                <a:solidFill>
                  <a:srgbClr val="000000"/>
                </a:solidFill>
                <a:latin typeface="Arial"/>
              </a:rPr>
              <a:t>计算机硬件</a:t>
            </a:r>
            <a:r>
              <a:rPr lang="zh-CN" altLang="en-US" kern="0" dirty="0" smtClean="0">
                <a:solidFill>
                  <a:srgbClr val="000000"/>
                </a:solidFill>
                <a:latin typeface="Arial"/>
              </a:rPr>
              <a:t>系统</a:t>
            </a:r>
            <a:endParaRPr lang="en-US" altLang="zh-CN" dirty="0" smtClean="0"/>
          </a:p>
          <a:p>
            <a:pPr marL="468630" indent="-285750" fontAlgn="base">
              <a:lnSpc>
                <a:spcPct val="90000"/>
              </a:lnSpc>
              <a:spcBef>
                <a:spcPct val="20000"/>
              </a:spcBef>
              <a:spcAft>
                <a:spcPct val="0"/>
              </a:spcAft>
              <a:buClr>
                <a:srgbClr val="FF6699"/>
              </a:buClr>
              <a:buSzTx/>
              <a:buFont typeface="Wingdings" pitchFamily="2" charset="2"/>
              <a:buChar char="R"/>
            </a:pPr>
            <a:r>
              <a:rPr lang="zh-CN" altLang="en-US" kern="0" dirty="0">
                <a:solidFill>
                  <a:srgbClr val="000000"/>
                </a:solidFill>
                <a:latin typeface="Arial"/>
              </a:rPr>
              <a:t>总线</a:t>
            </a:r>
          </a:p>
          <a:p>
            <a:pPr lvl="1"/>
            <a:r>
              <a:rPr lang="zh-CN" altLang="en-US" sz="2200" kern="0" dirty="0">
                <a:solidFill>
                  <a:srgbClr val="000000"/>
                </a:solidFill>
                <a:latin typeface="Arial"/>
              </a:rPr>
              <a:t>定义：总线是信号线的集合，是模块间传输信息的公共通道，通过它实现计算机各个部件间的通信，进行各种数据、地址和控制信息的传送</a:t>
            </a:r>
            <a:r>
              <a:rPr lang="zh-CN" altLang="en-US" sz="2200" kern="0" dirty="0" smtClean="0">
                <a:solidFill>
                  <a:srgbClr val="000000"/>
                </a:solidFill>
                <a:latin typeface="Arial"/>
              </a:rPr>
              <a:t>。</a:t>
            </a:r>
            <a:endParaRPr lang="en-US" altLang="zh-CN" sz="2200" kern="0" dirty="0" smtClean="0">
              <a:solidFill>
                <a:srgbClr val="000000"/>
              </a:solidFill>
              <a:latin typeface="Arial"/>
            </a:endParaRPr>
          </a:p>
          <a:p>
            <a:pPr lvl="1"/>
            <a:r>
              <a:rPr lang="zh-CN" altLang="en-US" sz="2200" kern="0" dirty="0" smtClean="0">
                <a:solidFill>
                  <a:srgbClr val="000000"/>
                </a:solidFill>
                <a:latin typeface="Arial"/>
              </a:rPr>
              <a:t>分类：</a:t>
            </a:r>
            <a:endParaRPr lang="en-US" altLang="zh-CN" sz="2200" kern="0" dirty="0" smtClean="0">
              <a:solidFill>
                <a:srgbClr val="000000"/>
              </a:solidFill>
              <a:latin typeface="Arial"/>
            </a:endParaRPr>
          </a:p>
          <a:p>
            <a:pPr lvl="2">
              <a:lnSpc>
                <a:spcPct val="150000"/>
              </a:lnSpc>
              <a:buClrTx/>
            </a:pPr>
            <a:r>
              <a:rPr lang="zh-CN" altLang="en-US" sz="1600" dirty="0"/>
              <a:t>按相对于</a:t>
            </a:r>
            <a:r>
              <a:rPr lang="en-US" altLang="zh-CN" sz="1600" dirty="0"/>
              <a:t>CPU</a:t>
            </a:r>
            <a:r>
              <a:rPr lang="zh-CN" altLang="en-US" sz="1600" dirty="0"/>
              <a:t>或其他芯片的位置可分为</a:t>
            </a:r>
          </a:p>
          <a:p>
            <a:pPr lvl="2">
              <a:lnSpc>
                <a:spcPct val="150000"/>
              </a:lnSpc>
              <a:buFont typeface="Wingdings" pitchFamily="2" charset="2"/>
              <a:buNone/>
            </a:pPr>
            <a:r>
              <a:rPr lang="zh-CN" altLang="en-US" sz="1600" b="1" dirty="0"/>
              <a:t>   </a:t>
            </a:r>
            <a:r>
              <a:rPr lang="zh-CN" altLang="en-US" sz="1600" b="1" dirty="0" smtClean="0"/>
              <a:t>  片</a:t>
            </a:r>
            <a:r>
              <a:rPr lang="zh-CN" altLang="en-US" sz="1600" b="1" dirty="0"/>
              <a:t>内总线</a:t>
            </a:r>
            <a:r>
              <a:rPr lang="zh-CN" altLang="en-US" sz="1600" dirty="0"/>
              <a:t>和</a:t>
            </a:r>
            <a:r>
              <a:rPr lang="zh-CN" altLang="en-US" sz="1600" b="1" dirty="0"/>
              <a:t>片外总线</a:t>
            </a:r>
          </a:p>
          <a:p>
            <a:pPr lvl="2">
              <a:lnSpc>
                <a:spcPct val="150000"/>
              </a:lnSpc>
              <a:buClrTx/>
            </a:pPr>
            <a:r>
              <a:rPr lang="zh-CN" altLang="en-US" sz="1600" b="1" dirty="0">
                <a:solidFill>
                  <a:srgbClr val="FF0000"/>
                </a:solidFill>
              </a:rPr>
              <a:t>按总线的功能可分为</a:t>
            </a:r>
          </a:p>
          <a:p>
            <a:pPr lvl="2">
              <a:lnSpc>
                <a:spcPct val="150000"/>
              </a:lnSpc>
              <a:buFont typeface="Wingdings" pitchFamily="2" charset="2"/>
              <a:buNone/>
            </a:pPr>
            <a:r>
              <a:rPr lang="zh-CN" altLang="en-US" sz="1600" b="1" dirty="0"/>
              <a:t>   </a:t>
            </a:r>
            <a:r>
              <a:rPr lang="zh-CN" altLang="en-US" sz="1600" b="1" dirty="0" smtClean="0"/>
              <a:t>  地址总线</a:t>
            </a:r>
            <a:r>
              <a:rPr lang="en-US" altLang="zh-CN" sz="1600" b="1" dirty="0"/>
              <a:t>AB</a:t>
            </a:r>
            <a:r>
              <a:rPr lang="zh-CN" altLang="en-US" sz="1600" dirty="0"/>
              <a:t>、</a:t>
            </a:r>
            <a:r>
              <a:rPr lang="zh-CN" altLang="en-US" sz="1600" b="1" dirty="0"/>
              <a:t>数据总线</a:t>
            </a:r>
            <a:r>
              <a:rPr lang="en-US" altLang="zh-CN" sz="1600" b="1" dirty="0"/>
              <a:t>DB</a:t>
            </a:r>
            <a:r>
              <a:rPr lang="zh-CN" altLang="en-US" sz="1600" dirty="0"/>
              <a:t>和</a:t>
            </a:r>
            <a:r>
              <a:rPr lang="zh-CN" altLang="en-US" sz="1600" b="1" dirty="0"/>
              <a:t>控制总线</a:t>
            </a:r>
            <a:r>
              <a:rPr lang="en-US" altLang="zh-CN" sz="1600" b="1" dirty="0"/>
              <a:t>CB</a:t>
            </a:r>
            <a:endParaRPr lang="en-US" altLang="zh-CN" sz="1600" dirty="0"/>
          </a:p>
          <a:p>
            <a:pPr lvl="2">
              <a:lnSpc>
                <a:spcPct val="150000"/>
              </a:lnSpc>
              <a:buClrTx/>
            </a:pPr>
            <a:r>
              <a:rPr lang="zh-CN" altLang="en-US" sz="1600" dirty="0"/>
              <a:t>按照总线的传送方式可分为</a:t>
            </a:r>
          </a:p>
          <a:p>
            <a:pPr lvl="2">
              <a:lnSpc>
                <a:spcPct val="150000"/>
              </a:lnSpc>
              <a:buFont typeface="Wingdings" pitchFamily="2" charset="2"/>
              <a:buNone/>
            </a:pPr>
            <a:r>
              <a:rPr lang="zh-CN" altLang="en-US" sz="1600" b="1" dirty="0"/>
              <a:t>   </a:t>
            </a:r>
            <a:r>
              <a:rPr lang="zh-CN" altLang="en-US" sz="1600" b="1" dirty="0" smtClean="0"/>
              <a:t>  并行</a:t>
            </a:r>
            <a:r>
              <a:rPr lang="zh-CN" altLang="en-US" sz="1600" b="1" dirty="0"/>
              <a:t>总线</a:t>
            </a:r>
            <a:r>
              <a:rPr lang="zh-CN" altLang="en-US" sz="1600" dirty="0"/>
              <a:t>和</a:t>
            </a:r>
            <a:r>
              <a:rPr lang="zh-CN" altLang="en-US" sz="1600" b="1" dirty="0"/>
              <a:t>串行总线</a:t>
            </a:r>
          </a:p>
          <a:p>
            <a:pPr lvl="1"/>
            <a:endParaRPr lang="zh-CN" altLang="en-US" sz="2200" kern="0" dirty="0">
              <a:solidFill>
                <a:srgbClr val="000000"/>
              </a:solidFill>
              <a:latin typeface="Arial"/>
            </a:endParaRPr>
          </a:p>
          <a:p>
            <a:endParaRPr lang="zh-CN" altLang="en-US" dirty="0"/>
          </a:p>
        </p:txBody>
      </p:sp>
    </p:spTree>
    <p:extLst>
      <p:ext uri="{BB962C8B-B14F-4D97-AF65-F5344CB8AC3E}">
        <p14:creationId xmlns:p14="http://schemas.microsoft.com/office/powerpoint/2010/main" val="38080308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22</a:t>
            </a:fld>
            <a:endParaRPr lang="zh-CN" altLang="en-US" dirty="0"/>
          </a:p>
        </p:txBody>
      </p:sp>
      <p:sp>
        <p:nvSpPr>
          <p:cNvPr id="5" name="内容占位符 4"/>
          <p:cNvSpPr>
            <a:spLocks noGrp="1"/>
          </p:cNvSpPr>
          <p:nvPr>
            <p:ph sz="quarter" idx="1"/>
          </p:nvPr>
        </p:nvSpPr>
        <p:spPr>
          <a:xfrm>
            <a:off x="539552" y="1196752"/>
            <a:ext cx="8147248" cy="4751040"/>
          </a:xfrm>
        </p:spPr>
        <p:txBody>
          <a:bodyPr/>
          <a:lstStyle/>
          <a:p>
            <a:pPr marL="0" indent="0">
              <a:buNone/>
            </a:pPr>
            <a:r>
              <a:rPr lang="en-US" altLang="zh-CN" kern="0" dirty="0" smtClean="0">
                <a:solidFill>
                  <a:srgbClr val="000000"/>
                </a:solidFill>
                <a:latin typeface="Arial"/>
              </a:rPr>
              <a:t>1.2.2 </a:t>
            </a:r>
            <a:r>
              <a:rPr lang="zh-CN" altLang="en-US" kern="0" dirty="0" smtClean="0">
                <a:solidFill>
                  <a:srgbClr val="000000"/>
                </a:solidFill>
                <a:latin typeface="Arial"/>
              </a:rPr>
              <a:t>计算机软件</a:t>
            </a:r>
            <a:r>
              <a:rPr lang="zh-CN" altLang="en-US" kern="0" dirty="0">
                <a:solidFill>
                  <a:srgbClr val="000000"/>
                </a:solidFill>
                <a:latin typeface="Arial"/>
              </a:rPr>
              <a:t>系统</a:t>
            </a:r>
            <a:endParaRPr lang="en-US" altLang="zh-CN" dirty="0"/>
          </a:p>
          <a:p>
            <a:pPr marL="468630" indent="-285750" fontAlgn="base">
              <a:lnSpc>
                <a:spcPct val="90000"/>
              </a:lnSpc>
              <a:spcBef>
                <a:spcPct val="20000"/>
              </a:spcBef>
              <a:spcAft>
                <a:spcPct val="0"/>
              </a:spcAft>
              <a:buClr>
                <a:srgbClr val="FF6699"/>
              </a:buClr>
              <a:buSzTx/>
              <a:buFont typeface="Wingdings" pitchFamily="2" charset="2"/>
              <a:buChar char="R"/>
            </a:pPr>
            <a:r>
              <a:rPr lang="zh-CN" altLang="zh-CN" sz="2400" kern="0" dirty="0">
                <a:solidFill>
                  <a:srgbClr val="000000"/>
                </a:solidFill>
                <a:latin typeface="Arial"/>
              </a:rPr>
              <a:t>计算机软件是计算机程序及其相关文档的总和，是计算机系统重要组成部分，如果把计算机硬件看成是计算机的躯体，那么计算机软件就是计算机系统的灵魂。</a:t>
            </a:r>
            <a:r>
              <a:rPr lang="zh-CN" altLang="zh-CN" sz="2400" b="1" kern="0" dirty="0">
                <a:solidFill>
                  <a:srgbClr val="FF0000"/>
                </a:solidFill>
                <a:latin typeface="Arial"/>
              </a:rPr>
              <a:t>没有软件支持的计算机称为“裸机”</a:t>
            </a:r>
            <a:r>
              <a:rPr lang="zh-CN" altLang="zh-CN" sz="2400" kern="0" dirty="0">
                <a:solidFill>
                  <a:srgbClr val="000000"/>
                </a:solidFill>
                <a:latin typeface="Arial"/>
              </a:rPr>
              <a:t>，只是一些物理设备的堆砌，几乎不能工作。计算机软件系统按功能可划分为</a:t>
            </a:r>
            <a:r>
              <a:rPr lang="zh-CN" altLang="zh-CN" sz="2400" b="1" kern="0" dirty="0">
                <a:solidFill>
                  <a:srgbClr val="FF0000"/>
                </a:solidFill>
                <a:latin typeface="Arial"/>
              </a:rPr>
              <a:t>系统软件</a:t>
            </a:r>
            <a:r>
              <a:rPr lang="zh-CN" altLang="zh-CN" sz="2400" kern="0" dirty="0">
                <a:solidFill>
                  <a:srgbClr val="000000"/>
                </a:solidFill>
                <a:latin typeface="Arial"/>
              </a:rPr>
              <a:t>和</a:t>
            </a:r>
            <a:r>
              <a:rPr lang="zh-CN" altLang="zh-CN" sz="2400" b="1" kern="0" dirty="0">
                <a:solidFill>
                  <a:srgbClr val="FF0000"/>
                </a:solidFill>
                <a:latin typeface="Arial"/>
              </a:rPr>
              <a:t>应用软件</a:t>
            </a:r>
            <a:r>
              <a:rPr lang="zh-CN" altLang="zh-CN" sz="2400" kern="0" dirty="0">
                <a:solidFill>
                  <a:srgbClr val="000000"/>
                </a:solidFill>
                <a:latin typeface="Arial"/>
              </a:rPr>
              <a:t>两部分。</a:t>
            </a:r>
          </a:p>
          <a:p>
            <a:endParaRPr lang="zh-CN" altLang="en-US" dirty="0"/>
          </a:p>
        </p:txBody>
      </p:sp>
      <p:sp>
        <p:nvSpPr>
          <p:cNvPr id="6" name="AutoShape 4"/>
          <p:cNvSpPr>
            <a:spLocks noChangeArrowheads="1"/>
          </p:cNvSpPr>
          <p:nvPr/>
        </p:nvSpPr>
        <p:spPr bwMode="auto">
          <a:xfrm>
            <a:off x="1116013" y="3862511"/>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操作系统</a:t>
            </a:r>
          </a:p>
        </p:txBody>
      </p:sp>
      <p:sp>
        <p:nvSpPr>
          <p:cNvPr id="7" name="AutoShape 5"/>
          <p:cNvSpPr>
            <a:spLocks noChangeArrowheads="1"/>
          </p:cNvSpPr>
          <p:nvPr/>
        </p:nvSpPr>
        <p:spPr bwMode="auto">
          <a:xfrm>
            <a:off x="1116013" y="4438575"/>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语言处理程序</a:t>
            </a:r>
          </a:p>
        </p:txBody>
      </p:sp>
      <p:sp>
        <p:nvSpPr>
          <p:cNvPr id="8" name="AutoShape 6"/>
          <p:cNvSpPr>
            <a:spLocks noChangeArrowheads="1"/>
          </p:cNvSpPr>
          <p:nvPr/>
        </p:nvSpPr>
        <p:spPr bwMode="auto">
          <a:xfrm>
            <a:off x="1116013" y="5014639"/>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服务程序</a:t>
            </a:r>
          </a:p>
        </p:txBody>
      </p:sp>
      <p:sp>
        <p:nvSpPr>
          <p:cNvPr id="9" name="AutoShape 7"/>
          <p:cNvSpPr>
            <a:spLocks noChangeArrowheads="1"/>
          </p:cNvSpPr>
          <p:nvPr/>
        </p:nvSpPr>
        <p:spPr bwMode="auto">
          <a:xfrm>
            <a:off x="1116013" y="5590803"/>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数据库管理系统</a:t>
            </a:r>
          </a:p>
        </p:txBody>
      </p:sp>
      <p:sp>
        <p:nvSpPr>
          <p:cNvPr id="10" name="AutoShape 8"/>
          <p:cNvSpPr>
            <a:spLocks noChangeArrowheads="1"/>
          </p:cNvSpPr>
          <p:nvPr/>
        </p:nvSpPr>
        <p:spPr bwMode="auto">
          <a:xfrm>
            <a:off x="5003800" y="3862511"/>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文字处理软件</a:t>
            </a:r>
          </a:p>
        </p:txBody>
      </p:sp>
      <p:sp>
        <p:nvSpPr>
          <p:cNvPr id="11" name="AutoShape 9"/>
          <p:cNvSpPr>
            <a:spLocks noChangeArrowheads="1"/>
          </p:cNvSpPr>
          <p:nvPr/>
        </p:nvSpPr>
        <p:spPr bwMode="auto">
          <a:xfrm>
            <a:off x="5003800" y="4438575"/>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电子表格软件</a:t>
            </a:r>
          </a:p>
        </p:txBody>
      </p:sp>
      <p:sp>
        <p:nvSpPr>
          <p:cNvPr id="12" name="AutoShape 10"/>
          <p:cNvSpPr>
            <a:spLocks noChangeArrowheads="1"/>
          </p:cNvSpPr>
          <p:nvPr/>
        </p:nvSpPr>
        <p:spPr bwMode="auto">
          <a:xfrm>
            <a:off x="5003800" y="5014639"/>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图形图像处理软件</a:t>
            </a:r>
          </a:p>
        </p:txBody>
      </p:sp>
      <p:sp>
        <p:nvSpPr>
          <p:cNvPr id="13" name="AutoShape 11"/>
          <p:cNvSpPr>
            <a:spLocks noChangeArrowheads="1"/>
          </p:cNvSpPr>
          <p:nvPr/>
        </p:nvSpPr>
        <p:spPr bwMode="auto">
          <a:xfrm>
            <a:off x="5003800" y="5590803"/>
            <a:ext cx="3095625" cy="430585"/>
          </a:xfrm>
          <a:prstGeom prst="roundRect">
            <a:avLst>
              <a:gd name="adj" fmla="val 16667"/>
            </a:avLst>
          </a:prstGeom>
          <a:gradFill rotWithShape="1">
            <a:gsLst>
              <a:gs pos="0">
                <a:srgbClr val="FF5050"/>
              </a:gs>
              <a:gs pos="50000">
                <a:schemeClr val="bg1"/>
              </a:gs>
              <a:gs pos="100000">
                <a:srgbClr val="FF5050"/>
              </a:gs>
            </a:gsLst>
            <a:lin ang="189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b="1">
                <a:latin typeface="Calibri" pitchFamily="34" charset="0"/>
                <a:ea typeface="楷体_GB2312" pitchFamily="49" charset="-122"/>
                <a:cs typeface="宋体" pitchFamily="2" charset="-122"/>
              </a:rPr>
              <a:t>动画编辑软件</a:t>
            </a:r>
          </a:p>
        </p:txBody>
      </p:sp>
    </p:spTree>
    <p:extLst>
      <p:ext uri="{BB962C8B-B14F-4D97-AF65-F5344CB8AC3E}">
        <p14:creationId xmlns:p14="http://schemas.microsoft.com/office/powerpoint/2010/main" val="2769047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out)">
                                      <p:cBhvr>
                                        <p:cTn id="7" dur="2000"/>
                                        <p:tgtEl>
                                          <p:spTgt spid="6"/>
                                        </p:tgtEl>
                                      </p:cBhvr>
                                    </p:animEffect>
                                  </p:childTnLst>
                                </p:cTn>
                              </p:par>
                            </p:childTnLst>
                          </p:cTn>
                        </p:par>
                        <p:par>
                          <p:cTn id="8" fill="hold">
                            <p:stCondLst>
                              <p:cond delay="2000"/>
                            </p:stCondLst>
                            <p:childTnLst>
                              <p:par>
                                <p:cTn id="9" presetID="6" presetClass="entr" presetSubtype="32"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out)">
                                      <p:cBhvr>
                                        <p:cTn id="11" dur="2000"/>
                                        <p:tgtEl>
                                          <p:spTgt spid="7"/>
                                        </p:tgtEl>
                                      </p:cBhvr>
                                    </p:animEffect>
                                  </p:childTnLst>
                                </p:cTn>
                              </p:par>
                            </p:childTnLst>
                          </p:cTn>
                        </p:par>
                        <p:par>
                          <p:cTn id="12" fill="hold">
                            <p:stCondLst>
                              <p:cond delay="4000"/>
                            </p:stCondLst>
                            <p:childTnLst>
                              <p:par>
                                <p:cTn id="13" presetID="6" presetClass="entr" presetSubtype="3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out)">
                                      <p:cBhvr>
                                        <p:cTn id="15" dur="2000"/>
                                        <p:tgtEl>
                                          <p:spTgt spid="8"/>
                                        </p:tgtEl>
                                      </p:cBhvr>
                                    </p:animEffect>
                                  </p:childTnLst>
                                </p:cTn>
                              </p:par>
                            </p:childTnLst>
                          </p:cTn>
                        </p:par>
                        <p:par>
                          <p:cTn id="16" fill="hold">
                            <p:stCondLst>
                              <p:cond delay="6000"/>
                            </p:stCondLst>
                            <p:childTnLst>
                              <p:par>
                                <p:cTn id="17" presetID="6" presetClass="entr" presetSubtype="3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out)">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edge">
                                      <p:cBhvr>
                                        <p:cTn id="24" dur="1000"/>
                                        <p:tgtEl>
                                          <p:spTgt spid="10"/>
                                        </p:tgtEl>
                                      </p:cBhvr>
                                    </p:animEffect>
                                  </p:childTnLst>
                                </p:cTn>
                              </p:par>
                            </p:childTnLst>
                          </p:cTn>
                        </p:par>
                        <p:par>
                          <p:cTn id="25" fill="hold">
                            <p:stCondLst>
                              <p:cond delay="1000"/>
                            </p:stCondLst>
                            <p:childTnLst>
                              <p:par>
                                <p:cTn id="26" presetID="2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edge">
                                      <p:cBhvr>
                                        <p:cTn id="28" dur="2000"/>
                                        <p:tgtEl>
                                          <p:spTgt spid="11"/>
                                        </p:tgtEl>
                                      </p:cBhvr>
                                    </p:animEffect>
                                  </p:childTnLst>
                                </p:cTn>
                              </p:par>
                            </p:childTnLst>
                          </p:cTn>
                        </p:par>
                        <p:par>
                          <p:cTn id="29" fill="hold">
                            <p:stCondLst>
                              <p:cond delay="3000"/>
                            </p:stCondLst>
                            <p:childTnLst>
                              <p:par>
                                <p:cTn id="30" presetID="2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edge">
                                      <p:cBhvr>
                                        <p:cTn id="32" dur="2000"/>
                                        <p:tgtEl>
                                          <p:spTgt spid="12"/>
                                        </p:tgtEl>
                                      </p:cBhvr>
                                    </p:animEffect>
                                  </p:childTnLst>
                                </p:cTn>
                              </p:par>
                            </p:childTnLst>
                          </p:cTn>
                        </p:par>
                        <p:par>
                          <p:cTn id="33" fill="hold">
                            <p:stCondLst>
                              <p:cond delay="5000"/>
                            </p:stCondLst>
                            <p:childTnLst>
                              <p:par>
                                <p:cTn id="34" presetID="2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edge">
                                      <p:cBhvr>
                                        <p:cTn id="3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23</a:t>
            </a:fld>
            <a:endParaRPr lang="zh-CN" altLang="en-US" dirty="0"/>
          </a:p>
        </p:txBody>
      </p:sp>
      <p:sp>
        <p:nvSpPr>
          <p:cNvPr id="5" name="内容占位符 4"/>
          <p:cNvSpPr>
            <a:spLocks noGrp="1"/>
          </p:cNvSpPr>
          <p:nvPr>
            <p:ph sz="quarter" idx="1"/>
          </p:nvPr>
        </p:nvSpPr>
        <p:spPr/>
        <p:txBody>
          <a:bodyPr>
            <a:normAutofit/>
          </a:bodyPr>
          <a:lstStyle/>
          <a:p>
            <a:pPr marL="182880" lvl="1" indent="0" fontAlgn="base">
              <a:lnSpc>
                <a:spcPct val="90000"/>
              </a:lnSpc>
              <a:spcBef>
                <a:spcPct val="20000"/>
              </a:spcBef>
              <a:spcAft>
                <a:spcPct val="0"/>
              </a:spcAft>
              <a:buClr>
                <a:srgbClr val="FF6699"/>
              </a:buClr>
              <a:buSzTx/>
              <a:buNone/>
            </a:pPr>
            <a:r>
              <a:rPr lang="en-US" altLang="zh-CN" sz="2600" kern="0" dirty="0" smtClean="0">
                <a:solidFill>
                  <a:srgbClr val="000000"/>
                </a:solidFill>
                <a:latin typeface="Arial"/>
              </a:rPr>
              <a:t>1.2.2 </a:t>
            </a:r>
            <a:r>
              <a:rPr lang="zh-CN" altLang="en-US" sz="2600" kern="0" dirty="0" smtClean="0">
                <a:solidFill>
                  <a:srgbClr val="000000"/>
                </a:solidFill>
                <a:latin typeface="Arial"/>
              </a:rPr>
              <a:t>计算机软件系统</a:t>
            </a:r>
            <a:endParaRPr lang="en-US" altLang="zh-CN" sz="2600" kern="0" dirty="0" smtClean="0">
              <a:solidFill>
                <a:srgbClr val="000000"/>
              </a:solidFill>
              <a:latin typeface="Arial"/>
            </a:endParaRPr>
          </a:p>
          <a:p>
            <a:pPr marL="468630" lvl="1" indent="-285750" fontAlgn="base">
              <a:lnSpc>
                <a:spcPct val="90000"/>
              </a:lnSpc>
              <a:spcBef>
                <a:spcPct val="20000"/>
              </a:spcBef>
              <a:spcAft>
                <a:spcPct val="0"/>
              </a:spcAft>
              <a:buClr>
                <a:srgbClr val="FF6699"/>
              </a:buClr>
              <a:buSzTx/>
              <a:buFont typeface="Wingdings" pitchFamily="2" charset="2"/>
              <a:buChar char="R"/>
            </a:pPr>
            <a:r>
              <a:rPr lang="zh-CN" altLang="zh-CN" kern="0" dirty="0" smtClean="0">
                <a:solidFill>
                  <a:srgbClr val="000000"/>
                </a:solidFill>
                <a:latin typeface="Arial"/>
              </a:rPr>
              <a:t>计算机</a:t>
            </a:r>
            <a:r>
              <a:rPr lang="zh-CN" altLang="zh-CN" kern="0" dirty="0">
                <a:solidFill>
                  <a:srgbClr val="000000"/>
                </a:solidFill>
                <a:latin typeface="Arial"/>
              </a:rPr>
              <a:t>硬件、系统软件和应用软件构成了计算机系统的层次关系，如图</a:t>
            </a:r>
            <a:r>
              <a:rPr lang="en-US" altLang="zh-CN" kern="0" dirty="0">
                <a:solidFill>
                  <a:srgbClr val="000000"/>
                </a:solidFill>
                <a:latin typeface="Arial"/>
              </a:rPr>
              <a:t>1-6</a:t>
            </a:r>
            <a:r>
              <a:rPr lang="zh-CN" altLang="zh-CN" kern="0" dirty="0">
                <a:solidFill>
                  <a:srgbClr val="000000"/>
                </a:solidFill>
                <a:latin typeface="Arial"/>
              </a:rPr>
              <a:t>所示。操作系统直接面向硬件，接受外层的请求，调用和管理硬件及其他软件，协调系统的工作；语言处理程序、数据库管理系统、系统服务程序以操作系统为中间接口，为用户应用程序服务。</a:t>
            </a:r>
          </a:p>
          <a:p>
            <a:pPr marL="468630" indent="-285750" fontAlgn="base">
              <a:lnSpc>
                <a:spcPct val="90000"/>
              </a:lnSpc>
              <a:spcBef>
                <a:spcPct val="20000"/>
              </a:spcBef>
              <a:spcAft>
                <a:spcPct val="0"/>
              </a:spcAft>
              <a:buClr>
                <a:srgbClr val="FF6699"/>
              </a:buClr>
              <a:buSzTx/>
              <a:buFont typeface="Wingdings" pitchFamily="2" charset="2"/>
              <a:buChar char="R"/>
            </a:pPr>
            <a:endParaRPr lang="zh-CN" altLang="en-US" kern="0" dirty="0">
              <a:solidFill>
                <a:srgbClr val="000000"/>
              </a:solidFill>
              <a:latin typeface="Aria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3947153"/>
            <a:ext cx="4887783" cy="1930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Lst>
        </p:spPr>
      </p:pic>
    </p:spTree>
    <p:extLst>
      <p:ext uri="{BB962C8B-B14F-4D97-AF65-F5344CB8AC3E}">
        <p14:creationId xmlns:p14="http://schemas.microsoft.com/office/powerpoint/2010/main" val="16744535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24</a:t>
            </a:fld>
            <a:endParaRPr lang="zh-CN" altLang="en-US"/>
          </a:p>
        </p:txBody>
      </p:sp>
      <p:sp>
        <p:nvSpPr>
          <p:cNvPr id="5" name="内容占位符 4"/>
          <p:cNvSpPr>
            <a:spLocks noGrp="1"/>
          </p:cNvSpPr>
          <p:nvPr>
            <p:ph sz="quarter" idx="1"/>
          </p:nvPr>
        </p:nvSpPr>
        <p:spPr/>
        <p:txBody>
          <a:bodyPr/>
          <a:lstStyle/>
          <a:p>
            <a:pPr marL="0" indent="0">
              <a:buNone/>
            </a:pPr>
            <a:r>
              <a:rPr lang="en-US" altLang="zh-CN" dirty="0" smtClean="0"/>
              <a:t>1.2.3 </a:t>
            </a:r>
            <a:r>
              <a:rPr lang="zh-CN" altLang="en-US" dirty="0" smtClean="0"/>
              <a:t>计算机工作原理</a:t>
            </a:r>
            <a:endParaRPr lang="en-US" altLang="zh-CN" dirty="0" smtClean="0"/>
          </a:p>
          <a:p>
            <a:pPr marL="468630" indent="-285750" fontAlgn="base">
              <a:lnSpc>
                <a:spcPct val="90000"/>
              </a:lnSpc>
              <a:spcBef>
                <a:spcPct val="20000"/>
              </a:spcBef>
              <a:spcAft>
                <a:spcPct val="0"/>
              </a:spcAft>
              <a:buClr>
                <a:srgbClr val="FF6699"/>
              </a:buClr>
              <a:buSzTx/>
              <a:buFont typeface="Wingdings" pitchFamily="2" charset="2"/>
              <a:buChar char="R"/>
            </a:pPr>
            <a:r>
              <a:rPr lang="zh-CN" altLang="en-US" kern="0" dirty="0">
                <a:solidFill>
                  <a:srgbClr val="000000"/>
                </a:solidFill>
                <a:latin typeface="Arial"/>
              </a:rPr>
              <a:t>相关定义：</a:t>
            </a:r>
          </a:p>
          <a:p>
            <a:pPr lvl="1"/>
            <a:r>
              <a:rPr lang="zh-CN" altLang="en-US" dirty="0"/>
              <a:t>指令：是计算机完成某个基本操作的命令，是程序设计的最小语言单位。  </a:t>
            </a:r>
          </a:p>
          <a:p>
            <a:pPr marL="0" indent="0">
              <a:buNone/>
            </a:pPr>
            <a:endParaRPr lang="zh-CN" altLang="en-US" dirty="0"/>
          </a:p>
        </p:txBody>
      </p:sp>
      <p:grpSp>
        <p:nvGrpSpPr>
          <p:cNvPr id="6" name="Group 4"/>
          <p:cNvGrpSpPr>
            <a:grpSpLocks/>
          </p:cNvGrpSpPr>
          <p:nvPr/>
        </p:nvGrpSpPr>
        <p:grpSpPr bwMode="auto">
          <a:xfrm>
            <a:off x="2627114" y="3284984"/>
            <a:ext cx="4752975" cy="431800"/>
            <a:chOff x="4401" y="3630"/>
            <a:chExt cx="2160" cy="469"/>
          </a:xfrm>
        </p:grpSpPr>
        <p:sp>
          <p:nvSpPr>
            <p:cNvPr id="7" name="Text Box 5"/>
            <p:cNvSpPr txBox="1">
              <a:spLocks noChangeArrowheads="1"/>
            </p:cNvSpPr>
            <p:nvPr/>
          </p:nvSpPr>
          <p:spPr bwMode="auto">
            <a:xfrm>
              <a:off x="4401" y="3630"/>
              <a:ext cx="2160" cy="468"/>
            </a:xfrm>
            <a:prstGeom prst="rect">
              <a:avLst/>
            </a:prstGeom>
            <a:solidFill>
              <a:srgbClr val="FFFF99"/>
            </a:solidFill>
            <a:ln w="9525">
              <a:solidFill>
                <a:srgbClr val="000000"/>
              </a:solidFill>
              <a:miter lim="800000"/>
              <a:headEnd/>
              <a:tailEnd/>
            </a:ln>
          </p:spPr>
          <p:txBody>
            <a:bodyPr/>
            <a:lstStyle/>
            <a:p>
              <a:r>
                <a:rPr lang="zh-CN" altLang="en-US" sz="2400" b="1" dirty="0">
                  <a:latin typeface="Times New Roman" pitchFamily="18" charset="0"/>
                </a:rPr>
                <a:t>          操作码        操作数（地址码）</a:t>
              </a:r>
            </a:p>
          </p:txBody>
        </p:sp>
        <p:sp>
          <p:nvSpPr>
            <p:cNvPr id="8" name="Line 6"/>
            <p:cNvSpPr>
              <a:spLocks noChangeShapeType="1"/>
            </p:cNvSpPr>
            <p:nvPr/>
          </p:nvSpPr>
          <p:spPr bwMode="auto">
            <a:xfrm>
              <a:off x="5481" y="3631"/>
              <a:ext cx="0" cy="4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 name="Group 9"/>
          <p:cNvGrpSpPr>
            <a:grpSpLocks/>
          </p:cNvGrpSpPr>
          <p:nvPr/>
        </p:nvGrpSpPr>
        <p:grpSpPr bwMode="auto">
          <a:xfrm>
            <a:off x="3203377" y="3716784"/>
            <a:ext cx="576262" cy="360362"/>
            <a:chOff x="2109" y="2931"/>
            <a:chExt cx="363" cy="227"/>
          </a:xfrm>
        </p:grpSpPr>
        <p:sp>
          <p:nvSpPr>
            <p:cNvPr id="10" name="Line 7"/>
            <p:cNvSpPr>
              <a:spLocks noChangeShapeType="1"/>
            </p:cNvSpPr>
            <p:nvPr/>
          </p:nvSpPr>
          <p:spPr bwMode="auto">
            <a:xfrm>
              <a:off x="2472" y="2931"/>
              <a:ext cx="0" cy="22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8"/>
            <p:cNvSpPr>
              <a:spLocks noChangeShapeType="1"/>
            </p:cNvSpPr>
            <p:nvPr/>
          </p:nvSpPr>
          <p:spPr bwMode="auto">
            <a:xfrm flipH="1">
              <a:off x="2109" y="3158"/>
              <a:ext cx="363"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Text Box 10"/>
          <p:cNvSpPr txBox="1">
            <a:spLocks noChangeArrowheads="1"/>
          </p:cNvSpPr>
          <p:nvPr/>
        </p:nvSpPr>
        <p:spPr bwMode="auto">
          <a:xfrm>
            <a:off x="539552" y="3788221"/>
            <a:ext cx="2663825" cy="831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Calibri" pitchFamily="34" charset="0"/>
              </a:rPr>
              <a:t>操作码用来规定指令进行什么操作 </a:t>
            </a:r>
          </a:p>
        </p:txBody>
      </p:sp>
      <p:grpSp>
        <p:nvGrpSpPr>
          <p:cNvPr id="13" name="Group 11"/>
          <p:cNvGrpSpPr>
            <a:grpSpLocks/>
          </p:cNvGrpSpPr>
          <p:nvPr/>
        </p:nvGrpSpPr>
        <p:grpSpPr bwMode="auto">
          <a:xfrm flipH="1">
            <a:off x="5290939" y="3716784"/>
            <a:ext cx="576263" cy="360362"/>
            <a:chOff x="2109" y="2931"/>
            <a:chExt cx="363" cy="227"/>
          </a:xfrm>
        </p:grpSpPr>
        <p:sp>
          <p:nvSpPr>
            <p:cNvPr id="14" name="Line 12"/>
            <p:cNvSpPr>
              <a:spLocks noChangeShapeType="1"/>
            </p:cNvSpPr>
            <p:nvPr/>
          </p:nvSpPr>
          <p:spPr bwMode="auto">
            <a:xfrm>
              <a:off x="2472" y="2931"/>
              <a:ext cx="0" cy="227"/>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3"/>
            <p:cNvSpPr>
              <a:spLocks noChangeShapeType="1"/>
            </p:cNvSpPr>
            <p:nvPr/>
          </p:nvSpPr>
          <p:spPr bwMode="auto">
            <a:xfrm flipH="1">
              <a:off x="2109" y="3158"/>
              <a:ext cx="363"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 name="Text Box 14"/>
          <p:cNvSpPr txBox="1">
            <a:spLocks noChangeArrowheads="1"/>
          </p:cNvSpPr>
          <p:nvPr/>
        </p:nvSpPr>
        <p:spPr bwMode="auto">
          <a:xfrm>
            <a:off x="5940227" y="3788221"/>
            <a:ext cx="2663825" cy="11969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Calibri" pitchFamily="34" charset="0"/>
              </a:rPr>
              <a:t>操作处理的数据或数据所存储的单元地址</a:t>
            </a:r>
            <a:r>
              <a:rPr lang="zh-CN" altLang="en-US" sz="2400">
                <a:latin typeface="Calibri" pitchFamily="34" charset="0"/>
              </a:rPr>
              <a:t> </a:t>
            </a:r>
          </a:p>
        </p:txBody>
      </p:sp>
    </p:spTree>
    <p:extLst>
      <p:ext uri="{BB962C8B-B14F-4D97-AF65-F5344CB8AC3E}">
        <p14:creationId xmlns:p14="http://schemas.microsoft.com/office/powerpoint/2010/main" val="35121026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25</a:t>
            </a:fld>
            <a:endParaRPr lang="zh-CN" altLang="en-US"/>
          </a:p>
        </p:txBody>
      </p:sp>
      <p:grpSp>
        <p:nvGrpSpPr>
          <p:cNvPr id="17" name="组合 16"/>
          <p:cNvGrpSpPr/>
          <p:nvPr/>
        </p:nvGrpSpPr>
        <p:grpSpPr>
          <a:xfrm>
            <a:off x="3203575" y="2348806"/>
            <a:ext cx="2016125" cy="792162"/>
            <a:chOff x="3203575" y="2348880"/>
            <a:chExt cx="2016125" cy="792162"/>
          </a:xfrm>
        </p:grpSpPr>
        <p:sp>
          <p:nvSpPr>
            <p:cNvPr id="5" name="Rectangle 4"/>
            <p:cNvSpPr>
              <a:spLocks noChangeArrowheads="1"/>
            </p:cNvSpPr>
            <p:nvPr/>
          </p:nvSpPr>
          <p:spPr bwMode="auto">
            <a:xfrm>
              <a:off x="3203575" y="2348880"/>
              <a:ext cx="2016125" cy="431800"/>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zh-CN" altLang="en-US" sz="2400" b="0" i="0" u="none" strike="noStrike" kern="0" cap="none" spc="0" normalizeH="0" baseline="0" noProof="0" dirty="0" smtClean="0">
                  <a:ln>
                    <a:noFill/>
                  </a:ln>
                  <a:solidFill>
                    <a:srgbClr val="000000"/>
                  </a:solidFill>
                  <a:effectLst/>
                  <a:uLnTx/>
                  <a:uFillTx/>
                  <a:latin typeface="Times New Roman" pitchFamily="18" charset="0"/>
                </a:rPr>
                <a:t>取指令</a:t>
              </a:r>
            </a:p>
          </p:txBody>
        </p:sp>
        <p:sp>
          <p:nvSpPr>
            <p:cNvPr id="6" name="AutoShape 8"/>
            <p:cNvSpPr>
              <a:spLocks noChangeArrowheads="1"/>
            </p:cNvSpPr>
            <p:nvPr/>
          </p:nvSpPr>
          <p:spPr bwMode="auto">
            <a:xfrm>
              <a:off x="4067175" y="2852117"/>
              <a:ext cx="217488" cy="288925"/>
            </a:xfrm>
            <a:prstGeom prst="downArrow">
              <a:avLst>
                <a:gd name="adj1" fmla="val 50000"/>
                <a:gd name="adj2" fmla="val 33212"/>
              </a:avLst>
            </a:prstGeom>
            <a:gradFill rotWithShape="0">
              <a:gsLst>
                <a:gs pos="0">
                  <a:srgbClr val="FFFFFF">
                    <a:gamma/>
                    <a:shade val="41176"/>
                    <a:invGamma/>
                  </a:srgbClr>
                </a:gs>
                <a:gs pos="100000">
                  <a:srgbClr val="FFFFFF"/>
                </a:gs>
              </a:gsLst>
              <a:lin ang="0" scaled="1"/>
            </a:gradFill>
            <a:ln w="9525" algn="ctr">
              <a:solidFill>
                <a:srgbClr val="0099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itchFamily="34" charset="0"/>
              </a:endParaRPr>
            </a:p>
          </p:txBody>
        </p:sp>
      </p:grpSp>
      <p:grpSp>
        <p:nvGrpSpPr>
          <p:cNvPr id="18" name="组合 17"/>
          <p:cNvGrpSpPr/>
          <p:nvPr/>
        </p:nvGrpSpPr>
        <p:grpSpPr>
          <a:xfrm>
            <a:off x="3203575" y="3214067"/>
            <a:ext cx="2016125" cy="790575"/>
            <a:chOff x="3203575" y="3214067"/>
            <a:chExt cx="2016125" cy="790575"/>
          </a:xfrm>
        </p:grpSpPr>
        <p:sp>
          <p:nvSpPr>
            <p:cNvPr id="7" name="Rectangle 5"/>
            <p:cNvSpPr>
              <a:spLocks noChangeArrowheads="1"/>
            </p:cNvSpPr>
            <p:nvPr/>
          </p:nvSpPr>
          <p:spPr bwMode="auto">
            <a:xfrm>
              <a:off x="3203575" y="3214067"/>
              <a:ext cx="2016125" cy="431800"/>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400">
                  <a:latin typeface="Times New Roman" pitchFamily="18" charset="0"/>
                </a:rPr>
                <a:t>分析指令</a:t>
              </a:r>
            </a:p>
          </p:txBody>
        </p:sp>
        <p:sp>
          <p:nvSpPr>
            <p:cNvPr id="8" name="AutoShape 9"/>
            <p:cNvSpPr>
              <a:spLocks noChangeArrowheads="1"/>
            </p:cNvSpPr>
            <p:nvPr/>
          </p:nvSpPr>
          <p:spPr bwMode="auto">
            <a:xfrm>
              <a:off x="4067175" y="3715717"/>
              <a:ext cx="217488" cy="288925"/>
            </a:xfrm>
            <a:prstGeom prst="downArrow">
              <a:avLst>
                <a:gd name="adj1" fmla="val 50000"/>
                <a:gd name="adj2" fmla="val 33212"/>
              </a:avLst>
            </a:prstGeom>
            <a:gradFill rotWithShape="0">
              <a:gsLst>
                <a:gs pos="0">
                  <a:schemeClr val="bg1">
                    <a:gamma/>
                    <a:shade val="41176"/>
                    <a:invGamma/>
                  </a:schemeClr>
                </a:gs>
                <a:gs pos="100000">
                  <a:schemeClr val="bg1"/>
                </a:gs>
              </a:gsLst>
              <a:lin ang="0" scaled="1"/>
            </a:gradFill>
            <a:ln w="9525" algn="ctr">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9" name="组合 18"/>
          <p:cNvGrpSpPr/>
          <p:nvPr/>
        </p:nvGrpSpPr>
        <p:grpSpPr>
          <a:xfrm>
            <a:off x="3203575" y="4077072"/>
            <a:ext cx="2016125" cy="792163"/>
            <a:chOff x="3203575" y="4077667"/>
            <a:chExt cx="2016125" cy="792163"/>
          </a:xfrm>
        </p:grpSpPr>
        <p:sp>
          <p:nvSpPr>
            <p:cNvPr id="9" name="Rectangle 6"/>
            <p:cNvSpPr>
              <a:spLocks noChangeArrowheads="1"/>
            </p:cNvSpPr>
            <p:nvPr/>
          </p:nvSpPr>
          <p:spPr bwMode="auto">
            <a:xfrm>
              <a:off x="3203575" y="4077667"/>
              <a:ext cx="2016125" cy="431800"/>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400" dirty="0">
                  <a:latin typeface="Times New Roman" pitchFamily="18" charset="0"/>
                </a:rPr>
                <a:t>执行指令</a:t>
              </a:r>
            </a:p>
          </p:txBody>
        </p:sp>
        <p:sp>
          <p:nvSpPr>
            <p:cNvPr id="10" name="AutoShape 10"/>
            <p:cNvSpPr>
              <a:spLocks noChangeArrowheads="1"/>
            </p:cNvSpPr>
            <p:nvPr/>
          </p:nvSpPr>
          <p:spPr bwMode="auto">
            <a:xfrm>
              <a:off x="4067175" y="4580905"/>
              <a:ext cx="217488" cy="288925"/>
            </a:xfrm>
            <a:prstGeom prst="downArrow">
              <a:avLst>
                <a:gd name="adj1" fmla="val 50000"/>
                <a:gd name="adj2" fmla="val 33212"/>
              </a:avLst>
            </a:prstGeom>
            <a:gradFill rotWithShape="0">
              <a:gsLst>
                <a:gs pos="0">
                  <a:schemeClr val="bg1">
                    <a:gamma/>
                    <a:shade val="41176"/>
                    <a:invGamma/>
                  </a:schemeClr>
                </a:gs>
                <a:gs pos="100000">
                  <a:schemeClr val="bg1"/>
                </a:gs>
              </a:gsLst>
              <a:lin ang="0" scaled="1"/>
            </a:gradFill>
            <a:ln w="9525" algn="ctr">
              <a:solidFill>
                <a:schemeClr va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1" name="Rectangle 7"/>
          <p:cNvSpPr>
            <a:spLocks noChangeArrowheads="1"/>
          </p:cNvSpPr>
          <p:nvPr/>
        </p:nvSpPr>
        <p:spPr bwMode="auto">
          <a:xfrm>
            <a:off x="2627784" y="4941168"/>
            <a:ext cx="3167062" cy="504825"/>
          </a:xfrm>
          <a:prstGeom prst="rect">
            <a:avLst/>
          </a:prstGeom>
          <a:solidFill>
            <a:schemeClr val="bg1"/>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zh-CN" altLang="en-US" sz="2400">
                <a:latin typeface="Times New Roman" pitchFamily="18" charset="0"/>
              </a:rPr>
              <a:t>形成下一条指令地址</a:t>
            </a:r>
          </a:p>
        </p:txBody>
      </p:sp>
      <p:grpSp>
        <p:nvGrpSpPr>
          <p:cNvPr id="12" name="Group 15"/>
          <p:cNvGrpSpPr>
            <a:grpSpLocks/>
          </p:cNvGrpSpPr>
          <p:nvPr/>
        </p:nvGrpSpPr>
        <p:grpSpPr bwMode="auto">
          <a:xfrm>
            <a:off x="5616574" y="2492896"/>
            <a:ext cx="720725" cy="2773885"/>
            <a:chOff x="3696" y="1842"/>
            <a:chExt cx="454" cy="1770"/>
          </a:xfrm>
        </p:grpSpPr>
        <p:sp>
          <p:nvSpPr>
            <p:cNvPr id="13" name="Line 12"/>
            <p:cNvSpPr>
              <a:spLocks noChangeShapeType="1"/>
            </p:cNvSpPr>
            <p:nvPr/>
          </p:nvSpPr>
          <p:spPr bwMode="auto">
            <a:xfrm>
              <a:off x="3742" y="3612"/>
              <a:ext cx="408"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Line 13"/>
            <p:cNvSpPr>
              <a:spLocks noChangeShapeType="1"/>
            </p:cNvSpPr>
            <p:nvPr/>
          </p:nvSpPr>
          <p:spPr bwMode="auto">
            <a:xfrm flipV="1">
              <a:off x="4150" y="1842"/>
              <a:ext cx="0" cy="177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4"/>
            <p:cNvSpPr>
              <a:spLocks noChangeShapeType="1"/>
            </p:cNvSpPr>
            <p:nvPr/>
          </p:nvSpPr>
          <p:spPr bwMode="auto">
            <a:xfrm flipH="1">
              <a:off x="3696" y="1842"/>
              <a:ext cx="454"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6" name="矩形 15"/>
          <p:cNvSpPr/>
          <p:nvPr/>
        </p:nvSpPr>
        <p:spPr>
          <a:xfrm>
            <a:off x="820773" y="1556792"/>
            <a:ext cx="3246402" cy="492443"/>
          </a:xfrm>
          <a:prstGeom prst="rect">
            <a:avLst/>
          </a:prstGeom>
        </p:spPr>
        <p:txBody>
          <a:bodyPr wrap="none">
            <a:spAutoFit/>
          </a:bodyPr>
          <a:lstStyle/>
          <a:p>
            <a:pPr lvl="0">
              <a:spcBef>
                <a:spcPts val="580"/>
              </a:spcBef>
              <a:buClr>
                <a:srgbClr val="D34817"/>
              </a:buClr>
              <a:buSzPct val="85000"/>
            </a:pPr>
            <a:r>
              <a:rPr lang="en-US" altLang="zh-CN" sz="2600" dirty="0">
                <a:solidFill>
                  <a:prstClr val="black"/>
                </a:solidFill>
              </a:rPr>
              <a:t>1.2.3 </a:t>
            </a:r>
            <a:r>
              <a:rPr lang="zh-CN" altLang="en-US" sz="2600" dirty="0">
                <a:solidFill>
                  <a:prstClr val="black"/>
                </a:solidFill>
              </a:rPr>
              <a:t>计算机工作原理</a:t>
            </a:r>
            <a:endParaRPr lang="en-US" altLang="zh-CN" sz="2600" dirty="0">
              <a:solidFill>
                <a:prstClr val="black"/>
              </a:solidFill>
            </a:endParaRPr>
          </a:p>
        </p:txBody>
      </p:sp>
    </p:spTree>
    <p:extLst>
      <p:ext uri="{BB962C8B-B14F-4D97-AF65-F5344CB8AC3E}">
        <p14:creationId xmlns:p14="http://schemas.microsoft.com/office/powerpoint/2010/main" val="248973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26</a:t>
            </a:fld>
            <a:endParaRPr lang="zh-CN" altLang="en-US" dirty="0"/>
          </a:p>
        </p:txBody>
      </p:sp>
      <p:sp>
        <p:nvSpPr>
          <p:cNvPr id="5" name="内容占位符 4"/>
          <p:cNvSpPr>
            <a:spLocks noGrp="1"/>
          </p:cNvSpPr>
          <p:nvPr>
            <p:ph sz="quarter" idx="1"/>
          </p:nvPr>
        </p:nvSpPr>
        <p:spPr/>
        <p:txBody>
          <a:bodyPr/>
          <a:lstStyle/>
          <a:p>
            <a:pPr marL="0" indent="0">
              <a:buNone/>
            </a:pPr>
            <a:r>
              <a:rPr lang="en-US" altLang="zh-CN" dirty="0" smtClean="0"/>
              <a:t>1.2.4 </a:t>
            </a:r>
            <a:r>
              <a:rPr lang="zh-CN" altLang="en-US" dirty="0" smtClean="0"/>
              <a:t>微型计算机硬件配置</a:t>
            </a:r>
            <a:endParaRPr lang="en-US" altLang="zh-CN" dirty="0" smtClean="0"/>
          </a:p>
          <a:p>
            <a:pPr marL="0" indent="457200">
              <a:buNone/>
            </a:pPr>
            <a:r>
              <a:rPr lang="zh-CN" altLang="en-US" dirty="0" smtClean="0"/>
              <a:t>微型计算机即</a:t>
            </a:r>
            <a:r>
              <a:rPr lang="en-US" altLang="zh-CN" dirty="0" smtClean="0"/>
              <a:t>PC</a:t>
            </a:r>
            <a:r>
              <a:rPr lang="zh-CN" altLang="en-US" dirty="0" smtClean="0"/>
              <a:t>机，分为：台式机、一体机、笔记本、平板机和掌上机等。</a:t>
            </a:r>
            <a:endParaRPr lang="en-US" altLang="zh-CN" dirty="0" smtClean="0"/>
          </a:p>
          <a:p>
            <a:r>
              <a:rPr lang="zh-CN" altLang="en-US" dirty="0"/>
              <a:t>微型计算机的基本硬件包括主机、显示器、键盘、鼠标。</a:t>
            </a:r>
          </a:p>
          <a:p>
            <a:r>
              <a:rPr lang="zh-CN" altLang="en-US" dirty="0"/>
              <a:t>主机箱中还包括主板、硬盘、光盘驱动器、电源和插在主板</a:t>
            </a:r>
            <a:r>
              <a:rPr lang="en-US" altLang="zh-CN" dirty="0"/>
              <a:t>I/O</a:t>
            </a:r>
            <a:r>
              <a:rPr lang="zh-CN" altLang="en-US" dirty="0"/>
              <a:t>总线扩展槽上的各种功能扩展卡。</a:t>
            </a:r>
          </a:p>
          <a:p>
            <a:r>
              <a:rPr lang="zh-CN" altLang="en-US" dirty="0"/>
              <a:t>微型计算机的核心是</a:t>
            </a:r>
            <a:r>
              <a:rPr lang="zh-CN" altLang="en-US" b="1" i="1" dirty="0">
                <a:solidFill>
                  <a:srgbClr val="0070C0"/>
                </a:solidFill>
              </a:rPr>
              <a:t>微处理器</a:t>
            </a:r>
          </a:p>
          <a:p>
            <a:pPr marL="0" indent="0">
              <a:buNone/>
            </a:pPr>
            <a:endParaRPr lang="zh-CN" altLang="en-US" dirty="0"/>
          </a:p>
        </p:txBody>
      </p:sp>
    </p:spTree>
    <p:extLst>
      <p:ext uri="{BB962C8B-B14F-4D97-AF65-F5344CB8AC3E}">
        <p14:creationId xmlns:p14="http://schemas.microsoft.com/office/powerpoint/2010/main" val="32726190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27</a:t>
            </a:fld>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772816"/>
            <a:ext cx="6886669" cy="3375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Lst>
        </p:spPr>
      </p:pic>
    </p:spTree>
    <p:extLst>
      <p:ext uri="{BB962C8B-B14F-4D97-AF65-F5344CB8AC3E}">
        <p14:creationId xmlns:p14="http://schemas.microsoft.com/office/powerpoint/2010/main" val="9074042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solidFill>
                <a:srgbClr val="000000"/>
              </a:solidFill>
            </a:endParaRP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28</a:t>
            </a:fld>
            <a:endParaRPr lang="zh-CN" altLang="en-US"/>
          </a:p>
        </p:txBody>
      </p:sp>
      <p:sp>
        <p:nvSpPr>
          <p:cNvPr id="6" name="矩形 5"/>
          <p:cNvSpPr/>
          <p:nvPr/>
        </p:nvSpPr>
        <p:spPr>
          <a:xfrm>
            <a:off x="395536" y="1515547"/>
            <a:ext cx="1172116" cy="523220"/>
          </a:xfrm>
          <a:prstGeom prst="rect">
            <a:avLst/>
          </a:prstGeom>
        </p:spPr>
        <p:txBody>
          <a:bodyPr wrap="none">
            <a:spAutoFit/>
          </a:bodyPr>
          <a:lstStyle/>
          <a:p>
            <a:r>
              <a:rPr lang="en-US" altLang="zh-CN" sz="2800" dirty="0" smtClean="0"/>
              <a:t>1.</a:t>
            </a:r>
            <a:r>
              <a:rPr lang="zh-CN" altLang="en-US" sz="2800" dirty="0" smtClean="0"/>
              <a:t>主板</a:t>
            </a:r>
            <a:endParaRPr lang="zh-CN" altLang="en-US" sz="2800"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6830" y="1777126"/>
            <a:ext cx="6720991" cy="4082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Lst>
        </p:spPr>
      </p:pic>
    </p:spTree>
    <p:extLst>
      <p:ext uri="{BB962C8B-B14F-4D97-AF65-F5344CB8AC3E}">
        <p14:creationId xmlns:p14="http://schemas.microsoft.com/office/powerpoint/2010/main" val="33950955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47107" name="Rectangle 3"/>
          <p:cNvSpPr>
            <a:spLocks noGrp="1" noChangeArrowheads="1"/>
          </p:cNvSpPr>
          <p:nvPr>
            <p:ph type="body" idx="1"/>
          </p:nvPr>
        </p:nvSpPr>
        <p:spPr/>
        <p:txBody>
          <a:bodyPr/>
          <a:lstStyle/>
          <a:p>
            <a:pPr marL="0" indent="0">
              <a:buNone/>
            </a:pPr>
            <a:r>
              <a:rPr lang="en-US" altLang="zh-CN" dirty="0"/>
              <a:t>2.</a:t>
            </a:r>
            <a:r>
              <a:rPr lang="zh-CN" altLang="en-US" dirty="0"/>
              <a:t>微处理器</a:t>
            </a:r>
          </a:p>
        </p:txBody>
      </p:sp>
      <p:pic>
        <p:nvPicPr>
          <p:cNvPr id="471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5" y="1412875"/>
            <a:ext cx="467995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Rectangle 5"/>
          <p:cNvSpPr>
            <a:spLocks noChangeArrowheads="1"/>
          </p:cNvSpPr>
          <p:nvPr/>
        </p:nvSpPr>
        <p:spPr bwMode="auto">
          <a:xfrm>
            <a:off x="6877050" y="1484313"/>
            <a:ext cx="1568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a:latin typeface="Calibri" pitchFamily="34" charset="0"/>
              </a:rPr>
              <a:t>酷睿</a:t>
            </a:r>
            <a:r>
              <a:rPr lang="en-US" altLang="zh-CN">
                <a:latin typeface="Calibri" pitchFamily="34" charset="0"/>
              </a:rPr>
              <a:t>i5</a:t>
            </a:r>
            <a:r>
              <a:rPr lang="zh-CN" altLang="en-US">
                <a:latin typeface="Calibri" pitchFamily="34" charset="0"/>
              </a:rPr>
              <a:t>处理器 </a:t>
            </a:r>
          </a:p>
        </p:txBody>
      </p:sp>
      <p:sp>
        <p:nvSpPr>
          <p:cNvPr id="47110" name="AutoShape 6"/>
          <p:cNvSpPr>
            <a:spLocks noChangeArrowheads="1"/>
          </p:cNvSpPr>
          <p:nvPr/>
        </p:nvSpPr>
        <p:spPr bwMode="auto">
          <a:xfrm>
            <a:off x="250825" y="3789363"/>
            <a:ext cx="4897438" cy="1441450"/>
          </a:xfrm>
          <a:prstGeom prst="wave">
            <a:avLst>
              <a:gd name="adj1" fmla="val 13005"/>
              <a:gd name="adj2" fmla="val 0"/>
            </a:avLst>
          </a:prstGeom>
          <a:gradFill rotWithShape="1">
            <a:gsLst>
              <a:gs pos="0">
                <a:srgbClr val="CCFFCC"/>
              </a:gs>
              <a:gs pos="50000">
                <a:schemeClr val="bg1"/>
              </a:gs>
              <a:gs pos="100000">
                <a:srgbClr val="CCFFCC"/>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a:latin typeface="Calibri" pitchFamily="34" charset="0"/>
              </a:rPr>
              <a:t>外表并不重要，芯才最重要</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29</a:t>
            </a:fld>
            <a:endParaRPr lang="zh-CN" altLang="en-US" dirty="0"/>
          </a:p>
        </p:txBody>
      </p:sp>
    </p:spTree>
    <p:extLst>
      <p:ext uri="{BB962C8B-B14F-4D97-AF65-F5344CB8AC3E}">
        <p14:creationId xmlns:p14="http://schemas.microsoft.com/office/powerpoint/2010/main" val="1532209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0000"/>
                </a:solidFill>
              </a:rPr>
              <a:t>目录</a:t>
            </a: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3</a:t>
            </a:fld>
            <a:endParaRPr lang="zh-CN" altLang="en-US"/>
          </a:p>
        </p:txBody>
      </p:sp>
      <p:sp>
        <p:nvSpPr>
          <p:cNvPr id="6" name="圆角矩形 5"/>
          <p:cNvSpPr/>
          <p:nvPr/>
        </p:nvSpPr>
        <p:spPr>
          <a:xfrm>
            <a:off x="2339752" y="1484784"/>
            <a:ext cx="5328592" cy="648072"/>
          </a:xfrm>
          <a:prstGeom prst="roundRect">
            <a:avLst/>
          </a:prstGeom>
          <a:effectLst>
            <a:outerShdw blurRad="76200" dir="18900000" sy="23000" kx="-1200000" algn="bl"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smtClean="0">
                <a:solidFill>
                  <a:srgbClr val="7030A0"/>
                </a:solidFill>
                <a:latin typeface="华文新魏" panose="02010800040101010101" pitchFamily="2" charset="-122"/>
                <a:ea typeface="华文新魏" panose="02010800040101010101" pitchFamily="2" charset="-122"/>
              </a:rPr>
              <a:t>计算机概述</a:t>
            </a:r>
            <a:endParaRPr lang="zh-CN" altLang="en-US" sz="3200" b="1" dirty="0">
              <a:solidFill>
                <a:srgbClr val="7030A0"/>
              </a:solidFill>
              <a:latin typeface="华文新魏" panose="02010800040101010101" pitchFamily="2" charset="-122"/>
              <a:ea typeface="华文新魏" panose="02010800040101010101" pitchFamily="2" charset="-122"/>
            </a:endParaRPr>
          </a:p>
        </p:txBody>
      </p:sp>
      <p:sp>
        <p:nvSpPr>
          <p:cNvPr id="16" name="圆角矩形 15"/>
          <p:cNvSpPr/>
          <p:nvPr/>
        </p:nvSpPr>
        <p:spPr>
          <a:xfrm>
            <a:off x="2309079" y="2276872"/>
            <a:ext cx="5328592" cy="648072"/>
          </a:xfrm>
          <a:prstGeom prst="roundRect">
            <a:avLst/>
          </a:prstGeom>
          <a:effectLst>
            <a:outerShdw blurRad="76200" dir="18900000" sy="23000" kx="-1200000" algn="bl"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solidFill>
                  <a:srgbClr val="7030A0"/>
                </a:solidFill>
                <a:latin typeface="华文新魏" panose="02010800040101010101" pitchFamily="2" charset="-122"/>
                <a:ea typeface="华文新魏" panose="02010800040101010101" pitchFamily="2" charset="-122"/>
              </a:rPr>
              <a:t>计算机系统</a:t>
            </a:r>
          </a:p>
        </p:txBody>
      </p:sp>
      <p:sp>
        <p:nvSpPr>
          <p:cNvPr id="17" name="圆角矩形 16"/>
          <p:cNvSpPr/>
          <p:nvPr/>
        </p:nvSpPr>
        <p:spPr>
          <a:xfrm>
            <a:off x="2339752" y="3068960"/>
            <a:ext cx="5328592" cy="648072"/>
          </a:xfrm>
          <a:prstGeom prst="roundRect">
            <a:avLst/>
          </a:prstGeom>
          <a:effectLst>
            <a:outerShdw blurRad="76200" dir="18900000" sy="23000" kx="-1200000" algn="bl"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solidFill>
                  <a:srgbClr val="7030A0"/>
                </a:solidFill>
                <a:latin typeface="华文新魏" panose="02010800040101010101" pitchFamily="2" charset="-122"/>
                <a:ea typeface="华文新魏" panose="02010800040101010101" pitchFamily="2" charset="-122"/>
              </a:rPr>
              <a:t>计算机中数和字符的表示</a:t>
            </a:r>
          </a:p>
        </p:txBody>
      </p:sp>
      <p:sp>
        <p:nvSpPr>
          <p:cNvPr id="18" name="圆角矩形 17"/>
          <p:cNvSpPr/>
          <p:nvPr/>
        </p:nvSpPr>
        <p:spPr>
          <a:xfrm>
            <a:off x="2339752" y="3861048"/>
            <a:ext cx="5328592" cy="648072"/>
          </a:xfrm>
          <a:prstGeom prst="roundRect">
            <a:avLst/>
          </a:prstGeom>
          <a:effectLst>
            <a:outerShdw blurRad="76200" dir="18900000" sy="23000" kx="-1200000" algn="bl"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solidFill>
                  <a:srgbClr val="7030A0"/>
                </a:solidFill>
                <a:latin typeface="华文新魏" panose="02010800040101010101" pitchFamily="2" charset="-122"/>
                <a:ea typeface="华文新魏" panose="02010800040101010101" pitchFamily="2" charset="-122"/>
              </a:rPr>
              <a:t>计算机安全及防范</a:t>
            </a:r>
          </a:p>
        </p:txBody>
      </p:sp>
      <p:sp>
        <p:nvSpPr>
          <p:cNvPr id="19" name="圆角矩形 18"/>
          <p:cNvSpPr/>
          <p:nvPr/>
        </p:nvSpPr>
        <p:spPr>
          <a:xfrm>
            <a:off x="2339752" y="4653136"/>
            <a:ext cx="5328592" cy="648072"/>
          </a:xfrm>
          <a:prstGeom prst="roundRect">
            <a:avLst/>
          </a:prstGeom>
          <a:effectLst>
            <a:outerShdw blurRad="76200" dir="18900000" sy="23000" kx="-1200000" algn="bl"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a:solidFill>
                  <a:srgbClr val="7030A0"/>
                </a:solidFill>
                <a:latin typeface="华文新魏" panose="02010800040101010101" pitchFamily="2" charset="-122"/>
                <a:ea typeface="华文新魏" panose="02010800040101010101" pitchFamily="2" charset="-122"/>
              </a:rPr>
              <a:t>前沿技计算机术</a:t>
            </a:r>
          </a:p>
        </p:txBody>
      </p:sp>
    </p:spTree>
    <p:extLst>
      <p:ext uri="{BB962C8B-B14F-4D97-AF65-F5344CB8AC3E}">
        <p14:creationId xmlns:p14="http://schemas.microsoft.com/office/powerpoint/2010/main" val="331070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animBg="1"/>
      <p:bldP spid="17" grpId="0" animBg="1"/>
      <p:bldP spid="18" grpId="0" animBg="1"/>
      <p:bldP spid="1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50179" name="Rectangle 3"/>
          <p:cNvSpPr>
            <a:spLocks noGrp="1" noChangeArrowheads="1"/>
          </p:cNvSpPr>
          <p:nvPr>
            <p:ph type="body" idx="1"/>
          </p:nvPr>
        </p:nvSpPr>
        <p:spPr/>
        <p:txBody>
          <a:bodyPr/>
          <a:lstStyle/>
          <a:p>
            <a:pPr marL="0" indent="0">
              <a:buNone/>
            </a:pPr>
            <a:r>
              <a:rPr lang="en-US" altLang="zh-CN" dirty="0" smtClean="0"/>
              <a:t>3.</a:t>
            </a:r>
            <a:r>
              <a:rPr lang="zh-CN" altLang="en-US" dirty="0"/>
              <a:t>外存储器</a:t>
            </a:r>
            <a:endParaRPr lang="en-US" altLang="zh-CN" dirty="0"/>
          </a:p>
          <a:p>
            <a:pPr lvl="1"/>
            <a:r>
              <a:rPr lang="zh-CN" altLang="en-US" dirty="0"/>
              <a:t>外存储器设备种类很多，如硬盘、光盘、</a:t>
            </a:r>
            <a:r>
              <a:rPr lang="en-US" altLang="zh-CN" dirty="0"/>
              <a:t>U</a:t>
            </a:r>
            <a:r>
              <a:rPr lang="zh-CN" altLang="en-US" dirty="0"/>
              <a:t>盘存储器等。</a:t>
            </a:r>
          </a:p>
          <a:p>
            <a:endParaRPr lang="zh-CN" altLang="en-US" dirty="0"/>
          </a:p>
        </p:txBody>
      </p:sp>
      <p:pic>
        <p:nvPicPr>
          <p:cNvPr id="50180" name="Picture 4" descr="硬盘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113" y="2349500"/>
            <a:ext cx="4895850" cy="340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30</a:t>
            </a:fld>
            <a:endParaRPr lang="zh-CN" altLang="en-US" dirty="0"/>
          </a:p>
        </p:txBody>
      </p:sp>
    </p:spTree>
    <p:extLst>
      <p:ext uri="{BB962C8B-B14F-4D97-AF65-F5344CB8AC3E}">
        <p14:creationId xmlns:p14="http://schemas.microsoft.com/office/powerpoint/2010/main" val="39469565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51203" name="Rectangle 3"/>
          <p:cNvSpPr>
            <a:spLocks noGrp="1" noChangeArrowheads="1"/>
          </p:cNvSpPr>
          <p:nvPr>
            <p:ph type="body" idx="1"/>
          </p:nvPr>
        </p:nvSpPr>
        <p:spPr/>
        <p:txBody>
          <a:bodyPr/>
          <a:lstStyle/>
          <a:p>
            <a:pPr marL="0" indent="0">
              <a:buNone/>
            </a:pPr>
            <a:r>
              <a:rPr lang="en-US" altLang="zh-CN" dirty="0" smtClean="0"/>
              <a:t>3.</a:t>
            </a:r>
            <a:r>
              <a:rPr lang="zh-CN" altLang="en-US" dirty="0"/>
              <a:t>外存储器</a:t>
            </a:r>
            <a:r>
              <a:rPr lang="en-US" altLang="zh-CN" dirty="0"/>
              <a:t>——</a:t>
            </a:r>
            <a:r>
              <a:rPr lang="zh-CN" altLang="en-US" dirty="0"/>
              <a:t>硬盘</a:t>
            </a:r>
          </a:p>
        </p:txBody>
      </p:sp>
      <p:sp>
        <p:nvSpPr>
          <p:cNvPr id="51204" name="Rectangle 4"/>
          <p:cNvSpPr>
            <a:spLocks noChangeArrowheads="1"/>
          </p:cNvSpPr>
          <p:nvPr/>
        </p:nvSpPr>
        <p:spPr bwMode="auto">
          <a:xfrm>
            <a:off x="1331913" y="1989138"/>
            <a:ext cx="673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latin typeface="Calibri" pitchFamily="34" charset="0"/>
              </a:rPr>
              <a:t>硬盘容量</a:t>
            </a:r>
            <a:r>
              <a:rPr lang="en-US" altLang="zh-CN" sz="2400" b="1">
                <a:latin typeface="Calibri" pitchFamily="34" charset="0"/>
              </a:rPr>
              <a:t>=</a:t>
            </a:r>
            <a:r>
              <a:rPr lang="zh-CN" altLang="en-US" sz="2400" b="1">
                <a:latin typeface="Calibri" pitchFamily="34" charset="0"/>
              </a:rPr>
              <a:t>磁头数</a:t>
            </a:r>
            <a:r>
              <a:rPr lang="en-US" altLang="zh-CN" sz="2400" b="1">
                <a:latin typeface="Calibri" pitchFamily="34" charset="0"/>
              </a:rPr>
              <a:t>×</a:t>
            </a:r>
            <a:r>
              <a:rPr lang="zh-CN" altLang="en-US" sz="2400" b="1">
                <a:latin typeface="Calibri" pitchFamily="34" charset="0"/>
              </a:rPr>
              <a:t>柱面数</a:t>
            </a:r>
            <a:r>
              <a:rPr lang="en-US" altLang="zh-CN" sz="2400" b="1">
                <a:latin typeface="Calibri" pitchFamily="34" charset="0"/>
              </a:rPr>
              <a:t>×</a:t>
            </a:r>
            <a:r>
              <a:rPr lang="zh-CN" altLang="en-US" sz="2400" b="1">
                <a:latin typeface="Calibri" pitchFamily="34" charset="0"/>
              </a:rPr>
              <a:t>扇区数</a:t>
            </a:r>
            <a:r>
              <a:rPr lang="en-US" altLang="zh-CN" sz="2400" b="1">
                <a:latin typeface="Calibri" pitchFamily="34" charset="0"/>
              </a:rPr>
              <a:t>×</a:t>
            </a:r>
            <a:r>
              <a:rPr lang="zh-CN" altLang="en-US" sz="2400" b="1">
                <a:latin typeface="Calibri" pitchFamily="34" charset="0"/>
              </a:rPr>
              <a:t>扇区字节数</a:t>
            </a:r>
          </a:p>
        </p:txBody>
      </p:sp>
      <p:pic>
        <p:nvPicPr>
          <p:cNvPr id="717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6258" y="2518346"/>
            <a:ext cx="6211894" cy="4006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31</a:t>
            </a:fld>
            <a:endParaRPr lang="zh-CN" altLang="en-US" dirty="0"/>
          </a:p>
        </p:txBody>
      </p:sp>
    </p:spTree>
    <p:extLst>
      <p:ext uri="{BB962C8B-B14F-4D97-AF65-F5344CB8AC3E}">
        <p14:creationId xmlns:p14="http://schemas.microsoft.com/office/powerpoint/2010/main" val="18422116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52227" name="Rectangle 3"/>
          <p:cNvSpPr>
            <a:spLocks noGrp="1" noChangeArrowheads="1"/>
          </p:cNvSpPr>
          <p:nvPr>
            <p:ph type="body" idx="1"/>
          </p:nvPr>
        </p:nvSpPr>
        <p:spPr/>
        <p:txBody>
          <a:bodyPr/>
          <a:lstStyle/>
          <a:p>
            <a:r>
              <a:rPr lang="en-US" altLang="zh-CN" dirty="0" smtClean="0"/>
              <a:t>3.</a:t>
            </a:r>
            <a:r>
              <a:rPr lang="zh-CN" altLang="en-US" dirty="0"/>
              <a:t>外存储器</a:t>
            </a:r>
            <a:r>
              <a:rPr lang="en-US" altLang="zh-CN" dirty="0"/>
              <a:t>——</a:t>
            </a:r>
            <a:r>
              <a:rPr lang="zh-CN" altLang="en-US" dirty="0"/>
              <a:t>光盘、</a:t>
            </a:r>
            <a:r>
              <a:rPr lang="en-US" altLang="zh-CN" dirty="0"/>
              <a:t>U</a:t>
            </a:r>
            <a:r>
              <a:rPr lang="zh-CN" altLang="en-US" dirty="0" smtClean="0"/>
              <a:t>盘、移动硬盘、存储卡</a:t>
            </a:r>
            <a:endParaRPr lang="zh-CN" altLang="en-US" dirty="0"/>
          </a:p>
        </p:txBody>
      </p:sp>
      <p:pic>
        <p:nvPicPr>
          <p:cNvPr id="522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5" y="2348880"/>
            <a:ext cx="2448272" cy="1839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5" descr="U盘"/>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3059" y="2060848"/>
            <a:ext cx="2088232"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4" name="Picture 2" descr="移动硬盘----=--------------"/>
          <p:cNvPicPr>
            <a:picLocks noChangeAspect="1" noChangeArrowheads="1"/>
          </p:cNvPicPr>
          <p:nvPr/>
        </p:nvPicPr>
        <p:blipFill>
          <a:blip r:embed="rId4">
            <a:lum bright="12000"/>
            <a:extLst>
              <a:ext uri="{28A0092B-C50C-407E-A947-70E740481C1C}">
                <a14:useLocalDpi xmlns:a14="http://schemas.microsoft.com/office/drawing/2010/main" val="0"/>
              </a:ext>
            </a:extLst>
          </a:blip>
          <a:srcRect l="-133" t="14624"/>
          <a:stretch>
            <a:fillRect/>
          </a:stretch>
        </p:blipFill>
        <p:spPr bwMode="auto">
          <a:xfrm>
            <a:off x="6348471" y="2420888"/>
            <a:ext cx="2482855" cy="147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6840" y="4764892"/>
            <a:ext cx="1309681" cy="135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4" descr="读卡器"/>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7824" y="4407540"/>
            <a:ext cx="1716060" cy="1716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手机"/>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99087" y="4520240"/>
            <a:ext cx="1381033" cy="162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827584" y="4293096"/>
            <a:ext cx="7272808" cy="2088232"/>
          </a:xfrm>
          <a:prstGeom prst="rect">
            <a:avLst/>
          </a:prstGeom>
          <a:noFill/>
          <a:ln w="22225">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32</a:t>
            </a:fld>
            <a:endParaRPr lang="zh-CN" altLang="en-US" dirty="0"/>
          </a:p>
        </p:txBody>
      </p:sp>
    </p:spTree>
    <p:extLst>
      <p:ext uri="{BB962C8B-B14F-4D97-AF65-F5344CB8AC3E}">
        <p14:creationId xmlns:p14="http://schemas.microsoft.com/office/powerpoint/2010/main" val="33561917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53251" name="Rectangle 3"/>
          <p:cNvSpPr>
            <a:spLocks noGrp="1" noChangeArrowheads="1"/>
          </p:cNvSpPr>
          <p:nvPr>
            <p:ph type="body" idx="1"/>
          </p:nvPr>
        </p:nvSpPr>
        <p:spPr/>
        <p:txBody>
          <a:bodyPr/>
          <a:lstStyle/>
          <a:p>
            <a:r>
              <a:rPr lang="en-US" altLang="zh-CN" dirty="0" smtClean="0"/>
              <a:t>4.</a:t>
            </a:r>
            <a:r>
              <a:rPr lang="zh-CN" altLang="en-US" dirty="0"/>
              <a:t>输入、输出设备</a:t>
            </a:r>
            <a:r>
              <a:rPr lang="en-US" altLang="zh-CN" dirty="0"/>
              <a:t>——</a:t>
            </a:r>
            <a:r>
              <a:rPr lang="zh-CN" altLang="en-US" dirty="0"/>
              <a:t>输入设备</a:t>
            </a:r>
          </a:p>
        </p:txBody>
      </p:sp>
      <p:pic>
        <p:nvPicPr>
          <p:cNvPr id="53253" name="Picture 5" descr="普通键盘-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188" y="1988840"/>
            <a:ext cx="3600450" cy="1870075"/>
          </a:xfrm>
          <a:prstGeom prst="rect">
            <a:avLst/>
          </a:prstGeom>
          <a:noFill/>
          <a:extLst>
            <a:ext uri="{909E8E84-426E-40DD-AFC4-6F175D3DCCD1}">
              <a14:hiddenFill xmlns:a14="http://schemas.microsoft.com/office/drawing/2010/main">
                <a:solidFill>
                  <a:srgbClr val="FFFFFF"/>
                </a:solidFill>
              </a14:hiddenFill>
            </a:ext>
          </a:extLst>
        </p:spPr>
      </p:pic>
      <p:pic>
        <p:nvPicPr>
          <p:cNvPr id="532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1772816"/>
            <a:ext cx="3313113" cy="2054225"/>
          </a:xfrm>
          <a:prstGeom prst="rect">
            <a:avLst/>
          </a:prstGeom>
          <a:noFill/>
          <a:extLst>
            <a:ext uri="{909E8E84-426E-40DD-AFC4-6F175D3DCCD1}">
              <a14:hiddenFill xmlns:a14="http://schemas.microsoft.com/office/drawing/2010/main">
                <a:solidFill>
                  <a:srgbClr val="FFFFFF"/>
                </a:solidFill>
              </a14:hiddenFill>
            </a:ext>
          </a:extLst>
        </p:spPr>
      </p:pic>
      <p:sp>
        <p:nvSpPr>
          <p:cNvPr id="53254" name="Rectangle 6"/>
          <p:cNvSpPr>
            <a:spLocks noChangeArrowheads="1"/>
          </p:cNvSpPr>
          <p:nvPr/>
        </p:nvSpPr>
        <p:spPr bwMode="auto">
          <a:xfrm>
            <a:off x="2090738" y="2776538"/>
            <a:ext cx="24812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3256" name="Rectangle 8"/>
          <p:cNvSpPr>
            <a:spLocks noChangeArrowheads="1"/>
          </p:cNvSpPr>
          <p:nvPr/>
        </p:nvSpPr>
        <p:spPr bwMode="auto">
          <a:xfrm>
            <a:off x="2090738" y="2776538"/>
            <a:ext cx="24812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3268" name="Rectangle 20"/>
          <p:cNvSpPr>
            <a:spLocks noChangeArrowheads="1"/>
          </p:cNvSpPr>
          <p:nvPr/>
        </p:nvSpPr>
        <p:spPr bwMode="auto">
          <a:xfrm>
            <a:off x="1258888" y="3789040"/>
            <a:ext cx="6337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b="1" dirty="0">
                <a:latin typeface="Calibri" pitchFamily="34" charset="0"/>
              </a:rPr>
              <a:t>普通键盘（左）与人体工学键盘（右</a:t>
            </a:r>
            <a:r>
              <a:rPr lang="zh-CN" altLang="en-US" b="1" dirty="0" smtClean="0">
                <a:latin typeface="Calibri" pitchFamily="34" charset="0"/>
              </a:rPr>
              <a:t>）</a:t>
            </a:r>
            <a:endParaRPr lang="zh-CN" altLang="en-US" b="1" dirty="0">
              <a:latin typeface="Calibri" pitchFamily="34" charset="0"/>
            </a:endParaRPr>
          </a:p>
        </p:txBody>
      </p:sp>
      <p:pic>
        <p:nvPicPr>
          <p:cNvPr id="53269" name="Picture 21" descr="can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213" y="4293096"/>
            <a:ext cx="2520950" cy="1844675"/>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麦克风"/>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82430" y="4581128"/>
            <a:ext cx="10096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3" descr="摄像头"/>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72200" y="4653136"/>
            <a:ext cx="105251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20"/>
          <p:cNvSpPr>
            <a:spLocks noChangeArrowheads="1"/>
          </p:cNvSpPr>
          <p:nvPr/>
        </p:nvSpPr>
        <p:spPr bwMode="auto">
          <a:xfrm>
            <a:off x="1258888" y="6137771"/>
            <a:ext cx="63373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zh-CN" altLang="en-US" b="1" dirty="0" smtClean="0">
                <a:latin typeface="Calibri" pitchFamily="34" charset="0"/>
              </a:rPr>
              <a:t>扫描仪（</a:t>
            </a:r>
            <a:r>
              <a:rPr lang="zh-CN" altLang="en-US" b="1" dirty="0">
                <a:latin typeface="Calibri" pitchFamily="34" charset="0"/>
              </a:rPr>
              <a:t>左</a:t>
            </a:r>
            <a:r>
              <a:rPr lang="zh-CN" altLang="en-US" b="1" dirty="0" smtClean="0">
                <a:latin typeface="Calibri" pitchFamily="34" charset="0"/>
              </a:rPr>
              <a:t>）、麦克风（中）、摄像头（</a:t>
            </a:r>
            <a:r>
              <a:rPr lang="zh-CN" altLang="en-US" b="1" dirty="0">
                <a:latin typeface="Calibri" pitchFamily="34" charset="0"/>
              </a:rPr>
              <a:t>右</a:t>
            </a:r>
            <a:r>
              <a:rPr lang="zh-CN" altLang="en-US" b="1" dirty="0" smtClean="0">
                <a:latin typeface="Calibri" pitchFamily="34" charset="0"/>
              </a:rPr>
              <a:t>）</a:t>
            </a:r>
            <a:endParaRPr lang="zh-CN" altLang="en-US" b="1" dirty="0">
              <a:latin typeface="Calibri" pitchFamily="34" charset="0"/>
            </a:endParaRP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33</a:t>
            </a:fld>
            <a:endParaRPr lang="zh-CN" altLang="en-US" dirty="0"/>
          </a:p>
        </p:txBody>
      </p:sp>
    </p:spTree>
    <p:extLst>
      <p:ext uri="{BB962C8B-B14F-4D97-AF65-F5344CB8AC3E}">
        <p14:creationId xmlns:p14="http://schemas.microsoft.com/office/powerpoint/2010/main" val="4795866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55299" name="Rectangle 3"/>
          <p:cNvSpPr>
            <a:spLocks noGrp="1" noChangeArrowheads="1"/>
          </p:cNvSpPr>
          <p:nvPr>
            <p:ph type="body" idx="1"/>
          </p:nvPr>
        </p:nvSpPr>
        <p:spPr/>
        <p:txBody>
          <a:bodyPr/>
          <a:lstStyle/>
          <a:p>
            <a:r>
              <a:rPr lang="en-US" altLang="zh-CN" dirty="0" smtClean="0"/>
              <a:t>4.</a:t>
            </a:r>
            <a:r>
              <a:rPr lang="zh-CN" altLang="en-US" dirty="0"/>
              <a:t>输入、输出设备</a:t>
            </a:r>
            <a:r>
              <a:rPr lang="en-US" altLang="zh-CN" dirty="0"/>
              <a:t>——</a:t>
            </a:r>
            <a:r>
              <a:rPr lang="zh-CN" altLang="en-US" dirty="0"/>
              <a:t>输处</a:t>
            </a:r>
            <a:r>
              <a:rPr lang="zh-CN" altLang="en-US" dirty="0" smtClean="0"/>
              <a:t>设备</a:t>
            </a:r>
            <a:endParaRPr lang="en-US" altLang="zh-CN" dirty="0" smtClean="0"/>
          </a:p>
          <a:p>
            <a:pPr lvl="1">
              <a:buFont typeface="Wingdings" panose="05000000000000000000" pitchFamily="2" charset="2"/>
              <a:buChar char="p"/>
            </a:pPr>
            <a:r>
              <a:rPr lang="zh-CN" altLang="en-US" dirty="0" smtClean="0"/>
              <a:t>显示器</a:t>
            </a:r>
            <a:endParaRPr lang="zh-CN" altLang="en-US" dirty="0"/>
          </a:p>
        </p:txBody>
      </p:sp>
      <p:pic>
        <p:nvPicPr>
          <p:cNvPr id="55301" name="Picture 5" descr="C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132856"/>
            <a:ext cx="2552700" cy="2552700"/>
          </a:xfrm>
          <a:prstGeom prst="rect">
            <a:avLst/>
          </a:prstGeom>
          <a:noFill/>
          <a:extLst>
            <a:ext uri="{909E8E84-426E-40DD-AFC4-6F175D3DCCD1}">
              <a14:hiddenFill xmlns:a14="http://schemas.microsoft.com/office/drawing/2010/main">
                <a:solidFill>
                  <a:srgbClr val="FFFFFF"/>
                </a:solidFill>
              </a14:hiddenFill>
            </a:ext>
          </a:extLst>
        </p:spPr>
      </p:pic>
      <p:pic>
        <p:nvPicPr>
          <p:cNvPr id="55300" name="Picture 4" descr="LC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2132856"/>
            <a:ext cx="2178050" cy="2725738"/>
          </a:xfrm>
          <a:prstGeom prst="rect">
            <a:avLst/>
          </a:prstGeom>
          <a:noFill/>
          <a:extLst>
            <a:ext uri="{909E8E84-426E-40DD-AFC4-6F175D3DCCD1}">
              <a14:hiddenFill xmlns:a14="http://schemas.microsoft.com/office/drawing/2010/main">
                <a:solidFill>
                  <a:srgbClr val="FFFFFF"/>
                </a:solidFill>
              </a14:hiddenFill>
            </a:ext>
          </a:extLst>
        </p:spPr>
      </p:pic>
      <p:sp>
        <p:nvSpPr>
          <p:cNvPr id="55302" name="Rectangle 6"/>
          <p:cNvSpPr>
            <a:spLocks noChangeArrowheads="1"/>
          </p:cNvSpPr>
          <p:nvPr/>
        </p:nvSpPr>
        <p:spPr bwMode="auto">
          <a:xfrm>
            <a:off x="2090738" y="2647950"/>
            <a:ext cx="24812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5304" name="Rectangle 8"/>
          <p:cNvSpPr>
            <a:spLocks noChangeArrowheads="1"/>
          </p:cNvSpPr>
          <p:nvPr/>
        </p:nvSpPr>
        <p:spPr bwMode="auto">
          <a:xfrm>
            <a:off x="2090738" y="2647950"/>
            <a:ext cx="248126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55316" name="Rectangle 20"/>
          <p:cNvSpPr>
            <a:spLocks noChangeArrowheads="1"/>
          </p:cNvSpPr>
          <p:nvPr/>
        </p:nvSpPr>
        <p:spPr bwMode="auto">
          <a:xfrm>
            <a:off x="107504" y="4879949"/>
            <a:ext cx="871296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zh-CN" altLang="en-US" b="1" dirty="0">
                <a:latin typeface="Calibri" pitchFamily="34" charset="0"/>
              </a:rPr>
              <a:t>阴极射线管显示器（左）和液晶显示器</a:t>
            </a:r>
            <a:r>
              <a:rPr lang="zh-CN" altLang="en-US" b="1" dirty="0" smtClean="0">
                <a:latin typeface="Calibri" pitchFamily="34" charset="0"/>
              </a:rPr>
              <a:t>（中）、显卡（右）</a:t>
            </a:r>
            <a:endParaRPr lang="zh-CN" altLang="en-US" b="1" dirty="0">
              <a:latin typeface="Calibri" pitchFamily="34" charset="0"/>
            </a:endParaRPr>
          </a:p>
        </p:txBody>
      </p:sp>
      <p:grpSp>
        <p:nvGrpSpPr>
          <p:cNvPr id="2" name="Group 2"/>
          <p:cNvGrpSpPr>
            <a:grpSpLocks/>
          </p:cNvGrpSpPr>
          <p:nvPr/>
        </p:nvGrpSpPr>
        <p:grpSpPr bwMode="auto">
          <a:xfrm>
            <a:off x="5183604" y="2234707"/>
            <a:ext cx="3492425" cy="2600657"/>
            <a:chOff x="3758" y="1031"/>
            <a:chExt cx="4252" cy="2736"/>
          </a:xfrm>
        </p:grpSpPr>
        <p:pic>
          <p:nvPicPr>
            <p:cNvPr id="10243" name="Picture 3" descr="显卡="/>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bwMode="auto">
            <a:xfrm>
              <a:off x="3758" y="1031"/>
              <a:ext cx="3045" cy="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4"/>
            <p:cNvGrpSpPr>
              <a:grpSpLocks/>
            </p:cNvGrpSpPr>
            <p:nvPr/>
          </p:nvGrpSpPr>
          <p:grpSpPr bwMode="auto">
            <a:xfrm>
              <a:off x="3926" y="2592"/>
              <a:ext cx="4084" cy="1175"/>
              <a:chOff x="6437" y="7510"/>
              <a:chExt cx="4084" cy="1175"/>
            </a:xfrm>
          </p:grpSpPr>
          <p:sp>
            <p:nvSpPr>
              <p:cNvPr id="4" name="Line 5"/>
              <p:cNvSpPr>
                <a:spLocks noChangeShapeType="1"/>
              </p:cNvSpPr>
              <p:nvPr/>
            </p:nvSpPr>
            <p:spPr bwMode="auto">
              <a:xfrm flipV="1">
                <a:off x="6680" y="7510"/>
                <a:ext cx="1" cy="7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6"/>
              <p:cNvSpPr>
                <a:spLocks noChangeShapeType="1"/>
              </p:cNvSpPr>
              <p:nvPr/>
            </p:nvSpPr>
            <p:spPr bwMode="auto">
              <a:xfrm flipH="1" flipV="1">
                <a:off x="8526" y="7519"/>
                <a:ext cx="0" cy="7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Text Box 7"/>
              <p:cNvSpPr txBox="1">
                <a:spLocks noChangeArrowheads="1"/>
              </p:cNvSpPr>
              <p:nvPr/>
            </p:nvSpPr>
            <p:spPr bwMode="auto">
              <a:xfrm>
                <a:off x="6437" y="8239"/>
                <a:ext cx="2205"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36000" tIns="36000" rIns="36000" bIns="3600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接口（连接显示器）</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Text Box 8"/>
              <p:cNvSpPr txBox="1">
                <a:spLocks noChangeArrowheads="1"/>
              </p:cNvSpPr>
              <p:nvPr/>
            </p:nvSpPr>
            <p:spPr bwMode="auto">
              <a:xfrm>
                <a:off x="8211" y="8261"/>
                <a:ext cx="2310" cy="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miter lim="800000"/>
                    <a:headEnd/>
                    <a:tailEnd/>
                  </a14:hiddenLine>
                </a:ext>
              </a:extLst>
            </p:spPr>
            <p:txBody>
              <a:bodyPr vert="horz" wrap="square" lIns="36000" tIns="36000" rIns="36000" bIns="36000" numCol="1" anchor="t" anchorCtr="0" compatLnSpc="1">
                <a:prstTxWarp prst="textNoShape">
                  <a:avLst/>
                </a:prstTxWarp>
              </a:bodyPr>
              <a:lstStyle/>
              <a:p>
                <a:pPr marL="0" marR="0" lvl="0" indent="0" algn="just" defTabSz="914400" rtl="0" eaLnBrk="1" fontAlgn="base" latinLnBrk="0" hangingPunct="1">
                  <a:lnSpc>
                    <a:spcPct val="80000"/>
                  </a:lnSpc>
                  <a:spcBef>
                    <a:spcPct val="0"/>
                  </a:spcBef>
                  <a:spcAft>
                    <a:spcPct val="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金手指（插接</a:t>
                </a:r>
                <a:r>
                  <a:rPr kumimoji="0" lang="en-US"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PCI-E</a:t>
                </a: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插槽）</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grpSp>
      <p:sp>
        <p:nvSpPr>
          <p:cNvPr id="8" name="矩形 7"/>
          <p:cNvSpPr/>
          <p:nvPr/>
        </p:nvSpPr>
        <p:spPr>
          <a:xfrm>
            <a:off x="179513" y="5517232"/>
            <a:ext cx="8640960" cy="923330"/>
          </a:xfrm>
          <a:prstGeom prst="rect">
            <a:avLst/>
          </a:prstGeom>
        </p:spPr>
        <p:txBody>
          <a:bodyPr wrap="square">
            <a:spAutoFit/>
          </a:bodyPr>
          <a:lstStyle/>
          <a:p>
            <a:pPr indent="457200"/>
            <a:r>
              <a:rPr lang="zh-CN" altLang="zh-CN" dirty="0"/>
              <a:t>显卡的主要性能指标包括显示分辨率、显存容量和色彩位数。色彩位数也称彩色深度，是指描述图像中每个像素颜色的二进制数的长度（位数）。色彩位数越高，显示图形的色彩越丰富。</a:t>
            </a:r>
            <a:r>
              <a:rPr lang="en-US" altLang="zh-CN" dirty="0"/>
              <a:t> </a:t>
            </a:r>
            <a:endParaRPr lang="zh-CN" altLang="zh-CN" dirty="0"/>
          </a:p>
        </p:txBody>
      </p:sp>
      <p:sp>
        <p:nvSpPr>
          <p:cNvPr id="9" name="页脚占位符 8"/>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10" name="灯片编号占位符 9"/>
          <p:cNvSpPr>
            <a:spLocks noGrp="1"/>
          </p:cNvSpPr>
          <p:nvPr>
            <p:ph type="sldNum" sz="quarter" idx="12"/>
          </p:nvPr>
        </p:nvSpPr>
        <p:spPr/>
        <p:txBody>
          <a:bodyPr/>
          <a:lstStyle/>
          <a:p>
            <a:fld id="{4E2673D3-B89D-49D1-9C4D-745F8D7F7553}" type="slidenum">
              <a:rPr lang="zh-CN" altLang="en-US" smtClean="0"/>
              <a:t>34</a:t>
            </a:fld>
            <a:endParaRPr lang="zh-CN" altLang="en-US" dirty="0"/>
          </a:p>
        </p:txBody>
      </p:sp>
    </p:spTree>
    <p:extLst>
      <p:ext uri="{BB962C8B-B14F-4D97-AF65-F5344CB8AC3E}">
        <p14:creationId xmlns:p14="http://schemas.microsoft.com/office/powerpoint/2010/main" val="292352324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54275" name="Rectangle 3"/>
          <p:cNvSpPr>
            <a:spLocks noGrp="1" noChangeArrowheads="1"/>
          </p:cNvSpPr>
          <p:nvPr>
            <p:ph type="body" idx="1"/>
          </p:nvPr>
        </p:nvSpPr>
        <p:spPr/>
        <p:txBody>
          <a:bodyPr/>
          <a:lstStyle/>
          <a:p>
            <a:r>
              <a:rPr lang="en-US" altLang="zh-CN" dirty="0" smtClean="0"/>
              <a:t>4.</a:t>
            </a:r>
            <a:r>
              <a:rPr lang="zh-CN" altLang="en-US" dirty="0"/>
              <a:t>输入、输出设备</a:t>
            </a:r>
            <a:r>
              <a:rPr lang="en-US" altLang="zh-CN" dirty="0"/>
              <a:t>——</a:t>
            </a:r>
            <a:r>
              <a:rPr lang="zh-CN" altLang="en-US" dirty="0"/>
              <a:t>输处</a:t>
            </a:r>
            <a:r>
              <a:rPr lang="zh-CN" altLang="en-US" dirty="0" smtClean="0"/>
              <a:t>设备</a:t>
            </a:r>
            <a:endParaRPr lang="en-US" altLang="zh-CN" dirty="0" smtClean="0"/>
          </a:p>
          <a:p>
            <a:pPr lvl="1">
              <a:buFont typeface="Wingdings" panose="05000000000000000000" pitchFamily="2" charset="2"/>
              <a:buChar char="p"/>
            </a:pPr>
            <a:r>
              <a:rPr lang="zh-CN" altLang="en-US" dirty="0" smtClean="0"/>
              <a:t>打印机</a:t>
            </a:r>
            <a:endParaRPr lang="zh-CN" altLang="en-US" dirty="0"/>
          </a:p>
          <a:p>
            <a:endParaRPr lang="zh-CN" altLang="en-US" dirty="0"/>
          </a:p>
        </p:txBody>
      </p:sp>
      <p:pic>
        <p:nvPicPr>
          <p:cNvPr id="11266" name="Picture 2" descr="针式打印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780928"/>
            <a:ext cx="2679328" cy="199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喷墨打印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9515" y="2722657"/>
            <a:ext cx="2832577" cy="212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激光打印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2996952"/>
            <a:ext cx="2234902"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Box 5"/>
          <p:cNvSpPr txBox="1">
            <a:spLocks noChangeArrowheads="1"/>
          </p:cNvSpPr>
          <p:nvPr/>
        </p:nvSpPr>
        <p:spPr bwMode="auto">
          <a:xfrm>
            <a:off x="3653896" y="5445224"/>
            <a:ext cx="1983813" cy="257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spAutoFit/>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en-US"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b</a:t>
            </a: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）喷墨打印机</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 name="Text Box 6"/>
          <p:cNvSpPr txBox="1">
            <a:spLocks noChangeArrowheads="1"/>
          </p:cNvSpPr>
          <p:nvPr/>
        </p:nvSpPr>
        <p:spPr bwMode="auto">
          <a:xfrm>
            <a:off x="6210870" y="5383214"/>
            <a:ext cx="2125514" cy="257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spAutoFit/>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c</a:t>
            </a: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）激光打印机</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 name="Text Box 7"/>
          <p:cNvSpPr txBox="1">
            <a:spLocks noChangeArrowheads="1"/>
          </p:cNvSpPr>
          <p:nvPr/>
        </p:nvSpPr>
        <p:spPr bwMode="auto">
          <a:xfrm>
            <a:off x="718464" y="5306417"/>
            <a:ext cx="1983813" cy="257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36000" tIns="36000" rIns="36000" bIns="36000" numCol="1" anchor="t" anchorCtr="0" compatLnSpc="1">
            <a:prstTxWarp prst="textNoShape">
              <a:avLst/>
            </a:prstTxWarp>
            <a:spAutoFit/>
          </a:bodyPr>
          <a:lstStyle/>
          <a:p>
            <a:pPr marL="0" marR="0" lvl="0" indent="0" algn="ctr" defTabSz="914400" rtl="0" eaLnBrk="1" fontAlgn="base" latinLnBrk="0" hangingPunct="1">
              <a:lnSpc>
                <a:spcPct val="100000"/>
              </a:lnSpc>
              <a:spcBef>
                <a:spcPts val="200"/>
              </a:spcBef>
              <a:spcAft>
                <a:spcPts val="200"/>
              </a:spcAft>
              <a:buClrTx/>
              <a:buSzTx/>
              <a:buFontTx/>
              <a:buNone/>
              <a:tabLst/>
            </a:pP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t>
            </a:r>
            <a:r>
              <a:rPr kumimoji="0" lang="zh-CN" altLang="zh-CN"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a</a:t>
            </a:r>
            <a:r>
              <a:rPr kumimoji="0" lang="zh-CN" altLang="en-US" sz="12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）针式打印机</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页脚占位符 4"/>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6" name="灯片编号占位符 5"/>
          <p:cNvSpPr>
            <a:spLocks noGrp="1"/>
          </p:cNvSpPr>
          <p:nvPr>
            <p:ph type="sldNum" sz="quarter" idx="12"/>
          </p:nvPr>
        </p:nvSpPr>
        <p:spPr/>
        <p:txBody>
          <a:bodyPr/>
          <a:lstStyle/>
          <a:p>
            <a:fld id="{4E2673D3-B89D-49D1-9C4D-745F8D7F7553}" type="slidenum">
              <a:rPr lang="zh-CN" altLang="en-US" smtClean="0"/>
              <a:t>35</a:t>
            </a:fld>
            <a:endParaRPr lang="zh-CN" altLang="en-US" dirty="0"/>
          </a:p>
        </p:txBody>
      </p:sp>
    </p:spTree>
    <p:extLst>
      <p:ext uri="{BB962C8B-B14F-4D97-AF65-F5344CB8AC3E}">
        <p14:creationId xmlns:p14="http://schemas.microsoft.com/office/powerpoint/2010/main" val="34971373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36</a:t>
            </a:fld>
            <a:endParaRPr lang="zh-CN" altLang="en-US" dirty="0"/>
          </a:p>
        </p:txBody>
      </p:sp>
      <p:sp>
        <p:nvSpPr>
          <p:cNvPr id="5" name="内容占位符 4"/>
          <p:cNvSpPr>
            <a:spLocks noGrp="1"/>
          </p:cNvSpPr>
          <p:nvPr>
            <p:ph sz="quarter" idx="1"/>
          </p:nvPr>
        </p:nvSpPr>
        <p:spPr/>
        <p:txBody>
          <a:bodyPr/>
          <a:lstStyle/>
          <a:p>
            <a:pPr marL="0" indent="0">
              <a:buNone/>
            </a:pPr>
            <a:r>
              <a:rPr lang="en-US" altLang="zh-CN" dirty="0"/>
              <a:t>4.</a:t>
            </a:r>
            <a:r>
              <a:rPr lang="zh-CN" altLang="en-US" dirty="0"/>
              <a:t>输入、输出设备</a:t>
            </a:r>
            <a:r>
              <a:rPr lang="en-US" altLang="zh-CN" dirty="0"/>
              <a:t>——</a:t>
            </a:r>
            <a:r>
              <a:rPr lang="zh-CN" altLang="en-US" dirty="0"/>
              <a:t>输处设备</a:t>
            </a:r>
            <a:endParaRPr lang="en-US" altLang="zh-CN" dirty="0"/>
          </a:p>
          <a:p>
            <a:pPr lvl="1">
              <a:buFont typeface="Wingdings" panose="05000000000000000000" pitchFamily="2" charset="2"/>
              <a:buChar char="p"/>
            </a:pPr>
            <a:r>
              <a:rPr lang="en-US" altLang="zh-CN" dirty="0" smtClean="0"/>
              <a:t>3D</a:t>
            </a:r>
            <a:r>
              <a:rPr lang="zh-CN" altLang="en-US" dirty="0" smtClean="0"/>
              <a:t>打印机</a:t>
            </a:r>
            <a:endParaRPr lang="en-US" altLang="zh-CN" dirty="0" smtClean="0"/>
          </a:p>
          <a:p>
            <a:pPr lvl="1">
              <a:buFont typeface="Wingdings" panose="05000000000000000000" pitchFamily="2" charset="2"/>
              <a:buChar char="p"/>
            </a:pPr>
            <a:endParaRPr lang="zh-CN" altLang="en-US" dirty="0"/>
          </a:p>
        </p:txBody>
      </p:sp>
    </p:spTree>
    <p:extLst>
      <p:ext uri="{BB962C8B-B14F-4D97-AF65-F5344CB8AC3E}">
        <p14:creationId xmlns:p14="http://schemas.microsoft.com/office/powerpoint/2010/main" val="18692054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5" name="灯片编号占位符 4"/>
          <p:cNvSpPr>
            <a:spLocks noGrp="1"/>
          </p:cNvSpPr>
          <p:nvPr>
            <p:ph type="sldNum" sz="quarter" idx="12"/>
          </p:nvPr>
        </p:nvSpPr>
        <p:spPr/>
        <p:txBody>
          <a:bodyPr/>
          <a:lstStyle/>
          <a:p>
            <a:fld id="{4E2673D3-B89D-49D1-9C4D-745F8D7F7553}" type="slidenum">
              <a:rPr lang="zh-CN" altLang="en-US" smtClean="0"/>
              <a:t>37</a:t>
            </a:fld>
            <a:endParaRPr lang="zh-CN" altLang="en-US"/>
          </a:p>
        </p:txBody>
      </p:sp>
      <p:sp>
        <p:nvSpPr>
          <p:cNvPr id="7" name="内容占位符 6"/>
          <p:cNvSpPr>
            <a:spLocks noGrp="1"/>
          </p:cNvSpPr>
          <p:nvPr>
            <p:ph sz="quarter" idx="1"/>
          </p:nvPr>
        </p:nvSpPr>
        <p:spPr/>
        <p:txBody>
          <a:bodyPr/>
          <a:lstStyle/>
          <a:p>
            <a:pPr marL="0" indent="0">
              <a:buNone/>
            </a:pPr>
            <a:r>
              <a:rPr lang="en-US" altLang="zh-CN" dirty="0" smtClean="0"/>
              <a:t>1.2.5 </a:t>
            </a:r>
            <a:r>
              <a:rPr lang="zh-CN" altLang="en-US" dirty="0" smtClean="0"/>
              <a:t>移动平台</a:t>
            </a:r>
            <a:endParaRPr lang="en-US" altLang="zh-CN" dirty="0" smtClean="0"/>
          </a:p>
          <a:p>
            <a:pPr marL="0" indent="457200">
              <a:buNone/>
            </a:pPr>
            <a:r>
              <a:rPr lang="zh-CN" altLang="zh-CN" sz="2400" dirty="0"/>
              <a:t>移动计算平台指的是在上述环境中使用的各种移动终端设备，其侧重的是移动性，作为传统移动终端的笔记本式计算机，无论是重量还是体积已无法满足这方面的要求。随着微电子技术的迅猛发展，各种更适应移动计算的新兴平台纷纷涌现，如平板电脑、超级本等</a:t>
            </a:r>
            <a:r>
              <a:rPr lang="zh-CN" altLang="zh-CN" sz="2400" dirty="0" smtClean="0"/>
              <a:t>。</a:t>
            </a:r>
            <a:endParaRPr lang="en-US" altLang="zh-CN" sz="2400" dirty="0" smtClean="0"/>
          </a:p>
          <a:p>
            <a:pPr marL="0" indent="457200">
              <a:buNone/>
            </a:pPr>
            <a:r>
              <a:rPr lang="en-US" altLang="zh-CN" sz="2400" dirty="0" smtClean="0"/>
              <a:t>1.</a:t>
            </a:r>
            <a:r>
              <a:rPr lang="zh-CN" altLang="en-US" sz="2400" dirty="0" smtClean="0"/>
              <a:t>平板电脑</a:t>
            </a:r>
            <a:endParaRPr lang="en-US" altLang="zh-CN" sz="2400" dirty="0" smtClean="0"/>
          </a:p>
          <a:p>
            <a:pPr marL="0" indent="457200">
              <a:buNone/>
            </a:pPr>
            <a:r>
              <a:rPr lang="zh-CN" altLang="zh-CN" sz="2400" dirty="0"/>
              <a:t>平板电脑也叫</a:t>
            </a:r>
            <a:r>
              <a:rPr lang="zh-CN" altLang="zh-CN" sz="2400" dirty="0" smtClean="0"/>
              <a:t>平板</a:t>
            </a:r>
            <a:r>
              <a:rPr lang="zh-CN" altLang="en-US" sz="2400" dirty="0" smtClean="0"/>
              <a:t>计算机</a:t>
            </a:r>
            <a:r>
              <a:rPr lang="zh-CN" altLang="zh-CN" sz="2400" dirty="0" smtClean="0"/>
              <a:t>（</a:t>
            </a:r>
            <a:r>
              <a:rPr lang="en-US" altLang="zh-CN" sz="2400" dirty="0"/>
              <a:t>Tablet Personal Computer</a:t>
            </a:r>
            <a:r>
              <a:rPr lang="zh-CN" altLang="zh-CN" sz="2400" dirty="0"/>
              <a:t>），是一种小型、方便携带</a:t>
            </a:r>
            <a:r>
              <a:rPr lang="zh-CN" altLang="zh-CN" sz="2400" dirty="0" smtClean="0"/>
              <a:t>的</a:t>
            </a:r>
            <a:r>
              <a:rPr lang="zh-CN" altLang="en-US" sz="2400" dirty="0" smtClean="0"/>
              <a:t>个人电脑</a:t>
            </a:r>
            <a:r>
              <a:rPr lang="zh-CN" altLang="zh-CN" sz="2400" dirty="0" smtClean="0"/>
              <a:t>，以</a:t>
            </a:r>
            <a:r>
              <a:rPr lang="zh-CN" altLang="en-US" sz="2400" dirty="0" smtClean="0"/>
              <a:t>触摸屏</a:t>
            </a:r>
            <a:r>
              <a:rPr lang="zh-CN" altLang="zh-CN" sz="2400" dirty="0" smtClean="0"/>
              <a:t>作为</a:t>
            </a:r>
            <a:r>
              <a:rPr lang="zh-CN" altLang="zh-CN" sz="2400" dirty="0"/>
              <a:t>基本的输入设备。它拥有</a:t>
            </a:r>
            <a:r>
              <a:rPr lang="zh-CN" altLang="zh-CN" sz="2400" dirty="0" smtClean="0"/>
              <a:t>的</a:t>
            </a:r>
            <a:r>
              <a:rPr lang="zh-CN" altLang="en-US" sz="2400" dirty="0" smtClean="0"/>
              <a:t>触摸屏</a:t>
            </a:r>
            <a:r>
              <a:rPr lang="zh-CN" altLang="zh-CN" sz="2400" dirty="0" smtClean="0"/>
              <a:t>允许</a:t>
            </a:r>
            <a:r>
              <a:rPr lang="zh-CN" altLang="zh-CN" sz="2400" dirty="0"/>
              <a:t>用户通过触控笔或数字笔来进行作业而不是传统的键盘或鼠标。</a:t>
            </a:r>
          </a:p>
          <a:p>
            <a:pPr marL="0" indent="0">
              <a:buNone/>
            </a:pPr>
            <a:endParaRPr lang="zh-CN" altLang="en-US" dirty="0"/>
          </a:p>
        </p:txBody>
      </p:sp>
    </p:spTree>
    <p:extLst>
      <p:ext uri="{BB962C8B-B14F-4D97-AF65-F5344CB8AC3E}">
        <p14:creationId xmlns:p14="http://schemas.microsoft.com/office/powerpoint/2010/main" val="39454040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solidFill>
                  <a:srgbClr val="000000"/>
                </a:solidFill>
              </a:rPr>
              <a:t>平板</a:t>
            </a:r>
            <a:r>
              <a:rPr lang="zh-CN" altLang="en-US" dirty="0" smtClean="0">
                <a:solidFill>
                  <a:srgbClr val="000000"/>
                </a:solidFill>
              </a:rPr>
              <a:t>电脑（</a:t>
            </a:r>
            <a:r>
              <a:rPr lang="en-US" altLang="zh-CN" dirty="0" smtClean="0">
                <a:solidFill>
                  <a:srgbClr val="000000"/>
                </a:solidFill>
              </a:rPr>
              <a:t>table PC</a:t>
            </a:r>
            <a:r>
              <a:rPr lang="zh-CN" altLang="en-US" dirty="0" smtClean="0">
                <a:solidFill>
                  <a:srgbClr val="000000"/>
                </a:solidFill>
              </a:rPr>
              <a:t>）</a:t>
            </a:r>
            <a:endParaRPr lang="zh-CN" altLang="en-US" dirty="0">
              <a:solidFill>
                <a:srgbClr val="000000"/>
              </a:solidFill>
            </a:endParaRP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38</a:t>
            </a:fld>
            <a:endParaRPr lang="zh-CN" altLang="en-US"/>
          </a:p>
        </p:txBody>
      </p:sp>
      <p:sp>
        <p:nvSpPr>
          <p:cNvPr id="5" name="内容占位符 4"/>
          <p:cNvSpPr>
            <a:spLocks noGrp="1"/>
          </p:cNvSpPr>
          <p:nvPr>
            <p:ph sz="quarter" idx="1"/>
          </p:nvPr>
        </p:nvSpPr>
        <p:spPr/>
        <p:txBody>
          <a:bodyPr>
            <a:normAutofit lnSpcReduction="10000"/>
          </a:bodyPr>
          <a:lstStyle/>
          <a:p>
            <a:r>
              <a:rPr lang="en-US" altLang="zh-CN" dirty="0" smtClean="0"/>
              <a:t>2002</a:t>
            </a:r>
            <a:r>
              <a:rPr lang="zh-CN" altLang="zh-CN" dirty="0" smtClean="0"/>
              <a:t>年</a:t>
            </a:r>
            <a:r>
              <a:rPr lang="zh-CN" altLang="en-US" dirty="0" smtClean="0"/>
              <a:t>比尔盖茨</a:t>
            </a:r>
            <a:r>
              <a:rPr lang="zh-CN" altLang="zh-CN" dirty="0" smtClean="0"/>
              <a:t>向</a:t>
            </a:r>
            <a:r>
              <a:rPr lang="zh-CN" altLang="zh-CN" dirty="0"/>
              <a:t>全球演示了首款平板电脑，</a:t>
            </a:r>
            <a:r>
              <a:rPr lang="zh-CN" altLang="zh-CN" dirty="0" smtClean="0"/>
              <a:t>如</a:t>
            </a:r>
            <a:r>
              <a:rPr lang="zh-CN" altLang="en-US" dirty="0" smtClean="0"/>
              <a:t>右</a:t>
            </a:r>
            <a:r>
              <a:rPr lang="zh-CN" altLang="zh-CN" dirty="0" smtClean="0"/>
              <a:t>图所</a:t>
            </a:r>
            <a:r>
              <a:rPr lang="zh-CN" altLang="zh-CN" dirty="0"/>
              <a:t>示</a:t>
            </a:r>
            <a:r>
              <a:rPr lang="zh-CN" altLang="zh-CN" dirty="0" smtClean="0"/>
              <a:t>。</a:t>
            </a:r>
            <a:endParaRPr lang="en-US" altLang="zh-CN" dirty="0" smtClean="0"/>
          </a:p>
          <a:p>
            <a:r>
              <a:rPr lang="en-US" altLang="zh-CN" dirty="0"/>
              <a:t>2005</a:t>
            </a:r>
            <a:r>
              <a:rPr lang="zh-CN" altLang="zh-CN" dirty="0" smtClean="0"/>
              <a:t>年</a:t>
            </a:r>
            <a:r>
              <a:rPr lang="zh-CN" altLang="en-US" dirty="0" smtClean="0"/>
              <a:t>，微软</a:t>
            </a:r>
            <a:r>
              <a:rPr lang="zh-CN" altLang="zh-CN" dirty="0" smtClean="0"/>
              <a:t>推出</a:t>
            </a:r>
            <a:r>
              <a:rPr lang="zh-CN" altLang="zh-CN" dirty="0"/>
              <a:t>了首款支持触控操作的平板</a:t>
            </a:r>
            <a:r>
              <a:rPr lang="en-US" altLang="zh-CN" dirty="0"/>
              <a:t>Windows</a:t>
            </a:r>
            <a:r>
              <a:rPr lang="zh-CN" altLang="zh-CN" dirty="0"/>
              <a:t>操作系统</a:t>
            </a:r>
            <a:r>
              <a:rPr lang="zh-CN" altLang="zh-CN" dirty="0" smtClean="0"/>
              <a:t>。</a:t>
            </a:r>
            <a:endParaRPr lang="en-US" altLang="zh-CN" dirty="0" smtClean="0"/>
          </a:p>
          <a:p>
            <a:r>
              <a:rPr lang="en-US" altLang="zh-CN" dirty="0" err="1">
                <a:hlinkClick r:id="rId2"/>
              </a:rPr>
              <a:t>比尔·盖茨</a:t>
            </a:r>
            <a:r>
              <a:rPr lang="zh-CN" altLang="zh-CN" dirty="0"/>
              <a:t>提出来的平板电脑必须能够安装</a:t>
            </a:r>
            <a:r>
              <a:rPr lang="en-US" altLang="zh-CN" dirty="0"/>
              <a:t>X86</a:t>
            </a:r>
            <a:r>
              <a:rPr lang="zh-CN" altLang="zh-CN" dirty="0"/>
              <a:t>版本的</a:t>
            </a:r>
            <a:r>
              <a:rPr lang="en-US" altLang="zh-CN" dirty="0"/>
              <a:t>Windows</a:t>
            </a:r>
            <a:r>
              <a:rPr lang="zh-CN" altLang="zh-CN" dirty="0"/>
              <a:t>系统、</a:t>
            </a:r>
            <a:r>
              <a:rPr lang="en-US" altLang="zh-CN" dirty="0"/>
              <a:t>Linux</a:t>
            </a:r>
            <a:r>
              <a:rPr lang="zh-CN" altLang="zh-CN" dirty="0"/>
              <a:t>系统或</a:t>
            </a:r>
            <a:r>
              <a:rPr lang="en-US" altLang="zh-CN" dirty="0"/>
              <a:t>Mac OS</a:t>
            </a:r>
            <a:r>
              <a:rPr lang="zh-CN" altLang="zh-CN" dirty="0"/>
              <a:t>系统，即平板电脑最少应该是</a:t>
            </a:r>
            <a:r>
              <a:rPr lang="en-US" altLang="zh-CN" dirty="0"/>
              <a:t>X86</a:t>
            </a:r>
            <a:r>
              <a:rPr lang="zh-CN" altLang="zh-CN" dirty="0"/>
              <a:t>架构。</a:t>
            </a:r>
          </a:p>
          <a:p>
            <a:endParaRPr lang="zh-CN" altLang="en-US" dirty="0"/>
          </a:p>
        </p:txBody>
      </p:sp>
      <p:sp>
        <p:nvSpPr>
          <p:cNvPr id="6" name="内容占位符 5"/>
          <p:cNvSpPr>
            <a:spLocks noGrp="1"/>
          </p:cNvSpPr>
          <p:nvPr>
            <p:ph sz="quarter" idx="2"/>
          </p:nvPr>
        </p:nvSpPr>
        <p:spPr/>
        <p:txBody>
          <a:bodyPr>
            <a:normAutofit lnSpcReduction="10000"/>
          </a:bodyPr>
          <a:lstStyle/>
          <a:p>
            <a:endParaRPr lang="zh-CN" altLang="en-US"/>
          </a:p>
        </p:txBody>
      </p:sp>
      <p:pic>
        <p:nvPicPr>
          <p:cNvPr id="12290" name="Picture 2" descr="ceAztIK0x3I"/>
          <p:cNvPicPr>
            <a:picLocks noChangeAspect="1" noChangeArrowheads="1"/>
          </p:cNvPicPr>
          <p:nvPr/>
        </p:nvPicPr>
        <p:blipFill>
          <a:blip r:embed="rId3">
            <a:extLst>
              <a:ext uri="{28A0092B-C50C-407E-A947-70E740481C1C}">
                <a14:useLocalDpi xmlns:a14="http://schemas.microsoft.com/office/drawing/2010/main" val="0"/>
              </a:ext>
            </a:extLst>
          </a:blip>
          <a:srcRect l="42633"/>
          <a:stretch>
            <a:fillRect/>
          </a:stretch>
        </p:blipFill>
        <p:spPr bwMode="auto">
          <a:xfrm>
            <a:off x="5652120" y="2060848"/>
            <a:ext cx="2568920" cy="3312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96442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err="1">
                <a:solidFill>
                  <a:srgbClr val="000000"/>
                </a:solidFill>
              </a:rPr>
              <a:t>ipad</a:t>
            </a:r>
            <a:endParaRPr lang="zh-CN" altLang="en-US" dirty="0">
              <a:solidFill>
                <a:srgbClr val="000000"/>
              </a:solidFill>
            </a:endParaRPr>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39</a:t>
            </a:fld>
            <a:endParaRPr lang="zh-CN" altLang="en-US"/>
          </a:p>
        </p:txBody>
      </p:sp>
      <p:sp>
        <p:nvSpPr>
          <p:cNvPr id="5" name="内容占位符 4"/>
          <p:cNvSpPr>
            <a:spLocks noGrp="1"/>
          </p:cNvSpPr>
          <p:nvPr>
            <p:ph sz="quarter" idx="1"/>
          </p:nvPr>
        </p:nvSpPr>
        <p:spPr/>
        <p:txBody>
          <a:bodyPr>
            <a:normAutofit fontScale="92500" lnSpcReduction="10000"/>
          </a:bodyPr>
          <a:lstStyle/>
          <a:p>
            <a:r>
              <a:rPr lang="en-US" altLang="zh-CN" dirty="0"/>
              <a:t>iPad</a:t>
            </a:r>
            <a:r>
              <a:rPr lang="zh-CN" altLang="zh-CN" dirty="0"/>
              <a:t>由苹果公司首席执行官史蒂夫</a:t>
            </a:r>
            <a:r>
              <a:rPr lang="en-US" altLang="zh-CN" dirty="0" smtClean="0"/>
              <a:t>·</a:t>
            </a:r>
            <a:r>
              <a:rPr lang="zh-CN" altLang="en-US" dirty="0" smtClean="0"/>
              <a:t>乔布斯</a:t>
            </a:r>
            <a:r>
              <a:rPr lang="zh-CN" altLang="zh-CN" dirty="0" smtClean="0"/>
              <a:t>于</a:t>
            </a:r>
            <a:r>
              <a:rPr lang="en-US" altLang="zh-CN" dirty="0"/>
              <a:t>2010</a:t>
            </a:r>
            <a:r>
              <a:rPr lang="zh-CN" altLang="zh-CN" dirty="0"/>
              <a:t>年</a:t>
            </a:r>
            <a:r>
              <a:rPr lang="en-US" altLang="zh-CN" dirty="0"/>
              <a:t>1</a:t>
            </a:r>
            <a:r>
              <a:rPr lang="zh-CN" altLang="zh-CN" dirty="0"/>
              <a:t>月</a:t>
            </a:r>
            <a:r>
              <a:rPr lang="en-US" altLang="zh-CN" dirty="0"/>
              <a:t>27</a:t>
            </a:r>
            <a:r>
              <a:rPr lang="zh-CN" altLang="zh-CN" dirty="0"/>
              <a:t>日在美国旧金山欧巴布也那艺术中心</a:t>
            </a:r>
            <a:r>
              <a:rPr lang="zh-CN" altLang="zh-CN" dirty="0" smtClean="0"/>
              <a:t>发布</a:t>
            </a:r>
            <a:endParaRPr lang="en-US" altLang="zh-CN" dirty="0" smtClean="0"/>
          </a:p>
          <a:p>
            <a:r>
              <a:rPr lang="en-US" altLang="zh-CN" dirty="0"/>
              <a:t>iPad</a:t>
            </a:r>
            <a:r>
              <a:rPr lang="zh-CN" altLang="zh-CN" dirty="0"/>
              <a:t>重新定义了平板电脑的概念和设计思想：以</a:t>
            </a:r>
            <a:r>
              <a:rPr lang="en-US" altLang="zh-CN" dirty="0" err="1"/>
              <a:t>ipad</a:t>
            </a:r>
            <a:r>
              <a:rPr lang="zh-CN" altLang="zh-CN" dirty="0"/>
              <a:t>为代表的新一代平板产品是采用基于</a:t>
            </a:r>
            <a:r>
              <a:rPr lang="en-US" altLang="zh-CN" dirty="0"/>
              <a:t>ARM</a:t>
            </a:r>
            <a:r>
              <a:rPr lang="zh-CN" altLang="zh-CN" dirty="0"/>
              <a:t>架构的智能手机芯片、运行智能手机操作系统、没有</a:t>
            </a:r>
            <a:r>
              <a:rPr lang="en-US" altLang="zh-CN" dirty="0"/>
              <a:t>DDR2/3</a:t>
            </a:r>
            <a:r>
              <a:rPr lang="zh-CN" altLang="zh-CN" dirty="0"/>
              <a:t>内存、不用硬盘而用闪存芯片。</a:t>
            </a:r>
          </a:p>
          <a:p>
            <a:endParaRPr lang="zh-CN" altLang="en-US" dirty="0"/>
          </a:p>
        </p:txBody>
      </p:sp>
      <p:sp>
        <p:nvSpPr>
          <p:cNvPr id="6" name="内容占位符 5"/>
          <p:cNvSpPr>
            <a:spLocks noGrp="1"/>
          </p:cNvSpPr>
          <p:nvPr>
            <p:ph sz="quarter" idx="2"/>
          </p:nvPr>
        </p:nvSpPr>
        <p:spPr/>
        <p:txBody>
          <a:bodyPr>
            <a:normAutofit fontScale="92500" lnSpcReduction="10000"/>
          </a:bodyPr>
          <a:lstStyle/>
          <a:p>
            <a:endParaRPr lang="zh-CN" altLang="en-US"/>
          </a:p>
        </p:txBody>
      </p:sp>
    </p:spTree>
    <p:extLst>
      <p:ext uri="{BB962C8B-B14F-4D97-AF65-F5344CB8AC3E}">
        <p14:creationId xmlns:p14="http://schemas.microsoft.com/office/powerpoint/2010/main" val="405318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4</a:t>
            </a:fld>
            <a:endParaRPr lang="zh-CN" altLang="en-US" dirty="0"/>
          </a:p>
        </p:txBody>
      </p:sp>
      <p:sp>
        <p:nvSpPr>
          <p:cNvPr id="3" name="内容占位符 2"/>
          <p:cNvSpPr>
            <a:spLocks noGrp="1"/>
          </p:cNvSpPr>
          <p:nvPr>
            <p:ph sz="quarter" idx="1"/>
          </p:nvPr>
        </p:nvSpPr>
        <p:spPr>
          <a:xfrm>
            <a:off x="467544" y="1196752"/>
            <a:ext cx="8219256" cy="4823048"/>
          </a:xfrm>
        </p:spPr>
        <p:txBody>
          <a:bodyPr>
            <a:normAutofit/>
          </a:bodyPr>
          <a:lstStyle/>
          <a:p>
            <a:r>
              <a:rPr lang="zh-CN" altLang="en-US" sz="2400" dirty="0" smtClean="0"/>
              <a:t>现代计算机的诞生是</a:t>
            </a:r>
            <a:r>
              <a:rPr lang="en-US" altLang="zh-CN" sz="2400" dirty="0" smtClean="0"/>
              <a:t>20</a:t>
            </a:r>
            <a:r>
              <a:rPr lang="zh-CN" altLang="en-US" sz="2400" dirty="0" smtClean="0"/>
              <a:t>世纪人类最伟大的发明之一。人类社会正在进行第三次产业革命，即信息革命。信息革命的标志就是计算机技术和通信技术的发展、融合与普及。信息技术从多方面改变着人类的生活、工作和思维方式。随着人类进入</a:t>
            </a:r>
            <a:r>
              <a:rPr lang="en-US" altLang="zh-CN" sz="2400" dirty="0" smtClean="0"/>
              <a:t>21</a:t>
            </a:r>
            <a:r>
              <a:rPr lang="zh-CN" altLang="en-US" sz="2400" dirty="0" smtClean="0"/>
              <a:t>世纪，计算机已成为了各行业领域普遍使用的基本工具之一，如工程设计、地震预测、气象预报、航天技术等领域。掌握以现代计算机为核心的信息技术的基础知识，提高计算机应用能力，特别是利用计算机为自身专业服务的能力，是当代大学生必备的基本素质之一。本章主要介绍计算机的产生及分类、计算机系统的构成、信息在计算机中的表示、计算机安全及防范和计算机前沿技术知识。</a:t>
            </a:r>
            <a:endParaRPr lang="zh-CN" altLang="en-US" sz="2400" dirty="0"/>
          </a:p>
        </p:txBody>
      </p:sp>
    </p:spTree>
    <p:extLst>
      <p:ext uri="{BB962C8B-B14F-4D97-AF65-F5344CB8AC3E}">
        <p14:creationId xmlns:p14="http://schemas.microsoft.com/office/powerpoint/2010/main" val="18043254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40</a:t>
            </a:fld>
            <a:endParaRPr lang="zh-CN" altLang="en-US" dirty="0"/>
          </a:p>
        </p:txBody>
      </p:sp>
      <p:sp>
        <p:nvSpPr>
          <p:cNvPr id="5" name="内容占位符 4"/>
          <p:cNvSpPr>
            <a:spLocks noGrp="1"/>
          </p:cNvSpPr>
          <p:nvPr>
            <p:ph sz="quarter" idx="1"/>
          </p:nvPr>
        </p:nvSpPr>
        <p:spPr>
          <a:xfrm>
            <a:off x="539552" y="1196752"/>
            <a:ext cx="8147248" cy="4751040"/>
          </a:xfrm>
        </p:spPr>
        <p:txBody>
          <a:bodyPr/>
          <a:lstStyle/>
          <a:p>
            <a:pPr marL="0" indent="0">
              <a:buNone/>
            </a:pPr>
            <a:r>
              <a:rPr lang="en-US" altLang="zh-CN" dirty="0"/>
              <a:t>1.2.5 </a:t>
            </a:r>
            <a:r>
              <a:rPr lang="zh-CN" altLang="en-US" dirty="0"/>
              <a:t>移动平台</a:t>
            </a:r>
            <a:endParaRPr lang="en-US" altLang="zh-CN" dirty="0"/>
          </a:p>
          <a:p>
            <a:pPr marL="274320" lvl="1" indent="0">
              <a:buNone/>
            </a:pPr>
            <a:r>
              <a:rPr lang="en-US" altLang="zh-CN" dirty="0"/>
              <a:t>2.</a:t>
            </a:r>
            <a:r>
              <a:rPr lang="zh-CN" altLang="zh-CN" dirty="0"/>
              <a:t>超轻薄笔记本式</a:t>
            </a:r>
            <a:r>
              <a:rPr lang="zh-CN" altLang="zh-CN" dirty="0" smtClean="0"/>
              <a:t>计算机</a:t>
            </a:r>
            <a:endParaRPr lang="en-US" altLang="zh-CN" dirty="0" smtClean="0"/>
          </a:p>
          <a:p>
            <a:pPr marL="274320" lvl="1" indent="457200">
              <a:buNone/>
            </a:pPr>
            <a:r>
              <a:rPr lang="zh-CN" altLang="zh-CN" dirty="0"/>
              <a:t>超轻薄笔记本简称超极本，是英特尔公司为与苹果笔记本</a:t>
            </a:r>
            <a:r>
              <a:rPr lang="en-US" altLang="zh-CN" dirty="0"/>
              <a:t>MBA(</a:t>
            </a:r>
            <a:r>
              <a:rPr lang="en-US" altLang="zh-CN" dirty="0" err="1"/>
              <a:t>Macbook</a:t>
            </a:r>
            <a:r>
              <a:rPr lang="en-US" altLang="zh-CN" dirty="0"/>
              <a:t> Air)</a:t>
            </a:r>
            <a:r>
              <a:rPr lang="zh-CN" altLang="zh-CN" dirty="0" smtClean="0"/>
              <a:t>，</a:t>
            </a:r>
            <a:r>
              <a:rPr lang="en-US" altLang="zh-CN" dirty="0" err="1" smtClean="0"/>
              <a:t>ipad</a:t>
            </a:r>
            <a:r>
              <a:rPr lang="zh-CN" altLang="zh-CN" dirty="0" smtClean="0"/>
              <a:t>竞争</a:t>
            </a:r>
            <a:r>
              <a:rPr lang="zh-CN" altLang="zh-CN" dirty="0"/>
              <a:t>，又为维持</a:t>
            </a:r>
            <a:r>
              <a:rPr lang="zh-CN" altLang="zh-CN" dirty="0" smtClean="0"/>
              <a:t>现有</a:t>
            </a:r>
            <a:r>
              <a:rPr lang="en-US" altLang="zh-CN" dirty="0" smtClean="0"/>
              <a:t>Wintel</a:t>
            </a:r>
            <a:r>
              <a:rPr lang="zh-CN" altLang="zh-CN" dirty="0" smtClean="0"/>
              <a:t>体系</a:t>
            </a:r>
            <a:r>
              <a:rPr lang="zh-CN" altLang="zh-CN" dirty="0"/>
              <a:t>，而提出的新一代笔记本电脑概念，旨在为用户提供低能耗，高效率的移动生活体验。超级本的特色为体积更薄、重量更轻、开机更快和拥有更久的电池续航力。</a:t>
            </a:r>
            <a:endParaRPr lang="zh-CN" altLang="zh-CN" b="1" dirty="0"/>
          </a:p>
        </p:txBody>
      </p:sp>
      <p:pic>
        <p:nvPicPr>
          <p:cNvPr id="13314" name="Picture 2" descr="超级本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005064"/>
            <a:ext cx="4032448" cy="2072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83116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41</a:t>
            </a:fld>
            <a:endParaRPr lang="zh-CN" altLang="en-US" dirty="0"/>
          </a:p>
        </p:txBody>
      </p:sp>
      <p:sp>
        <p:nvSpPr>
          <p:cNvPr id="5" name="内容占位符 4"/>
          <p:cNvSpPr>
            <a:spLocks noGrp="1"/>
          </p:cNvSpPr>
          <p:nvPr>
            <p:ph sz="quarter" idx="1"/>
          </p:nvPr>
        </p:nvSpPr>
        <p:spPr>
          <a:xfrm>
            <a:off x="539552" y="1196752"/>
            <a:ext cx="8147248" cy="4751040"/>
          </a:xfrm>
        </p:spPr>
        <p:txBody>
          <a:bodyPr>
            <a:normAutofit/>
          </a:bodyPr>
          <a:lstStyle/>
          <a:p>
            <a:pPr marL="0" indent="0">
              <a:buNone/>
            </a:pPr>
            <a:r>
              <a:rPr lang="en-US" altLang="zh-CN" dirty="0"/>
              <a:t>1.2.5 </a:t>
            </a:r>
            <a:r>
              <a:rPr lang="zh-CN" altLang="en-US" dirty="0"/>
              <a:t>移动平台</a:t>
            </a:r>
            <a:endParaRPr lang="en-US" altLang="zh-CN" dirty="0"/>
          </a:p>
          <a:p>
            <a:pPr marL="274320" lvl="1" indent="0">
              <a:buNone/>
            </a:pPr>
            <a:r>
              <a:rPr lang="en-US" altLang="zh-CN" dirty="0"/>
              <a:t>2.</a:t>
            </a:r>
            <a:r>
              <a:rPr lang="zh-CN" altLang="zh-CN" dirty="0"/>
              <a:t>超轻薄笔记本式</a:t>
            </a:r>
            <a:r>
              <a:rPr lang="zh-CN" altLang="zh-CN" dirty="0" smtClean="0"/>
              <a:t>计算机</a:t>
            </a:r>
            <a:endParaRPr lang="en-US" altLang="zh-CN" dirty="0" smtClean="0"/>
          </a:p>
          <a:p>
            <a:pPr marL="274320" lvl="1" indent="0">
              <a:buNone/>
            </a:pPr>
            <a:endParaRPr lang="en-US" altLang="zh-CN" dirty="0" smtClean="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2060848"/>
            <a:ext cx="8538211" cy="3551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4639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42</a:t>
            </a:fld>
            <a:endParaRPr lang="zh-CN" altLang="en-US" dirty="0"/>
          </a:p>
        </p:txBody>
      </p:sp>
      <p:sp>
        <p:nvSpPr>
          <p:cNvPr id="5" name="内容占位符 4"/>
          <p:cNvSpPr>
            <a:spLocks noGrp="1"/>
          </p:cNvSpPr>
          <p:nvPr>
            <p:ph sz="quarter" idx="1"/>
          </p:nvPr>
        </p:nvSpPr>
        <p:spPr>
          <a:xfrm>
            <a:off x="323528" y="1196752"/>
            <a:ext cx="8568952" cy="4968552"/>
          </a:xfrm>
        </p:spPr>
        <p:txBody>
          <a:bodyPr>
            <a:normAutofit fontScale="92500"/>
          </a:bodyPr>
          <a:lstStyle/>
          <a:p>
            <a:pPr marL="0" indent="0">
              <a:buNone/>
            </a:pPr>
            <a:r>
              <a:rPr lang="en-US" altLang="zh-CN" dirty="0"/>
              <a:t>1.2.5 </a:t>
            </a:r>
            <a:r>
              <a:rPr lang="zh-CN" altLang="en-US" dirty="0"/>
              <a:t>移动平台</a:t>
            </a:r>
            <a:endParaRPr lang="en-US" altLang="zh-CN" dirty="0"/>
          </a:p>
          <a:p>
            <a:pPr marL="274320" lvl="1" indent="0">
              <a:buNone/>
            </a:pPr>
            <a:r>
              <a:rPr lang="en-US" altLang="zh-CN" dirty="0" smtClean="0"/>
              <a:t>3.</a:t>
            </a:r>
            <a:r>
              <a:rPr lang="zh-CN" altLang="en-US" dirty="0" smtClean="0"/>
              <a:t>移动平台操作系统</a:t>
            </a:r>
            <a:endParaRPr lang="en-US" altLang="zh-CN" dirty="0" smtClean="0"/>
          </a:p>
          <a:p>
            <a:pPr marL="72000" lvl="1" indent="457200">
              <a:buNone/>
            </a:pPr>
            <a:r>
              <a:rPr lang="zh-CN" altLang="zh-CN" dirty="0"/>
              <a:t>移动操作系统（</a:t>
            </a:r>
            <a:r>
              <a:rPr lang="en-US" altLang="zh-CN" dirty="0"/>
              <a:t>Mobile operating system</a:t>
            </a:r>
            <a:r>
              <a:rPr lang="zh-CN" altLang="zh-CN" dirty="0"/>
              <a:t>，简称</a:t>
            </a:r>
            <a:r>
              <a:rPr lang="en-US" altLang="zh-CN" dirty="0"/>
              <a:t> Mobile OS</a:t>
            </a:r>
            <a:r>
              <a:rPr lang="zh-CN" altLang="zh-CN" dirty="0" smtClean="0"/>
              <a:t>），又</a:t>
            </a:r>
            <a:r>
              <a:rPr lang="zh-CN" altLang="zh-CN" dirty="0"/>
              <a:t>称为移动</a:t>
            </a:r>
            <a:r>
              <a:rPr lang="zh-CN" altLang="zh-CN" dirty="0" smtClean="0"/>
              <a:t>平台或</a:t>
            </a:r>
            <a:r>
              <a:rPr lang="zh-CN" altLang="zh-CN" dirty="0"/>
              <a:t>手持式</a:t>
            </a:r>
            <a:r>
              <a:rPr lang="zh-CN" altLang="zh-CN" dirty="0" smtClean="0"/>
              <a:t>操作系统</a:t>
            </a:r>
            <a:r>
              <a:rPr lang="zh-CN" altLang="en-US" dirty="0" smtClean="0"/>
              <a:t>，</a:t>
            </a:r>
            <a:r>
              <a:rPr lang="zh-CN" altLang="zh-CN" dirty="0" smtClean="0"/>
              <a:t>是</a:t>
            </a:r>
            <a:r>
              <a:rPr lang="zh-CN" altLang="zh-CN" dirty="0"/>
              <a:t>指</a:t>
            </a:r>
            <a:r>
              <a:rPr lang="zh-CN" altLang="zh-CN" dirty="0" smtClean="0"/>
              <a:t>在</a:t>
            </a:r>
            <a:r>
              <a:rPr lang="zh-CN" altLang="en-US" dirty="0" smtClean="0"/>
              <a:t>移动设备</a:t>
            </a:r>
            <a:r>
              <a:rPr lang="zh-CN" altLang="zh-CN" dirty="0" smtClean="0"/>
              <a:t>上</a:t>
            </a:r>
            <a:r>
              <a:rPr lang="zh-CN" altLang="zh-CN" dirty="0"/>
              <a:t>运作</a:t>
            </a:r>
            <a:r>
              <a:rPr lang="zh-CN" altLang="zh-CN" dirty="0" smtClean="0"/>
              <a:t>的</a:t>
            </a:r>
            <a:r>
              <a:rPr lang="zh-CN" altLang="en-US" dirty="0" smtClean="0"/>
              <a:t>操作系统</a:t>
            </a:r>
            <a:r>
              <a:rPr lang="zh-CN" altLang="zh-CN" dirty="0" smtClean="0"/>
              <a:t>。</a:t>
            </a:r>
            <a:endParaRPr lang="zh-CN" altLang="zh-CN" dirty="0"/>
          </a:p>
          <a:p>
            <a:pPr marL="0" indent="0">
              <a:buNone/>
            </a:pPr>
            <a:r>
              <a:rPr lang="zh-CN" altLang="zh-CN" sz="2800" dirty="0"/>
              <a:t>（</a:t>
            </a:r>
            <a:r>
              <a:rPr lang="en-US" altLang="zh-CN" sz="2800" dirty="0"/>
              <a:t>1</a:t>
            </a:r>
            <a:r>
              <a:rPr lang="zh-CN" altLang="zh-CN" sz="2800" dirty="0"/>
              <a:t>）</a:t>
            </a:r>
            <a:r>
              <a:rPr lang="en-US" altLang="zh-CN" sz="2800" dirty="0"/>
              <a:t>Android</a:t>
            </a:r>
            <a:endParaRPr lang="zh-CN" altLang="zh-CN" sz="2800" dirty="0"/>
          </a:p>
          <a:p>
            <a:pPr lvl="1"/>
            <a:r>
              <a:rPr lang="en-US" altLang="zh-CN" sz="2200" dirty="0"/>
              <a:t>Android</a:t>
            </a:r>
            <a:r>
              <a:rPr lang="zh-CN" altLang="zh-CN" sz="2200" dirty="0"/>
              <a:t>，中文称安卓，是一个基于开放源代码的</a:t>
            </a:r>
            <a:r>
              <a:rPr lang="en-US" altLang="zh-CN" sz="2200" dirty="0"/>
              <a:t>Linux</a:t>
            </a:r>
            <a:r>
              <a:rPr lang="zh-CN" altLang="zh-CN" sz="2200" dirty="0"/>
              <a:t>平台的操作系统，受谷歌及</a:t>
            </a:r>
            <a:r>
              <a:rPr lang="zh-CN" altLang="zh-CN" sz="2200" dirty="0" smtClean="0"/>
              <a:t>参与</a:t>
            </a:r>
            <a:r>
              <a:rPr lang="zh-CN" altLang="en-US" sz="2200" dirty="0" smtClean="0"/>
              <a:t>开放手持设备联盟</a:t>
            </a:r>
            <a:r>
              <a:rPr lang="zh-CN" altLang="zh-CN" sz="2200" dirty="0" smtClean="0"/>
              <a:t>的</a:t>
            </a:r>
            <a:r>
              <a:rPr lang="zh-CN" altLang="zh-CN" sz="2200" dirty="0"/>
              <a:t>主要硬件和软件开发商（如英特尔、宏达电、</a:t>
            </a:r>
            <a:r>
              <a:rPr lang="en-US" altLang="zh-CN" sz="2200" dirty="0"/>
              <a:t>ARM</a:t>
            </a:r>
            <a:r>
              <a:rPr lang="zh-CN" altLang="zh-CN" sz="2200" dirty="0"/>
              <a:t>公司、三星、摩托罗拉等）支持。</a:t>
            </a:r>
            <a:r>
              <a:rPr lang="en-US" altLang="zh-CN" sz="2200" dirty="0"/>
              <a:t>Android</a:t>
            </a:r>
            <a:r>
              <a:rPr lang="zh-CN" altLang="zh-CN" sz="2200" dirty="0"/>
              <a:t>最早是由一个小型创业公司（</a:t>
            </a:r>
            <a:r>
              <a:rPr lang="en-US" altLang="zh-CN" sz="2200" dirty="0"/>
              <a:t>Android</a:t>
            </a:r>
            <a:r>
              <a:rPr lang="zh-CN" altLang="zh-CN" sz="2200" dirty="0"/>
              <a:t>公司）开发，公司于</a:t>
            </a:r>
            <a:r>
              <a:rPr lang="en-US" altLang="zh-CN" sz="2200" dirty="0"/>
              <a:t>2005</a:t>
            </a:r>
            <a:r>
              <a:rPr lang="zh-CN" altLang="zh-CN" sz="2200" dirty="0"/>
              <a:t>年被谷歌并购后，谷歌继续开发，逐渐形成现在的</a:t>
            </a:r>
            <a:r>
              <a:rPr lang="en-US" altLang="zh-CN" sz="2200" dirty="0"/>
              <a:t>Android</a:t>
            </a:r>
            <a:r>
              <a:rPr lang="zh-CN" altLang="zh-CN" sz="2200" dirty="0" smtClean="0"/>
              <a:t>。</a:t>
            </a:r>
            <a:endParaRPr lang="en-US" altLang="zh-CN" sz="2200" dirty="0" smtClean="0"/>
          </a:p>
          <a:p>
            <a:pPr lvl="1"/>
            <a:r>
              <a:rPr lang="en-US" altLang="zh-CN" sz="2200" dirty="0"/>
              <a:t>Android</a:t>
            </a:r>
            <a:r>
              <a:rPr lang="zh-CN" altLang="zh-CN" sz="2200" dirty="0"/>
              <a:t>最新为</a:t>
            </a:r>
            <a:r>
              <a:rPr lang="en-US" altLang="zh-CN" sz="2200" dirty="0"/>
              <a:t>4.4</a:t>
            </a:r>
            <a:r>
              <a:rPr lang="zh-CN" altLang="zh-CN" sz="2200" dirty="0"/>
              <a:t>版本，其中一个特色是每一个发布版本的开发代号均与甜点有关，例如</a:t>
            </a:r>
            <a:r>
              <a:rPr lang="en-US" altLang="zh-CN" sz="2200" dirty="0"/>
              <a:t>1.6</a:t>
            </a:r>
            <a:r>
              <a:rPr lang="zh-CN" altLang="zh-CN" sz="2200" dirty="0"/>
              <a:t>版本的甜甜圈（</a:t>
            </a:r>
            <a:r>
              <a:rPr lang="en-US" altLang="zh-CN" sz="2200" dirty="0"/>
              <a:t>Donut</a:t>
            </a:r>
            <a:r>
              <a:rPr lang="zh-CN" altLang="zh-CN" sz="2200" dirty="0"/>
              <a:t>）和</a:t>
            </a:r>
            <a:r>
              <a:rPr lang="en-US" altLang="zh-CN" sz="2200" dirty="0"/>
              <a:t>2.2</a:t>
            </a:r>
            <a:r>
              <a:rPr lang="zh-CN" altLang="zh-CN" sz="2200" dirty="0"/>
              <a:t>版本的霜冻优格（</a:t>
            </a:r>
            <a:r>
              <a:rPr lang="en-US" altLang="zh-CN" sz="2200" dirty="0" err="1"/>
              <a:t>Froyo</a:t>
            </a:r>
            <a:r>
              <a:rPr lang="zh-CN" altLang="zh-CN" sz="2200" dirty="0"/>
              <a:t>）等。大多数主要移动服务供应商均有支持</a:t>
            </a:r>
            <a:r>
              <a:rPr lang="en-US" altLang="zh-CN" sz="2200" dirty="0"/>
              <a:t>Android</a:t>
            </a:r>
            <a:r>
              <a:rPr lang="zh-CN" altLang="zh-CN" sz="2200" dirty="0"/>
              <a:t>设备使用其网络。</a:t>
            </a:r>
          </a:p>
          <a:p>
            <a:pPr lvl="1"/>
            <a:endParaRPr lang="zh-CN" altLang="zh-CN" dirty="0"/>
          </a:p>
          <a:p>
            <a:pPr marL="274320" lvl="1" indent="0">
              <a:buNone/>
            </a:pPr>
            <a:endParaRPr lang="en-US" altLang="zh-CN" dirty="0" smtClean="0"/>
          </a:p>
          <a:p>
            <a:pPr marL="274320" lvl="1" indent="0">
              <a:buNone/>
            </a:pPr>
            <a:endParaRPr lang="en-US" altLang="zh-CN" dirty="0" smtClean="0"/>
          </a:p>
        </p:txBody>
      </p:sp>
    </p:spTree>
    <p:extLst>
      <p:ext uri="{BB962C8B-B14F-4D97-AF65-F5344CB8AC3E}">
        <p14:creationId xmlns:p14="http://schemas.microsoft.com/office/powerpoint/2010/main" val="14406236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1.2 </a:t>
            </a:r>
            <a:r>
              <a:rPr lang="zh-CN" altLang="en-US" dirty="0">
                <a:solidFill>
                  <a:srgbClr val="000000"/>
                </a:solidFill>
              </a:rPr>
              <a:t>计算机系统</a:t>
            </a:r>
            <a:r>
              <a:rPr lang="en-US" altLang="zh-CN" dirty="0">
                <a:solidFill>
                  <a:srgbClr val="000000"/>
                </a:solidFill>
              </a:rPr>
              <a:t> </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43</a:t>
            </a:fld>
            <a:endParaRPr lang="zh-CN" altLang="en-US" dirty="0"/>
          </a:p>
        </p:txBody>
      </p:sp>
      <p:sp>
        <p:nvSpPr>
          <p:cNvPr id="5" name="内容占位符 4"/>
          <p:cNvSpPr>
            <a:spLocks noGrp="1"/>
          </p:cNvSpPr>
          <p:nvPr>
            <p:ph sz="quarter" idx="1"/>
          </p:nvPr>
        </p:nvSpPr>
        <p:spPr/>
        <p:txBody>
          <a:bodyPr/>
          <a:lstStyle/>
          <a:p>
            <a:pPr marL="0" indent="0">
              <a:buNone/>
            </a:pPr>
            <a:r>
              <a:rPr lang="en-US" altLang="zh-CN" dirty="0"/>
              <a:t>1.2.5 </a:t>
            </a:r>
            <a:r>
              <a:rPr lang="zh-CN" altLang="en-US" dirty="0"/>
              <a:t>移动平台</a:t>
            </a:r>
            <a:endParaRPr lang="en-US" altLang="zh-CN" dirty="0"/>
          </a:p>
          <a:p>
            <a:pPr marL="274320" lvl="1" indent="0">
              <a:buNone/>
            </a:pPr>
            <a:r>
              <a:rPr lang="en-US" altLang="zh-CN" dirty="0"/>
              <a:t>3.</a:t>
            </a:r>
            <a:r>
              <a:rPr lang="zh-CN" altLang="en-US" dirty="0"/>
              <a:t>移动平台操作系统</a:t>
            </a:r>
            <a:endParaRPr lang="en-US" altLang="zh-CN" dirty="0"/>
          </a:p>
          <a:p>
            <a:endParaRPr lang="zh-CN" altLang="en-US" dirty="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2204864"/>
            <a:ext cx="8568952" cy="3792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30419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56323" name="Rectangle 3"/>
          <p:cNvSpPr>
            <a:spLocks noGrp="1" noChangeArrowheads="1"/>
          </p:cNvSpPr>
          <p:nvPr>
            <p:ph type="body" idx="1"/>
          </p:nvPr>
        </p:nvSpPr>
        <p:spPr>
          <a:xfrm>
            <a:off x="250825" y="1340769"/>
            <a:ext cx="8893175" cy="5256882"/>
          </a:xfrm>
        </p:spPr>
        <p:txBody>
          <a:bodyPr/>
          <a:lstStyle/>
          <a:p>
            <a:pPr marL="0" indent="0" algn="just">
              <a:buNone/>
            </a:pPr>
            <a:r>
              <a:rPr lang="en-US" altLang="zh-CN" dirty="0" smtClean="0"/>
              <a:t>1.3.1 </a:t>
            </a:r>
            <a:r>
              <a:rPr lang="zh-CN" altLang="en-US" dirty="0"/>
              <a:t>数制的概念</a:t>
            </a:r>
          </a:p>
          <a:p>
            <a:pPr lvl="1">
              <a:lnSpc>
                <a:spcPct val="150000"/>
              </a:lnSpc>
            </a:pPr>
            <a:r>
              <a:rPr lang="zh-CN" altLang="en-US" dirty="0"/>
              <a:t>数制也称计数制，是用一组固定的数字符号和一套统一的规则来表示数值的方法。按照进位的方法进行计算，称为进位计数制。</a:t>
            </a:r>
          </a:p>
          <a:p>
            <a:pPr lvl="1"/>
            <a:r>
              <a:rPr lang="zh-CN" altLang="en-US" dirty="0"/>
              <a:t>与进位计数制相关的概念有：数码、基数和位权。</a:t>
            </a:r>
          </a:p>
          <a:p>
            <a:pPr lvl="2"/>
            <a:r>
              <a:rPr lang="zh-CN" altLang="en-US" dirty="0">
                <a:solidFill>
                  <a:srgbClr val="FF0000"/>
                </a:solidFill>
              </a:rPr>
              <a:t>数码</a:t>
            </a:r>
            <a:r>
              <a:rPr lang="zh-CN" altLang="en-US" dirty="0"/>
              <a:t>。在一种进制中表示基本数值大小的不同数字符号。</a:t>
            </a:r>
          </a:p>
          <a:p>
            <a:pPr lvl="2"/>
            <a:r>
              <a:rPr lang="zh-CN" altLang="en-US" dirty="0">
                <a:solidFill>
                  <a:srgbClr val="FF0000"/>
                </a:solidFill>
              </a:rPr>
              <a:t>基数</a:t>
            </a:r>
            <a:r>
              <a:rPr lang="zh-CN" altLang="en-US" dirty="0"/>
              <a:t>。在一种进制中所使用数码的个数称为基数（用</a:t>
            </a:r>
            <a:r>
              <a:rPr lang="en-US" altLang="zh-CN" dirty="0"/>
              <a:t>R</a:t>
            </a:r>
            <a:r>
              <a:rPr lang="zh-CN" altLang="en-US" dirty="0"/>
              <a:t>表示）。</a:t>
            </a:r>
          </a:p>
          <a:p>
            <a:pPr lvl="2"/>
            <a:r>
              <a:rPr lang="zh-CN" altLang="en-US" dirty="0">
                <a:solidFill>
                  <a:srgbClr val="FF0000"/>
                </a:solidFill>
              </a:rPr>
              <a:t>位权</a:t>
            </a:r>
            <a:r>
              <a:rPr lang="zh-CN" altLang="en-US" dirty="0"/>
              <a:t>。数制中某一位置上的数代表的数量大小</a:t>
            </a:r>
            <a:r>
              <a:rPr lang="zh-CN" altLang="en-US" dirty="0" smtClean="0"/>
              <a:t>。</a:t>
            </a:r>
            <a:endParaRPr lang="en-US" altLang="zh-CN" dirty="0" smtClean="0"/>
          </a:p>
          <a:p>
            <a:pPr marL="324000" lvl="2" indent="0">
              <a:buNone/>
            </a:pPr>
            <a:endParaRPr lang="en-US" altLang="zh-CN" dirty="0" smtClean="0"/>
          </a:p>
          <a:p>
            <a:pPr marL="324000" lvl="2" indent="0">
              <a:buNone/>
            </a:pPr>
            <a:r>
              <a:rPr lang="en-US" altLang="zh-CN" dirty="0" smtClean="0"/>
              <a:t>N</a:t>
            </a:r>
            <a:r>
              <a:rPr lang="en-US" altLang="zh-CN" dirty="0"/>
              <a:t>= a</a:t>
            </a:r>
            <a:r>
              <a:rPr lang="en-US" altLang="zh-CN" baseline="-25000" dirty="0"/>
              <a:t>n-1</a:t>
            </a:r>
            <a:r>
              <a:rPr lang="en-US" altLang="zh-CN" dirty="0"/>
              <a:t>×R</a:t>
            </a:r>
            <a:r>
              <a:rPr lang="en-US" altLang="zh-CN" baseline="30000" dirty="0"/>
              <a:t>n-1 </a:t>
            </a:r>
            <a:r>
              <a:rPr lang="en-US" altLang="zh-CN" dirty="0"/>
              <a:t>+ a</a:t>
            </a:r>
            <a:r>
              <a:rPr lang="en-US" altLang="zh-CN" baseline="-25000" dirty="0"/>
              <a:t>n-2</a:t>
            </a:r>
            <a:r>
              <a:rPr lang="en-US" altLang="zh-CN" dirty="0"/>
              <a:t>×R</a:t>
            </a:r>
            <a:r>
              <a:rPr lang="en-US" altLang="zh-CN" baseline="30000" dirty="0"/>
              <a:t>n-2 </a:t>
            </a:r>
            <a:r>
              <a:rPr lang="en-US" altLang="zh-CN" dirty="0"/>
              <a:t>+ ……+ a</a:t>
            </a:r>
            <a:r>
              <a:rPr lang="en-US" altLang="zh-CN" baseline="-25000" dirty="0"/>
              <a:t>1</a:t>
            </a:r>
            <a:r>
              <a:rPr lang="en-US" altLang="zh-CN" dirty="0"/>
              <a:t>×R</a:t>
            </a:r>
            <a:r>
              <a:rPr lang="en-US" altLang="zh-CN" baseline="30000" dirty="0"/>
              <a:t>1 </a:t>
            </a:r>
            <a:r>
              <a:rPr lang="en-US" altLang="zh-CN" dirty="0"/>
              <a:t>+ a</a:t>
            </a:r>
            <a:r>
              <a:rPr lang="en-US" altLang="zh-CN" baseline="-25000" dirty="0"/>
              <a:t>0</a:t>
            </a:r>
            <a:r>
              <a:rPr lang="en-US" altLang="zh-CN" dirty="0"/>
              <a:t>×R</a:t>
            </a:r>
            <a:r>
              <a:rPr lang="en-US" altLang="zh-CN" baseline="30000" dirty="0"/>
              <a:t>0</a:t>
            </a:r>
            <a:r>
              <a:rPr lang="en-US" altLang="zh-CN" dirty="0"/>
              <a:t> + a</a:t>
            </a:r>
            <a:r>
              <a:rPr lang="en-US" altLang="zh-CN" baseline="-25000" dirty="0"/>
              <a:t>-1</a:t>
            </a:r>
            <a:r>
              <a:rPr lang="en-US" altLang="zh-CN" dirty="0"/>
              <a:t>×R-</a:t>
            </a:r>
            <a:r>
              <a:rPr lang="en-US" altLang="zh-CN" baseline="30000" dirty="0"/>
              <a:t>1</a:t>
            </a:r>
            <a:r>
              <a:rPr lang="en-US" altLang="zh-CN" dirty="0"/>
              <a:t>+ ……+ </a:t>
            </a:r>
            <a:r>
              <a:rPr lang="en-US" altLang="zh-CN" dirty="0" err="1"/>
              <a:t>a</a:t>
            </a:r>
            <a:r>
              <a:rPr lang="en-US" altLang="zh-CN" baseline="-25000" dirty="0" err="1"/>
              <a:t>-m</a:t>
            </a:r>
            <a:r>
              <a:rPr lang="en-US" altLang="zh-CN" dirty="0" err="1"/>
              <a:t>×R</a:t>
            </a:r>
            <a:r>
              <a:rPr lang="en-US" altLang="zh-CN" baseline="30000" dirty="0" err="1"/>
              <a:t>-m</a:t>
            </a:r>
            <a:endParaRPr lang="zh-CN" altLang="zh-CN" dirty="0"/>
          </a:p>
          <a:p>
            <a:pPr marL="594360" lvl="2" indent="0">
              <a:buNone/>
            </a:pPr>
            <a:r>
              <a:rPr lang="zh-CN" altLang="en-US" sz="2000" dirty="0" smtClean="0"/>
              <a:t> </a:t>
            </a:r>
            <a:endParaRPr lang="zh-CN" altLang="en-US" sz="2000"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44</a:t>
            </a:fld>
            <a:endParaRPr lang="zh-CN" altLang="en-US" dirty="0"/>
          </a:p>
        </p:txBody>
      </p:sp>
    </p:spTree>
    <p:extLst>
      <p:ext uri="{BB962C8B-B14F-4D97-AF65-F5344CB8AC3E}">
        <p14:creationId xmlns:p14="http://schemas.microsoft.com/office/powerpoint/2010/main" val="29666856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57347" name="Rectangle 3"/>
          <p:cNvSpPr>
            <a:spLocks noGrp="1" noChangeArrowheads="1"/>
          </p:cNvSpPr>
          <p:nvPr>
            <p:ph type="body" idx="1"/>
          </p:nvPr>
        </p:nvSpPr>
        <p:spPr>
          <a:xfrm>
            <a:off x="457200" y="1340768"/>
            <a:ext cx="8229600" cy="5256882"/>
          </a:xfrm>
        </p:spPr>
        <p:txBody>
          <a:bodyPr/>
          <a:lstStyle/>
          <a:p>
            <a:pPr marL="0" indent="0">
              <a:buNone/>
            </a:pPr>
            <a:r>
              <a:rPr lang="en-US" altLang="zh-CN" dirty="0" smtClean="0"/>
              <a:t>1.3.2 </a:t>
            </a:r>
            <a:r>
              <a:rPr lang="zh-CN" altLang="en-US" dirty="0"/>
              <a:t>计算机中常用的数制</a:t>
            </a:r>
          </a:p>
          <a:p>
            <a:r>
              <a:rPr lang="zh-CN" altLang="en-US" dirty="0"/>
              <a:t>计算机中常用的数制是二进制数，而不是人们熟悉的十进制数，主要原因如下：</a:t>
            </a:r>
          </a:p>
          <a:p>
            <a:pPr lvl="1"/>
            <a:r>
              <a:rPr lang="zh-CN" altLang="en-US" dirty="0"/>
              <a:t>二进制数在物理上最容易实现。</a:t>
            </a:r>
          </a:p>
          <a:p>
            <a:pPr lvl="1"/>
            <a:r>
              <a:rPr lang="zh-CN" altLang="en-US" dirty="0"/>
              <a:t>二进制数的编码、计数、加减运算规则简单。</a:t>
            </a:r>
          </a:p>
          <a:p>
            <a:pPr lvl="1"/>
            <a:r>
              <a:rPr lang="zh-CN" altLang="en-US" dirty="0"/>
              <a:t>二进制数的两个符号“</a:t>
            </a:r>
            <a:r>
              <a:rPr lang="en-US" altLang="zh-CN" dirty="0"/>
              <a:t>1”</a:t>
            </a:r>
            <a:r>
              <a:rPr lang="zh-CN" altLang="en-US" dirty="0"/>
              <a:t>和“</a:t>
            </a:r>
            <a:r>
              <a:rPr lang="en-US" altLang="zh-CN" dirty="0"/>
              <a:t>0”</a:t>
            </a:r>
            <a:r>
              <a:rPr lang="zh-CN" altLang="en-US" dirty="0"/>
              <a:t>正好与逻辑命题的两个值“是”和“否”或“真”和“假”相对应，为计算机实现逻辑运算和程序中的逻辑判断提供了便利的条件。</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45</a:t>
            </a:fld>
            <a:endParaRPr lang="zh-CN" altLang="en-US" dirty="0"/>
          </a:p>
        </p:txBody>
      </p:sp>
    </p:spTree>
    <p:extLst>
      <p:ext uri="{BB962C8B-B14F-4D97-AF65-F5344CB8AC3E}">
        <p14:creationId xmlns:p14="http://schemas.microsoft.com/office/powerpoint/2010/main" val="5297315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58371" name="Rectangle 3"/>
          <p:cNvSpPr>
            <a:spLocks noGrp="1" noChangeArrowheads="1"/>
          </p:cNvSpPr>
          <p:nvPr>
            <p:ph type="body" sz="half" idx="1"/>
          </p:nvPr>
        </p:nvSpPr>
        <p:spPr>
          <a:xfrm>
            <a:off x="250825" y="981075"/>
            <a:ext cx="4205288" cy="5111750"/>
          </a:xfrm>
        </p:spPr>
        <p:txBody>
          <a:bodyPr/>
          <a:lstStyle/>
          <a:p>
            <a:r>
              <a:rPr lang="zh-CN" altLang="en-US" sz="2400"/>
              <a:t>常用进制表</a:t>
            </a:r>
          </a:p>
        </p:txBody>
      </p:sp>
      <p:graphicFrame>
        <p:nvGraphicFramePr>
          <p:cNvPr id="58777" name="Group 409"/>
          <p:cNvGraphicFramePr>
            <a:graphicFrameLocks noGrp="1"/>
          </p:cNvGraphicFramePr>
          <p:nvPr>
            <p:ph sz="half" idx="2"/>
            <p:extLst>
              <p:ext uri="{D42A27DB-BD31-4B8C-83A1-F6EECF244321}">
                <p14:modId xmlns:p14="http://schemas.microsoft.com/office/powerpoint/2010/main" val="1397002572"/>
              </p:ext>
            </p:extLst>
          </p:nvPr>
        </p:nvGraphicFramePr>
        <p:xfrm>
          <a:off x="538931" y="1700808"/>
          <a:ext cx="8137525" cy="4189414"/>
        </p:xfrm>
        <a:graphic>
          <a:graphicData uri="http://schemas.openxmlformats.org/drawingml/2006/table">
            <a:tbl>
              <a:tblPr/>
              <a:tblGrid>
                <a:gridCol w="1265237"/>
                <a:gridCol w="1393825"/>
                <a:gridCol w="1589088"/>
                <a:gridCol w="2016125"/>
                <a:gridCol w="1060450"/>
                <a:gridCol w="812800"/>
              </a:tblGrid>
              <a:tr h="649288">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计数制</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kern="1200" cap="none" normalizeH="0" baseline="0" dirty="0" smtClean="0">
                          <a:ln>
                            <a:noFill/>
                          </a:ln>
                          <a:solidFill>
                            <a:srgbClr val="000000"/>
                          </a:solidFill>
                          <a:effectLst/>
                          <a:latin typeface="宋体" pitchFamily="2" charset="-122"/>
                          <a:ea typeface="宋体" pitchFamily="2" charset="-122"/>
                          <a:cs typeface="Times New Roman" pitchFamily="18" charset="0"/>
                        </a:rPr>
                        <a:t>表示形式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kern="1200" cap="none" normalizeH="0" baseline="0" dirty="0" smtClean="0">
                          <a:ln>
                            <a:noFill/>
                          </a:ln>
                          <a:solidFill>
                            <a:srgbClr val="000000"/>
                          </a:solidFill>
                          <a:effectLst/>
                          <a:latin typeface="宋体" pitchFamily="2" charset="-122"/>
                          <a:ea typeface="宋体" pitchFamily="2" charset="-122"/>
                          <a:cs typeface="Times New Roman" pitchFamily="18" charset="0"/>
                        </a:rPr>
                        <a:t>规则</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数码符号</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基数（</a:t>
                      </a:r>
                      <a:r>
                        <a:rPr kumimoji="0" lang="en-US" altLang="zh-CN"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R</a:t>
                      </a:r>
                      <a:r>
                        <a:rPr kumimoji="0" lang="zh-CN" altLang="en-US"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位权</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746125">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十进制</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D</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Decimal</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逢十进一，</a:t>
                      </a:r>
                      <a:endParaRPr kumimoji="0" lang="zh-CN" altLang="en-US"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借一当十</a:t>
                      </a:r>
                      <a:endParaRPr kumimoji="0" lang="zh-CN" altLang="en-US"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0</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4</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5</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6</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7</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8</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9</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10</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10</a:t>
                      </a:r>
                      <a:r>
                        <a:rPr kumimoji="0" lang="en-US" altLang="zh-CN" sz="1600" b="1" i="0" u="none" strike="noStrike" cap="none" normalizeH="0" baseline="30000" smtClean="0">
                          <a:ln>
                            <a:noFill/>
                          </a:ln>
                          <a:solidFill>
                            <a:srgbClr val="000000"/>
                          </a:solidFill>
                          <a:effectLst/>
                          <a:latin typeface="Times New Roman" pitchFamily="18" charset="0"/>
                          <a:ea typeface="宋体" pitchFamily="2" charset="-122"/>
                          <a:cs typeface="Times New Roman" pitchFamily="18" charset="0"/>
                        </a:rPr>
                        <a:t>n</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4538">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二进制</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B</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Binary</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逢二进一，</a:t>
                      </a:r>
                      <a:endParaRPr kumimoji="0" lang="zh-CN" altLang="en-US" sz="16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借一当二</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0</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a:t>
                      </a:r>
                      <a:r>
                        <a:rPr kumimoji="0" lang="en-US" altLang="zh-CN" sz="1600" b="1" i="0" u="none" strike="noStrike" cap="none" normalizeH="0" baseline="30000" smtClean="0">
                          <a:ln>
                            <a:noFill/>
                          </a:ln>
                          <a:solidFill>
                            <a:srgbClr val="000000"/>
                          </a:solidFill>
                          <a:effectLst/>
                          <a:latin typeface="Times New Roman" pitchFamily="18" charset="0"/>
                          <a:ea typeface="宋体" pitchFamily="2" charset="-122"/>
                          <a:cs typeface="Times New Roman" pitchFamily="18" charset="0"/>
                        </a:rPr>
                        <a:t>n</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4538">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八进制</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O</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Octal</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逢八进一，</a:t>
                      </a:r>
                      <a:endParaRPr kumimoji="0" lang="zh-CN" altLang="en-US" sz="16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endParaRP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借一当八</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0</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4</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5</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6</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7</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8</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8</a:t>
                      </a:r>
                      <a:r>
                        <a:rPr kumimoji="0" lang="en-US" altLang="zh-CN" sz="1600" b="1" i="0" u="none" strike="noStrike" cap="none" normalizeH="0" baseline="30000" smtClean="0">
                          <a:ln>
                            <a:noFill/>
                          </a:ln>
                          <a:solidFill>
                            <a:srgbClr val="000000"/>
                          </a:solidFill>
                          <a:effectLst/>
                          <a:latin typeface="Times New Roman" pitchFamily="18" charset="0"/>
                          <a:ea typeface="宋体" pitchFamily="2" charset="-122"/>
                          <a:cs typeface="Times New Roman" pitchFamily="18" charset="0"/>
                        </a:rPr>
                        <a:t>n</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304925">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十六进制</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H</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Hexadecimal</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逢十六进一，</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借一当十六</a:t>
                      </a:r>
                      <a:endParaRPr kumimoji="0" lang="zh-CN" altLang="en-US"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0</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2</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3</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4</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5</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6</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7</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8</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9</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B</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C</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D</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E</a:t>
                      </a:r>
                      <a:r>
                        <a:rPr kumimoji="0" lang="zh-CN" altLang="en-US"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a:t>
                      </a: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F</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16</a:t>
                      </a:r>
                      <a:endParaRPr kumimoji="0" lang="en-US" altLang="zh-CN" sz="1600" b="1" i="0" u="none" strike="noStrike" cap="none" normalizeH="0" baseline="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rgbClr val="0000FF"/>
                        </a:buClr>
                        <a:buFont typeface="Wingdings" pitchFamily="2" charset="2"/>
                        <a:defRPr sz="2400">
                          <a:solidFill>
                            <a:schemeClr val="tx1"/>
                          </a:solidFill>
                          <a:latin typeface="Arial" pitchFamily="34" charset="0"/>
                          <a:ea typeface="宋体" pitchFamily="2" charset="-122"/>
                        </a:defRPr>
                      </a:lvl1pPr>
                      <a:lvl2pPr marL="742950" indent="-285750">
                        <a:spcBef>
                          <a:spcPct val="20000"/>
                        </a:spcBef>
                        <a:buClr>
                          <a:srgbClr val="FF6699"/>
                        </a:buClr>
                        <a:buFont typeface="Wingdings" pitchFamily="2" charset="2"/>
                        <a:defRPr sz="2000">
                          <a:solidFill>
                            <a:schemeClr val="tx1"/>
                          </a:solidFill>
                          <a:latin typeface="Arial" pitchFamily="34" charset="0"/>
                          <a:ea typeface="宋体" pitchFamily="2" charset="-122"/>
                        </a:defRPr>
                      </a:lvl2pPr>
                      <a:lvl3pPr marL="1143000" indent="-228600">
                        <a:spcBef>
                          <a:spcPct val="20000"/>
                        </a:spcBef>
                        <a:defRPr sz="2000">
                          <a:solidFill>
                            <a:schemeClr val="tx1"/>
                          </a:solidFill>
                          <a:latin typeface="Arial" pitchFamily="34" charset="0"/>
                          <a:ea typeface="宋体" pitchFamily="2" charset="-122"/>
                        </a:defRPr>
                      </a:lvl3pPr>
                      <a:lvl4pPr marL="1600200" indent="-228600">
                        <a:spcBef>
                          <a:spcPct val="20000"/>
                        </a:spcBef>
                        <a:defRPr>
                          <a:solidFill>
                            <a:schemeClr val="tx1"/>
                          </a:solidFill>
                          <a:latin typeface="Arial" pitchFamily="34" charset="0"/>
                          <a:ea typeface="宋体" pitchFamily="2" charset="-122"/>
                        </a:defRPr>
                      </a:lvl4pPr>
                      <a:lvl5pPr marL="2057400" indent="-228600">
                        <a:spcBef>
                          <a:spcPct val="20000"/>
                        </a:spcBef>
                        <a:defRPr>
                          <a:solidFill>
                            <a:schemeClr val="tx1"/>
                          </a:solidFill>
                          <a:latin typeface="Arial" pitchFamily="34" charset="0"/>
                          <a:ea typeface="宋体" pitchFamily="2" charset="-122"/>
                        </a:defRPr>
                      </a:lvl5pPr>
                      <a:lvl6pPr marL="2514600" indent="-228600" fontAlgn="base">
                        <a:spcBef>
                          <a:spcPct val="20000"/>
                        </a:spcBef>
                        <a:spcAft>
                          <a:spcPct val="0"/>
                        </a:spcAft>
                        <a:defRPr>
                          <a:solidFill>
                            <a:schemeClr val="tx1"/>
                          </a:solidFill>
                          <a:latin typeface="Arial" pitchFamily="34" charset="0"/>
                          <a:ea typeface="宋体" pitchFamily="2" charset="-122"/>
                        </a:defRPr>
                      </a:lvl6pPr>
                      <a:lvl7pPr marL="2971800" indent="-228600" fontAlgn="base">
                        <a:spcBef>
                          <a:spcPct val="20000"/>
                        </a:spcBef>
                        <a:spcAft>
                          <a:spcPct val="0"/>
                        </a:spcAft>
                        <a:defRPr>
                          <a:solidFill>
                            <a:schemeClr val="tx1"/>
                          </a:solidFill>
                          <a:latin typeface="Arial" pitchFamily="34" charset="0"/>
                          <a:ea typeface="宋体" pitchFamily="2" charset="-122"/>
                        </a:defRPr>
                      </a:lvl7pPr>
                      <a:lvl8pPr marL="3429000" indent="-228600" fontAlgn="base">
                        <a:spcBef>
                          <a:spcPct val="20000"/>
                        </a:spcBef>
                        <a:spcAft>
                          <a:spcPct val="0"/>
                        </a:spcAft>
                        <a:defRPr>
                          <a:solidFill>
                            <a:schemeClr val="tx1"/>
                          </a:solidFill>
                          <a:latin typeface="Arial" pitchFamily="34" charset="0"/>
                          <a:ea typeface="宋体" pitchFamily="2" charset="-122"/>
                        </a:defRPr>
                      </a:lvl8pPr>
                      <a:lvl9pPr marL="3886200" indent="-228600" fontAlgn="base">
                        <a:spcBef>
                          <a:spcPct val="20000"/>
                        </a:spcBef>
                        <a:spcAft>
                          <a:spcPct val="0"/>
                        </a:spcAft>
                        <a:defRPr>
                          <a:solidFill>
                            <a:schemeClr val="tx1"/>
                          </a:solidFill>
                          <a:latin typeface="Arial" pitchFamily="34" charset="0"/>
                          <a:ea typeface="宋体"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16</a:t>
                      </a:r>
                      <a:r>
                        <a:rPr kumimoji="0" lang="en-US" altLang="zh-CN" sz="1600" b="1" i="0" u="none" strike="noStrike" cap="none" normalizeH="0" baseline="30000" dirty="0" smtClean="0">
                          <a:ln>
                            <a:noFill/>
                          </a:ln>
                          <a:solidFill>
                            <a:srgbClr val="000000"/>
                          </a:solidFill>
                          <a:effectLst/>
                          <a:latin typeface="Times New Roman" pitchFamily="18" charset="0"/>
                          <a:ea typeface="宋体" pitchFamily="2" charset="-122"/>
                          <a:cs typeface="Times New Roman" pitchFamily="18" charset="0"/>
                        </a:rPr>
                        <a:t>n</a:t>
                      </a:r>
                      <a:endParaRPr kumimoji="0" lang="en-US" altLang="zh-CN" sz="1600" b="1" i="0" u="none" strike="noStrike" cap="none" normalizeH="0" baseline="0" dirty="0" smtClean="0">
                        <a:ln>
                          <a:noFill/>
                        </a:ln>
                        <a:solidFill>
                          <a:schemeClr val="tx1"/>
                        </a:solidFill>
                        <a:effectLst/>
                        <a:latin typeface="Arial" pitchFamily="34" charset="0"/>
                        <a:ea typeface="宋体" pitchFamily="2" charset="-122"/>
                        <a:cs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en-US" altLang="zh-CN"/>
          </a:p>
        </p:txBody>
      </p:sp>
      <p:sp>
        <p:nvSpPr>
          <p:cNvPr id="3" name="灯片编号占位符 2"/>
          <p:cNvSpPr>
            <a:spLocks noGrp="1"/>
          </p:cNvSpPr>
          <p:nvPr>
            <p:ph type="sldNum" sz="quarter" idx="12"/>
          </p:nvPr>
        </p:nvSpPr>
        <p:spPr/>
        <p:txBody>
          <a:bodyPr/>
          <a:lstStyle/>
          <a:p>
            <a:fld id="{90B1156A-26F8-476A-A268-9B62F72BBCFC}" type="slidenum">
              <a:rPr lang="zh-CN" altLang="en-US" smtClean="0"/>
              <a:pPr/>
              <a:t>46</a:t>
            </a:fld>
            <a:endParaRPr lang="en-US" altLang="zh-CN"/>
          </a:p>
        </p:txBody>
      </p:sp>
    </p:spTree>
    <p:extLst>
      <p:ext uri="{BB962C8B-B14F-4D97-AF65-F5344CB8AC3E}">
        <p14:creationId xmlns:p14="http://schemas.microsoft.com/office/powerpoint/2010/main" val="321642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61443" name="Rectangle 3"/>
          <p:cNvSpPr>
            <a:spLocks noGrp="1" noChangeArrowheads="1"/>
          </p:cNvSpPr>
          <p:nvPr>
            <p:ph type="body" idx="1"/>
          </p:nvPr>
        </p:nvSpPr>
        <p:spPr/>
        <p:txBody>
          <a:bodyPr/>
          <a:lstStyle/>
          <a:p>
            <a:r>
              <a:rPr lang="en-US" altLang="zh-CN" dirty="0" smtClean="0"/>
              <a:t>1.3.3 </a:t>
            </a:r>
            <a:r>
              <a:rPr lang="zh-CN" altLang="en-US" dirty="0"/>
              <a:t>不同进制间转换</a:t>
            </a:r>
          </a:p>
          <a:p>
            <a:pPr marL="777240" lvl="1" indent="-457200">
              <a:buFont typeface="+mj-ea"/>
              <a:buAutoNum type="circleNumDbPlain"/>
            </a:pPr>
            <a:r>
              <a:rPr lang="zh-CN" altLang="en-US" dirty="0"/>
              <a:t>二、八、十六进制转换为十进制 </a:t>
            </a:r>
          </a:p>
          <a:p>
            <a:pPr lvl="1"/>
            <a:r>
              <a:rPr lang="zh-CN" altLang="en-US" dirty="0"/>
              <a:t>方法：按权展开求和法 </a:t>
            </a:r>
          </a:p>
          <a:p>
            <a:pPr lvl="1"/>
            <a:r>
              <a:rPr lang="en-US" altLang="zh-CN" dirty="0"/>
              <a:t>(1010.01)2  =1×2</a:t>
            </a:r>
            <a:r>
              <a:rPr lang="en-US" altLang="zh-CN" baseline="30000" dirty="0"/>
              <a:t>3</a:t>
            </a:r>
            <a:r>
              <a:rPr lang="en-US" altLang="zh-CN" dirty="0"/>
              <a:t> + 0×2</a:t>
            </a:r>
            <a:r>
              <a:rPr lang="en-US" altLang="zh-CN" baseline="30000" dirty="0"/>
              <a:t>2</a:t>
            </a:r>
            <a:r>
              <a:rPr lang="en-US" altLang="zh-CN" dirty="0"/>
              <a:t> + 1×2</a:t>
            </a:r>
            <a:r>
              <a:rPr lang="en-US" altLang="zh-CN" baseline="30000" dirty="0"/>
              <a:t>1</a:t>
            </a:r>
            <a:r>
              <a:rPr lang="en-US" altLang="zh-CN" dirty="0"/>
              <a:t> + 0×2</a:t>
            </a:r>
            <a:r>
              <a:rPr lang="en-US" altLang="zh-CN" baseline="30000" dirty="0"/>
              <a:t>0</a:t>
            </a:r>
            <a:r>
              <a:rPr lang="en-US" altLang="zh-CN" dirty="0"/>
              <a:t> +0×2</a:t>
            </a:r>
            <a:r>
              <a:rPr lang="en-US" altLang="zh-CN" baseline="30000" dirty="0"/>
              <a:t>-1</a:t>
            </a:r>
            <a:r>
              <a:rPr lang="en-US" altLang="zh-CN" dirty="0"/>
              <a:t>+1×2</a:t>
            </a:r>
            <a:r>
              <a:rPr lang="en-US" altLang="zh-CN" baseline="30000" dirty="0"/>
              <a:t>-2</a:t>
            </a:r>
            <a:r>
              <a:rPr lang="en-US" altLang="zh-CN" dirty="0"/>
              <a:t> =10.25 </a:t>
            </a:r>
          </a:p>
          <a:p>
            <a:pPr lvl="1"/>
            <a:r>
              <a:rPr lang="zh-CN" altLang="en-US" dirty="0"/>
              <a:t>课堂练习：将</a:t>
            </a:r>
            <a:r>
              <a:rPr lang="en-US" altLang="zh-CN" dirty="0"/>
              <a:t>(10101.101)2</a:t>
            </a:r>
            <a:r>
              <a:rPr lang="zh-CN" altLang="en-US" dirty="0"/>
              <a:t>、</a:t>
            </a:r>
            <a:r>
              <a:rPr lang="en-US" altLang="zh-CN" dirty="0"/>
              <a:t>(234.5)8 </a:t>
            </a:r>
            <a:r>
              <a:rPr lang="zh-CN" altLang="en-US" dirty="0"/>
              <a:t>和</a:t>
            </a:r>
            <a:r>
              <a:rPr lang="en-US" altLang="zh-CN" dirty="0"/>
              <a:t>(2EF)16</a:t>
            </a:r>
            <a:r>
              <a:rPr lang="zh-CN" altLang="en-US" dirty="0"/>
              <a:t>转换为十进制数。 </a:t>
            </a:r>
          </a:p>
          <a:p>
            <a:endParaRPr lang="zh-CN" altLang="en-US"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47</a:t>
            </a:fld>
            <a:endParaRPr lang="zh-CN" altLang="en-US" dirty="0"/>
          </a:p>
        </p:txBody>
      </p:sp>
    </p:spTree>
    <p:extLst>
      <p:ext uri="{BB962C8B-B14F-4D97-AF65-F5344CB8AC3E}">
        <p14:creationId xmlns:p14="http://schemas.microsoft.com/office/powerpoint/2010/main" val="11147088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1443">
                                            <p:txEl>
                                              <p:pRg st="2" end="2"/>
                                            </p:txEl>
                                          </p:spTgt>
                                        </p:tgtEl>
                                        <p:attrNameLst>
                                          <p:attrName>style.visibility</p:attrName>
                                        </p:attrNameLst>
                                      </p:cBhvr>
                                      <p:to>
                                        <p:strVal val="visible"/>
                                      </p:to>
                                    </p:set>
                                    <p:anim calcmode="discrete" valueType="clr">
                                      <p:cBhvr override="childStyle">
                                        <p:cTn id="7" dur="80"/>
                                        <p:tgtEl>
                                          <p:spTgt spid="6144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443">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61443">
                                            <p:txEl>
                                              <p:pRg st="2" end="2"/>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61443">
                                            <p:txEl>
                                              <p:pRg st="3" end="3"/>
                                            </p:txEl>
                                          </p:spTgt>
                                        </p:tgtEl>
                                        <p:attrNameLst>
                                          <p:attrName>style.visibility</p:attrName>
                                        </p:attrNameLst>
                                      </p:cBhvr>
                                      <p:to>
                                        <p:strVal val="visible"/>
                                      </p:to>
                                    </p:set>
                                    <p:animEffect transition="in" filter="blinds(horizontal)">
                                      <p:cBhvr>
                                        <p:cTn id="14" dur="500"/>
                                        <p:tgtEl>
                                          <p:spTgt spid="61443">
                                            <p:txEl>
                                              <p:pRg st="3" end="3"/>
                                            </p:txEl>
                                          </p:spTgt>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61443">
                                            <p:txEl>
                                              <p:pRg st="4" end="4"/>
                                            </p:txEl>
                                          </p:spTgt>
                                        </p:tgtEl>
                                        <p:attrNameLst>
                                          <p:attrName>style.visibility</p:attrName>
                                        </p:attrNameLst>
                                      </p:cBhvr>
                                      <p:to>
                                        <p:strVal val="visible"/>
                                      </p:to>
                                    </p:set>
                                    <p:anim calcmode="discrete" valueType="clr">
                                      <p:cBhvr override="childStyle">
                                        <p:cTn id="19" dur="80"/>
                                        <p:tgtEl>
                                          <p:spTgt spid="6144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1443">
                                            <p:txEl>
                                              <p:pRg st="4" end="4"/>
                                            </p:txEl>
                                          </p:spTgt>
                                        </p:tgtEl>
                                        <p:attrNameLst>
                                          <p:attrName>fillcolor</p:attrName>
                                        </p:attrNameLst>
                                      </p:cBhvr>
                                      <p:tavLst>
                                        <p:tav tm="0">
                                          <p:val>
                                            <p:clrVal>
                                              <a:schemeClr val="accent2"/>
                                            </p:clrVal>
                                          </p:val>
                                        </p:tav>
                                        <p:tav tm="50000">
                                          <p:val>
                                            <p:clrVal>
                                              <a:schemeClr val="hlink"/>
                                            </p:clrVal>
                                          </p:val>
                                        </p:tav>
                                      </p:tavLst>
                                    </p:anim>
                                    <p:set>
                                      <p:cBhvr>
                                        <p:cTn id="21" dur="80"/>
                                        <p:tgtEl>
                                          <p:spTgt spid="6144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62467" name="Rectangle 3"/>
          <p:cNvSpPr>
            <a:spLocks noGrp="1" noChangeArrowheads="1"/>
          </p:cNvSpPr>
          <p:nvPr>
            <p:ph type="body" idx="1"/>
          </p:nvPr>
        </p:nvSpPr>
        <p:spPr/>
        <p:txBody>
          <a:bodyPr/>
          <a:lstStyle/>
          <a:p>
            <a:pPr marL="0" indent="0">
              <a:buNone/>
            </a:pPr>
            <a:r>
              <a:rPr lang="en-US" altLang="zh-CN" dirty="0" smtClean="0"/>
              <a:t>1.3.3 </a:t>
            </a:r>
            <a:r>
              <a:rPr lang="zh-CN" altLang="en-US" dirty="0"/>
              <a:t>不同进制间转换</a:t>
            </a:r>
          </a:p>
          <a:p>
            <a:pPr marL="777240" lvl="1" indent="-457200">
              <a:buFont typeface="+mj-ea"/>
              <a:buAutoNum type="circleNumDbPlain" startAt="2"/>
            </a:pPr>
            <a:r>
              <a:rPr lang="zh-CN" altLang="en-US" dirty="0"/>
              <a:t>十进制转换为二、八、十六进制</a:t>
            </a:r>
          </a:p>
          <a:p>
            <a:pPr lvl="1"/>
            <a:r>
              <a:rPr lang="zh-CN" altLang="en-US" dirty="0"/>
              <a:t>方法：</a:t>
            </a:r>
          </a:p>
          <a:p>
            <a:pPr lvl="2"/>
            <a:r>
              <a:rPr lang="zh-CN" altLang="en-US" dirty="0"/>
              <a:t>十进制</a:t>
            </a:r>
            <a:r>
              <a:rPr lang="zh-CN" altLang="en-US" b="1" dirty="0">
                <a:solidFill>
                  <a:srgbClr val="FF0000"/>
                </a:solidFill>
              </a:rPr>
              <a:t>整数</a:t>
            </a:r>
            <a:r>
              <a:rPr lang="zh-CN" altLang="en-US" dirty="0"/>
              <a:t>转换为二、八、十六进制整数的方法：除以基数</a:t>
            </a:r>
            <a:r>
              <a:rPr lang="en-US" altLang="zh-CN" dirty="0"/>
              <a:t>R</a:t>
            </a:r>
            <a:r>
              <a:rPr lang="zh-CN" altLang="en-US" dirty="0"/>
              <a:t>倒取余数法。</a:t>
            </a:r>
          </a:p>
          <a:p>
            <a:pPr lvl="2"/>
            <a:r>
              <a:rPr lang="zh-CN" altLang="en-US" dirty="0"/>
              <a:t>十进制</a:t>
            </a:r>
            <a:r>
              <a:rPr lang="zh-CN" altLang="en-US" b="1" dirty="0">
                <a:solidFill>
                  <a:srgbClr val="FF0000"/>
                </a:solidFill>
              </a:rPr>
              <a:t>小数</a:t>
            </a:r>
            <a:r>
              <a:rPr lang="zh-CN" altLang="en-US" dirty="0"/>
              <a:t>转换为二、八、十六进制小数的方法：乘以基数</a:t>
            </a:r>
            <a:r>
              <a:rPr lang="en-US" altLang="zh-CN" dirty="0"/>
              <a:t>R</a:t>
            </a:r>
            <a:r>
              <a:rPr lang="zh-CN" altLang="en-US" dirty="0"/>
              <a:t>正取整数法。 </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48</a:t>
            </a:fld>
            <a:endParaRPr lang="zh-CN" altLang="en-US" dirty="0"/>
          </a:p>
        </p:txBody>
      </p:sp>
    </p:spTree>
    <p:extLst>
      <p:ext uri="{BB962C8B-B14F-4D97-AF65-F5344CB8AC3E}">
        <p14:creationId xmlns:p14="http://schemas.microsoft.com/office/powerpoint/2010/main" val="46825768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4"/>
          <p:cNvSpPr>
            <a:spLocks noGrp="1" noChangeArrowheads="1"/>
          </p:cNvSpPr>
          <p:nvPr>
            <p:ph type="title"/>
          </p:nvPr>
        </p:nvSpPr>
        <p:spPr>
          <a:xfrm>
            <a:off x="395536" y="260648"/>
            <a:ext cx="7772400" cy="850106"/>
          </a:xfrm>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63493" name="Rectangle 5"/>
          <p:cNvSpPr>
            <a:spLocks noChangeArrowheads="1"/>
          </p:cNvSpPr>
          <p:nvPr/>
        </p:nvSpPr>
        <p:spPr bwMode="auto">
          <a:xfrm>
            <a:off x="34925" y="1628775"/>
            <a:ext cx="9309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latin typeface="Calibri" pitchFamily="34" charset="0"/>
              </a:rPr>
              <a:t>将十进制数</a:t>
            </a:r>
            <a:r>
              <a:rPr lang="en-US" altLang="zh-CN" sz="2400" b="1">
                <a:solidFill>
                  <a:srgbClr val="FF0000"/>
                </a:solidFill>
                <a:latin typeface="Calibri" pitchFamily="34" charset="0"/>
              </a:rPr>
              <a:t>13</a:t>
            </a:r>
            <a:r>
              <a:rPr lang="en-US" altLang="zh-CN" sz="2400" b="1">
                <a:solidFill>
                  <a:schemeClr val="hlink"/>
                </a:solidFill>
                <a:latin typeface="Calibri" pitchFamily="34" charset="0"/>
              </a:rPr>
              <a:t>.24</a:t>
            </a:r>
            <a:r>
              <a:rPr lang="zh-CN" altLang="en-US" sz="2400" b="1">
                <a:latin typeface="Calibri" pitchFamily="34" charset="0"/>
              </a:rPr>
              <a:t>转换为二进制数。（小数点后保留</a:t>
            </a:r>
            <a:r>
              <a:rPr lang="en-US" altLang="zh-CN" sz="2400" b="1">
                <a:latin typeface="Calibri" pitchFamily="34" charset="0"/>
              </a:rPr>
              <a:t>4</a:t>
            </a:r>
            <a:r>
              <a:rPr lang="zh-CN" altLang="en-US" sz="2400" b="1">
                <a:latin typeface="Calibri" pitchFamily="34" charset="0"/>
              </a:rPr>
              <a:t>位有效数字）</a:t>
            </a:r>
          </a:p>
        </p:txBody>
      </p:sp>
      <p:pic>
        <p:nvPicPr>
          <p:cNvPr id="6349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2420938"/>
            <a:ext cx="4535488" cy="301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5" name="Text Box 7"/>
          <p:cNvSpPr txBox="1">
            <a:spLocks noChangeArrowheads="1"/>
          </p:cNvSpPr>
          <p:nvPr/>
        </p:nvSpPr>
        <p:spPr bwMode="auto">
          <a:xfrm>
            <a:off x="5292725" y="3573463"/>
            <a:ext cx="36004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latin typeface="Calibri" pitchFamily="34" charset="0"/>
              </a:rPr>
              <a:t>（</a:t>
            </a:r>
            <a:r>
              <a:rPr lang="en-US" altLang="zh-CN" sz="2800" b="1">
                <a:latin typeface="Calibri" pitchFamily="34" charset="0"/>
              </a:rPr>
              <a:t>13</a:t>
            </a:r>
            <a:r>
              <a:rPr lang="zh-CN" altLang="en-US" sz="2800" b="1">
                <a:latin typeface="Calibri" pitchFamily="34" charset="0"/>
              </a:rPr>
              <a:t>）</a:t>
            </a:r>
            <a:r>
              <a:rPr lang="en-US" altLang="zh-CN" sz="2800" b="1" baseline="-25000">
                <a:latin typeface="Calibri" pitchFamily="34" charset="0"/>
              </a:rPr>
              <a:t>10</a:t>
            </a:r>
            <a:r>
              <a:rPr lang="en-US" altLang="zh-CN" sz="2800" b="1">
                <a:latin typeface="Calibri" pitchFamily="34" charset="0"/>
              </a:rPr>
              <a:t>=</a:t>
            </a:r>
            <a:r>
              <a:rPr lang="zh-CN" altLang="en-US" sz="2800" b="1">
                <a:latin typeface="Calibri" pitchFamily="34" charset="0"/>
              </a:rPr>
              <a:t>（</a:t>
            </a:r>
            <a:r>
              <a:rPr lang="en-US" altLang="zh-CN" sz="2800" b="1">
                <a:latin typeface="Calibri" pitchFamily="34" charset="0"/>
              </a:rPr>
              <a:t>1101</a:t>
            </a:r>
            <a:r>
              <a:rPr lang="zh-CN" altLang="en-US" sz="2800" b="1">
                <a:latin typeface="Calibri" pitchFamily="34" charset="0"/>
              </a:rPr>
              <a:t>）</a:t>
            </a:r>
            <a:r>
              <a:rPr lang="en-US" altLang="zh-CN" sz="2800" b="1" baseline="-25000">
                <a:latin typeface="Calibri" pitchFamily="34" charset="0"/>
              </a:rPr>
              <a:t>2</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3" name="灯片编号占位符 2"/>
          <p:cNvSpPr>
            <a:spLocks noGrp="1"/>
          </p:cNvSpPr>
          <p:nvPr>
            <p:ph type="sldNum" sz="quarter" idx="12"/>
          </p:nvPr>
        </p:nvSpPr>
        <p:spPr/>
        <p:txBody>
          <a:bodyPr/>
          <a:lstStyle/>
          <a:p>
            <a:fld id="{4E2673D3-B89D-49D1-9C4D-745F8D7F7553}" type="slidenum">
              <a:rPr lang="zh-CN" altLang="en-US" smtClean="0"/>
              <a:t>49</a:t>
            </a:fld>
            <a:endParaRPr lang="zh-CN" altLang="en-US"/>
          </a:p>
        </p:txBody>
      </p:sp>
    </p:spTree>
    <p:extLst>
      <p:ext uri="{BB962C8B-B14F-4D97-AF65-F5344CB8AC3E}">
        <p14:creationId xmlns:p14="http://schemas.microsoft.com/office/powerpoint/2010/main" val="29265085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3494"/>
                                        </p:tgtEl>
                                        <p:attrNameLst>
                                          <p:attrName>style.visibility</p:attrName>
                                        </p:attrNameLst>
                                      </p:cBhvr>
                                      <p:to>
                                        <p:strVal val="visible"/>
                                      </p:to>
                                    </p:set>
                                    <p:animEffect transition="in" filter="checkerboard(across)">
                                      <p:cBhvr>
                                        <p:cTn id="7" dur="500"/>
                                        <p:tgtEl>
                                          <p:spTgt spid="634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3495"/>
                                        </p:tgtEl>
                                        <p:attrNameLst>
                                          <p:attrName>style.visibility</p:attrName>
                                        </p:attrNameLst>
                                      </p:cBhvr>
                                      <p:to>
                                        <p:strVal val="visible"/>
                                      </p:to>
                                    </p:set>
                                    <p:animEffect transition="in" filter="slide(fromBottom)">
                                      <p:cBhvr>
                                        <p:cTn id="12" dur="500"/>
                                        <p:tgtEl>
                                          <p:spTgt spid="634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5</a:t>
            </a:fld>
            <a:endParaRPr lang="zh-CN" altLang="en-US" dirty="0"/>
          </a:p>
        </p:txBody>
      </p:sp>
      <p:sp>
        <p:nvSpPr>
          <p:cNvPr id="3" name="内容占位符 2"/>
          <p:cNvSpPr>
            <a:spLocks noGrp="1"/>
          </p:cNvSpPr>
          <p:nvPr>
            <p:ph sz="quarter" idx="1"/>
          </p:nvPr>
        </p:nvSpPr>
        <p:spPr>
          <a:xfrm>
            <a:off x="467544" y="1447800"/>
            <a:ext cx="8219256" cy="4572000"/>
          </a:xfrm>
        </p:spPr>
        <p:txBody>
          <a:bodyPr/>
          <a:lstStyle/>
          <a:p>
            <a:pPr marL="0" indent="0">
              <a:buNone/>
            </a:pPr>
            <a:r>
              <a:rPr lang="en-US" altLang="zh-CN" sz="3200" dirty="0" smtClean="0"/>
              <a:t>1.1.1 </a:t>
            </a:r>
            <a:r>
              <a:rPr lang="zh-CN" altLang="en-US" sz="3200" dirty="0" smtClean="0"/>
              <a:t>计算机定义</a:t>
            </a:r>
            <a:endParaRPr lang="en-US" altLang="zh-CN" sz="3200" dirty="0" smtClean="0"/>
          </a:p>
          <a:p>
            <a:pPr marL="0" indent="720000">
              <a:buNone/>
            </a:pPr>
            <a:r>
              <a:rPr lang="zh-CN" altLang="en-US" sz="2800" b="1" dirty="0" smtClean="0">
                <a:solidFill>
                  <a:schemeClr val="tx1">
                    <a:lumMod val="85000"/>
                    <a:lumOff val="15000"/>
                  </a:schemeClr>
                </a:solidFill>
              </a:rPr>
              <a:t>计算机是一种用于高速计算的电子计算器，可以进行数值计算，又可以进行逻辑计算，具有存储记忆的功能。是能够按照程序运行，自动、高速处理海量数据的现代化智能电子设备。</a:t>
            </a:r>
            <a:endParaRPr lang="zh-CN" altLang="en-US" sz="2800" b="1" dirty="0">
              <a:solidFill>
                <a:schemeClr val="tx1">
                  <a:lumMod val="85000"/>
                  <a:lumOff val="15000"/>
                </a:schemeClr>
              </a:solidFill>
            </a:endParaRPr>
          </a:p>
        </p:txBody>
      </p:sp>
    </p:spTree>
    <p:extLst>
      <p:ext uri="{BB962C8B-B14F-4D97-AF65-F5344CB8AC3E}">
        <p14:creationId xmlns:p14="http://schemas.microsoft.com/office/powerpoint/2010/main" val="34751134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65539" name="Rectangle 3"/>
          <p:cNvSpPr>
            <a:spLocks noGrp="1" noChangeArrowheads="1"/>
          </p:cNvSpPr>
          <p:nvPr>
            <p:ph type="body" idx="1"/>
          </p:nvPr>
        </p:nvSpPr>
        <p:spPr/>
        <p:txBody>
          <a:bodyPr/>
          <a:lstStyle/>
          <a:p>
            <a:pPr marL="0" indent="0">
              <a:buNone/>
            </a:pPr>
            <a:r>
              <a:rPr lang="zh-CN" altLang="en-US" dirty="0"/>
              <a:t>（</a:t>
            </a:r>
            <a:r>
              <a:rPr lang="en-US" altLang="zh-CN" dirty="0"/>
              <a:t>0.24</a:t>
            </a:r>
            <a:r>
              <a:rPr lang="zh-CN" altLang="en-US" dirty="0"/>
              <a:t>）</a:t>
            </a:r>
            <a:r>
              <a:rPr lang="en-US" altLang="zh-CN" baseline="-25000" dirty="0"/>
              <a:t>10</a:t>
            </a:r>
            <a:r>
              <a:rPr lang="zh-CN" altLang="en-US" dirty="0"/>
              <a:t>转换为二进制</a:t>
            </a:r>
          </a:p>
        </p:txBody>
      </p:sp>
      <p:pic>
        <p:nvPicPr>
          <p:cNvPr id="6554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989138"/>
            <a:ext cx="43211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Text Box 5"/>
          <p:cNvSpPr txBox="1">
            <a:spLocks noChangeArrowheads="1"/>
          </p:cNvSpPr>
          <p:nvPr/>
        </p:nvSpPr>
        <p:spPr bwMode="auto">
          <a:xfrm>
            <a:off x="5076825" y="2997200"/>
            <a:ext cx="3743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Calibri" pitchFamily="34" charset="0"/>
              </a:rPr>
              <a:t>（</a:t>
            </a:r>
            <a:r>
              <a:rPr lang="en-US" altLang="zh-CN" sz="2400" b="1">
                <a:latin typeface="Calibri" pitchFamily="34" charset="0"/>
              </a:rPr>
              <a:t>0.24</a:t>
            </a:r>
            <a:r>
              <a:rPr lang="zh-CN" altLang="en-US" sz="2400" b="1">
                <a:latin typeface="Calibri" pitchFamily="34" charset="0"/>
              </a:rPr>
              <a:t>）</a:t>
            </a:r>
            <a:r>
              <a:rPr lang="en-US" altLang="zh-CN" sz="2400" b="1" baseline="-25000">
                <a:latin typeface="Calibri" pitchFamily="34" charset="0"/>
              </a:rPr>
              <a:t>10</a:t>
            </a:r>
            <a:r>
              <a:rPr lang="en-US" altLang="zh-CN" sz="2400" b="1">
                <a:latin typeface="Calibri" pitchFamily="34" charset="0"/>
              </a:rPr>
              <a:t>=</a:t>
            </a:r>
            <a:r>
              <a:rPr lang="zh-CN" altLang="en-US" sz="2400" b="1">
                <a:latin typeface="Calibri" pitchFamily="34" charset="0"/>
              </a:rPr>
              <a:t>（</a:t>
            </a:r>
            <a:r>
              <a:rPr lang="en-US" altLang="zh-CN" sz="2400" b="1">
                <a:latin typeface="Calibri" pitchFamily="34" charset="0"/>
              </a:rPr>
              <a:t>0.0011</a:t>
            </a:r>
            <a:r>
              <a:rPr lang="zh-CN" altLang="en-US" sz="2400" b="1">
                <a:latin typeface="Calibri" pitchFamily="34" charset="0"/>
              </a:rPr>
              <a:t>）</a:t>
            </a:r>
            <a:r>
              <a:rPr lang="en-US" altLang="zh-CN" sz="2400" b="1" baseline="-25000">
                <a:latin typeface="Calibri" pitchFamily="34" charset="0"/>
              </a:rPr>
              <a:t>2</a:t>
            </a:r>
          </a:p>
        </p:txBody>
      </p:sp>
      <p:sp>
        <p:nvSpPr>
          <p:cNvPr id="65542" name="Text Box 6"/>
          <p:cNvSpPr txBox="1">
            <a:spLocks noChangeArrowheads="1"/>
          </p:cNvSpPr>
          <p:nvPr/>
        </p:nvSpPr>
        <p:spPr bwMode="auto">
          <a:xfrm>
            <a:off x="4859338" y="4437063"/>
            <a:ext cx="42846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Calibri" pitchFamily="34" charset="0"/>
              </a:rPr>
              <a:t>（</a:t>
            </a:r>
            <a:r>
              <a:rPr lang="en-US" altLang="zh-CN" sz="2400" b="1">
                <a:solidFill>
                  <a:srgbClr val="FF0000"/>
                </a:solidFill>
                <a:latin typeface="Calibri" pitchFamily="34" charset="0"/>
              </a:rPr>
              <a:t>13</a:t>
            </a:r>
            <a:r>
              <a:rPr lang="en-US" altLang="zh-CN" sz="2400" b="1">
                <a:solidFill>
                  <a:schemeClr val="hlink"/>
                </a:solidFill>
                <a:latin typeface="Calibri" pitchFamily="34" charset="0"/>
              </a:rPr>
              <a:t>.24</a:t>
            </a:r>
            <a:r>
              <a:rPr lang="zh-CN" altLang="en-US" sz="2400" b="1">
                <a:latin typeface="Calibri" pitchFamily="34" charset="0"/>
              </a:rPr>
              <a:t>）</a:t>
            </a:r>
            <a:r>
              <a:rPr lang="en-US" altLang="zh-CN" sz="2400" b="1" baseline="-25000">
                <a:latin typeface="Calibri" pitchFamily="34" charset="0"/>
              </a:rPr>
              <a:t>10</a:t>
            </a:r>
            <a:r>
              <a:rPr lang="en-US" altLang="zh-CN" sz="2400" b="1">
                <a:latin typeface="Calibri" pitchFamily="34" charset="0"/>
              </a:rPr>
              <a:t>=</a:t>
            </a:r>
            <a:r>
              <a:rPr lang="zh-CN" altLang="en-US" sz="2400" b="1">
                <a:latin typeface="Calibri" pitchFamily="34" charset="0"/>
              </a:rPr>
              <a:t>（</a:t>
            </a:r>
            <a:r>
              <a:rPr lang="en-US" altLang="zh-CN" sz="2400" b="1">
                <a:solidFill>
                  <a:srgbClr val="FF0000"/>
                </a:solidFill>
                <a:latin typeface="Calibri" pitchFamily="34" charset="0"/>
              </a:rPr>
              <a:t>1101</a:t>
            </a:r>
            <a:r>
              <a:rPr lang="en-US" altLang="zh-CN" sz="2400" b="1">
                <a:solidFill>
                  <a:schemeClr val="hlink"/>
                </a:solidFill>
                <a:latin typeface="Calibri" pitchFamily="34" charset="0"/>
              </a:rPr>
              <a:t>.0011</a:t>
            </a:r>
            <a:r>
              <a:rPr lang="zh-CN" altLang="en-US" sz="2400" b="1">
                <a:latin typeface="Calibri" pitchFamily="34" charset="0"/>
              </a:rPr>
              <a:t>）</a:t>
            </a:r>
            <a:r>
              <a:rPr lang="en-US" altLang="zh-CN" sz="2400" b="1" baseline="-25000">
                <a:latin typeface="Calibri" pitchFamily="34" charset="0"/>
              </a:rPr>
              <a:t>2</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50</a:t>
            </a:fld>
            <a:endParaRPr lang="zh-CN" altLang="en-US" dirty="0"/>
          </a:p>
        </p:txBody>
      </p:sp>
    </p:spTree>
    <p:extLst>
      <p:ext uri="{BB962C8B-B14F-4D97-AF65-F5344CB8AC3E}">
        <p14:creationId xmlns:p14="http://schemas.microsoft.com/office/powerpoint/2010/main" val="14801743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checkerboard(across)">
                                      <p:cBhvr>
                                        <p:cTn id="7" dur="500"/>
                                        <p:tgtEl>
                                          <p:spTgt spid="6554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5541"/>
                                        </p:tgtEl>
                                        <p:attrNameLst>
                                          <p:attrName>style.visibility</p:attrName>
                                        </p:attrNameLst>
                                      </p:cBhvr>
                                      <p:to>
                                        <p:strVal val="visible"/>
                                      </p:to>
                                    </p:set>
                                    <p:animEffect transition="in" filter="slide(fromBottom)">
                                      <p:cBhvr>
                                        <p:cTn id="12" dur="500"/>
                                        <p:tgtEl>
                                          <p:spTgt spid="6554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5542"/>
                                        </p:tgtEl>
                                        <p:attrNameLst>
                                          <p:attrName>style.visibility</p:attrName>
                                        </p:attrNameLst>
                                      </p:cBhvr>
                                      <p:to>
                                        <p:strVal val="visible"/>
                                      </p:to>
                                    </p:set>
                                    <p:animEffect transition="in" filter="slide(fromBottom)">
                                      <p:cBhvr>
                                        <p:cTn id="17"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p:bldP spid="6554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66563" name="Rectangle 3"/>
          <p:cNvSpPr>
            <a:spLocks noGrp="1" noChangeArrowheads="1"/>
          </p:cNvSpPr>
          <p:nvPr>
            <p:ph type="body" idx="1"/>
          </p:nvPr>
        </p:nvSpPr>
        <p:spPr/>
        <p:txBody>
          <a:bodyPr/>
          <a:lstStyle/>
          <a:p>
            <a:pPr marL="0" indent="0">
              <a:buNone/>
            </a:pPr>
            <a:r>
              <a:rPr lang="en-US" altLang="zh-CN" dirty="0" smtClean="0"/>
              <a:t>1.3.3 </a:t>
            </a:r>
            <a:r>
              <a:rPr lang="zh-CN" altLang="en-US" dirty="0"/>
              <a:t>不同进制间转换</a:t>
            </a:r>
          </a:p>
          <a:p>
            <a:pPr marL="777240" lvl="1" indent="-457200">
              <a:buFont typeface="+mj-ea"/>
              <a:buAutoNum type="circleNumDbPlain" startAt="3"/>
            </a:pPr>
            <a:r>
              <a:rPr lang="zh-CN" altLang="en-US" dirty="0"/>
              <a:t>二进制转换为八进制和十六进制 </a:t>
            </a:r>
          </a:p>
          <a:p>
            <a:pPr lvl="1"/>
            <a:r>
              <a:rPr lang="zh-CN" altLang="en-US" dirty="0"/>
              <a:t>方法：分组法 </a:t>
            </a:r>
          </a:p>
        </p:txBody>
      </p:sp>
      <p:sp>
        <p:nvSpPr>
          <p:cNvPr id="66564" name="Text Box 4"/>
          <p:cNvSpPr txBox="1">
            <a:spLocks noChangeArrowheads="1"/>
          </p:cNvSpPr>
          <p:nvPr/>
        </p:nvSpPr>
        <p:spPr bwMode="auto">
          <a:xfrm>
            <a:off x="2411413" y="2997200"/>
            <a:ext cx="4248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latin typeface="Calibri" pitchFamily="34" charset="0"/>
              </a:rPr>
              <a:t>101011001</a:t>
            </a:r>
            <a:r>
              <a:rPr lang="en-US" altLang="zh-CN" sz="4000" b="1">
                <a:latin typeface="Calibri" pitchFamily="34" charset="0"/>
              </a:rPr>
              <a:t> </a:t>
            </a:r>
            <a:r>
              <a:rPr lang="en-US" altLang="zh-CN" sz="4000" b="1">
                <a:solidFill>
                  <a:srgbClr val="FF0000"/>
                </a:solidFill>
                <a:latin typeface="Calibri" pitchFamily="34" charset="0"/>
              </a:rPr>
              <a:t>.</a:t>
            </a:r>
            <a:r>
              <a:rPr lang="en-US" altLang="zh-CN" sz="3200" b="1">
                <a:latin typeface="Calibri" pitchFamily="34" charset="0"/>
              </a:rPr>
              <a:t> 11011</a:t>
            </a:r>
          </a:p>
        </p:txBody>
      </p:sp>
      <p:sp>
        <p:nvSpPr>
          <p:cNvPr id="66565" name="Text Box 5"/>
          <p:cNvSpPr txBox="1">
            <a:spLocks noChangeArrowheads="1"/>
          </p:cNvSpPr>
          <p:nvPr/>
        </p:nvSpPr>
        <p:spPr bwMode="auto">
          <a:xfrm>
            <a:off x="1835150" y="3789363"/>
            <a:ext cx="5689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tx2"/>
                </a:solidFill>
                <a:latin typeface="Calibri" pitchFamily="34" charset="0"/>
              </a:rPr>
              <a:t>101</a:t>
            </a:r>
            <a:r>
              <a:rPr lang="en-US" altLang="zh-CN" sz="3200" b="1">
                <a:latin typeface="Calibri" pitchFamily="34" charset="0"/>
              </a:rPr>
              <a:t>  </a:t>
            </a:r>
            <a:r>
              <a:rPr lang="en-US" altLang="zh-CN" sz="3200" b="1">
                <a:solidFill>
                  <a:schemeClr val="folHlink"/>
                </a:solidFill>
                <a:latin typeface="Calibri" pitchFamily="34" charset="0"/>
              </a:rPr>
              <a:t> 011</a:t>
            </a:r>
            <a:r>
              <a:rPr lang="en-US" altLang="zh-CN" sz="3200" b="1">
                <a:latin typeface="Calibri" pitchFamily="34" charset="0"/>
              </a:rPr>
              <a:t>    </a:t>
            </a:r>
            <a:r>
              <a:rPr lang="en-US" altLang="zh-CN" sz="3200" b="1">
                <a:solidFill>
                  <a:srgbClr val="008000"/>
                </a:solidFill>
                <a:latin typeface="Calibri" pitchFamily="34" charset="0"/>
              </a:rPr>
              <a:t>001</a:t>
            </a:r>
            <a:r>
              <a:rPr lang="en-US" altLang="zh-CN" sz="4000" b="1">
                <a:latin typeface="Calibri" pitchFamily="34" charset="0"/>
              </a:rPr>
              <a:t> </a:t>
            </a:r>
            <a:r>
              <a:rPr lang="en-US" altLang="zh-CN" sz="4000" b="1">
                <a:solidFill>
                  <a:srgbClr val="FF0000"/>
                </a:solidFill>
                <a:latin typeface="Calibri" pitchFamily="34" charset="0"/>
              </a:rPr>
              <a:t>.</a:t>
            </a:r>
            <a:r>
              <a:rPr lang="en-US" altLang="zh-CN" sz="3200" b="1">
                <a:latin typeface="Calibri" pitchFamily="34" charset="0"/>
              </a:rPr>
              <a:t> </a:t>
            </a:r>
            <a:r>
              <a:rPr lang="en-US" altLang="zh-CN" sz="3200" b="1">
                <a:solidFill>
                  <a:srgbClr val="FFCC00"/>
                </a:solidFill>
                <a:latin typeface="Calibri" pitchFamily="34" charset="0"/>
              </a:rPr>
              <a:t>110</a:t>
            </a:r>
            <a:r>
              <a:rPr lang="en-US" altLang="zh-CN" sz="3200" b="1">
                <a:latin typeface="Calibri" pitchFamily="34" charset="0"/>
              </a:rPr>
              <a:t>    110</a:t>
            </a:r>
          </a:p>
        </p:txBody>
      </p:sp>
      <p:sp>
        <p:nvSpPr>
          <p:cNvPr id="66566" name="Text Box 6"/>
          <p:cNvSpPr txBox="1">
            <a:spLocks noChangeArrowheads="1"/>
          </p:cNvSpPr>
          <p:nvPr/>
        </p:nvSpPr>
        <p:spPr bwMode="auto">
          <a:xfrm>
            <a:off x="1835150" y="4652963"/>
            <a:ext cx="5689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tx2"/>
                </a:solidFill>
                <a:latin typeface="Calibri" pitchFamily="34" charset="0"/>
              </a:rPr>
              <a:t>  5</a:t>
            </a:r>
            <a:r>
              <a:rPr lang="en-US" altLang="zh-CN" sz="3200" b="1">
                <a:latin typeface="Calibri" pitchFamily="34" charset="0"/>
              </a:rPr>
              <a:t>  </a:t>
            </a:r>
            <a:r>
              <a:rPr lang="en-US" altLang="zh-CN" sz="3200" b="1">
                <a:solidFill>
                  <a:schemeClr val="folHlink"/>
                </a:solidFill>
                <a:latin typeface="Calibri" pitchFamily="34" charset="0"/>
              </a:rPr>
              <a:t>     3</a:t>
            </a:r>
            <a:r>
              <a:rPr lang="en-US" altLang="zh-CN" sz="3200" b="1">
                <a:latin typeface="Calibri" pitchFamily="34" charset="0"/>
              </a:rPr>
              <a:t>        </a:t>
            </a:r>
            <a:r>
              <a:rPr lang="en-US" altLang="zh-CN" sz="3200" b="1">
                <a:solidFill>
                  <a:srgbClr val="008000"/>
                </a:solidFill>
                <a:latin typeface="Calibri" pitchFamily="34" charset="0"/>
              </a:rPr>
              <a:t>1</a:t>
            </a:r>
            <a:r>
              <a:rPr lang="en-US" altLang="zh-CN" sz="4000" b="1">
                <a:latin typeface="Calibri" pitchFamily="34" charset="0"/>
              </a:rPr>
              <a:t>   </a:t>
            </a:r>
            <a:r>
              <a:rPr lang="en-US" altLang="zh-CN" sz="4000" b="1">
                <a:solidFill>
                  <a:srgbClr val="FF0000"/>
                </a:solidFill>
                <a:latin typeface="Calibri" pitchFamily="34" charset="0"/>
              </a:rPr>
              <a:t>.  </a:t>
            </a:r>
            <a:r>
              <a:rPr lang="en-US" altLang="zh-CN" sz="3200" b="1">
                <a:latin typeface="Calibri" pitchFamily="34" charset="0"/>
              </a:rPr>
              <a:t> </a:t>
            </a:r>
            <a:r>
              <a:rPr lang="en-US" altLang="zh-CN" sz="3200" b="1">
                <a:solidFill>
                  <a:srgbClr val="FFCC00"/>
                </a:solidFill>
                <a:latin typeface="Calibri" pitchFamily="34" charset="0"/>
              </a:rPr>
              <a:t>6</a:t>
            </a:r>
            <a:r>
              <a:rPr lang="en-US" altLang="zh-CN" sz="3200" b="1">
                <a:latin typeface="Calibri" pitchFamily="34" charset="0"/>
              </a:rPr>
              <a:t>      6</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51</a:t>
            </a:fld>
            <a:endParaRPr lang="zh-CN" altLang="en-US" dirty="0"/>
          </a:p>
        </p:txBody>
      </p:sp>
    </p:spTree>
    <p:extLst>
      <p:ext uri="{BB962C8B-B14F-4D97-AF65-F5344CB8AC3E}">
        <p14:creationId xmlns:p14="http://schemas.microsoft.com/office/powerpoint/2010/main" val="1409691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slide(fromBottom)">
                                      <p:cBhvr>
                                        <p:cTn id="7" dur="500"/>
                                        <p:tgtEl>
                                          <p:spTgt spid="665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66566"/>
                                        </p:tgtEl>
                                        <p:attrNameLst>
                                          <p:attrName>style.visibility</p:attrName>
                                        </p:attrNameLst>
                                      </p:cBhvr>
                                      <p:to>
                                        <p:strVal val="visible"/>
                                      </p:to>
                                    </p:set>
                                    <p:anim calcmode="discrete" valueType="clr">
                                      <p:cBhvr override="childStyle">
                                        <p:cTn id="12" dur="80"/>
                                        <p:tgtEl>
                                          <p:spTgt spid="6656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66566"/>
                                        </p:tgtEl>
                                        <p:attrNameLst>
                                          <p:attrName>fillcolor</p:attrName>
                                        </p:attrNameLst>
                                      </p:cBhvr>
                                      <p:tavLst>
                                        <p:tav tm="0">
                                          <p:val>
                                            <p:clrVal>
                                              <a:schemeClr val="accent2"/>
                                            </p:clrVal>
                                          </p:val>
                                        </p:tav>
                                        <p:tav tm="50000">
                                          <p:val>
                                            <p:clrVal>
                                              <a:schemeClr val="hlink"/>
                                            </p:clrVal>
                                          </p:val>
                                        </p:tav>
                                      </p:tavLst>
                                    </p:anim>
                                    <p:set>
                                      <p:cBhvr>
                                        <p:cTn id="14" dur="80"/>
                                        <p:tgtEl>
                                          <p:spTgt spid="6656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p:bldP spid="6656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ormAutofit/>
          </a:bodyPr>
          <a:lstStyle/>
          <a:p>
            <a:r>
              <a:rPr lang="en-US" altLang="zh-CN" dirty="0" smtClean="0">
                <a:solidFill>
                  <a:srgbClr val="000000"/>
                </a:solidFill>
              </a:rPr>
              <a:t>1.3 </a:t>
            </a:r>
            <a:r>
              <a:rPr lang="zh-CN" altLang="en-US" dirty="0">
                <a:solidFill>
                  <a:srgbClr val="000000"/>
                </a:solidFill>
              </a:rPr>
              <a:t>计算机中的数制</a:t>
            </a:r>
          </a:p>
        </p:txBody>
      </p:sp>
      <p:sp>
        <p:nvSpPr>
          <p:cNvPr id="67587" name="Rectangle 3"/>
          <p:cNvSpPr>
            <a:spLocks noGrp="1" noChangeArrowheads="1"/>
          </p:cNvSpPr>
          <p:nvPr>
            <p:ph type="body" idx="1"/>
          </p:nvPr>
        </p:nvSpPr>
        <p:spPr>
          <a:xfrm>
            <a:off x="250825" y="981075"/>
            <a:ext cx="8569325" cy="1901825"/>
          </a:xfrm>
        </p:spPr>
        <p:txBody>
          <a:bodyPr/>
          <a:lstStyle/>
          <a:p>
            <a:pPr marL="0" indent="0">
              <a:buNone/>
            </a:pPr>
            <a:r>
              <a:rPr lang="en-US" altLang="zh-CN" dirty="0" smtClean="0"/>
              <a:t>1.3.3 </a:t>
            </a:r>
            <a:r>
              <a:rPr lang="zh-CN" altLang="en-US" dirty="0"/>
              <a:t>不同进制间转换</a:t>
            </a:r>
          </a:p>
          <a:p>
            <a:pPr marL="777240" lvl="1" indent="-457200">
              <a:buFont typeface="+mj-ea"/>
              <a:buAutoNum type="circleNumDbPlain" startAt="4"/>
            </a:pPr>
            <a:r>
              <a:rPr lang="zh-CN" altLang="en-US" dirty="0"/>
              <a:t>八进制、十六进制转换为二进制</a:t>
            </a:r>
          </a:p>
          <a:p>
            <a:pPr lvl="1"/>
            <a:r>
              <a:rPr lang="zh-CN" altLang="en-US" dirty="0"/>
              <a:t>转换方法：一一对应法。</a:t>
            </a:r>
          </a:p>
          <a:p>
            <a:pPr lvl="1">
              <a:buFont typeface="Wingdings" pitchFamily="2" charset="2"/>
              <a:buNone/>
            </a:pPr>
            <a:endParaRPr lang="zh-CN" altLang="en-US" dirty="0"/>
          </a:p>
        </p:txBody>
      </p:sp>
      <p:sp>
        <p:nvSpPr>
          <p:cNvPr id="67589" name="Text Box 5"/>
          <p:cNvSpPr txBox="1">
            <a:spLocks noChangeArrowheads="1"/>
          </p:cNvSpPr>
          <p:nvPr/>
        </p:nvSpPr>
        <p:spPr bwMode="auto">
          <a:xfrm>
            <a:off x="1187450" y="3213100"/>
            <a:ext cx="66246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latin typeface="Calibri" pitchFamily="34" charset="0"/>
              </a:rPr>
              <a:t>（</a:t>
            </a:r>
            <a:r>
              <a:rPr lang="en-US" altLang="zh-CN" sz="3200" b="1">
                <a:latin typeface="Calibri" pitchFamily="34" charset="0"/>
              </a:rPr>
              <a:t>3        5        7    .       2        4</a:t>
            </a:r>
            <a:r>
              <a:rPr lang="zh-CN" altLang="en-US" sz="3200" b="1">
                <a:latin typeface="Calibri" pitchFamily="34" charset="0"/>
              </a:rPr>
              <a:t>）</a:t>
            </a:r>
            <a:r>
              <a:rPr lang="en-US" altLang="zh-CN" sz="3200" b="1" baseline="-25000">
                <a:latin typeface="Calibri" pitchFamily="34" charset="0"/>
              </a:rPr>
              <a:t>8</a:t>
            </a:r>
            <a:endParaRPr lang="zh-CN" altLang="en-US" sz="3200" b="1" baseline="-25000">
              <a:latin typeface="Calibri" pitchFamily="34" charset="0"/>
            </a:endParaRPr>
          </a:p>
        </p:txBody>
      </p:sp>
      <p:sp>
        <p:nvSpPr>
          <p:cNvPr id="67590" name="Line 6"/>
          <p:cNvSpPr>
            <a:spLocks noChangeShapeType="1"/>
          </p:cNvSpPr>
          <p:nvPr/>
        </p:nvSpPr>
        <p:spPr bwMode="auto">
          <a:xfrm>
            <a:off x="1835150" y="3716338"/>
            <a:ext cx="0"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1" name="Line 7"/>
          <p:cNvSpPr>
            <a:spLocks noChangeShapeType="1"/>
          </p:cNvSpPr>
          <p:nvPr/>
        </p:nvSpPr>
        <p:spPr bwMode="auto">
          <a:xfrm>
            <a:off x="2916238" y="3716338"/>
            <a:ext cx="0"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2" name="Line 8"/>
          <p:cNvSpPr>
            <a:spLocks noChangeShapeType="1"/>
          </p:cNvSpPr>
          <p:nvPr/>
        </p:nvSpPr>
        <p:spPr bwMode="auto">
          <a:xfrm>
            <a:off x="4067175" y="3716338"/>
            <a:ext cx="0"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3" name="Line 9"/>
          <p:cNvSpPr>
            <a:spLocks noChangeShapeType="1"/>
          </p:cNvSpPr>
          <p:nvPr/>
        </p:nvSpPr>
        <p:spPr bwMode="auto">
          <a:xfrm>
            <a:off x="5651500" y="3716338"/>
            <a:ext cx="0"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4" name="Line 10"/>
          <p:cNvSpPr>
            <a:spLocks noChangeShapeType="1"/>
          </p:cNvSpPr>
          <p:nvPr/>
        </p:nvSpPr>
        <p:spPr bwMode="auto">
          <a:xfrm>
            <a:off x="6804025" y="3716338"/>
            <a:ext cx="0"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5" name="Line 11"/>
          <p:cNvSpPr>
            <a:spLocks noChangeShapeType="1"/>
          </p:cNvSpPr>
          <p:nvPr/>
        </p:nvSpPr>
        <p:spPr bwMode="auto">
          <a:xfrm>
            <a:off x="4716463" y="3716338"/>
            <a:ext cx="0" cy="57626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7598" name="Text Box 14"/>
          <p:cNvSpPr txBox="1">
            <a:spLocks noChangeArrowheads="1"/>
          </p:cNvSpPr>
          <p:nvPr/>
        </p:nvSpPr>
        <p:spPr bwMode="auto">
          <a:xfrm>
            <a:off x="250825" y="5229225"/>
            <a:ext cx="8893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latin typeface="Calibri" pitchFamily="34" charset="0"/>
              </a:rPr>
              <a:t>思考</a:t>
            </a:r>
            <a:r>
              <a:rPr lang="zh-CN" altLang="en-US" sz="2400" b="1">
                <a:latin typeface="Calibri" pitchFamily="34" charset="0"/>
                <a:sym typeface="Wingdings" pitchFamily="2" charset="2"/>
              </a:rPr>
              <a:t>：若（</a:t>
            </a:r>
            <a:r>
              <a:rPr lang="en-US" altLang="zh-CN" sz="2400" b="1">
                <a:latin typeface="Calibri" pitchFamily="34" charset="0"/>
                <a:sym typeface="Wingdings" pitchFamily="2" charset="2"/>
              </a:rPr>
              <a:t>357.24</a:t>
            </a:r>
            <a:r>
              <a:rPr lang="zh-CN" altLang="en-US" sz="2400" b="1">
                <a:latin typeface="Calibri" pitchFamily="34" charset="0"/>
                <a:sym typeface="Wingdings" pitchFamily="2" charset="2"/>
              </a:rPr>
              <a:t>）为</a:t>
            </a:r>
            <a:r>
              <a:rPr lang="zh-CN" altLang="en-US" sz="2400" b="1">
                <a:solidFill>
                  <a:srgbClr val="FF0000"/>
                </a:solidFill>
                <a:latin typeface="Calibri" pitchFamily="34" charset="0"/>
                <a:sym typeface="Wingdings" pitchFamily="2" charset="2"/>
              </a:rPr>
              <a:t>十六进制数</a:t>
            </a:r>
            <a:r>
              <a:rPr lang="zh-CN" altLang="en-US" sz="2400" b="1">
                <a:latin typeface="Calibri" pitchFamily="34" charset="0"/>
                <a:sym typeface="Wingdings" pitchFamily="2" charset="2"/>
              </a:rPr>
              <a:t>，其对应的二进制是？？？？</a:t>
            </a:r>
            <a:endParaRPr lang="en-US" altLang="zh-CN" sz="2400" b="1">
              <a:latin typeface="Calibri" pitchFamily="34" charset="0"/>
            </a:endParaRPr>
          </a:p>
        </p:txBody>
      </p:sp>
      <p:sp>
        <p:nvSpPr>
          <p:cNvPr id="67599" name="Text Box 15"/>
          <p:cNvSpPr txBox="1">
            <a:spLocks noChangeArrowheads="1"/>
          </p:cNvSpPr>
          <p:nvPr/>
        </p:nvSpPr>
        <p:spPr bwMode="auto">
          <a:xfrm>
            <a:off x="1331913" y="4221163"/>
            <a:ext cx="9366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9900"/>
                </a:solidFill>
                <a:latin typeface="Calibri" pitchFamily="34" charset="0"/>
              </a:rPr>
              <a:t>011</a:t>
            </a:r>
          </a:p>
        </p:txBody>
      </p:sp>
      <p:sp>
        <p:nvSpPr>
          <p:cNvPr id="67600" name="Text Box 16"/>
          <p:cNvSpPr txBox="1">
            <a:spLocks noChangeArrowheads="1"/>
          </p:cNvSpPr>
          <p:nvPr/>
        </p:nvSpPr>
        <p:spPr bwMode="auto">
          <a:xfrm>
            <a:off x="2484438" y="4221163"/>
            <a:ext cx="9366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AF2777"/>
                </a:solidFill>
                <a:latin typeface="Calibri" pitchFamily="34" charset="0"/>
              </a:rPr>
              <a:t>101</a:t>
            </a:r>
          </a:p>
        </p:txBody>
      </p:sp>
      <p:sp>
        <p:nvSpPr>
          <p:cNvPr id="67601" name="Text Box 17"/>
          <p:cNvSpPr txBox="1">
            <a:spLocks noChangeArrowheads="1"/>
          </p:cNvSpPr>
          <p:nvPr/>
        </p:nvSpPr>
        <p:spPr bwMode="auto">
          <a:xfrm>
            <a:off x="3635375" y="4221163"/>
            <a:ext cx="863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0000"/>
                </a:solidFill>
                <a:latin typeface="Calibri" pitchFamily="34" charset="0"/>
              </a:rPr>
              <a:t>111</a:t>
            </a:r>
          </a:p>
        </p:txBody>
      </p:sp>
      <p:sp>
        <p:nvSpPr>
          <p:cNvPr id="67602" name="Text Box 18"/>
          <p:cNvSpPr txBox="1">
            <a:spLocks noChangeArrowheads="1"/>
          </p:cNvSpPr>
          <p:nvPr/>
        </p:nvSpPr>
        <p:spPr bwMode="auto">
          <a:xfrm>
            <a:off x="4572000" y="4005263"/>
            <a:ext cx="43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600" b="1">
                <a:latin typeface="Calibri" pitchFamily="34" charset="0"/>
              </a:rPr>
              <a:t>.</a:t>
            </a:r>
          </a:p>
        </p:txBody>
      </p:sp>
      <p:sp>
        <p:nvSpPr>
          <p:cNvPr id="67603" name="Text Box 19"/>
          <p:cNvSpPr txBox="1">
            <a:spLocks noChangeArrowheads="1"/>
          </p:cNvSpPr>
          <p:nvPr/>
        </p:nvSpPr>
        <p:spPr bwMode="auto">
          <a:xfrm>
            <a:off x="5219700" y="4221163"/>
            <a:ext cx="9366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008000"/>
                </a:solidFill>
                <a:latin typeface="Calibri" pitchFamily="34" charset="0"/>
              </a:rPr>
              <a:t>010</a:t>
            </a:r>
          </a:p>
        </p:txBody>
      </p:sp>
      <p:sp>
        <p:nvSpPr>
          <p:cNvPr id="67604" name="Text Box 20"/>
          <p:cNvSpPr txBox="1">
            <a:spLocks noChangeArrowheads="1"/>
          </p:cNvSpPr>
          <p:nvPr/>
        </p:nvSpPr>
        <p:spPr bwMode="auto">
          <a:xfrm>
            <a:off x="6443663" y="4221163"/>
            <a:ext cx="9366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a:solidFill>
                  <a:srgbClr val="FF5050"/>
                </a:solidFill>
                <a:latin typeface="Calibri" pitchFamily="34" charset="0"/>
              </a:rPr>
              <a:t>100</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52</a:t>
            </a:fld>
            <a:endParaRPr lang="zh-CN" altLang="en-US" dirty="0"/>
          </a:p>
        </p:txBody>
      </p:sp>
    </p:spTree>
    <p:extLst>
      <p:ext uri="{BB962C8B-B14F-4D97-AF65-F5344CB8AC3E}">
        <p14:creationId xmlns:p14="http://schemas.microsoft.com/office/powerpoint/2010/main" val="8231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7589"/>
                                        </p:tgtEl>
                                        <p:attrNameLst>
                                          <p:attrName>style.visibility</p:attrName>
                                        </p:attrNameLst>
                                      </p:cBhvr>
                                      <p:to>
                                        <p:strVal val="visible"/>
                                      </p:to>
                                    </p:set>
                                    <p:animEffect transition="in" filter="slide(fromBottom)">
                                      <p:cBhvr>
                                        <p:cTn id="7" dur="500"/>
                                        <p:tgtEl>
                                          <p:spTgt spid="675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 fill="hold" grpId="0" nodeType="clickEffect">
                                  <p:stCondLst>
                                    <p:cond delay="0"/>
                                  </p:stCondLst>
                                  <p:childTnLst>
                                    <p:set>
                                      <p:cBhvr>
                                        <p:cTn id="11" dur="1" fill="hold">
                                          <p:stCondLst>
                                            <p:cond delay="0"/>
                                          </p:stCondLst>
                                        </p:cTn>
                                        <p:tgtEl>
                                          <p:spTgt spid="67590"/>
                                        </p:tgtEl>
                                        <p:attrNameLst>
                                          <p:attrName>style.visibility</p:attrName>
                                        </p:attrNameLst>
                                      </p:cBhvr>
                                      <p:to>
                                        <p:strVal val="visible"/>
                                      </p:to>
                                    </p:set>
                                    <p:anim calcmode="lin" valueType="num">
                                      <p:cBhvr>
                                        <p:cTn id="12" dur="500" fill="hold"/>
                                        <p:tgtEl>
                                          <p:spTgt spid="67590"/>
                                        </p:tgtEl>
                                        <p:attrNameLst>
                                          <p:attrName>ppt_x</p:attrName>
                                        </p:attrNameLst>
                                      </p:cBhvr>
                                      <p:tavLst>
                                        <p:tav tm="0">
                                          <p:val>
                                            <p:strVal val="#ppt_x"/>
                                          </p:val>
                                        </p:tav>
                                        <p:tav tm="100000">
                                          <p:val>
                                            <p:strVal val="#ppt_x"/>
                                          </p:val>
                                        </p:tav>
                                      </p:tavLst>
                                    </p:anim>
                                    <p:anim calcmode="lin" valueType="num">
                                      <p:cBhvr>
                                        <p:cTn id="13" dur="500" fill="hold"/>
                                        <p:tgtEl>
                                          <p:spTgt spid="67590"/>
                                        </p:tgtEl>
                                        <p:attrNameLst>
                                          <p:attrName>ppt_y</p:attrName>
                                        </p:attrNameLst>
                                      </p:cBhvr>
                                      <p:tavLst>
                                        <p:tav tm="0">
                                          <p:val>
                                            <p:strVal val="#ppt_y-#ppt_h/2"/>
                                          </p:val>
                                        </p:tav>
                                        <p:tav tm="100000">
                                          <p:val>
                                            <p:strVal val="#ppt_y"/>
                                          </p:val>
                                        </p:tav>
                                      </p:tavLst>
                                    </p:anim>
                                    <p:anim calcmode="lin" valueType="num">
                                      <p:cBhvr>
                                        <p:cTn id="14" dur="500" fill="hold"/>
                                        <p:tgtEl>
                                          <p:spTgt spid="67590"/>
                                        </p:tgtEl>
                                        <p:attrNameLst>
                                          <p:attrName>ppt_w</p:attrName>
                                        </p:attrNameLst>
                                      </p:cBhvr>
                                      <p:tavLst>
                                        <p:tav tm="0">
                                          <p:val>
                                            <p:strVal val="#ppt_w"/>
                                          </p:val>
                                        </p:tav>
                                        <p:tav tm="100000">
                                          <p:val>
                                            <p:strVal val="#ppt_w"/>
                                          </p:val>
                                        </p:tav>
                                      </p:tavLst>
                                    </p:anim>
                                    <p:anim calcmode="lin" valueType="num">
                                      <p:cBhvr>
                                        <p:cTn id="15" dur="500" fill="hold"/>
                                        <p:tgtEl>
                                          <p:spTgt spid="67590"/>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67599"/>
                                        </p:tgtEl>
                                        <p:attrNameLst>
                                          <p:attrName>style.visibility</p:attrName>
                                        </p:attrNameLst>
                                      </p:cBhvr>
                                      <p:to>
                                        <p:strVal val="visible"/>
                                      </p:to>
                                    </p:set>
                                    <p:animEffect transition="in" filter="slide(fromBottom)">
                                      <p:cBhvr>
                                        <p:cTn id="20" dur="500"/>
                                        <p:tgtEl>
                                          <p:spTgt spid="6759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grpId="0" nodeType="clickEffect">
                                  <p:stCondLst>
                                    <p:cond delay="0"/>
                                  </p:stCondLst>
                                  <p:childTnLst>
                                    <p:set>
                                      <p:cBhvr>
                                        <p:cTn id="24" dur="1" fill="hold">
                                          <p:stCondLst>
                                            <p:cond delay="0"/>
                                          </p:stCondLst>
                                        </p:cTn>
                                        <p:tgtEl>
                                          <p:spTgt spid="67591"/>
                                        </p:tgtEl>
                                        <p:attrNameLst>
                                          <p:attrName>style.visibility</p:attrName>
                                        </p:attrNameLst>
                                      </p:cBhvr>
                                      <p:to>
                                        <p:strVal val="visible"/>
                                      </p:to>
                                    </p:set>
                                    <p:anim calcmode="lin" valueType="num">
                                      <p:cBhvr>
                                        <p:cTn id="25" dur="500" fill="hold"/>
                                        <p:tgtEl>
                                          <p:spTgt spid="67591"/>
                                        </p:tgtEl>
                                        <p:attrNameLst>
                                          <p:attrName>ppt_x</p:attrName>
                                        </p:attrNameLst>
                                      </p:cBhvr>
                                      <p:tavLst>
                                        <p:tav tm="0">
                                          <p:val>
                                            <p:strVal val="#ppt_x"/>
                                          </p:val>
                                        </p:tav>
                                        <p:tav tm="100000">
                                          <p:val>
                                            <p:strVal val="#ppt_x"/>
                                          </p:val>
                                        </p:tav>
                                      </p:tavLst>
                                    </p:anim>
                                    <p:anim calcmode="lin" valueType="num">
                                      <p:cBhvr>
                                        <p:cTn id="26" dur="500" fill="hold"/>
                                        <p:tgtEl>
                                          <p:spTgt spid="67591"/>
                                        </p:tgtEl>
                                        <p:attrNameLst>
                                          <p:attrName>ppt_y</p:attrName>
                                        </p:attrNameLst>
                                      </p:cBhvr>
                                      <p:tavLst>
                                        <p:tav tm="0">
                                          <p:val>
                                            <p:strVal val="#ppt_y-#ppt_h/2"/>
                                          </p:val>
                                        </p:tav>
                                        <p:tav tm="100000">
                                          <p:val>
                                            <p:strVal val="#ppt_y"/>
                                          </p:val>
                                        </p:tav>
                                      </p:tavLst>
                                    </p:anim>
                                    <p:anim calcmode="lin" valueType="num">
                                      <p:cBhvr>
                                        <p:cTn id="27" dur="500" fill="hold"/>
                                        <p:tgtEl>
                                          <p:spTgt spid="67591"/>
                                        </p:tgtEl>
                                        <p:attrNameLst>
                                          <p:attrName>ppt_w</p:attrName>
                                        </p:attrNameLst>
                                      </p:cBhvr>
                                      <p:tavLst>
                                        <p:tav tm="0">
                                          <p:val>
                                            <p:strVal val="#ppt_w"/>
                                          </p:val>
                                        </p:tav>
                                        <p:tav tm="100000">
                                          <p:val>
                                            <p:strVal val="#ppt_w"/>
                                          </p:val>
                                        </p:tav>
                                      </p:tavLst>
                                    </p:anim>
                                    <p:anim calcmode="lin" valueType="num">
                                      <p:cBhvr>
                                        <p:cTn id="28" dur="500" fill="hold"/>
                                        <p:tgtEl>
                                          <p:spTgt spid="67591"/>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67600"/>
                                        </p:tgtEl>
                                        <p:attrNameLst>
                                          <p:attrName>style.visibility</p:attrName>
                                        </p:attrNameLst>
                                      </p:cBhvr>
                                      <p:to>
                                        <p:strVal val="visible"/>
                                      </p:to>
                                    </p:set>
                                    <p:animEffect transition="in" filter="slide(fromBottom)">
                                      <p:cBhvr>
                                        <p:cTn id="33" dur="500"/>
                                        <p:tgtEl>
                                          <p:spTgt spid="6760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7" presetClass="entr" presetSubtype="1" fill="hold" grpId="0" nodeType="clickEffect">
                                  <p:stCondLst>
                                    <p:cond delay="0"/>
                                  </p:stCondLst>
                                  <p:childTnLst>
                                    <p:set>
                                      <p:cBhvr>
                                        <p:cTn id="37" dur="1" fill="hold">
                                          <p:stCondLst>
                                            <p:cond delay="0"/>
                                          </p:stCondLst>
                                        </p:cTn>
                                        <p:tgtEl>
                                          <p:spTgt spid="67592"/>
                                        </p:tgtEl>
                                        <p:attrNameLst>
                                          <p:attrName>style.visibility</p:attrName>
                                        </p:attrNameLst>
                                      </p:cBhvr>
                                      <p:to>
                                        <p:strVal val="visible"/>
                                      </p:to>
                                    </p:set>
                                    <p:anim calcmode="lin" valueType="num">
                                      <p:cBhvr>
                                        <p:cTn id="38" dur="500" fill="hold"/>
                                        <p:tgtEl>
                                          <p:spTgt spid="67592"/>
                                        </p:tgtEl>
                                        <p:attrNameLst>
                                          <p:attrName>ppt_x</p:attrName>
                                        </p:attrNameLst>
                                      </p:cBhvr>
                                      <p:tavLst>
                                        <p:tav tm="0">
                                          <p:val>
                                            <p:strVal val="#ppt_x"/>
                                          </p:val>
                                        </p:tav>
                                        <p:tav tm="100000">
                                          <p:val>
                                            <p:strVal val="#ppt_x"/>
                                          </p:val>
                                        </p:tav>
                                      </p:tavLst>
                                    </p:anim>
                                    <p:anim calcmode="lin" valueType="num">
                                      <p:cBhvr>
                                        <p:cTn id="39" dur="500" fill="hold"/>
                                        <p:tgtEl>
                                          <p:spTgt spid="67592"/>
                                        </p:tgtEl>
                                        <p:attrNameLst>
                                          <p:attrName>ppt_y</p:attrName>
                                        </p:attrNameLst>
                                      </p:cBhvr>
                                      <p:tavLst>
                                        <p:tav tm="0">
                                          <p:val>
                                            <p:strVal val="#ppt_y-#ppt_h/2"/>
                                          </p:val>
                                        </p:tav>
                                        <p:tav tm="100000">
                                          <p:val>
                                            <p:strVal val="#ppt_y"/>
                                          </p:val>
                                        </p:tav>
                                      </p:tavLst>
                                    </p:anim>
                                    <p:anim calcmode="lin" valueType="num">
                                      <p:cBhvr>
                                        <p:cTn id="40" dur="500" fill="hold"/>
                                        <p:tgtEl>
                                          <p:spTgt spid="67592"/>
                                        </p:tgtEl>
                                        <p:attrNameLst>
                                          <p:attrName>ppt_w</p:attrName>
                                        </p:attrNameLst>
                                      </p:cBhvr>
                                      <p:tavLst>
                                        <p:tav tm="0">
                                          <p:val>
                                            <p:strVal val="#ppt_w"/>
                                          </p:val>
                                        </p:tav>
                                        <p:tav tm="100000">
                                          <p:val>
                                            <p:strVal val="#ppt_w"/>
                                          </p:val>
                                        </p:tav>
                                      </p:tavLst>
                                    </p:anim>
                                    <p:anim calcmode="lin" valueType="num">
                                      <p:cBhvr>
                                        <p:cTn id="41" dur="500" fill="hold"/>
                                        <p:tgtEl>
                                          <p:spTgt spid="67592"/>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67601"/>
                                        </p:tgtEl>
                                        <p:attrNameLst>
                                          <p:attrName>style.visibility</p:attrName>
                                        </p:attrNameLst>
                                      </p:cBhvr>
                                      <p:to>
                                        <p:strVal val="visible"/>
                                      </p:to>
                                    </p:set>
                                    <p:animEffect transition="in" filter="dissolve">
                                      <p:cBhvr>
                                        <p:cTn id="46" dur="500"/>
                                        <p:tgtEl>
                                          <p:spTgt spid="6760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7" presetClass="entr" presetSubtype="1" fill="hold" grpId="0" nodeType="clickEffect">
                                  <p:stCondLst>
                                    <p:cond delay="0"/>
                                  </p:stCondLst>
                                  <p:childTnLst>
                                    <p:set>
                                      <p:cBhvr>
                                        <p:cTn id="50" dur="1" fill="hold">
                                          <p:stCondLst>
                                            <p:cond delay="0"/>
                                          </p:stCondLst>
                                        </p:cTn>
                                        <p:tgtEl>
                                          <p:spTgt spid="67595"/>
                                        </p:tgtEl>
                                        <p:attrNameLst>
                                          <p:attrName>style.visibility</p:attrName>
                                        </p:attrNameLst>
                                      </p:cBhvr>
                                      <p:to>
                                        <p:strVal val="visible"/>
                                      </p:to>
                                    </p:set>
                                    <p:anim calcmode="lin" valueType="num">
                                      <p:cBhvr>
                                        <p:cTn id="51" dur="500" fill="hold"/>
                                        <p:tgtEl>
                                          <p:spTgt spid="67595"/>
                                        </p:tgtEl>
                                        <p:attrNameLst>
                                          <p:attrName>ppt_x</p:attrName>
                                        </p:attrNameLst>
                                      </p:cBhvr>
                                      <p:tavLst>
                                        <p:tav tm="0">
                                          <p:val>
                                            <p:strVal val="#ppt_x"/>
                                          </p:val>
                                        </p:tav>
                                        <p:tav tm="100000">
                                          <p:val>
                                            <p:strVal val="#ppt_x"/>
                                          </p:val>
                                        </p:tav>
                                      </p:tavLst>
                                    </p:anim>
                                    <p:anim calcmode="lin" valueType="num">
                                      <p:cBhvr>
                                        <p:cTn id="52" dur="500" fill="hold"/>
                                        <p:tgtEl>
                                          <p:spTgt spid="67595"/>
                                        </p:tgtEl>
                                        <p:attrNameLst>
                                          <p:attrName>ppt_y</p:attrName>
                                        </p:attrNameLst>
                                      </p:cBhvr>
                                      <p:tavLst>
                                        <p:tav tm="0">
                                          <p:val>
                                            <p:strVal val="#ppt_y-#ppt_h/2"/>
                                          </p:val>
                                        </p:tav>
                                        <p:tav tm="100000">
                                          <p:val>
                                            <p:strVal val="#ppt_y"/>
                                          </p:val>
                                        </p:tav>
                                      </p:tavLst>
                                    </p:anim>
                                    <p:anim calcmode="lin" valueType="num">
                                      <p:cBhvr>
                                        <p:cTn id="53" dur="500" fill="hold"/>
                                        <p:tgtEl>
                                          <p:spTgt spid="67595"/>
                                        </p:tgtEl>
                                        <p:attrNameLst>
                                          <p:attrName>ppt_w</p:attrName>
                                        </p:attrNameLst>
                                      </p:cBhvr>
                                      <p:tavLst>
                                        <p:tav tm="0">
                                          <p:val>
                                            <p:strVal val="#ppt_w"/>
                                          </p:val>
                                        </p:tav>
                                        <p:tav tm="100000">
                                          <p:val>
                                            <p:strVal val="#ppt_w"/>
                                          </p:val>
                                        </p:tav>
                                      </p:tavLst>
                                    </p:anim>
                                    <p:anim calcmode="lin" valueType="num">
                                      <p:cBhvr>
                                        <p:cTn id="54" dur="500" fill="hold"/>
                                        <p:tgtEl>
                                          <p:spTgt spid="67595"/>
                                        </p:tgtEl>
                                        <p:attrNameLst>
                                          <p:attrName>ppt_h</p:attrName>
                                        </p:attrNameLst>
                                      </p:cBhvr>
                                      <p:tavLst>
                                        <p:tav tm="0">
                                          <p:val>
                                            <p:fltVal val="0"/>
                                          </p:val>
                                        </p:tav>
                                        <p:tav tm="100000">
                                          <p:val>
                                            <p:strVal val="#ppt_h"/>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67602"/>
                                        </p:tgtEl>
                                        <p:attrNameLst>
                                          <p:attrName>style.visibility</p:attrName>
                                        </p:attrNameLst>
                                      </p:cBhvr>
                                      <p:to>
                                        <p:strVal val="visible"/>
                                      </p:to>
                                    </p:set>
                                    <p:animEffect transition="in" filter="dissolve">
                                      <p:cBhvr>
                                        <p:cTn id="59" dur="500"/>
                                        <p:tgtEl>
                                          <p:spTgt spid="67602"/>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7" presetClass="entr" presetSubtype="1" fill="hold" grpId="0" nodeType="clickEffect">
                                  <p:stCondLst>
                                    <p:cond delay="0"/>
                                  </p:stCondLst>
                                  <p:childTnLst>
                                    <p:set>
                                      <p:cBhvr>
                                        <p:cTn id="63" dur="1" fill="hold">
                                          <p:stCondLst>
                                            <p:cond delay="0"/>
                                          </p:stCondLst>
                                        </p:cTn>
                                        <p:tgtEl>
                                          <p:spTgt spid="67593"/>
                                        </p:tgtEl>
                                        <p:attrNameLst>
                                          <p:attrName>style.visibility</p:attrName>
                                        </p:attrNameLst>
                                      </p:cBhvr>
                                      <p:to>
                                        <p:strVal val="visible"/>
                                      </p:to>
                                    </p:set>
                                    <p:anim calcmode="lin" valueType="num">
                                      <p:cBhvr>
                                        <p:cTn id="64" dur="500" fill="hold"/>
                                        <p:tgtEl>
                                          <p:spTgt spid="67593"/>
                                        </p:tgtEl>
                                        <p:attrNameLst>
                                          <p:attrName>ppt_x</p:attrName>
                                        </p:attrNameLst>
                                      </p:cBhvr>
                                      <p:tavLst>
                                        <p:tav tm="0">
                                          <p:val>
                                            <p:strVal val="#ppt_x"/>
                                          </p:val>
                                        </p:tav>
                                        <p:tav tm="100000">
                                          <p:val>
                                            <p:strVal val="#ppt_x"/>
                                          </p:val>
                                        </p:tav>
                                      </p:tavLst>
                                    </p:anim>
                                    <p:anim calcmode="lin" valueType="num">
                                      <p:cBhvr>
                                        <p:cTn id="65" dur="500" fill="hold"/>
                                        <p:tgtEl>
                                          <p:spTgt spid="67593"/>
                                        </p:tgtEl>
                                        <p:attrNameLst>
                                          <p:attrName>ppt_y</p:attrName>
                                        </p:attrNameLst>
                                      </p:cBhvr>
                                      <p:tavLst>
                                        <p:tav tm="0">
                                          <p:val>
                                            <p:strVal val="#ppt_y-#ppt_h/2"/>
                                          </p:val>
                                        </p:tav>
                                        <p:tav tm="100000">
                                          <p:val>
                                            <p:strVal val="#ppt_y"/>
                                          </p:val>
                                        </p:tav>
                                      </p:tavLst>
                                    </p:anim>
                                    <p:anim calcmode="lin" valueType="num">
                                      <p:cBhvr>
                                        <p:cTn id="66" dur="500" fill="hold"/>
                                        <p:tgtEl>
                                          <p:spTgt spid="67593"/>
                                        </p:tgtEl>
                                        <p:attrNameLst>
                                          <p:attrName>ppt_w</p:attrName>
                                        </p:attrNameLst>
                                      </p:cBhvr>
                                      <p:tavLst>
                                        <p:tav tm="0">
                                          <p:val>
                                            <p:strVal val="#ppt_w"/>
                                          </p:val>
                                        </p:tav>
                                        <p:tav tm="100000">
                                          <p:val>
                                            <p:strVal val="#ppt_w"/>
                                          </p:val>
                                        </p:tav>
                                      </p:tavLst>
                                    </p:anim>
                                    <p:anim calcmode="lin" valueType="num">
                                      <p:cBhvr>
                                        <p:cTn id="67" dur="500" fill="hold"/>
                                        <p:tgtEl>
                                          <p:spTgt spid="67593"/>
                                        </p:tgtEl>
                                        <p:attrNameLst>
                                          <p:attrName>ppt_h</p:attrName>
                                        </p:attrNameLst>
                                      </p:cBhvr>
                                      <p:tavLst>
                                        <p:tav tm="0">
                                          <p:val>
                                            <p:fltVal val="0"/>
                                          </p:val>
                                        </p:tav>
                                        <p:tav tm="100000">
                                          <p:val>
                                            <p:strVal val="#ppt_h"/>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67603"/>
                                        </p:tgtEl>
                                        <p:attrNameLst>
                                          <p:attrName>style.visibility</p:attrName>
                                        </p:attrNameLst>
                                      </p:cBhvr>
                                      <p:to>
                                        <p:strVal val="visible"/>
                                      </p:to>
                                    </p:set>
                                    <p:animEffect transition="in" filter="dissolve">
                                      <p:cBhvr>
                                        <p:cTn id="72" dur="500"/>
                                        <p:tgtEl>
                                          <p:spTgt spid="67603"/>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7" presetClass="entr" presetSubtype="1" fill="hold" grpId="0" nodeType="clickEffect">
                                  <p:stCondLst>
                                    <p:cond delay="0"/>
                                  </p:stCondLst>
                                  <p:childTnLst>
                                    <p:set>
                                      <p:cBhvr>
                                        <p:cTn id="76" dur="1" fill="hold">
                                          <p:stCondLst>
                                            <p:cond delay="0"/>
                                          </p:stCondLst>
                                        </p:cTn>
                                        <p:tgtEl>
                                          <p:spTgt spid="67594"/>
                                        </p:tgtEl>
                                        <p:attrNameLst>
                                          <p:attrName>style.visibility</p:attrName>
                                        </p:attrNameLst>
                                      </p:cBhvr>
                                      <p:to>
                                        <p:strVal val="visible"/>
                                      </p:to>
                                    </p:set>
                                    <p:anim calcmode="lin" valueType="num">
                                      <p:cBhvr>
                                        <p:cTn id="77" dur="500" fill="hold"/>
                                        <p:tgtEl>
                                          <p:spTgt spid="67594"/>
                                        </p:tgtEl>
                                        <p:attrNameLst>
                                          <p:attrName>ppt_x</p:attrName>
                                        </p:attrNameLst>
                                      </p:cBhvr>
                                      <p:tavLst>
                                        <p:tav tm="0">
                                          <p:val>
                                            <p:strVal val="#ppt_x"/>
                                          </p:val>
                                        </p:tav>
                                        <p:tav tm="100000">
                                          <p:val>
                                            <p:strVal val="#ppt_x"/>
                                          </p:val>
                                        </p:tav>
                                      </p:tavLst>
                                    </p:anim>
                                    <p:anim calcmode="lin" valueType="num">
                                      <p:cBhvr>
                                        <p:cTn id="78" dur="500" fill="hold"/>
                                        <p:tgtEl>
                                          <p:spTgt spid="67594"/>
                                        </p:tgtEl>
                                        <p:attrNameLst>
                                          <p:attrName>ppt_y</p:attrName>
                                        </p:attrNameLst>
                                      </p:cBhvr>
                                      <p:tavLst>
                                        <p:tav tm="0">
                                          <p:val>
                                            <p:strVal val="#ppt_y-#ppt_h/2"/>
                                          </p:val>
                                        </p:tav>
                                        <p:tav tm="100000">
                                          <p:val>
                                            <p:strVal val="#ppt_y"/>
                                          </p:val>
                                        </p:tav>
                                      </p:tavLst>
                                    </p:anim>
                                    <p:anim calcmode="lin" valueType="num">
                                      <p:cBhvr>
                                        <p:cTn id="79" dur="500" fill="hold"/>
                                        <p:tgtEl>
                                          <p:spTgt spid="67594"/>
                                        </p:tgtEl>
                                        <p:attrNameLst>
                                          <p:attrName>ppt_w</p:attrName>
                                        </p:attrNameLst>
                                      </p:cBhvr>
                                      <p:tavLst>
                                        <p:tav tm="0">
                                          <p:val>
                                            <p:strVal val="#ppt_w"/>
                                          </p:val>
                                        </p:tav>
                                        <p:tav tm="100000">
                                          <p:val>
                                            <p:strVal val="#ppt_w"/>
                                          </p:val>
                                        </p:tav>
                                      </p:tavLst>
                                    </p:anim>
                                    <p:anim calcmode="lin" valueType="num">
                                      <p:cBhvr>
                                        <p:cTn id="80" dur="500" fill="hold"/>
                                        <p:tgtEl>
                                          <p:spTgt spid="67594"/>
                                        </p:tgtEl>
                                        <p:attrNameLst>
                                          <p:attrName>ppt_h</p:attrName>
                                        </p:attrNameLst>
                                      </p:cBhvr>
                                      <p:tavLst>
                                        <p:tav tm="0">
                                          <p:val>
                                            <p:fltVal val="0"/>
                                          </p:val>
                                        </p:tav>
                                        <p:tav tm="100000">
                                          <p:val>
                                            <p:strVal val="#ppt_h"/>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9" presetClass="entr" presetSubtype="0" fill="hold" grpId="0" nodeType="clickEffect">
                                  <p:stCondLst>
                                    <p:cond delay="0"/>
                                  </p:stCondLst>
                                  <p:childTnLst>
                                    <p:set>
                                      <p:cBhvr>
                                        <p:cTn id="84" dur="1" fill="hold">
                                          <p:stCondLst>
                                            <p:cond delay="0"/>
                                          </p:stCondLst>
                                        </p:cTn>
                                        <p:tgtEl>
                                          <p:spTgt spid="67604"/>
                                        </p:tgtEl>
                                        <p:attrNameLst>
                                          <p:attrName>style.visibility</p:attrName>
                                        </p:attrNameLst>
                                      </p:cBhvr>
                                      <p:to>
                                        <p:strVal val="visible"/>
                                      </p:to>
                                    </p:set>
                                    <p:animEffect transition="in" filter="dissolve">
                                      <p:cBhvr>
                                        <p:cTn id="85" dur="500"/>
                                        <p:tgtEl>
                                          <p:spTgt spid="67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9" grpId="0"/>
      <p:bldP spid="67590" grpId="0" animBg="1"/>
      <p:bldP spid="67591" grpId="0" animBg="1"/>
      <p:bldP spid="67592" grpId="0" animBg="1"/>
      <p:bldP spid="67593" grpId="0" animBg="1"/>
      <p:bldP spid="67594" grpId="0" animBg="1"/>
      <p:bldP spid="67595" grpId="0" animBg="1"/>
      <p:bldP spid="67599" grpId="0"/>
      <p:bldP spid="67600" grpId="0"/>
      <p:bldP spid="67601" grpId="0"/>
      <p:bldP spid="67602" grpId="0"/>
      <p:bldP spid="67603" grpId="0"/>
      <p:bldP spid="6760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53</a:t>
            </a:fld>
            <a:endParaRPr lang="zh-CN" altLang="en-US" dirty="0"/>
          </a:p>
        </p:txBody>
      </p:sp>
      <p:sp>
        <p:nvSpPr>
          <p:cNvPr id="5" name="内容占位符 4"/>
          <p:cNvSpPr>
            <a:spLocks noGrp="1"/>
          </p:cNvSpPr>
          <p:nvPr>
            <p:ph sz="quarter" idx="1"/>
          </p:nvPr>
        </p:nvSpPr>
        <p:spPr>
          <a:xfrm>
            <a:off x="539552" y="1268760"/>
            <a:ext cx="8147248" cy="5184576"/>
          </a:xfrm>
        </p:spPr>
        <p:txBody>
          <a:bodyPr>
            <a:normAutofit fontScale="92500" lnSpcReduction="20000"/>
          </a:bodyPr>
          <a:lstStyle/>
          <a:p>
            <a:pPr marL="0" indent="0">
              <a:buNone/>
            </a:pPr>
            <a:r>
              <a:rPr lang="en-US" altLang="zh-CN" dirty="0" smtClean="0"/>
              <a:t>1.3.4 </a:t>
            </a:r>
            <a:r>
              <a:rPr lang="zh-CN" altLang="en-US" dirty="0" smtClean="0"/>
              <a:t>计算机中的数据单位</a:t>
            </a:r>
            <a:endParaRPr lang="en-US" altLang="zh-CN" dirty="0" smtClean="0"/>
          </a:p>
          <a:p>
            <a:pPr marL="0" indent="0">
              <a:buNone/>
            </a:pPr>
            <a:r>
              <a:rPr lang="en-US" altLang="zh-CN" dirty="0" smtClean="0"/>
              <a:t>1.</a:t>
            </a:r>
            <a:r>
              <a:rPr lang="zh-CN" altLang="en-US" dirty="0" smtClean="0"/>
              <a:t>位（</a:t>
            </a:r>
            <a:r>
              <a:rPr lang="en-US" altLang="zh-CN" dirty="0" smtClean="0"/>
              <a:t>bit</a:t>
            </a:r>
            <a:r>
              <a:rPr lang="zh-CN" altLang="en-US" dirty="0" smtClean="0"/>
              <a:t>）</a:t>
            </a:r>
            <a:endParaRPr lang="en-US" altLang="zh-CN" dirty="0" smtClean="0"/>
          </a:p>
          <a:p>
            <a:pPr marL="0" indent="457200">
              <a:buNone/>
            </a:pPr>
            <a:r>
              <a:rPr lang="zh-CN" altLang="zh-CN" sz="2400" dirty="0"/>
              <a:t>“位”简称比特（</a:t>
            </a:r>
            <a:r>
              <a:rPr lang="en-US" altLang="zh-CN" sz="2400" dirty="0"/>
              <a:t>bit</a:t>
            </a:r>
            <a:r>
              <a:rPr lang="zh-CN" altLang="zh-CN" sz="2400" dirty="0"/>
              <a:t>），是计算机中数据存储的最小单位，指一个二进制位，用</a:t>
            </a:r>
            <a:r>
              <a:rPr lang="en-US" altLang="zh-CN" sz="2400" dirty="0"/>
              <a:t>b</a:t>
            </a:r>
            <a:r>
              <a:rPr lang="zh-CN" altLang="zh-CN" sz="2400" dirty="0"/>
              <a:t>表示。一位二进制数可以是</a:t>
            </a:r>
            <a:r>
              <a:rPr lang="en-US" altLang="zh-CN" sz="2400" dirty="0"/>
              <a:t>0</a:t>
            </a:r>
            <a:r>
              <a:rPr lang="zh-CN" altLang="zh-CN" sz="2400" dirty="0"/>
              <a:t>或</a:t>
            </a:r>
            <a:r>
              <a:rPr lang="en-US" altLang="zh-CN" sz="2400" dirty="0"/>
              <a:t>1</a:t>
            </a:r>
            <a:r>
              <a:rPr lang="zh-CN" altLang="zh-CN" sz="2400" dirty="0"/>
              <a:t>。</a:t>
            </a:r>
          </a:p>
          <a:p>
            <a:pPr marL="0" indent="0">
              <a:buNone/>
            </a:pPr>
            <a:r>
              <a:rPr lang="en-US" altLang="zh-CN" dirty="0"/>
              <a:t>2.</a:t>
            </a:r>
            <a:r>
              <a:rPr lang="zh-CN" altLang="zh-CN" dirty="0"/>
              <a:t>字节（</a:t>
            </a:r>
            <a:r>
              <a:rPr lang="en-US" altLang="zh-CN" dirty="0"/>
              <a:t>Byte</a:t>
            </a:r>
            <a:r>
              <a:rPr lang="zh-CN" altLang="zh-CN" dirty="0"/>
              <a:t>）</a:t>
            </a:r>
            <a:endParaRPr lang="zh-CN" altLang="zh-CN" b="1" dirty="0"/>
          </a:p>
          <a:p>
            <a:pPr marL="0" indent="457200">
              <a:buNone/>
            </a:pPr>
            <a:r>
              <a:rPr lang="zh-CN" altLang="zh-CN" sz="2400" dirty="0"/>
              <a:t>“字节”，是计算机中数据存储的基本单位，一个字节等于</a:t>
            </a:r>
            <a:r>
              <a:rPr lang="en-US" altLang="zh-CN" sz="2400" dirty="0"/>
              <a:t>8</a:t>
            </a:r>
            <a:r>
              <a:rPr lang="zh-CN" altLang="zh-CN" sz="2400" dirty="0"/>
              <a:t>个二进制位，字节（</a:t>
            </a:r>
            <a:r>
              <a:rPr lang="en-US" altLang="zh-CN" sz="2400" dirty="0"/>
              <a:t>Byte</a:t>
            </a:r>
            <a:r>
              <a:rPr lang="zh-CN" altLang="zh-CN" sz="2400" dirty="0"/>
              <a:t>）通常用</a:t>
            </a:r>
            <a:r>
              <a:rPr lang="en-US" altLang="zh-CN" sz="2400" dirty="0"/>
              <a:t>B</a:t>
            </a:r>
            <a:r>
              <a:rPr lang="zh-CN" altLang="zh-CN" sz="2400" dirty="0"/>
              <a:t>表示，即</a:t>
            </a:r>
            <a:r>
              <a:rPr lang="en-US" altLang="zh-CN" sz="2400" dirty="0"/>
              <a:t>1B=8bit</a:t>
            </a:r>
            <a:r>
              <a:rPr lang="zh-CN" altLang="zh-CN" sz="2400" dirty="0"/>
              <a:t>。计算机中存储、处理和传输的信息量很大，因此人们也常用千字节（</a:t>
            </a:r>
            <a:r>
              <a:rPr lang="en-US" altLang="zh-CN" sz="2400" dirty="0"/>
              <a:t>KB</a:t>
            </a:r>
            <a:r>
              <a:rPr lang="zh-CN" altLang="zh-CN" sz="2400" dirty="0"/>
              <a:t>）、兆字节（</a:t>
            </a:r>
            <a:r>
              <a:rPr lang="en-US" altLang="zh-CN" sz="2400" dirty="0"/>
              <a:t>MB</a:t>
            </a:r>
            <a:r>
              <a:rPr lang="zh-CN" altLang="zh-CN" sz="2400" dirty="0"/>
              <a:t>）、吉字节（</a:t>
            </a:r>
            <a:r>
              <a:rPr lang="en-US" altLang="zh-CN" sz="2400" dirty="0"/>
              <a:t>GB</a:t>
            </a:r>
            <a:r>
              <a:rPr lang="zh-CN" altLang="zh-CN" sz="2400" dirty="0"/>
              <a:t>）、太字节（</a:t>
            </a:r>
            <a:r>
              <a:rPr lang="en-US" altLang="zh-CN" sz="2400" dirty="0"/>
              <a:t>TB</a:t>
            </a:r>
            <a:r>
              <a:rPr lang="zh-CN" altLang="zh-CN" sz="2400" dirty="0"/>
              <a:t>）作为容量单位，它们的关系是：</a:t>
            </a:r>
          </a:p>
          <a:p>
            <a:pPr marL="0" indent="0">
              <a:buNone/>
            </a:pPr>
            <a:r>
              <a:rPr lang="en-US" altLang="zh-CN" dirty="0"/>
              <a:t>1B=8bit</a:t>
            </a:r>
            <a:endParaRPr lang="zh-CN" altLang="zh-CN" dirty="0"/>
          </a:p>
          <a:p>
            <a:pPr marL="0" indent="0">
              <a:buNone/>
            </a:pPr>
            <a:r>
              <a:rPr lang="en-US" altLang="zh-CN" dirty="0"/>
              <a:t>1KB=1024B=2</a:t>
            </a:r>
            <a:r>
              <a:rPr lang="en-US" altLang="zh-CN" baseline="30000" dirty="0"/>
              <a:t>10</a:t>
            </a:r>
            <a:r>
              <a:rPr lang="en-US" altLang="zh-CN" dirty="0"/>
              <a:t> B                      	</a:t>
            </a:r>
            <a:endParaRPr lang="zh-CN" altLang="zh-CN" dirty="0"/>
          </a:p>
          <a:p>
            <a:pPr marL="0" indent="0">
              <a:buNone/>
            </a:pPr>
            <a:r>
              <a:rPr lang="en-US" altLang="zh-CN" dirty="0"/>
              <a:t>1MB=1024KB=2</a:t>
            </a:r>
            <a:r>
              <a:rPr lang="en-US" altLang="zh-CN" baseline="30000" dirty="0"/>
              <a:t>10</a:t>
            </a:r>
            <a:r>
              <a:rPr lang="en-US" altLang="zh-CN" dirty="0"/>
              <a:t>KB=2</a:t>
            </a:r>
            <a:r>
              <a:rPr lang="en-US" altLang="zh-CN" baseline="30000" dirty="0"/>
              <a:t>20</a:t>
            </a:r>
            <a:r>
              <a:rPr lang="en-US" altLang="zh-CN" dirty="0"/>
              <a:t> B=1024×1024B   	</a:t>
            </a:r>
            <a:endParaRPr lang="zh-CN" altLang="zh-CN" dirty="0"/>
          </a:p>
          <a:p>
            <a:pPr marL="0" indent="0">
              <a:buNone/>
            </a:pPr>
            <a:r>
              <a:rPr lang="en-US" altLang="zh-CN" dirty="0"/>
              <a:t>1GB=1024MB=2</a:t>
            </a:r>
            <a:r>
              <a:rPr lang="en-US" altLang="zh-CN" baseline="30000" dirty="0"/>
              <a:t>10</a:t>
            </a:r>
            <a:r>
              <a:rPr lang="en-US" altLang="zh-CN" dirty="0"/>
              <a:t>MB=2</a:t>
            </a:r>
            <a:r>
              <a:rPr lang="en-US" altLang="zh-CN" baseline="30000" dirty="0"/>
              <a:t>30</a:t>
            </a:r>
            <a:r>
              <a:rPr lang="en-US" altLang="zh-CN" dirty="0"/>
              <a:t> B=1024×1024KB  	</a:t>
            </a:r>
            <a:endParaRPr lang="zh-CN" altLang="zh-CN" dirty="0"/>
          </a:p>
          <a:p>
            <a:pPr marL="0" indent="0">
              <a:buNone/>
            </a:pPr>
            <a:r>
              <a:rPr lang="x-none" altLang="zh-CN" dirty="0"/>
              <a:t>1TB=1024GB=2</a:t>
            </a:r>
            <a:r>
              <a:rPr lang="x-none" altLang="zh-CN" baseline="30000" dirty="0"/>
              <a:t>10</a:t>
            </a:r>
            <a:r>
              <a:rPr lang="x-none" altLang="zh-CN" dirty="0"/>
              <a:t>GB=2</a:t>
            </a:r>
            <a:r>
              <a:rPr lang="x-none" altLang="zh-CN" baseline="30000" dirty="0"/>
              <a:t>40</a:t>
            </a:r>
            <a:r>
              <a:rPr lang="x-none" altLang="zh-CN" dirty="0"/>
              <a:t> B=1024×1024MB</a:t>
            </a:r>
            <a:endParaRPr lang="zh-CN" altLang="zh-CN" dirty="0"/>
          </a:p>
          <a:p>
            <a:pPr marL="0" indent="0">
              <a:buNone/>
            </a:pPr>
            <a:endParaRPr lang="zh-CN" altLang="en-US" dirty="0"/>
          </a:p>
        </p:txBody>
      </p:sp>
    </p:spTree>
    <p:extLst>
      <p:ext uri="{BB962C8B-B14F-4D97-AF65-F5344CB8AC3E}">
        <p14:creationId xmlns:p14="http://schemas.microsoft.com/office/powerpoint/2010/main" val="109505129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54</a:t>
            </a:fld>
            <a:endParaRPr lang="zh-CN" altLang="en-US" dirty="0"/>
          </a:p>
        </p:txBody>
      </p:sp>
      <p:sp>
        <p:nvSpPr>
          <p:cNvPr id="5" name="内容占位符 4"/>
          <p:cNvSpPr>
            <a:spLocks noGrp="1"/>
          </p:cNvSpPr>
          <p:nvPr>
            <p:ph sz="quarter" idx="1"/>
          </p:nvPr>
        </p:nvSpPr>
        <p:spPr>
          <a:xfrm>
            <a:off x="539552" y="1268760"/>
            <a:ext cx="8147248" cy="5184576"/>
          </a:xfrm>
        </p:spPr>
        <p:txBody>
          <a:bodyPr>
            <a:normAutofit/>
          </a:bodyPr>
          <a:lstStyle/>
          <a:p>
            <a:pPr marL="0" indent="0">
              <a:buNone/>
            </a:pPr>
            <a:r>
              <a:rPr lang="en-US" altLang="zh-CN" dirty="0" smtClean="0"/>
              <a:t>1.3.4 </a:t>
            </a:r>
            <a:r>
              <a:rPr lang="zh-CN" altLang="en-US" dirty="0" smtClean="0"/>
              <a:t>计算机中的数据单位</a:t>
            </a:r>
            <a:endParaRPr lang="en-US" altLang="zh-CN" dirty="0" smtClean="0"/>
          </a:p>
          <a:p>
            <a:pPr marL="0" lvl="1" indent="0">
              <a:spcBef>
                <a:spcPts val="580"/>
              </a:spcBef>
              <a:buClr>
                <a:schemeClr val="accent1"/>
              </a:buClr>
              <a:buNone/>
            </a:pPr>
            <a:r>
              <a:rPr lang="en-US" altLang="zh-CN" dirty="0" smtClean="0"/>
              <a:t>3.</a:t>
            </a:r>
            <a:r>
              <a:rPr lang="zh-CN" altLang="zh-CN" dirty="0" smtClean="0"/>
              <a:t>字（</a:t>
            </a:r>
            <a:r>
              <a:rPr lang="en-US" altLang="zh-CN" dirty="0" smtClean="0"/>
              <a:t>Word</a:t>
            </a:r>
            <a:r>
              <a:rPr lang="zh-CN" altLang="zh-CN" dirty="0" smtClean="0"/>
              <a:t>）</a:t>
            </a:r>
            <a:endParaRPr lang="en-US" altLang="zh-CN" dirty="0" smtClean="0"/>
          </a:p>
          <a:p>
            <a:pPr marL="0" lvl="1" indent="457200">
              <a:spcBef>
                <a:spcPts val="580"/>
              </a:spcBef>
              <a:buClr>
                <a:schemeClr val="accent1"/>
              </a:buClr>
              <a:buNone/>
            </a:pPr>
            <a:r>
              <a:rPr lang="zh-CN" altLang="en-US" dirty="0" smtClean="0"/>
              <a:t>字</a:t>
            </a:r>
            <a:r>
              <a:rPr lang="zh-CN" altLang="en-US" dirty="0"/>
              <a:t>：指计算机中作为一个整体被存取、传送、处理的二进制数字符串，一个字由若干个字节组成</a:t>
            </a:r>
            <a:r>
              <a:rPr lang="zh-CN" altLang="en-US" dirty="0" smtClean="0"/>
              <a:t>。</a:t>
            </a:r>
            <a:endParaRPr lang="en-US" altLang="zh-CN" dirty="0" smtClean="0"/>
          </a:p>
          <a:p>
            <a:pPr marL="0" lvl="1" indent="457200">
              <a:spcBef>
                <a:spcPts val="580"/>
              </a:spcBef>
              <a:buClr>
                <a:schemeClr val="accent1"/>
              </a:buClr>
              <a:buNone/>
            </a:pPr>
            <a:r>
              <a:rPr lang="zh-CN" altLang="en-US" dirty="0" smtClean="0"/>
              <a:t>字长越长，计算机一次处理的信息位就越多。</a:t>
            </a:r>
            <a:r>
              <a:rPr lang="zh-CN" altLang="en-US" b="1" dirty="0" smtClean="0">
                <a:solidFill>
                  <a:srgbClr val="FF0000"/>
                </a:solidFill>
              </a:rPr>
              <a:t>字长</a:t>
            </a:r>
            <a:r>
              <a:rPr lang="zh-CN" altLang="en-US" dirty="0" smtClean="0"/>
              <a:t>是计算机性能的一个重要指标。</a:t>
            </a:r>
            <a:endParaRPr lang="zh-CN" altLang="en-US" dirty="0"/>
          </a:p>
          <a:p>
            <a:pPr marL="0" indent="0">
              <a:buNone/>
            </a:pPr>
            <a:endParaRPr lang="zh-CN" altLang="en-US" dirty="0"/>
          </a:p>
        </p:txBody>
      </p:sp>
      <p:sp>
        <p:nvSpPr>
          <p:cNvPr id="6" name="Text Box 4"/>
          <p:cNvSpPr txBox="1">
            <a:spLocks noChangeArrowheads="1"/>
          </p:cNvSpPr>
          <p:nvPr/>
        </p:nvSpPr>
        <p:spPr bwMode="auto">
          <a:xfrm>
            <a:off x="827088" y="4221163"/>
            <a:ext cx="756126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2400" dirty="0">
                <a:solidFill>
                  <a:srgbClr val="FF0000"/>
                </a:solidFill>
              </a:rPr>
              <a:t>注意：</a:t>
            </a:r>
            <a:r>
              <a:rPr lang="zh-CN" altLang="en-US" sz="2400" dirty="0"/>
              <a:t>字与字长的区别是字是单位，而字长是指标，指标需要用单位去衡量。正像生活中重量与公斤的关系，公斤是单位，重量是指标，重量需要用公斤加以衡量。</a:t>
            </a:r>
          </a:p>
        </p:txBody>
      </p:sp>
    </p:spTree>
    <p:extLst>
      <p:ext uri="{BB962C8B-B14F-4D97-AF65-F5344CB8AC3E}">
        <p14:creationId xmlns:p14="http://schemas.microsoft.com/office/powerpoint/2010/main" val="359482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71683" name="Rectangle 3"/>
          <p:cNvSpPr>
            <a:spLocks noGrp="1" noChangeArrowheads="1"/>
          </p:cNvSpPr>
          <p:nvPr>
            <p:ph type="body" idx="1"/>
          </p:nvPr>
        </p:nvSpPr>
        <p:spPr/>
        <p:txBody>
          <a:bodyPr/>
          <a:lstStyle/>
          <a:p>
            <a:r>
              <a:rPr lang="en-US" altLang="zh-CN" dirty="0" smtClean="0"/>
              <a:t>1.3.5 </a:t>
            </a:r>
            <a:r>
              <a:rPr lang="zh-CN" altLang="en-US" dirty="0" smtClean="0"/>
              <a:t>计算机中数值的表示</a:t>
            </a:r>
            <a:endParaRPr lang="en-US" altLang="zh-CN" dirty="0" smtClean="0"/>
          </a:p>
          <a:p>
            <a:pPr marL="0" indent="457200">
              <a:buNone/>
            </a:pPr>
            <a:r>
              <a:rPr lang="zh-CN" altLang="en-US" dirty="0" smtClean="0"/>
              <a:t>计算机</a:t>
            </a:r>
            <a:r>
              <a:rPr lang="zh-CN" altLang="en-US" dirty="0"/>
              <a:t>中处理的数据分为</a:t>
            </a:r>
            <a:r>
              <a:rPr lang="zh-CN" altLang="en-US" dirty="0">
                <a:solidFill>
                  <a:srgbClr val="FF0000"/>
                </a:solidFill>
              </a:rPr>
              <a:t>数值型数据</a:t>
            </a:r>
            <a:r>
              <a:rPr lang="zh-CN" altLang="en-US" dirty="0"/>
              <a:t>和</a:t>
            </a:r>
            <a:r>
              <a:rPr lang="zh-CN" altLang="en-US" dirty="0">
                <a:solidFill>
                  <a:srgbClr val="FF0000"/>
                </a:solidFill>
              </a:rPr>
              <a:t>非数值型数据</a:t>
            </a:r>
            <a:r>
              <a:rPr lang="zh-CN" altLang="en-US" dirty="0"/>
              <a:t>两大类。</a:t>
            </a:r>
          </a:p>
          <a:p>
            <a:pPr lvl="1"/>
            <a:r>
              <a:rPr lang="zh-CN" altLang="en-US" b="1" dirty="0">
                <a:solidFill>
                  <a:srgbClr val="0070C0"/>
                </a:solidFill>
              </a:rPr>
              <a:t>数值型数据</a:t>
            </a:r>
            <a:r>
              <a:rPr lang="zh-CN" altLang="en-US" dirty="0"/>
              <a:t>指能进行算术运算（加、减、乘、除四则运算）的数据，即我们通常所说的“</a:t>
            </a:r>
            <a:r>
              <a:rPr lang="zh-CN" altLang="en-US" dirty="0">
                <a:solidFill>
                  <a:srgbClr val="FF0000"/>
                </a:solidFill>
              </a:rPr>
              <a:t>数</a:t>
            </a:r>
            <a:r>
              <a:rPr lang="zh-CN" altLang="en-US" dirty="0"/>
              <a:t>”。</a:t>
            </a:r>
          </a:p>
          <a:p>
            <a:pPr lvl="1"/>
            <a:r>
              <a:rPr lang="zh-CN" altLang="en-US" b="1" dirty="0">
                <a:solidFill>
                  <a:srgbClr val="0070C0"/>
                </a:solidFill>
              </a:rPr>
              <a:t>非数值型数据</a:t>
            </a:r>
            <a:r>
              <a:rPr lang="zh-CN" altLang="en-US" dirty="0"/>
              <a:t>包括英文字母、阿拉伯数字、各种标点符号、专用符号、汉字，以及表示声音、图形、图像等音频、视频信息的数据。   </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55</a:t>
            </a:fld>
            <a:endParaRPr lang="zh-CN" altLang="en-US" dirty="0"/>
          </a:p>
        </p:txBody>
      </p:sp>
    </p:spTree>
    <p:extLst>
      <p:ext uri="{BB962C8B-B14F-4D97-AF65-F5344CB8AC3E}">
        <p14:creationId xmlns:p14="http://schemas.microsoft.com/office/powerpoint/2010/main" val="34290833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2818616"/>
            <a:ext cx="1819656" cy="2194560"/>
          </a:xfrm>
          <a:prstGeom prst="rect">
            <a:avLst/>
          </a:prstGeom>
        </p:spPr>
      </p:pic>
      <p:sp>
        <p:nvSpPr>
          <p:cNvPr id="117762" name="Rectangle 2"/>
          <p:cNvSpPr>
            <a:spLocks noGrp="1" noChangeArrowheads="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117763" name="Rectangle 3"/>
          <p:cNvSpPr>
            <a:spLocks noGrp="1" noChangeArrowheads="1"/>
          </p:cNvSpPr>
          <p:nvPr>
            <p:ph type="body" idx="1"/>
          </p:nvPr>
        </p:nvSpPr>
        <p:spPr>
          <a:xfrm>
            <a:off x="539552" y="1268760"/>
            <a:ext cx="8147248" cy="5328592"/>
          </a:xfrm>
        </p:spPr>
        <p:txBody>
          <a:bodyPr>
            <a:normAutofit/>
          </a:bodyPr>
          <a:lstStyle/>
          <a:p>
            <a:pPr marL="0" indent="0">
              <a:buNone/>
            </a:pPr>
            <a:r>
              <a:rPr lang="en-US" altLang="zh-CN" dirty="0" smtClean="0"/>
              <a:t>1.3.5</a:t>
            </a:r>
            <a:r>
              <a:rPr lang="zh-CN" altLang="en-US" dirty="0"/>
              <a:t>计算机中数值的表示</a:t>
            </a:r>
            <a:endParaRPr lang="en-US" altLang="zh-CN" dirty="0"/>
          </a:p>
          <a:p>
            <a:pPr marL="320040" lvl="1" indent="0">
              <a:buNone/>
            </a:pPr>
            <a:endParaRPr lang="en-US" altLang="zh-CN" sz="2600" dirty="0" smtClean="0"/>
          </a:p>
          <a:p>
            <a:pPr marL="320040" lvl="1" indent="0">
              <a:buNone/>
            </a:pPr>
            <a:endParaRPr lang="en-US" altLang="zh-CN" sz="2600" dirty="0"/>
          </a:p>
          <a:p>
            <a:pPr marL="320040" lvl="1" indent="0">
              <a:buNone/>
            </a:pPr>
            <a:endParaRPr lang="en-US" altLang="zh-CN" sz="2600" dirty="0" smtClean="0"/>
          </a:p>
          <a:p>
            <a:pPr marL="320040" lvl="1" indent="0">
              <a:buNone/>
            </a:pPr>
            <a:endParaRPr lang="en-US" altLang="zh-CN" sz="2600" dirty="0"/>
          </a:p>
        </p:txBody>
      </p:sp>
      <p:sp>
        <p:nvSpPr>
          <p:cNvPr id="2" name="云形 1"/>
          <p:cNvSpPr/>
          <p:nvPr/>
        </p:nvSpPr>
        <p:spPr>
          <a:xfrm>
            <a:off x="971600" y="1844824"/>
            <a:ext cx="3816424" cy="1944216"/>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t>计算机如何表示数的“正”和“负”呢？</a:t>
            </a:r>
            <a:endParaRPr lang="zh-CN" altLang="en-US" sz="2400" dirty="0"/>
          </a:p>
        </p:txBody>
      </p:sp>
      <p:sp>
        <p:nvSpPr>
          <p:cNvPr id="5" name="十边形 4"/>
          <p:cNvSpPr/>
          <p:nvPr/>
        </p:nvSpPr>
        <p:spPr>
          <a:xfrm>
            <a:off x="7020272" y="1844824"/>
            <a:ext cx="864096" cy="936104"/>
          </a:xfrm>
          <a:prstGeom prst="decagon">
            <a:avLst/>
          </a:prstGeom>
          <a:effectLst>
            <a:innerShdw blurRad="63500" dist="50800" dir="5400000">
              <a:prstClr val="black">
                <a:alpha val="50000"/>
              </a:prstClr>
            </a:innerShdw>
          </a:effectLst>
          <a:scene3d>
            <a:camera prst="orthographicFront"/>
            <a:lightRig rig="threePt" dir="t"/>
          </a:scene3d>
          <a:sp3d>
            <a:bevelT prst="relaxedInse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4400" dirty="0" smtClean="0"/>
              <a:t>0</a:t>
            </a:r>
            <a:endParaRPr lang="zh-CN" altLang="en-US" sz="4400" dirty="0"/>
          </a:p>
        </p:txBody>
      </p:sp>
      <p:sp>
        <p:nvSpPr>
          <p:cNvPr id="8" name="十边形 7"/>
          <p:cNvSpPr/>
          <p:nvPr/>
        </p:nvSpPr>
        <p:spPr>
          <a:xfrm>
            <a:off x="7020272" y="3645024"/>
            <a:ext cx="864096" cy="936104"/>
          </a:xfrm>
          <a:prstGeom prst="decagon">
            <a:avLst/>
          </a:prstGeom>
          <a:effectLst>
            <a:innerShdw blurRad="63500" dist="50800" dir="5400000">
              <a:prstClr val="black">
                <a:alpha val="50000"/>
              </a:prstClr>
            </a:innerShdw>
          </a:effectLst>
          <a:scene3d>
            <a:camera prst="orthographicFront"/>
            <a:lightRig rig="threePt" dir="t"/>
          </a:scene3d>
          <a:sp3d>
            <a:bevelT prst="relaxedInset"/>
          </a:sp3d>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4400" dirty="0" smtClean="0"/>
              <a:t>1</a:t>
            </a:r>
            <a:endParaRPr lang="zh-CN" altLang="en-US" sz="4400" dirty="0"/>
          </a:p>
        </p:txBody>
      </p:sp>
      <p:sp>
        <p:nvSpPr>
          <p:cNvPr id="6" name="圆角矩形 5"/>
          <p:cNvSpPr/>
          <p:nvPr/>
        </p:nvSpPr>
        <p:spPr>
          <a:xfrm>
            <a:off x="5472100" y="1988840"/>
            <a:ext cx="792088" cy="684076"/>
          </a:xfrm>
          <a:prstGeom prst="roundRect">
            <a:avLst/>
          </a:prstGeom>
          <a:scene3d>
            <a:camera prst="orthographicFront"/>
            <a:lightRig rig="threePt" dir="t"/>
          </a:scene3d>
          <a:sp3d>
            <a:bevelT w="139700" prst="cross"/>
          </a:sp3d>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800" b="1" dirty="0">
                <a:solidFill>
                  <a:srgbClr val="0070C0"/>
                </a:solidFill>
              </a:rPr>
              <a:t>+</a:t>
            </a:r>
            <a:endParaRPr lang="zh-CN" altLang="en-US" sz="2800" b="1" dirty="0">
              <a:solidFill>
                <a:srgbClr val="0070C0"/>
              </a:solidFill>
            </a:endParaRPr>
          </a:p>
        </p:txBody>
      </p:sp>
      <p:sp>
        <p:nvSpPr>
          <p:cNvPr id="10" name="圆角矩形 9"/>
          <p:cNvSpPr/>
          <p:nvPr/>
        </p:nvSpPr>
        <p:spPr>
          <a:xfrm>
            <a:off x="5472100" y="3821549"/>
            <a:ext cx="792088" cy="684076"/>
          </a:xfrm>
          <a:prstGeom prst="roundRect">
            <a:avLst/>
          </a:prstGeom>
          <a:scene3d>
            <a:camera prst="orthographicFront"/>
            <a:lightRig rig="threePt" dir="t"/>
          </a:scene3d>
          <a:sp3d>
            <a:bevelT w="139700" prst="cross"/>
          </a:sp3d>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sz="2800" b="1" dirty="0" smtClean="0">
                <a:solidFill>
                  <a:srgbClr val="0070C0"/>
                </a:solidFill>
              </a:rPr>
              <a:t>-</a:t>
            </a:r>
            <a:endParaRPr lang="zh-CN" altLang="en-US" sz="2800" b="1" dirty="0">
              <a:solidFill>
                <a:srgbClr val="0070C0"/>
              </a:solidFill>
            </a:endParaRPr>
          </a:p>
        </p:txBody>
      </p:sp>
      <p:sp>
        <p:nvSpPr>
          <p:cNvPr id="7" name="右箭头 6"/>
          <p:cNvSpPr/>
          <p:nvPr/>
        </p:nvSpPr>
        <p:spPr>
          <a:xfrm>
            <a:off x="6336196" y="2159859"/>
            <a:ext cx="612068" cy="342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a:off x="6336196" y="3992568"/>
            <a:ext cx="612068" cy="3420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71600" y="5013176"/>
            <a:ext cx="7848872" cy="1620957"/>
          </a:xfrm>
          <a:prstGeom prst="rect">
            <a:avLst/>
          </a:prstGeom>
        </p:spPr>
        <p:txBody>
          <a:bodyPr wrap="square">
            <a:spAutoFit/>
          </a:bodyPr>
          <a:lstStyle/>
          <a:p>
            <a:pPr marL="548640" lvl="1" indent="-228600">
              <a:spcBef>
                <a:spcPts val="370"/>
              </a:spcBef>
              <a:buClr>
                <a:srgbClr val="9B2D1F"/>
              </a:buClr>
              <a:buSzPct val="85000"/>
              <a:buFont typeface="Wingdings 2"/>
              <a:buChar char=""/>
            </a:pPr>
            <a:r>
              <a:rPr lang="zh-CN" altLang="en-US" sz="2400" dirty="0">
                <a:solidFill>
                  <a:prstClr val="black"/>
                </a:solidFill>
              </a:rPr>
              <a:t>机器数：计算机内部将</a:t>
            </a:r>
            <a:r>
              <a:rPr lang="zh-CN" altLang="en-US" sz="2400" dirty="0" smtClean="0">
                <a:solidFill>
                  <a:prstClr val="black"/>
                </a:solidFill>
              </a:rPr>
              <a:t>正、负号</a:t>
            </a:r>
            <a:r>
              <a:rPr lang="zh-CN" altLang="en-US" sz="2400" b="1" dirty="0">
                <a:solidFill>
                  <a:srgbClr val="0070C0"/>
                </a:solidFill>
              </a:rPr>
              <a:t>数字</a:t>
            </a:r>
            <a:r>
              <a:rPr lang="zh-CN" altLang="en-US" sz="2400" dirty="0">
                <a:solidFill>
                  <a:prstClr val="black"/>
                </a:solidFill>
              </a:rPr>
              <a:t>化后得到的数称为机器数。如：</a:t>
            </a:r>
            <a:r>
              <a:rPr lang="en-US" altLang="zh-CN" sz="2400" dirty="0">
                <a:solidFill>
                  <a:prstClr val="black"/>
                </a:solidFill>
              </a:rPr>
              <a:t>1011</a:t>
            </a:r>
            <a:r>
              <a:rPr lang="zh-CN" altLang="en-US" sz="2400" dirty="0">
                <a:solidFill>
                  <a:prstClr val="black"/>
                </a:solidFill>
              </a:rPr>
              <a:t>代表</a:t>
            </a:r>
            <a:r>
              <a:rPr lang="en-US" altLang="zh-CN" sz="2400" dirty="0">
                <a:solidFill>
                  <a:prstClr val="black"/>
                </a:solidFill>
              </a:rPr>
              <a:t>-</a:t>
            </a:r>
            <a:r>
              <a:rPr lang="en-US" altLang="zh-CN" sz="2400" dirty="0" smtClean="0">
                <a:solidFill>
                  <a:prstClr val="black"/>
                </a:solidFill>
              </a:rPr>
              <a:t>3</a:t>
            </a:r>
            <a:r>
              <a:rPr lang="zh-CN" altLang="en-US" sz="2400" dirty="0" smtClean="0">
                <a:solidFill>
                  <a:prstClr val="black"/>
                </a:solidFill>
              </a:rPr>
              <a:t>。</a:t>
            </a:r>
            <a:endParaRPr lang="en-US" altLang="zh-CN" sz="2400" dirty="0" smtClean="0">
              <a:solidFill>
                <a:prstClr val="black"/>
              </a:solidFill>
            </a:endParaRPr>
          </a:p>
          <a:p>
            <a:pPr marL="548640" lvl="1" indent="-228600">
              <a:spcBef>
                <a:spcPts val="370"/>
              </a:spcBef>
              <a:buClr>
                <a:srgbClr val="9B2D1F"/>
              </a:buClr>
              <a:buSzPct val="85000"/>
              <a:buFont typeface="Wingdings 2"/>
              <a:buChar char=""/>
            </a:pPr>
            <a:r>
              <a:rPr lang="zh-CN" altLang="en-US" sz="2400" dirty="0" smtClean="0">
                <a:solidFill>
                  <a:prstClr val="black"/>
                </a:solidFill>
              </a:rPr>
              <a:t>真值：机器数所代表的数值称为真值，即</a:t>
            </a:r>
            <a:r>
              <a:rPr lang="zh-CN" altLang="en-US" sz="2400" dirty="0"/>
              <a:t>用正负号表示的实际数值称为真值。如</a:t>
            </a:r>
            <a:r>
              <a:rPr lang="en-US" altLang="zh-CN" sz="2400" dirty="0"/>
              <a:t>+5</a:t>
            </a:r>
            <a:r>
              <a:rPr lang="zh-CN" altLang="en-US" sz="2400" dirty="0"/>
              <a:t>、</a:t>
            </a:r>
            <a:r>
              <a:rPr lang="en-US" altLang="zh-CN" sz="2400" dirty="0" smtClean="0"/>
              <a:t>-3</a:t>
            </a:r>
            <a:r>
              <a:rPr lang="zh-CN" altLang="en-US" sz="2400" dirty="0" smtClean="0"/>
              <a:t>等</a:t>
            </a:r>
            <a:r>
              <a:rPr lang="zh-CN" altLang="en-US" sz="2400" dirty="0"/>
              <a:t>。</a:t>
            </a:r>
            <a:endParaRPr lang="en-US" altLang="zh-CN" sz="2400" dirty="0">
              <a:solidFill>
                <a:prstClr val="black"/>
              </a:solidFill>
            </a:endParaRPr>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11" name="灯片编号占位符 10"/>
          <p:cNvSpPr>
            <a:spLocks noGrp="1"/>
          </p:cNvSpPr>
          <p:nvPr>
            <p:ph type="sldNum" sz="quarter" idx="12"/>
          </p:nvPr>
        </p:nvSpPr>
        <p:spPr/>
        <p:txBody>
          <a:bodyPr/>
          <a:lstStyle/>
          <a:p>
            <a:fld id="{4E2673D3-B89D-49D1-9C4D-745F8D7F7553}" type="slidenum">
              <a:rPr lang="zh-CN" altLang="en-US" smtClean="0"/>
              <a:t>56</a:t>
            </a:fld>
            <a:endParaRPr lang="zh-CN" altLang="en-US" dirty="0"/>
          </a:p>
        </p:txBody>
      </p:sp>
    </p:spTree>
    <p:extLst>
      <p:ext uri="{BB962C8B-B14F-4D97-AF65-F5344CB8AC3E}">
        <p14:creationId xmlns:p14="http://schemas.microsoft.com/office/powerpoint/2010/main" val="95443556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57</a:t>
            </a:fld>
            <a:endParaRPr lang="zh-CN" altLang="en-US" dirty="0"/>
          </a:p>
        </p:txBody>
      </p:sp>
      <p:sp>
        <p:nvSpPr>
          <p:cNvPr id="5" name="内容占位符 4"/>
          <p:cNvSpPr>
            <a:spLocks noGrp="1"/>
          </p:cNvSpPr>
          <p:nvPr>
            <p:ph sz="quarter" idx="1"/>
          </p:nvPr>
        </p:nvSpPr>
        <p:spPr/>
        <p:txBody>
          <a:bodyPr/>
          <a:lstStyle/>
          <a:p>
            <a:pPr marL="0" indent="0">
              <a:buNone/>
            </a:pPr>
            <a:r>
              <a:rPr lang="en-US" altLang="zh-CN" dirty="0"/>
              <a:t>1.3.5</a:t>
            </a:r>
            <a:r>
              <a:rPr lang="zh-CN" altLang="en-US" dirty="0"/>
              <a:t>计算机中数值的表示</a:t>
            </a:r>
            <a:endParaRPr lang="en-US" altLang="zh-CN" dirty="0"/>
          </a:p>
          <a:p>
            <a:pPr lvl="1"/>
            <a:r>
              <a:rPr lang="zh-CN" altLang="en-US" dirty="0" smtClean="0"/>
              <a:t>机器</a:t>
            </a:r>
            <a:r>
              <a:rPr lang="zh-CN" altLang="en-US" dirty="0"/>
              <a:t>数的特性：</a:t>
            </a:r>
          </a:p>
          <a:p>
            <a:pPr lvl="2"/>
            <a:r>
              <a:rPr lang="zh-CN" altLang="en-US" dirty="0"/>
              <a:t>位数长度固定。</a:t>
            </a:r>
          </a:p>
          <a:p>
            <a:pPr lvl="2"/>
            <a:r>
              <a:rPr lang="zh-CN" altLang="en-US" dirty="0"/>
              <a:t>正负符号代码化</a:t>
            </a:r>
            <a:r>
              <a:rPr lang="zh-CN" altLang="en-US" dirty="0" smtClean="0"/>
              <a:t>。</a:t>
            </a:r>
            <a:endParaRPr lang="en-US" altLang="zh-CN" dirty="0" smtClean="0"/>
          </a:p>
          <a:p>
            <a:pPr marL="320040" lvl="1" indent="0">
              <a:buNone/>
            </a:pPr>
            <a:r>
              <a:rPr lang="en-US" altLang="zh-CN" dirty="0" smtClean="0"/>
              <a:t>1.</a:t>
            </a:r>
            <a:r>
              <a:rPr lang="zh-CN" altLang="en-US" dirty="0" smtClean="0"/>
              <a:t>无符号数</a:t>
            </a:r>
            <a:endParaRPr lang="zh-CN" altLang="en-US" dirty="0"/>
          </a:p>
          <a:p>
            <a:r>
              <a:rPr lang="zh-CN" altLang="en-US" sz="2400" dirty="0" smtClean="0"/>
              <a:t>正数无需区分正负，因此无需符号位，二进制数中所有位数均表示数值，这种没符号位的二进制编码称为无符号数。</a:t>
            </a:r>
            <a:endParaRPr lang="en-US" altLang="zh-CN" sz="2400" dirty="0" smtClean="0"/>
          </a:p>
          <a:p>
            <a:r>
              <a:rPr lang="zh-CN" altLang="en-US" sz="2400" dirty="0"/>
              <a:t>无</a:t>
            </a:r>
            <a:r>
              <a:rPr lang="zh-CN" altLang="en-US" sz="2400" dirty="0" smtClean="0"/>
              <a:t>符号数的取值范围与计算机的字长有关，如字长为</a:t>
            </a:r>
            <a:r>
              <a:rPr lang="en-US" altLang="zh-CN" sz="2400" dirty="0" smtClean="0"/>
              <a:t>8</a:t>
            </a:r>
            <a:r>
              <a:rPr lang="zh-CN" altLang="en-US" sz="2400" dirty="0" smtClean="0"/>
              <a:t>位，则无符号数的取值范围是</a:t>
            </a:r>
            <a:r>
              <a:rPr lang="en-US" altLang="zh-CN" sz="2400" dirty="0" smtClean="0"/>
              <a:t>00000000B~11111111B</a:t>
            </a:r>
            <a:r>
              <a:rPr lang="zh-CN" altLang="en-US" sz="2400" dirty="0" smtClean="0"/>
              <a:t>（</a:t>
            </a:r>
            <a:r>
              <a:rPr lang="en-US" altLang="zh-CN" sz="2400" dirty="0" smtClean="0"/>
              <a:t>0~255</a:t>
            </a:r>
            <a:r>
              <a:rPr lang="zh-CN" altLang="en-US" sz="2400" dirty="0" smtClean="0"/>
              <a:t>）。</a:t>
            </a:r>
            <a:endParaRPr lang="zh-CN" altLang="en-US" sz="2400" dirty="0"/>
          </a:p>
        </p:txBody>
      </p:sp>
      <p:sp>
        <p:nvSpPr>
          <p:cNvPr id="6" name="对角圆角矩形 5"/>
          <p:cNvSpPr/>
          <p:nvPr/>
        </p:nvSpPr>
        <p:spPr>
          <a:xfrm>
            <a:off x="1547664" y="5085184"/>
            <a:ext cx="6336704" cy="1008112"/>
          </a:xfrm>
          <a:prstGeom prst="round2DiagRect">
            <a:avLst/>
          </a:prstGeom>
          <a:effectLst>
            <a:glow rad="101600">
              <a:schemeClr val="accent6">
                <a:satMod val="175000"/>
                <a:alpha val="40000"/>
              </a:schemeClr>
            </a:glow>
            <a:outerShdw blurRad="38100" dist="25400" dir="5400000" algn="t" rotWithShape="0">
              <a:srgbClr val="000000">
                <a:alpha val="50000"/>
              </a:srgbClr>
            </a:outerShdw>
          </a:effectLst>
        </p:spPr>
        <p:style>
          <a:lnRef idx="1">
            <a:schemeClr val="accent1"/>
          </a:lnRef>
          <a:fillRef idx="2">
            <a:schemeClr val="accent1"/>
          </a:fillRef>
          <a:effectRef idx="1">
            <a:schemeClr val="accent1"/>
          </a:effectRef>
          <a:fontRef idx="minor">
            <a:schemeClr val="dk1"/>
          </a:fontRef>
        </p:style>
        <p:txBody>
          <a:bodyPr rtlCol="0" anchor="ctr"/>
          <a:lstStyle/>
          <a:p>
            <a:r>
              <a:rPr lang="zh-CN" altLang="en-US" sz="3200" b="1" dirty="0">
                <a:solidFill>
                  <a:srgbClr val="00B050"/>
                </a:solidFill>
                <a:latin typeface="楷体" panose="02010609060101010101" pitchFamily="49" charset="-122"/>
                <a:ea typeface="楷体" panose="02010609060101010101" pitchFamily="49" charset="-122"/>
              </a:rPr>
              <a:t>结论</a:t>
            </a:r>
          </a:p>
          <a:p>
            <a:pPr algn="ctr"/>
            <a:r>
              <a:rPr lang="zh-CN" altLang="en-US" sz="2400" b="1" dirty="0" smtClean="0">
                <a:solidFill>
                  <a:srgbClr val="0070C0"/>
                </a:solidFill>
              </a:rPr>
              <a:t>无符号数的取值范围：</a:t>
            </a:r>
            <a:r>
              <a:rPr lang="en-US" altLang="zh-CN" sz="2400" b="1" dirty="0" smtClean="0">
                <a:solidFill>
                  <a:srgbClr val="0070C0"/>
                </a:solidFill>
              </a:rPr>
              <a:t>0~2</a:t>
            </a:r>
            <a:r>
              <a:rPr lang="en-US" altLang="zh-CN" sz="2400" b="1" baseline="30000" dirty="0" smtClean="0">
                <a:solidFill>
                  <a:srgbClr val="0070C0"/>
                </a:solidFill>
              </a:rPr>
              <a:t>n</a:t>
            </a:r>
            <a:r>
              <a:rPr lang="en-US" altLang="zh-CN" sz="2400" b="1" dirty="0" smtClean="0">
                <a:solidFill>
                  <a:srgbClr val="0070C0"/>
                </a:solidFill>
              </a:rPr>
              <a:t>-1</a:t>
            </a:r>
            <a:r>
              <a:rPr lang="zh-CN" altLang="en-US" sz="2400" b="1" dirty="0" smtClean="0">
                <a:solidFill>
                  <a:srgbClr val="0070C0"/>
                </a:solidFill>
              </a:rPr>
              <a:t>（</a:t>
            </a:r>
            <a:r>
              <a:rPr lang="en-US" altLang="zh-CN" sz="2400" b="1" dirty="0" smtClean="0">
                <a:solidFill>
                  <a:srgbClr val="0070C0"/>
                </a:solidFill>
              </a:rPr>
              <a:t>n</a:t>
            </a:r>
            <a:r>
              <a:rPr lang="zh-CN" altLang="en-US" sz="2400" b="1" dirty="0" smtClean="0">
                <a:solidFill>
                  <a:srgbClr val="0070C0"/>
                </a:solidFill>
              </a:rPr>
              <a:t>为字长）</a:t>
            </a:r>
            <a:endParaRPr lang="zh-CN" altLang="en-US" sz="2400" b="1" dirty="0">
              <a:solidFill>
                <a:srgbClr val="0070C0"/>
              </a:solidFill>
            </a:endParaRPr>
          </a:p>
        </p:txBody>
      </p:sp>
    </p:spTree>
    <p:extLst>
      <p:ext uri="{BB962C8B-B14F-4D97-AF65-F5344CB8AC3E}">
        <p14:creationId xmlns:p14="http://schemas.microsoft.com/office/powerpoint/2010/main" val="73222863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118787" name="Rectangle 3"/>
          <p:cNvSpPr>
            <a:spLocks noGrp="1" noChangeArrowheads="1"/>
          </p:cNvSpPr>
          <p:nvPr>
            <p:ph type="body" idx="1"/>
          </p:nvPr>
        </p:nvSpPr>
        <p:spPr/>
        <p:txBody>
          <a:bodyPr/>
          <a:lstStyle/>
          <a:p>
            <a:r>
              <a:rPr lang="en-US" altLang="zh-CN" dirty="0" smtClean="0"/>
              <a:t>1.3.5 </a:t>
            </a:r>
            <a:r>
              <a:rPr lang="zh-CN" altLang="en-US" dirty="0" smtClean="0"/>
              <a:t>计算机</a:t>
            </a:r>
            <a:r>
              <a:rPr lang="zh-CN" altLang="en-US" dirty="0"/>
              <a:t>中数值的表示</a:t>
            </a:r>
          </a:p>
          <a:p>
            <a:pPr marL="72000" lvl="1" indent="0">
              <a:buNone/>
            </a:pPr>
            <a:r>
              <a:rPr lang="en-US" altLang="zh-CN" dirty="0"/>
              <a:t>2</a:t>
            </a:r>
            <a:r>
              <a:rPr lang="en-US" altLang="zh-CN" dirty="0" smtClean="0"/>
              <a:t>.</a:t>
            </a:r>
            <a:r>
              <a:rPr lang="zh-CN" altLang="en-US" dirty="0" smtClean="0"/>
              <a:t>有符号二进制数</a:t>
            </a:r>
            <a:endParaRPr lang="en-US" altLang="zh-CN" dirty="0" smtClean="0"/>
          </a:p>
          <a:p>
            <a:pPr marL="0" lvl="1" indent="457200">
              <a:spcAft>
                <a:spcPts val="1200"/>
              </a:spcAft>
              <a:buNone/>
            </a:pPr>
            <a:r>
              <a:rPr lang="zh-CN" altLang="zh-CN" dirty="0"/>
              <a:t>在计算机中，有符号二进制数有多种编码方式，常用的有原码、反码和补码</a:t>
            </a:r>
            <a:r>
              <a:rPr lang="zh-CN" altLang="zh-CN" dirty="0" smtClean="0"/>
              <a:t>。</a:t>
            </a:r>
            <a:endParaRPr lang="en-US" altLang="zh-CN" b="1" dirty="0" smtClean="0">
              <a:solidFill>
                <a:srgbClr val="FF5050"/>
              </a:solidFill>
            </a:endParaRPr>
          </a:p>
          <a:p>
            <a:pPr marL="0" lvl="1" indent="457200">
              <a:spcAft>
                <a:spcPts val="1200"/>
              </a:spcAft>
              <a:buNone/>
            </a:pPr>
            <a:r>
              <a:rPr lang="zh-CN" altLang="en-US" b="1" dirty="0" smtClean="0">
                <a:solidFill>
                  <a:srgbClr val="00B0F0"/>
                </a:solidFill>
              </a:rPr>
              <a:t>原</a:t>
            </a:r>
            <a:r>
              <a:rPr lang="zh-CN" altLang="en-US" b="1" dirty="0">
                <a:solidFill>
                  <a:srgbClr val="00B0F0"/>
                </a:solidFill>
              </a:rPr>
              <a:t>码。</a:t>
            </a:r>
            <a:r>
              <a:rPr lang="zh-CN" altLang="en-US" dirty="0"/>
              <a:t>用首位表示数的符号，</a:t>
            </a:r>
            <a:r>
              <a:rPr lang="en-US" altLang="zh-CN" dirty="0"/>
              <a:t>0</a:t>
            </a:r>
            <a:r>
              <a:rPr lang="zh-CN" altLang="en-US" dirty="0"/>
              <a:t>表示正，</a:t>
            </a:r>
            <a:r>
              <a:rPr lang="en-US" altLang="zh-CN" dirty="0"/>
              <a:t>1</a:t>
            </a:r>
            <a:r>
              <a:rPr lang="zh-CN" altLang="en-US" dirty="0"/>
              <a:t>表示负，其他位为数的真值的绝对值，这样表示的数就是数的原码。</a:t>
            </a:r>
          </a:p>
          <a:p>
            <a:pPr lvl="1"/>
            <a:r>
              <a:rPr lang="zh-CN" altLang="en-US" dirty="0"/>
              <a:t>例如：</a:t>
            </a:r>
            <a:r>
              <a:rPr lang="en-US" altLang="zh-CN" dirty="0"/>
              <a:t>X=(+105)             	[X]</a:t>
            </a:r>
            <a:r>
              <a:rPr lang="zh-CN" altLang="en-US" baseline="-25000" dirty="0"/>
              <a:t>原</a:t>
            </a:r>
            <a:r>
              <a:rPr lang="en-US" altLang="zh-CN" dirty="0"/>
              <a:t>=(01101001)</a:t>
            </a:r>
            <a:r>
              <a:rPr lang="en-US" altLang="zh-CN" baseline="-25000" dirty="0"/>
              <a:t>2</a:t>
            </a:r>
          </a:p>
          <a:p>
            <a:pPr lvl="1"/>
            <a:r>
              <a:rPr lang="en-US" altLang="zh-CN" dirty="0"/>
              <a:t>           Y=(-105)              	           [Y]</a:t>
            </a:r>
            <a:r>
              <a:rPr lang="zh-CN" altLang="en-US" baseline="-25000" dirty="0"/>
              <a:t>原</a:t>
            </a:r>
            <a:r>
              <a:rPr lang="en-US" altLang="zh-CN" dirty="0"/>
              <a:t>=(11101001)</a:t>
            </a:r>
            <a:r>
              <a:rPr lang="en-US" altLang="zh-CN" baseline="-25000" dirty="0"/>
              <a:t>2</a:t>
            </a:r>
          </a:p>
          <a:p>
            <a:pPr lvl="1"/>
            <a:r>
              <a:rPr lang="en-US" altLang="zh-CN" dirty="0"/>
              <a:t>0</a:t>
            </a:r>
            <a:r>
              <a:rPr lang="zh-CN" altLang="en-US" dirty="0"/>
              <a:t>的原码有两种，即 </a:t>
            </a:r>
            <a:r>
              <a:rPr lang="zh-CN" altLang="en-US" dirty="0" smtClean="0"/>
              <a:t>       </a:t>
            </a:r>
            <a:r>
              <a:rPr lang="en-US" altLang="zh-CN" dirty="0" smtClean="0"/>
              <a:t>[+</a:t>
            </a:r>
            <a:r>
              <a:rPr lang="en-US" altLang="zh-CN" dirty="0"/>
              <a:t>0]</a:t>
            </a:r>
            <a:r>
              <a:rPr lang="zh-CN" altLang="en-US" baseline="-25000" dirty="0"/>
              <a:t>原</a:t>
            </a:r>
            <a:r>
              <a:rPr lang="en-US" altLang="zh-CN" dirty="0"/>
              <a:t>=(00000000)</a:t>
            </a:r>
            <a:r>
              <a:rPr lang="en-US" altLang="zh-CN" baseline="-25000" dirty="0"/>
              <a:t>2</a:t>
            </a:r>
          </a:p>
          <a:p>
            <a:pPr lvl="1"/>
            <a:r>
              <a:rPr lang="en-US" altLang="zh-CN" dirty="0"/>
              <a:t>             			[-0]</a:t>
            </a:r>
            <a:r>
              <a:rPr lang="zh-CN" altLang="en-US" baseline="-25000" dirty="0"/>
              <a:t>原</a:t>
            </a:r>
            <a:r>
              <a:rPr lang="en-US" altLang="zh-CN" dirty="0"/>
              <a:t>=(10000000)</a:t>
            </a:r>
            <a:r>
              <a:rPr lang="en-US" altLang="zh-CN" baseline="-25000" dirty="0"/>
              <a:t>2</a:t>
            </a:r>
            <a:r>
              <a:rPr lang="en-US" altLang="zh-CN" dirty="0"/>
              <a:t> </a:t>
            </a:r>
            <a:endParaRPr lang="zh-CN" altLang="en-US"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58</a:t>
            </a:fld>
            <a:endParaRPr lang="zh-CN" altLang="en-US" dirty="0"/>
          </a:p>
        </p:txBody>
      </p:sp>
    </p:spTree>
    <p:extLst>
      <p:ext uri="{BB962C8B-B14F-4D97-AF65-F5344CB8AC3E}">
        <p14:creationId xmlns:p14="http://schemas.microsoft.com/office/powerpoint/2010/main" val="19124389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119811" name="Rectangle 3"/>
          <p:cNvSpPr>
            <a:spLocks noGrp="1" noChangeArrowheads="1"/>
          </p:cNvSpPr>
          <p:nvPr>
            <p:ph type="body" idx="1"/>
          </p:nvPr>
        </p:nvSpPr>
        <p:spPr/>
        <p:txBody>
          <a:bodyPr/>
          <a:lstStyle/>
          <a:p>
            <a:r>
              <a:rPr lang="en-US" altLang="zh-CN" dirty="0" smtClean="0"/>
              <a:t>1.3.5 </a:t>
            </a:r>
            <a:r>
              <a:rPr lang="zh-CN" altLang="en-US" dirty="0" smtClean="0"/>
              <a:t>计算机中数值的表示</a:t>
            </a:r>
            <a:endParaRPr lang="en-US" altLang="zh-CN" dirty="0" smtClean="0"/>
          </a:p>
          <a:p>
            <a:pPr marL="0" indent="457200">
              <a:buNone/>
            </a:pPr>
            <a:r>
              <a:rPr lang="zh-CN" altLang="en-US" b="1" dirty="0" smtClean="0">
                <a:solidFill>
                  <a:srgbClr val="00B0F0"/>
                </a:solidFill>
              </a:rPr>
              <a:t>反码</a:t>
            </a:r>
            <a:r>
              <a:rPr lang="zh-CN" altLang="en-US" b="1" dirty="0">
                <a:solidFill>
                  <a:srgbClr val="00B0F0"/>
                </a:solidFill>
              </a:rPr>
              <a:t>。</a:t>
            </a:r>
            <a:r>
              <a:rPr lang="zh-CN" altLang="en-US" dirty="0"/>
              <a:t>反码使用得较少，它只是补码的一种过渡。正数的反码与其原码相同，负数的反码求法是，符号位不变，其余各位按位取反，即</a:t>
            </a:r>
            <a:r>
              <a:rPr lang="en-US" altLang="zh-CN" dirty="0"/>
              <a:t>0</a:t>
            </a:r>
            <a:r>
              <a:rPr lang="zh-CN" altLang="en-US" dirty="0"/>
              <a:t>变成</a:t>
            </a:r>
            <a:r>
              <a:rPr lang="en-US" altLang="zh-CN" dirty="0"/>
              <a:t>1</a:t>
            </a:r>
            <a:r>
              <a:rPr lang="zh-CN" altLang="en-US" dirty="0"/>
              <a:t>，</a:t>
            </a:r>
            <a:r>
              <a:rPr lang="en-US" altLang="zh-CN" dirty="0"/>
              <a:t>1</a:t>
            </a:r>
            <a:r>
              <a:rPr lang="zh-CN" altLang="en-US" dirty="0"/>
              <a:t>变成为</a:t>
            </a:r>
            <a:r>
              <a:rPr lang="en-US" altLang="zh-CN" dirty="0"/>
              <a:t>0</a:t>
            </a:r>
            <a:r>
              <a:rPr lang="zh-CN" altLang="en-US" dirty="0"/>
              <a:t>。 </a:t>
            </a:r>
          </a:p>
          <a:p>
            <a:pPr lvl="1"/>
            <a:r>
              <a:rPr lang="zh-CN" altLang="en-US" dirty="0"/>
              <a:t>举例：</a:t>
            </a:r>
          </a:p>
          <a:p>
            <a:pPr marL="320040" lvl="1" indent="0">
              <a:buNone/>
            </a:pPr>
            <a:r>
              <a:rPr lang="en-US" altLang="zh-CN" dirty="0"/>
              <a:t>[+105]</a:t>
            </a:r>
            <a:r>
              <a:rPr lang="zh-CN" altLang="en-US" baseline="-25000" dirty="0"/>
              <a:t>反</a:t>
            </a:r>
            <a:r>
              <a:rPr lang="en-US" altLang="zh-CN" dirty="0"/>
              <a:t>=(01101001)</a:t>
            </a:r>
            <a:r>
              <a:rPr lang="en-US" altLang="zh-CN" baseline="-25000" dirty="0"/>
              <a:t>2</a:t>
            </a:r>
          </a:p>
          <a:p>
            <a:pPr marL="320040" lvl="1" indent="0">
              <a:buNone/>
            </a:pPr>
            <a:r>
              <a:rPr lang="en-US" altLang="zh-CN" dirty="0"/>
              <a:t>[-105]</a:t>
            </a:r>
            <a:r>
              <a:rPr lang="zh-CN" altLang="en-US" baseline="-25000" dirty="0"/>
              <a:t>反</a:t>
            </a:r>
            <a:r>
              <a:rPr lang="en-US" altLang="zh-CN" dirty="0"/>
              <a:t>=(10010110)</a:t>
            </a:r>
            <a:r>
              <a:rPr lang="en-US" altLang="zh-CN" baseline="-25000" dirty="0"/>
              <a:t>2</a:t>
            </a:r>
          </a:p>
          <a:p>
            <a:pPr marL="320040" lvl="1" indent="0">
              <a:buNone/>
            </a:pPr>
            <a:r>
              <a:rPr lang="en-US" altLang="zh-CN" dirty="0"/>
              <a:t>0</a:t>
            </a:r>
            <a:r>
              <a:rPr lang="zh-CN" altLang="en-US" dirty="0"/>
              <a:t>的反码有两种，即 	</a:t>
            </a:r>
            <a:r>
              <a:rPr lang="zh-CN" altLang="en-US" dirty="0" smtClean="0"/>
              <a:t>        </a:t>
            </a:r>
            <a:r>
              <a:rPr lang="en-US" altLang="zh-CN" dirty="0" smtClean="0"/>
              <a:t>[+</a:t>
            </a:r>
            <a:r>
              <a:rPr lang="en-US" altLang="zh-CN" dirty="0"/>
              <a:t>0]</a:t>
            </a:r>
            <a:r>
              <a:rPr lang="zh-CN" altLang="en-US" baseline="-25000" dirty="0"/>
              <a:t>反</a:t>
            </a:r>
            <a:r>
              <a:rPr lang="en-US" altLang="zh-CN" dirty="0"/>
              <a:t>=(00000000)</a:t>
            </a:r>
            <a:r>
              <a:rPr lang="en-US" altLang="zh-CN" baseline="-25000" dirty="0"/>
              <a:t>2</a:t>
            </a:r>
          </a:p>
          <a:p>
            <a:pPr marL="320040" lvl="1" indent="0">
              <a:buNone/>
            </a:pPr>
            <a:r>
              <a:rPr lang="en-US" altLang="zh-CN" dirty="0"/>
              <a:t>            		                      [-0]</a:t>
            </a:r>
            <a:r>
              <a:rPr lang="zh-CN" altLang="en-US" baseline="-25000" dirty="0"/>
              <a:t>反</a:t>
            </a:r>
            <a:r>
              <a:rPr lang="en-US" altLang="zh-CN" dirty="0"/>
              <a:t>=(11111111)</a:t>
            </a:r>
            <a:r>
              <a:rPr lang="en-US" altLang="zh-CN" baseline="-25000" dirty="0"/>
              <a:t>2 </a:t>
            </a:r>
            <a:endParaRPr lang="zh-CN" altLang="en-US" baseline="-25000" dirty="0"/>
          </a:p>
          <a:p>
            <a:endParaRPr lang="zh-CN" altLang="en-US"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59</a:t>
            </a:fld>
            <a:endParaRPr lang="zh-CN" altLang="en-US" dirty="0"/>
          </a:p>
        </p:txBody>
      </p:sp>
    </p:spTree>
    <p:extLst>
      <p:ext uri="{BB962C8B-B14F-4D97-AF65-F5344CB8AC3E}">
        <p14:creationId xmlns:p14="http://schemas.microsoft.com/office/powerpoint/2010/main" val="1866316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en-US" altLang="zh-CN" dirty="0">
                <a:solidFill>
                  <a:srgbClr val="000000"/>
                </a:solidFill>
              </a:rPr>
              <a:t>1.1 </a:t>
            </a:r>
            <a:r>
              <a:rPr lang="zh-CN" altLang="en-US" dirty="0">
                <a:solidFill>
                  <a:srgbClr val="000000"/>
                </a:solidFill>
              </a:rPr>
              <a:t>计算机概述</a:t>
            </a:r>
            <a:endParaRPr lang="zh-CN" altLang="en-US" sz="2800" dirty="0"/>
          </a:p>
        </p:txBody>
      </p:sp>
      <p:sp>
        <p:nvSpPr>
          <p:cNvPr id="6155" name="Rectangle 11"/>
          <p:cNvSpPr>
            <a:spLocks noGrp="1" noChangeArrowheads="1"/>
          </p:cNvSpPr>
          <p:nvPr>
            <p:ph sz="quarter" idx="1"/>
          </p:nvPr>
        </p:nvSpPr>
        <p:spPr>
          <a:xfrm>
            <a:off x="467544" y="1207294"/>
            <a:ext cx="8359775" cy="5318050"/>
          </a:xfrm>
        </p:spPr>
        <p:txBody>
          <a:bodyPr/>
          <a:lstStyle/>
          <a:p>
            <a:pPr marL="0" indent="0">
              <a:buNone/>
            </a:pPr>
            <a:r>
              <a:rPr lang="en-US" altLang="zh-CN" sz="2800" b="1" dirty="0" smtClean="0"/>
              <a:t>1.1.2 </a:t>
            </a:r>
            <a:r>
              <a:rPr lang="zh-CN" altLang="en-US" sz="2800" b="1" dirty="0" smtClean="0"/>
              <a:t>计算机</a:t>
            </a:r>
            <a:r>
              <a:rPr lang="zh-CN" altLang="en-US" sz="2800" b="1" dirty="0"/>
              <a:t>的产生与</a:t>
            </a:r>
            <a:r>
              <a:rPr lang="zh-CN" altLang="en-US" sz="2800" b="1" dirty="0" smtClean="0"/>
              <a:t>发展</a:t>
            </a:r>
          </a:p>
          <a:p>
            <a:pPr lvl="1"/>
            <a:r>
              <a:rPr lang="zh-CN" altLang="en-US" sz="2800" b="1" dirty="0" smtClean="0">
                <a:latin typeface="楷体" panose="02010609060101010101" pitchFamily="49" charset="-122"/>
                <a:ea typeface="楷体" panose="02010609060101010101" pitchFamily="49" charset="-122"/>
              </a:rPr>
              <a:t>第一台计算机</a:t>
            </a:r>
            <a:r>
              <a:rPr lang="en-US" altLang="zh-CN" sz="2800" b="1" dirty="0" smtClean="0">
                <a:latin typeface="楷体" panose="02010609060101010101" pitchFamily="49" charset="-122"/>
                <a:ea typeface="楷体" panose="02010609060101010101" pitchFamily="49" charset="-122"/>
              </a:rPr>
              <a:t>ENIAC</a:t>
            </a:r>
            <a:r>
              <a:rPr lang="zh-CN" altLang="en-US" sz="2800" b="1" dirty="0" smtClean="0">
                <a:latin typeface="楷体" panose="02010609060101010101" pitchFamily="49" charset="-122"/>
                <a:ea typeface="楷体" panose="02010609060101010101" pitchFamily="49" charset="-122"/>
              </a:rPr>
              <a:t>（埃尼阿克，</a:t>
            </a:r>
            <a:r>
              <a:rPr lang="en-US" altLang="zh-CN" sz="2800" b="1" dirty="0" smtClean="0">
                <a:latin typeface="楷体" panose="02010609060101010101" pitchFamily="49" charset="-122"/>
                <a:ea typeface="楷体" panose="02010609060101010101" pitchFamily="49" charset="-122"/>
              </a:rPr>
              <a:t>1946</a:t>
            </a:r>
            <a:r>
              <a:rPr lang="zh-CN" altLang="en-US" sz="2800" b="1" dirty="0" smtClean="0">
                <a:latin typeface="楷体" panose="02010609060101010101" pitchFamily="49" charset="-122"/>
                <a:ea typeface="楷体" panose="02010609060101010101" pitchFamily="49" charset="-122"/>
              </a:rPr>
              <a:t>）</a:t>
            </a:r>
          </a:p>
          <a:p>
            <a:pPr lvl="1"/>
            <a:r>
              <a:rPr lang="zh-CN" altLang="en-US" sz="2800" b="1" dirty="0" smtClean="0">
                <a:latin typeface="楷体" panose="02010609060101010101" pitchFamily="49" charset="-122"/>
                <a:ea typeface="楷体" panose="02010609060101010101" pitchFamily="49" charset="-122"/>
              </a:rPr>
              <a:t>特点：</a:t>
            </a:r>
          </a:p>
          <a:p>
            <a:pPr lvl="2">
              <a:buFont typeface="Wingdings" panose="05000000000000000000" pitchFamily="2" charset="2"/>
              <a:buChar char="p"/>
            </a:pPr>
            <a:r>
              <a:rPr lang="zh-CN" altLang="en-US" sz="2400" b="1" dirty="0" smtClean="0">
                <a:latin typeface="楷体" panose="02010609060101010101" pitchFamily="49" charset="-122"/>
                <a:ea typeface="楷体" panose="02010609060101010101" pitchFamily="49" charset="-122"/>
              </a:rPr>
              <a:t>采用了</a:t>
            </a:r>
            <a:r>
              <a:rPr lang="en-US" altLang="zh-CN" sz="2400" b="1" dirty="0" smtClean="0">
                <a:latin typeface="楷体" panose="02010609060101010101" pitchFamily="49" charset="-122"/>
                <a:ea typeface="楷体" panose="02010609060101010101" pitchFamily="49" charset="-122"/>
              </a:rPr>
              <a:t>l.8</a:t>
            </a:r>
            <a:r>
              <a:rPr lang="zh-CN" altLang="en-US" sz="2400" b="1" dirty="0" smtClean="0">
                <a:latin typeface="楷体" panose="02010609060101010101" pitchFamily="49" charset="-122"/>
                <a:ea typeface="楷体" panose="02010609060101010101" pitchFamily="49" charset="-122"/>
              </a:rPr>
              <a:t>万个电子管</a:t>
            </a:r>
          </a:p>
          <a:p>
            <a:pPr lvl="2">
              <a:buFont typeface="Wingdings" panose="05000000000000000000" pitchFamily="2" charset="2"/>
              <a:buChar char="p"/>
            </a:pPr>
            <a:r>
              <a:rPr lang="zh-CN" altLang="en-US" sz="2400" b="1" dirty="0" smtClean="0">
                <a:latin typeface="楷体" panose="02010609060101010101" pitchFamily="49" charset="-122"/>
                <a:ea typeface="楷体" panose="02010609060101010101" pitchFamily="49" charset="-122"/>
              </a:rPr>
              <a:t>运算速度为每秒</a:t>
            </a:r>
            <a:r>
              <a:rPr lang="en-US" altLang="zh-CN" sz="2400" b="1" dirty="0" smtClean="0">
                <a:latin typeface="楷体" panose="02010609060101010101" pitchFamily="49" charset="-122"/>
                <a:ea typeface="楷体" panose="02010609060101010101" pitchFamily="49" charset="-122"/>
              </a:rPr>
              <a:t>5000</a:t>
            </a:r>
            <a:r>
              <a:rPr lang="zh-CN" altLang="en-US" sz="2400" b="1" dirty="0" smtClean="0">
                <a:latin typeface="楷体" panose="02010609060101010101" pitchFamily="49" charset="-122"/>
                <a:ea typeface="楷体" panose="02010609060101010101" pitchFamily="49" charset="-122"/>
              </a:rPr>
              <a:t>次</a:t>
            </a:r>
          </a:p>
          <a:p>
            <a:pPr lvl="2">
              <a:buFont typeface="Wingdings" panose="05000000000000000000" pitchFamily="2" charset="2"/>
              <a:buChar char="p"/>
            </a:pPr>
            <a:r>
              <a:rPr lang="zh-CN" altLang="en-US" sz="2400" b="1" dirty="0" smtClean="0">
                <a:latin typeface="楷体" panose="02010609060101010101" pitchFamily="49" charset="-122"/>
                <a:ea typeface="楷体" panose="02010609060101010101" pitchFamily="49" charset="-122"/>
              </a:rPr>
              <a:t>重</a:t>
            </a:r>
            <a:r>
              <a:rPr lang="en-US" altLang="zh-CN" sz="2400" b="1" dirty="0" smtClean="0">
                <a:latin typeface="楷体" panose="02010609060101010101" pitchFamily="49" charset="-122"/>
                <a:ea typeface="楷体" panose="02010609060101010101" pitchFamily="49" charset="-122"/>
              </a:rPr>
              <a:t>30</a:t>
            </a:r>
            <a:r>
              <a:rPr lang="zh-CN" altLang="en-US" sz="2400" b="1" dirty="0" smtClean="0">
                <a:latin typeface="楷体" panose="02010609060101010101" pitchFamily="49" charset="-122"/>
                <a:ea typeface="楷体" panose="02010609060101010101" pitchFamily="49" charset="-122"/>
              </a:rPr>
              <a:t>吨</a:t>
            </a:r>
          </a:p>
          <a:p>
            <a:pPr lvl="2">
              <a:buFont typeface="Wingdings" panose="05000000000000000000" pitchFamily="2" charset="2"/>
              <a:buChar char="p"/>
            </a:pPr>
            <a:r>
              <a:rPr lang="zh-CN" altLang="en-US" sz="2400" b="1" dirty="0" smtClean="0">
                <a:latin typeface="楷体" panose="02010609060101010101" pitchFamily="49" charset="-122"/>
                <a:ea typeface="楷体" panose="02010609060101010101" pitchFamily="49" charset="-122"/>
              </a:rPr>
              <a:t>长</a:t>
            </a:r>
            <a:r>
              <a:rPr lang="en-US" altLang="zh-CN" sz="2400" b="1" dirty="0" smtClean="0">
                <a:latin typeface="楷体" panose="02010609060101010101" pitchFamily="49" charset="-122"/>
                <a:ea typeface="楷体" panose="02010609060101010101" pitchFamily="49" charset="-122"/>
              </a:rPr>
              <a:t>30</a:t>
            </a:r>
            <a:r>
              <a:rPr lang="zh-CN" altLang="en-US" sz="2400" b="1" dirty="0" smtClean="0">
                <a:latin typeface="楷体" panose="02010609060101010101" pitchFamily="49" charset="-122"/>
                <a:ea typeface="楷体" panose="02010609060101010101" pitchFamily="49" charset="-122"/>
              </a:rPr>
              <a:t>米</a:t>
            </a:r>
          </a:p>
          <a:p>
            <a:pPr lvl="2">
              <a:buFont typeface="Wingdings" panose="05000000000000000000" pitchFamily="2" charset="2"/>
              <a:buChar char="p"/>
            </a:pPr>
            <a:r>
              <a:rPr lang="zh-CN" altLang="en-US" sz="2400" b="1" dirty="0" smtClean="0">
                <a:latin typeface="楷体" panose="02010609060101010101" pitchFamily="49" charset="-122"/>
                <a:ea typeface="楷体" panose="02010609060101010101" pitchFamily="49" charset="-122"/>
              </a:rPr>
              <a:t>占地</a:t>
            </a:r>
            <a:r>
              <a:rPr lang="en-US" altLang="zh-CN" sz="2400" b="1" dirty="0" smtClean="0">
                <a:latin typeface="楷体" panose="02010609060101010101" pitchFamily="49" charset="-122"/>
                <a:ea typeface="楷体" panose="02010609060101010101" pitchFamily="49" charset="-122"/>
              </a:rPr>
              <a:t>170</a:t>
            </a:r>
            <a:r>
              <a:rPr lang="zh-CN" altLang="en-US" sz="2400" b="1" dirty="0" smtClean="0">
                <a:latin typeface="楷体" panose="02010609060101010101" pitchFamily="49" charset="-122"/>
                <a:ea typeface="楷体" panose="02010609060101010101" pitchFamily="49" charset="-122"/>
              </a:rPr>
              <a:t>平米 </a:t>
            </a:r>
            <a:endParaRPr lang="zh-CN" altLang="en-US" sz="2400" b="1" dirty="0">
              <a:latin typeface="楷体" panose="02010609060101010101" pitchFamily="49" charset="-122"/>
              <a:ea typeface="楷体" panose="02010609060101010101" pitchFamily="49" charset="-122"/>
            </a:endParaRPr>
          </a:p>
        </p:txBody>
      </p:sp>
      <p:pic>
        <p:nvPicPr>
          <p:cNvPr id="6157" name="Picture 1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2" y="3386018"/>
            <a:ext cx="3810000" cy="270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6</a:t>
            </a:fld>
            <a:endParaRPr lang="zh-CN" altLang="en-US" dirty="0"/>
          </a:p>
        </p:txBody>
      </p:sp>
    </p:spTree>
    <p:extLst>
      <p:ext uri="{BB962C8B-B14F-4D97-AF65-F5344CB8AC3E}">
        <p14:creationId xmlns:p14="http://schemas.microsoft.com/office/powerpoint/2010/main" val="20096125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6155">
                                            <p:txEl>
                                              <p:pRg st="3" end="3"/>
                                            </p:txEl>
                                          </p:spTgt>
                                        </p:tgtEl>
                                        <p:attrNameLst>
                                          <p:attrName>style.visibility</p:attrName>
                                        </p:attrNameLst>
                                      </p:cBhvr>
                                      <p:to>
                                        <p:strVal val="visible"/>
                                      </p:to>
                                    </p:set>
                                    <p:anim calcmode="discrete" valueType="clr">
                                      <p:cBhvr override="childStyle">
                                        <p:cTn id="7" dur="80"/>
                                        <p:tgtEl>
                                          <p:spTgt spid="615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155">
                                            <p:txEl>
                                              <p:pRg st="3" end="3"/>
                                            </p:txEl>
                                          </p:spTgt>
                                        </p:tgtEl>
                                        <p:attrNameLst>
                                          <p:attrName>fillcolor</p:attrName>
                                        </p:attrNameLst>
                                      </p:cBhvr>
                                      <p:tavLst>
                                        <p:tav tm="0">
                                          <p:val>
                                            <p:clrVal>
                                              <a:schemeClr val="accent2"/>
                                            </p:clrVal>
                                          </p:val>
                                        </p:tav>
                                        <p:tav tm="50000">
                                          <p:val>
                                            <p:clrVal>
                                              <a:schemeClr val="hlink"/>
                                            </p:clrVal>
                                          </p:val>
                                        </p:tav>
                                      </p:tavLst>
                                    </p:anim>
                                    <p:set>
                                      <p:cBhvr>
                                        <p:cTn id="9" dur="80"/>
                                        <p:tgtEl>
                                          <p:spTgt spid="6155">
                                            <p:txEl>
                                              <p:pRg st="3" end="3"/>
                                            </p:txEl>
                                          </p:spTgt>
                                        </p:tgtEl>
                                        <p:attrNameLst>
                                          <p:attrName>fill.type</p:attrName>
                                        </p:attrNameLst>
                                      </p:cBhvr>
                                      <p:to>
                                        <p:strVal val="solid"/>
                                      </p:to>
                                    </p:set>
                                  </p:childTnLst>
                                </p:cTn>
                              </p:par>
                            </p:childTnLst>
                          </p:cTn>
                        </p:par>
                        <p:par>
                          <p:cTn id="10" fill="hold" nodeType="afterGroup">
                            <p:stCondLst>
                              <p:cond delay="48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6155">
                                            <p:txEl>
                                              <p:pRg st="4" end="4"/>
                                            </p:txEl>
                                          </p:spTgt>
                                        </p:tgtEl>
                                        <p:attrNameLst>
                                          <p:attrName>style.visibility</p:attrName>
                                        </p:attrNameLst>
                                      </p:cBhvr>
                                      <p:to>
                                        <p:strVal val="visible"/>
                                      </p:to>
                                    </p:set>
                                    <p:anim calcmode="discrete" valueType="clr">
                                      <p:cBhvr override="childStyle">
                                        <p:cTn id="13" dur="80"/>
                                        <p:tgtEl>
                                          <p:spTgt spid="6155">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155">
                                            <p:txEl>
                                              <p:pRg st="4" end="4"/>
                                            </p:txEl>
                                          </p:spTgt>
                                        </p:tgtEl>
                                        <p:attrNameLst>
                                          <p:attrName>fillcolor</p:attrName>
                                        </p:attrNameLst>
                                      </p:cBhvr>
                                      <p:tavLst>
                                        <p:tav tm="0">
                                          <p:val>
                                            <p:clrVal>
                                              <a:schemeClr val="accent2"/>
                                            </p:clrVal>
                                          </p:val>
                                        </p:tav>
                                        <p:tav tm="50000">
                                          <p:val>
                                            <p:clrVal>
                                              <a:schemeClr val="hlink"/>
                                            </p:clrVal>
                                          </p:val>
                                        </p:tav>
                                      </p:tavLst>
                                    </p:anim>
                                    <p:set>
                                      <p:cBhvr>
                                        <p:cTn id="15" dur="80"/>
                                        <p:tgtEl>
                                          <p:spTgt spid="6155">
                                            <p:txEl>
                                              <p:pRg st="4" end="4"/>
                                            </p:txEl>
                                          </p:spTgt>
                                        </p:tgtEl>
                                        <p:attrNameLst>
                                          <p:attrName>fill.type</p:attrName>
                                        </p:attrNameLst>
                                      </p:cBhvr>
                                      <p:to>
                                        <p:strVal val="solid"/>
                                      </p:to>
                                    </p:set>
                                  </p:childTnLst>
                                </p:cTn>
                              </p:par>
                            </p:childTnLst>
                          </p:cTn>
                        </p:par>
                        <p:par>
                          <p:cTn id="16" fill="hold" nodeType="afterGroup">
                            <p:stCondLst>
                              <p:cond delay="100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6155">
                                            <p:txEl>
                                              <p:pRg st="5" end="5"/>
                                            </p:txEl>
                                          </p:spTgt>
                                        </p:tgtEl>
                                        <p:attrNameLst>
                                          <p:attrName>style.visibility</p:attrName>
                                        </p:attrNameLst>
                                      </p:cBhvr>
                                      <p:to>
                                        <p:strVal val="visible"/>
                                      </p:to>
                                    </p:set>
                                    <p:anim calcmode="discrete" valueType="clr">
                                      <p:cBhvr override="childStyle">
                                        <p:cTn id="19" dur="80"/>
                                        <p:tgtEl>
                                          <p:spTgt spid="6155">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155">
                                            <p:txEl>
                                              <p:pRg st="5" end="5"/>
                                            </p:txEl>
                                          </p:spTgt>
                                        </p:tgtEl>
                                        <p:attrNameLst>
                                          <p:attrName>fillcolor</p:attrName>
                                        </p:attrNameLst>
                                      </p:cBhvr>
                                      <p:tavLst>
                                        <p:tav tm="0">
                                          <p:val>
                                            <p:clrVal>
                                              <a:schemeClr val="accent2"/>
                                            </p:clrVal>
                                          </p:val>
                                        </p:tav>
                                        <p:tav tm="50000">
                                          <p:val>
                                            <p:clrVal>
                                              <a:schemeClr val="hlink"/>
                                            </p:clrVal>
                                          </p:val>
                                        </p:tav>
                                      </p:tavLst>
                                    </p:anim>
                                    <p:set>
                                      <p:cBhvr>
                                        <p:cTn id="21" dur="80"/>
                                        <p:tgtEl>
                                          <p:spTgt spid="6155">
                                            <p:txEl>
                                              <p:pRg st="5" end="5"/>
                                            </p:txEl>
                                          </p:spTgt>
                                        </p:tgtEl>
                                        <p:attrNameLst>
                                          <p:attrName>fill.type</p:attrName>
                                        </p:attrNameLst>
                                      </p:cBhvr>
                                      <p:to>
                                        <p:strVal val="solid"/>
                                      </p:to>
                                    </p:set>
                                  </p:childTnLst>
                                </p:cTn>
                              </p:par>
                            </p:childTnLst>
                          </p:cTn>
                        </p:par>
                        <p:par>
                          <p:cTn id="22" fill="hold" nodeType="afterGroup">
                            <p:stCondLst>
                              <p:cond delay="1200"/>
                            </p:stCondLst>
                            <p:childTnLst>
                              <p:par>
                                <p:cTn id="23" presetID="27" presetClass="entr" presetSubtype="0" fill="hold" nodeType="afterEffect">
                                  <p:stCondLst>
                                    <p:cond delay="0"/>
                                  </p:stCondLst>
                                  <p:iterate type="lt">
                                    <p:tmPct val="50000"/>
                                  </p:iterate>
                                  <p:childTnLst>
                                    <p:set>
                                      <p:cBhvr>
                                        <p:cTn id="24" dur="1" fill="hold">
                                          <p:stCondLst>
                                            <p:cond delay="0"/>
                                          </p:stCondLst>
                                        </p:cTn>
                                        <p:tgtEl>
                                          <p:spTgt spid="6155">
                                            <p:txEl>
                                              <p:pRg st="6" end="6"/>
                                            </p:txEl>
                                          </p:spTgt>
                                        </p:tgtEl>
                                        <p:attrNameLst>
                                          <p:attrName>style.visibility</p:attrName>
                                        </p:attrNameLst>
                                      </p:cBhvr>
                                      <p:to>
                                        <p:strVal val="visible"/>
                                      </p:to>
                                    </p:set>
                                    <p:anim calcmode="discrete" valueType="clr">
                                      <p:cBhvr override="childStyle">
                                        <p:cTn id="25" dur="80"/>
                                        <p:tgtEl>
                                          <p:spTgt spid="6155">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155">
                                            <p:txEl>
                                              <p:pRg st="6" end="6"/>
                                            </p:txEl>
                                          </p:spTgt>
                                        </p:tgtEl>
                                        <p:attrNameLst>
                                          <p:attrName>fillcolor</p:attrName>
                                        </p:attrNameLst>
                                      </p:cBhvr>
                                      <p:tavLst>
                                        <p:tav tm="0">
                                          <p:val>
                                            <p:clrVal>
                                              <a:schemeClr val="accent2"/>
                                            </p:clrVal>
                                          </p:val>
                                        </p:tav>
                                        <p:tav tm="50000">
                                          <p:val>
                                            <p:clrVal>
                                              <a:schemeClr val="hlink"/>
                                            </p:clrVal>
                                          </p:val>
                                        </p:tav>
                                      </p:tavLst>
                                    </p:anim>
                                    <p:set>
                                      <p:cBhvr>
                                        <p:cTn id="27" dur="80"/>
                                        <p:tgtEl>
                                          <p:spTgt spid="6155">
                                            <p:txEl>
                                              <p:pRg st="6" end="6"/>
                                            </p:txEl>
                                          </p:spTgt>
                                        </p:tgtEl>
                                        <p:attrNameLst>
                                          <p:attrName>fill.type</p:attrName>
                                        </p:attrNameLst>
                                      </p:cBhvr>
                                      <p:to>
                                        <p:strVal val="solid"/>
                                      </p:to>
                                    </p:set>
                                  </p:childTnLst>
                                </p:cTn>
                              </p:par>
                            </p:childTnLst>
                          </p:cTn>
                        </p:par>
                        <p:par>
                          <p:cTn id="28" fill="hold" nodeType="afterGroup">
                            <p:stCondLst>
                              <p:cond delay="1400"/>
                            </p:stCondLst>
                            <p:childTnLst>
                              <p:par>
                                <p:cTn id="29" presetID="27" presetClass="entr" presetSubtype="0" fill="hold" nodeType="afterEffect">
                                  <p:stCondLst>
                                    <p:cond delay="0"/>
                                  </p:stCondLst>
                                  <p:iterate type="lt">
                                    <p:tmPct val="50000"/>
                                  </p:iterate>
                                  <p:childTnLst>
                                    <p:set>
                                      <p:cBhvr>
                                        <p:cTn id="30" dur="1" fill="hold">
                                          <p:stCondLst>
                                            <p:cond delay="0"/>
                                          </p:stCondLst>
                                        </p:cTn>
                                        <p:tgtEl>
                                          <p:spTgt spid="6155">
                                            <p:txEl>
                                              <p:pRg st="7" end="7"/>
                                            </p:txEl>
                                          </p:spTgt>
                                        </p:tgtEl>
                                        <p:attrNameLst>
                                          <p:attrName>style.visibility</p:attrName>
                                        </p:attrNameLst>
                                      </p:cBhvr>
                                      <p:to>
                                        <p:strVal val="visible"/>
                                      </p:to>
                                    </p:set>
                                    <p:anim calcmode="discrete" valueType="clr">
                                      <p:cBhvr override="childStyle">
                                        <p:cTn id="31" dur="80"/>
                                        <p:tgtEl>
                                          <p:spTgt spid="6155">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6155">
                                            <p:txEl>
                                              <p:pRg st="7" end="7"/>
                                            </p:txEl>
                                          </p:spTgt>
                                        </p:tgtEl>
                                        <p:attrNameLst>
                                          <p:attrName>fillcolor</p:attrName>
                                        </p:attrNameLst>
                                      </p:cBhvr>
                                      <p:tavLst>
                                        <p:tav tm="0">
                                          <p:val>
                                            <p:clrVal>
                                              <a:schemeClr val="accent2"/>
                                            </p:clrVal>
                                          </p:val>
                                        </p:tav>
                                        <p:tav tm="50000">
                                          <p:val>
                                            <p:clrVal>
                                              <a:schemeClr val="hlink"/>
                                            </p:clrVal>
                                          </p:val>
                                        </p:tav>
                                      </p:tavLst>
                                    </p:anim>
                                    <p:set>
                                      <p:cBhvr>
                                        <p:cTn id="33" dur="80"/>
                                        <p:tgtEl>
                                          <p:spTgt spid="6155">
                                            <p:txEl>
                                              <p:pRg st="7" end="7"/>
                                            </p:txEl>
                                          </p:spTgt>
                                        </p:tgtEl>
                                        <p:attrNameLst>
                                          <p:attrName>fill.type</p:attrName>
                                        </p:attrNameLst>
                                      </p:cBhvr>
                                      <p:to>
                                        <p:strVal val="solid"/>
                                      </p:to>
                                    </p:set>
                                  </p:childTnLst>
                                </p:cTn>
                              </p:par>
                            </p:childTnLst>
                          </p:cTn>
                        </p:par>
                      </p:childTnLst>
                    </p:cTn>
                  </p:par>
                  <p:par>
                    <p:cTn id="34" fill="hold" nodeType="clickPar">
                      <p:stCondLst>
                        <p:cond delay="indefinite"/>
                      </p:stCondLst>
                      <p:childTnLst>
                        <p:par>
                          <p:cTn id="35" fill="hold" nodeType="withGroup">
                            <p:stCondLst>
                              <p:cond delay="0"/>
                            </p:stCondLst>
                            <p:childTnLst>
                              <p:par>
                                <p:cTn id="36" presetID="21" presetClass="entr" presetSubtype="4" fill="hold" nodeType="clickEffect">
                                  <p:stCondLst>
                                    <p:cond delay="0"/>
                                  </p:stCondLst>
                                  <p:childTnLst>
                                    <p:set>
                                      <p:cBhvr>
                                        <p:cTn id="37" dur="1" fill="hold">
                                          <p:stCondLst>
                                            <p:cond delay="0"/>
                                          </p:stCondLst>
                                        </p:cTn>
                                        <p:tgtEl>
                                          <p:spTgt spid="6157"/>
                                        </p:tgtEl>
                                        <p:attrNameLst>
                                          <p:attrName>style.visibility</p:attrName>
                                        </p:attrNameLst>
                                      </p:cBhvr>
                                      <p:to>
                                        <p:strVal val="visible"/>
                                      </p:to>
                                    </p:set>
                                    <p:animEffect transition="in" filter="wheel(4)">
                                      <p:cBhvr>
                                        <p:cTn id="38" dur="1000"/>
                                        <p:tgtEl>
                                          <p:spTgt spid="6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120835" name="Rectangle 3"/>
          <p:cNvSpPr>
            <a:spLocks noGrp="1" noChangeArrowheads="1"/>
          </p:cNvSpPr>
          <p:nvPr>
            <p:ph type="body" idx="1"/>
          </p:nvPr>
        </p:nvSpPr>
        <p:spPr/>
        <p:txBody>
          <a:bodyPr/>
          <a:lstStyle/>
          <a:p>
            <a:pPr marL="0" indent="0">
              <a:buNone/>
            </a:pPr>
            <a:r>
              <a:rPr lang="en-US" altLang="zh-CN" dirty="0" smtClean="0"/>
              <a:t>1.3.5</a:t>
            </a:r>
            <a:r>
              <a:rPr lang="zh-CN" altLang="en-US" dirty="0"/>
              <a:t>计算机中数值的</a:t>
            </a:r>
            <a:r>
              <a:rPr lang="zh-CN" altLang="en-US" dirty="0" smtClean="0"/>
              <a:t>表示</a:t>
            </a:r>
            <a:endParaRPr lang="zh-CN" altLang="en-US" dirty="0"/>
          </a:p>
          <a:p>
            <a:pPr marL="0" lvl="1" indent="457200">
              <a:buNone/>
            </a:pPr>
            <a:r>
              <a:rPr lang="zh-CN" altLang="en-US" b="1" dirty="0">
                <a:solidFill>
                  <a:srgbClr val="00B0F0"/>
                </a:solidFill>
              </a:rPr>
              <a:t>补码。</a:t>
            </a:r>
            <a:r>
              <a:rPr lang="zh-CN" altLang="en-US" dirty="0"/>
              <a:t>若某数为正数，则补码就是它的原码；若某数为负，则将其原码除符号位外，逐位取反（即</a:t>
            </a:r>
            <a:r>
              <a:rPr lang="en-US" altLang="zh-CN" dirty="0"/>
              <a:t>0</a:t>
            </a:r>
            <a:r>
              <a:rPr lang="zh-CN" altLang="en-US" dirty="0"/>
              <a:t>变</a:t>
            </a:r>
            <a:r>
              <a:rPr lang="en-US" altLang="zh-CN" dirty="0"/>
              <a:t>1</a:t>
            </a:r>
            <a:r>
              <a:rPr lang="zh-CN" altLang="en-US" dirty="0"/>
              <a:t>，</a:t>
            </a:r>
            <a:r>
              <a:rPr lang="en-US" altLang="zh-CN" dirty="0"/>
              <a:t>1</a:t>
            </a:r>
            <a:r>
              <a:rPr lang="zh-CN" altLang="en-US" dirty="0"/>
              <a:t>变</a:t>
            </a:r>
            <a:r>
              <a:rPr lang="en-US" altLang="zh-CN" dirty="0"/>
              <a:t>0</a:t>
            </a:r>
            <a:r>
              <a:rPr lang="zh-CN" altLang="en-US" dirty="0"/>
              <a:t>），末位加</a:t>
            </a:r>
            <a:r>
              <a:rPr lang="en-US" altLang="zh-CN" dirty="0"/>
              <a:t>1</a:t>
            </a:r>
            <a:r>
              <a:rPr lang="zh-CN" altLang="en-US" dirty="0"/>
              <a:t>。</a:t>
            </a:r>
          </a:p>
          <a:p>
            <a:pPr marL="320040" lvl="1" indent="0">
              <a:buNone/>
            </a:pPr>
            <a:r>
              <a:rPr lang="zh-CN" altLang="en-US" dirty="0"/>
              <a:t>举例：</a:t>
            </a:r>
          </a:p>
          <a:p>
            <a:pPr marL="320040" lvl="1" indent="0">
              <a:buNone/>
            </a:pPr>
            <a:r>
              <a:rPr lang="en-US" altLang="zh-CN" dirty="0"/>
              <a:t>[+105]</a:t>
            </a:r>
            <a:r>
              <a:rPr lang="zh-CN" altLang="en-US" baseline="-25000" dirty="0"/>
              <a:t>补</a:t>
            </a:r>
            <a:r>
              <a:rPr lang="en-US" altLang="zh-CN" dirty="0"/>
              <a:t>=(01101001)</a:t>
            </a:r>
            <a:r>
              <a:rPr lang="en-US" altLang="zh-CN" baseline="-25000" dirty="0"/>
              <a:t>2</a:t>
            </a:r>
          </a:p>
          <a:p>
            <a:pPr marL="320040" lvl="1" indent="0">
              <a:buNone/>
            </a:pPr>
            <a:r>
              <a:rPr lang="en-US" altLang="zh-CN" dirty="0"/>
              <a:t>[-105]</a:t>
            </a:r>
            <a:r>
              <a:rPr lang="zh-CN" altLang="en-US" baseline="-25000" dirty="0"/>
              <a:t>补</a:t>
            </a:r>
            <a:r>
              <a:rPr lang="en-US" altLang="zh-CN" dirty="0"/>
              <a:t>=(10010111)</a:t>
            </a:r>
            <a:r>
              <a:rPr lang="en-US" altLang="zh-CN" baseline="-25000" dirty="0"/>
              <a:t>2</a:t>
            </a:r>
          </a:p>
          <a:p>
            <a:pPr marL="320040" lvl="1" indent="0">
              <a:buNone/>
            </a:pPr>
            <a:r>
              <a:rPr lang="en-US" altLang="zh-CN" dirty="0"/>
              <a:t>0</a:t>
            </a:r>
            <a:r>
              <a:rPr lang="zh-CN" altLang="en-US" dirty="0"/>
              <a:t>的反码有两种，</a:t>
            </a:r>
            <a:r>
              <a:rPr lang="zh-CN" altLang="en-US" dirty="0" smtClean="0"/>
              <a:t>即        </a:t>
            </a:r>
            <a:r>
              <a:rPr lang="en-US" altLang="zh-CN" dirty="0" smtClean="0"/>
              <a:t>[+</a:t>
            </a:r>
            <a:r>
              <a:rPr lang="en-US" altLang="zh-CN" dirty="0"/>
              <a:t>0]</a:t>
            </a:r>
            <a:r>
              <a:rPr lang="zh-CN" altLang="en-US" baseline="-25000" dirty="0"/>
              <a:t>补</a:t>
            </a:r>
            <a:r>
              <a:rPr lang="en-US" altLang="zh-CN" dirty="0"/>
              <a:t>=(00000000)</a:t>
            </a:r>
            <a:r>
              <a:rPr lang="en-US" altLang="zh-CN" baseline="-25000" dirty="0"/>
              <a:t>2</a:t>
            </a:r>
          </a:p>
          <a:p>
            <a:pPr marL="320040" lvl="1" indent="0">
              <a:buNone/>
            </a:pPr>
            <a:r>
              <a:rPr lang="en-US" altLang="zh-CN" dirty="0"/>
              <a:t>	                                      [-0]</a:t>
            </a:r>
            <a:r>
              <a:rPr lang="zh-CN" altLang="en-US" baseline="-25000" dirty="0"/>
              <a:t>补</a:t>
            </a:r>
            <a:r>
              <a:rPr lang="en-US" altLang="zh-CN" dirty="0"/>
              <a:t>=(00000000)</a:t>
            </a:r>
            <a:r>
              <a:rPr lang="en-US" altLang="zh-CN" baseline="-25000" dirty="0"/>
              <a:t>2</a:t>
            </a:r>
            <a:endParaRPr lang="zh-CN" altLang="en-US" baseline="-25000" dirty="0"/>
          </a:p>
          <a:p>
            <a:pPr marL="0" indent="0">
              <a:buNone/>
            </a:pPr>
            <a:endParaRPr lang="zh-CN" altLang="en-US"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60</a:t>
            </a:fld>
            <a:endParaRPr lang="zh-CN" altLang="en-US" dirty="0"/>
          </a:p>
        </p:txBody>
      </p:sp>
    </p:spTree>
    <p:extLst>
      <p:ext uri="{BB962C8B-B14F-4D97-AF65-F5344CB8AC3E}">
        <p14:creationId xmlns:p14="http://schemas.microsoft.com/office/powerpoint/2010/main" val="109996830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type="body" idx="1"/>
          </p:nvPr>
        </p:nvSpPr>
        <p:spPr>
          <a:xfrm>
            <a:off x="457200" y="1125538"/>
            <a:ext cx="8229600" cy="4997450"/>
          </a:xfrm>
        </p:spPr>
        <p:txBody>
          <a:bodyPr/>
          <a:lstStyle/>
          <a:p>
            <a:pPr marL="0" indent="0">
              <a:buNone/>
            </a:pPr>
            <a:r>
              <a:rPr lang="en-US" altLang="zh-CN" dirty="0" smtClean="0"/>
              <a:t>1.3.6 </a:t>
            </a:r>
            <a:r>
              <a:rPr lang="zh-CN" altLang="en-US" dirty="0" smtClean="0"/>
              <a:t>计算机中信息的编码</a:t>
            </a:r>
            <a:endParaRPr lang="zh-CN" altLang="en-US" dirty="0"/>
          </a:p>
          <a:p>
            <a:pPr marL="0" indent="457200">
              <a:buNone/>
            </a:pPr>
            <a:r>
              <a:rPr lang="en-US" altLang="zh-CN" dirty="0" smtClean="0"/>
              <a:t>1.</a:t>
            </a:r>
            <a:r>
              <a:rPr lang="zh-CN" altLang="en-US" dirty="0" smtClean="0"/>
              <a:t>西文</a:t>
            </a:r>
            <a:r>
              <a:rPr lang="zh-CN" altLang="en-US" dirty="0"/>
              <a:t>字符</a:t>
            </a:r>
            <a:r>
              <a:rPr lang="en-US" altLang="zh-CN" dirty="0"/>
              <a:t>ASCII</a:t>
            </a:r>
            <a:r>
              <a:rPr lang="zh-CN" altLang="en-US" dirty="0"/>
              <a:t>码</a:t>
            </a:r>
          </a:p>
        </p:txBody>
      </p:sp>
      <p:sp>
        <p:nvSpPr>
          <p:cNvPr id="72708" name="AutoShape 4"/>
          <p:cNvSpPr>
            <a:spLocks noChangeArrowheads="1"/>
          </p:cNvSpPr>
          <p:nvPr/>
        </p:nvSpPr>
        <p:spPr bwMode="auto">
          <a:xfrm>
            <a:off x="1476375" y="2349500"/>
            <a:ext cx="6121400" cy="3240088"/>
          </a:xfrm>
          <a:prstGeom prst="flowChartPunchedCard">
            <a:avLst/>
          </a:prstGeom>
          <a:gradFill rotWithShape="1">
            <a:gsLst>
              <a:gs pos="0">
                <a:srgbClr val="FFCCFF"/>
              </a:gs>
              <a:gs pos="50000">
                <a:srgbClr val="FFFFFF"/>
              </a:gs>
              <a:gs pos="100000">
                <a:srgbClr val="FFCCFF"/>
              </a:gs>
            </a:gsLst>
            <a:lin ang="27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25000"/>
              </a:lnSpc>
              <a:spcBef>
                <a:spcPct val="30000"/>
              </a:spcBef>
            </a:pPr>
            <a:r>
              <a:rPr kumimoji="1" lang="en-US" altLang="zh-CN" sz="2400" b="1">
                <a:solidFill>
                  <a:srgbClr val="0000FF"/>
                </a:solidFill>
                <a:latin typeface="Times New Roman" pitchFamily="18" charset="0"/>
              </a:rPr>
              <a:t>ASCII</a:t>
            </a:r>
            <a:r>
              <a:rPr kumimoji="1" lang="zh-CN" altLang="en-US" sz="2400" b="1">
                <a:solidFill>
                  <a:srgbClr val="0000FF"/>
                </a:solidFill>
                <a:latin typeface="Times New Roman" pitchFamily="18" charset="0"/>
              </a:rPr>
              <a:t>（</a:t>
            </a:r>
            <a:r>
              <a:rPr kumimoji="1" lang="en-US" altLang="zh-CN" sz="2400" b="1">
                <a:solidFill>
                  <a:srgbClr val="0000FF"/>
                </a:solidFill>
                <a:latin typeface="Times New Roman" pitchFamily="18" charset="0"/>
              </a:rPr>
              <a:t>American Standard Code for Information Interchange</a:t>
            </a:r>
            <a:r>
              <a:rPr kumimoji="1" lang="zh-CN" altLang="en-US" sz="2400" b="1">
                <a:solidFill>
                  <a:srgbClr val="0000FF"/>
                </a:solidFill>
                <a:latin typeface="Times New Roman" pitchFamily="18" charset="0"/>
              </a:rPr>
              <a:t>）是美国信息交换用标准代码。标准的</a:t>
            </a:r>
            <a:r>
              <a:rPr kumimoji="1" lang="en-US" altLang="zh-CN" sz="2400" b="1">
                <a:solidFill>
                  <a:srgbClr val="0000FF"/>
                </a:solidFill>
                <a:latin typeface="Times New Roman" pitchFamily="18" charset="0"/>
              </a:rPr>
              <a:t>ASCII</a:t>
            </a:r>
            <a:r>
              <a:rPr kumimoji="1" lang="zh-CN" altLang="en-US" sz="2400" b="1">
                <a:solidFill>
                  <a:srgbClr val="0000FF"/>
                </a:solidFill>
                <a:latin typeface="Times New Roman" pitchFamily="18" charset="0"/>
              </a:rPr>
              <a:t>码是</a:t>
            </a:r>
            <a:r>
              <a:rPr kumimoji="1" lang="en-US" altLang="zh-CN" sz="2400" b="1">
                <a:solidFill>
                  <a:srgbClr val="FF0000"/>
                </a:solidFill>
                <a:latin typeface="Times New Roman" pitchFamily="18" charset="0"/>
              </a:rPr>
              <a:t>7</a:t>
            </a:r>
            <a:r>
              <a:rPr kumimoji="1" lang="zh-CN" altLang="en-US" sz="2400" b="1">
                <a:solidFill>
                  <a:srgbClr val="FF0000"/>
                </a:solidFill>
                <a:latin typeface="Times New Roman" pitchFamily="18" charset="0"/>
              </a:rPr>
              <a:t>位码</a:t>
            </a:r>
            <a:r>
              <a:rPr kumimoji="1" lang="zh-CN" altLang="en-US" sz="2400" b="1">
                <a:solidFill>
                  <a:srgbClr val="0000FF"/>
                </a:solidFill>
                <a:latin typeface="Times New Roman" pitchFamily="18" charset="0"/>
              </a:rPr>
              <a:t>。如用一个字节表示，每个字节只占用</a:t>
            </a:r>
            <a:r>
              <a:rPr kumimoji="1" lang="en-US" altLang="zh-CN" sz="2400" b="1">
                <a:solidFill>
                  <a:srgbClr val="0000FF"/>
                </a:solidFill>
                <a:latin typeface="Times New Roman" pitchFamily="18" charset="0"/>
              </a:rPr>
              <a:t>7</a:t>
            </a:r>
            <a:r>
              <a:rPr kumimoji="1" lang="zh-CN" altLang="en-US" sz="2400" b="1">
                <a:solidFill>
                  <a:srgbClr val="0000FF"/>
                </a:solidFill>
                <a:latin typeface="Times New Roman" pitchFamily="18" charset="0"/>
              </a:rPr>
              <a:t>位，基本</a:t>
            </a:r>
            <a:r>
              <a:rPr kumimoji="1" lang="en-US" altLang="zh-CN" sz="2400" b="1">
                <a:solidFill>
                  <a:srgbClr val="0000FF"/>
                </a:solidFill>
                <a:latin typeface="Times New Roman" pitchFamily="18" charset="0"/>
              </a:rPr>
              <a:t>ASCII</a:t>
            </a:r>
            <a:r>
              <a:rPr kumimoji="1" lang="zh-CN" altLang="en-US" sz="2400" b="1">
                <a:solidFill>
                  <a:srgbClr val="0000FF"/>
                </a:solidFill>
                <a:latin typeface="Times New Roman" pitchFamily="18" charset="0"/>
              </a:rPr>
              <a:t>码最高位</a:t>
            </a:r>
            <a:r>
              <a:rPr kumimoji="1" lang="zh-CN" altLang="en-US" sz="2400" b="1">
                <a:solidFill>
                  <a:srgbClr val="FF0000"/>
                </a:solidFill>
                <a:latin typeface="Times New Roman" pitchFamily="18" charset="0"/>
              </a:rPr>
              <a:t>恒为</a:t>
            </a:r>
            <a:r>
              <a:rPr kumimoji="1" lang="en-US" altLang="zh-CN" sz="2400" b="1">
                <a:solidFill>
                  <a:srgbClr val="FF0000"/>
                </a:solidFill>
                <a:latin typeface="Times New Roman" pitchFamily="18" charset="0"/>
              </a:rPr>
              <a:t>0</a:t>
            </a:r>
            <a:r>
              <a:rPr kumimoji="1" lang="zh-CN" altLang="en-US" sz="2400" b="1">
                <a:solidFill>
                  <a:srgbClr val="0000FF"/>
                </a:solidFill>
                <a:latin typeface="Times New Roman" pitchFamily="18" charset="0"/>
              </a:rPr>
              <a:t>。</a:t>
            </a:r>
          </a:p>
        </p:txBody>
      </p:sp>
      <p:sp>
        <p:nvSpPr>
          <p:cNvPr id="6" name="Rectangle 2"/>
          <p:cNvSpPr>
            <a:spLocks noGrp="1" noChangeArrowheads="1"/>
          </p:cNvSpPr>
          <p:nvPr>
            <p:ph type="title"/>
          </p:nvPr>
        </p:nvSpPr>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61</a:t>
            </a:fld>
            <a:endParaRPr lang="zh-CN" altLang="en-US" dirty="0"/>
          </a:p>
        </p:txBody>
      </p:sp>
    </p:spTree>
    <p:extLst>
      <p:ext uri="{BB962C8B-B14F-4D97-AF65-F5344CB8AC3E}">
        <p14:creationId xmlns:p14="http://schemas.microsoft.com/office/powerpoint/2010/main" val="33692955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Effect transition="in" filter="wedge">
                                      <p:cBhvr>
                                        <p:cTn id="7" dur="1000"/>
                                        <p:tgtEl>
                                          <p:spTgt spid="72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type="body" idx="1"/>
          </p:nvPr>
        </p:nvSpPr>
        <p:spPr>
          <a:xfrm>
            <a:off x="539552" y="980728"/>
            <a:ext cx="8147248" cy="4751040"/>
          </a:xfrm>
        </p:spPr>
        <p:txBody>
          <a:bodyPr/>
          <a:lstStyle/>
          <a:p>
            <a:pPr marL="0" indent="0">
              <a:buNone/>
            </a:pPr>
            <a:r>
              <a:rPr lang="en-US" altLang="zh-CN" dirty="0"/>
              <a:t>1.3.6 </a:t>
            </a:r>
            <a:r>
              <a:rPr lang="zh-CN" altLang="en-US" dirty="0"/>
              <a:t>计算机中信息的编码</a:t>
            </a:r>
          </a:p>
          <a:p>
            <a:pPr marL="0" indent="457200">
              <a:buNone/>
            </a:pPr>
            <a:r>
              <a:rPr lang="en-US" altLang="zh-CN" dirty="0"/>
              <a:t>2.</a:t>
            </a:r>
            <a:r>
              <a:rPr lang="zh-CN" altLang="en-US" dirty="0"/>
              <a:t>汉字编码</a:t>
            </a:r>
          </a:p>
        </p:txBody>
      </p:sp>
      <p:sp>
        <p:nvSpPr>
          <p:cNvPr id="8" name="Rectangle 2"/>
          <p:cNvSpPr txBox="1">
            <a:spLocks noChangeArrowheads="1"/>
          </p:cNvSpPr>
          <p:nvPr/>
        </p:nvSpPr>
        <p:spPr>
          <a:xfrm>
            <a:off x="691952" y="188640"/>
            <a:ext cx="8147248" cy="850106"/>
          </a:xfrm>
          <a:prstGeom prst="rect">
            <a:avLst/>
          </a:prstGeom>
        </p:spPr>
        <p:txBody>
          <a:bodyPr bIns="91440" anchor="b" anchorCtr="0">
            <a:normAutofit/>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en-US" altLang="zh-CN" dirty="0" smtClean="0">
                <a:solidFill>
                  <a:srgbClr val="000000"/>
                </a:solidFill>
              </a:rPr>
              <a:t>1.3 </a:t>
            </a:r>
            <a:r>
              <a:rPr lang="zh-CN" altLang="en-US" dirty="0" smtClean="0">
                <a:solidFill>
                  <a:srgbClr val="000000"/>
                </a:solidFill>
              </a:rPr>
              <a:t>计算机中的数制</a:t>
            </a:r>
            <a:endParaRPr lang="zh-CN" altLang="en-US" dirty="0"/>
          </a:p>
        </p:txBody>
      </p:sp>
      <p:grpSp>
        <p:nvGrpSpPr>
          <p:cNvPr id="5" name="组合 4"/>
          <p:cNvGrpSpPr/>
          <p:nvPr/>
        </p:nvGrpSpPr>
        <p:grpSpPr>
          <a:xfrm>
            <a:off x="1619672" y="1988840"/>
            <a:ext cx="5458409" cy="2160240"/>
            <a:chOff x="1619672" y="2420888"/>
            <a:chExt cx="5458409" cy="216024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636912"/>
              <a:ext cx="5458409"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1619672" y="2420888"/>
              <a:ext cx="1728192" cy="2160240"/>
            </a:xfrm>
            <a:prstGeom prst="rect">
              <a:avLst/>
            </a:prstGeom>
            <a:noFill/>
            <a:ln w="2857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zh-CN" altLang="en-US" dirty="0" smtClean="0">
                  <a:solidFill>
                    <a:srgbClr val="FF0000"/>
                  </a:solidFill>
                </a:rPr>
                <a:t>汉字输入码</a:t>
              </a:r>
              <a:endParaRPr lang="zh-CN" altLang="en-US" dirty="0">
                <a:solidFill>
                  <a:srgbClr val="FF0000"/>
                </a:solidFill>
              </a:endParaRPr>
            </a:p>
          </p:txBody>
        </p:sp>
      </p:grpSp>
      <p:sp>
        <p:nvSpPr>
          <p:cNvPr id="4" name="对角圆角矩形 3"/>
          <p:cNvSpPr/>
          <p:nvPr/>
        </p:nvSpPr>
        <p:spPr>
          <a:xfrm>
            <a:off x="809628" y="4293096"/>
            <a:ext cx="8011616" cy="2160240"/>
          </a:xfrm>
          <a:prstGeom prst="round2DiagRect">
            <a:avLst/>
          </a:prstGeom>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rtlCol="0" anchor="ctr"/>
          <a:lstStyle/>
          <a:p>
            <a:r>
              <a:rPr kumimoji="1" lang="zh-CN" altLang="en-US" sz="2000" b="1" dirty="0">
                <a:solidFill>
                  <a:srgbClr val="FF0000"/>
                </a:solidFill>
                <a:latin typeface="Calibri" pitchFamily="34" charset="0"/>
              </a:rPr>
              <a:t>汉字输入</a:t>
            </a:r>
            <a:r>
              <a:rPr kumimoji="1" lang="zh-CN" altLang="en-US" sz="2000" b="1" dirty="0" smtClean="0">
                <a:solidFill>
                  <a:srgbClr val="FF0000"/>
                </a:solidFill>
                <a:latin typeface="Calibri" pitchFamily="34" charset="0"/>
              </a:rPr>
              <a:t>码：</a:t>
            </a:r>
            <a:r>
              <a:rPr kumimoji="1" lang="zh-CN" altLang="en-US" sz="2000" b="1" dirty="0" smtClean="0">
                <a:solidFill>
                  <a:srgbClr val="000066"/>
                </a:solidFill>
                <a:latin typeface="Calibri" pitchFamily="34" charset="0"/>
              </a:rPr>
              <a:t>是</a:t>
            </a:r>
            <a:r>
              <a:rPr kumimoji="1" lang="zh-CN" altLang="en-US" sz="2000" b="1" dirty="0">
                <a:solidFill>
                  <a:srgbClr val="000066"/>
                </a:solidFill>
                <a:latin typeface="Calibri" pitchFamily="34" charset="0"/>
              </a:rPr>
              <a:t>为了将汉字通过键盘输入计算机而设计的代码。汉字输入编码方案很多，综合起来可分为拼音类输入码、字形类输入码和音形结合输入码。</a:t>
            </a:r>
          </a:p>
          <a:p>
            <a:r>
              <a:rPr kumimoji="1" lang="zh-CN" altLang="en-US" sz="2000" b="1" dirty="0">
                <a:solidFill>
                  <a:srgbClr val="000066"/>
                </a:solidFill>
                <a:latin typeface="Calibri" pitchFamily="34" charset="0"/>
              </a:rPr>
              <a:t>汉字的输入编码和汉字的机内码是不同范畴的概念。对同一个字，不管采用什么样的输入法，其机内码都是相同的</a:t>
            </a:r>
            <a:r>
              <a:rPr kumimoji="1" lang="zh-CN" altLang="en-US" sz="2000" b="1" dirty="0" smtClean="0">
                <a:solidFill>
                  <a:srgbClr val="000066"/>
                </a:solidFill>
                <a:latin typeface="Calibri" pitchFamily="34" charset="0"/>
              </a:rPr>
              <a:t>。</a:t>
            </a:r>
            <a:endParaRPr kumimoji="1" lang="zh-CN" altLang="en-US" sz="2000" b="1" dirty="0">
              <a:solidFill>
                <a:srgbClr val="000066"/>
              </a:solidFill>
              <a:latin typeface="Calibri" pitchFamily="34" charset="0"/>
            </a:endParaRP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6" name="灯片编号占位符 5"/>
          <p:cNvSpPr>
            <a:spLocks noGrp="1"/>
          </p:cNvSpPr>
          <p:nvPr>
            <p:ph type="sldNum" sz="quarter" idx="12"/>
          </p:nvPr>
        </p:nvSpPr>
        <p:spPr/>
        <p:txBody>
          <a:bodyPr/>
          <a:lstStyle/>
          <a:p>
            <a:fld id="{4E2673D3-B89D-49D1-9C4D-745F8D7F7553}" type="slidenum">
              <a:rPr lang="zh-CN" altLang="en-US" smtClean="0"/>
              <a:t>62</a:t>
            </a:fld>
            <a:endParaRPr lang="zh-CN" altLang="en-US" dirty="0"/>
          </a:p>
        </p:txBody>
      </p:sp>
    </p:spTree>
    <p:extLst>
      <p:ext uri="{BB962C8B-B14F-4D97-AF65-F5344CB8AC3E}">
        <p14:creationId xmlns:p14="http://schemas.microsoft.com/office/powerpoint/2010/main" val="1345213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539552" y="274638"/>
            <a:ext cx="8147248" cy="850106"/>
          </a:xfrm>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40768"/>
            <a:ext cx="8272536" cy="2517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表格 2"/>
          <p:cNvGraphicFramePr>
            <a:graphicFrameLocks noGrp="1"/>
          </p:cNvGraphicFramePr>
          <p:nvPr>
            <p:extLst>
              <p:ext uri="{D42A27DB-BD31-4B8C-83A1-F6EECF244321}">
                <p14:modId xmlns:p14="http://schemas.microsoft.com/office/powerpoint/2010/main" val="1661730694"/>
              </p:ext>
            </p:extLst>
          </p:nvPr>
        </p:nvGraphicFramePr>
        <p:xfrm>
          <a:off x="539552" y="4149081"/>
          <a:ext cx="8128520" cy="2074201"/>
        </p:xfrm>
        <a:graphic>
          <a:graphicData uri="http://schemas.openxmlformats.org/drawingml/2006/table">
            <a:tbl>
              <a:tblPr firstRow="1" firstCol="1" lastRow="1" lastCol="1" bandRow="1" bandCol="1"/>
              <a:tblGrid>
                <a:gridCol w="1512168"/>
                <a:gridCol w="2232248"/>
                <a:gridCol w="1152128"/>
                <a:gridCol w="1944216"/>
                <a:gridCol w="1287760"/>
              </a:tblGrid>
              <a:tr h="360039">
                <a:tc rowSpan="2">
                  <a:txBody>
                    <a:bodyPr/>
                    <a:lstStyle/>
                    <a:p>
                      <a:pPr algn="ctr">
                        <a:spcAft>
                          <a:spcPts val="0"/>
                        </a:spcAft>
                      </a:pPr>
                      <a:r>
                        <a:rPr lang="zh-CN" sz="1600" kern="100" dirty="0">
                          <a:effectLst/>
                          <a:latin typeface="Times New Roman"/>
                          <a:ea typeface="宋体"/>
                        </a:rPr>
                        <a:t>汉字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gridSpan="2">
                  <a:txBody>
                    <a:bodyPr/>
                    <a:lstStyle/>
                    <a:p>
                      <a:pPr algn="ctr">
                        <a:spcAft>
                          <a:spcPts val="0"/>
                        </a:spcAft>
                      </a:pPr>
                      <a:r>
                        <a:rPr lang="zh-CN" sz="1600" kern="100">
                          <a:effectLst/>
                          <a:latin typeface="Times New Roman"/>
                          <a:ea typeface="宋体"/>
                        </a:rPr>
                        <a:t>国标码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zh-CN" altLang="en-US"/>
                    </a:p>
                  </a:txBody>
                  <a:tcPr/>
                </a:tc>
                <a:tc gridSpan="2">
                  <a:txBody>
                    <a:bodyPr/>
                    <a:lstStyle/>
                    <a:p>
                      <a:pPr algn="ctr">
                        <a:spcAft>
                          <a:spcPts val="0"/>
                        </a:spcAft>
                      </a:pPr>
                      <a:r>
                        <a:rPr lang="zh-CN" sz="1600" kern="100">
                          <a:effectLst/>
                          <a:latin typeface="Times New Roman"/>
                          <a:ea typeface="宋体"/>
                        </a:rPr>
                        <a:t>机内码</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6E6E6"/>
                    </a:solidFill>
                  </a:tcPr>
                </a:tc>
                <a:tc hMerge="1">
                  <a:txBody>
                    <a:bodyPr/>
                    <a:lstStyle/>
                    <a:p>
                      <a:endParaRPr lang="zh-CN" altLang="en-US"/>
                    </a:p>
                  </a:txBody>
                  <a:tcPr/>
                </a:tc>
              </a:tr>
              <a:tr h="360040">
                <a:tc vMerge="1">
                  <a:txBody>
                    <a:bodyPr/>
                    <a:lstStyle/>
                    <a:p>
                      <a:endParaRPr lang="zh-CN" altLang="en-US"/>
                    </a:p>
                  </a:txBody>
                  <a:tcPr/>
                </a:tc>
                <a:tc>
                  <a:txBody>
                    <a:bodyPr/>
                    <a:lstStyle/>
                    <a:p>
                      <a:pPr algn="ctr">
                        <a:spcAft>
                          <a:spcPts val="0"/>
                        </a:spcAft>
                      </a:pPr>
                      <a:r>
                        <a:rPr lang="zh-CN" sz="1600" kern="100">
                          <a:effectLst/>
                          <a:latin typeface="Times New Roman"/>
                          <a:ea typeface="宋体"/>
                        </a:rPr>
                        <a:t>二进制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Times New Roman"/>
                          <a:ea typeface="宋体"/>
                        </a:rPr>
                        <a:t>十六进制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Times New Roman"/>
                          <a:ea typeface="宋体"/>
                        </a:rPr>
                        <a:t>二进制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100">
                          <a:effectLst/>
                          <a:latin typeface="Times New Roman"/>
                          <a:ea typeface="宋体"/>
                        </a:rPr>
                        <a:t>十六进制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7061">
                <a:tc>
                  <a:txBody>
                    <a:bodyPr/>
                    <a:lstStyle/>
                    <a:p>
                      <a:pPr algn="ctr">
                        <a:spcAft>
                          <a:spcPts val="0"/>
                        </a:spcAft>
                      </a:pPr>
                      <a:r>
                        <a:rPr lang="zh-CN" sz="1600" kern="100">
                          <a:effectLst/>
                          <a:latin typeface="Times New Roman"/>
                          <a:ea typeface="宋体"/>
                        </a:rPr>
                        <a:t>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00110100 01110011</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34 73</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10110100 11110011</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B4 F3</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77061">
                <a:tc>
                  <a:txBody>
                    <a:bodyPr/>
                    <a:lstStyle/>
                    <a:p>
                      <a:pPr algn="ctr">
                        <a:spcAft>
                          <a:spcPts val="0"/>
                        </a:spcAft>
                      </a:pPr>
                      <a:r>
                        <a:rPr lang="zh-CN" sz="1600" kern="100">
                          <a:effectLst/>
                          <a:latin typeface="Times New Roman"/>
                          <a:ea typeface="宋体"/>
                        </a:rPr>
                        <a:t>啊</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00110000 00100001</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30 21</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a:ea typeface="宋体"/>
                        </a:rPr>
                        <a:t>10110000 10100001</a:t>
                      </a:r>
                      <a:endParaRPr lang="zh-CN" sz="16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dirty="0">
                          <a:effectLst/>
                          <a:latin typeface="Times New Roman"/>
                          <a:ea typeface="宋体"/>
                        </a:rPr>
                        <a:t>B0 A1</a:t>
                      </a:r>
                      <a:endParaRPr lang="zh-CN" sz="16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63</a:t>
            </a:fld>
            <a:endParaRPr lang="zh-CN" altLang="en-US"/>
          </a:p>
        </p:txBody>
      </p:sp>
    </p:spTree>
    <p:extLst>
      <p:ext uri="{BB962C8B-B14F-4D97-AF65-F5344CB8AC3E}">
        <p14:creationId xmlns:p14="http://schemas.microsoft.com/office/powerpoint/2010/main" val="3745208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539552" y="274638"/>
            <a:ext cx="8147248" cy="850106"/>
          </a:xfrm>
        </p:spPr>
        <p:txBody>
          <a:bodyPr/>
          <a:lstStyle/>
          <a:p>
            <a:r>
              <a:rPr lang="en-US" altLang="zh-CN" dirty="0">
                <a:solidFill>
                  <a:srgbClr val="000000"/>
                </a:solidFill>
              </a:rPr>
              <a:t>1.3 </a:t>
            </a:r>
            <a:r>
              <a:rPr lang="zh-CN" altLang="en-US" dirty="0">
                <a:solidFill>
                  <a:srgbClr val="000000"/>
                </a:solidFill>
              </a:rPr>
              <a:t>计算机中的数制</a:t>
            </a:r>
            <a:endParaRPr lang="zh-CN" altLang="en-US" dirty="0"/>
          </a:p>
        </p:txBody>
      </p:sp>
      <p:sp>
        <p:nvSpPr>
          <p:cNvPr id="7" name="对角圆角矩形 6"/>
          <p:cNvSpPr/>
          <p:nvPr/>
        </p:nvSpPr>
        <p:spPr>
          <a:xfrm>
            <a:off x="539552" y="1484784"/>
            <a:ext cx="8147248" cy="2376264"/>
          </a:xfrm>
          <a:prstGeom prst="round2DiagRect">
            <a:avLst/>
          </a:prstGeom>
          <a:scene3d>
            <a:camera prst="orthographicFront"/>
            <a:lightRig rig="threePt" dir="t"/>
          </a:scene3d>
          <a:sp3d>
            <a:bevelT prst="relaxedInset"/>
          </a:sp3d>
        </p:spPr>
        <p:style>
          <a:lnRef idx="1">
            <a:schemeClr val="accent5"/>
          </a:lnRef>
          <a:fillRef idx="2">
            <a:schemeClr val="accent5"/>
          </a:fillRef>
          <a:effectRef idx="1">
            <a:schemeClr val="accent5"/>
          </a:effectRef>
          <a:fontRef idx="minor">
            <a:schemeClr val="dk1"/>
          </a:fontRef>
        </p:style>
        <p:txBody>
          <a:bodyPr rtlCol="0" anchor="ctr"/>
          <a:lstStyle/>
          <a:p>
            <a:r>
              <a:rPr kumimoji="1" lang="zh-CN" altLang="en-US" sz="2000" b="1" dirty="0">
                <a:solidFill>
                  <a:srgbClr val="FF0000"/>
                </a:solidFill>
                <a:latin typeface="Calibri" pitchFamily="34" charset="0"/>
              </a:rPr>
              <a:t>汉字字形码：</a:t>
            </a:r>
            <a:r>
              <a:rPr kumimoji="1" lang="zh-CN" altLang="en-US" sz="2000" b="1" dirty="0">
                <a:solidFill>
                  <a:srgbClr val="000066"/>
                </a:solidFill>
                <a:latin typeface="Calibri" pitchFamily="34" charset="0"/>
              </a:rPr>
              <a:t>汉字字形码是汉字字库中存储的汉字字形的数字化信息，用于汉字的显示和打印。</a:t>
            </a:r>
          </a:p>
          <a:p>
            <a:r>
              <a:rPr kumimoji="1" lang="zh-CN" altLang="en-US" sz="2000" b="1" dirty="0">
                <a:solidFill>
                  <a:srgbClr val="000066"/>
                </a:solidFill>
                <a:latin typeface="Calibri" pitchFamily="34" charset="0"/>
              </a:rPr>
              <a:t>汉字字形点阵有</a:t>
            </a:r>
            <a:r>
              <a:rPr kumimoji="1" lang="en-US" altLang="zh-CN" sz="2000" b="1" dirty="0">
                <a:solidFill>
                  <a:srgbClr val="000066"/>
                </a:solidFill>
                <a:latin typeface="Calibri" pitchFamily="34" charset="0"/>
              </a:rPr>
              <a:t>16×16</a:t>
            </a:r>
            <a:r>
              <a:rPr kumimoji="1" lang="zh-CN" altLang="en-US" sz="2000" b="1" dirty="0">
                <a:solidFill>
                  <a:srgbClr val="000066"/>
                </a:solidFill>
                <a:latin typeface="Calibri" pitchFamily="34" charset="0"/>
              </a:rPr>
              <a:t>点阵、</a:t>
            </a:r>
            <a:r>
              <a:rPr kumimoji="1" lang="en-US" altLang="zh-CN" sz="2000" b="1" dirty="0">
                <a:solidFill>
                  <a:srgbClr val="000066"/>
                </a:solidFill>
                <a:latin typeface="Calibri" pitchFamily="34" charset="0"/>
              </a:rPr>
              <a:t>24×24</a:t>
            </a:r>
            <a:r>
              <a:rPr kumimoji="1" lang="zh-CN" altLang="en-US" sz="2000" b="1" dirty="0">
                <a:solidFill>
                  <a:srgbClr val="000066"/>
                </a:solidFill>
                <a:latin typeface="Calibri" pitchFamily="34" charset="0"/>
              </a:rPr>
              <a:t>点阵、</a:t>
            </a:r>
            <a:r>
              <a:rPr kumimoji="1" lang="en-US" altLang="zh-CN" sz="2000" b="1" dirty="0">
                <a:solidFill>
                  <a:srgbClr val="000066"/>
                </a:solidFill>
                <a:latin typeface="Calibri" pitchFamily="34" charset="0"/>
              </a:rPr>
              <a:t>32×32</a:t>
            </a:r>
            <a:r>
              <a:rPr kumimoji="1" lang="zh-CN" altLang="en-US" sz="2000" b="1" dirty="0">
                <a:solidFill>
                  <a:srgbClr val="000066"/>
                </a:solidFill>
                <a:latin typeface="Calibri" pitchFamily="34" charset="0"/>
              </a:rPr>
              <a:t>点阵、</a:t>
            </a:r>
            <a:r>
              <a:rPr kumimoji="1" lang="en-US" altLang="zh-CN" sz="2000" b="1" dirty="0">
                <a:solidFill>
                  <a:srgbClr val="000066"/>
                </a:solidFill>
                <a:latin typeface="Calibri" pitchFamily="34" charset="0"/>
              </a:rPr>
              <a:t>64×64</a:t>
            </a:r>
            <a:r>
              <a:rPr kumimoji="1" lang="zh-CN" altLang="en-US" sz="2000" b="1" dirty="0">
                <a:solidFill>
                  <a:srgbClr val="000066"/>
                </a:solidFill>
                <a:latin typeface="Calibri" pitchFamily="34" charset="0"/>
              </a:rPr>
              <a:t>点阵等。一个汉字方块中行数、列数分得越多，描绘的汉字越细微，但占用的存储空间也就越多。汉字字形点阵中每个点的信息要用一位二进制码表示。</a:t>
            </a:r>
            <a:r>
              <a:rPr kumimoji="1" lang="en-US" altLang="zh-CN" sz="2000" b="1" dirty="0">
                <a:solidFill>
                  <a:srgbClr val="000066"/>
                </a:solidFill>
                <a:latin typeface="Calibri" pitchFamily="34" charset="0"/>
              </a:rPr>
              <a:t>16×16</a:t>
            </a:r>
            <a:r>
              <a:rPr kumimoji="1" lang="zh-CN" altLang="en-US" sz="2000" b="1" dirty="0">
                <a:solidFill>
                  <a:srgbClr val="000066"/>
                </a:solidFill>
                <a:latin typeface="Calibri" pitchFamily="34" charset="0"/>
              </a:rPr>
              <a:t>点阵的字形码，需要用</a:t>
            </a:r>
            <a:r>
              <a:rPr kumimoji="1" lang="en-US" altLang="zh-CN" sz="2000" b="1" dirty="0">
                <a:solidFill>
                  <a:srgbClr val="000066"/>
                </a:solidFill>
                <a:latin typeface="Calibri" pitchFamily="34" charset="0"/>
              </a:rPr>
              <a:t>32</a:t>
            </a:r>
            <a:r>
              <a:rPr kumimoji="1" lang="zh-CN" altLang="en-US" sz="2000" b="1" dirty="0">
                <a:solidFill>
                  <a:srgbClr val="000066"/>
                </a:solidFill>
                <a:latin typeface="Calibri" pitchFamily="34" charset="0"/>
              </a:rPr>
              <a:t>个字节表示。</a:t>
            </a:r>
          </a:p>
        </p:txBody>
      </p:sp>
      <p:pic>
        <p:nvPicPr>
          <p:cNvPr id="2049"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4077072"/>
            <a:ext cx="2167690" cy="2367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3" name="灯片编号占位符 2"/>
          <p:cNvSpPr>
            <a:spLocks noGrp="1"/>
          </p:cNvSpPr>
          <p:nvPr>
            <p:ph type="sldNum" sz="quarter" idx="12"/>
          </p:nvPr>
        </p:nvSpPr>
        <p:spPr/>
        <p:txBody>
          <a:bodyPr/>
          <a:lstStyle/>
          <a:p>
            <a:fld id="{4E2673D3-B89D-49D1-9C4D-745F8D7F7553}" type="slidenum">
              <a:rPr lang="zh-CN" altLang="en-US" smtClean="0"/>
              <a:t>64</a:t>
            </a:fld>
            <a:endParaRPr lang="zh-CN" altLang="en-US"/>
          </a:p>
        </p:txBody>
      </p:sp>
    </p:spTree>
    <p:extLst>
      <p:ext uri="{BB962C8B-B14F-4D97-AF65-F5344CB8AC3E}">
        <p14:creationId xmlns:p14="http://schemas.microsoft.com/office/powerpoint/2010/main" val="412218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out)">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049"/>
                                        </p:tgtEl>
                                        <p:attrNameLst>
                                          <p:attrName>style.visibility</p:attrName>
                                        </p:attrNameLst>
                                      </p:cBhvr>
                                      <p:to>
                                        <p:strVal val="visible"/>
                                      </p:to>
                                    </p:set>
                                    <p:animEffect transition="in" filter="barn(outVertical)">
                                      <p:cBhvr>
                                        <p:cTn id="12" dur="500"/>
                                        <p:tgtEl>
                                          <p:spTgt spid="2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65</a:t>
            </a:fld>
            <a:endParaRPr lang="zh-CN" altLang="en-US" dirty="0"/>
          </a:p>
        </p:txBody>
      </p:sp>
      <p:sp>
        <p:nvSpPr>
          <p:cNvPr id="5" name="内容占位符 4"/>
          <p:cNvSpPr>
            <a:spLocks noGrp="1"/>
          </p:cNvSpPr>
          <p:nvPr>
            <p:ph sz="quarter" idx="1"/>
          </p:nvPr>
        </p:nvSpPr>
        <p:spPr>
          <a:xfrm>
            <a:off x="539552" y="1268760"/>
            <a:ext cx="8424936" cy="4751040"/>
          </a:xfrm>
        </p:spPr>
        <p:txBody>
          <a:bodyPr/>
          <a:lstStyle/>
          <a:p>
            <a:pPr marL="0" indent="0">
              <a:buNone/>
            </a:pPr>
            <a:r>
              <a:rPr lang="en-US" altLang="zh-CN" dirty="0" smtClean="0"/>
              <a:t>1.4.1 </a:t>
            </a:r>
            <a:r>
              <a:rPr lang="zh-CN" altLang="en-US" dirty="0" smtClean="0"/>
              <a:t>计算机安全知识</a:t>
            </a:r>
            <a:endParaRPr lang="en-US" altLang="zh-CN" dirty="0" smtClean="0"/>
          </a:p>
          <a:p>
            <a:pPr marL="0" indent="0">
              <a:spcAft>
                <a:spcPts val="1800"/>
              </a:spcAft>
              <a:buNone/>
            </a:pPr>
            <a:r>
              <a:rPr lang="en-US" altLang="zh-CN" sz="2400" b="1" dirty="0" smtClean="0">
                <a:solidFill>
                  <a:srgbClr val="0070C0"/>
                </a:solidFill>
              </a:rPr>
              <a:t>1.</a:t>
            </a:r>
            <a:r>
              <a:rPr lang="zh-CN" altLang="en-US" sz="2400" b="1" dirty="0" smtClean="0">
                <a:solidFill>
                  <a:srgbClr val="0070C0"/>
                </a:solidFill>
              </a:rPr>
              <a:t>计算机安全概述</a:t>
            </a:r>
            <a:endParaRPr lang="en-US" altLang="zh-CN" sz="2400" b="1" dirty="0" smtClean="0">
              <a:solidFill>
                <a:srgbClr val="0070C0"/>
              </a:solidFill>
            </a:endParaRPr>
          </a:p>
          <a:p>
            <a:pPr marL="1620000" indent="0">
              <a:buNone/>
            </a:pPr>
            <a:r>
              <a:rPr lang="zh-CN" altLang="en-US" sz="2400" dirty="0" smtClean="0"/>
              <a:t>定义</a:t>
            </a:r>
            <a:r>
              <a:rPr lang="en-US" altLang="zh-CN" sz="2400" dirty="0" smtClean="0"/>
              <a:t>1</a:t>
            </a:r>
            <a:r>
              <a:rPr lang="zh-CN" altLang="en-US" sz="2400" dirty="0"/>
              <a:t>：为数据处理系统及采取技术的管理的安全保护，保护计算机硬件、软件、数据不因偶然的或恶意的原因而遭到破坏、更改和暴露</a:t>
            </a:r>
            <a:r>
              <a:rPr lang="zh-CN" altLang="en-US" sz="2400" dirty="0" smtClean="0"/>
              <a:t>。</a:t>
            </a:r>
            <a:endParaRPr lang="en-US" altLang="zh-CN" sz="2400" dirty="0" smtClean="0"/>
          </a:p>
          <a:p>
            <a:pPr marL="1620000" indent="0">
              <a:buNone/>
            </a:pPr>
            <a:endParaRPr lang="en-US" altLang="zh-CN" sz="2400" dirty="0" smtClean="0"/>
          </a:p>
          <a:p>
            <a:pPr marL="1620000" indent="0">
              <a:buNone/>
            </a:pPr>
            <a:r>
              <a:rPr lang="zh-CN" altLang="en-US" sz="2400" dirty="0" smtClean="0"/>
              <a:t>定义</a:t>
            </a:r>
            <a:r>
              <a:rPr lang="en-US" altLang="zh-CN" sz="2400" dirty="0" smtClean="0"/>
              <a:t>2</a:t>
            </a:r>
            <a:r>
              <a:rPr lang="zh-CN" altLang="en-US" sz="2400" dirty="0"/>
              <a:t>：计算机信息系统的安全保护，应当保障计算机及其相关的和配套的设备、设施（含网络）的安全，运行环境的安全，保障信息的安全，保障计算机功能的正常发挥，以维护计算机信息系统的安全运行。</a:t>
            </a:r>
          </a:p>
        </p:txBody>
      </p:sp>
      <p:sp>
        <p:nvSpPr>
          <p:cNvPr id="7" name="燕尾形 6"/>
          <p:cNvSpPr/>
          <p:nvPr/>
        </p:nvSpPr>
        <p:spPr>
          <a:xfrm>
            <a:off x="107504" y="2492896"/>
            <a:ext cx="2088232" cy="1080120"/>
          </a:xfrm>
          <a:prstGeom prst="chevron">
            <a:avLst>
              <a:gd name="adj" fmla="val 33291"/>
            </a:avLst>
          </a:prstGeom>
          <a:solidFill>
            <a:srgbClr val="4F81BD"/>
          </a:solidFill>
          <a:ln w="25400" cap="flat" cmpd="sng" algn="ctr">
            <a:gradFill flip="none" rotWithShape="1">
              <a:gsLst>
                <a:gs pos="11000">
                  <a:srgbClr val="4F81BD">
                    <a:tint val="66000"/>
                    <a:satMod val="160000"/>
                  </a:srgbClr>
                </a:gs>
                <a:gs pos="33000">
                  <a:srgbClr val="FFC000">
                    <a:lumMod val="76000"/>
                    <a:lumOff val="24000"/>
                  </a:srgbClr>
                </a:gs>
                <a:gs pos="80000">
                  <a:srgbClr val="4F81BD">
                    <a:tint val="23500"/>
                    <a:satMod val="160000"/>
                  </a:srgbClr>
                </a:gs>
              </a:gsLst>
              <a:path path="circle">
                <a:fillToRect l="100000" b="100000"/>
              </a:path>
              <a:tileRect t="-100000" r="-100000"/>
            </a:gradFill>
            <a:prstDash val="solid"/>
          </a:ln>
          <a:effectLst/>
          <a:scene3d>
            <a:camera prst="orthographicFront"/>
            <a:lightRig rig="threePt" dir="t"/>
          </a:scene3d>
          <a:sp3d>
            <a:bevelT/>
          </a:sp3d>
        </p:spPr>
        <p:txBody>
          <a:bodyPr rtlCol="0" anchor="ctr"/>
          <a:lstStyle/>
          <a:p>
            <a:pPr lvl="0"/>
            <a:r>
              <a:rPr lang="zh-CN" altLang="zh-CN" b="1" dirty="0">
                <a:solidFill>
                  <a:schemeClr val="bg1"/>
                </a:solidFill>
              </a:rPr>
              <a:t>国际标准化组织（</a:t>
            </a:r>
            <a:r>
              <a:rPr lang="en-US" altLang="zh-CN" b="1" dirty="0">
                <a:solidFill>
                  <a:schemeClr val="bg1"/>
                </a:solidFill>
              </a:rPr>
              <a:t>ISO</a:t>
            </a:r>
            <a:r>
              <a:rPr lang="zh-CN" altLang="zh-CN" b="1" dirty="0">
                <a:solidFill>
                  <a:schemeClr val="bg1"/>
                </a:solidFill>
              </a:rPr>
              <a:t>）制定</a:t>
            </a:r>
            <a:endParaRPr kumimoji="0" lang="zh-CN" altLang="en-US" sz="1800" b="1" i="0" u="none" strike="noStrike" kern="0" cap="none" spc="0" normalizeH="0" baseline="0" noProof="0" dirty="0" smtClean="0">
              <a:ln>
                <a:noFill/>
              </a:ln>
              <a:solidFill>
                <a:schemeClr val="bg1"/>
              </a:solidFill>
              <a:effectLst/>
              <a:uLnTx/>
              <a:uFillTx/>
              <a:latin typeface="Calibri"/>
              <a:ea typeface="宋体"/>
            </a:endParaRPr>
          </a:p>
        </p:txBody>
      </p:sp>
      <p:sp>
        <p:nvSpPr>
          <p:cNvPr id="8" name="燕尾形 7"/>
          <p:cNvSpPr/>
          <p:nvPr/>
        </p:nvSpPr>
        <p:spPr>
          <a:xfrm>
            <a:off x="107504" y="4365104"/>
            <a:ext cx="2088232" cy="1080120"/>
          </a:xfrm>
          <a:prstGeom prst="chevron">
            <a:avLst>
              <a:gd name="adj" fmla="val 33291"/>
            </a:avLst>
          </a:prstGeom>
          <a:solidFill>
            <a:srgbClr val="4F81BD"/>
          </a:solidFill>
          <a:ln w="25400" cap="flat" cmpd="sng" algn="ctr">
            <a:gradFill flip="none" rotWithShape="1">
              <a:gsLst>
                <a:gs pos="11000">
                  <a:srgbClr val="4F81BD">
                    <a:tint val="66000"/>
                    <a:satMod val="160000"/>
                  </a:srgbClr>
                </a:gs>
                <a:gs pos="33000">
                  <a:srgbClr val="FFC000">
                    <a:lumMod val="76000"/>
                    <a:lumOff val="24000"/>
                  </a:srgbClr>
                </a:gs>
                <a:gs pos="80000">
                  <a:srgbClr val="4F81BD">
                    <a:tint val="23500"/>
                    <a:satMod val="160000"/>
                  </a:srgbClr>
                </a:gs>
              </a:gsLst>
              <a:path path="circle">
                <a:fillToRect l="100000" b="100000"/>
              </a:path>
              <a:tileRect t="-100000" r="-100000"/>
            </a:gradFill>
            <a:prstDash val="solid"/>
          </a:ln>
          <a:effectLst/>
          <a:scene3d>
            <a:camera prst="orthographicFront"/>
            <a:lightRig rig="threePt" dir="t"/>
          </a:scene3d>
          <a:sp3d>
            <a:bevelT/>
          </a:sp3d>
        </p:spPr>
        <p:txBody>
          <a:bodyPr rtlCol="0" anchor="ctr"/>
          <a:lstStyle/>
          <a:p>
            <a:pPr lvl="0"/>
            <a:r>
              <a:rPr kumimoji="0" lang="zh-CN" altLang="en-US" sz="1800" b="1" i="0" u="none" strike="noStrike" kern="0" cap="none" spc="0" normalizeH="0" baseline="0" noProof="0" dirty="0" smtClean="0">
                <a:ln>
                  <a:noFill/>
                </a:ln>
                <a:solidFill>
                  <a:schemeClr val="bg1"/>
                </a:solidFill>
                <a:effectLst/>
                <a:uLnTx/>
                <a:uFillTx/>
                <a:latin typeface="Calibri"/>
                <a:ea typeface="宋体"/>
              </a:rPr>
              <a:t>我国国务院制定</a:t>
            </a:r>
          </a:p>
        </p:txBody>
      </p:sp>
    </p:spTree>
    <p:extLst>
      <p:ext uri="{BB962C8B-B14F-4D97-AF65-F5344CB8AC3E}">
        <p14:creationId xmlns:p14="http://schemas.microsoft.com/office/powerpoint/2010/main" val="2177396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outHorizontal)">
                                      <p:cBhvr>
                                        <p:cTn id="19" dur="500"/>
                                        <p:tgtEl>
                                          <p:spTgt spid="5">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6" fill="hold" nodeType="click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strips(downRight)">
                                      <p:cBhvr>
                                        <p:cTn id="24"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66</a:t>
            </a:fld>
            <a:endParaRPr lang="zh-CN" altLang="en-US" dirty="0"/>
          </a:p>
        </p:txBody>
      </p:sp>
      <p:sp>
        <p:nvSpPr>
          <p:cNvPr id="5" name="内容占位符 4"/>
          <p:cNvSpPr>
            <a:spLocks noGrp="1"/>
          </p:cNvSpPr>
          <p:nvPr>
            <p:ph sz="quarter" idx="1"/>
          </p:nvPr>
        </p:nvSpPr>
        <p:spPr>
          <a:xfrm>
            <a:off x="539552" y="1268760"/>
            <a:ext cx="8424936" cy="4751040"/>
          </a:xfrm>
        </p:spPr>
        <p:txBody>
          <a:bodyPr/>
          <a:lstStyle/>
          <a:p>
            <a:pPr marL="0" indent="0">
              <a:buNone/>
            </a:pPr>
            <a:r>
              <a:rPr lang="en-US" altLang="zh-CN" dirty="0" smtClean="0"/>
              <a:t>1.4.1 </a:t>
            </a:r>
            <a:r>
              <a:rPr lang="zh-CN" altLang="en-US" dirty="0" smtClean="0"/>
              <a:t>计算机安全知识</a:t>
            </a:r>
            <a:endParaRPr lang="en-US" altLang="zh-CN" dirty="0" smtClean="0"/>
          </a:p>
          <a:p>
            <a:pPr marL="0" indent="0">
              <a:spcAft>
                <a:spcPts val="1800"/>
              </a:spcAft>
              <a:buNone/>
            </a:pPr>
            <a:r>
              <a:rPr lang="en-US" altLang="zh-CN" sz="2400" b="1" dirty="0" smtClean="0">
                <a:solidFill>
                  <a:srgbClr val="0070C0"/>
                </a:solidFill>
              </a:rPr>
              <a:t>1.</a:t>
            </a:r>
            <a:r>
              <a:rPr lang="zh-CN" altLang="en-US" sz="2400" b="1" dirty="0" smtClean="0">
                <a:solidFill>
                  <a:srgbClr val="0070C0"/>
                </a:solidFill>
              </a:rPr>
              <a:t>计算机安全概述</a:t>
            </a:r>
            <a:endParaRPr lang="en-US" altLang="zh-CN" sz="2400" b="1" dirty="0">
              <a:solidFill>
                <a:srgbClr val="0070C0"/>
              </a:solidFill>
            </a:endParaRPr>
          </a:p>
          <a:p>
            <a:pPr marL="0" indent="0">
              <a:spcAft>
                <a:spcPts val="1800"/>
              </a:spcAft>
              <a:buNone/>
            </a:pPr>
            <a:endParaRPr lang="en-US" altLang="zh-CN" sz="2400" b="1" dirty="0" smtClean="0">
              <a:solidFill>
                <a:srgbClr val="0070C0"/>
              </a:solidFill>
            </a:endParaRPr>
          </a:p>
        </p:txBody>
      </p:sp>
      <p:sp>
        <p:nvSpPr>
          <p:cNvPr id="6" name="棱台 5"/>
          <p:cNvSpPr/>
          <p:nvPr/>
        </p:nvSpPr>
        <p:spPr>
          <a:xfrm>
            <a:off x="1043608" y="2492896"/>
            <a:ext cx="1008112" cy="2952328"/>
          </a:xfrm>
          <a:prstGeom prst="bevel">
            <a:avLst>
              <a:gd name="adj" fmla="val 5045"/>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2400" b="1" dirty="0" smtClean="0">
                <a:solidFill>
                  <a:srgbClr val="0070C0"/>
                </a:solidFill>
              </a:rPr>
              <a:t>计</a:t>
            </a:r>
            <a:endParaRPr lang="en-US" altLang="zh-CN" sz="2400" b="1" dirty="0" smtClean="0">
              <a:solidFill>
                <a:srgbClr val="0070C0"/>
              </a:solidFill>
            </a:endParaRPr>
          </a:p>
          <a:p>
            <a:pPr algn="ctr"/>
            <a:r>
              <a:rPr lang="zh-CN" altLang="en-US" sz="2400" b="1" dirty="0" smtClean="0">
                <a:solidFill>
                  <a:srgbClr val="0070C0"/>
                </a:solidFill>
              </a:rPr>
              <a:t>算</a:t>
            </a:r>
            <a:endParaRPr lang="en-US" altLang="zh-CN" sz="2400" b="1" dirty="0" smtClean="0">
              <a:solidFill>
                <a:srgbClr val="0070C0"/>
              </a:solidFill>
            </a:endParaRPr>
          </a:p>
          <a:p>
            <a:pPr algn="ctr"/>
            <a:r>
              <a:rPr lang="zh-CN" altLang="en-US" sz="2400" b="1" dirty="0" smtClean="0">
                <a:solidFill>
                  <a:srgbClr val="0070C0"/>
                </a:solidFill>
              </a:rPr>
              <a:t>机</a:t>
            </a:r>
            <a:endParaRPr lang="en-US" altLang="zh-CN" sz="2400" b="1" dirty="0" smtClean="0">
              <a:solidFill>
                <a:srgbClr val="0070C0"/>
              </a:solidFill>
            </a:endParaRPr>
          </a:p>
          <a:p>
            <a:pPr algn="ctr"/>
            <a:r>
              <a:rPr lang="zh-CN" altLang="en-US" sz="2400" b="1" dirty="0" smtClean="0">
                <a:solidFill>
                  <a:srgbClr val="0070C0"/>
                </a:solidFill>
              </a:rPr>
              <a:t>安</a:t>
            </a:r>
            <a:endParaRPr lang="en-US" altLang="zh-CN" sz="2400" b="1" dirty="0" smtClean="0">
              <a:solidFill>
                <a:srgbClr val="0070C0"/>
              </a:solidFill>
            </a:endParaRPr>
          </a:p>
          <a:p>
            <a:pPr algn="ctr"/>
            <a:r>
              <a:rPr lang="zh-CN" altLang="en-US" sz="2400" b="1" dirty="0" smtClean="0">
                <a:solidFill>
                  <a:srgbClr val="0070C0"/>
                </a:solidFill>
              </a:rPr>
              <a:t>全</a:t>
            </a:r>
            <a:endParaRPr lang="en-US" altLang="zh-CN" sz="2400" b="1" dirty="0" smtClean="0">
              <a:solidFill>
                <a:srgbClr val="0070C0"/>
              </a:solidFill>
            </a:endParaRPr>
          </a:p>
          <a:p>
            <a:pPr algn="ctr"/>
            <a:r>
              <a:rPr lang="zh-CN" altLang="en-US" sz="2400" b="1" dirty="0" smtClean="0">
                <a:solidFill>
                  <a:srgbClr val="0070C0"/>
                </a:solidFill>
              </a:rPr>
              <a:t>包</a:t>
            </a:r>
            <a:endParaRPr lang="en-US" altLang="zh-CN" sz="2400" b="1" dirty="0" smtClean="0">
              <a:solidFill>
                <a:srgbClr val="0070C0"/>
              </a:solidFill>
            </a:endParaRPr>
          </a:p>
          <a:p>
            <a:pPr algn="ctr"/>
            <a:r>
              <a:rPr lang="zh-CN" altLang="en-US" sz="2400" b="1" dirty="0" smtClean="0">
                <a:solidFill>
                  <a:srgbClr val="0070C0"/>
                </a:solidFill>
              </a:rPr>
              <a:t>括</a:t>
            </a:r>
            <a:endParaRPr lang="zh-CN" altLang="en-US" sz="2400" b="1" dirty="0">
              <a:solidFill>
                <a:srgbClr val="0070C0"/>
              </a:solidFill>
            </a:endParaRPr>
          </a:p>
        </p:txBody>
      </p:sp>
      <p:grpSp>
        <p:nvGrpSpPr>
          <p:cNvPr id="9" name="组合 8"/>
          <p:cNvGrpSpPr/>
          <p:nvPr/>
        </p:nvGrpSpPr>
        <p:grpSpPr>
          <a:xfrm>
            <a:off x="3408935" y="2710446"/>
            <a:ext cx="3888587" cy="2657246"/>
            <a:chOff x="1476000" y="1879026"/>
            <a:chExt cx="3888587" cy="2657246"/>
          </a:xfrm>
        </p:grpSpPr>
        <p:grpSp>
          <p:nvGrpSpPr>
            <p:cNvPr id="10" name="组合 9"/>
            <p:cNvGrpSpPr/>
            <p:nvPr/>
          </p:nvGrpSpPr>
          <p:grpSpPr>
            <a:xfrm>
              <a:off x="1476000" y="1879026"/>
              <a:ext cx="3888587" cy="2657246"/>
              <a:chOff x="1476000" y="1879026"/>
              <a:chExt cx="3888587" cy="2657246"/>
            </a:xfrm>
          </p:grpSpPr>
          <p:sp>
            <p:nvSpPr>
              <p:cNvPr id="12" name="椭圆 11"/>
              <p:cNvSpPr/>
              <p:nvPr/>
            </p:nvSpPr>
            <p:spPr>
              <a:xfrm rot="20159551">
                <a:off x="1476000" y="2088000"/>
                <a:ext cx="3816424" cy="2448272"/>
              </a:xfrm>
              <a:prstGeom prst="ellipse">
                <a:avLst/>
              </a:prstGeom>
              <a:gradFill rotWithShape="1">
                <a:gsLst>
                  <a:gs pos="0">
                    <a:srgbClr val="4BACC6">
                      <a:shade val="51000"/>
                      <a:satMod val="130000"/>
                    </a:srgbClr>
                  </a:gs>
                  <a:gs pos="80000">
                    <a:srgbClr val="4BACC6">
                      <a:shade val="93000"/>
                      <a:satMod val="130000"/>
                    </a:srgbClr>
                  </a:gs>
                  <a:gs pos="100000">
                    <a:srgbClr val="4BACC6">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3" name="饼形 12"/>
              <p:cNvSpPr/>
              <p:nvPr/>
            </p:nvSpPr>
            <p:spPr>
              <a:xfrm rot="20330440">
                <a:off x="1512587" y="1896478"/>
                <a:ext cx="3852000" cy="2520000"/>
              </a:xfrm>
              <a:prstGeom prst="pie">
                <a:avLst>
                  <a:gd name="adj1" fmla="val 16201244"/>
                  <a:gd name="adj2" fmla="val 21593226"/>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4" name="饼形 13"/>
              <p:cNvSpPr/>
              <p:nvPr/>
            </p:nvSpPr>
            <p:spPr>
              <a:xfrm rot="20330440">
                <a:off x="1512587" y="1897310"/>
                <a:ext cx="3852000" cy="2520000"/>
              </a:xfrm>
              <a:prstGeom prst="pie">
                <a:avLst>
                  <a:gd name="adj1" fmla="val 11115425"/>
                  <a:gd name="adj2" fmla="val 16200000"/>
                </a:avLst>
              </a:prstGeom>
              <a:gradFill rotWithShape="1">
                <a:gsLst>
                  <a:gs pos="0">
                    <a:srgbClr val="4BACC6">
                      <a:tint val="50000"/>
                      <a:satMod val="300000"/>
                    </a:srgbClr>
                  </a:gs>
                  <a:gs pos="35000">
                    <a:srgbClr val="4BACC6">
                      <a:tint val="37000"/>
                      <a:satMod val="300000"/>
                    </a:srgbClr>
                  </a:gs>
                  <a:gs pos="100000">
                    <a:srgbClr val="4BACC6">
                      <a:tint val="15000"/>
                      <a:satMod val="350000"/>
                    </a:srgbClr>
                  </a:gs>
                </a:gsLst>
                <a:lin ang="16200000" scaled="1"/>
              </a:gradFill>
              <a:ln w="9525" cap="flat" cmpd="sng" algn="ctr">
                <a:solidFill>
                  <a:srgbClr val="4BACC6">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5" name="饼形 14"/>
              <p:cNvSpPr/>
              <p:nvPr/>
            </p:nvSpPr>
            <p:spPr>
              <a:xfrm rot="20330440">
                <a:off x="1512587" y="1879026"/>
                <a:ext cx="3852000" cy="2520000"/>
              </a:xfrm>
              <a:prstGeom prst="pie">
                <a:avLst>
                  <a:gd name="adj1" fmla="val 5284738"/>
                  <a:gd name="adj2" fmla="val 11099254"/>
                </a:avLst>
              </a:prstGeom>
              <a:solidFill>
                <a:srgbClr val="FF0000"/>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6" name="饼形 15"/>
              <p:cNvSpPr/>
              <p:nvPr/>
            </p:nvSpPr>
            <p:spPr>
              <a:xfrm rot="20330440">
                <a:off x="1512587" y="1879026"/>
                <a:ext cx="3852000" cy="2520000"/>
              </a:xfrm>
              <a:prstGeom prst="pie">
                <a:avLst>
                  <a:gd name="adj1" fmla="val 24974"/>
                  <a:gd name="adj2" fmla="val 5315736"/>
                </a:avLst>
              </a:prstGeom>
              <a:solidFill>
                <a:srgbClr val="9BBB59"/>
              </a:solidFill>
              <a:ln w="25400" cap="flat" cmpd="sng" algn="ctr">
                <a:solidFill>
                  <a:srgbClr val="9BBB5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sp>
          <p:nvSpPr>
            <p:cNvPr id="11" name="椭圆 10"/>
            <p:cNvSpPr/>
            <p:nvPr/>
          </p:nvSpPr>
          <p:spPr>
            <a:xfrm rot="20159551">
              <a:off x="2817457" y="2668371"/>
              <a:ext cx="1242261" cy="927531"/>
            </a:xfrm>
            <a:prstGeom prst="ellipse">
              <a:avLst/>
            </a:prstGeom>
            <a:solidFill>
              <a:sysClr val="window" lastClr="FFFFFF"/>
            </a:solidFill>
            <a:ln w="25400" cap="flat" cmpd="sng" algn="ctr">
              <a:solidFill>
                <a:srgbClr val="4F81B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grpSp>
      <p:sp>
        <p:nvSpPr>
          <p:cNvPr id="17" name="矩形 16"/>
          <p:cNvSpPr/>
          <p:nvPr/>
        </p:nvSpPr>
        <p:spPr>
          <a:xfrm rot="19234283">
            <a:off x="3623271" y="3388772"/>
            <a:ext cx="1991251" cy="1127286"/>
          </a:xfrm>
          <a:prstGeom prst="rect">
            <a:avLst/>
          </a:prstGeom>
          <a:noFill/>
        </p:spPr>
        <p:txBody>
          <a:bodyPr wrap="none" lIns="91440" tIns="45720" rIns="91440" bIns="45720">
            <a:prstTxWarp prst="textArchUp">
              <a:avLst/>
            </a:prstTxWarp>
            <a:spAutoFit/>
          </a:bodyPr>
          <a:lstStyle/>
          <a:p>
            <a:pPr algn="ct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计算机实体安全</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矩形 17"/>
          <p:cNvSpPr/>
          <p:nvPr/>
        </p:nvSpPr>
        <p:spPr>
          <a:xfrm rot="642465">
            <a:off x="4948022" y="2912217"/>
            <a:ext cx="1991251" cy="1133754"/>
          </a:xfrm>
          <a:prstGeom prst="rect">
            <a:avLst/>
          </a:prstGeom>
          <a:noFill/>
        </p:spPr>
        <p:txBody>
          <a:bodyPr wrap="none" lIns="91440" tIns="45720" rIns="91440" bIns="45720">
            <a:prstTxWarp prst="textArchUp">
              <a:avLst/>
            </a:prstTxWarp>
            <a:spAutoFit/>
          </a:bodyPr>
          <a:lstStyle/>
          <a:p>
            <a:pPr algn="ct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计算机软件安全</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矩形 18"/>
          <p:cNvSpPr/>
          <p:nvPr/>
        </p:nvSpPr>
        <p:spPr>
          <a:xfrm rot="7782755">
            <a:off x="5152648" y="3414152"/>
            <a:ext cx="1991251" cy="1133754"/>
          </a:xfrm>
          <a:prstGeom prst="rect">
            <a:avLst/>
          </a:prstGeom>
          <a:noFill/>
        </p:spPr>
        <p:txBody>
          <a:bodyPr wrap="none" lIns="91440" tIns="45720" rIns="91440" bIns="45720">
            <a:prstTxWarp prst="textArchUp">
              <a:avLst/>
            </a:prstTxWarp>
            <a:spAutoFit/>
          </a:bodyPr>
          <a:lstStyle/>
          <a:p>
            <a:pPr algn="ct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数据安全</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0" name="矩形 19"/>
          <p:cNvSpPr/>
          <p:nvPr/>
        </p:nvSpPr>
        <p:spPr>
          <a:xfrm rot="11940075">
            <a:off x="3746574" y="3866293"/>
            <a:ext cx="1991251" cy="1133754"/>
          </a:xfrm>
          <a:prstGeom prst="rect">
            <a:avLst/>
          </a:prstGeom>
          <a:noFill/>
        </p:spPr>
        <p:txBody>
          <a:bodyPr wrap="none" lIns="91440" tIns="45720" rIns="91440" bIns="45720">
            <a:prstTxWarp prst="textArchUp">
              <a:avLst/>
            </a:prstTxWarp>
            <a:spAutoFit/>
          </a:bodyPr>
          <a:lstStyle/>
          <a:p>
            <a:pPr algn="ct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运行安全</a:t>
            </a:r>
            <a:endPar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233644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67</a:t>
            </a:fld>
            <a:endParaRPr lang="zh-CN" altLang="en-US" dirty="0"/>
          </a:p>
        </p:txBody>
      </p:sp>
      <p:sp>
        <p:nvSpPr>
          <p:cNvPr id="5" name="内容占位符 4"/>
          <p:cNvSpPr>
            <a:spLocks noGrp="1"/>
          </p:cNvSpPr>
          <p:nvPr>
            <p:ph sz="quarter" idx="1"/>
          </p:nvPr>
        </p:nvSpPr>
        <p:spPr>
          <a:xfrm>
            <a:off x="539552" y="1268760"/>
            <a:ext cx="8424936" cy="4751040"/>
          </a:xfrm>
        </p:spPr>
        <p:txBody>
          <a:bodyPr/>
          <a:lstStyle/>
          <a:p>
            <a:pPr marL="0" indent="0">
              <a:buNone/>
            </a:pPr>
            <a:r>
              <a:rPr lang="en-US" altLang="zh-CN" dirty="0" smtClean="0"/>
              <a:t>1.4.1 </a:t>
            </a:r>
            <a:r>
              <a:rPr lang="zh-CN" altLang="en-US" dirty="0" smtClean="0"/>
              <a:t>计算机安全知识</a:t>
            </a:r>
            <a:endParaRPr lang="en-US" altLang="zh-CN" dirty="0" smtClean="0"/>
          </a:p>
          <a:p>
            <a:pPr marL="0" indent="0">
              <a:spcAft>
                <a:spcPts val="1800"/>
              </a:spcAft>
              <a:buNone/>
            </a:pPr>
            <a:r>
              <a:rPr lang="en-US" altLang="zh-CN" sz="2400" b="1" dirty="0" smtClean="0">
                <a:solidFill>
                  <a:srgbClr val="0070C0"/>
                </a:solidFill>
              </a:rPr>
              <a:t>2.</a:t>
            </a:r>
            <a:r>
              <a:rPr lang="zh-CN" altLang="en-US" sz="2400" b="1" dirty="0" smtClean="0">
                <a:solidFill>
                  <a:srgbClr val="0070C0"/>
                </a:solidFill>
              </a:rPr>
              <a:t>计算机的维护与正常使用</a:t>
            </a:r>
            <a:endParaRPr lang="en-US" altLang="zh-CN" sz="2400" b="1" dirty="0">
              <a:solidFill>
                <a:srgbClr val="0070C0"/>
              </a:solidFill>
            </a:endParaRPr>
          </a:p>
          <a:p>
            <a:pPr marL="0" indent="0">
              <a:spcAft>
                <a:spcPts val="1800"/>
              </a:spcAft>
              <a:buNone/>
            </a:pPr>
            <a:endParaRPr lang="en-US" altLang="zh-CN" sz="2400" b="1" dirty="0" smtClean="0">
              <a:solidFill>
                <a:srgbClr val="0070C0"/>
              </a:solidFill>
            </a:endParaRPr>
          </a:p>
        </p:txBody>
      </p:sp>
      <p:sp>
        <p:nvSpPr>
          <p:cNvPr id="21" name="圆角矩形 20"/>
          <p:cNvSpPr/>
          <p:nvPr/>
        </p:nvSpPr>
        <p:spPr>
          <a:xfrm>
            <a:off x="467544" y="3573016"/>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25400" cap="flat" cmpd="sng" algn="ctr">
            <a:solidFill>
              <a:srgbClr val="4F81BD">
                <a:shade val="50000"/>
              </a:srgbClr>
            </a:solidFill>
            <a:prstDash val="solid"/>
          </a:ln>
          <a:effectLst>
            <a:outerShdw blurRad="76200" dir="18900000" sy="23000" kx="-1200000" algn="b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2060"/>
                </a:solidFill>
                <a:effectLst/>
                <a:uLnTx/>
                <a:uFillTx/>
                <a:latin typeface="Calibri"/>
                <a:ea typeface="宋体"/>
              </a:rPr>
              <a:t>计算机维护</a:t>
            </a:r>
          </a:p>
        </p:txBody>
      </p:sp>
      <p:sp>
        <p:nvSpPr>
          <p:cNvPr id="7" name="矩形 6"/>
          <p:cNvSpPr/>
          <p:nvPr/>
        </p:nvSpPr>
        <p:spPr>
          <a:xfrm>
            <a:off x="2339752" y="2564904"/>
            <a:ext cx="6480720" cy="3426579"/>
          </a:xfrm>
          <a:prstGeom prst="rect">
            <a:avLst/>
          </a:prstGeom>
        </p:spPr>
        <p:txBody>
          <a:bodyPr wrap="square">
            <a:spAutoFit/>
          </a:bodyPr>
          <a:lstStyle/>
          <a:p>
            <a:pPr>
              <a:lnSpc>
                <a:spcPts val="2000"/>
              </a:lnSpc>
              <a:spcAft>
                <a:spcPts val="0"/>
              </a:spcAft>
            </a:pPr>
            <a:r>
              <a:rPr lang="zh-CN" altLang="zh-CN" kern="0" dirty="0">
                <a:latin typeface="+mn-ea"/>
              </a:rPr>
              <a:t>（</a:t>
            </a:r>
            <a:r>
              <a:rPr lang="en-US" altLang="zh-CN" kern="0" dirty="0">
                <a:latin typeface="+mn-ea"/>
              </a:rPr>
              <a:t>1</a:t>
            </a:r>
            <a:r>
              <a:rPr lang="zh-CN" altLang="zh-CN" kern="0" dirty="0">
                <a:latin typeface="+mn-ea"/>
              </a:rPr>
              <a:t>）保证电源线与信号线的连接牢固可靠。</a:t>
            </a:r>
            <a:endParaRPr lang="zh-CN" altLang="zh-CN" kern="100" dirty="0">
              <a:latin typeface="+mn-ea"/>
            </a:endParaRPr>
          </a:p>
          <a:p>
            <a:pPr>
              <a:lnSpc>
                <a:spcPts val="2000"/>
              </a:lnSpc>
              <a:spcAft>
                <a:spcPts val="0"/>
              </a:spcAft>
            </a:pPr>
            <a:r>
              <a:rPr lang="zh-CN" altLang="zh-CN" kern="0" dirty="0">
                <a:latin typeface="+mn-ea"/>
              </a:rPr>
              <a:t>（</a:t>
            </a:r>
            <a:r>
              <a:rPr lang="en-US" altLang="zh-CN" kern="0" dirty="0">
                <a:latin typeface="+mn-ea"/>
              </a:rPr>
              <a:t>2</a:t>
            </a:r>
            <a:r>
              <a:rPr lang="zh-CN" altLang="zh-CN" kern="0" dirty="0" smtClean="0">
                <a:latin typeface="+mn-ea"/>
              </a:rPr>
              <a:t>）</a:t>
            </a:r>
            <a:r>
              <a:rPr lang="zh-CN" altLang="en-US" kern="0" dirty="0" smtClean="0">
                <a:latin typeface="+mn-ea"/>
              </a:rPr>
              <a:t>计算机</a:t>
            </a:r>
            <a:r>
              <a:rPr lang="zh-CN" altLang="zh-CN" kern="0" dirty="0" smtClean="0">
                <a:latin typeface="+mn-ea"/>
              </a:rPr>
              <a:t>应</a:t>
            </a:r>
            <a:r>
              <a:rPr lang="zh-CN" altLang="zh-CN" kern="0" dirty="0">
                <a:latin typeface="+mn-ea"/>
              </a:rPr>
              <a:t>经常处于运动状态，避免长期闲置不用。</a:t>
            </a:r>
            <a:endParaRPr lang="zh-CN" altLang="zh-CN" kern="100" dirty="0">
              <a:latin typeface="+mn-ea"/>
            </a:endParaRPr>
          </a:p>
          <a:p>
            <a:pPr>
              <a:lnSpc>
                <a:spcPts val="2000"/>
              </a:lnSpc>
              <a:spcAft>
                <a:spcPts val="0"/>
              </a:spcAft>
            </a:pPr>
            <a:r>
              <a:rPr lang="zh-CN" altLang="zh-CN" kern="0" dirty="0">
                <a:latin typeface="+mn-ea"/>
              </a:rPr>
              <a:t>（</a:t>
            </a:r>
            <a:r>
              <a:rPr lang="en-US" altLang="zh-CN" kern="0" dirty="0">
                <a:latin typeface="+mn-ea"/>
              </a:rPr>
              <a:t>3</a:t>
            </a:r>
            <a:r>
              <a:rPr lang="zh-CN" altLang="zh-CN" kern="0" dirty="0">
                <a:latin typeface="+mn-ea"/>
              </a:rPr>
              <a:t>）开机时应先进行外部设备加电，后给主机加电；关机时应先关主机，后关各外部设备，开机后不能立即关机，关机后也不能立即开机，中间应间隔</a:t>
            </a:r>
            <a:r>
              <a:rPr lang="en-US" altLang="zh-CN" kern="0" dirty="0">
                <a:latin typeface="+mn-ea"/>
              </a:rPr>
              <a:t>10</a:t>
            </a:r>
            <a:r>
              <a:rPr lang="zh-CN" altLang="zh-CN" kern="0" dirty="0">
                <a:latin typeface="+mn-ea"/>
              </a:rPr>
              <a:t>秒以上。</a:t>
            </a:r>
            <a:endParaRPr lang="zh-CN" altLang="zh-CN" kern="100" dirty="0">
              <a:latin typeface="+mn-ea"/>
            </a:endParaRPr>
          </a:p>
          <a:p>
            <a:pPr>
              <a:lnSpc>
                <a:spcPts val="2000"/>
              </a:lnSpc>
              <a:spcAft>
                <a:spcPts val="0"/>
              </a:spcAft>
            </a:pPr>
            <a:r>
              <a:rPr lang="zh-CN" altLang="zh-CN" kern="0" dirty="0">
                <a:latin typeface="+mn-ea"/>
              </a:rPr>
              <a:t>（</a:t>
            </a:r>
            <a:r>
              <a:rPr lang="en-US" altLang="zh-CN" kern="0" dirty="0">
                <a:latin typeface="+mn-ea"/>
              </a:rPr>
              <a:t>4</a:t>
            </a:r>
            <a:r>
              <a:rPr lang="zh-CN" altLang="zh-CN" kern="0" dirty="0">
                <a:latin typeface="+mn-ea"/>
              </a:rPr>
              <a:t>）在进行键盘操作时，击键不要用力过猛，否则会影响键盘的使用寿命。</a:t>
            </a:r>
            <a:endParaRPr lang="zh-CN" altLang="zh-CN" kern="100" dirty="0">
              <a:latin typeface="+mn-ea"/>
            </a:endParaRPr>
          </a:p>
          <a:p>
            <a:pPr>
              <a:lnSpc>
                <a:spcPts val="2000"/>
              </a:lnSpc>
              <a:spcAft>
                <a:spcPts val="0"/>
              </a:spcAft>
            </a:pPr>
            <a:r>
              <a:rPr lang="zh-CN" altLang="zh-CN" kern="0" dirty="0">
                <a:latin typeface="+mn-ea"/>
              </a:rPr>
              <a:t>（</a:t>
            </a:r>
            <a:r>
              <a:rPr lang="en-US" altLang="zh-CN" kern="0" dirty="0">
                <a:latin typeface="+mn-ea"/>
              </a:rPr>
              <a:t>5</a:t>
            </a:r>
            <a:r>
              <a:rPr lang="zh-CN" altLang="zh-CN" kern="0" dirty="0">
                <a:latin typeface="+mn-ea"/>
              </a:rPr>
              <a:t>）打印机的色带应及时便换，当色带颜色已很浅，特别是发现色带有破损时，应立即更换，以免杂质沾污打印机的针头，影响打印针动作的灵活性。</a:t>
            </a:r>
            <a:endParaRPr lang="zh-CN" altLang="zh-CN" kern="100" dirty="0">
              <a:latin typeface="+mn-ea"/>
            </a:endParaRPr>
          </a:p>
          <a:p>
            <a:pPr>
              <a:lnSpc>
                <a:spcPts val="2000"/>
              </a:lnSpc>
              <a:spcAft>
                <a:spcPts val="0"/>
              </a:spcAft>
            </a:pPr>
            <a:r>
              <a:rPr lang="zh-CN" altLang="zh-CN" kern="0" dirty="0">
                <a:latin typeface="+mn-ea"/>
              </a:rPr>
              <a:t>（</a:t>
            </a:r>
            <a:r>
              <a:rPr lang="en-US" altLang="zh-CN" kern="0" dirty="0">
                <a:latin typeface="+mn-ea"/>
              </a:rPr>
              <a:t>6</a:t>
            </a:r>
            <a:r>
              <a:rPr lang="zh-CN" altLang="zh-CN" kern="0" dirty="0">
                <a:latin typeface="+mn-ea"/>
              </a:rPr>
              <a:t>）经常注意清理机器内的灰尘及擦试键盘与机箱</a:t>
            </a:r>
            <a:r>
              <a:rPr lang="zh-CN" altLang="zh-CN" kern="0" dirty="0" smtClean="0">
                <a:latin typeface="+mn-ea"/>
              </a:rPr>
              <a:t>表面</a:t>
            </a:r>
            <a:r>
              <a:rPr lang="zh-CN" altLang="en-US" kern="0" dirty="0" smtClean="0">
                <a:latin typeface="+mn-ea"/>
              </a:rPr>
              <a:t>计算机</a:t>
            </a:r>
            <a:r>
              <a:rPr lang="zh-CN" altLang="zh-CN" kern="0" dirty="0" smtClean="0">
                <a:latin typeface="+mn-ea"/>
              </a:rPr>
              <a:t>不用</a:t>
            </a:r>
            <a:r>
              <a:rPr lang="zh-CN" altLang="zh-CN" kern="0" dirty="0">
                <a:latin typeface="+mn-ea"/>
              </a:rPr>
              <a:t>时要盖上防尘罩。</a:t>
            </a:r>
            <a:endParaRPr lang="zh-CN" altLang="zh-CN" kern="100" dirty="0">
              <a:latin typeface="+mn-ea"/>
            </a:endParaRPr>
          </a:p>
          <a:p>
            <a:pPr>
              <a:lnSpc>
                <a:spcPts val="2000"/>
              </a:lnSpc>
              <a:spcAft>
                <a:spcPts val="0"/>
              </a:spcAft>
            </a:pPr>
            <a:r>
              <a:rPr lang="zh-CN" altLang="zh-CN" kern="0" dirty="0">
                <a:latin typeface="+mn-ea"/>
              </a:rPr>
              <a:t>（</a:t>
            </a:r>
            <a:r>
              <a:rPr lang="en-US" altLang="zh-CN" kern="0" dirty="0">
                <a:latin typeface="+mn-ea"/>
              </a:rPr>
              <a:t>7</a:t>
            </a:r>
            <a:r>
              <a:rPr lang="zh-CN" altLang="zh-CN" kern="0" dirty="0">
                <a:latin typeface="+mn-ea"/>
              </a:rPr>
              <a:t>）运行情况下，不要随意搬动主机与其</a:t>
            </a:r>
            <a:r>
              <a:rPr lang="zh-CN" altLang="zh-CN" kern="0" dirty="0" smtClean="0">
                <a:latin typeface="+mn-ea"/>
              </a:rPr>
              <a:t>他</a:t>
            </a:r>
            <a:r>
              <a:rPr lang="zh-CN" altLang="en-US" kern="0" dirty="0" smtClean="0">
                <a:latin typeface="+mn-ea"/>
              </a:rPr>
              <a:t>外部设备</a:t>
            </a:r>
            <a:r>
              <a:rPr lang="zh-CN" altLang="zh-CN" kern="0" dirty="0" smtClean="0">
                <a:latin typeface="+mn-ea"/>
              </a:rPr>
              <a:t>。</a:t>
            </a:r>
            <a:endParaRPr lang="zh-CN" altLang="zh-CN" kern="100" dirty="0">
              <a:latin typeface="+mn-ea"/>
            </a:endParaRPr>
          </a:p>
        </p:txBody>
      </p:sp>
    </p:spTree>
    <p:extLst>
      <p:ext uri="{BB962C8B-B14F-4D97-AF65-F5344CB8AC3E}">
        <p14:creationId xmlns:p14="http://schemas.microsoft.com/office/powerpoint/2010/main" val="73601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68</a:t>
            </a:fld>
            <a:endParaRPr lang="zh-CN" altLang="en-US" dirty="0"/>
          </a:p>
        </p:txBody>
      </p:sp>
      <p:sp>
        <p:nvSpPr>
          <p:cNvPr id="5" name="内容占位符 4"/>
          <p:cNvSpPr>
            <a:spLocks noGrp="1"/>
          </p:cNvSpPr>
          <p:nvPr>
            <p:ph sz="quarter" idx="1"/>
          </p:nvPr>
        </p:nvSpPr>
        <p:spPr>
          <a:xfrm>
            <a:off x="539552" y="1268760"/>
            <a:ext cx="8424936" cy="4751040"/>
          </a:xfrm>
        </p:spPr>
        <p:txBody>
          <a:bodyPr/>
          <a:lstStyle/>
          <a:p>
            <a:pPr marL="0" indent="0">
              <a:buNone/>
            </a:pPr>
            <a:r>
              <a:rPr lang="en-US" altLang="zh-CN" dirty="0" smtClean="0"/>
              <a:t>1.4.1 </a:t>
            </a:r>
            <a:r>
              <a:rPr lang="zh-CN" altLang="en-US" dirty="0" smtClean="0"/>
              <a:t>计算机安全知识</a:t>
            </a:r>
            <a:endParaRPr lang="en-US" altLang="zh-CN" dirty="0" smtClean="0"/>
          </a:p>
          <a:p>
            <a:pPr marL="0" indent="0">
              <a:spcAft>
                <a:spcPts val="1800"/>
              </a:spcAft>
              <a:buNone/>
            </a:pPr>
            <a:r>
              <a:rPr lang="en-US" altLang="zh-CN" sz="2400" b="1" dirty="0" smtClean="0">
                <a:solidFill>
                  <a:srgbClr val="0070C0"/>
                </a:solidFill>
              </a:rPr>
              <a:t>2.</a:t>
            </a:r>
            <a:r>
              <a:rPr lang="zh-CN" altLang="en-US" sz="2400" b="1" dirty="0" smtClean="0">
                <a:solidFill>
                  <a:srgbClr val="0070C0"/>
                </a:solidFill>
              </a:rPr>
              <a:t>计算机的维护与正常使用</a:t>
            </a:r>
            <a:endParaRPr lang="en-US" altLang="zh-CN" sz="2400" b="1" dirty="0">
              <a:solidFill>
                <a:srgbClr val="0070C0"/>
              </a:solidFill>
            </a:endParaRPr>
          </a:p>
          <a:p>
            <a:pPr marL="0" indent="0">
              <a:spcAft>
                <a:spcPts val="1800"/>
              </a:spcAft>
              <a:buNone/>
            </a:pPr>
            <a:endParaRPr lang="en-US" altLang="zh-CN" sz="2400" b="1" dirty="0" smtClean="0">
              <a:solidFill>
                <a:srgbClr val="0070C0"/>
              </a:solidFill>
            </a:endParaRPr>
          </a:p>
        </p:txBody>
      </p:sp>
      <p:sp>
        <p:nvSpPr>
          <p:cNvPr id="21" name="圆角矩形 20"/>
          <p:cNvSpPr/>
          <p:nvPr/>
        </p:nvSpPr>
        <p:spPr>
          <a:xfrm>
            <a:off x="467544" y="3573016"/>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ln w="25400" cap="flat" cmpd="sng" algn="ctr">
            <a:solidFill>
              <a:srgbClr val="4F81BD">
                <a:shade val="50000"/>
              </a:srgbClr>
            </a:solidFill>
            <a:prstDash val="solid"/>
          </a:ln>
          <a:effectLst>
            <a:outerShdw blurRad="76200" dir="18900000" sy="23000" kx="-1200000" algn="b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002060"/>
                </a:solidFill>
                <a:effectLst/>
                <a:uLnTx/>
                <a:uFillTx/>
                <a:latin typeface="Calibri"/>
                <a:ea typeface="宋体"/>
              </a:rPr>
              <a:t>计算机软件维护注意事项</a:t>
            </a: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5736" y="2708920"/>
            <a:ext cx="6768752" cy="26282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18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Vertic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1266"/>
                                        </p:tgtEl>
                                        <p:attrNameLst>
                                          <p:attrName>style.visibility</p:attrName>
                                        </p:attrNameLst>
                                      </p:cBhvr>
                                      <p:to>
                                        <p:strVal val="visible"/>
                                      </p:to>
                                    </p:set>
                                    <p:anim calcmode="lin" valueType="num">
                                      <p:cBhvr>
                                        <p:cTn id="12" dur="500" fill="hold"/>
                                        <p:tgtEl>
                                          <p:spTgt spid="11266"/>
                                        </p:tgtEl>
                                        <p:attrNameLst>
                                          <p:attrName>ppt_w</p:attrName>
                                        </p:attrNameLst>
                                      </p:cBhvr>
                                      <p:tavLst>
                                        <p:tav tm="0">
                                          <p:val>
                                            <p:fltVal val="0"/>
                                          </p:val>
                                        </p:tav>
                                        <p:tav tm="100000">
                                          <p:val>
                                            <p:strVal val="#ppt_w"/>
                                          </p:val>
                                        </p:tav>
                                      </p:tavLst>
                                    </p:anim>
                                    <p:anim calcmode="lin" valueType="num">
                                      <p:cBhvr>
                                        <p:cTn id="13" dur="500" fill="hold"/>
                                        <p:tgtEl>
                                          <p:spTgt spid="11266"/>
                                        </p:tgtEl>
                                        <p:attrNameLst>
                                          <p:attrName>ppt_h</p:attrName>
                                        </p:attrNameLst>
                                      </p:cBhvr>
                                      <p:tavLst>
                                        <p:tav tm="0">
                                          <p:val>
                                            <p:fltVal val="0"/>
                                          </p:val>
                                        </p:tav>
                                        <p:tav tm="100000">
                                          <p:val>
                                            <p:strVal val="#ppt_h"/>
                                          </p:val>
                                        </p:tav>
                                      </p:tavLst>
                                    </p:anim>
                                    <p:animEffect transition="in" filter="fade">
                                      <p:cBhvr>
                                        <p:cTn id="14"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69</a:t>
            </a:fld>
            <a:endParaRPr lang="zh-CN" altLang="en-US" dirty="0"/>
          </a:p>
        </p:txBody>
      </p:sp>
      <p:sp>
        <p:nvSpPr>
          <p:cNvPr id="5" name="内容占位符 4"/>
          <p:cNvSpPr>
            <a:spLocks noGrp="1"/>
          </p:cNvSpPr>
          <p:nvPr>
            <p:ph sz="quarter" idx="1"/>
          </p:nvPr>
        </p:nvSpPr>
        <p:spPr>
          <a:xfrm>
            <a:off x="539552" y="1268760"/>
            <a:ext cx="8424936" cy="4751040"/>
          </a:xfrm>
        </p:spPr>
        <p:txBody>
          <a:bodyPr/>
          <a:lstStyle/>
          <a:p>
            <a:pPr marL="0" indent="0">
              <a:spcAft>
                <a:spcPts val="2400"/>
              </a:spcAft>
              <a:buNone/>
            </a:pPr>
            <a:r>
              <a:rPr lang="en-US" altLang="zh-CN" dirty="0" smtClean="0"/>
              <a:t>1.4.2 </a:t>
            </a:r>
            <a:r>
              <a:rPr lang="zh-CN" altLang="en-US" dirty="0" smtClean="0"/>
              <a:t>认识“黑客”与“骇客”</a:t>
            </a:r>
            <a:endParaRPr lang="en-US" altLang="zh-CN" dirty="0" smtClean="0"/>
          </a:p>
          <a:p>
            <a:pPr marL="0" indent="0">
              <a:spcAft>
                <a:spcPts val="1800"/>
              </a:spcAft>
              <a:buNone/>
            </a:pPr>
            <a:r>
              <a:rPr lang="zh-CN" altLang="zh-CN" sz="2400" dirty="0" smtClean="0"/>
              <a:t>“黑客”</a:t>
            </a:r>
            <a:r>
              <a:rPr lang="zh-CN" altLang="zh-CN" sz="2400" dirty="0"/>
              <a:t>一词是由英文“</a:t>
            </a:r>
            <a:r>
              <a:rPr lang="en-US" altLang="zh-CN" sz="2400" dirty="0"/>
              <a:t>Hacker</a:t>
            </a:r>
            <a:r>
              <a:rPr lang="zh-CN" altLang="zh-CN" sz="2400" dirty="0"/>
              <a:t>”音译过来的，原指热心于计算机技术，水平高超的计算机专家，尤其是程序设计人员。 他们非常精通计算机硬件和软件知识，对于操作系统和编程语言有着深刻的认识，善于探索操作系统的奥秘，发现系统中的漏洞及其原因所在。他们恪守“永不破坏任何系统”的原则，检查系统的完整性和安全性，并乐于与他人共享研究成果。</a:t>
            </a:r>
            <a:endParaRPr lang="en-US" altLang="zh-CN" sz="2400" b="1" dirty="0" smtClean="0">
              <a:solidFill>
                <a:srgbClr val="0070C0"/>
              </a:solidFill>
            </a:endParaRPr>
          </a:p>
        </p:txBody>
      </p:sp>
    </p:spTree>
    <p:extLst>
      <p:ext uri="{BB962C8B-B14F-4D97-AF65-F5344CB8AC3E}">
        <p14:creationId xmlns:p14="http://schemas.microsoft.com/office/powerpoint/2010/main" val="657335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7</a:t>
            </a:fld>
            <a:endParaRPr lang="zh-CN" altLang="en-US" dirty="0"/>
          </a:p>
        </p:txBody>
      </p:sp>
      <p:sp>
        <p:nvSpPr>
          <p:cNvPr id="3" name="内容占位符 2"/>
          <p:cNvSpPr>
            <a:spLocks noGrp="1"/>
          </p:cNvSpPr>
          <p:nvPr>
            <p:ph sz="quarter" idx="1"/>
          </p:nvPr>
        </p:nvSpPr>
        <p:spPr/>
        <p:txBody>
          <a:bodyPr/>
          <a:lstStyle/>
          <a:p>
            <a:pPr marL="0" indent="0">
              <a:buNone/>
            </a:pPr>
            <a:r>
              <a:rPr lang="en-US" altLang="zh-CN" sz="2800" b="1" dirty="0" smtClean="0"/>
              <a:t>1.</a:t>
            </a:r>
            <a:r>
              <a:rPr lang="zh-CN" altLang="en-US" sz="2800" b="1" dirty="0" smtClean="0"/>
              <a:t>第一台计算机</a:t>
            </a:r>
            <a:r>
              <a:rPr lang="en-US" altLang="zh-CN" sz="2800" b="1" dirty="0" smtClean="0"/>
              <a:t>ENIAC</a:t>
            </a:r>
          </a:p>
          <a:p>
            <a:pPr marL="0" indent="457200">
              <a:buNone/>
            </a:pPr>
            <a:r>
              <a:rPr lang="en-US" altLang="zh-CN" sz="2400" dirty="0">
                <a:solidFill>
                  <a:schemeClr val="tx1">
                    <a:lumMod val="85000"/>
                    <a:lumOff val="15000"/>
                  </a:schemeClr>
                </a:solidFill>
              </a:rPr>
              <a:t> </a:t>
            </a:r>
            <a:r>
              <a:rPr lang="en-US" altLang="zh-CN" sz="2400" dirty="0">
                <a:solidFill>
                  <a:schemeClr val="tx1">
                    <a:lumMod val="85000"/>
                    <a:lumOff val="15000"/>
                  </a:schemeClr>
                </a:solidFill>
                <a:latin typeface="楷体" panose="02010609060101010101" pitchFamily="49" charset="-122"/>
                <a:ea typeface="楷体" panose="02010609060101010101" pitchFamily="49" charset="-122"/>
              </a:rPr>
              <a:t>ENIAC</a:t>
            </a:r>
            <a:r>
              <a:rPr lang="zh-CN" altLang="zh-CN" sz="2400" dirty="0">
                <a:solidFill>
                  <a:schemeClr val="tx1">
                    <a:lumMod val="85000"/>
                    <a:lumOff val="15000"/>
                  </a:schemeClr>
                </a:solidFill>
                <a:latin typeface="楷体" panose="02010609060101010101" pitchFamily="49" charset="-122"/>
                <a:ea typeface="楷体" panose="02010609060101010101" pitchFamily="49" charset="-122"/>
              </a:rPr>
              <a:t>诞生后，美国数学家冯</a:t>
            </a:r>
            <a:r>
              <a:rPr lang="en-US" altLang="zh-CN" sz="2400" dirty="0">
                <a:solidFill>
                  <a:schemeClr val="tx1">
                    <a:lumMod val="85000"/>
                    <a:lumOff val="15000"/>
                  </a:schemeClr>
                </a:solidFill>
                <a:latin typeface="楷体" panose="02010609060101010101" pitchFamily="49" charset="-122"/>
                <a:ea typeface="楷体" panose="02010609060101010101" pitchFamily="49" charset="-122"/>
              </a:rPr>
              <a:t>·</a:t>
            </a:r>
            <a:r>
              <a:rPr lang="zh-CN" altLang="zh-CN" sz="2400" dirty="0">
                <a:solidFill>
                  <a:schemeClr val="tx1">
                    <a:lumMod val="85000"/>
                    <a:lumOff val="15000"/>
                  </a:schemeClr>
                </a:solidFill>
                <a:latin typeface="楷体" panose="02010609060101010101" pitchFamily="49" charset="-122"/>
                <a:ea typeface="楷体" panose="02010609060101010101" pitchFamily="49" charset="-122"/>
              </a:rPr>
              <a:t>诺依曼针对它存在的问题提出了重大的改进理论，理论中主要包含三个主要的思想：</a:t>
            </a:r>
          </a:p>
          <a:p>
            <a:pPr lvl="1">
              <a:buFont typeface="Wingdings" panose="05000000000000000000" pitchFamily="2" charset="2"/>
              <a:buChar char="p"/>
            </a:pPr>
            <a:r>
              <a:rPr lang="zh-CN" altLang="zh-CN" dirty="0">
                <a:solidFill>
                  <a:schemeClr val="tx1">
                    <a:lumMod val="85000"/>
                    <a:lumOff val="15000"/>
                  </a:schemeClr>
                </a:solidFill>
                <a:latin typeface="楷体" panose="02010609060101010101" pitchFamily="49" charset="-122"/>
                <a:ea typeface="楷体" panose="02010609060101010101" pitchFamily="49" charset="-122"/>
              </a:rPr>
              <a:t>计算机内部应采用二进制表示指令和数据；</a:t>
            </a:r>
          </a:p>
          <a:p>
            <a:pPr lvl="1">
              <a:buFont typeface="Wingdings" panose="05000000000000000000" pitchFamily="2" charset="2"/>
              <a:buChar char="p"/>
            </a:pPr>
            <a:r>
              <a:rPr lang="zh-CN" altLang="zh-CN" dirty="0">
                <a:solidFill>
                  <a:schemeClr val="tx1">
                    <a:lumMod val="85000"/>
                    <a:lumOff val="15000"/>
                  </a:schemeClr>
                </a:solidFill>
                <a:latin typeface="楷体" panose="02010609060101010101" pitchFamily="49" charset="-122"/>
                <a:ea typeface="楷体" panose="02010609060101010101" pitchFamily="49" charset="-122"/>
              </a:rPr>
              <a:t>存储程序的思想：计算机应采用</a:t>
            </a:r>
            <a:r>
              <a:rPr lang="en-US" altLang="zh-CN" dirty="0">
                <a:solidFill>
                  <a:schemeClr val="tx1">
                    <a:lumMod val="85000"/>
                    <a:lumOff val="15000"/>
                  </a:schemeClr>
                </a:solidFill>
                <a:latin typeface="楷体" panose="02010609060101010101" pitchFamily="49" charset="-122"/>
                <a:ea typeface="楷体" panose="02010609060101010101" pitchFamily="49" charset="-122"/>
              </a:rPr>
              <a:t>“</a:t>
            </a:r>
            <a:r>
              <a:rPr lang="zh-CN" altLang="zh-CN" dirty="0">
                <a:solidFill>
                  <a:schemeClr val="tx1">
                    <a:lumMod val="85000"/>
                    <a:lumOff val="15000"/>
                  </a:schemeClr>
                </a:solidFill>
                <a:latin typeface="楷体" panose="02010609060101010101" pitchFamily="49" charset="-122"/>
                <a:ea typeface="楷体" panose="02010609060101010101" pitchFamily="49" charset="-122"/>
              </a:rPr>
              <a:t>存储程序</a:t>
            </a:r>
            <a:r>
              <a:rPr lang="en-US" altLang="zh-CN" dirty="0">
                <a:solidFill>
                  <a:schemeClr val="tx1">
                    <a:lumMod val="85000"/>
                    <a:lumOff val="15000"/>
                  </a:schemeClr>
                </a:solidFill>
                <a:latin typeface="楷体" panose="02010609060101010101" pitchFamily="49" charset="-122"/>
                <a:ea typeface="楷体" panose="02010609060101010101" pitchFamily="49" charset="-122"/>
              </a:rPr>
              <a:t>”</a:t>
            </a:r>
            <a:r>
              <a:rPr lang="zh-CN" altLang="zh-CN" dirty="0">
                <a:solidFill>
                  <a:schemeClr val="tx1">
                    <a:lumMod val="85000"/>
                    <a:lumOff val="15000"/>
                  </a:schemeClr>
                </a:solidFill>
                <a:latin typeface="楷体" panose="02010609060101010101" pitchFamily="49" charset="-122"/>
                <a:ea typeface="楷体" panose="02010609060101010101" pitchFamily="49" charset="-122"/>
              </a:rPr>
              <a:t>方式工作，即将程序和数据存放在存储器中，运行时按程序顺序逐条执行；</a:t>
            </a:r>
          </a:p>
          <a:p>
            <a:pPr lvl="1">
              <a:buFont typeface="Wingdings" panose="05000000000000000000" pitchFamily="2" charset="2"/>
              <a:buChar char="p"/>
            </a:pPr>
            <a:r>
              <a:rPr lang="zh-CN" altLang="zh-CN" dirty="0">
                <a:solidFill>
                  <a:schemeClr val="tx1">
                    <a:lumMod val="85000"/>
                    <a:lumOff val="15000"/>
                  </a:schemeClr>
                </a:solidFill>
                <a:latin typeface="楷体" panose="02010609060101010101" pitchFamily="49" charset="-122"/>
                <a:ea typeface="楷体" panose="02010609060101010101" pitchFamily="49" charset="-122"/>
              </a:rPr>
              <a:t>计算机硬件系统由</a:t>
            </a:r>
            <a:r>
              <a:rPr lang="en-US" altLang="zh-CN" dirty="0">
                <a:solidFill>
                  <a:schemeClr val="tx1">
                    <a:lumMod val="85000"/>
                    <a:lumOff val="15000"/>
                  </a:schemeClr>
                </a:solidFill>
                <a:latin typeface="楷体" panose="02010609060101010101" pitchFamily="49" charset="-122"/>
                <a:ea typeface="楷体" panose="02010609060101010101" pitchFamily="49" charset="-122"/>
              </a:rPr>
              <a:t>5</a:t>
            </a:r>
            <a:r>
              <a:rPr lang="zh-CN" altLang="zh-CN" dirty="0">
                <a:solidFill>
                  <a:schemeClr val="tx1">
                    <a:lumMod val="85000"/>
                    <a:lumOff val="15000"/>
                  </a:schemeClr>
                </a:solidFill>
                <a:latin typeface="楷体" panose="02010609060101010101" pitchFamily="49" charset="-122"/>
                <a:ea typeface="楷体" panose="02010609060101010101" pitchFamily="49" charset="-122"/>
              </a:rPr>
              <a:t>个基本部件组成：运算器、控制器、存储器、输入设备和输出设备。</a:t>
            </a:r>
          </a:p>
        </p:txBody>
      </p:sp>
    </p:spTree>
    <p:extLst>
      <p:ext uri="{BB962C8B-B14F-4D97-AF65-F5344CB8AC3E}">
        <p14:creationId xmlns:p14="http://schemas.microsoft.com/office/powerpoint/2010/main" val="210405162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70</a:t>
            </a:fld>
            <a:endParaRPr lang="zh-CN" altLang="en-US" dirty="0"/>
          </a:p>
        </p:txBody>
      </p:sp>
      <p:sp>
        <p:nvSpPr>
          <p:cNvPr id="5" name="内容占位符 4"/>
          <p:cNvSpPr>
            <a:spLocks noGrp="1"/>
          </p:cNvSpPr>
          <p:nvPr>
            <p:ph sz="quarter" idx="1"/>
          </p:nvPr>
        </p:nvSpPr>
        <p:spPr>
          <a:xfrm>
            <a:off x="539552" y="1268760"/>
            <a:ext cx="8424936" cy="4751040"/>
          </a:xfrm>
        </p:spPr>
        <p:txBody>
          <a:bodyPr/>
          <a:lstStyle/>
          <a:p>
            <a:pPr marL="0" indent="0">
              <a:buNone/>
            </a:pPr>
            <a:r>
              <a:rPr lang="en-US" altLang="zh-CN" dirty="0" smtClean="0"/>
              <a:t>1.4.2 </a:t>
            </a:r>
            <a:r>
              <a:rPr lang="zh-CN" altLang="en-US" dirty="0" smtClean="0"/>
              <a:t>认识“黑客”与“骇客”</a:t>
            </a:r>
            <a:endParaRPr lang="en-US" altLang="zh-CN" dirty="0" smtClean="0"/>
          </a:p>
          <a:p>
            <a:pPr marL="0" indent="457200">
              <a:buNone/>
            </a:pPr>
            <a:r>
              <a:rPr lang="zh-CN" altLang="zh-CN" dirty="0"/>
              <a:t>黑客崇尚自由，强烈支持信息共享论，追求共享所有信息资源，并且自觉地遵守以下黑客守则：</a:t>
            </a:r>
          </a:p>
          <a:p>
            <a:pPr lvl="1"/>
            <a:r>
              <a:rPr lang="zh-CN" altLang="zh-CN" dirty="0"/>
              <a:t>不恶意破坏任意计算机系统。</a:t>
            </a:r>
          </a:p>
          <a:p>
            <a:pPr lvl="1"/>
            <a:r>
              <a:rPr lang="zh-CN" altLang="zh-CN" dirty="0"/>
              <a:t>不修改目标计算机的任意系统文件。</a:t>
            </a:r>
          </a:p>
          <a:p>
            <a:pPr lvl="1"/>
            <a:r>
              <a:rPr lang="zh-CN" altLang="zh-CN" dirty="0"/>
              <a:t>不得为了得到长期的系统控制权，而使目标计算机门户大开。</a:t>
            </a:r>
          </a:p>
          <a:p>
            <a:pPr lvl="1"/>
            <a:r>
              <a:rPr lang="zh-CN" altLang="zh-CN" dirty="0"/>
              <a:t>不散布已入侵的计算机和已入侵计算机的账号。</a:t>
            </a:r>
          </a:p>
          <a:p>
            <a:pPr lvl="1"/>
            <a:r>
              <a:rPr lang="zh-CN" altLang="zh-CN" dirty="0"/>
              <a:t>不清除或修改已入侵计算机的账号。</a:t>
            </a:r>
          </a:p>
          <a:p>
            <a:pPr lvl="1"/>
            <a:r>
              <a:rPr lang="zh-CN" altLang="zh-CN" dirty="0"/>
              <a:t>不攻击公益机构的计算机主机。</a:t>
            </a:r>
          </a:p>
          <a:p>
            <a:pPr marL="0" indent="0">
              <a:buNone/>
            </a:pPr>
            <a:endParaRPr lang="en-US" altLang="zh-CN" dirty="0" smtClean="0"/>
          </a:p>
        </p:txBody>
      </p:sp>
    </p:spTree>
    <p:extLst>
      <p:ext uri="{BB962C8B-B14F-4D97-AF65-F5344CB8AC3E}">
        <p14:creationId xmlns:p14="http://schemas.microsoft.com/office/powerpoint/2010/main" val="342803513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AD25B2A6-B098-46E4-9FE3-FA8608F3CD30}" type="slidenum">
              <a:rPr lang="en-US" altLang="zh-CN"/>
              <a:pPr/>
              <a:t>71</a:t>
            </a:fld>
            <a:endParaRPr lang="en-US" altLang="zh-CN"/>
          </a:p>
        </p:txBody>
      </p:sp>
      <p:sp>
        <p:nvSpPr>
          <p:cNvPr id="1062914" name="Rectangle 2"/>
          <p:cNvSpPr>
            <a:spLocks noGrp="1" noChangeArrowheads="1"/>
          </p:cNvSpPr>
          <p:nvPr>
            <p:ph type="title"/>
          </p:nvPr>
        </p:nvSpPr>
        <p:spPr/>
        <p:txBody>
          <a:bodyPr>
            <a:normAutofit/>
          </a:bodyPr>
          <a:lstStyle/>
          <a:p>
            <a:r>
              <a:rPr lang="zh-CN" altLang="en-US" dirty="0">
                <a:solidFill>
                  <a:srgbClr val="000000"/>
                </a:solidFill>
              </a:rPr>
              <a:t>黑客</a:t>
            </a:r>
            <a:r>
              <a:rPr lang="en-US" altLang="zh-CN" dirty="0">
                <a:solidFill>
                  <a:srgbClr val="000000"/>
                </a:solidFill>
              </a:rPr>
              <a:t>-Hacker </a:t>
            </a:r>
            <a:r>
              <a:rPr lang="zh-CN" altLang="en-US" dirty="0">
                <a:solidFill>
                  <a:srgbClr val="000000"/>
                </a:solidFill>
              </a:rPr>
              <a:t>与骇客</a:t>
            </a:r>
            <a:r>
              <a:rPr lang="en-US" altLang="zh-CN" dirty="0">
                <a:solidFill>
                  <a:srgbClr val="000000"/>
                </a:solidFill>
              </a:rPr>
              <a:t>-cracker</a:t>
            </a:r>
          </a:p>
        </p:txBody>
      </p:sp>
      <p:sp>
        <p:nvSpPr>
          <p:cNvPr id="1062915" name="Rectangle 3"/>
          <p:cNvSpPr>
            <a:spLocks noGrp="1" noChangeArrowheads="1"/>
          </p:cNvSpPr>
          <p:nvPr>
            <p:ph type="body" idx="1"/>
          </p:nvPr>
        </p:nvSpPr>
        <p:spPr/>
        <p:txBody>
          <a:bodyPr/>
          <a:lstStyle/>
          <a:p>
            <a:pPr marL="0" indent="0">
              <a:buNone/>
            </a:pPr>
            <a:r>
              <a:rPr lang="zh-CN" altLang="en-US" b="1" dirty="0">
                <a:solidFill>
                  <a:srgbClr val="0070C0"/>
                </a:solidFill>
              </a:rPr>
              <a:t>今天的黑客</a:t>
            </a:r>
            <a:r>
              <a:rPr lang="en-US" altLang="zh-CN" sz="2800" b="1" dirty="0">
                <a:solidFill>
                  <a:srgbClr val="0070C0"/>
                </a:solidFill>
              </a:rPr>
              <a:t>Cracker</a:t>
            </a:r>
            <a:endParaRPr lang="en-US" altLang="zh-CN" b="1" dirty="0">
              <a:solidFill>
                <a:srgbClr val="0070C0"/>
              </a:solidFill>
            </a:endParaRPr>
          </a:p>
          <a:p>
            <a:r>
              <a:rPr lang="zh-CN" altLang="en-US" sz="2800" dirty="0"/>
              <a:t>黑客一词已被用于泛指那些专门利用计算机搞破坏或恶作剧的家伙，对这些人的正确英文叫法是</a:t>
            </a:r>
            <a:r>
              <a:rPr lang="en-US" altLang="zh-CN" sz="2800" dirty="0"/>
              <a:t>Cracker</a:t>
            </a:r>
            <a:r>
              <a:rPr lang="zh-CN" altLang="en-US" sz="2800" dirty="0"/>
              <a:t>，有人也翻译成</a:t>
            </a:r>
            <a:r>
              <a:rPr lang="zh-CN" altLang="en-US" sz="2800" dirty="0">
                <a:latin typeface="Times New Roman"/>
              </a:rPr>
              <a:t>“</a:t>
            </a:r>
            <a:r>
              <a:rPr lang="zh-CN" altLang="en-US" sz="2800" dirty="0"/>
              <a:t>骇客</a:t>
            </a:r>
            <a:r>
              <a:rPr lang="zh-CN" altLang="en-US" sz="2800" dirty="0">
                <a:latin typeface="Times New Roman"/>
              </a:rPr>
              <a:t>”</a:t>
            </a:r>
            <a:r>
              <a:rPr lang="zh-CN" altLang="en-US" sz="2800" dirty="0"/>
              <a:t>或是</a:t>
            </a:r>
            <a:r>
              <a:rPr lang="zh-CN" altLang="en-US" sz="2800" dirty="0">
                <a:latin typeface="Times New Roman"/>
              </a:rPr>
              <a:t>“</a:t>
            </a:r>
            <a:r>
              <a:rPr lang="zh-CN" altLang="en-US" sz="2800" dirty="0"/>
              <a:t>入侵者</a:t>
            </a:r>
            <a:r>
              <a:rPr lang="zh-CN" altLang="en-US" sz="2800" dirty="0">
                <a:latin typeface="Times New Roman"/>
              </a:rPr>
              <a:t>”</a:t>
            </a:r>
            <a:r>
              <a:rPr lang="zh-CN" altLang="en-US" sz="2800" dirty="0"/>
              <a:t>，也正是由于入侵者的出现玷污了黑客的声誉，使人们把黑客和入侵者混为一谈，黑客被人们认为是在网上到处搞破坏的人。</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Tree>
    <p:extLst>
      <p:ext uri="{BB962C8B-B14F-4D97-AF65-F5344CB8AC3E}">
        <p14:creationId xmlns:p14="http://schemas.microsoft.com/office/powerpoint/2010/main" val="330364415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A602BB05-0789-4E4E-8985-55E4C8153A04}" type="slidenum">
              <a:rPr lang="en-US" altLang="zh-CN"/>
              <a:pPr/>
              <a:t>72</a:t>
            </a:fld>
            <a:endParaRPr lang="en-US" altLang="zh-CN"/>
          </a:p>
        </p:txBody>
      </p:sp>
      <p:sp>
        <p:nvSpPr>
          <p:cNvPr id="1110023" name="Rectangle 7"/>
          <p:cNvSpPr>
            <a:spLocks noGrp="1" noChangeArrowheads="1"/>
          </p:cNvSpPr>
          <p:nvPr>
            <p:ph type="title"/>
          </p:nvPr>
        </p:nvSpPr>
        <p:spPr>
          <a:xfrm>
            <a:off x="323528" y="260648"/>
            <a:ext cx="7793037" cy="792386"/>
          </a:xfrm>
        </p:spPr>
        <p:txBody>
          <a:bodyPr>
            <a:normAutofit/>
          </a:bodyPr>
          <a:lstStyle/>
          <a:p>
            <a:r>
              <a:rPr lang="zh-CN" altLang="en-US" dirty="0">
                <a:solidFill>
                  <a:srgbClr val="000000"/>
                </a:solidFill>
              </a:rPr>
              <a:t>全球头号黑客：凯文米特尼克</a:t>
            </a:r>
          </a:p>
        </p:txBody>
      </p:sp>
      <p:sp>
        <p:nvSpPr>
          <p:cNvPr id="1110019" name="Rectangle 3"/>
          <p:cNvSpPr>
            <a:spLocks noGrp="1" noChangeArrowheads="1"/>
          </p:cNvSpPr>
          <p:nvPr>
            <p:ph type="body" idx="1"/>
          </p:nvPr>
        </p:nvSpPr>
        <p:spPr>
          <a:xfrm>
            <a:off x="323528" y="1556793"/>
            <a:ext cx="8631560" cy="5301208"/>
          </a:xfrm>
        </p:spPr>
        <p:txBody>
          <a:bodyPr/>
          <a:lstStyle/>
          <a:p>
            <a:pPr>
              <a:lnSpc>
                <a:spcPct val="80000"/>
              </a:lnSpc>
            </a:pPr>
            <a:r>
              <a:rPr lang="zh-CN" altLang="en-US" sz="2000" dirty="0">
                <a:solidFill>
                  <a:srgbClr val="FF3300"/>
                </a:solidFill>
              </a:rPr>
              <a:t>小学时，闯入其他学校网络被退学</a:t>
            </a:r>
          </a:p>
          <a:p>
            <a:pPr>
              <a:lnSpc>
                <a:spcPct val="80000"/>
              </a:lnSpc>
            </a:pPr>
            <a:r>
              <a:rPr lang="en-US" altLang="zh-CN" sz="2000" dirty="0"/>
              <a:t>15</a:t>
            </a:r>
            <a:r>
              <a:rPr lang="zh-CN" altLang="en-US" sz="2000" dirty="0"/>
              <a:t>岁的米特闯入了</a:t>
            </a:r>
            <a:r>
              <a:rPr lang="zh-CN" altLang="en-US" sz="2000" dirty="0">
                <a:latin typeface="Times New Roman"/>
              </a:rPr>
              <a:t>“</a:t>
            </a:r>
            <a:r>
              <a:rPr lang="zh-CN" altLang="en-US" sz="2000" b="1" dirty="0">
                <a:solidFill>
                  <a:srgbClr val="00B0F0"/>
                </a:solidFill>
              </a:rPr>
              <a:t>北美空中防护指挥系统</a:t>
            </a:r>
            <a:r>
              <a:rPr lang="zh-CN" altLang="en-US" sz="2000" dirty="0">
                <a:latin typeface="Times New Roman"/>
              </a:rPr>
              <a:t>”</a:t>
            </a:r>
            <a:r>
              <a:rPr lang="zh-CN" altLang="en-US" sz="2000" dirty="0"/>
              <a:t>的计算机主机同时另外一些朋友翻遍了美国指向前苏联及其盟国的所有核弹头的数据资料，然后又悄然无息的溜了出来。这成为了黑客历史上一次经典之作。</a:t>
            </a:r>
          </a:p>
          <a:p>
            <a:pPr>
              <a:lnSpc>
                <a:spcPct val="80000"/>
              </a:lnSpc>
            </a:pPr>
            <a:r>
              <a:rPr lang="zh-CN" altLang="en-US" sz="2000" dirty="0"/>
              <a:t>不久之后，他又进入了美国著名的</a:t>
            </a:r>
            <a:r>
              <a:rPr lang="zh-CN" altLang="en-US" sz="2000" dirty="0">
                <a:latin typeface="Times New Roman"/>
              </a:rPr>
              <a:t>“</a:t>
            </a:r>
            <a:r>
              <a:rPr lang="zh-CN" altLang="en-US" sz="2000" b="1" dirty="0">
                <a:solidFill>
                  <a:schemeClr val="folHlink"/>
                </a:solidFill>
              </a:rPr>
              <a:t>太</a:t>
            </a:r>
            <a:r>
              <a:rPr lang="zh-CN" altLang="en-US" sz="2000" b="1" dirty="0">
                <a:solidFill>
                  <a:srgbClr val="00B0F0"/>
                </a:solidFill>
              </a:rPr>
              <a:t>平洋电话公司</a:t>
            </a:r>
            <a:r>
              <a:rPr lang="zh-CN" altLang="en-US" sz="2000" dirty="0">
                <a:solidFill>
                  <a:schemeClr val="folHlink"/>
                </a:solidFill>
                <a:latin typeface="Times New Roman"/>
              </a:rPr>
              <a:t>”</a:t>
            </a:r>
            <a:r>
              <a:rPr lang="zh-CN" altLang="en-US" sz="2000" dirty="0"/>
              <a:t>的通信网络系统。他更改了这家公司的电脑用户，包括一些知名人士的号码和通讯地址。结果，太平洋公司不得不作出赔偿。 </a:t>
            </a:r>
          </a:p>
          <a:p>
            <a:pPr>
              <a:lnSpc>
                <a:spcPct val="80000"/>
              </a:lnSpc>
            </a:pPr>
            <a:r>
              <a:rPr lang="zh-CN" altLang="en-US" sz="2000" dirty="0"/>
              <a:t>攻击</a:t>
            </a:r>
            <a:r>
              <a:rPr lang="zh-CN" altLang="en-US" sz="2000" b="1" dirty="0">
                <a:solidFill>
                  <a:srgbClr val="00B0F0"/>
                </a:solidFill>
              </a:rPr>
              <a:t>联邦调查局</a:t>
            </a:r>
            <a:r>
              <a:rPr lang="zh-CN" altLang="en-US" sz="2000" dirty="0"/>
              <a:t>的网络系统，不久就成功的进入其中。一次米特尼克发现联邦调查局正在调查一名</a:t>
            </a:r>
            <a:r>
              <a:rPr lang="zh-CN" altLang="en-US" sz="2000" dirty="0">
                <a:latin typeface="Times New Roman"/>
              </a:rPr>
              <a:t>“</a:t>
            </a:r>
            <a:r>
              <a:rPr lang="zh-CN" altLang="en-US" sz="2000" dirty="0"/>
              <a:t>黑客</a:t>
            </a:r>
            <a:r>
              <a:rPr lang="zh-CN" altLang="en-US" sz="2000" dirty="0">
                <a:latin typeface="Times New Roman"/>
              </a:rPr>
              <a:t>“</a:t>
            </a:r>
            <a:r>
              <a:rPr lang="zh-CN" altLang="en-US" sz="2000" dirty="0"/>
              <a:t>，便翻开看，结果令他大吃一惊</a:t>
            </a:r>
            <a:r>
              <a:rPr lang="en-US" altLang="zh-CN" sz="2000" dirty="0">
                <a:latin typeface="Times New Roman"/>
              </a:rPr>
              <a:t>——</a:t>
            </a:r>
            <a:r>
              <a:rPr lang="zh-CN" altLang="en-US" sz="2000" dirty="0"/>
              <a:t>这个</a:t>
            </a:r>
            <a:r>
              <a:rPr lang="zh-CN" altLang="en-US" sz="2000" dirty="0">
                <a:latin typeface="Times New Roman"/>
              </a:rPr>
              <a:t>“</a:t>
            </a:r>
            <a:r>
              <a:rPr lang="zh-CN" altLang="en-US" sz="2000" dirty="0"/>
              <a:t>黑客</a:t>
            </a:r>
            <a:r>
              <a:rPr lang="zh-CN" altLang="en-US" sz="2000" dirty="0">
                <a:latin typeface="Times New Roman"/>
              </a:rPr>
              <a:t>”</a:t>
            </a:r>
            <a:r>
              <a:rPr lang="zh-CN" altLang="en-US" sz="2000" dirty="0"/>
              <a:t>是他自己。</a:t>
            </a:r>
          </a:p>
          <a:p>
            <a:pPr>
              <a:lnSpc>
                <a:spcPct val="80000"/>
              </a:lnSpc>
            </a:pPr>
            <a:r>
              <a:rPr lang="zh-CN" altLang="en-US" sz="2000" dirty="0"/>
              <a:t>联邦调查局请到了被称为</a:t>
            </a:r>
            <a:r>
              <a:rPr lang="zh-CN" altLang="en-US" sz="2000" dirty="0">
                <a:latin typeface="Times New Roman"/>
              </a:rPr>
              <a:t>“</a:t>
            </a:r>
            <a:r>
              <a:rPr lang="zh-CN" altLang="en-US" sz="2000" dirty="0"/>
              <a:t>美国最出色的电脑安全专家</a:t>
            </a:r>
            <a:r>
              <a:rPr lang="zh-CN" altLang="en-US" sz="2000" dirty="0">
                <a:latin typeface="Times New Roman"/>
              </a:rPr>
              <a:t>”</a:t>
            </a:r>
            <a:r>
              <a:rPr lang="zh-CN" altLang="en-US" sz="2000" dirty="0"/>
              <a:t>的日裔美籍计算机专家</a:t>
            </a:r>
            <a:r>
              <a:rPr lang="zh-CN" altLang="en-US" sz="2000" b="1" dirty="0">
                <a:solidFill>
                  <a:srgbClr val="00B0F0"/>
                </a:solidFill>
              </a:rPr>
              <a:t>下村勉</a:t>
            </a:r>
            <a:r>
              <a:rPr lang="zh-CN" altLang="en-US" sz="2000" dirty="0">
                <a:solidFill>
                  <a:srgbClr val="00B0F0"/>
                </a:solidFill>
              </a:rPr>
              <a:t> </a:t>
            </a:r>
            <a:r>
              <a:rPr lang="zh-CN" altLang="en-US" sz="2000" dirty="0"/>
              <a:t>，终于在</a:t>
            </a:r>
            <a:r>
              <a:rPr lang="en-US" altLang="zh-CN" sz="2000" dirty="0"/>
              <a:t>1995</a:t>
            </a:r>
            <a:r>
              <a:rPr lang="zh-CN" altLang="en-US" sz="2000" dirty="0"/>
              <a:t>年发现了米特尼克的行踪，并通知联邦调查局将其捉获。</a:t>
            </a:r>
            <a:r>
              <a:rPr lang="en-US" altLang="zh-CN" sz="2000" dirty="0"/>
              <a:t>1995</a:t>
            </a:r>
            <a:r>
              <a:rPr lang="zh-CN" altLang="en-US" sz="2000" dirty="0"/>
              <a:t>年</a:t>
            </a:r>
            <a:r>
              <a:rPr lang="en-US" altLang="zh-CN" sz="2000" dirty="0"/>
              <a:t>2</a:t>
            </a:r>
            <a:r>
              <a:rPr lang="zh-CN" altLang="en-US" sz="2000" dirty="0"/>
              <a:t>月，米特尼克再次被送上法庭。在法庭上，带着手铐的米特尼克看着第一次见面的下村勉，由衷地说：</a:t>
            </a:r>
            <a:r>
              <a:rPr lang="zh-CN" altLang="en-US" sz="2000" dirty="0">
                <a:latin typeface="Times New Roman"/>
              </a:rPr>
              <a:t>“</a:t>
            </a:r>
            <a:r>
              <a:rPr lang="zh-CN" altLang="en-US" sz="2000" dirty="0"/>
              <a:t>你好呀，下村，我很钦佩你的技术。 </a:t>
            </a:r>
          </a:p>
          <a:p>
            <a:pPr>
              <a:lnSpc>
                <a:spcPct val="80000"/>
              </a:lnSpc>
            </a:pPr>
            <a:r>
              <a:rPr lang="en-US" altLang="zh-CN" sz="2000" dirty="0"/>
              <a:t>1999</a:t>
            </a:r>
            <a:r>
              <a:rPr lang="zh-CN" altLang="en-US" sz="2000" dirty="0"/>
              <a:t>年米特尼克终于获准出狱。出狱后他便不断地在世界各地进行网络安全方面的演讲。  </a:t>
            </a:r>
          </a:p>
          <a:p>
            <a:pPr>
              <a:lnSpc>
                <a:spcPct val="80000"/>
              </a:lnSpc>
            </a:pPr>
            <a:endParaRPr lang="en-US" altLang="zh-CN" sz="2000" b="1" dirty="0"/>
          </a:p>
        </p:txBody>
      </p:sp>
      <p:pic>
        <p:nvPicPr>
          <p:cNvPr id="1110020" name="Picture 4" descr="T01E0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4208" y="138261"/>
            <a:ext cx="2303463" cy="1706563"/>
          </a:xfrm>
          <a:prstGeom prst="rect">
            <a:avLst/>
          </a:prstGeom>
          <a:noFill/>
          <a:extLst>
            <a:ext uri="{909E8E84-426E-40DD-AFC4-6F175D3DCCD1}">
              <a14:hiddenFill xmlns:a14="http://schemas.microsoft.com/office/drawing/2010/main">
                <a:solidFill>
                  <a:srgbClr val="FFFFFF"/>
                </a:solidFill>
              </a14:hiddenFill>
            </a:ext>
          </a:extLst>
        </p:spPr>
      </p:pic>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Tree>
    <p:extLst>
      <p:ext uri="{BB962C8B-B14F-4D97-AF65-F5344CB8AC3E}">
        <p14:creationId xmlns:p14="http://schemas.microsoft.com/office/powerpoint/2010/main" val="227125619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5"/>
          <p:cNvSpPr>
            <a:spLocks noGrp="1"/>
          </p:cNvSpPr>
          <p:nvPr>
            <p:ph type="sldNum" sz="quarter" idx="12"/>
          </p:nvPr>
        </p:nvSpPr>
        <p:spPr/>
        <p:txBody>
          <a:bodyPr/>
          <a:lstStyle/>
          <a:p>
            <a:fld id="{10B30600-C0D6-4772-8119-A9360C54AFB7}" type="slidenum">
              <a:rPr lang="en-US" altLang="zh-CN"/>
              <a:pPr/>
              <a:t>73</a:t>
            </a:fld>
            <a:endParaRPr lang="en-US" altLang="zh-CN"/>
          </a:p>
        </p:txBody>
      </p:sp>
      <p:sp>
        <p:nvSpPr>
          <p:cNvPr id="1063938" name="Rectangle 2"/>
          <p:cNvSpPr>
            <a:spLocks noGrp="1" noChangeArrowheads="1"/>
          </p:cNvSpPr>
          <p:nvPr>
            <p:ph type="title"/>
          </p:nvPr>
        </p:nvSpPr>
        <p:spPr/>
        <p:txBody>
          <a:bodyPr>
            <a:normAutofit/>
          </a:bodyPr>
          <a:lstStyle/>
          <a:p>
            <a:pPr algn="ctr"/>
            <a:r>
              <a:rPr lang="zh-CN" altLang="en-US" dirty="0">
                <a:solidFill>
                  <a:srgbClr val="000000"/>
                </a:solidFill>
              </a:rPr>
              <a:t>中国知名的黑客组织</a:t>
            </a:r>
          </a:p>
        </p:txBody>
      </p:sp>
      <p:sp>
        <p:nvSpPr>
          <p:cNvPr id="1063939" name="Rectangle 3"/>
          <p:cNvSpPr>
            <a:spLocks noGrp="1" noChangeArrowheads="1"/>
          </p:cNvSpPr>
          <p:nvPr>
            <p:ph type="body" idx="1"/>
          </p:nvPr>
        </p:nvSpPr>
        <p:spPr/>
        <p:txBody>
          <a:bodyPr/>
          <a:lstStyle/>
          <a:p>
            <a:r>
              <a:rPr lang="zh-CN" altLang="en-US" dirty="0"/>
              <a:t>绿色兵团（已经解散）</a:t>
            </a:r>
          </a:p>
          <a:p>
            <a:r>
              <a:rPr lang="zh-CN" altLang="en-US" dirty="0"/>
              <a:t>中国红客联盟</a:t>
            </a:r>
          </a:p>
          <a:p>
            <a:r>
              <a:rPr lang="zh-CN" altLang="en-US" dirty="0"/>
              <a:t>飞鹰工作室</a:t>
            </a:r>
          </a:p>
          <a:p>
            <a:r>
              <a:rPr lang="zh-CN" altLang="en-US" dirty="0"/>
              <a:t>中国鹰派</a:t>
            </a:r>
          </a:p>
          <a:p>
            <a:r>
              <a:rPr lang="zh-CN" altLang="en-US" dirty="0"/>
              <a:t>第八军团</a:t>
            </a:r>
          </a:p>
          <a:p>
            <a:r>
              <a:rPr lang="zh-CN" altLang="en-US" dirty="0"/>
              <a:t>华夏黑客同盟</a:t>
            </a:r>
          </a:p>
          <a:p>
            <a:r>
              <a:rPr lang="zh-CN" altLang="en-US" dirty="0"/>
              <a:t>黑客基地</a:t>
            </a:r>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Tree>
    <p:extLst>
      <p:ext uri="{BB962C8B-B14F-4D97-AF65-F5344CB8AC3E}">
        <p14:creationId xmlns:p14="http://schemas.microsoft.com/office/powerpoint/2010/main" val="12198489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78851" name="Rectangle 3"/>
          <p:cNvSpPr>
            <a:spLocks noGrp="1" noChangeArrowheads="1"/>
          </p:cNvSpPr>
          <p:nvPr>
            <p:ph type="body" idx="1"/>
          </p:nvPr>
        </p:nvSpPr>
        <p:spPr/>
        <p:txBody>
          <a:bodyPr/>
          <a:lstStyle/>
          <a:p>
            <a:pPr marL="0" indent="0">
              <a:buNone/>
            </a:pPr>
            <a:r>
              <a:rPr lang="en-US" altLang="zh-CN" dirty="0" smtClean="0"/>
              <a:t>1.4.3 </a:t>
            </a:r>
            <a:r>
              <a:rPr lang="zh-CN" altLang="en-US" dirty="0" smtClean="0"/>
              <a:t>计算机病毒</a:t>
            </a:r>
            <a:endParaRPr lang="en-US" altLang="zh-CN" dirty="0" smtClean="0"/>
          </a:p>
          <a:p>
            <a:pPr marL="274320" lvl="1" indent="0">
              <a:buNone/>
            </a:pPr>
            <a:r>
              <a:rPr lang="en-US" altLang="zh-CN" b="1" dirty="0" smtClean="0">
                <a:solidFill>
                  <a:srgbClr val="0070C0"/>
                </a:solidFill>
              </a:rPr>
              <a:t>1.</a:t>
            </a:r>
            <a:r>
              <a:rPr lang="zh-CN" altLang="en-US" b="1" dirty="0" smtClean="0">
                <a:solidFill>
                  <a:srgbClr val="0070C0"/>
                </a:solidFill>
              </a:rPr>
              <a:t>计算机病毒的定义及特点</a:t>
            </a:r>
            <a:endParaRPr lang="en-US" altLang="zh-CN" b="1" dirty="0" smtClean="0">
              <a:solidFill>
                <a:srgbClr val="0070C0"/>
              </a:solidFill>
            </a:endParaRPr>
          </a:p>
          <a:p>
            <a:pPr lvl="1"/>
            <a:r>
              <a:rPr lang="zh-CN" altLang="en-US" dirty="0" smtClean="0"/>
              <a:t>计算机病毒</a:t>
            </a:r>
            <a:r>
              <a:rPr lang="zh-CN" altLang="en-US" dirty="0"/>
              <a:t>的</a:t>
            </a:r>
            <a:r>
              <a:rPr lang="zh-CN" altLang="en-US" dirty="0">
                <a:solidFill>
                  <a:srgbClr val="FF0000"/>
                </a:solidFill>
              </a:rPr>
              <a:t>定义</a:t>
            </a:r>
            <a:r>
              <a:rPr lang="zh-CN" altLang="en-US" dirty="0" smtClean="0"/>
              <a:t>：</a:t>
            </a:r>
            <a:endParaRPr lang="en-US" altLang="zh-CN" dirty="0"/>
          </a:p>
          <a:p>
            <a:pPr marL="320040" lvl="1" indent="0">
              <a:buNone/>
            </a:pPr>
            <a:endParaRPr lang="en-US" altLang="zh-CN" dirty="0" smtClean="0"/>
          </a:p>
          <a:p>
            <a:pPr marL="320040" lvl="1" indent="0">
              <a:buNone/>
            </a:pPr>
            <a:endParaRPr lang="en-US" altLang="zh-CN" dirty="0"/>
          </a:p>
          <a:p>
            <a:pPr marL="320040" lvl="1" indent="0">
              <a:buNone/>
            </a:pPr>
            <a:endParaRPr lang="en-US" altLang="zh-CN" dirty="0" smtClean="0"/>
          </a:p>
          <a:p>
            <a:pPr marL="320040" lvl="1" indent="0">
              <a:buNone/>
            </a:pPr>
            <a:endParaRPr lang="zh-CN" altLang="en-US" dirty="0"/>
          </a:p>
          <a:p>
            <a:pPr lvl="1">
              <a:spcBef>
                <a:spcPts val="600"/>
              </a:spcBef>
            </a:pPr>
            <a:r>
              <a:rPr lang="zh-CN" altLang="en-US" dirty="0"/>
              <a:t>计算机病毒的</a:t>
            </a:r>
            <a:r>
              <a:rPr lang="zh-CN" altLang="en-US" dirty="0">
                <a:solidFill>
                  <a:srgbClr val="FF0000"/>
                </a:solidFill>
              </a:rPr>
              <a:t>特点</a:t>
            </a:r>
            <a:r>
              <a:rPr lang="zh-CN" altLang="en-US" dirty="0" smtClean="0"/>
              <a:t>：</a:t>
            </a:r>
            <a:endParaRPr lang="zh-CN" altLang="en-US" dirty="0"/>
          </a:p>
        </p:txBody>
      </p:sp>
      <p:sp>
        <p:nvSpPr>
          <p:cNvPr id="4" name="圆角矩形 3"/>
          <p:cNvSpPr/>
          <p:nvPr/>
        </p:nvSpPr>
        <p:spPr>
          <a:xfrm>
            <a:off x="2814791" y="4725144"/>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0070C0"/>
                </a:solidFill>
              </a:rPr>
              <a:t>寄生性</a:t>
            </a:r>
          </a:p>
        </p:txBody>
      </p:sp>
      <p:sp>
        <p:nvSpPr>
          <p:cNvPr id="5" name="圆角矩形 4"/>
          <p:cNvSpPr/>
          <p:nvPr/>
        </p:nvSpPr>
        <p:spPr>
          <a:xfrm>
            <a:off x="5076056" y="4725144"/>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070C0"/>
                </a:solidFill>
              </a:rPr>
              <a:t>传染性</a:t>
            </a:r>
            <a:endParaRPr lang="zh-CN" altLang="en-US" sz="2400" b="1" dirty="0">
              <a:solidFill>
                <a:srgbClr val="0070C0"/>
              </a:solidFill>
            </a:endParaRPr>
          </a:p>
        </p:txBody>
      </p:sp>
      <p:sp>
        <p:nvSpPr>
          <p:cNvPr id="6" name="圆角矩形 5"/>
          <p:cNvSpPr/>
          <p:nvPr/>
        </p:nvSpPr>
        <p:spPr>
          <a:xfrm>
            <a:off x="1475656" y="5517232"/>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070C0"/>
                </a:solidFill>
              </a:rPr>
              <a:t>潜伏性</a:t>
            </a:r>
            <a:endParaRPr lang="zh-CN" altLang="en-US" sz="2400" b="1" dirty="0">
              <a:solidFill>
                <a:srgbClr val="0070C0"/>
              </a:solidFill>
            </a:endParaRPr>
          </a:p>
        </p:txBody>
      </p:sp>
      <p:sp>
        <p:nvSpPr>
          <p:cNvPr id="7" name="圆角矩形 6"/>
          <p:cNvSpPr/>
          <p:nvPr/>
        </p:nvSpPr>
        <p:spPr>
          <a:xfrm>
            <a:off x="4067944" y="5517232"/>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070C0"/>
                </a:solidFill>
              </a:rPr>
              <a:t>隐藏性</a:t>
            </a:r>
            <a:endParaRPr lang="zh-CN" altLang="en-US" sz="2400" b="1" dirty="0">
              <a:solidFill>
                <a:srgbClr val="0070C0"/>
              </a:solidFill>
            </a:endParaRPr>
          </a:p>
        </p:txBody>
      </p:sp>
      <p:sp>
        <p:nvSpPr>
          <p:cNvPr id="8" name="圆角矩形 7"/>
          <p:cNvSpPr/>
          <p:nvPr/>
        </p:nvSpPr>
        <p:spPr>
          <a:xfrm>
            <a:off x="6516216" y="5517232"/>
            <a:ext cx="1728192" cy="576064"/>
          </a:xfrm>
          <a:prstGeom prst="roundRect">
            <a:avLst>
              <a:gd name="adj" fmla="val 37553"/>
            </a:avLst>
          </a:prstGeom>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0070C0"/>
                </a:solidFill>
              </a:rPr>
              <a:t>破坏性</a:t>
            </a:r>
            <a:endParaRPr lang="zh-CN" altLang="en-US" sz="2400" b="1" dirty="0">
              <a:solidFill>
                <a:srgbClr val="0070C0"/>
              </a:solidFill>
            </a:endParaRPr>
          </a:p>
        </p:txBody>
      </p:sp>
      <p:sp>
        <p:nvSpPr>
          <p:cNvPr id="2" name="圆角矩形 1"/>
          <p:cNvSpPr/>
          <p:nvPr/>
        </p:nvSpPr>
        <p:spPr>
          <a:xfrm>
            <a:off x="1115616" y="2636912"/>
            <a:ext cx="7416824" cy="1512168"/>
          </a:xfrm>
          <a:prstGeom prst="roundRect">
            <a:avLst/>
          </a:prstGeom>
          <a:effectLst>
            <a:glow rad="101600">
              <a:schemeClr val="accent3">
                <a:satMod val="175000"/>
                <a:alpha val="40000"/>
              </a:schemeClr>
            </a:glow>
            <a:outerShdw blurRad="38100" dist="25400" dir="5400000" algn="t" rotWithShape="0">
              <a:srgbClr val="000000">
                <a:alpha val="50000"/>
              </a:srgbClr>
            </a:outerShdw>
          </a:effectLst>
        </p:spPr>
        <p:style>
          <a:lnRef idx="1">
            <a:schemeClr val="accent6"/>
          </a:lnRef>
          <a:fillRef idx="2">
            <a:schemeClr val="accent6"/>
          </a:fillRef>
          <a:effectRef idx="1">
            <a:schemeClr val="accent6"/>
          </a:effectRef>
          <a:fontRef idx="minor">
            <a:schemeClr val="dk1"/>
          </a:fontRef>
        </p:style>
        <p:txBody>
          <a:bodyPr rtlCol="0" anchor="ctr"/>
          <a:lstStyle/>
          <a:p>
            <a:pPr marL="0" lvl="1"/>
            <a:r>
              <a:rPr lang="zh-CN" altLang="en-US" sz="2800" b="1" dirty="0">
                <a:solidFill>
                  <a:srgbClr val="0070C0"/>
                </a:solidFill>
              </a:rPr>
              <a:t>计算机病毒</a:t>
            </a:r>
            <a:r>
              <a:rPr lang="zh-CN" altLang="en-US" sz="2400" dirty="0"/>
              <a:t>是指编制或者在计算机程序中插入的破坏计算机功能或者破坏数据，影响计算机使用并且能自我复制的一组计算机指令或者程序代码。</a:t>
            </a:r>
            <a:endParaRPr lang="en-US" altLang="zh-CN" sz="2400" dirty="0"/>
          </a:p>
          <a:p>
            <a:pPr algn="ct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10" name="灯片编号占位符 9"/>
          <p:cNvSpPr>
            <a:spLocks noGrp="1"/>
          </p:cNvSpPr>
          <p:nvPr>
            <p:ph type="sldNum" sz="quarter" idx="12"/>
          </p:nvPr>
        </p:nvSpPr>
        <p:spPr/>
        <p:txBody>
          <a:bodyPr/>
          <a:lstStyle/>
          <a:p>
            <a:fld id="{4E2673D3-B89D-49D1-9C4D-745F8D7F7553}" type="slidenum">
              <a:rPr lang="zh-CN" altLang="en-US" smtClean="0"/>
              <a:t>74</a:t>
            </a:fld>
            <a:endParaRPr lang="zh-CN" altLang="en-US" dirty="0"/>
          </a:p>
        </p:txBody>
      </p:sp>
    </p:spTree>
    <p:extLst>
      <p:ext uri="{BB962C8B-B14F-4D97-AF65-F5344CB8AC3E}">
        <p14:creationId xmlns:p14="http://schemas.microsoft.com/office/powerpoint/2010/main" val="1125659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out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37"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outVertic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78851" name="Rectangle 3"/>
          <p:cNvSpPr>
            <a:spLocks noGrp="1" noChangeArrowheads="1"/>
          </p:cNvSpPr>
          <p:nvPr>
            <p:ph type="body" idx="1"/>
          </p:nvPr>
        </p:nvSpPr>
        <p:spPr>
          <a:xfrm>
            <a:off x="539552" y="1124744"/>
            <a:ext cx="8147248" cy="5544616"/>
          </a:xfrm>
        </p:spPr>
        <p:txBody>
          <a:bodyPr>
            <a:normAutofit fontScale="77500" lnSpcReduction="20000"/>
          </a:bodyPr>
          <a:lstStyle/>
          <a:p>
            <a:pPr marL="0" indent="0">
              <a:buNone/>
            </a:pPr>
            <a:r>
              <a:rPr lang="en-US" altLang="zh-CN" sz="3600" dirty="0" smtClean="0"/>
              <a:t>1.4.3 </a:t>
            </a:r>
            <a:r>
              <a:rPr lang="zh-CN" altLang="en-US" sz="3600" dirty="0" smtClean="0"/>
              <a:t>计算机病毒</a:t>
            </a:r>
            <a:endParaRPr lang="en-US" altLang="zh-CN" sz="3600" dirty="0" smtClean="0"/>
          </a:p>
          <a:p>
            <a:pPr marL="0" indent="0">
              <a:buNone/>
            </a:pPr>
            <a:r>
              <a:rPr lang="en-US" altLang="zh-CN" b="1" dirty="0" smtClean="0">
                <a:solidFill>
                  <a:srgbClr val="0070C0"/>
                </a:solidFill>
              </a:rPr>
              <a:t>2.</a:t>
            </a:r>
            <a:r>
              <a:rPr lang="zh-CN" altLang="en-US" b="1" dirty="0" smtClean="0">
                <a:solidFill>
                  <a:srgbClr val="0070C0"/>
                </a:solidFill>
              </a:rPr>
              <a:t>计算机病毒的表现形式</a:t>
            </a:r>
            <a:endParaRPr lang="en-US" altLang="zh-CN" b="1" dirty="0" smtClean="0">
              <a:solidFill>
                <a:srgbClr val="0070C0"/>
              </a:solidFill>
            </a:endParaRPr>
          </a:p>
          <a:p>
            <a:pPr marL="0" indent="0">
              <a:buNone/>
            </a:pPr>
            <a:r>
              <a:rPr lang="zh-CN" altLang="zh-CN" dirty="0"/>
              <a:t>（1）键盘、打印、显示有异常现象。如键盘在一段时间内没有任何反应，屏幕显示或打印时出现一些莫名其妙的图形、文字、图像等信息。</a:t>
            </a:r>
          </a:p>
          <a:p>
            <a:pPr marL="0" indent="0">
              <a:buNone/>
            </a:pPr>
            <a:r>
              <a:rPr lang="zh-CN" altLang="zh-CN" dirty="0"/>
              <a:t>（2）系统启动异常，引导过程明显变慢。</a:t>
            </a:r>
          </a:p>
          <a:p>
            <a:pPr marL="0" indent="0">
              <a:buNone/>
            </a:pPr>
            <a:r>
              <a:rPr lang="zh-CN" altLang="zh-CN" dirty="0"/>
              <a:t>（3）机器运行速度突然变慢。</a:t>
            </a:r>
          </a:p>
          <a:p>
            <a:pPr marL="0" indent="0">
              <a:buNone/>
            </a:pPr>
            <a:r>
              <a:rPr lang="zh-CN" altLang="zh-CN" dirty="0"/>
              <a:t>（4）计算机系统出现异常死机或死机频繁。</a:t>
            </a:r>
          </a:p>
          <a:p>
            <a:pPr marL="0" indent="0">
              <a:buNone/>
            </a:pPr>
            <a:r>
              <a:rPr lang="zh-CN" altLang="zh-CN" dirty="0"/>
              <a:t>（5）无故丢失文件、数据。</a:t>
            </a:r>
          </a:p>
          <a:p>
            <a:pPr marL="0" indent="0">
              <a:buNone/>
            </a:pPr>
            <a:r>
              <a:rPr lang="zh-CN" altLang="zh-CN" dirty="0"/>
              <a:t>（6）文件大小、属性、日期被无故更改。</a:t>
            </a:r>
          </a:p>
          <a:p>
            <a:pPr marL="0" indent="0">
              <a:buNone/>
            </a:pPr>
            <a:r>
              <a:rPr lang="zh-CN" altLang="zh-CN" dirty="0"/>
              <a:t>（7）系统不识别磁盘或硬盘，不能开机。</a:t>
            </a:r>
          </a:p>
          <a:p>
            <a:pPr marL="0" indent="0">
              <a:buNone/>
            </a:pPr>
            <a:r>
              <a:rPr lang="zh-CN" altLang="zh-CN" dirty="0"/>
              <a:t>（8）扬声器发出尖叫声、蜂鸣声或乐曲声。</a:t>
            </a:r>
          </a:p>
          <a:p>
            <a:pPr marL="0" indent="0">
              <a:buNone/>
            </a:pPr>
            <a:r>
              <a:rPr lang="zh-CN" altLang="zh-CN" dirty="0"/>
              <a:t>（9）个别目录变成一堆乱码。</a:t>
            </a:r>
          </a:p>
          <a:p>
            <a:pPr marL="0" indent="0">
              <a:buNone/>
            </a:pPr>
            <a:r>
              <a:rPr lang="zh-CN" altLang="zh-CN" dirty="0"/>
              <a:t>（10）计算机系统的存储容量异常减少或有不明常驻程序。</a:t>
            </a:r>
          </a:p>
          <a:p>
            <a:pPr marL="0" indent="0">
              <a:buNone/>
            </a:pPr>
            <a:r>
              <a:rPr lang="zh-CN" altLang="zh-CN" dirty="0"/>
              <a:t>（11）没有写操作时出现“磁盘写保护”信息。</a:t>
            </a:r>
          </a:p>
          <a:p>
            <a:pPr marL="0" indent="0">
              <a:buNone/>
            </a:pPr>
            <a:r>
              <a:rPr lang="zh-CN" altLang="zh-CN" dirty="0"/>
              <a:t>（12）异常要求用户输入口令。</a:t>
            </a:r>
          </a:p>
          <a:p>
            <a:pPr marL="0" indent="0">
              <a:buNone/>
            </a:pPr>
            <a:r>
              <a:rPr lang="zh-CN" altLang="zh-CN" dirty="0"/>
              <a:t>（13）程序运行出现异常现象或出现不合理结果等。</a:t>
            </a:r>
          </a:p>
          <a:p>
            <a:pPr marL="0" indent="0">
              <a:buNone/>
            </a:pPr>
            <a:endParaRPr lang="en-US" altLang="zh-CN" b="1" dirty="0" smtClean="0">
              <a:solidFill>
                <a:srgbClr val="0070C0"/>
              </a:solidFill>
            </a:endParaRPr>
          </a:p>
          <a:p>
            <a:endParaRPr lang="zh-CN" altLang="en-US" dirty="0"/>
          </a:p>
        </p:txBody>
      </p:sp>
      <p:sp>
        <p:nvSpPr>
          <p:cNvPr id="2" name="页脚占位符 1"/>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3" name="灯片编号占位符 2"/>
          <p:cNvSpPr>
            <a:spLocks noGrp="1"/>
          </p:cNvSpPr>
          <p:nvPr>
            <p:ph type="sldNum" sz="quarter" idx="12"/>
          </p:nvPr>
        </p:nvSpPr>
        <p:spPr/>
        <p:txBody>
          <a:bodyPr/>
          <a:lstStyle/>
          <a:p>
            <a:fld id="{4E2673D3-B89D-49D1-9C4D-745F8D7F7553}" type="slidenum">
              <a:rPr lang="zh-CN" altLang="en-US" smtClean="0"/>
              <a:t>75</a:t>
            </a:fld>
            <a:endParaRPr lang="zh-CN" altLang="en-US" dirty="0"/>
          </a:p>
        </p:txBody>
      </p:sp>
    </p:spTree>
    <p:extLst>
      <p:ext uri="{BB962C8B-B14F-4D97-AF65-F5344CB8AC3E}">
        <p14:creationId xmlns:p14="http://schemas.microsoft.com/office/powerpoint/2010/main" val="132936211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78851" name="Rectangle 3"/>
          <p:cNvSpPr>
            <a:spLocks noGrp="1" noChangeArrowheads="1"/>
          </p:cNvSpPr>
          <p:nvPr>
            <p:ph type="body" idx="1"/>
          </p:nvPr>
        </p:nvSpPr>
        <p:spPr>
          <a:xfrm>
            <a:off x="539552" y="1124744"/>
            <a:ext cx="8147248" cy="5544616"/>
          </a:xfrm>
        </p:spPr>
        <p:txBody>
          <a:bodyPr>
            <a:normAutofit/>
          </a:bodyPr>
          <a:lstStyle/>
          <a:p>
            <a:pPr marL="0" indent="0">
              <a:buNone/>
            </a:pPr>
            <a:r>
              <a:rPr lang="en-US" altLang="zh-CN" sz="3600" dirty="0" smtClean="0"/>
              <a:t>1.4.3 </a:t>
            </a:r>
            <a:r>
              <a:rPr lang="zh-CN" altLang="en-US" sz="3600" dirty="0" smtClean="0"/>
              <a:t>计算机病毒</a:t>
            </a:r>
            <a:endParaRPr lang="en-US" altLang="zh-CN" sz="3600" dirty="0" smtClean="0"/>
          </a:p>
          <a:p>
            <a:pPr marL="0" indent="0">
              <a:buNone/>
            </a:pPr>
            <a:r>
              <a:rPr lang="en-US" altLang="zh-CN" b="1" dirty="0" smtClean="0">
                <a:solidFill>
                  <a:srgbClr val="0070C0"/>
                </a:solidFill>
              </a:rPr>
              <a:t>3.</a:t>
            </a:r>
            <a:r>
              <a:rPr lang="zh-CN" altLang="en-US" b="1" dirty="0" smtClean="0">
                <a:solidFill>
                  <a:srgbClr val="0070C0"/>
                </a:solidFill>
              </a:rPr>
              <a:t>历史上出现的重大计算机病毒</a:t>
            </a:r>
            <a:endParaRPr lang="en-US" altLang="zh-CN" b="1" dirty="0" smtClean="0">
              <a:solidFill>
                <a:srgbClr val="0070C0"/>
              </a:solidFill>
            </a:endParaRPr>
          </a:p>
          <a:p>
            <a:pPr marL="0" indent="0">
              <a:buNone/>
            </a:pPr>
            <a:endParaRPr lang="en-US" altLang="zh-CN" b="1" dirty="0" smtClean="0">
              <a:solidFill>
                <a:srgbClr val="0070C0"/>
              </a:solidFill>
            </a:endParaRPr>
          </a:p>
          <a:p>
            <a:endParaRPr lang="zh-CN" altLang="en-US" dirty="0"/>
          </a:p>
        </p:txBody>
      </p:sp>
      <p:sp>
        <p:nvSpPr>
          <p:cNvPr id="2" name="六边形 1"/>
          <p:cNvSpPr/>
          <p:nvPr/>
        </p:nvSpPr>
        <p:spPr>
          <a:xfrm>
            <a:off x="467544" y="2492896"/>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zh-CN" sz="2800" dirty="0" smtClean="0"/>
              <a:t>CIH</a:t>
            </a:r>
            <a:endParaRPr lang="zh-CN" altLang="en-US" sz="2800" dirty="0"/>
          </a:p>
        </p:txBody>
      </p:sp>
      <p:sp>
        <p:nvSpPr>
          <p:cNvPr id="5" name="六边形 4"/>
          <p:cNvSpPr/>
          <p:nvPr/>
        </p:nvSpPr>
        <p:spPr>
          <a:xfrm>
            <a:off x="467544" y="3789040"/>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b="1" dirty="0" smtClean="0"/>
              <a:t>冲击波</a:t>
            </a:r>
            <a:endParaRPr lang="zh-CN" altLang="en-US" sz="2000" b="1" dirty="0"/>
          </a:p>
        </p:txBody>
      </p:sp>
      <p:sp>
        <p:nvSpPr>
          <p:cNvPr id="6" name="六边形 5"/>
          <p:cNvSpPr/>
          <p:nvPr/>
        </p:nvSpPr>
        <p:spPr>
          <a:xfrm>
            <a:off x="467544" y="5085184"/>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b="1" dirty="0" smtClean="0"/>
              <a:t>熊猫烧香</a:t>
            </a:r>
            <a:endParaRPr lang="zh-CN" altLang="en-US" sz="2000" b="1" dirty="0"/>
          </a:p>
        </p:txBody>
      </p:sp>
      <p:graphicFrame>
        <p:nvGraphicFramePr>
          <p:cNvPr id="4" name="表格 3"/>
          <p:cNvGraphicFramePr>
            <a:graphicFrameLocks noGrp="1"/>
          </p:cNvGraphicFramePr>
          <p:nvPr>
            <p:extLst>
              <p:ext uri="{D42A27DB-BD31-4B8C-83A1-F6EECF244321}">
                <p14:modId xmlns:p14="http://schemas.microsoft.com/office/powerpoint/2010/main" val="3138843855"/>
              </p:ext>
            </p:extLst>
          </p:nvPr>
        </p:nvGraphicFramePr>
        <p:xfrm>
          <a:off x="1835696" y="2348880"/>
          <a:ext cx="6984776" cy="3818364"/>
        </p:xfrm>
        <a:graphic>
          <a:graphicData uri="http://schemas.openxmlformats.org/drawingml/2006/table">
            <a:tbl>
              <a:tblPr firstRow="1" bandRow="1">
                <a:tableStyleId>{5C22544A-7EE6-4342-B048-85BDC9FD1C3A}</a:tableStyleId>
              </a:tblPr>
              <a:tblGrid>
                <a:gridCol w="1746194"/>
                <a:gridCol w="1422158"/>
                <a:gridCol w="1728192"/>
                <a:gridCol w="2088232"/>
              </a:tblGrid>
              <a:tr h="498493">
                <a:tc>
                  <a:txBody>
                    <a:bodyPr/>
                    <a:lstStyle/>
                    <a:p>
                      <a:pPr algn="ctr"/>
                      <a:r>
                        <a:rPr lang="zh-CN" altLang="en-US" dirty="0" smtClean="0"/>
                        <a:t>产生时间</a:t>
                      </a:r>
                      <a:endParaRPr lang="zh-CN" altLang="en-US" dirty="0"/>
                    </a:p>
                  </a:txBody>
                  <a:tcPr anchor="ctr"/>
                </a:tc>
                <a:tc>
                  <a:txBody>
                    <a:bodyPr/>
                    <a:lstStyle/>
                    <a:p>
                      <a:pPr algn="ctr"/>
                      <a:r>
                        <a:rPr lang="zh-CN" altLang="en-US" dirty="0" smtClean="0"/>
                        <a:t>传播方式</a:t>
                      </a:r>
                      <a:endParaRPr lang="zh-CN" altLang="en-US" dirty="0"/>
                    </a:p>
                  </a:txBody>
                  <a:tcPr anchor="ctr"/>
                </a:tc>
                <a:tc>
                  <a:txBody>
                    <a:bodyPr/>
                    <a:lstStyle/>
                    <a:p>
                      <a:pPr algn="ctr"/>
                      <a:r>
                        <a:rPr lang="zh-CN" altLang="en-US" dirty="0" smtClean="0"/>
                        <a:t>攻击对象</a:t>
                      </a:r>
                      <a:endParaRPr lang="zh-CN" altLang="en-US" dirty="0"/>
                    </a:p>
                  </a:txBody>
                  <a:tcPr anchor="ctr"/>
                </a:tc>
                <a:tc>
                  <a:txBody>
                    <a:bodyPr/>
                    <a:lstStyle/>
                    <a:p>
                      <a:pPr algn="ctr"/>
                      <a:r>
                        <a:rPr lang="zh-CN" altLang="en-US" dirty="0" smtClean="0"/>
                        <a:t>表现形式</a:t>
                      </a:r>
                      <a:endParaRPr lang="zh-CN" altLang="en-US" dirty="0"/>
                    </a:p>
                  </a:txBody>
                  <a:tcPr anchor="ctr"/>
                </a:tc>
              </a:tr>
              <a:tr h="1085683">
                <a:tc>
                  <a:txBody>
                    <a:bodyPr/>
                    <a:lstStyle/>
                    <a:p>
                      <a:r>
                        <a:rPr lang="en-US" altLang="zh-CN" sz="1600" dirty="0" smtClean="0"/>
                        <a:t>1998</a:t>
                      </a:r>
                      <a:r>
                        <a:rPr lang="zh-CN" altLang="en-US" sz="1600" dirty="0" smtClean="0"/>
                        <a:t>年诞生</a:t>
                      </a:r>
                      <a:endParaRPr lang="zh-CN" altLang="en-US" sz="1600" dirty="0"/>
                    </a:p>
                    <a:p>
                      <a:r>
                        <a:rPr lang="en-US" altLang="zh-CN" sz="1600" dirty="0" smtClean="0"/>
                        <a:t>1999</a:t>
                      </a:r>
                      <a:r>
                        <a:rPr lang="zh-CN" altLang="en-US" sz="1600" dirty="0" smtClean="0"/>
                        <a:t>年爆发</a:t>
                      </a:r>
                      <a:endParaRPr lang="zh-CN" altLang="en-US" sz="1600" dirty="0"/>
                    </a:p>
                  </a:txBody>
                  <a:tcPr anchor="ctr"/>
                </a:tc>
                <a:tc>
                  <a:txBody>
                    <a:bodyPr/>
                    <a:lstStyle/>
                    <a:p>
                      <a:r>
                        <a:rPr lang="en-US" altLang="zh-CN" sz="1600" dirty="0" smtClean="0"/>
                        <a:t>Internet</a:t>
                      </a:r>
                      <a:r>
                        <a:rPr lang="zh-CN" altLang="en-US" sz="1600" smtClean="0"/>
                        <a:t>和电子邮件</a:t>
                      </a:r>
                      <a:endParaRPr lang="zh-CN" alt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破坏</a:t>
                      </a:r>
                      <a:r>
                        <a:rPr lang="en-US" altLang="zh-CN" sz="1600" dirty="0" smtClean="0"/>
                        <a:t>Windows 95/98</a:t>
                      </a:r>
                      <a:r>
                        <a:rPr lang="zh-CN" altLang="en-US" sz="1600" dirty="0" smtClean="0"/>
                        <a:t>操作系统硬件</a:t>
                      </a:r>
                      <a:endParaRPr lang="zh-CN" altLang="en-US" sz="1600" dirty="0"/>
                    </a:p>
                  </a:txBody>
                  <a:tcPr anchor="ctr"/>
                </a:tc>
                <a:tc>
                  <a:txBody>
                    <a:bodyPr/>
                    <a:lstStyle/>
                    <a:p>
                      <a:r>
                        <a:rPr lang="zh-CN" altLang="en-US" sz="1600" dirty="0" smtClean="0"/>
                        <a:t>不定期发作；</a:t>
                      </a:r>
                      <a:endParaRPr lang="en-US" altLang="zh-CN" sz="1600" dirty="0" smtClean="0"/>
                    </a:p>
                    <a:p>
                      <a:r>
                        <a:rPr lang="zh-CN" altLang="en-US" sz="1600" dirty="0" smtClean="0"/>
                        <a:t>只感染文件进行传播；</a:t>
                      </a:r>
                      <a:endParaRPr lang="en-US" altLang="zh-CN" sz="1600" dirty="0" smtClean="0"/>
                    </a:p>
                    <a:p>
                      <a:endParaRPr lang="zh-CN" altLang="en-US" sz="1600" dirty="0"/>
                    </a:p>
                  </a:txBody>
                  <a:tcPr anchor="ctr"/>
                </a:tc>
              </a:tr>
              <a:tr h="923548">
                <a:tc>
                  <a:txBody>
                    <a:bodyPr/>
                    <a:lstStyle/>
                    <a:p>
                      <a:r>
                        <a:rPr lang="en-US" altLang="zh-CN" sz="1600" dirty="0" smtClean="0"/>
                        <a:t>2002</a:t>
                      </a:r>
                      <a:r>
                        <a:rPr lang="zh-CN" altLang="en-US" sz="1600" dirty="0" smtClean="0"/>
                        <a:t>年爆发</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en-US" altLang="zh-CN" sz="1600" dirty="0" smtClean="0"/>
                        <a:t>Win2k</a:t>
                      </a:r>
                      <a:r>
                        <a:rPr lang="zh-CN" altLang="en-US" sz="1600" dirty="0" smtClean="0"/>
                        <a:t>或</a:t>
                      </a:r>
                      <a:r>
                        <a:rPr lang="en-US" altLang="zh-CN" sz="1600" dirty="0" smtClean="0"/>
                        <a:t>XP</a:t>
                      </a:r>
                      <a:r>
                        <a:rPr lang="zh-CN" altLang="en-US" sz="1600" dirty="0" smtClean="0"/>
                        <a:t>的计算机系统</a:t>
                      </a:r>
                      <a:endParaRPr lang="zh-CN" altLang="en-US" sz="1600" dirty="0"/>
                    </a:p>
                  </a:txBody>
                  <a:tcPr anchor="ctr"/>
                </a:tc>
                <a:tc>
                  <a:txBody>
                    <a:bodyPr/>
                    <a:lstStyle/>
                    <a:p>
                      <a:r>
                        <a:rPr lang="zh-CN" altLang="en-US" sz="1600" dirty="0" smtClean="0"/>
                        <a:t>操作系统异常；</a:t>
                      </a:r>
                      <a:endParaRPr lang="en-US" altLang="zh-CN" sz="1600" dirty="0" smtClean="0"/>
                    </a:p>
                    <a:p>
                      <a:r>
                        <a:rPr lang="zh-CN" altLang="en-US" sz="1600" dirty="0" smtClean="0"/>
                        <a:t>系统不停重启、甚至崩溃；</a:t>
                      </a:r>
                      <a:endParaRPr lang="zh-CN" altLang="en-US" sz="1600" dirty="0"/>
                    </a:p>
                  </a:txBody>
                  <a:tcPr anchor="ctr"/>
                </a:tc>
              </a:tr>
              <a:tr h="1197192">
                <a:tc>
                  <a:txBody>
                    <a:bodyPr/>
                    <a:lstStyle/>
                    <a:p>
                      <a:r>
                        <a:rPr lang="en-US" altLang="zh-CN" sz="1600" dirty="0" smtClean="0"/>
                        <a:t>2006-2007</a:t>
                      </a:r>
                      <a:r>
                        <a:rPr lang="zh-CN" altLang="en-US" sz="1600" dirty="0" smtClean="0"/>
                        <a:t>年盛行</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zh-CN" altLang="en-US" sz="1600" dirty="0" smtClean="0"/>
                        <a:t>不破坏系统本身，感染</a:t>
                      </a:r>
                      <a:r>
                        <a:rPr lang="en-US" altLang="zh-CN" sz="1600" dirty="0" smtClean="0"/>
                        <a:t>EXE</a:t>
                      </a:r>
                      <a:endParaRPr lang="zh-CN" altLang="en-US" sz="1600" dirty="0"/>
                    </a:p>
                  </a:txBody>
                  <a:tcPr anchor="ctr"/>
                </a:tc>
                <a:tc>
                  <a:txBody>
                    <a:bodyPr/>
                    <a:lstStyle/>
                    <a:p>
                      <a:r>
                        <a:rPr lang="zh-CN" altLang="en-US" sz="1600" dirty="0" smtClean="0"/>
                        <a:t>感染</a:t>
                      </a:r>
                      <a:r>
                        <a:rPr lang="en-US" altLang="zh-CN" sz="1600" dirty="0" smtClean="0"/>
                        <a:t>exe</a:t>
                      </a:r>
                      <a:r>
                        <a:rPr lang="zh-CN" altLang="en-US" sz="1600" dirty="0" smtClean="0"/>
                        <a:t>、</a:t>
                      </a:r>
                      <a:r>
                        <a:rPr lang="en-US" altLang="zh-CN" sz="1600" dirty="0" smtClean="0"/>
                        <a:t>com</a:t>
                      </a:r>
                      <a:r>
                        <a:rPr lang="zh-CN" altLang="en-US" sz="1600" dirty="0" smtClean="0"/>
                        <a:t>、</a:t>
                      </a:r>
                      <a:r>
                        <a:rPr lang="en-US" altLang="zh-CN" sz="1600" dirty="0" err="1" smtClean="0"/>
                        <a:t>pif</a:t>
                      </a:r>
                      <a:r>
                        <a:rPr lang="zh-CN" altLang="en-US" sz="1600" dirty="0" smtClean="0"/>
                        <a:t>、</a:t>
                      </a:r>
                      <a:r>
                        <a:rPr lang="en-US" altLang="zh-CN" sz="1600" dirty="0" smtClean="0"/>
                        <a:t>html</a:t>
                      </a:r>
                      <a:r>
                        <a:rPr lang="zh-CN" altLang="en-US" sz="1600" dirty="0" smtClean="0"/>
                        <a:t>、</a:t>
                      </a:r>
                      <a:r>
                        <a:rPr lang="en-US" altLang="zh-CN" sz="1600" dirty="0" smtClean="0"/>
                        <a:t>asp</a:t>
                      </a:r>
                      <a:r>
                        <a:rPr lang="zh-CN" altLang="en-US" sz="1600" dirty="0" smtClean="0"/>
                        <a:t>等文件；</a:t>
                      </a:r>
                      <a:endParaRPr lang="en-US" altLang="zh-CN" sz="1600" dirty="0" smtClean="0"/>
                    </a:p>
                    <a:p>
                      <a:r>
                        <a:rPr lang="zh-CN" altLang="en-US" sz="1600" dirty="0" smtClean="0"/>
                        <a:t>可将扩展名为</a:t>
                      </a:r>
                      <a:r>
                        <a:rPr lang="en-US" altLang="zh-CN" sz="1600" dirty="0" smtClean="0"/>
                        <a:t>EXE</a:t>
                      </a:r>
                      <a:r>
                        <a:rPr lang="zh-CN" altLang="en-US" sz="1600" dirty="0" smtClean="0"/>
                        <a:t>的文件图标被替换成“熊猫烧香”的图标。</a:t>
                      </a:r>
                      <a:endParaRPr lang="zh-CN" altLang="en-US" sz="1600" dirty="0"/>
                    </a:p>
                  </a:txBody>
                  <a:tcPr anchor="ctr"/>
                </a:tc>
              </a:tr>
            </a:tbl>
          </a:graphicData>
        </a:graphic>
      </p:graphicFrame>
      <p:sp>
        <p:nvSpPr>
          <p:cNvPr id="7" name="页脚占位符 6"/>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8" name="灯片编号占位符 7"/>
          <p:cNvSpPr>
            <a:spLocks noGrp="1"/>
          </p:cNvSpPr>
          <p:nvPr>
            <p:ph type="sldNum" sz="quarter" idx="12"/>
          </p:nvPr>
        </p:nvSpPr>
        <p:spPr/>
        <p:txBody>
          <a:bodyPr/>
          <a:lstStyle/>
          <a:p>
            <a:fld id="{4E2673D3-B89D-49D1-9C4D-745F8D7F7553}" type="slidenum">
              <a:rPr lang="zh-CN" altLang="en-US" smtClean="0"/>
              <a:t>76</a:t>
            </a:fld>
            <a:endParaRPr lang="zh-CN" altLang="en-US" dirty="0"/>
          </a:p>
        </p:txBody>
      </p:sp>
      <p:sp>
        <p:nvSpPr>
          <p:cNvPr id="9" name="矩形 8"/>
          <p:cNvSpPr/>
          <p:nvPr/>
        </p:nvSpPr>
        <p:spPr>
          <a:xfrm>
            <a:off x="1835696" y="2852936"/>
            <a:ext cx="6984776" cy="3312368"/>
          </a:xfrm>
          <a:prstGeom prst="rect">
            <a:avLst/>
          </a:prstGeom>
          <a:solidFill>
            <a:schemeClr val="accent1">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17668402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78851" name="Rectangle 3"/>
          <p:cNvSpPr>
            <a:spLocks noGrp="1" noChangeArrowheads="1"/>
          </p:cNvSpPr>
          <p:nvPr>
            <p:ph type="body" idx="1"/>
          </p:nvPr>
        </p:nvSpPr>
        <p:spPr>
          <a:xfrm>
            <a:off x="539552" y="1124744"/>
            <a:ext cx="8147248" cy="5544616"/>
          </a:xfrm>
        </p:spPr>
        <p:txBody>
          <a:bodyPr>
            <a:normAutofit/>
          </a:bodyPr>
          <a:lstStyle/>
          <a:p>
            <a:pPr marL="0" indent="0">
              <a:buNone/>
            </a:pPr>
            <a:r>
              <a:rPr lang="en-US" altLang="zh-CN" sz="3600" dirty="0" smtClean="0"/>
              <a:t>1.4.3 </a:t>
            </a:r>
            <a:r>
              <a:rPr lang="zh-CN" altLang="en-US" sz="3600" dirty="0" smtClean="0"/>
              <a:t>计算机病毒</a:t>
            </a:r>
            <a:endParaRPr lang="en-US" altLang="zh-CN" sz="3600" dirty="0" smtClean="0"/>
          </a:p>
          <a:p>
            <a:pPr marL="0" indent="0">
              <a:buNone/>
            </a:pPr>
            <a:r>
              <a:rPr lang="en-US" altLang="zh-CN" b="1" dirty="0" smtClean="0">
                <a:solidFill>
                  <a:srgbClr val="0070C0"/>
                </a:solidFill>
              </a:rPr>
              <a:t>3.</a:t>
            </a:r>
            <a:r>
              <a:rPr lang="zh-CN" altLang="en-US" b="1" dirty="0" smtClean="0">
                <a:solidFill>
                  <a:srgbClr val="0070C0"/>
                </a:solidFill>
              </a:rPr>
              <a:t>历史上出现的重大计算机病毒</a:t>
            </a:r>
            <a:endParaRPr lang="en-US" altLang="zh-CN" b="1" dirty="0" smtClean="0">
              <a:solidFill>
                <a:srgbClr val="0070C0"/>
              </a:solidFill>
            </a:endParaRPr>
          </a:p>
          <a:p>
            <a:pPr marL="0" indent="0">
              <a:buNone/>
            </a:pPr>
            <a:endParaRPr lang="en-US" altLang="zh-CN" b="1" dirty="0" smtClean="0">
              <a:solidFill>
                <a:srgbClr val="0070C0"/>
              </a:solidFill>
            </a:endParaRPr>
          </a:p>
          <a:p>
            <a:endParaRPr lang="zh-CN" altLang="en-US" dirty="0"/>
          </a:p>
        </p:txBody>
      </p:sp>
      <p:sp>
        <p:nvSpPr>
          <p:cNvPr id="2" name="六边形 1"/>
          <p:cNvSpPr/>
          <p:nvPr/>
        </p:nvSpPr>
        <p:spPr>
          <a:xfrm>
            <a:off x="467544" y="2492896"/>
            <a:ext cx="1152128" cy="1080120"/>
          </a:xfrm>
          <a:prstGeom prst="hexagon">
            <a:avLst/>
          </a:prstGeom>
          <a:solidFill>
            <a:schemeClr val="accent2">
              <a:lumMod val="20000"/>
              <a:lumOff val="80000"/>
            </a:schemeClr>
          </a:solidFill>
          <a:ln>
            <a:solidFill>
              <a:srgbClr val="FFFF00"/>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altLang="zh-CN" sz="2800" dirty="0" smtClean="0">
                <a:solidFill>
                  <a:srgbClr val="0070C0"/>
                </a:solidFill>
              </a:rPr>
              <a:t>CIH</a:t>
            </a:r>
            <a:endParaRPr lang="zh-CN" altLang="en-US" sz="2800" dirty="0">
              <a:solidFill>
                <a:srgbClr val="0070C0"/>
              </a:solidFill>
            </a:endParaRPr>
          </a:p>
        </p:txBody>
      </p:sp>
      <p:sp>
        <p:nvSpPr>
          <p:cNvPr id="5" name="六边形 4"/>
          <p:cNvSpPr/>
          <p:nvPr/>
        </p:nvSpPr>
        <p:spPr>
          <a:xfrm>
            <a:off x="467544" y="3789040"/>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b="1" dirty="0" smtClean="0"/>
              <a:t>冲击波</a:t>
            </a:r>
            <a:endParaRPr lang="zh-CN" altLang="en-US" sz="2000" b="1" dirty="0"/>
          </a:p>
        </p:txBody>
      </p:sp>
      <p:sp>
        <p:nvSpPr>
          <p:cNvPr id="6" name="六边形 5"/>
          <p:cNvSpPr/>
          <p:nvPr/>
        </p:nvSpPr>
        <p:spPr>
          <a:xfrm>
            <a:off x="467544" y="5085184"/>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b="1" dirty="0" smtClean="0"/>
              <a:t>熊猫烧香</a:t>
            </a:r>
            <a:endParaRPr lang="zh-CN" altLang="en-US" sz="2000" b="1" dirty="0"/>
          </a:p>
        </p:txBody>
      </p:sp>
      <p:graphicFrame>
        <p:nvGraphicFramePr>
          <p:cNvPr id="4" name="表格 3"/>
          <p:cNvGraphicFramePr>
            <a:graphicFrameLocks noGrp="1"/>
          </p:cNvGraphicFramePr>
          <p:nvPr>
            <p:extLst>
              <p:ext uri="{D42A27DB-BD31-4B8C-83A1-F6EECF244321}">
                <p14:modId xmlns:p14="http://schemas.microsoft.com/office/powerpoint/2010/main" val="755289105"/>
              </p:ext>
            </p:extLst>
          </p:nvPr>
        </p:nvGraphicFramePr>
        <p:xfrm>
          <a:off x="1835696" y="2348880"/>
          <a:ext cx="6984776" cy="3942733"/>
        </p:xfrm>
        <a:graphic>
          <a:graphicData uri="http://schemas.openxmlformats.org/drawingml/2006/table">
            <a:tbl>
              <a:tblPr firstRow="1" bandRow="1">
                <a:tableStyleId>{5C22544A-7EE6-4342-B048-85BDC9FD1C3A}</a:tableStyleId>
              </a:tblPr>
              <a:tblGrid>
                <a:gridCol w="1746194"/>
                <a:gridCol w="1566174"/>
                <a:gridCol w="1728192"/>
                <a:gridCol w="1944216"/>
              </a:tblGrid>
              <a:tr h="498493">
                <a:tc>
                  <a:txBody>
                    <a:bodyPr/>
                    <a:lstStyle/>
                    <a:p>
                      <a:pPr algn="ctr"/>
                      <a:r>
                        <a:rPr lang="zh-CN" altLang="en-US" dirty="0" smtClean="0"/>
                        <a:t>产生时间</a:t>
                      </a:r>
                      <a:endParaRPr lang="zh-CN" altLang="en-US" dirty="0"/>
                    </a:p>
                  </a:txBody>
                  <a:tcPr anchor="ctr"/>
                </a:tc>
                <a:tc>
                  <a:txBody>
                    <a:bodyPr/>
                    <a:lstStyle/>
                    <a:p>
                      <a:pPr algn="ctr"/>
                      <a:r>
                        <a:rPr lang="zh-CN" altLang="en-US" dirty="0" smtClean="0"/>
                        <a:t>传播方式</a:t>
                      </a:r>
                      <a:endParaRPr lang="zh-CN" altLang="en-US" dirty="0"/>
                    </a:p>
                  </a:txBody>
                  <a:tcPr anchor="ctr"/>
                </a:tc>
                <a:tc>
                  <a:txBody>
                    <a:bodyPr/>
                    <a:lstStyle/>
                    <a:p>
                      <a:pPr algn="ctr"/>
                      <a:r>
                        <a:rPr lang="zh-CN" altLang="en-US" dirty="0" smtClean="0"/>
                        <a:t>攻击对象</a:t>
                      </a:r>
                      <a:endParaRPr lang="zh-CN" altLang="en-US" dirty="0"/>
                    </a:p>
                  </a:txBody>
                  <a:tcPr anchor="ctr"/>
                </a:tc>
                <a:tc>
                  <a:txBody>
                    <a:bodyPr/>
                    <a:lstStyle/>
                    <a:p>
                      <a:pPr algn="ctr"/>
                      <a:r>
                        <a:rPr lang="zh-CN" altLang="en-US" dirty="0" smtClean="0"/>
                        <a:t>表现形式</a:t>
                      </a:r>
                      <a:endParaRPr lang="zh-CN" altLang="en-US" dirty="0"/>
                    </a:p>
                  </a:txBody>
                  <a:tcPr anchor="ctr"/>
                </a:tc>
              </a:tr>
              <a:tr h="941667">
                <a:tc>
                  <a:txBody>
                    <a:bodyPr/>
                    <a:lstStyle/>
                    <a:p>
                      <a:r>
                        <a:rPr lang="en-US" altLang="zh-CN" sz="1600" dirty="0" smtClean="0"/>
                        <a:t>1998</a:t>
                      </a:r>
                      <a:r>
                        <a:rPr lang="zh-CN" altLang="en-US" sz="1600" dirty="0" smtClean="0"/>
                        <a:t>年诞生</a:t>
                      </a:r>
                      <a:endParaRPr lang="zh-CN" altLang="en-US" sz="1600" dirty="0"/>
                    </a:p>
                    <a:p>
                      <a:r>
                        <a:rPr lang="en-US" altLang="zh-CN" sz="1600" dirty="0" smtClean="0"/>
                        <a:t>1999</a:t>
                      </a:r>
                      <a:r>
                        <a:rPr lang="zh-CN" altLang="en-US" sz="1600" dirty="0" smtClean="0"/>
                        <a:t>年爆发</a:t>
                      </a:r>
                      <a:endParaRPr lang="zh-CN" altLang="en-US" sz="1600" dirty="0"/>
                    </a:p>
                  </a:txBody>
                  <a:tcPr anchor="ctr"/>
                </a:tc>
                <a:tc>
                  <a:txBody>
                    <a:bodyPr/>
                    <a:lstStyle/>
                    <a:p>
                      <a:r>
                        <a:rPr lang="en-US" altLang="zh-CN" sz="1600" dirty="0" smtClean="0"/>
                        <a:t>Internet</a:t>
                      </a:r>
                      <a:r>
                        <a:rPr lang="zh-CN" altLang="en-US" sz="1600" smtClean="0"/>
                        <a:t>和电子邮件</a:t>
                      </a:r>
                      <a:endParaRPr lang="zh-CN" alt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破坏</a:t>
                      </a:r>
                      <a:r>
                        <a:rPr lang="en-US" altLang="zh-CN" sz="1600" dirty="0" smtClean="0"/>
                        <a:t>Windows 95/98</a:t>
                      </a:r>
                      <a:r>
                        <a:rPr lang="zh-CN" altLang="en-US" sz="1600" dirty="0" smtClean="0"/>
                        <a:t>操作系统硬件</a:t>
                      </a:r>
                      <a:endParaRPr lang="zh-CN" altLang="en-US" sz="1600" dirty="0"/>
                    </a:p>
                  </a:txBody>
                  <a:tcPr anchor="ctr"/>
                </a:tc>
                <a:tc>
                  <a:txBody>
                    <a:bodyPr/>
                    <a:lstStyle/>
                    <a:p>
                      <a:r>
                        <a:rPr lang="zh-CN" altLang="en-US" sz="1600" dirty="0" smtClean="0"/>
                        <a:t>不定期发作；</a:t>
                      </a:r>
                      <a:endParaRPr lang="en-US" altLang="zh-CN" sz="1600" dirty="0" smtClean="0"/>
                    </a:p>
                    <a:p>
                      <a:r>
                        <a:rPr lang="zh-CN" altLang="en-US" sz="1600" dirty="0" smtClean="0"/>
                        <a:t>只感染文件进行传播；</a:t>
                      </a:r>
                      <a:endParaRPr lang="en-US" altLang="zh-CN" sz="1600" dirty="0" smtClean="0"/>
                    </a:p>
                    <a:p>
                      <a:endParaRPr lang="zh-CN" altLang="en-US" sz="1600" dirty="0"/>
                    </a:p>
                  </a:txBody>
                  <a:tcPr anchor="ctr"/>
                </a:tc>
              </a:tr>
              <a:tr h="738963">
                <a:tc>
                  <a:txBody>
                    <a:bodyPr/>
                    <a:lstStyle/>
                    <a:p>
                      <a:r>
                        <a:rPr lang="en-US" altLang="zh-CN" sz="1600" dirty="0" smtClean="0"/>
                        <a:t>2002</a:t>
                      </a:r>
                      <a:r>
                        <a:rPr lang="zh-CN" altLang="en-US" sz="1600" dirty="0" smtClean="0"/>
                        <a:t>年爆发</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en-US" altLang="zh-CN" sz="1600" dirty="0" smtClean="0"/>
                        <a:t>Win2k</a:t>
                      </a:r>
                      <a:r>
                        <a:rPr lang="zh-CN" altLang="en-US" sz="1600" dirty="0" smtClean="0"/>
                        <a:t>或</a:t>
                      </a:r>
                      <a:r>
                        <a:rPr lang="en-US" altLang="zh-CN" sz="1600" dirty="0" smtClean="0"/>
                        <a:t>XP</a:t>
                      </a:r>
                      <a:r>
                        <a:rPr lang="zh-CN" altLang="en-US" sz="1600" dirty="0" smtClean="0"/>
                        <a:t>的计算机系统</a:t>
                      </a:r>
                      <a:endParaRPr lang="zh-CN" altLang="en-US" sz="1600" dirty="0"/>
                    </a:p>
                  </a:txBody>
                  <a:tcPr anchor="ctr"/>
                </a:tc>
                <a:tc>
                  <a:txBody>
                    <a:bodyPr/>
                    <a:lstStyle/>
                    <a:p>
                      <a:r>
                        <a:rPr lang="zh-CN" altLang="en-US" sz="1600" dirty="0" smtClean="0"/>
                        <a:t>操作系统异常；</a:t>
                      </a:r>
                      <a:endParaRPr lang="en-US" altLang="zh-CN" sz="1600" dirty="0" smtClean="0"/>
                    </a:p>
                    <a:p>
                      <a:r>
                        <a:rPr lang="zh-CN" altLang="en-US" sz="1600" dirty="0" smtClean="0"/>
                        <a:t>系统不停重启、甚至崩溃；</a:t>
                      </a:r>
                      <a:endParaRPr lang="zh-CN" altLang="en-US" sz="1600" dirty="0"/>
                    </a:p>
                  </a:txBody>
                  <a:tcPr anchor="ctr"/>
                </a:tc>
              </a:tr>
              <a:tr h="1197192">
                <a:tc>
                  <a:txBody>
                    <a:bodyPr/>
                    <a:lstStyle/>
                    <a:p>
                      <a:r>
                        <a:rPr lang="en-US" altLang="zh-CN" sz="1600" dirty="0" smtClean="0"/>
                        <a:t>2006-2007</a:t>
                      </a:r>
                      <a:r>
                        <a:rPr lang="zh-CN" altLang="en-US" sz="1600" dirty="0" smtClean="0"/>
                        <a:t>年盛行</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zh-CN" altLang="en-US" sz="1600" dirty="0" smtClean="0"/>
                        <a:t>不破坏系统本身，感染</a:t>
                      </a:r>
                      <a:r>
                        <a:rPr lang="en-US" altLang="zh-CN" sz="1600" dirty="0" smtClean="0"/>
                        <a:t>EXE</a:t>
                      </a:r>
                      <a:endParaRPr lang="zh-CN" altLang="en-US" sz="1600" dirty="0"/>
                    </a:p>
                  </a:txBody>
                  <a:tcPr anchor="ctr"/>
                </a:tc>
                <a:tc>
                  <a:txBody>
                    <a:bodyPr/>
                    <a:lstStyle/>
                    <a:p>
                      <a:r>
                        <a:rPr lang="zh-CN" altLang="en-US" sz="1600" dirty="0" smtClean="0"/>
                        <a:t>感染</a:t>
                      </a:r>
                      <a:r>
                        <a:rPr lang="en-US" altLang="zh-CN" sz="1600" dirty="0" smtClean="0"/>
                        <a:t>exe</a:t>
                      </a:r>
                      <a:r>
                        <a:rPr lang="zh-CN" altLang="en-US" sz="1600" dirty="0" smtClean="0"/>
                        <a:t>、</a:t>
                      </a:r>
                      <a:r>
                        <a:rPr lang="en-US" altLang="zh-CN" sz="1600" dirty="0" smtClean="0"/>
                        <a:t>com</a:t>
                      </a:r>
                      <a:r>
                        <a:rPr lang="zh-CN" altLang="en-US" sz="1600" dirty="0" smtClean="0"/>
                        <a:t>、</a:t>
                      </a:r>
                      <a:r>
                        <a:rPr lang="en-US" altLang="zh-CN" sz="1600" dirty="0" err="1" smtClean="0"/>
                        <a:t>pif</a:t>
                      </a:r>
                      <a:r>
                        <a:rPr lang="zh-CN" altLang="en-US" sz="1600" dirty="0" smtClean="0"/>
                        <a:t>、</a:t>
                      </a:r>
                      <a:r>
                        <a:rPr lang="en-US" altLang="zh-CN" sz="1600" dirty="0" smtClean="0"/>
                        <a:t>html</a:t>
                      </a:r>
                      <a:r>
                        <a:rPr lang="zh-CN" altLang="en-US" sz="1600" dirty="0" smtClean="0"/>
                        <a:t>、</a:t>
                      </a:r>
                      <a:r>
                        <a:rPr lang="en-US" altLang="zh-CN" sz="1600" dirty="0" smtClean="0"/>
                        <a:t>asp</a:t>
                      </a:r>
                      <a:r>
                        <a:rPr lang="zh-CN" altLang="en-US" sz="1600" dirty="0" smtClean="0"/>
                        <a:t>等文件；</a:t>
                      </a:r>
                      <a:endParaRPr lang="en-US" altLang="zh-CN" sz="1600" dirty="0" smtClean="0"/>
                    </a:p>
                    <a:p>
                      <a:r>
                        <a:rPr lang="zh-CN" altLang="en-US" sz="1600" dirty="0" smtClean="0"/>
                        <a:t>可将扩展名为</a:t>
                      </a:r>
                      <a:r>
                        <a:rPr lang="en-US" altLang="zh-CN" sz="1600" dirty="0" smtClean="0"/>
                        <a:t>EXE</a:t>
                      </a:r>
                      <a:r>
                        <a:rPr lang="zh-CN" altLang="en-US" sz="1600" dirty="0" smtClean="0"/>
                        <a:t>的文件图标被替换成“熊猫烧香”的图标。</a:t>
                      </a:r>
                      <a:endParaRPr lang="zh-CN" altLang="en-US" sz="1600" dirty="0"/>
                    </a:p>
                  </a:txBody>
                  <a:tcPr anchor="ctr"/>
                </a:tc>
              </a:tr>
            </a:tbl>
          </a:graphicData>
        </a:graphic>
      </p:graphicFrame>
      <p:sp>
        <p:nvSpPr>
          <p:cNvPr id="7" name="页脚占位符 6"/>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8" name="灯片编号占位符 7"/>
          <p:cNvSpPr>
            <a:spLocks noGrp="1"/>
          </p:cNvSpPr>
          <p:nvPr>
            <p:ph type="sldNum" sz="quarter" idx="12"/>
          </p:nvPr>
        </p:nvSpPr>
        <p:spPr/>
        <p:txBody>
          <a:bodyPr/>
          <a:lstStyle/>
          <a:p>
            <a:fld id="{4E2673D3-B89D-49D1-9C4D-745F8D7F7553}" type="slidenum">
              <a:rPr lang="zh-CN" altLang="en-US" smtClean="0"/>
              <a:t>77</a:t>
            </a:fld>
            <a:endParaRPr lang="zh-CN" altLang="en-US" dirty="0"/>
          </a:p>
        </p:txBody>
      </p:sp>
      <p:sp>
        <p:nvSpPr>
          <p:cNvPr id="9" name="矩形 8"/>
          <p:cNvSpPr/>
          <p:nvPr/>
        </p:nvSpPr>
        <p:spPr>
          <a:xfrm>
            <a:off x="1835696" y="3897052"/>
            <a:ext cx="6984776" cy="2376264"/>
          </a:xfrm>
          <a:prstGeom prst="rect">
            <a:avLst/>
          </a:prstGeom>
          <a:solidFill>
            <a:schemeClr val="accent1">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193890831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78851" name="Rectangle 3"/>
          <p:cNvSpPr>
            <a:spLocks noGrp="1" noChangeArrowheads="1"/>
          </p:cNvSpPr>
          <p:nvPr>
            <p:ph type="body" idx="1"/>
          </p:nvPr>
        </p:nvSpPr>
        <p:spPr>
          <a:xfrm>
            <a:off x="539552" y="1124744"/>
            <a:ext cx="8147248" cy="5544616"/>
          </a:xfrm>
        </p:spPr>
        <p:txBody>
          <a:bodyPr>
            <a:normAutofit/>
          </a:bodyPr>
          <a:lstStyle/>
          <a:p>
            <a:pPr marL="0" indent="0">
              <a:buNone/>
            </a:pPr>
            <a:r>
              <a:rPr lang="en-US" altLang="zh-CN" sz="3600" dirty="0" smtClean="0"/>
              <a:t>1.4.3 </a:t>
            </a:r>
            <a:r>
              <a:rPr lang="zh-CN" altLang="en-US" sz="3600" dirty="0" smtClean="0"/>
              <a:t>计算机病毒</a:t>
            </a:r>
            <a:endParaRPr lang="en-US" altLang="zh-CN" sz="3600" dirty="0" smtClean="0"/>
          </a:p>
          <a:p>
            <a:pPr marL="0" indent="0">
              <a:buNone/>
            </a:pPr>
            <a:r>
              <a:rPr lang="en-US" altLang="zh-CN" b="1" dirty="0" smtClean="0">
                <a:solidFill>
                  <a:srgbClr val="0070C0"/>
                </a:solidFill>
              </a:rPr>
              <a:t>3.</a:t>
            </a:r>
            <a:r>
              <a:rPr lang="zh-CN" altLang="en-US" b="1" dirty="0" smtClean="0">
                <a:solidFill>
                  <a:srgbClr val="0070C0"/>
                </a:solidFill>
              </a:rPr>
              <a:t>历史上出现的重大计算机病毒</a:t>
            </a:r>
            <a:endParaRPr lang="en-US" altLang="zh-CN" b="1" dirty="0" smtClean="0">
              <a:solidFill>
                <a:srgbClr val="0070C0"/>
              </a:solidFill>
            </a:endParaRPr>
          </a:p>
          <a:p>
            <a:pPr marL="0" indent="0">
              <a:buNone/>
            </a:pPr>
            <a:endParaRPr lang="en-US" altLang="zh-CN" b="1" dirty="0" smtClean="0">
              <a:solidFill>
                <a:srgbClr val="0070C0"/>
              </a:solidFill>
            </a:endParaRPr>
          </a:p>
          <a:p>
            <a:endParaRPr lang="zh-CN" altLang="en-US" dirty="0"/>
          </a:p>
        </p:txBody>
      </p:sp>
      <p:sp>
        <p:nvSpPr>
          <p:cNvPr id="5" name="六边形 4"/>
          <p:cNvSpPr/>
          <p:nvPr/>
        </p:nvSpPr>
        <p:spPr>
          <a:xfrm>
            <a:off x="467544" y="3789040"/>
            <a:ext cx="1152128" cy="1080120"/>
          </a:xfrm>
          <a:prstGeom prst="hexagon">
            <a:avLst/>
          </a:prstGeom>
          <a:solidFill>
            <a:schemeClr val="accent2">
              <a:lumMod val="20000"/>
              <a:lumOff val="80000"/>
            </a:schemeClr>
          </a:solidFill>
          <a:ln>
            <a:solidFill>
              <a:srgbClr val="FFFF00"/>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2000" dirty="0">
                <a:solidFill>
                  <a:srgbClr val="0070C0"/>
                </a:solidFill>
              </a:rPr>
              <a:t>冲击波</a:t>
            </a:r>
          </a:p>
        </p:txBody>
      </p:sp>
      <p:sp>
        <p:nvSpPr>
          <p:cNvPr id="6" name="六边形 5"/>
          <p:cNvSpPr/>
          <p:nvPr/>
        </p:nvSpPr>
        <p:spPr>
          <a:xfrm>
            <a:off x="467544" y="5085184"/>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b="1" dirty="0" smtClean="0"/>
              <a:t>熊猫烧香</a:t>
            </a:r>
            <a:endParaRPr lang="zh-CN" altLang="en-US" sz="2000" b="1" dirty="0"/>
          </a:p>
        </p:txBody>
      </p:sp>
      <p:graphicFrame>
        <p:nvGraphicFramePr>
          <p:cNvPr id="4" name="表格 3"/>
          <p:cNvGraphicFramePr>
            <a:graphicFrameLocks noGrp="1"/>
          </p:cNvGraphicFramePr>
          <p:nvPr>
            <p:extLst>
              <p:ext uri="{D42A27DB-BD31-4B8C-83A1-F6EECF244321}">
                <p14:modId xmlns:p14="http://schemas.microsoft.com/office/powerpoint/2010/main" val="1040439065"/>
              </p:ext>
            </p:extLst>
          </p:nvPr>
        </p:nvGraphicFramePr>
        <p:xfrm>
          <a:off x="1835696" y="2348880"/>
          <a:ext cx="6984776" cy="3758912"/>
        </p:xfrm>
        <a:graphic>
          <a:graphicData uri="http://schemas.openxmlformats.org/drawingml/2006/table">
            <a:tbl>
              <a:tblPr firstRow="1" bandRow="1">
                <a:tableStyleId>{5C22544A-7EE6-4342-B048-85BDC9FD1C3A}</a:tableStyleId>
              </a:tblPr>
              <a:tblGrid>
                <a:gridCol w="1728192"/>
                <a:gridCol w="1440160"/>
                <a:gridCol w="1728192"/>
                <a:gridCol w="2088232"/>
              </a:tblGrid>
              <a:tr h="498493">
                <a:tc>
                  <a:txBody>
                    <a:bodyPr/>
                    <a:lstStyle/>
                    <a:p>
                      <a:pPr algn="ctr"/>
                      <a:r>
                        <a:rPr lang="zh-CN" altLang="en-US" dirty="0" smtClean="0"/>
                        <a:t>产生时间</a:t>
                      </a:r>
                      <a:endParaRPr lang="zh-CN" altLang="en-US" dirty="0"/>
                    </a:p>
                  </a:txBody>
                  <a:tcPr anchor="ctr"/>
                </a:tc>
                <a:tc>
                  <a:txBody>
                    <a:bodyPr/>
                    <a:lstStyle/>
                    <a:p>
                      <a:pPr algn="ctr"/>
                      <a:r>
                        <a:rPr lang="zh-CN" altLang="en-US" dirty="0" smtClean="0"/>
                        <a:t>传播方式</a:t>
                      </a:r>
                      <a:endParaRPr lang="zh-CN" altLang="en-US" dirty="0"/>
                    </a:p>
                  </a:txBody>
                  <a:tcPr anchor="ctr"/>
                </a:tc>
                <a:tc>
                  <a:txBody>
                    <a:bodyPr/>
                    <a:lstStyle/>
                    <a:p>
                      <a:pPr algn="ctr"/>
                      <a:r>
                        <a:rPr lang="zh-CN" altLang="en-US" dirty="0" smtClean="0"/>
                        <a:t>攻击对象</a:t>
                      </a:r>
                      <a:endParaRPr lang="zh-CN" altLang="en-US" dirty="0"/>
                    </a:p>
                  </a:txBody>
                  <a:tcPr anchor="ctr"/>
                </a:tc>
                <a:tc>
                  <a:txBody>
                    <a:bodyPr/>
                    <a:lstStyle/>
                    <a:p>
                      <a:pPr algn="ctr"/>
                      <a:r>
                        <a:rPr lang="zh-CN" altLang="en-US" dirty="0" smtClean="0"/>
                        <a:t>表现形式</a:t>
                      </a:r>
                      <a:endParaRPr lang="zh-CN" altLang="en-US" dirty="0"/>
                    </a:p>
                  </a:txBody>
                  <a:tcPr anchor="ctr"/>
                </a:tc>
              </a:tr>
              <a:tr h="941667">
                <a:tc>
                  <a:txBody>
                    <a:bodyPr/>
                    <a:lstStyle/>
                    <a:p>
                      <a:r>
                        <a:rPr lang="en-US" altLang="zh-CN" sz="1600" dirty="0" smtClean="0"/>
                        <a:t>1998</a:t>
                      </a:r>
                      <a:r>
                        <a:rPr lang="zh-CN" altLang="en-US" sz="1600" dirty="0" smtClean="0"/>
                        <a:t>年诞生</a:t>
                      </a:r>
                      <a:endParaRPr lang="zh-CN" altLang="en-US" sz="1600" dirty="0"/>
                    </a:p>
                    <a:p>
                      <a:r>
                        <a:rPr lang="en-US" altLang="zh-CN" sz="1600" dirty="0" smtClean="0"/>
                        <a:t>1999</a:t>
                      </a:r>
                      <a:r>
                        <a:rPr lang="zh-CN" altLang="en-US" sz="1600" dirty="0" smtClean="0"/>
                        <a:t>年爆发</a:t>
                      </a:r>
                      <a:endParaRPr lang="zh-CN" altLang="en-US" sz="1600" dirty="0"/>
                    </a:p>
                  </a:txBody>
                  <a:tcPr anchor="ctr"/>
                </a:tc>
                <a:tc>
                  <a:txBody>
                    <a:bodyPr/>
                    <a:lstStyle/>
                    <a:p>
                      <a:r>
                        <a:rPr lang="en-US" altLang="zh-CN" sz="1600" dirty="0" smtClean="0"/>
                        <a:t>Internet</a:t>
                      </a:r>
                      <a:r>
                        <a:rPr lang="zh-CN" altLang="en-US" sz="1600" smtClean="0"/>
                        <a:t>和电子邮件</a:t>
                      </a:r>
                      <a:endParaRPr lang="zh-CN" alt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破坏</a:t>
                      </a:r>
                      <a:r>
                        <a:rPr lang="en-US" altLang="zh-CN" sz="1600" dirty="0" smtClean="0"/>
                        <a:t>Windows 95/98</a:t>
                      </a:r>
                      <a:r>
                        <a:rPr lang="zh-CN" altLang="en-US" sz="1600" dirty="0" smtClean="0"/>
                        <a:t>操作系统硬件</a:t>
                      </a:r>
                      <a:endParaRPr lang="zh-CN" altLang="en-US" sz="1600" dirty="0"/>
                    </a:p>
                  </a:txBody>
                  <a:tcPr anchor="ctr"/>
                </a:tc>
                <a:tc>
                  <a:txBody>
                    <a:bodyPr/>
                    <a:lstStyle/>
                    <a:p>
                      <a:r>
                        <a:rPr lang="zh-CN" altLang="en-US" sz="1600" dirty="0" smtClean="0"/>
                        <a:t>不定期发作；</a:t>
                      </a:r>
                      <a:endParaRPr lang="en-US" altLang="zh-CN" sz="1600" dirty="0" smtClean="0"/>
                    </a:p>
                    <a:p>
                      <a:r>
                        <a:rPr lang="zh-CN" altLang="en-US" sz="1600" dirty="0" smtClean="0"/>
                        <a:t>只感染文件进行传播；</a:t>
                      </a:r>
                      <a:endParaRPr lang="en-US" altLang="zh-CN" sz="1600" dirty="0" smtClean="0"/>
                    </a:p>
                    <a:p>
                      <a:endParaRPr lang="zh-CN" altLang="en-US" sz="1600" dirty="0"/>
                    </a:p>
                  </a:txBody>
                  <a:tcPr anchor="ctr"/>
                </a:tc>
              </a:tr>
              <a:tr h="1008112">
                <a:tc>
                  <a:txBody>
                    <a:bodyPr/>
                    <a:lstStyle/>
                    <a:p>
                      <a:r>
                        <a:rPr lang="en-US" altLang="zh-CN" sz="1600" dirty="0" smtClean="0"/>
                        <a:t>2002</a:t>
                      </a:r>
                      <a:r>
                        <a:rPr lang="zh-CN" altLang="en-US" sz="1600" dirty="0" smtClean="0"/>
                        <a:t>年爆发</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en-US" altLang="zh-CN" sz="1600" dirty="0" smtClean="0"/>
                        <a:t>Win2k</a:t>
                      </a:r>
                      <a:r>
                        <a:rPr lang="zh-CN" altLang="en-US" sz="1600" dirty="0" smtClean="0"/>
                        <a:t>或</a:t>
                      </a:r>
                      <a:r>
                        <a:rPr lang="en-US" altLang="zh-CN" sz="1600" dirty="0" smtClean="0"/>
                        <a:t>XP</a:t>
                      </a:r>
                      <a:r>
                        <a:rPr lang="zh-CN" altLang="en-US" sz="1600" dirty="0" smtClean="0"/>
                        <a:t>的计算机系统</a:t>
                      </a:r>
                      <a:endParaRPr lang="zh-CN" altLang="en-US" sz="1600" dirty="0"/>
                    </a:p>
                  </a:txBody>
                  <a:tcPr anchor="ctr"/>
                </a:tc>
                <a:tc>
                  <a:txBody>
                    <a:bodyPr/>
                    <a:lstStyle/>
                    <a:p>
                      <a:r>
                        <a:rPr lang="zh-CN" altLang="en-US" sz="1600" dirty="0" smtClean="0"/>
                        <a:t>操作系统异常；</a:t>
                      </a:r>
                      <a:endParaRPr lang="en-US" altLang="zh-CN" sz="1600" dirty="0" smtClean="0"/>
                    </a:p>
                    <a:p>
                      <a:r>
                        <a:rPr lang="zh-CN" altLang="en-US" sz="1600" dirty="0" smtClean="0"/>
                        <a:t>系统不停重启、甚至崩溃；</a:t>
                      </a:r>
                      <a:endParaRPr lang="zh-CN" altLang="en-US" sz="1600" dirty="0"/>
                    </a:p>
                  </a:txBody>
                  <a:tcPr anchor="ctr"/>
                </a:tc>
              </a:tr>
              <a:tr h="1197192">
                <a:tc>
                  <a:txBody>
                    <a:bodyPr/>
                    <a:lstStyle/>
                    <a:p>
                      <a:r>
                        <a:rPr lang="en-US" altLang="zh-CN" sz="1600" dirty="0" smtClean="0"/>
                        <a:t>2006-2007</a:t>
                      </a:r>
                      <a:r>
                        <a:rPr lang="zh-CN" altLang="en-US" sz="1600" dirty="0" smtClean="0"/>
                        <a:t>年盛行</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zh-CN" altLang="en-US" sz="1600" dirty="0" smtClean="0"/>
                        <a:t>不破坏系统本身，感染</a:t>
                      </a:r>
                      <a:r>
                        <a:rPr lang="en-US" altLang="zh-CN" sz="1600" dirty="0" smtClean="0"/>
                        <a:t>EXE</a:t>
                      </a:r>
                      <a:endParaRPr lang="zh-CN" altLang="en-US" sz="1600" dirty="0"/>
                    </a:p>
                  </a:txBody>
                  <a:tcPr anchor="ctr"/>
                </a:tc>
                <a:tc>
                  <a:txBody>
                    <a:bodyPr/>
                    <a:lstStyle/>
                    <a:p>
                      <a:r>
                        <a:rPr lang="zh-CN" altLang="en-US" sz="1600" dirty="0" smtClean="0"/>
                        <a:t>感染</a:t>
                      </a:r>
                      <a:r>
                        <a:rPr lang="en-US" altLang="zh-CN" sz="1600" dirty="0" smtClean="0"/>
                        <a:t>exe</a:t>
                      </a:r>
                      <a:r>
                        <a:rPr lang="zh-CN" altLang="en-US" sz="1600" dirty="0" smtClean="0"/>
                        <a:t>、</a:t>
                      </a:r>
                      <a:r>
                        <a:rPr lang="en-US" altLang="zh-CN" sz="1600" dirty="0" smtClean="0"/>
                        <a:t>com</a:t>
                      </a:r>
                      <a:r>
                        <a:rPr lang="zh-CN" altLang="en-US" sz="1600" dirty="0" smtClean="0"/>
                        <a:t>、</a:t>
                      </a:r>
                      <a:r>
                        <a:rPr lang="en-US" altLang="zh-CN" sz="1600" dirty="0" err="1" smtClean="0"/>
                        <a:t>pif</a:t>
                      </a:r>
                      <a:r>
                        <a:rPr lang="zh-CN" altLang="en-US" sz="1600" dirty="0" smtClean="0"/>
                        <a:t>、</a:t>
                      </a:r>
                      <a:r>
                        <a:rPr lang="en-US" altLang="zh-CN" sz="1600" dirty="0" smtClean="0"/>
                        <a:t>html</a:t>
                      </a:r>
                      <a:r>
                        <a:rPr lang="zh-CN" altLang="en-US" sz="1600" dirty="0" smtClean="0"/>
                        <a:t>、</a:t>
                      </a:r>
                      <a:r>
                        <a:rPr lang="en-US" altLang="zh-CN" sz="1600" dirty="0" smtClean="0"/>
                        <a:t>asp</a:t>
                      </a:r>
                      <a:r>
                        <a:rPr lang="zh-CN" altLang="en-US" sz="1600" dirty="0" smtClean="0"/>
                        <a:t>等文件；</a:t>
                      </a:r>
                      <a:endParaRPr lang="en-US" altLang="zh-CN" sz="1600" dirty="0" smtClean="0"/>
                    </a:p>
                    <a:p>
                      <a:r>
                        <a:rPr lang="zh-CN" altLang="en-US" sz="1600" dirty="0" smtClean="0"/>
                        <a:t>可将扩展名为</a:t>
                      </a:r>
                      <a:r>
                        <a:rPr lang="en-US" altLang="zh-CN" sz="1600" dirty="0" smtClean="0"/>
                        <a:t>EXE</a:t>
                      </a:r>
                      <a:r>
                        <a:rPr lang="zh-CN" altLang="en-US" sz="1600" dirty="0" smtClean="0"/>
                        <a:t>的文件图标被替换成“熊猫烧香”的图标。</a:t>
                      </a:r>
                      <a:endParaRPr lang="zh-CN" altLang="en-US" sz="1600" dirty="0"/>
                    </a:p>
                  </a:txBody>
                  <a:tcPr anchor="ctr"/>
                </a:tc>
              </a:tr>
            </a:tbl>
          </a:graphicData>
        </a:graphic>
      </p:graphicFrame>
      <p:sp>
        <p:nvSpPr>
          <p:cNvPr id="7" name="页脚占位符 6"/>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8" name="灯片编号占位符 7"/>
          <p:cNvSpPr>
            <a:spLocks noGrp="1"/>
          </p:cNvSpPr>
          <p:nvPr>
            <p:ph type="sldNum" sz="quarter" idx="12"/>
          </p:nvPr>
        </p:nvSpPr>
        <p:spPr/>
        <p:txBody>
          <a:bodyPr/>
          <a:lstStyle/>
          <a:p>
            <a:fld id="{4E2673D3-B89D-49D1-9C4D-745F8D7F7553}" type="slidenum">
              <a:rPr lang="zh-CN" altLang="en-US" smtClean="0"/>
              <a:t>78</a:t>
            </a:fld>
            <a:endParaRPr lang="zh-CN" altLang="en-US" dirty="0"/>
          </a:p>
        </p:txBody>
      </p:sp>
      <p:sp>
        <p:nvSpPr>
          <p:cNvPr id="9" name="矩形 8"/>
          <p:cNvSpPr/>
          <p:nvPr/>
        </p:nvSpPr>
        <p:spPr>
          <a:xfrm>
            <a:off x="1835696" y="4797152"/>
            <a:ext cx="6984776" cy="1296144"/>
          </a:xfrm>
          <a:prstGeom prst="rect">
            <a:avLst/>
          </a:prstGeom>
          <a:solidFill>
            <a:schemeClr val="accent1">
              <a:lumMod val="20000"/>
              <a:lumOff val="8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1" name="六边形 10"/>
          <p:cNvSpPr/>
          <p:nvPr/>
        </p:nvSpPr>
        <p:spPr>
          <a:xfrm>
            <a:off x="467544" y="2492896"/>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zh-CN" sz="2800" dirty="0" smtClean="0"/>
              <a:t>CIH</a:t>
            </a:r>
            <a:endParaRPr lang="zh-CN" altLang="en-US" sz="2800" dirty="0"/>
          </a:p>
        </p:txBody>
      </p:sp>
    </p:spTree>
    <p:extLst>
      <p:ext uri="{BB962C8B-B14F-4D97-AF65-F5344CB8AC3E}">
        <p14:creationId xmlns:p14="http://schemas.microsoft.com/office/powerpoint/2010/main" val="124790257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normAutofit/>
          </a:bodyPr>
          <a:lstStyle/>
          <a:p>
            <a:r>
              <a:rPr lang="en-US" altLang="zh-CN" dirty="0">
                <a:solidFill>
                  <a:srgbClr val="000000"/>
                </a:solidFill>
              </a:rPr>
              <a:t>1.4 </a:t>
            </a:r>
            <a:r>
              <a:rPr lang="zh-CN" altLang="en-US" dirty="0">
                <a:solidFill>
                  <a:srgbClr val="000000"/>
                </a:solidFill>
              </a:rPr>
              <a:t>计算机安全及防范</a:t>
            </a:r>
          </a:p>
        </p:txBody>
      </p:sp>
      <p:sp>
        <p:nvSpPr>
          <p:cNvPr id="78851" name="Rectangle 3"/>
          <p:cNvSpPr>
            <a:spLocks noGrp="1" noChangeArrowheads="1"/>
          </p:cNvSpPr>
          <p:nvPr>
            <p:ph type="body" idx="1"/>
          </p:nvPr>
        </p:nvSpPr>
        <p:spPr>
          <a:xfrm>
            <a:off x="539552" y="1124744"/>
            <a:ext cx="8147248" cy="5544616"/>
          </a:xfrm>
        </p:spPr>
        <p:txBody>
          <a:bodyPr>
            <a:normAutofit/>
          </a:bodyPr>
          <a:lstStyle/>
          <a:p>
            <a:pPr marL="0" indent="0">
              <a:buNone/>
            </a:pPr>
            <a:r>
              <a:rPr lang="en-US" altLang="zh-CN" sz="3600" dirty="0" smtClean="0"/>
              <a:t>1.4.3 </a:t>
            </a:r>
            <a:r>
              <a:rPr lang="zh-CN" altLang="en-US" sz="3600" dirty="0" smtClean="0"/>
              <a:t>计算机病毒</a:t>
            </a:r>
            <a:endParaRPr lang="en-US" altLang="zh-CN" sz="3600" dirty="0" smtClean="0"/>
          </a:p>
          <a:p>
            <a:pPr marL="0" indent="0">
              <a:buNone/>
            </a:pPr>
            <a:r>
              <a:rPr lang="en-US" altLang="zh-CN" b="1" dirty="0" smtClean="0">
                <a:solidFill>
                  <a:srgbClr val="0070C0"/>
                </a:solidFill>
              </a:rPr>
              <a:t>3.</a:t>
            </a:r>
            <a:r>
              <a:rPr lang="zh-CN" altLang="en-US" b="1" dirty="0" smtClean="0">
                <a:solidFill>
                  <a:srgbClr val="0070C0"/>
                </a:solidFill>
              </a:rPr>
              <a:t>历史上出现的重大计算机病毒</a:t>
            </a:r>
            <a:endParaRPr lang="en-US" altLang="zh-CN" b="1" dirty="0" smtClean="0">
              <a:solidFill>
                <a:srgbClr val="0070C0"/>
              </a:solidFill>
            </a:endParaRPr>
          </a:p>
          <a:p>
            <a:pPr marL="0" indent="0">
              <a:buNone/>
            </a:pPr>
            <a:endParaRPr lang="en-US" altLang="zh-CN" b="1" dirty="0" smtClean="0">
              <a:solidFill>
                <a:srgbClr val="0070C0"/>
              </a:solidFill>
            </a:endParaRPr>
          </a:p>
          <a:p>
            <a:endParaRPr lang="zh-CN" altLang="en-US" dirty="0"/>
          </a:p>
        </p:txBody>
      </p:sp>
      <p:sp>
        <p:nvSpPr>
          <p:cNvPr id="6" name="六边形 5"/>
          <p:cNvSpPr/>
          <p:nvPr/>
        </p:nvSpPr>
        <p:spPr>
          <a:xfrm>
            <a:off x="467544" y="5085184"/>
            <a:ext cx="1152128" cy="1080120"/>
          </a:xfrm>
          <a:prstGeom prst="hexagon">
            <a:avLst/>
          </a:prstGeom>
          <a:solidFill>
            <a:schemeClr val="accent2">
              <a:lumMod val="20000"/>
              <a:lumOff val="80000"/>
            </a:schemeClr>
          </a:solidFill>
          <a:ln>
            <a:solidFill>
              <a:srgbClr val="FFFF00"/>
            </a:solidFill>
          </a:ln>
        </p:spPr>
        <p:style>
          <a:lnRef idx="3">
            <a:schemeClr val="lt1"/>
          </a:lnRef>
          <a:fillRef idx="1">
            <a:schemeClr val="accent2"/>
          </a:fillRef>
          <a:effectRef idx="1">
            <a:schemeClr val="accent2"/>
          </a:effectRef>
          <a:fontRef idx="minor">
            <a:schemeClr val="lt1"/>
          </a:fontRef>
        </p:style>
        <p:txBody>
          <a:bodyPr rtlCol="0" anchor="ctr"/>
          <a:lstStyle/>
          <a:p>
            <a:pPr algn="ctr"/>
            <a:r>
              <a:rPr lang="zh-CN" altLang="en-US" sz="2000" dirty="0">
                <a:solidFill>
                  <a:srgbClr val="0070C0"/>
                </a:solidFill>
              </a:rPr>
              <a:t>熊猫烧香</a:t>
            </a:r>
          </a:p>
        </p:txBody>
      </p:sp>
      <p:graphicFrame>
        <p:nvGraphicFramePr>
          <p:cNvPr id="4" name="表格 3"/>
          <p:cNvGraphicFramePr>
            <a:graphicFrameLocks noGrp="1"/>
          </p:cNvGraphicFramePr>
          <p:nvPr>
            <p:extLst>
              <p:ext uri="{D42A27DB-BD31-4B8C-83A1-F6EECF244321}">
                <p14:modId xmlns:p14="http://schemas.microsoft.com/office/powerpoint/2010/main" val="141763149"/>
              </p:ext>
            </p:extLst>
          </p:nvPr>
        </p:nvGraphicFramePr>
        <p:xfrm>
          <a:off x="1835696" y="2348880"/>
          <a:ext cx="6984776" cy="3746356"/>
        </p:xfrm>
        <a:graphic>
          <a:graphicData uri="http://schemas.openxmlformats.org/drawingml/2006/table">
            <a:tbl>
              <a:tblPr firstRow="1" bandRow="1">
                <a:tableStyleId>{5C22544A-7EE6-4342-B048-85BDC9FD1C3A}</a:tableStyleId>
              </a:tblPr>
              <a:tblGrid>
                <a:gridCol w="1656184"/>
                <a:gridCol w="1512168"/>
                <a:gridCol w="1728192"/>
                <a:gridCol w="2088232"/>
              </a:tblGrid>
              <a:tr h="498493">
                <a:tc>
                  <a:txBody>
                    <a:bodyPr/>
                    <a:lstStyle/>
                    <a:p>
                      <a:pPr algn="ctr"/>
                      <a:r>
                        <a:rPr lang="zh-CN" altLang="en-US" dirty="0" smtClean="0"/>
                        <a:t>产生时间</a:t>
                      </a:r>
                      <a:endParaRPr lang="zh-CN" altLang="en-US" dirty="0"/>
                    </a:p>
                  </a:txBody>
                  <a:tcPr anchor="ctr"/>
                </a:tc>
                <a:tc>
                  <a:txBody>
                    <a:bodyPr/>
                    <a:lstStyle/>
                    <a:p>
                      <a:pPr algn="ctr"/>
                      <a:r>
                        <a:rPr lang="zh-CN" altLang="en-US" dirty="0" smtClean="0"/>
                        <a:t>传播方式</a:t>
                      </a:r>
                      <a:endParaRPr lang="zh-CN" altLang="en-US" dirty="0"/>
                    </a:p>
                  </a:txBody>
                  <a:tcPr anchor="ctr"/>
                </a:tc>
                <a:tc>
                  <a:txBody>
                    <a:bodyPr/>
                    <a:lstStyle/>
                    <a:p>
                      <a:pPr algn="ctr"/>
                      <a:r>
                        <a:rPr lang="zh-CN" altLang="en-US" dirty="0" smtClean="0"/>
                        <a:t>攻击对象</a:t>
                      </a:r>
                      <a:endParaRPr lang="zh-CN" altLang="en-US" dirty="0"/>
                    </a:p>
                  </a:txBody>
                  <a:tcPr anchor="ctr"/>
                </a:tc>
                <a:tc>
                  <a:txBody>
                    <a:bodyPr/>
                    <a:lstStyle/>
                    <a:p>
                      <a:pPr algn="ctr"/>
                      <a:r>
                        <a:rPr lang="zh-CN" altLang="en-US" dirty="0" smtClean="0"/>
                        <a:t>表现形式</a:t>
                      </a:r>
                      <a:endParaRPr lang="zh-CN" altLang="en-US" dirty="0"/>
                    </a:p>
                  </a:txBody>
                  <a:tcPr anchor="ctr"/>
                </a:tc>
              </a:tr>
              <a:tr h="1013675">
                <a:tc>
                  <a:txBody>
                    <a:bodyPr/>
                    <a:lstStyle/>
                    <a:p>
                      <a:r>
                        <a:rPr lang="en-US" altLang="zh-CN" sz="1600" dirty="0" smtClean="0"/>
                        <a:t>1998</a:t>
                      </a:r>
                      <a:r>
                        <a:rPr lang="zh-CN" altLang="en-US" sz="1600" dirty="0" smtClean="0"/>
                        <a:t>年诞生</a:t>
                      </a:r>
                      <a:endParaRPr lang="zh-CN" altLang="en-US" sz="1600" dirty="0"/>
                    </a:p>
                    <a:p>
                      <a:r>
                        <a:rPr lang="en-US" altLang="zh-CN" sz="1600" dirty="0" smtClean="0"/>
                        <a:t>1999</a:t>
                      </a:r>
                      <a:r>
                        <a:rPr lang="zh-CN" altLang="en-US" sz="1600" dirty="0" smtClean="0"/>
                        <a:t>年爆发</a:t>
                      </a:r>
                      <a:endParaRPr lang="zh-CN" altLang="en-US" sz="1600" dirty="0"/>
                    </a:p>
                  </a:txBody>
                  <a:tcPr anchor="ctr"/>
                </a:tc>
                <a:tc>
                  <a:txBody>
                    <a:bodyPr/>
                    <a:lstStyle/>
                    <a:p>
                      <a:r>
                        <a:rPr lang="en-US" altLang="zh-CN" sz="1600" dirty="0" smtClean="0"/>
                        <a:t>Internet</a:t>
                      </a:r>
                      <a:r>
                        <a:rPr lang="zh-CN" altLang="en-US" sz="1600" smtClean="0"/>
                        <a:t>和电子邮件</a:t>
                      </a:r>
                      <a:endParaRPr lang="zh-CN" altLang="en-US" sz="16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smtClean="0"/>
                        <a:t>破坏</a:t>
                      </a:r>
                      <a:r>
                        <a:rPr lang="en-US" altLang="zh-CN" sz="1600" dirty="0" smtClean="0"/>
                        <a:t>Windows 95/98</a:t>
                      </a:r>
                      <a:r>
                        <a:rPr lang="zh-CN" altLang="en-US" sz="1600" dirty="0" smtClean="0"/>
                        <a:t>操作系统硬件</a:t>
                      </a:r>
                      <a:endParaRPr lang="zh-CN" altLang="en-US" sz="1600" dirty="0"/>
                    </a:p>
                  </a:txBody>
                  <a:tcPr anchor="ctr"/>
                </a:tc>
                <a:tc>
                  <a:txBody>
                    <a:bodyPr/>
                    <a:lstStyle/>
                    <a:p>
                      <a:r>
                        <a:rPr lang="zh-CN" altLang="en-US" sz="1600" dirty="0" smtClean="0"/>
                        <a:t>不定期发作；</a:t>
                      </a:r>
                      <a:endParaRPr lang="en-US" altLang="zh-CN" sz="1600" dirty="0" smtClean="0"/>
                    </a:p>
                    <a:p>
                      <a:r>
                        <a:rPr lang="zh-CN" altLang="en-US" sz="1600" dirty="0" smtClean="0"/>
                        <a:t>只感染文件进行传播；</a:t>
                      </a:r>
                      <a:endParaRPr lang="en-US" altLang="zh-CN" sz="1600" dirty="0" smtClean="0"/>
                    </a:p>
                    <a:p>
                      <a:endParaRPr lang="zh-CN" altLang="en-US" sz="1600" dirty="0"/>
                    </a:p>
                  </a:txBody>
                  <a:tcPr anchor="ctr"/>
                </a:tc>
              </a:tr>
              <a:tr h="923548">
                <a:tc>
                  <a:txBody>
                    <a:bodyPr/>
                    <a:lstStyle/>
                    <a:p>
                      <a:r>
                        <a:rPr lang="en-US" altLang="zh-CN" sz="1600" dirty="0" smtClean="0"/>
                        <a:t>2002</a:t>
                      </a:r>
                      <a:r>
                        <a:rPr lang="zh-CN" altLang="en-US" sz="1600" dirty="0" smtClean="0"/>
                        <a:t>年爆发</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en-US" altLang="zh-CN" sz="1600" dirty="0" smtClean="0"/>
                        <a:t>Win2k</a:t>
                      </a:r>
                      <a:r>
                        <a:rPr lang="zh-CN" altLang="en-US" sz="1600" dirty="0" smtClean="0"/>
                        <a:t>或</a:t>
                      </a:r>
                      <a:r>
                        <a:rPr lang="en-US" altLang="zh-CN" sz="1600" dirty="0" smtClean="0"/>
                        <a:t>XP</a:t>
                      </a:r>
                      <a:r>
                        <a:rPr lang="zh-CN" altLang="en-US" sz="1600" dirty="0" smtClean="0"/>
                        <a:t>的计算机系统</a:t>
                      </a:r>
                      <a:endParaRPr lang="zh-CN" altLang="en-US" sz="1600" dirty="0"/>
                    </a:p>
                  </a:txBody>
                  <a:tcPr anchor="ctr"/>
                </a:tc>
                <a:tc>
                  <a:txBody>
                    <a:bodyPr/>
                    <a:lstStyle/>
                    <a:p>
                      <a:r>
                        <a:rPr lang="zh-CN" altLang="en-US" sz="1600" dirty="0" smtClean="0"/>
                        <a:t>操作系统异常；</a:t>
                      </a:r>
                      <a:endParaRPr lang="en-US" altLang="zh-CN" sz="1600" dirty="0" smtClean="0"/>
                    </a:p>
                    <a:p>
                      <a:r>
                        <a:rPr lang="zh-CN" altLang="en-US" sz="1600" dirty="0" smtClean="0"/>
                        <a:t>系统不停重启、甚至崩溃；</a:t>
                      </a:r>
                      <a:endParaRPr lang="zh-CN" altLang="en-US" sz="1600" dirty="0"/>
                    </a:p>
                  </a:txBody>
                  <a:tcPr anchor="ctr"/>
                </a:tc>
              </a:tr>
              <a:tr h="1197192">
                <a:tc>
                  <a:txBody>
                    <a:bodyPr/>
                    <a:lstStyle/>
                    <a:p>
                      <a:r>
                        <a:rPr lang="en-US" altLang="zh-CN" sz="1600" dirty="0" smtClean="0"/>
                        <a:t>2006-2007</a:t>
                      </a:r>
                      <a:r>
                        <a:rPr lang="zh-CN" altLang="en-US" sz="1600" dirty="0" smtClean="0"/>
                        <a:t>年盛行</a:t>
                      </a:r>
                      <a:endParaRPr lang="zh-CN" altLang="en-US" sz="1600" dirty="0"/>
                    </a:p>
                  </a:txBody>
                  <a:tcPr anchor="ctr"/>
                </a:tc>
                <a:tc>
                  <a:txBody>
                    <a:bodyPr/>
                    <a:lstStyle/>
                    <a:p>
                      <a:r>
                        <a:rPr lang="zh-CN" altLang="en-US" sz="1600" dirty="0" smtClean="0"/>
                        <a:t>蠕虫病毒</a:t>
                      </a:r>
                      <a:endParaRPr lang="zh-CN" altLang="en-US" sz="1600" dirty="0"/>
                    </a:p>
                  </a:txBody>
                  <a:tcPr anchor="ctr"/>
                </a:tc>
                <a:tc>
                  <a:txBody>
                    <a:bodyPr/>
                    <a:lstStyle/>
                    <a:p>
                      <a:r>
                        <a:rPr lang="zh-CN" altLang="en-US" sz="1600" dirty="0" smtClean="0"/>
                        <a:t>不破坏系统本身，感染</a:t>
                      </a:r>
                      <a:r>
                        <a:rPr lang="en-US" altLang="zh-CN" sz="1600" dirty="0" smtClean="0"/>
                        <a:t>EXE</a:t>
                      </a:r>
                      <a:endParaRPr lang="zh-CN" altLang="en-US" sz="1600" dirty="0"/>
                    </a:p>
                  </a:txBody>
                  <a:tcPr anchor="ctr"/>
                </a:tc>
                <a:tc>
                  <a:txBody>
                    <a:bodyPr/>
                    <a:lstStyle/>
                    <a:p>
                      <a:r>
                        <a:rPr lang="zh-CN" altLang="en-US" sz="1600" dirty="0" smtClean="0"/>
                        <a:t>感染</a:t>
                      </a:r>
                      <a:r>
                        <a:rPr lang="en-US" altLang="zh-CN" sz="1600" dirty="0" smtClean="0"/>
                        <a:t>exe</a:t>
                      </a:r>
                      <a:r>
                        <a:rPr lang="zh-CN" altLang="en-US" sz="1600" dirty="0" smtClean="0"/>
                        <a:t>、</a:t>
                      </a:r>
                      <a:r>
                        <a:rPr lang="en-US" altLang="zh-CN" sz="1600" dirty="0" smtClean="0"/>
                        <a:t>com</a:t>
                      </a:r>
                      <a:r>
                        <a:rPr lang="zh-CN" altLang="en-US" sz="1600" dirty="0" smtClean="0"/>
                        <a:t>、</a:t>
                      </a:r>
                      <a:r>
                        <a:rPr lang="en-US" altLang="zh-CN" sz="1600" dirty="0" err="1" smtClean="0"/>
                        <a:t>pif</a:t>
                      </a:r>
                      <a:r>
                        <a:rPr lang="zh-CN" altLang="en-US" sz="1600" dirty="0" smtClean="0"/>
                        <a:t>、</a:t>
                      </a:r>
                      <a:r>
                        <a:rPr lang="en-US" altLang="zh-CN" sz="1600" dirty="0" smtClean="0"/>
                        <a:t>html</a:t>
                      </a:r>
                      <a:r>
                        <a:rPr lang="zh-CN" altLang="en-US" sz="1600" dirty="0" smtClean="0"/>
                        <a:t>、</a:t>
                      </a:r>
                      <a:r>
                        <a:rPr lang="en-US" altLang="zh-CN" sz="1600" dirty="0" smtClean="0"/>
                        <a:t>asp</a:t>
                      </a:r>
                      <a:r>
                        <a:rPr lang="zh-CN" altLang="en-US" sz="1600" dirty="0" smtClean="0"/>
                        <a:t>等文件；</a:t>
                      </a:r>
                      <a:endParaRPr lang="en-US" altLang="zh-CN" sz="1600" dirty="0" smtClean="0"/>
                    </a:p>
                    <a:p>
                      <a:r>
                        <a:rPr lang="zh-CN" altLang="en-US" sz="1600" dirty="0" smtClean="0"/>
                        <a:t>可将扩展名为</a:t>
                      </a:r>
                      <a:r>
                        <a:rPr lang="en-US" altLang="zh-CN" sz="1600" dirty="0" smtClean="0"/>
                        <a:t>EXE</a:t>
                      </a:r>
                      <a:r>
                        <a:rPr lang="zh-CN" altLang="en-US" sz="1600" dirty="0" smtClean="0"/>
                        <a:t>的文件图标被替换成“熊猫烧香”的图标。</a:t>
                      </a:r>
                      <a:endParaRPr lang="zh-CN" altLang="en-US" sz="1600" dirty="0"/>
                    </a:p>
                  </a:txBody>
                  <a:tcPr anchor="ctr"/>
                </a:tc>
              </a:tr>
            </a:tbl>
          </a:graphicData>
        </a:graphic>
      </p:graphicFrame>
      <p:sp>
        <p:nvSpPr>
          <p:cNvPr id="7" name="页脚占位符 6"/>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8" name="灯片编号占位符 7"/>
          <p:cNvSpPr>
            <a:spLocks noGrp="1"/>
          </p:cNvSpPr>
          <p:nvPr>
            <p:ph type="sldNum" sz="quarter" idx="12"/>
          </p:nvPr>
        </p:nvSpPr>
        <p:spPr/>
        <p:txBody>
          <a:bodyPr/>
          <a:lstStyle/>
          <a:p>
            <a:fld id="{4E2673D3-B89D-49D1-9C4D-745F8D7F7553}" type="slidenum">
              <a:rPr lang="zh-CN" altLang="en-US" smtClean="0"/>
              <a:t>79</a:t>
            </a:fld>
            <a:endParaRPr lang="zh-CN" altLang="en-US" dirty="0"/>
          </a:p>
        </p:txBody>
      </p:sp>
      <p:sp>
        <p:nvSpPr>
          <p:cNvPr id="11" name="六边形 10"/>
          <p:cNvSpPr/>
          <p:nvPr/>
        </p:nvSpPr>
        <p:spPr>
          <a:xfrm>
            <a:off x="467544" y="2492896"/>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zh-CN" sz="2800" dirty="0" smtClean="0"/>
              <a:t>CIH</a:t>
            </a:r>
            <a:endParaRPr lang="zh-CN" altLang="en-US" sz="2800" dirty="0"/>
          </a:p>
        </p:txBody>
      </p:sp>
      <p:sp>
        <p:nvSpPr>
          <p:cNvPr id="12" name="六边形 11"/>
          <p:cNvSpPr/>
          <p:nvPr/>
        </p:nvSpPr>
        <p:spPr>
          <a:xfrm>
            <a:off x="467544" y="3789040"/>
            <a:ext cx="1152128" cy="1080120"/>
          </a:xfrm>
          <a:prstGeom prst="hexagon">
            <a:avLst/>
          </a:prstGeom>
          <a:effectLst>
            <a:glow rad="101600">
              <a:schemeClr val="accent1">
                <a:satMod val="175000"/>
                <a:alpha val="40000"/>
              </a:schemeClr>
            </a:glow>
            <a:outerShdw blurRad="38100" dist="25400" dir="5400000" algn="t" rotWithShape="0">
              <a:srgbClr val="000000">
                <a:alpha val="50000"/>
              </a:srgbClr>
            </a:outerShdw>
          </a:effectLst>
          <a:scene3d>
            <a:camera prst="orthographicFront"/>
            <a:lightRig rig="threePt" dir="t"/>
          </a:scene3d>
          <a:sp3d>
            <a:bevelT prst="slope"/>
          </a:sp3d>
        </p:spPr>
        <p:style>
          <a:lnRef idx="3">
            <a:schemeClr val="lt1"/>
          </a:lnRef>
          <a:fillRef idx="1">
            <a:schemeClr val="accent5"/>
          </a:fillRef>
          <a:effectRef idx="1">
            <a:schemeClr val="accent5"/>
          </a:effectRef>
          <a:fontRef idx="minor">
            <a:schemeClr val="lt1"/>
          </a:fontRef>
        </p:style>
        <p:txBody>
          <a:bodyPr rtlCol="0" anchor="ctr"/>
          <a:lstStyle/>
          <a:p>
            <a:pPr algn="ctr"/>
            <a:r>
              <a:rPr lang="zh-CN" altLang="en-US" sz="2000" b="1" dirty="0" smtClean="0"/>
              <a:t>冲击波</a:t>
            </a:r>
            <a:endParaRPr lang="zh-CN" altLang="en-US" sz="2000" b="1" dirty="0"/>
          </a:p>
        </p:txBody>
      </p:sp>
      <p:pic>
        <p:nvPicPr>
          <p:cNvPr id="1026" name="Picture 2" descr="c:\users\administrator\appdata\roaming\360se6\User Data\temp\11906596676404688228310477835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0312" y="620688"/>
            <a:ext cx="1152128" cy="1225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7487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1+#ppt_w/2"/>
                                          </p:val>
                                        </p:tav>
                                        <p:tav tm="100000">
                                          <p:val>
                                            <p:strVal val="#ppt_x"/>
                                          </p:val>
                                        </p:tav>
                                      </p:tavLst>
                                    </p:anim>
                                    <p:anim calcmode="lin" valueType="num">
                                      <p:cBhvr additive="base">
                                        <p:cTn id="8"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8</a:t>
            </a:fld>
            <a:endParaRPr lang="zh-CN" altLang="en-US" dirty="0"/>
          </a:p>
        </p:txBody>
      </p:sp>
      <p:sp>
        <p:nvSpPr>
          <p:cNvPr id="3" name="内容占位符 2"/>
          <p:cNvSpPr>
            <a:spLocks noGrp="1"/>
          </p:cNvSpPr>
          <p:nvPr>
            <p:ph sz="quarter" idx="1"/>
          </p:nvPr>
        </p:nvSpPr>
        <p:spPr>
          <a:xfrm>
            <a:off x="323528" y="1135286"/>
            <a:ext cx="8229600" cy="4525962"/>
          </a:xfrm>
        </p:spPr>
        <p:txBody>
          <a:bodyPr/>
          <a:lstStyle/>
          <a:p>
            <a:pPr marL="0" indent="0">
              <a:buNone/>
            </a:pPr>
            <a:r>
              <a:rPr lang="en-US" altLang="zh-CN" sz="2800" dirty="0" smtClean="0"/>
              <a:t>2.</a:t>
            </a:r>
            <a:r>
              <a:rPr lang="zh-CN" altLang="en-US" sz="2800" dirty="0" smtClean="0"/>
              <a:t>计算机发展的四个阶段</a:t>
            </a:r>
            <a:endParaRPr lang="zh-CN" altLang="en-US" sz="2800" dirty="0"/>
          </a:p>
        </p:txBody>
      </p:sp>
      <p:pic>
        <p:nvPicPr>
          <p:cNvPr id="6" name="Picture 17" descr="分类"/>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684509"/>
            <a:ext cx="8496944" cy="4562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5736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solidFill>
                  <a:srgbClr val="000000"/>
                </a:solidFill>
              </a:rPr>
              <a:t>1.4 </a:t>
            </a:r>
            <a:r>
              <a:rPr lang="zh-CN" altLang="en-US" dirty="0">
                <a:solidFill>
                  <a:srgbClr val="000000"/>
                </a:solidFill>
              </a:rPr>
              <a:t>计算机安全及防范</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80</a:t>
            </a:fld>
            <a:endParaRPr lang="zh-CN" altLang="en-US"/>
          </a:p>
        </p:txBody>
      </p:sp>
      <p:sp>
        <p:nvSpPr>
          <p:cNvPr id="6" name="内容占位符 5"/>
          <p:cNvSpPr>
            <a:spLocks noGrp="1"/>
          </p:cNvSpPr>
          <p:nvPr>
            <p:ph sz="quarter" idx="1"/>
          </p:nvPr>
        </p:nvSpPr>
        <p:spPr>
          <a:xfrm>
            <a:off x="539552" y="1196752"/>
            <a:ext cx="8147248" cy="4751040"/>
          </a:xfrm>
        </p:spPr>
        <p:txBody>
          <a:bodyPr>
            <a:normAutofit lnSpcReduction="10000"/>
          </a:bodyPr>
          <a:lstStyle/>
          <a:p>
            <a:pPr marL="0" indent="0">
              <a:buNone/>
            </a:pPr>
            <a:r>
              <a:rPr lang="en-US" altLang="zh-CN" sz="3200" dirty="0"/>
              <a:t>1.4.3 </a:t>
            </a:r>
            <a:r>
              <a:rPr lang="zh-CN" altLang="en-US" sz="3200" dirty="0"/>
              <a:t>计算机病毒</a:t>
            </a:r>
            <a:endParaRPr lang="en-US" altLang="zh-CN" sz="3200" dirty="0"/>
          </a:p>
          <a:p>
            <a:pPr marL="0" indent="0">
              <a:buNone/>
            </a:pPr>
            <a:r>
              <a:rPr lang="en-US" altLang="zh-CN" b="1" dirty="0" smtClean="0">
                <a:solidFill>
                  <a:srgbClr val="0070C0"/>
                </a:solidFill>
              </a:rPr>
              <a:t>4.</a:t>
            </a:r>
            <a:r>
              <a:rPr lang="zh-CN" altLang="en-US" b="1" dirty="0" smtClean="0">
                <a:solidFill>
                  <a:srgbClr val="0070C0"/>
                </a:solidFill>
              </a:rPr>
              <a:t>木马程序</a:t>
            </a:r>
            <a:endParaRPr lang="en-US" altLang="zh-CN" b="1" dirty="0">
              <a:solidFill>
                <a:srgbClr val="0070C0"/>
              </a:solidFill>
            </a:endParaRPr>
          </a:p>
          <a:p>
            <a:pPr marL="0" indent="457200">
              <a:buNone/>
            </a:pPr>
            <a:r>
              <a:rPr lang="zh-CN" altLang="en-US" dirty="0"/>
              <a:t>木马程序，全称为</a:t>
            </a:r>
            <a:r>
              <a:rPr lang="zh-CN" altLang="en-US" b="1" dirty="0">
                <a:solidFill>
                  <a:srgbClr val="0070C0"/>
                </a:solidFill>
              </a:rPr>
              <a:t>特洛伊木马</a:t>
            </a:r>
            <a:r>
              <a:rPr lang="zh-CN" altLang="en-US" dirty="0"/>
              <a:t>，是指潜伏在计算机中，由外部用户控制以窃取本机信息或者控制权的程序。大多数木马程序都有恶意企图，如盗取</a:t>
            </a:r>
            <a:r>
              <a:rPr lang="en-US" altLang="zh-CN" dirty="0"/>
              <a:t>QQ</a:t>
            </a:r>
            <a:r>
              <a:rPr lang="zh-CN" altLang="en-US" dirty="0"/>
              <a:t>帐号、游戏帐号、银行帐号等，还会带来占用系统资源、降低计算机效率、危害本机信息数据的安全等一系列问题，甚至会将本机作为攻击其他认的工具来。</a:t>
            </a:r>
          </a:p>
          <a:p>
            <a:pPr marL="0" indent="457200">
              <a:buNone/>
            </a:pPr>
            <a:r>
              <a:rPr lang="zh-CN" altLang="en-US" dirty="0"/>
              <a:t>木马程序</a:t>
            </a:r>
            <a:r>
              <a:rPr lang="zh-CN" altLang="en-US" b="1" dirty="0">
                <a:solidFill>
                  <a:srgbClr val="FF0000"/>
                </a:solidFill>
              </a:rPr>
              <a:t>不能算是一种病毒</a:t>
            </a:r>
            <a:r>
              <a:rPr lang="zh-CN" altLang="en-US" dirty="0"/>
              <a:t>，因为它不会自我繁殖，也并不“刻意”地去感染其他文件，它以入侵特定计算机并从中获取利益为目的，而不像病毒那样只做单纯的破坏。</a:t>
            </a:r>
          </a:p>
        </p:txBody>
      </p:sp>
    </p:spTree>
    <p:extLst>
      <p:ext uri="{BB962C8B-B14F-4D97-AF65-F5344CB8AC3E}">
        <p14:creationId xmlns:p14="http://schemas.microsoft.com/office/powerpoint/2010/main" val="274573134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solidFill>
                  <a:srgbClr val="000000"/>
                </a:solidFill>
              </a:rPr>
              <a:t>1.4 </a:t>
            </a:r>
            <a:r>
              <a:rPr lang="zh-CN" altLang="en-US" dirty="0">
                <a:solidFill>
                  <a:srgbClr val="000000"/>
                </a:solidFill>
              </a:rPr>
              <a:t>计算机安全及防范</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81</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a:t>1.4.3 </a:t>
            </a:r>
            <a:r>
              <a:rPr lang="zh-CN" altLang="en-US" sz="3200" dirty="0"/>
              <a:t>计算机病毒</a:t>
            </a:r>
            <a:endParaRPr lang="en-US" altLang="zh-CN" sz="3200" dirty="0"/>
          </a:p>
          <a:p>
            <a:pPr marL="0" indent="0">
              <a:buNone/>
            </a:pPr>
            <a:r>
              <a:rPr lang="en-US" altLang="zh-CN" b="1" dirty="0" smtClean="0">
                <a:solidFill>
                  <a:srgbClr val="0070C0"/>
                </a:solidFill>
              </a:rPr>
              <a:t>4.</a:t>
            </a:r>
            <a:r>
              <a:rPr lang="zh-CN" altLang="en-US" b="1" dirty="0" smtClean="0">
                <a:solidFill>
                  <a:srgbClr val="0070C0"/>
                </a:solidFill>
              </a:rPr>
              <a:t>木马程序</a:t>
            </a:r>
            <a:endParaRPr lang="en-US" altLang="zh-CN" b="1" dirty="0" smtClean="0">
              <a:solidFill>
                <a:srgbClr val="0070C0"/>
              </a:solidFill>
            </a:endParaRPr>
          </a:p>
          <a:p>
            <a:pPr marL="0" indent="457200">
              <a:buNone/>
            </a:pPr>
            <a:r>
              <a:rPr lang="zh-CN" altLang="en-US" b="1" dirty="0"/>
              <a:t>木马程序的传播方式可分为以下几种方式：</a:t>
            </a:r>
          </a:p>
          <a:p>
            <a:pPr marL="0" indent="0">
              <a:buNone/>
            </a:pPr>
            <a:r>
              <a:rPr lang="zh-CN" altLang="en-US" sz="2400" b="1" dirty="0"/>
              <a:t>（</a:t>
            </a:r>
            <a:r>
              <a:rPr lang="en-US" altLang="zh-CN" sz="2400" b="1" dirty="0"/>
              <a:t>1</a:t>
            </a:r>
            <a:r>
              <a:rPr lang="zh-CN" altLang="en-US" sz="2400" b="1" dirty="0"/>
              <a:t>）通过邮件附件、程序下载等形式进行传播，因此用户不要随意下载或使用来历不明的程序；</a:t>
            </a:r>
          </a:p>
          <a:p>
            <a:pPr marL="0" indent="0">
              <a:buNone/>
            </a:pPr>
            <a:r>
              <a:rPr lang="zh-CN" altLang="en-US" sz="2400" b="1" dirty="0"/>
              <a:t>（</a:t>
            </a:r>
            <a:r>
              <a:rPr lang="en-US" altLang="zh-CN" sz="2400" b="1" dirty="0"/>
              <a:t>2</a:t>
            </a:r>
            <a:r>
              <a:rPr lang="zh-CN" altLang="en-US" sz="2400" b="1" dirty="0"/>
              <a:t>）木马程序可伪装成某一网站用户登录页的界面形式以骗取用户输入个人信息，从而获得他人合法账户信息的目的；</a:t>
            </a:r>
          </a:p>
          <a:p>
            <a:pPr marL="0" indent="0">
              <a:buNone/>
            </a:pPr>
            <a:r>
              <a:rPr lang="zh-CN" altLang="en-US" sz="2400" b="1" dirty="0"/>
              <a:t>（</a:t>
            </a:r>
            <a:r>
              <a:rPr lang="en-US" altLang="zh-CN" sz="2400" b="1" dirty="0"/>
              <a:t>3</a:t>
            </a:r>
            <a:r>
              <a:rPr lang="zh-CN" altLang="en-US" sz="2400" b="1" dirty="0"/>
              <a:t>）木马程序可通过攻击系统安全漏洞传播木马，如黑客可使用专门的黑客工具来传播木马。</a:t>
            </a:r>
          </a:p>
          <a:p>
            <a:pPr marL="0" indent="0">
              <a:buNone/>
            </a:pPr>
            <a:endParaRPr lang="en-US" altLang="zh-CN" b="1" dirty="0">
              <a:solidFill>
                <a:srgbClr val="0070C0"/>
              </a:solidFill>
            </a:endParaRPr>
          </a:p>
        </p:txBody>
      </p:sp>
    </p:spTree>
    <p:extLst>
      <p:ext uri="{BB962C8B-B14F-4D97-AF65-F5344CB8AC3E}">
        <p14:creationId xmlns:p14="http://schemas.microsoft.com/office/powerpoint/2010/main" val="289213221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solidFill>
                  <a:srgbClr val="000000"/>
                </a:solidFill>
              </a:rPr>
              <a:t>1.4 </a:t>
            </a:r>
            <a:r>
              <a:rPr lang="zh-CN" altLang="en-US" dirty="0">
                <a:solidFill>
                  <a:srgbClr val="000000"/>
                </a:solidFill>
              </a:rPr>
              <a:t>计算机安全及防范</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82</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1.4.4 </a:t>
            </a:r>
            <a:r>
              <a:rPr lang="zh-CN" altLang="en-US" sz="3200" dirty="0" smtClean="0"/>
              <a:t>常用杀毒软件</a:t>
            </a:r>
            <a:endParaRPr lang="en-US" altLang="zh-CN" sz="3200" dirty="0" smtClean="0"/>
          </a:p>
          <a:p>
            <a:pPr marL="0" indent="0">
              <a:buNone/>
            </a:pPr>
            <a:endParaRPr lang="en-US" altLang="zh-CN" b="1" dirty="0">
              <a:solidFill>
                <a:srgbClr val="0070C0"/>
              </a:solidFill>
            </a:endParaRPr>
          </a:p>
        </p:txBody>
      </p:sp>
      <p:graphicFrame>
        <p:nvGraphicFramePr>
          <p:cNvPr id="2" name="图示 1"/>
          <p:cNvGraphicFramePr/>
          <p:nvPr>
            <p:extLst>
              <p:ext uri="{D42A27DB-BD31-4B8C-83A1-F6EECF244321}">
                <p14:modId xmlns:p14="http://schemas.microsoft.com/office/powerpoint/2010/main" val="162930714"/>
              </p:ext>
            </p:extLst>
          </p:nvPr>
        </p:nvGraphicFramePr>
        <p:xfrm>
          <a:off x="1475656" y="198884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630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graphicEl>
                                              <a:dgm id="{190EE439-21A2-4AA8-B0EC-3057172A1674}"/>
                                            </p:graphicEl>
                                          </p:spTgt>
                                        </p:tgtEl>
                                        <p:attrNameLst>
                                          <p:attrName>style.visibility</p:attrName>
                                        </p:attrNameLst>
                                      </p:cBhvr>
                                      <p:to>
                                        <p:strVal val="visible"/>
                                      </p:to>
                                    </p:set>
                                    <p:anim calcmode="lin" valueType="num">
                                      <p:cBhvr>
                                        <p:cTn id="7" dur="1000" fill="hold"/>
                                        <p:tgtEl>
                                          <p:spTgt spid="2">
                                            <p:graphicEl>
                                              <a:dgm id="{190EE439-21A2-4AA8-B0EC-3057172A1674}"/>
                                            </p:graphicEl>
                                          </p:spTgt>
                                        </p:tgtEl>
                                        <p:attrNameLst>
                                          <p:attrName>ppt_w</p:attrName>
                                        </p:attrNameLst>
                                      </p:cBhvr>
                                      <p:tavLst>
                                        <p:tav tm="0">
                                          <p:val>
                                            <p:fltVal val="0"/>
                                          </p:val>
                                        </p:tav>
                                        <p:tav tm="100000">
                                          <p:val>
                                            <p:strVal val="#ppt_w"/>
                                          </p:val>
                                        </p:tav>
                                      </p:tavLst>
                                    </p:anim>
                                    <p:anim calcmode="lin" valueType="num">
                                      <p:cBhvr>
                                        <p:cTn id="8" dur="1000" fill="hold"/>
                                        <p:tgtEl>
                                          <p:spTgt spid="2">
                                            <p:graphicEl>
                                              <a:dgm id="{190EE439-21A2-4AA8-B0EC-3057172A1674}"/>
                                            </p:graphicEl>
                                          </p:spTgt>
                                        </p:tgtEl>
                                        <p:attrNameLst>
                                          <p:attrName>ppt_h</p:attrName>
                                        </p:attrNameLst>
                                      </p:cBhvr>
                                      <p:tavLst>
                                        <p:tav tm="0">
                                          <p:val>
                                            <p:fltVal val="0"/>
                                          </p:val>
                                        </p:tav>
                                        <p:tav tm="100000">
                                          <p:val>
                                            <p:strVal val="#ppt_h"/>
                                          </p:val>
                                        </p:tav>
                                      </p:tavLst>
                                    </p:anim>
                                    <p:anim calcmode="lin" valueType="num">
                                      <p:cBhvr>
                                        <p:cTn id="9" dur="1000" fill="hold"/>
                                        <p:tgtEl>
                                          <p:spTgt spid="2">
                                            <p:graphicEl>
                                              <a:dgm id="{190EE439-21A2-4AA8-B0EC-3057172A1674}"/>
                                            </p:graphicEl>
                                          </p:spTgt>
                                        </p:tgtEl>
                                        <p:attrNameLst>
                                          <p:attrName>style.rotation</p:attrName>
                                        </p:attrNameLst>
                                      </p:cBhvr>
                                      <p:tavLst>
                                        <p:tav tm="0">
                                          <p:val>
                                            <p:fltVal val="90"/>
                                          </p:val>
                                        </p:tav>
                                        <p:tav tm="100000">
                                          <p:val>
                                            <p:fltVal val="0"/>
                                          </p:val>
                                        </p:tav>
                                      </p:tavLst>
                                    </p:anim>
                                    <p:animEffect transition="in" filter="fade">
                                      <p:cBhvr>
                                        <p:cTn id="10" dur="1000"/>
                                        <p:tgtEl>
                                          <p:spTgt spid="2">
                                            <p:graphicEl>
                                              <a:dgm id="{190EE439-21A2-4AA8-B0EC-3057172A1674}"/>
                                            </p:graphicEl>
                                          </p:spTgt>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graphicEl>
                                              <a:dgm id="{5BA8E384-A7E5-49A9-9FC2-6ACB63DC6205}"/>
                                            </p:graphicEl>
                                          </p:spTgt>
                                        </p:tgtEl>
                                        <p:attrNameLst>
                                          <p:attrName>style.visibility</p:attrName>
                                        </p:attrNameLst>
                                      </p:cBhvr>
                                      <p:to>
                                        <p:strVal val="visible"/>
                                      </p:to>
                                    </p:set>
                                    <p:anim calcmode="lin" valueType="num">
                                      <p:cBhvr>
                                        <p:cTn id="13" dur="1000" fill="hold"/>
                                        <p:tgtEl>
                                          <p:spTgt spid="2">
                                            <p:graphicEl>
                                              <a:dgm id="{5BA8E384-A7E5-49A9-9FC2-6ACB63DC6205}"/>
                                            </p:graphicEl>
                                          </p:spTgt>
                                        </p:tgtEl>
                                        <p:attrNameLst>
                                          <p:attrName>ppt_w</p:attrName>
                                        </p:attrNameLst>
                                      </p:cBhvr>
                                      <p:tavLst>
                                        <p:tav tm="0">
                                          <p:val>
                                            <p:fltVal val="0"/>
                                          </p:val>
                                        </p:tav>
                                        <p:tav tm="100000">
                                          <p:val>
                                            <p:strVal val="#ppt_w"/>
                                          </p:val>
                                        </p:tav>
                                      </p:tavLst>
                                    </p:anim>
                                    <p:anim calcmode="lin" valueType="num">
                                      <p:cBhvr>
                                        <p:cTn id="14" dur="1000" fill="hold"/>
                                        <p:tgtEl>
                                          <p:spTgt spid="2">
                                            <p:graphicEl>
                                              <a:dgm id="{5BA8E384-A7E5-49A9-9FC2-6ACB63DC6205}"/>
                                            </p:graphicEl>
                                          </p:spTgt>
                                        </p:tgtEl>
                                        <p:attrNameLst>
                                          <p:attrName>ppt_h</p:attrName>
                                        </p:attrNameLst>
                                      </p:cBhvr>
                                      <p:tavLst>
                                        <p:tav tm="0">
                                          <p:val>
                                            <p:fltVal val="0"/>
                                          </p:val>
                                        </p:tav>
                                        <p:tav tm="100000">
                                          <p:val>
                                            <p:strVal val="#ppt_h"/>
                                          </p:val>
                                        </p:tav>
                                      </p:tavLst>
                                    </p:anim>
                                    <p:anim calcmode="lin" valueType="num">
                                      <p:cBhvr>
                                        <p:cTn id="15" dur="1000" fill="hold"/>
                                        <p:tgtEl>
                                          <p:spTgt spid="2">
                                            <p:graphicEl>
                                              <a:dgm id="{5BA8E384-A7E5-49A9-9FC2-6ACB63DC6205}"/>
                                            </p:graphicEl>
                                          </p:spTgt>
                                        </p:tgtEl>
                                        <p:attrNameLst>
                                          <p:attrName>style.rotation</p:attrName>
                                        </p:attrNameLst>
                                      </p:cBhvr>
                                      <p:tavLst>
                                        <p:tav tm="0">
                                          <p:val>
                                            <p:fltVal val="90"/>
                                          </p:val>
                                        </p:tav>
                                        <p:tav tm="100000">
                                          <p:val>
                                            <p:fltVal val="0"/>
                                          </p:val>
                                        </p:tav>
                                      </p:tavLst>
                                    </p:anim>
                                    <p:animEffect transition="in" filter="fade">
                                      <p:cBhvr>
                                        <p:cTn id="16" dur="1000"/>
                                        <p:tgtEl>
                                          <p:spTgt spid="2">
                                            <p:graphicEl>
                                              <a:dgm id="{5BA8E384-A7E5-49A9-9FC2-6ACB63DC6205}"/>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2">
                                            <p:graphicEl>
                                              <a:dgm id="{92BF9D71-F33F-468B-99C7-7D1A17FC1366}"/>
                                            </p:graphicEl>
                                          </p:spTgt>
                                        </p:tgtEl>
                                        <p:attrNameLst>
                                          <p:attrName>style.visibility</p:attrName>
                                        </p:attrNameLst>
                                      </p:cBhvr>
                                      <p:to>
                                        <p:strVal val="visible"/>
                                      </p:to>
                                    </p:set>
                                    <p:anim calcmode="lin" valueType="num">
                                      <p:cBhvr>
                                        <p:cTn id="21" dur="1000" fill="hold"/>
                                        <p:tgtEl>
                                          <p:spTgt spid="2">
                                            <p:graphicEl>
                                              <a:dgm id="{92BF9D71-F33F-468B-99C7-7D1A17FC1366}"/>
                                            </p:graphicEl>
                                          </p:spTgt>
                                        </p:tgtEl>
                                        <p:attrNameLst>
                                          <p:attrName>ppt_w</p:attrName>
                                        </p:attrNameLst>
                                      </p:cBhvr>
                                      <p:tavLst>
                                        <p:tav tm="0">
                                          <p:val>
                                            <p:fltVal val="0"/>
                                          </p:val>
                                        </p:tav>
                                        <p:tav tm="100000">
                                          <p:val>
                                            <p:strVal val="#ppt_w"/>
                                          </p:val>
                                        </p:tav>
                                      </p:tavLst>
                                    </p:anim>
                                    <p:anim calcmode="lin" valueType="num">
                                      <p:cBhvr>
                                        <p:cTn id="22" dur="1000" fill="hold"/>
                                        <p:tgtEl>
                                          <p:spTgt spid="2">
                                            <p:graphicEl>
                                              <a:dgm id="{92BF9D71-F33F-468B-99C7-7D1A17FC1366}"/>
                                            </p:graphicEl>
                                          </p:spTgt>
                                        </p:tgtEl>
                                        <p:attrNameLst>
                                          <p:attrName>ppt_h</p:attrName>
                                        </p:attrNameLst>
                                      </p:cBhvr>
                                      <p:tavLst>
                                        <p:tav tm="0">
                                          <p:val>
                                            <p:fltVal val="0"/>
                                          </p:val>
                                        </p:tav>
                                        <p:tav tm="100000">
                                          <p:val>
                                            <p:strVal val="#ppt_h"/>
                                          </p:val>
                                        </p:tav>
                                      </p:tavLst>
                                    </p:anim>
                                    <p:anim calcmode="lin" valueType="num">
                                      <p:cBhvr>
                                        <p:cTn id="23" dur="1000" fill="hold"/>
                                        <p:tgtEl>
                                          <p:spTgt spid="2">
                                            <p:graphicEl>
                                              <a:dgm id="{92BF9D71-F33F-468B-99C7-7D1A17FC1366}"/>
                                            </p:graphicEl>
                                          </p:spTgt>
                                        </p:tgtEl>
                                        <p:attrNameLst>
                                          <p:attrName>style.rotation</p:attrName>
                                        </p:attrNameLst>
                                      </p:cBhvr>
                                      <p:tavLst>
                                        <p:tav tm="0">
                                          <p:val>
                                            <p:fltVal val="90"/>
                                          </p:val>
                                        </p:tav>
                                        <p:tav tm="100000">
                                          <p:val>
                                            <p:fltVal val="0"/>
                                          </p:val>
                                        </p:tav>
                                      </p:tavLst>
                                    </p:anim>
                                    <p:animEffect transition="in" filter="fade">
                                      <p:cBhvr>
                                        <p:cTn id="24" dur="1000"/>
                                        <p:tgtEl>
                                          <p:spTgt spid="2">
                                            <p:graphicEl>
                                              <a:dgm id="{92BF9D71-F33F-468B-99C7-7D1A17FC1366}"/>
                                            </p:graphicEl>
                                          </p:spTgt>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
                                            <p:graphicEl>
                                              <a:dgm id="{56861B91-521B-438C-8FAE-966006BA614D}"/>
                                            </p:graphicEl>
                                          </p:spTgt>
                                        </p:tgtEl>
                                        <p:attrNameLst>
                                          <p:attrName>style.visibility</p:attrName>
                                        </p:attrNameLst>
                                      </p:cBhvr>
                                      <p:to>
                                        <p:strVal val="visible"/>
                                      </p:to>
                                    </p:set>
                                    <p:anim calcmode="lin" valueType="num">
                                      <p:cBhvr>
                                        <p:cTn id="27" dur="1000" fill="hold"/>
                                        <p:tgtEl>
                                          <p:spTgt spid="2">
                                            <p:graphicEl>
                                              <a:dgm id="{56861B91-521B-438C-8FAE-966006BA614D}"/>
                                            </p:graphicEl>
                                          </p:spTgt>
                                        </p:tgtEl>
                                        <p:attrNameLst>
                                          <p:attrName>ppt_w</p:attrName>
                                        </p:attrNameLst>
                                      </p:cBhvr>
                                      <p:tavLst>
                                        <p:tav tm="0">
                                          <p:val>
                                            <p:fltVal val="0"/>
                                          </p:val>
                                        </p:tav>
                                        <p:tav tm="100000">
                                          <p:val>
                                            <p:strVal val="#ppt_w"/>
                                          </p:val>
                                        </p:tav>
                                      </p:tavLst>
                                    </p:anim>
                                    <p:anim calcmode="lin" valueType="num">
                                      <p:cBhvr>
                                        <p:cTn id="28" dur="1000" fill="hold"/>
                                        <p:tgtEl>
                                          <p:spTgt spid="2">
                                            <p:graphicEl>
                                              <a:dgm id="{56861B91-521B-438C-8FAE-966006BA614D}"/>
                                            </p:graphicEl>
                                          </p:spTgt>
                                        </p:tgtEl>
                                        <p:attrNameLst>
                                          <p:attrName>ppt_h</p:attrName>
                                        </p:attrNameLst>
                                      </p:cBhvr>
                                      <p:tavLst>
                                        <p:tav tm="0">
                                          <p:val>
                                            <p:fltVal val="0"/>
                                          </p:val>
                                        </p:tav>
                                        <p:tav tm="100000">
                                          <p:val>
                                            <p:strVal val="#ppt_h"/>
                                          </p:val>
                                        </p:tav>
                                      </p:tavLst>
                                    </p:anim>
                                    <p:anim calcmode="lin" valueType="num">
                                      <p:cBhvr>
                                        <p:cTn id="29" dur="1000" fill="hold"/>
                                        <p:tgtEl>
                                          <p:spTgt spid="2">
                                            <p:graphicEl>
                                              <a:dgm id="{56861B91-521B-438C-8FAE-966006BA614D}"/>
                                            </p:graphicEl>
                                          </p:spTgt>
                                        </p:tgtEl>
                                        <p:attrNameLst>
                                          <p:attrName>style.rotation</p:attrName>
                                        </p:attrNameLst>
                                      </p:cBhvr>
                                      <p:tavLst>
                                        <p:tav tm="0">
                                          <p:val>
                                            <p:fltVal val="90"/>
                                          </p:val>
                                        </p:tav>
                                        <p:tav tm="100000">
                                          <p:val>
                                            <p:fltVal val="0"/>
                                          </p:val>
                                        </p:tav>
                                      </p:tavLst>
                                    </p:anim>
                                    <p:animEffect transition="in" filter="fade">
                                      <p:cBhvr>
                                        <p:cTn id="30" dur="1000"/>
                                        <p:tgtEl>
                                          <p:spTgt spid="2">
                                            <p:graphicEl>
                                              <a:dgm id="{56861B91-521B-438C-8FAE-966006BA614D}"/>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2">
                                            <p:graphicEl>
                                              <a:dgm id="{804B5D63-1DC2-45F5-BF48-709F3C1E1912}"/>
                                            </p:graphicEl>
                                          </p:spTgt>
                                        </p:tgtEl>
                                        <p:attrNameLst>
                                          <p:attrName>style.visibility</p:attrName>
                                        </p:attrNameLst>
                                      </p:cBhvr>
                                      <p:to>
                                        <p:strVal val="visible"/>
                                      </p:to>
                                    </p:set>
                                    <p:anim calcmode="lin" valueType="num">
                                      <p:cBhvr>
                                        <p:cTn id="35" dur="1000" fill="hold"/>
                                        <p:tgtEl>
                                          <p:spTgt spid="2">
                                            <p:graphicEl>
                                              <a:dgm id="{804B5D63-1DC2-45F5-BF48-709F3C1E1912}"/>
                                            </p:graphicEl>
                                          </p:spTgt>
                                        </p:tgtEl>
                                        <p:attrNameLst>
                                          <p:attrName>ppt_w</p:attrName>
                                        </p:attrNameLst>
                                      </p:cBhvr>
                                      <p:tavLst>
                                        <p:tav tm="0">
                                          <p:val>
                                            <p:fltVal val="0"/>
                                          </p:val>
                                        </p:tav>
                                        <p:tav tm="100000">
                                          <p:val>
                                            <p:strVal val="#ppt_w"/>
                                          </p:val>
                                        </p:tav>
                                      </p:tavLst>
                                    </p:anim>
                                    <p:anim calcmode="lin" valueType="num">
                                      <p:cBhvr>
                                        <p:cTn id="36" dur="1000" fill="hold"/>
                                        <p:tgtEl>
                                          <p:spTgt spid="2">
                                            <p:graphicEl>
                                              <a:dgm id="{804B5D63-1DC2-45F5-BF48-709F3C1E1912}"/>
                                            </p:graphicEl>
                                          </p:spTgt>
                                        </p:tgtEl>
                                        <p:attrNameLst>
                                          <p:attrName>ppt_h</p:attrName>
                                        </p:attrNameLst>
                                      </p:cBhvr>
                                      <p:tavLst>
                                        <p:tav tm="0">
                                          <p:val>
                                            <p:fltVal val="0"/>
                                          </p:val>
                                        </p:tav>
                                        <p:tav tm="100000">
                                          <p:val>
                                            <p:strVal val="#ppt_h"/>
                                          </p:val>
                                        </p:tav>
                                      </p:tavLst>
                                    </p:anim>
                                    <p:anim calcmode="lin" valueType="num">
                                      <p:cBhvr>
                                        <p:cTn id="37" dur="1000" fill="hold"/>
                                        <p:tgtEl>
                                          <p:spTgt spid="2">
                                            <p:graphicEl>
                                              <a:dgm id="{804B5D63-1DC2-45F5-BF48-709F3C1E1912}"/>
                                            </p:graphicEl>
                                          </p:spTgt>
                                        </p:tgtEl>
                                        <p:attrNameLst>
                                          <p:attrName>style.rotation</p:attrName>
                                        </p:attrNameLst>
                                      </p:cBhvr>
                                      <p:tavLst>
                                        <p:tav tm="0">
                                          <p:val>
                                            <p:fltVal val="90"/>
                                          </p:val>
                                        </p:tav>
                                        <p:tav tm="100000">
                                          <p:val>
                                            <p:fltVal val="0"/>
                                          </p:val>
                                        </p:tav>
                                      </p:tavLst>
                                    </p:anim>
                                    <p:animEffect transition="in" filter="fade">
                                      <p:cBhvr>
                                        <p:cTn id="38" dur="1000"/>
                                        <p:tgtEl>
                                          <p:spTgt spid="2">
                                            <p:graphicEl>
                                              <a:dgm id="{804B5D63-1DC2-45F5-BF48-709F3C1E1912}"/>
                                            </p:graphicEl>
                                          </p:spTgt>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2">
                                            <p:graphicEl>
                                              <a:dgm id="{B6892F04-E994-4DCE-900B-BBAEB0CECEAB}"/>
                                            </p:graphicEl>
                                          </p:spTgt>
                                        </p:tgtEl>
                                        <p:attrNameLst>
                                          <p:attrName>style.visibility</p:attrName>
                                        </p:attrNameLst>
                                      </p:cBhvr>
                                      <p:to>
                                        <p:strVal val="visible"/>
                                      </p:to>
                                    </p:set>
                                    <p:anim calcmode="lin" valueType="num">
                                      <p:cBhvr>
                                        <p:cTn id="41" dur="1000" fill="hold"/>
                                        <p:tgtEl>
                                          <p:spTgt spid="2">
                                            <p:graphicEl>
                                              <a:dgm id="{B6892F04-E994-4DCE-900B-BBAEB0CECEAB}"/>
                                            </p:graphicEl>
                                          </p:spTgt>
                                        </p:tgtEl>
                                        <p:attrNameLst>
                                          <p:attrName>ppt_w</p:attrName>
                                        </p:attrNameLst>
                                      </p:cBhvr>
                                      <p:tavLst>
                                        <p:tav tm="0">
                                          <p:val>
                                            <p:fltVal val="0"/>
                                          </p:val>
                                        </p:tav>
                                        <p:tav tm="100000">
                                          <p:val>
                                            <p:strVal val="#ppt_w"/>
                                          </p:val>
                                        </p:tav>
                                      </p:tavLst>
                                    </p:anim>
                                    <p:anim calcmode="lin" valueType="num">
                                      <p:cBhvr>
                                        <p:cTn id="42" dur="1000" fill="hold"/>
                                        <p:tgtEl>
                                          <p:spTgt spid="2">
                                            <p:graphicEl>
                                              <a:dgm id="{B6892F04-E994-4DCE-900B-BBAEB0CECEAB}"/>
                                            </p:graphicEl>
                                          </p:spTgt>
                                        </p:tgtEl>
                                        <p:attrNameLst>
                                          <p:attrName>ppt_h</p:attrName>
                                        </p:attrNameLst>
                                      </p:cBhvr>
                                      <p:tavLst>
                                        <p:tav tm="0">
                                          <p:val>
                                            <p:fltVal val="0"/>
                                          </p:val>
                                        </p:tav>
                                        <p:tav tm="100000">
                                          <p:val>
                                            <p:strVal val="#ppt_h"/>
                                          </p:val>
                                        </p:tav>
                                      </p:tavLst>
                                    </p:anim>
                                    <p:anim calcmode="lin" valueType="num">
                                      <p:cBhvr>
                                        <p:cTn id="43" dur="1000" fill="hold"/>
                                        <p:tgtEl>
                                          <p:spTgt spid="2">
                                            <p:graphicEl>
                                              <a:dgm id="{B6892F04-E994-4DCE-900B-BBAEB0CECEAB}"/>
                                            </p:graphicEl>
                                          </p:spTgt>
                                        </p:tgtEl>
                                        <p:attrNameLst>
                                          <p:attrName>style.rotation</p:attrName>
                                        </p:attrNameLst>
                                      </p:cBhvr>
                                      <p:tavLst>
                                        <p:tav tm="0">
                                          <p:val>
                                            <p:fltVal val="90"/>
                                          </p:val>
                                        </p:tav>
                                        <p:tav tm="100000">
                                          <p:val>
                                            <p:fltVal val="0"/>
                                          </p:val>
                                        </p:tav>
                                      </p:tavLst>
                                    </p:anim>
                                    <p:animEffect transition="in" filter="fade">
                                      <p:cBhvr>
                                        <p:cTn id="44" dur="1000"/>
                                        <p:tgtEl>
                                          <p:spTgt spid="2">
                                            <p:graphicEl>
                                              <a:dgm id="{B6892F04-E994-4DCE-900B-BBAEB0CECEAB}"/>
                                            </p:graphicEl>
                                          </p:spTgt>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2">
                                            <p:graphicEl>
                                              <a:dgm id="{2570EACF-4C16-4998-8C96-CD24766EAC6D}"/>
                                            </p:graphicEl>
                                          </p:spTgt>
                                        </p:tgtEl>
                                        <p:attrNameLst>
                                          <p:attrName>style.visibility</p:attrName>
                                        </p:attrNameLst>
                                      </p:cBhvr>
                                      <p:to>
                                        <p:strVal val="visible"/>
                                      </p:to>
                                    </p:set>
                                    <p:anim calcmode="lin" valueType="num">
                                      <p:cBhvr>
                                        <p:cTn id="49" dur="1000" fill="hold"/>
                                        <p:tgtEl>
                                          <p:spTgt spid="2">
                                            <p:graphicEl>
                                              <a:dgm id="{2570EACF-4C16-4998-8C96-CD24766EAC6D}"/>
                                            </p:graphicEl>
                                          </p:spTgt>
                                        </p:tgtEl>
                                        <p:attrNameLst>
                                          <p:attrName>ppt_w</p:attrName>
                                        </p:attrNameLst>
                                      </p:cBhvr>
                                      <p:tavLst>
                                        <p:tav tm="0">
                                          <p:val>
                                            <p:fltVal val="0"/>
                                          </p:val>
                                        </p:tav>
                                        <p:tav tm="100000">
                                          <p:val>
                                            <p:strVal val="#ppt_w"/>
                                          </p:val>
                                        </p:tav>
                                      </p:tavLst>
                                    </p:anim>
                                    <p:anim calcmode="lin" valueType="num">
                                      <p:cBhvr>
                                        <p:cTn id="50" dur="1000" fill="hold"/>
                                        <p:tgtEl>
                                          <p:spTgt spid="2">
                                            <p:graphicEl>
                                              <a:dgm id="{2570EACF-4C16-4998-8C96-CD24766EAC6D}"/>
                                            </p:graphicEl>
                                          </p:spTgt>
                                        </p:tgtEl>
                                        <p:attrNameLst>
                                          <p:attrName>ppt_h</p:attrName>
                                        </p:attrNameLst>
                                      </p:cBhvr>
                                      <p:tavLst>
                                        <p:tav tm="0">
                                          <p:val>
                                            <p:fltVal val="0"/>
                                          </p:val>
                                        </p:tav>
                                        <p:tav tm="100000">
                                          <p:val>
                                            <p:strVal val="#ppt_h"/>
                                          </p:val>
                                        </p:tav>
                                      </p:tavLst>
                                    </p:anim>
                                    <p:anim calcmode="lin" valueType="num">
                                      <p:cBhvr>
                                        <p:cTn id="51" dur="1000" fill="hold"/>
                                        <p:tgtEl>
                                          <p:spTgt spid="2">
                                            <p:graphicEl>
                                              <a:dgm id="{2570EACF-4C16-4998-8C96-CD24766EAC6D}"/>
                                            </p:graphicEl>
                                          </p:spTgt>
                                        </p:tgtEl>
                                        <p:attrNameLst>
                                          <p:attrName>style.rotation</p:attrName>
                                        </p:attrNameLst>
                                      </p:cBhvr>
                                      <p:tavLst>
                                        <p:tav tm="0">
                                          <p:val>
                                            <p:fltVal val="90"/>
                                          </p:val>
                                        </p:tav>
                                        <p:tav tm="100000">
                                          <p:val>
                                            <p:fltVal val="0"/>
                                          </p:val>
                                        </p:tav>
                                      </p:tavLst>
                                    </p:anim>
                                    <p:animEffect transition="in" filter="fade">
                                      <p:cBhvr>
                                        <p:cTn id="52" dur="1000"/>
                                        <p:tgtEl>
                                          <p:spTgt spid="2">
                                            <p:graphicEl>
                                              <a:dgm id="{2570EACF-4C16-4998-8C96-CD24766EAC6D}"/>
                                            </p:graphicEl>
                                          </p:spTgt>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
                                            <p:graphicEl>
                                              <a:dgm id="{ADEF6E0F-8C42-415E-ADA7-11DC39152B71}"/>
                                            </p:graphicEl>
                                          </p:spTgt>
                                        </p:tgtEl>
                                        <p:attrNameLst>
                                          <p:attrName>style.visibility</p:attrName>
                                        </p:attrNameLst>
                                      </p:cBhvr>
                                      <p:to>
                                        <p:strVal val="visible"/>
                                      </p:to>
                                    </p:set>
                                    <p:anim calcmode="lin" valueType="num">
                                      <p:cBhvr>
                                        <p:cTn id="55" dur="1000" fill="hold"/>
                                        <p:tgtEl>
                                          <p:spTgt spid="2">
                                            <p:graphicEl>
                                              <a:dgm id="{ADEF6E0F-8C42-415E-ADA7-11DC39152B71}"/>
                                            </p:graphicEl>
                                          </p:spTgt>
                                        </p:tgtEl>
                                        <p:attrNameLst>
                                          <p:attrName>ppt_w</p:attrName>
                                        </p:attrNameLst>
                                      </p:cBhvr>
                                      <p:tavLst>
                                        <p:tav tm="0">
                                          <p:val>
                                            <p:fltVal val="0"/>
                                          </p:val>
                                        </p:tav>
                                        <p:tav tm="100000">
                                          <p:val>
                                            <p:strVal val="#ppt_w"/>
                                          </p:val>
                                        </p:tav>
                                      </p:tavLst>
                                    </p:anim>
                                    <p:anim calcmode="lin" valueType="num">
                                      <p:cBhvr>
                                        <p:cTn id="56" dur="1000" fill="hold"/>
                                        <p:tgtEl>
                                          <p:spTgt spid="2">
                                            <p:graphicEl>
                                              <a:dgm id="{ADEF6E0F-8C42-415E-ADA7-11DC39152B71}"/>
                                            </p:graphicEl>
                                          </p:spTgt>
                                        </p:tgtEl>
                                        <p:attrNameLst>
                                          <p:attrName>ppt_h</p:attrName>
                                        </p:attrNameLst>
                                      </p:cBhvr>
                                      <p:tavLst>
                                        <p:tav tm="0">
                                          <p:val>
                                            <p:fltVal val="0"/>
                                          </p:val>
                                        </p:tav>
                                        <p:tav tm="100000">
                                          <p:val>
                                            <p:strVal val="#ppt_h"/>
                                          </p:val>
                                        </p:tav>
                                      </p:tavLst>
                                    </p:anim>
                                    <p:anim calcmode="lin" valueType="num">
                                      <p:cBhvr>
                                        <p:cTn id="57" dur="1000" fill="hold"/>
                                        <p:tgtEl>
                                          <p:spTgt spid="2">
                                            <p:graphicEl>
                                              <a:dgm id="{ADEF6E0F-8C42-415E-ADA7-11DC39152B71}"/>
                                            </p:graphicEl>
                                          </p:spTgt>
                                        </p:tgtEl>
                                        <p:attrNameLst>
                                          <p:attrName>style.rotation</p:attrName>
                                        </p:attrNameLst>
                                      </p:cBhvr>
                                      <p:tavLst>
                                        <p:tav tm="0">
                                          <p:val>
                                            <p:fltVal val="90"/>
                                          </p:val>
                                        </p:tav>
                                        <p:tav tm="100000">
                                          <p:val>
                                            <p:fltVal val="0"/>
                                          </p:val>
                                        </p:tav>
                                      </p:tavLst>
                                    </p:anim>
                                    <p:animEffect transition="in" filter="fade">
                                      <p:cBhvr>
                                        <p:cTn id="58" dur="1000"/>
                                        <p:tgtEl>
                                          <p:spTgt spid="2">
                                            <p:graphicEl>
                                              <a:dgm id="{ADEF6E0F-8C42-415E-ADA7-11DC39152B7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83</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1.5.1 </a:t>
            </a:r>
            <a:r>
              <a:rPr lang="zh-CN" altLang="en-US" sz="3200" dirty="0" smtClean="0"/>
              <a:t>计算思维</a:t>
            </a:r>
            <a:endParaRPr lang="en-US" altLang="zh-CN" b="1" dirty="0">
              <a:solidFill>
                <a:srgbClr val="0070C0"/>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060848"/>
            <a:ext cx="2212826" cy="357069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987824" y="1772816"/>
            <a:ext cx="5852070" cy="4616648"/>
          </a:xfrm>
          <a:prstGeom prst="rect">
            <a:avLst/>
          </a:prstGeom>
        </p:spPr>
        <p:txBody>
          <a:bodyPr wrap="square">
            <a:spAutoFit/>
          </a:bodyPr>
          <a:lstStyle/>
          <a:p>
            <a:r>
              <a:rPr lang="zh-CN" altLang="en-US" sz="2800" b="1" dirty="0">
                <a:solidFill>
                  <a:srgbClr val="0070C0"/>
                </a:solidFill>
              </a:rPr>
              <a:t>计算思维</a:t>
            </a:r>
            <a:r>
              <a:rPr lang="zh-CN" altLang="en-US" sz="2000" dirty="0"/>
              <a:t>是运用计算机科学的基础概念进行问题求解、系统设计、以及理解人类行为的一系列思维活动</a:t>
            </a:r>
            <a:r>
              <a:rPr lang="zh-CN" altLang="en-US" sz="2000" dirty="0" smtClean="0"/>
              <a:t>。</a:t>
            </a:r>
            <a:endParaRPr lang="en-US" altLang="zh-CN" sz="2000" dirty="0" smtClean="0"/>
          </a:p>
          <a:p>
            <a:r>
              <a:rPr lang="zh-CN" altLang="en-US" sz="2800" b="1" dirty="0">
                <a:solidFill>
                  <a:srgbClr val="0070C0"/>
                </a:solidFill>
              </a:rPr>
              <a:t>详细的理解计算</a:t>
            </a:r>
            <a:r>
              <a:rPr lang="zh-CN" altLang="en-US" sz="2800" b="1" dirty="0" smtClean="0">
                <a:solidFill>
                  <a:srgbClr val="0070C0"/>
                </a:solidFill>
              </a:rPr>
              <a:t>思维</a:t>
            </a:r>
            <a:endParaRPr lang="en-US" altLang="zh-CN" sz="2800" b="1" dirty="0" smtClean="0">
              <a:solidFill>
                <a:srgbClr val="0070C0"/>
              </a:solidFill>
            </a:endParaRPr>
          </a:p>
          <a:p>
            <a:pPr marL="342900" indent="-342900">
              <a:buBlip>
                <a:blip r:embed="rId3"/>
              </a:buBlip>
            </a:pPr>
            <a:r>
              <a:rPr lang="zh-CN" altLang="en-US" dirty="0" smtClean="0"/>
              <a:t>是</a:t>
            </a:r>
            <a:r>
              <a:rPr lang="zh-CN" altLang="en-US" dirty="0"/>
              <a:t>通过约简、嵌入、转化和仿真等方法，把一个看似困难的问题重新阐释成一个人们知道问题怎样解决的方法</a:t>
            </a:r>
            <a:r>
              <a:rPr lang="zh-CN" altLang="en-US" dirty="0" smtClean="0"/>
              <a:t>；</a:t>
            </a:r>
            <a:endParaRPr lang="en-US" altLang="zh-CN" dirty="0" smtClean="0"/>
          </a:p>
          <a:p>
            <a:pPr marL="342900" indent="-342900">
              <a:buBlip>
                <a:blip r:embed="rId3"/>
              </a:buBlip>
            </a:pPr>
            <a:r>
              <a:rPr lang="zh-CN" altLang="en-US" dirty="0" smtClean="0"/>
              <a:t>是</a:t>
            </a:r>
            <a:r>
              <a:rPr lang="zh-CN" altLang="en-US" dirty="0"/>
              <a:t>一种采用抽象和分解来控制庞杂的任务或进行巨大复杂系统设计的方法</a:t>
            </a:r>
            <a:r>
              <a:rPr lang="zh-CN" altLang="en-US" dirty="0" smtClean="0"/>
              <a:t>；</a:t>
            </a:r>
            <a:endParaRPr lang="en-US" altLang="zh-CN" dirty="0" smtClean="0"/>
          </a:p>
          <a:p>
            <a:pPr marL="342900" indent="-342900">
              <a:buBlip>
                <a:blip r:embed="rId3"/>
              </a:buBlip>
            </a:pPr>
            <a:r>
              <a:rPr lang="zh-CN" altLang="en-US" dirty="0" smtClean="0"/>
              <a:t>是</a:t>
            </a:r>
            <a:r>
              <a:rPr lang="zh-CN" altLang="en-US" dirty="0"/>
              <a:t>一种选择合适的方式去陈述一个问题，或对一个问题的相关方面建模使其易于处理的思维</a:t>
            </a:r>
            <a:r>
              <a:rPr lang="zh-CN" altLang="en-US" dirty="0" smtClean="0"/>
              <a:t>方法；</a:t>
            </a:r>
            <a:endParaRPr lang="en-US" altLang="zh-CN" dirty="0" smtClean="0"/>
          </a:p>
          <a:p>
            <a:pPr marL="342900" indent="-342900">
              <a:buBlip>
                <a:blip r:embed="rId3"/>
              </a:buBlip>
            </a:pPr>
            <a:r>
              <a:rPr lang="zh-CN" altLang="en-US" dirty="0" smtClean="0"/>
              <a:t>是</a:t>
            </a:r>
            <a:r>
              <a:rPr lang="zh-CN" altLang="en-US" dirty="0"/>
              <a:t>利用启发式推理寻求解答，即在不确定情况下的规划、学习和调度的思维方法</a:t>
            </a:r>
            <a:r>
              <a:rPr lang="zh-CN" altLang="en-US" dirty="0" smtClean="0"/>
              <a:t>；</a:t>
            </a:r>
            <a:endParaRPr lang="en-US" altLang="zh-CN" dirty="0" smtClean="0"/>
          </a:p>
          <a:p>
            <a:pPr marL="342900" indent="-342900">
              <a:buBlip>
                <a:blip r:embed="rId3"/>
              </a:buBlip>
            </a:pPr>
            <a:r>
              <a:rPr lang="zh-CN" altLang="en-US" dirty="0" smtClean="0"/>
              <a:t>是</a:t>
            </a:r>
            <a:r>
              <a:rPr lang="zh-CN" altLang="en-US" dirty="0"/>
              <a:t>利用海量数据来加快计算，在时间和空间之间、在处理能力和存储容量之间进行折衷的思维方法。</a:t>
            </a:r>
          </a:p>
        </p:txBody>
      </p:sp>
    </p:spTree>
    <p:extLst>
      <p:ext uri="{BB962C8B-B14F-4D97-AF65-F5344CB8AC3E}">
        <p14:creationId xmlns:p14="http://schemas.microsoft.com/office/powerpoint/2010/main" val="2139495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heel(8)">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84</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1.5.2 </a:t>
            </a:r>
            <a:r>
              <a:rPr lang="zh-CN" altLang="en-US" sz="3200" dirty="0" smtClean="0"/>
              <a:t>信息技术应用</a:t>
            </a:r>
            <a:endParaRPr lang="en-US" altLang="zh-CN" sz="3200" dirty="0" smtClean="0"/>
          </a:p>
          <a:p>
            <a:pPr marL="0" indent="0">
              <a:buNone/>
            </a:pPr>
            <a:r>
              <a:rPr lang="en-US" altLang="zh-CN" b="1" dirty="0" smtClean="0">
                <a:solidFill>
                  <a:srgbClr val="0070C0"/>
                </a:solidFill>
              </a:rPr>
              <a:t>1.</a:t>
            </a:r>
            <a:r>
              <a:rPr lang="zh-CN" altLang="en-US" b="1" dirty="0" smtClean="0">
                <a:solidFill>
                  <a:srgbClr val="0070C0"/>
                </a:solidFill>
              </a:rPr>
              <a:t>信息技术的定义及特征</a:t>
            </a:r>
            <a:endParaRPr lang="en-US" altLang="zh-CN" b="1" dirty="0" smtClean="0">
              <a:solidFill>
                <a:srgbClr val="0070C0"/>
              </a:solidFill>
            </a:endParaRPr>
          </a:p>
          <a:p>
            <a:pPr marL="0" indent="0">
              <a:buNone/>
            </a:pPr>
            <a:endParaRPr lang="en-US" altLang="zh-CN" b="1" dirty="0">
              <a:solidFill>
                <a:srgbClr val="0070C0"/>
              </a:solidFill>
            </a:endParaRPr>
          </a:p>
        </p:txBody>
      </p:sp>
      <p:grpSp>
        <p:nvGrpSpPr>
          <p:cNvPr id="10" name="组合 9"/>
          <p:cNvGrpSpPr/>
          <p:nvPr/>
        </p:nvGrpSpPr>
        <p:grpSpPr>
          <a:xfrm>
            <a:off x="619387" y="3509376"/>
            <a:ext cx="1007729" cy="999744"/>
            <a:chOff x="755576" y="2564904"/>
            <a:chExt cx="1007729" cy="999744"/>
          </a:xfrm>
        </p:grpSpPr>
        <p:sp>
          <p:nvSpPr>
            <p:cNvPr id="8" name="椭圆 7"/>
            <p:cNvSpPr/>
            <p:nvPr/>
          </p:nvSpPr>
          <p:spPr>
            <a:xfrm>
              <a:off x="755576" y="2564904"/>
              <a:ext cx="999744" cy="999744"/>
            </a:xfrm>
            <a:prstGeom prst="ellipse">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1">
              <a:schemeClr val="accent2">
                <a:shade val="80000"/>
                <a:alpha val="50000"/>
                <a:hueOff val="64"/>
                <a:satOff val="-994"/>
                <a:lumOff val="3726"/>
                <a:alphaOff val="-30000"/>
              </a:schemeClr>
            </a:fillRef>
            <a:effectRef idx="1">
              <a:schemeClr val="accent2">
                <a:shade val="80000"/>
                <a:alpha val="50000"/>
                <a:hueOff val="64"/>
                <a:satOff val="-994"/>
                <a:lumOff val="3726"/>
                <a:alphaOff val="-30000"/>
              </a:schemeClr>
            </a:effectRef>
            <a:fontRef idx="minor">
              <a:schemeClr val="tx1"/>
            </a:fontRef>
          </p:style>
        </p:sp>
        <p:sp>
          <p:nvSpPr>
            <p:cNvPr id="2" name="TextBox 1"/>
            <p:cNvSpPr txBox="1"/>
            <p:nvPr/>
          </p:nvSpPr>
          <p:spPr>
            <a:xfrm>
              <a:off x="827201" y="2843644"/>
              <a:ext cx="936104" cy="461665"/>
            </a:xfrm>
            <a:prstGeom prst="rect">
              <a:avLst/>
            </a:prstGeom>
            <a:noFill/>
          </p:spPr>
          <p:txBody>
            <a:bodyPr wrap="square" rtlCol="0">
              <a:spAutoFit/>
            </a:bodyPr>
            <a:lstStyle/>
            <a:p>
              <a:r>
                <a:rPr lang="zh-CN" altLang="en-US" sz="2400" b="1" dirty="0" smtClean="0">
                  <a:solidFill>
                    <a:schemeClr val="bg1"/>
                  </a:solidFill>
                </a:rPr>
                <a:t>定义</a:t>
              </a:r>
              <a:endParaRPr lang="zh-CN" altLang="en-US" sz="2400" b="1" dirty="0">
                <a:solidFill>
                  <a:schemeClr val="bg1"/>
                </a:solidFill>
              </a:endParaRPr>
            </a:p>
          </p:txBody>
        </p:sp>
      </p:grpSp>
      <p:graphicFrame>
        <p:nvGraphicFramePr>
          <p:cNvPr id="14" name="图示 13"/>
          <p:cNvGraphicFramePr/>
          <p:nvPr>
            <p:extLst>
              <p:ext uri="{D42A27DB-BD31-4B8C-83A1-F6EECF244321}">
                <p14:modId xmlns:p14="http://schemas.microsoft.com/office/powerpoint/2010/main" val="2743509248"/>
              </p:ext>
            </p:extLst>
          </p:nvPr>
        </p:nvGraphicFramePr>
        <p:xfrm>
          <a:off x="1771132" y="2389336"/>
          <a:ext cx="712134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8514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85</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1.5.2 </a:t>
            </a:r>
            <a:r>
              <a:rPr lang="zh-CN" altLang="en-US" sz="3200" dirty="0" smtClean="0"/>
              <a:t>信息技术应用</a:t>
            </a:r>
            <a:endParaRPr lang="en-US" altLang="zh-CN" sz="3200" dirty="0" smtClean="0"/>
          </a:p>
          <a:p>
            <a:pPr marL="0" indent="0">
              <a:buNone/>
            </a:pPr>
            <a:r>
              <a:rPr lang="en-US" altLang="zh-CN" b="1" dirty="0" smtClean="0">
                <a:solidFill>
                  <a:srgbClr val="0070C0"/>
                </a:solidFill>
              </a:rPr>
              <a:t>1.</a:t>
            </a:r>
            <a:r>
              <a:rPr lang="zh-CN" altLang="en-US" b="1" dirty="0" smtClean="0">
                <a:solidFill>
                  <a:srgbClr val="0070C0"/>
                </a:solidFill>
              </a:rPr>
              <a:t>信息技术的定义及特征</a:t>
            </a:r>
            <a:endParaRPr lang="en-US" altLang="zh-CN" b="1" dirty="0">
              <a:solidFill>
                <a:srgbClr val="0070C0"/>
              </a:solidFill>
            </a:endParaRPr>
          </a:p>
        </p:txBody>
      </p:sp>
      <p:grpSp>
        <p:nvGrpSpPr>
          <p:cNvPr id="12" name="组合 11"/>
          <p:cNvGrpSpPr/>
          <p:nvPr/>
        </p:nvGrpSpPr>
        <p:grpSpPr>
          <a:xfrm>
            <a:off x="611560" y="3509376"/>
            <a:ext cx="1007729" cy="999744"/>
            <a:chOff x="755576" y="4149080"/>
            <a:chExt cx="1007729" cy="999744"/>
          </a:xfrm>
        </p:grpSpPr>
        <p:sp>
          <p:nvSpPr>
            <p:cNvPr id="9" name="椭圆 8"/>
            <p:cNvSpPr/>
            <p:nvPr/>
          </p:nvSpPr>
          <p:spPr>
            <a:xfrm>
              <a:off x="755576" y="4149080"/>
              <a:ext cx="999744" cy="999744"/>
            </a:xfrm>
            <a:prstGeom prst="ellipse">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1">
              <a:schemeClr val="accent2">
                <a:shade val="80000"/>
                <a:alpha val="50000"/>
                <a:hueOff val="64"/>
                <a:satOff val="-994"/>
                <a:lumOff val="3726"/>
                <a:alphaOff val="-30000"/>
              </a:schemeClr>
            </a:fillRef>
            <a:effectRef idx="1">
              <a:schemeClr val="accent2">
                <a:shade val="80000"/>
                <a:alpha val="50000"/>
                <a:hueOff val="64"/>
                <a:satOff val="-994"/>
                <a:lumOff val="3726"/>
                <a:alphaOff val="-30000"/>
              </a:schemeClr>
            </a:effectRef>
            <a:fontRef idx="minor">
              <a:schemeClr val="tx1"/>
            </a:fontRef>
          </p:style>
        </p:sp>
        <p:sp>
          <p:nvSpPr>
            <p:cNvPr id="11" name="TextBox 10"/>
            <p:cNvSpPr txBox="1"/>
            <p:nvPr/>
          </p:nvSpPr>
          <p:spPr>
            <a:xfrm>
              <a:off x="827201" y="4418119"/>
              <a:ext cx="936104" cy="461665"/>
            </a:xfrm>
            <a:prstGeom prst="rect">
              <a:avLst/>
            </a:prstGeom>
            <a:noFill/>
          </p:spPr>
          <p:txBody>
            <a:bodyPr wrap="square" rtlCol="0">
              <a:spAutoFit/>
            </a:bodyPr>
            <a:lstStyle/>
            <a:p>
              <a:r>
                <a:rPr lang="zh-CN" altLang="en-US" sz="2400" b="1" dirty="0" smtClean="0">
                  <a:solidFill>
                    <a:schemeClr val="bg1"/>
                  </a:solidFill>
                </a:rPr>
                <a:t>特征</a:t>
              </a:r>
              <a:endParaRPr lang="zh-CN" altLang="en-US" sz="2400" b="1" dirty="0">
                <a:solidFill>
                  <a:schemeClr val="bg1"/>
                </a:solidFill>
              </a:endParaRPr>
            </a:p>
          </p:txBody>
        </p:sp>
      </p:grpSp>
      <p:graphicFrame>
        <p:nvGraphicFramePr>
          <p:cNvPr id="14" name="图示 13"/>
          <p:cNvGraphicFramePr/>
          <p:nvPr>
            <p:extLst>
              <p:ext uri="{D42A27DB-BD31-4B8C-83A1-F6EECF244321}">
                <p14:modId xmlns:p14="http://schemas.microsoft.com/office/powerpoint/2010/main" val="3795070351"/>
              </p:ext>
            </p:extLst>
          </p:nvPr>
        </p:nvGraphicFramePr>
        <p:xfrm>
          <a:off x="1847528" y="1613024"/>
          <a:ext cx="7296472" cy="5200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9965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4" grpId="0">
        <p:bldAsOne/>
      </p:bldGraphic>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86</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1.5.2 </a:t>
            </a:r>
            <a:r>
              <a:rPr lang="zh-CN" altLang="en-US" sz="3200" dirty="0" smtClean="0"/>
              <a:t>信息技术应用</a:t>
            </a:r>
            <a:endParaRPr lang="en-US" altLang="zh-CN" sz="3200" dirty="0" smtClean="0"/>
          </a:p>
          <a:p>
            <a:pPr marL="0" indent="0">
              <a:buNone/>
            </a:pPr>
            <a:r>
              <a:rPr lang="en-US" altLang="zh-CN" b="1" dirty="0" smtClean="0">
                <a:solidFill>
                  <a:srgbClr val="0070C0"/>
                </a:solidFill>
              </a:rPr>
              <a:t>2.</a:t>
            </a:r>
            <a:r>
              <a:rPr lang="zh-CN" altLang="en-US" b="1" dirty="0" smtClean="0">
                <a:solidFill>
                  <a:srgbClr val="0070C0"/>
                </a:solidFill>
              </a:rPr>
              <a:t>信息技术的组成及分类</a:t>
            </a:r>
            <a:endParaRPr lang="en-US" altLang="zh-CN" b="1" dirty="0">
              <a:solidFill>
                <a:srgbClr val="0070C0"/>
              </a:solidFill>
            </a:endParaRPr>
          </a:p>
        </p:txBody>
      </p:sp>
      <p:grpSp>
        <p:nvGrpSpPr>
          <p:cNvPr id="12" name="组合 11"/>
          <p:cNvGrpSpPr/>
          <p:nvPr/>
        </p:nvGrpSpPr>
        <p:grpSpPr>
          <a:xfrm>
            <a:off x="611560" y="3501008"/>
            <a:ext cx="1007729" cy="999744"/>
            <a:chOff x="755576" y="4149080"/>
            <a:chExt cx="1007729" cy="999744"/>
          </a:xfrm>
        </p:grpSpPr>
        <p:sp>
          <p:nvSpPr>
            <p:cNvPr id="9" name="椭圆 8"/>
            <p:cNvSpPr/>
            <p:nvPr/>
          </p:nvSpPr>
          <p:spPr>
            <a:xfrm>
              <a:off x="755576" y="4149080"/>
              <a:ext cx="999744" cy="999744"/>
            </a:xfrm>
            <a:prstGeom prst="ellipse">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1">
              <a:schemeClr val="accent2">
                <a:shade val="80000"/>
                <a:alpha val="50000"/>
                <a:hueOff val="64"/>
                <a:satOff val="-994"/>
                <a:lumOff val="3726"/>
                <a:alphaOff val="-30000"/>
              </a:schemeClr>
            </a:fillRef>
            <a:effectRef idx="1">
              <a:schemeClr val="accent2">
                <a:shade val="80000"/>
                <a:alpha val="50000"/>
                <a:hueOff val="64"/>
                <a:satOff val="-994"/>
                <a:lumOff val="3726"/>
                <a:alphaOff val="-30000"/>
              </a:schemeClr>
            </a:effectRef>
            <a:fontRef idx="minor">
              <a:schemeClr val="tx1"/>
            </a:fontRef>
          </p:style>
        </p:sp>
        <p:sp>
          <p:nvSpPr>
            <p:cNvPr id="11" name="TextBox 10"/>
            <p:cNvSpPr txBox="1"/>
            <p:nvPr/>
          </p:nvSpPr>
          <p:spPr>
            <a:xfrm>
              <a:off x="827201" y="4418119"/>
              <a:ext cx="936104" cy="461665"/>
            </a:xfrm>
            <a:prstGeom prst="rect">
              <a:avLst/>
            </a:prstGeom>
            <a:noFill/>
          </p:spPr>
          <p:txBody>
            <a:bodyPr wrap="square" rtlCol="0">
              <a:spAutoFit/>
            </a:bodyPr>
            <a:lstStyle/>
            <a:p>
              <a:r>
                <a:rPr lang="zh-CN" altLang="en-US" sz="2400" b="1" dirty="0" smtClean="0">
                  <a:solidFill>
                    <a:schemeClr val="bg1"/>
                  </a:solidFill>
                </a:rPr>
                <a:t>组成</a:t>
              </a:r>
              <a:endParaRPr lang="zh-CN" altLang="en-US" sz="2400" b="1" dirty="0">
                <a:solidFill>
                  <a:schemeClr val="bg1"/>
                </a:solidFill>
              </a:endParaRPr>
            </a:p>
          </p:txBody>
        </p:sp>
      </p:grpSp>
      <p:graphicFrame>
        <p:nvGraphicFramePr>
          <p:cNvPr id="2" name="图示 1"/>
          <p:cNvGraphicFramePr/>
          <p:nvPr>
            <p:extLst>
              <p:ext uri="{D42A27DB-BD31-4B8C-83A1-F6EECF244321}">
                <p14:modId xmlns:p14="http://schemas.microsoft.com/office/powerpoint/2010/main" val="3559517081"/>
              </p:ext>
            </p:extLst>
          </p:nvPr>
        </p:nvGraphicFramePr>
        <p:xfrm>
          <a:off x="1835696" y="2132856"/>
          <a:ext cx="6840760" cy="410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1979712" y="2636912"/>
            <a:ext cx="1008112" cy="646331"/>
          </a:xfrm>
          <a:prstGeom prst="rect">
            <a:avLst/>
          </a:prstGeom>
          <a:noFill/>
        </p:spPr>
        <p:txBody>
          <a:bodyPr wrap="square" rtlCol="0">
            <a:spAutoFit/>
          </a:bodyPr>
          <a:lstStyle/>
          <a:p>
            <a:r>
              <a:rPr lang="zh-CN" altLang="en-US" dirty="0" smtClean="0"/>
              <a:t>信息获</a:t>
            </a:r>
            <a:endParaRPr lang="en-US" altLang="zh-CN" dirty="0" smtClean="0"/>
          </a:p>
          <a:p>
            <a:r>
              <a:rPr lang="zh-CN" altLang="en-US" dirty="0" smtClean="0"/>
              <a:t>取技术</a:t>
            </a:r>
            <a:endParaRPr lang="zh-CN" altLang="en-US" dirty="0"/>
          </a:p>
        </p:txBody>
      </p:sp>
      <p:sp>
        <p:nvSpPr>
          <p:cNvPr id="13" name="TextBox 12"/>
          <p:cNvSpPr txBox="1"/>
          <p:nvPr/>
        </p:nvSpPr>
        <p:spPr>
          <a:xfrm>
            <a:off x="2267744" y="3861048"/>
            <a:ext cx="1008112" cy="646331"/>
          </a:xfrm>
          <a:prstGeom prst="rect">
            <a:avLst/>
          </a:prstGeom>
          <a:noFill/>
        </p:spPr>
        <p:txBody>
          <a:bodyPr wrap="square" rtlCol="0">
            <a:spAutoFit/>
          </a:bodyPr>
          <a:lstStyle/>
          <a:p>
            <a:r>
              <a:rPr lang="zh-CN" altLang="en-US" dirty="0" smtClean="0"/>
              <a:t>信息传递技术</a:t>
            </a:r>
            <a:endParaRPr lang="zh-CN" altLang="en-US" dirty="0"/>
          </a:p>
        </p:txBody>
      </p:sp>
      <p:sp>
        <p:nvSpPr>
          <p:cNvPr id="15" name="TextBox 14"/>
          <p:cNvSpPr txBox="1"/>
          <p:nvPr/>
        </p:nvSpPr>
        <p:spPr>
          <a:xfrm>
            <a:off x="1979712" y="4952201"/>
            <a:ext cx="1008112" cy="923330"/>
          </a:xfrm>
          <a:prstGeom prst="rect">
            <a:avLst/>
          </a:prstGeom>
          <a:noFill/>
        </p:spPr>
        <p:txBody>
          <a:bodyPr wrap="square" rtlCol="0">
            <a:spAutoFit/>
          </a:bodyPr>
          <a:lstStyle/>
          <a:p>
            <a:r>
              <a:rPr lang="zh-CN" altLang="en-US" dirty="0" smtClean="0"/>
              <a:t>信息处理与再生技术</a:t>
            </a:r>
            <a:endParaRPr lang="zh-CN" altLang="en-US" dirty="0"/>
          </a:p>
        </p:txBody>
      </p:sp>
    </p:spTree>
    <p:extLst>
      <p:ext uri="{BB962C8B-B14F-4D97-AF65-F5344CB8AC3E}">
        <p14:creationId xmlns:p14="http://schemas.microsoft.com/office/powerpoint/2010/main" val="4038075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87</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1.5.2 </a:t>
            </a:r>
            <a:r>
              <a:rPr lang="zh-CN" altLang="en-US" sz="3200" dirty="0" smtClean="0"/>
              <a:t>信息技术应用</a:t>
            </a:r>
            <a:endParaRPr lang="en-US" altLang="zh-CN" sz="3200" dirty="0" smtClean="0"/>
          </a:p>
          <a:p>
            <a:pPr marL="0" indent="0">
              <a:buNone/>
            </a:pPr>
            <a:r>
              <a:rPr lang="en-US" altLang="zh-CN" b="1" dirty="0" smtClean="0">
                <a:solidFill>
                  <a:srgbClr val="0070C0"/>
                </a:solidFill>
              </a:rPr>
              <a:t>2.</a:t>
            </a:r>
            <a:r>
              <a:rPr lang="zh-CN" altLang="en-US" b="1" dirty="0" smtClean="0">
                <a:solidFill>
                  <a:srgbClr val="0070C0"/>
                </a:solidFill>
              </a:rPr>
              <a:t>信息技术的组成及分类</a:t>
            </a:r>
            <a:endParaRPr lang="en-US" altLang="zh-CN" b="1" dirty="0">
              <a:solidFill>
                <a:srgbClr val="0070C0"/>
              </a:solidFill>
            </a:endParaRPr>
          </a:p>
        </p:txBody>
      </p:sp>
      <p:grpSp>
        <p:nvGrpSpPr>
          <p:cNvPr id="12" name="组合 11"/>
          <p:cNvGrpSpPr/>
          <p:nvPr/>
        </p:nvGrpSpPr>
        <p:grpSpPr>
          <a:xfrm>
            <a:off x="611560" y="3501008"/>
            <a:ext cx="1007729" cy="999744"/>
            <a:chOff x="755576" y="4149080"/>
            <a:chExt cx="1007729" cy="999744"/>
          </a:xfrm>
        </p:grpSpPr>
        <p:sp>
          <p:nvSpPr>
            <p:cNvPr id="9" name="椭圆 8"/>
            <p:cNvSpPr/>
            <p:nvPr/>
          </p:nvSpPr>
          <p:spPr>
            <a:xfrm>
              <a:off x="755576" y="4149080"/>
              <a:ext cx="999744" cy="999744"/>
            </a:xfrm>
            <a:prstGeom prst="ellipse">
              <a:avLst/>
            </a:prstGeom>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1">
              <a:schemeClr val="accent2">
                <a:shade val="80000"/>
                <a:alpha val="50000"/>
                <a:hueOff val="64"/>
                <a:satOff val="-994"/>
                <a:lumOff val="3726"/>
                <a:alphaOff val="-30000"/>
              </a:schemeClr>
            </a:fillRef>
            <a:effectRef idx="1">
              <a:schemeClr val="accent2">
                <a:shade val="80000"/>
                <a:alpha val="50000"/>
                <a:hueOff val="64"/>
                <a:satOff val="-994"/>
                <a:lumOff val="3726"/>
                <a:alphaOff val="-30000"/>
              </a:schemeClr>
            </a:effectRef>
            <a:fontRef idx="minor">
              <a:schemeClr val="tx1"/>
            </a:fontRef>
          </p:style>
        </p:sp>
        <p:sp>
          <p:nvSpPr>
            <p:cNvPr id="11" name="TextBox 10"/>
            <p:cNvSpPr txBox="1"/>
            <p:nvPr/>
          </p:nvSpPr>
          <p:spPr>
            <a:xfrm>
              <a:off x="827201" y="4418119"/>
              <a:ext cx="936104" cy="461665"/>
            </a:xfrm>
            <a:prstGeom prst="rect">
              <a:avLst/>
            </a:prstGeom>
            <a:noFill/>
          </p:spPr>
          <p:txBody>
            <a:bodyPr wrap="square" rtlCol="0">
              <a:spAutoFit/>
            </a:bodyPr>
            <a:lstStyle/>
            <a:p>
              <a:r>
                <a:rPr lang="zh-CN" altLang="en-US" sz="2400" b="1" dirty="0" smtClean="0">
                  <a:solidFill>
                    <a:schemeClr val="bg1"/>
                  </a:solidFill>
                </a:rPr>
                <a:t>分类</a:t>
              </a:r>
              <a:endParaRPr lang="zh-CN" altLang="en-US" sz="2400" b="1" dirty="0">
                <a:solidFill>
                  <a:schemeClr val="bg1"/>
                </a:solidFill>
              </a:endParaRPr>
            </a:p>
          </p:txBody>
        </p:sp>
      </p:grpSp>
      <p:graphicFrame>
        <p:nvGraphicFramePr>
          <p:cNvPr id="10" name="图示 9"/>
          <p:cNvGraphicFramePr/>
          <p:nvPr>
            <p:extLst>
              <p:ext uri="{D42A27DB-BD31-4B8C-83A1-F6EECF244321}">
                <p14:modId xmlns:p14="http://schemas.microsoft.com/office/powerpoint/2010/main" val="4072090379"/>
              </p:ext>
            </p:extLst>
          </p:nvPr>
        </p:nvGraphicFramePr>
        <p:xfrm>
          <a:off x="1611304" y="2199712"/>
          <a:ext cx="7425192"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84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88</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1.5.2 </a:t>
            </a:r>
            <a:r>
              <a:rPr lang="zh-CN" altLang="en-US" sz="3200" dirty="0" smtClean="0"/>
              <a:t>信息技术应用</a:t>
            </a:r>
            <a:endParaRPr lang="en-US" altLang="zh-CN" sz="3200" dirty="0" smtClean="0"/>
          </a:p>
          <a:p>
            <a:pPr marL="0" indent="0">
              <a:buNone/>
            </a:pPr>
            <a:r>
              <a:rPr lang="en-US" altLang="zh-CN" b="1" dirty="0" smtClean="0">
                <a:solidFill>
                  <a:srgbClr val="0070C0"/>
                </a:solidFill>
              </a:rPr>
              <a:t>3.</a:t>
            </a:r>
            <a:r>
              <a:rPr lang="zh-CN" altLang="en-US" b="1" dirty="0" smtClean="0">
                <a:solidFill>
                  <a:srgbClr val="0070C0"/>
                </a:solidFill>
              </a:rPr>
              <a:t>信息技术的四项基本内容及应用</a:t>
            </a:r>
            <a:endParaRPr lang="en-US" altLang="zh-CN" b="1" dirty="0" smtClean="0">
              <a:solidFill>
                <a:srgbClr val="0070C0"/>
              </a:solidFill>
            </a:endParaRPr>
          </a:p>
          <a:p>
            <a:pPr marL="274320" lvl="1" indent="0">
              <a:buNone/>
            </a:pPr>
            <a:endParaRPr lang="en-US" altLang="zh-CN" b="1" dirty="0" smtClean="0"/>
          </a:p>
        </p:txBody>
      </p:sp>
      <p:graphicFrame>
        <p:nvGraphicFramePr>
          <p:cNvPr id="7" name="图示 6"/>
          <p:cNvGraphicFramePr/>
          <p:nvPr>
            <p:extLst>
              <p:ext uri="{D42A27DB-BD31-4B8C-83A1-F6EECF244321}">
                <p14:modId xmlns:p14="http://schemas.microsoft.com/office/powerpoint/2010/main" val="3972971729"/>
              </p:ext>
            </p:extLst>
          </p:nvPr>
        </p:nvGraphicFramePr>
        <p:xfrm>
          <a:off x="1788368" y="2276872"/>
          <a:ext cx="6096000"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8989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7">
                                            <p:graphicEl>
                                              <a:dgm id="{5704E6C6-B028-4FCF-B83B-DB5FF76FE971}"/>
                                            </p:graphicEl>
                                          </p:spTgt>
                                        </p:tgtEl>
                                        <p:attrNameLst>
                                          <p:attrName>style.color</p:attrName>
                                        </p:attrNameLst>
                                      </p:cBhvr>
                                      <p:by>
                                        <p:hsl h="7200000" s="0" l="0"/>
                                      </p:by>
                                    </p:animClr>
                                    <p:animClr clrSpc="hsl" dir="cw">
                                      <p:cBhvr>
                                        <p:cTn id="7" dur="500" fill="hold"/>
                                        <p:tgtEl>
                                          <p:spTgt spid="7">
                                            <p:graphicEl>
                                              <a:dgm id="{5704E6C6-B028-4FCF-B83B-DB5FF76FE971}"/>
                                            </p:graphicEl>
                                          </p:spTgt>
                                        </p:tgtEl>
                                        <p:attrNameLst>
                                          <p:attrName>fillcolor</p:attrName>
                                        </p:attrNameLst>
                                      </p:cBhvr>
                                      <p:by>
                                        <p:hsl h="7200000" s="0" l="0"/>
                                      </p:by>
                                    </p:animClr>
                                    <p:animClr clrSpc="hsl" dir="cw">
                                      <p:cBhvr>
                                        <p:cTn id="8" dur="500" fill="hold"/>
                                        <p:tgtEl>
                                          <p:spTgt spid="7">
                                            <p:graphicEl>
                                              <a:dgm id="{5704E6C6-B028-4FCF-B83B-DB5FF76FE971}"/>
                                            </p:graphicEl>
                                          </p:spTgt>
                                        </p:tgtEl>
                                        <p:attrNameLst>
                                          <p:attrName>stroke.color</p:attrName>
                                        </p:attrNameLst>
                                      </p:cBhvr>
                                      <p:by>
                                        <p:hsl h="7200000" s="0" l="0"/>
                                      </p:by>
                                    </p:animClr>
                                    <p:set>
                                      <p:cBhvr>
                                        <p:cTn id="9" dur="500" fill="hold"/>
                                        <p:tgtEl>
                                          <p:spTgt spid="7">
                                            <p:graphicEl>
                                              <a:dgm id="{5704E6C6-B028-4FCF-B83B-DB5FF76FE971}"/>
                                            </p:graphicEl>
                                          </p:spTgt>
                                        </p:tgtEl>
                                        <p:attrNameLst>
                                          <p:attrName>fill.type</p:attrName>
                                        </p:attrNameLst>
                                      </p:cBhvr>
                                      <p:to>
                                        <p:strVal val="solid"/>
                                      </p:to>
                                    </p:set>
                                  </p:childTnLst>
                                </p:cTn>
                              </p:par>
                              <p:par>
                                <p:cTn id="10" presetID="21" presetClass="emph" presetSubtype="0" fill="hold" grpId="0" nodeType="withEffect">
                                  <p:stCondLst>
                                    <p:cond delay="0"/>
                                  </p:stCondLst>
                                  <p:childTnLst>
                                    <p:animClr clrSpc="hsl" dir="cw">
                                      <p:cBhvr override="childStyle">
                                        <p:cTn id="11" dur="500" fill="hold"/>
                                        <p:tgtEl>
                                          <p:spTgt spid="7">
                                            <p:graphicEl>
                                              <a:dgm id="{24006084-76DC-4F91-A230-F490787FE7EF}"/>
                                            </p:graphicEl>
                                          </p:spTgt>
                                        </p:tgtEl>
                                        <p:attrNameLst>
                                          <p:attrName>style.color</p:attrName>
                                        </p:attrNameLst>
                                      </p:cBhvr>
                                      <p:by>
                                        <p:hsl h="7200000" s="0" l="0"/>
                                      </p:by>
                                    </p:animClr>
                                    <p:animClr clrSpc="hsl" dir="cw">
                                      <p:cBhvr>
                                        <p:cTn id="12" dur="500" fill="hold"/>
                                        <p:tgtEl>
                                          <p:spTgt spid="7">
                                            <p:graphicEl>
                                              <a:dgm id="{24006084-76DC-4F91-A230-F490787FE7EF}"/>
                                            </p:graphicEl>
                                          </p:spTgt>
                                        </p:tgtEl>
                                        <p:attrNameLst>
                                          <p:attrName>fillcolor</p:attrName>
                                        </p:attrNameLst>
                                      </p:cBhvr>
                                      <p:by>
                                        <p:hsl h="7200000" s="0" l="0"/>
                                      </p:by>
                                    </p:animClr>
                                    <p:animClr clrSpc="hsl" dir="cw">
                                      <p:cBhvr>
                                        <p:cTn id="13" dur="500" fill="hold"/>
                                        <p:tgtEl>
                                          <p:spTgt spid="7">
                                            <p:graphicEl>
                                              <a:dgm id="{24006084-76DC-4F91-A230-F490787FE7EF}"/>
                                            </p:graphicEl>
                                          </p:spTgt>
                                        </p:tgtEl>
                                        <p:attrNameLst>
                                          <p:attrName>stroke.color</p:attrName>
                                        </p:attrNameLst>
                                      </p:cBhvr>
                                      <p:by>
                                        <p:hsl h="7200000" s="0" l="0"/>
                                      </p:by>
                                    </p:animClr>
                                    <p:set>
                                      <p:cBhvr>
                                        <p:cTn id="14" dur="500" fill="hold"/>
                                        <p:tgtEl>
                                          <p:spTgt spid="7">
                                            <p:graphicEl>
                                              <a:dgm id="{24006084-76DC-4F91-A230-F490787FE7EF}"/>
                                            </p:graphicEl>
                                          </p:spTgt>
                                        </p:tgtEl>
                                        <p:attrNameLst>
                                          <p:attrName>fill.type</p:attrName>
                                        </p:attrNameLst>
                                      </p:cBhvr>
                                      <p:to>
                                        <p:strVal val="solid"/>
                                      </p:to>
                                    </p:set>
                                  </p:childTnLst>
                                </p:cTn>
                              </p:par>
                              <p:par>
                                <p:cTn id="15" presetID="21" presetClass="emph" presetSubtype="0" fill="hold" grpId="0" nodeType="withEffect">
                                  <p:stCondLst>
                                    <p:cond delay="0"/>
                                  </p:stCondLst>
                                  <p:childTnLst>
                                    <p:animClr clrSpc="hsl" dir="cw">
                                      <p:cBhvr override="childStyle">
                                        <p:cTn id="16" dur="500" fill="hold"/>
                                        <p:tgtEl>
                                          <p:spTgt spid="7">
                                            <p:graphicEl>
                                              <a:dgm id="{829952AA-3460-43C2-A088-9271ED29DC5C}"/>
                                            </p:graphicEl>
                                          </p:spTgt>
                                        </p:tgtEl>
                                        <p:attrNameLst>
                                          <p:attrName>style.color</p:attrName>
                                        </p:attrNameLst>
                                      </p:cBhvr>
                                      <p:by>
                                        <p:hsl h="7200000" s="0" l="0"/>
                                      </p:by>
                                    </p:animClr>
                                    <p:animClr clrSpc="hsl" dir="cw">
                                      <p:cBhvr>
                                        <p:cTn id="17" dur="500" fill="hold"/>
                                        <p:tgtEl>
                                          <p:spTgt spid="7">
                                            <p:graphicEl>
                                              <a:dgm id="{829952AA-3460-43C2-A088-9271ED29DC5C}"/>
                                            </p:graphicEl>
                                          </p:spTgt>
                                        </p:tgtEl>
                                        <p:attrNameLst>
                                          <p:attrName>fillcolor</p:attrName>
                                        </p:attrNameLst>
                                      </p:cBhvr>
                                      <p:by>
                                        <p:hsl h="7200000" s="0" l="0"/>
                                      </p:by>
                                    </p:animClr>
                                    <p:animClr clrSpc="hsl" dir="cw">
                                      <p:cBhvr>
                                        <p:cTn id="18" dur="500" fill="hold"/>
                                        <p:tgtEl>
                                          <p:spTgt spid="7">
                                            <p:graphicEl>
                                              <a:dgm id="{829952AA-3460-43C2-A088-9271ED29DC5C}"/>
                                            </p:graphicEl>
                                          </p:spTgt>
                                        </p:tgtEl>
                                        <p:attrNameLst>
                                          <p:attrName>stroke.color</p:attrName>
                                        </p:attrNameLst>
                                      </p:cBhvr>
                                      <p:by>
                                        <p:hsl h="7200000" s="0" l="0"/>
                                      </p:by>
                                    </p:animClr>
                                    <p:set>
                                      <p:cBhvr>
                                        <p:cTn id="19" dur="500" fill="hold"/>
                                        <p:tgtEl>
                                          <p:spTgt spid="7">
                                            <p:graphicEl>
                                              <a:dgm id="{829952AA-3460-43C2-A088-9271ED29DC5C}"/>
                                            </p:graphicEl>
                                          </p:spTgt>
                                        </p:tgtEl>
                                        <p:attrNameLst>
                                          <p:attrName>fill.type</p:attrName>
                                        </p:attrNameLst>
                                      </p:cBhvr>
                                      <p:to>
                                        <p:strVal val="solid"/>
                                      </p:to>
                                    </p:set>
                                  </p:childTnLst>
                                </p:cTn>
                              </p:par>
                              <p:par>
                                <p:cTn id="20" presetID="21" presetClass="emph" presetSubtype="0" fill="hold" grpId="0" nodeType="withEffect">
                                  <p:stCondLst>
                                    <p:cond delay="0"/>
                                  </p:stCondLst>
                                  <p:childTnLst>
                                    <p:animClr clrSpc="hsl" dir="cw">
                                      <p:cBhvr override="childStyle">
                                        <p:cTn id="21" dur="500" fill="hold"/>
                                        <p:tgtEl>
                                          <p:spTgt spid="7">
                                            <p:graphicEl>
                                              <a:dgm id="{C7E6BB4D-69B8-43B5-9BC3-261C1A5E7575}"/>
                                            </p:graphicEl>
                                          </p:spTgt>
                                        </p:tgtEl>
                                        <p:attrNameLst>
                                          <p:attrName>style.color</p:attrName>
                                        </p:attrNameLst>
                                      </p:cBhvr>
                                      <p:by>
                                        <p:hsl h="7200000" s="0" l="0"/>
                                      </p:by>
                                    </p:animClr>
                                    <p:animClr clrSpc="hsl" dir="cw">
                                      <p:cBhvr>
                                        <p:cTn id="22" dur="500" fill="hold"/>
                                        <p:tgtEl>
                                          <p:spTgt spid="7">
                                            <p:graphicEl>
                                              <a:dgm id="{C7E6BB4D-69B8-43B5-9BC3-261C1A5E7575}"/>
                                            </p:graphicEl>
                                          </p:spTgt>
                                        </p:tgtEl>
                                        <p:attrNameLst>
                                          <p:attrName>fillcolor</p:attrName>
                                        </p:attrNameLst>
                                      </p:cBhvr>
                                      <p:by>
                                        <p:hsl h="7200000" s="0" l="0"/>
                                      </p:by>
                                    </p:animClr>
                                    <p:animClr clrSpc="hsl" dir="cw">
                                      <p:cBhvr>
                                        <p:cTn id="23" dur="500" fill="hold"/>
                                        <p:tgtEl>
                                          <p:spTgt spid="7">
                                            <p:graphicEl>
                                              <a:dgm id="{C7E6BB4D-69B8-43B5-9BC3-261C1A5E7575}"/>
                                            </p:graphicEl>
                                          </p:spTgt>
                                        </p:tgtEl>
                                        <p:attrNameLst>
                                          <p:attrName>stroke.color</p:attrName>
                                        </p:attrNameLst>
                                      </p:cBhvr>
                                      <p:by>
                                        <p:hsl h="7200000" s="0" l="0"/>
                                      </p:by>
                                    </p:animClr>
                                    <p:set>
                                      <p:cBhvr>
                                        <p:cTn id="24" dur="500" fill="hold"/>
                                        <p:tgtEl>
                                          <p:spTgt spid="7">
                                            <p:graphicEl>
                                              <a:dgm id="{C7E6BB4D-69B8-43B5-9BC3-261C1A5E7575}"/>
                                            </p:graphicEl>
                                          </p:spTgt>
                                        </p:tgtEl>
                                        <p:attrNameLst>
                                          <p:attrName>fill.type</p:attrName>
                                        </p:attrNameLst>
                                      </p:cBhvr>
                                      <p:to>
                                        <p:strVal val="solid"/>
                                      </p:to>
                                    </p:set>
                                  </p:childTnLst>
                                </p:cTn>
                              </p:par>
                              <p:par>
                                <p:cTn id="25" presetID="21" presetClass="emph" presetSubtype="0" fill="hold" grpId="0" nodeType="withEffect">
                                  <p:stCondLst>
                                    <p:cond delay="0"/>
                                  </p:stCondLst>
                                  <p:childTnLst>
                                    <p:animClr clrSpc="hsl" dir="cw">
                                      <p:cBhvr override="childStyle">
                                        <p:cTn id="26" dur="500" fill="hold"/>
                                        <p:tgtEl>
                                          <p:spTgt spid="7">
                                            <p:graphicEl>
                                              <a:dgm id="{94E4F68B-87AE-43AE-A6EA-7F4842DD9A2E}"/>
                                            </p:graphicEl>
                                          </p:spTgt>
                                        </p:tgtEl>
                                        <p:attrNameLst>
                                          <p:attrName>style.color</p:attrName>
                                        </p:attrNameLst>
                                      </p:cBhvr>
                                      <p:by>
                                        <p:hsl h="7200000" s="0" l="0"/>
                                      </p:by>
                                    </p:animClr>
                                    <p:animClr clrSpc="hsl" dir="cw">
                                      <p:cBhvr>
                                        <p:cTn id="27" dur="500" fill="hold"/>
                                        <p:tgtEl>
                                          <p:spTgt spid="7">
                                            <p:graphicEl>
                                              <a:dgm id="{94E4F68B-87AE-43AE-A6EA-7F4842DD9A2E}"/>
                                            </p:graphicEl>
                                          </p:spTgt>
                                        </p:tgtEl>
                                        <p:attrNameLst>
                                          <p:attrName>fillcolor</p:attrName>
                                        </p:attrNameLst>
                                      </p:cBhvr>
                                      <p:by>
                                        <p:hsl h="7200000" s="0" l="0"/>
                                      </p:by>
                                    </p:animClr>
                                    <p:animClr clrSpc="hsl" dir="cw">
                                      <p:cBhvr>
                                        <p:cTn id="28" dur="500" fill="hold"/>
                                        <p:tgtEl>
                                          <p:spTgt spid="7">
                                            <p:graphicEl>
                                              <a:dgm id="{94E4F68B-87AE-43AE-A6EA-7F4842DD9A2E}"/>
                                            </p:graphicEl>
                                          </p:spTgt>
                                        </p:tgtEl>
                                        <p:attrNameLst>
                                          <p:attrName>stroke.color</p:attrName>
                                        </p:attrNameLst>
                                      </p:cBhvr>
                                      <p:by>
                                        <p:hsl h="7200000" s="0" l="0"/>
                                      </p:by>
                                    </p:animClr>
                                    <p:set>
                                      <p:cBhvr>
                                        <p:cTn id="29" dur="500" fill="hold"/>
                                        <p:tgtEl>
                                          <p:spTgt spid="7">
                                            <p:graphicEl>
                                              <a:dgm id="{94E4F68B-87AE-43AE-A6EA-7F4842DD9A2E}"/>
                                            </p:graphicEl>
                                          </p:spTgt>
                                        </p:tgtEl>
                                        <p:attrNameLst>
                                          <p:attrName>fill.type</p:attrName>
                                        </p:attrNameLst>
                                      </p:cBhvr>
                                      <p:to>
                                        <p:strVal val="solid"/>
                                      </p:to>
                                    </p:set>
                                  </p:childTnLst>
                                </p:cTn>
                              </p:par>
                              <p:par>
                                <p:cTn id="30" presetID="21" presetClass="emph" presetSubtype="0" fill="hold" grpId="0" nodeType="withEffect">
                                  <p:stCondLst>
                                    <p:cond delay="0"/>
                                  </p:stCondLst>
                                  <p:childTnLst>
                                    <p:animClr clrSpc="hsl" dir="cw">
                                      <p:cBhvr override="childStyle">
                                        <p:cTn id="31" dur="500" fill="hold"/>
                                        <p:tgtEl>
                                          <p:spTgt spid="7">
                                            <p:graphicEl>
                                              <a:dgm id="{B5D65DFA-16BD-40D7-808A-6C8E060B711C}"/>
                                            </p:graphicEl>
                                          </p:spTgt>
                                        </p:tgtEl>
                                        <p:attrNameLst>
                                          <p:attrName>style.color</p:attrName>
                                        </p:attrNameLst>
                                      </p:cBhvr>
                                      <p:by>
                                        <p:hsl h="7200000" s="0" l="0"/>
                                      </p:by>
                                    </p:animClr>
                                    <p:animClr clrSpc="hsl" dir="cw">
                                      <p:cBhvr>
                                        <p:cTn id="32" dur="500" fill="hold"/>
                                        <p:tgtEl>
                                          <p:spTgt spid="7">
                                            <p:graphicEl>
                                              <a:dgm id="{B5D65DFA-16BD-40D7-808A-6C8E060B711C}"/>
                                            </p:graphicEl>
                                          </p:spTgt>
                                        </p:tgtEl>
                                        <p:attrNameLst>
                                          <p:attrName>fillcolor</p:attrName>
                                        </p:attrNameLst>
                                      </p:cBhvr>
                                      <p:by>
                                        <p:hsl h="7200000" s="0" l="0"/>
                                      </p:by>
                                    </p:animClr>
                                    <p:animClr clrSpc="hsl" dir="cw">
                                      <p:cBhvr>
                                        <p:cTn id="33" dur="500" fill="hold"/>
                                        <p:tgtEl>
                                          <p:spTgt spid="7">
                                            <p:graphicEl>
                                              <a:dgm id="{B5D65DFA-16BD-40D7-808A-6C8E060B711C}"/>
                                            </p:graphicEl>
                                          </p:spTgt>
                                        </p:tgtEl>
                                        <p:attrNameLst>
                                          <p:attrName>stroke.color</p:attrName>
                                        </p:attrNameLst>
                                      </p:cBhvr>
                                      <p:by>
                                        <p:hsl h="7200000" s="0" l="0"/>
                                      </p:by>
                                    </p:animClr>
                                    <p:set>
                                      <p:cBhvr>
                                        <p:cTn id="34" dur="500" fill="hold"/>
                                        <p:tgtEl>
                                          <p:spTgt spid="7">
                                            <p:graphicEl>
                                              <a:dgm id="{B5D65DFA-16BD-40D7-808A-6C8E060B711C}"/>
                                            </p:graphicEl>
                                          </p:spTgt>
                                        </p:tgtEl>
                                        <p:attrNameLst>
                                          <p:attrName>fill.type</p:attrName>
                                        </p:attrNameLst>
                                      </p:cBhvr>
                                      <p:to>
                                        <p:strVal val="solid"/>
                                      </p:to>
                                    </p:set>
                                  </p:childTnLst>
                                </p:cTn>
                              </p:par>
                              <p:par>
                                <p:cTn id="35" presetID="21" presetClass="emph" presetSubtype="0" fill="hold" grpId="0" nodeType="withEffect">
                                  <p:stCondLst>
                                    <p:cond delay="0"/>
                                  </p:stCondLst>
                                  <p:childTnLst>
                                    <p:animClr clrSpc="hsl" dir="cw">
                                      <p:cBhvr override="childStyle">
                                        <p:cTn id="36" dur="500" fill="hold"/>
                                        <p:tgtEl>
                                          <p:spTgt spid="7">
                                            <p:graphicEl>
                                              <a:dgm id="{0ADBC156-064B-466E-852A-34511B07842B}"/>
                                            </p:graphicEl>
                                          </p:spTgt>
                                        </p:tgtEl>
                                        <p:attrNameLst>
                                          <p:attrName>style.color</p:attrName>
                                        </p:attrNameLst>
                                      </p:cBhvr>
                                      <p:by>
                                        <p:hsl h="7200000" s="0" l="0"/>
                                      </p:by>
                                    </p:animClr>
                                    <p:animClr clrSpc="hsl" dir="cw">
                                      <p:cBhvr>
                                        <p:cTn id="37" dur="500" fill="hold"/>
                                        <p:tgtEl>
                                          <p:spTgt spid="7">
                                            <p:graphicEl>
                                              <a:dgm id="{0ADBC156-064B-466E-852A-34511B07842B}"/>
                                            </p:graphicEl>
                                          </p:spTgt>
                                        </p:tgtEl>
                                        <p:attrNameLst>
                                          <p:attrName>fillcolor</p:attrName>
                                        </p:attrNameLst>
                                      </p:cBhvr>
                                      <p:by>
                                        <p:hsl h="7200000" s="0" l="0"/>
                                      </p:by>
                                    </p:animClr>
                                    <p:animClr clrSpc="hsl" dir="cw">
                                      <p:cBhvr>
                                        <p:cTn id="38" dur="500" fill="hold"/>
                                        <p:tgtEl>
                                          <p:spTgt spid="7">
                                            <p:graphicEl>
                                              <a:dgm id="{0ADBC156-064B-466E-852A-34511B07842B}"/>
                                            </p:graphicEl>
                                          </p:spTgt>
                                        </p:tgtEl>
                                        <p:attrNameLst>
                                          <p:attrName>stroke.color</p:attrName>
                                        </p:attrNameLst>
                                      </p:cBhvr>
                                      <p:by>
                                        <p:hsl h="7200000" s="0" l="0"/>
                                      </p:by>
                                    </p:animClr>
                                    <p:set>
                                      <p:cBhvr>
                                        <p:cTn id="39" dur="500" fill="hold"/>
                                        <p:tgtEl>
                                          <p:spTgt spid="7">
                                            <p:graphicEl>
                                              <a:dgm id="{0ADBC156-064B-466E-852A-34511B07842B}"/>
                                            </p:graphicEl>
                                          </p:spTgt>
                                        </p:tgtEl>
                                        <p:attrNameLst>
                                          <p:attrName>fill.type</p:attrName>
                                        </p:attrNameLst>
                                      </p:cBhvr>
                                      <p:to>
                                        <p:strVal val="solid"/>
                                      </p:to>
                                    </p:set>
                                  </p:childTnLst>
                                </p:cTn>
                              </p:par>
                              <p:par>
                                <p:cTn id="40" presetID="21" presetClass="emph" presetSubtype="0" fill="hold" grpId="0" nodeType="withEffect">
                                  <p:stCondLst>
                                    <p:cond delay="0"/>
                                  </p:stCondLst>
                                  <p:childTnLst>
                                    <p:animClr clrSpc="hsl" dir="cw">
                                      <p:cBhvr override="childStyle">
                                        <p:cTn id="41" dur="500" fill="hold"/>
                                        <p:tgtEl>
                                          <p:spTgt spid="7">
                                            <p:graphicEl>
                                              <a:dgm id="{F0591493-8D0C-450A-954B-E16ADC56204B}"/>
                                            </p:graphicEl>
                                          </p:spTgt>
                                        </p:tgtEl>
                                        <p:attrNameLst>
                                          <p:attrName>style.color</p:attrName>
                                        </p:attrNameLst>
                                      </p:cBhvr>
                                      <p:by>
                                        <p:hsl h="7200000" s="0" l="0"/>
                                      </p:by>
                                    </p:animClr>
                                    <p:animClr clrSpc="hsl" dir="cw">
                                      <p:cBhvr>
                                        <p:cTn id="42" dur="500" fill="hold"/>
                                        <p:tgtEl>
                                          <p:spTgt spid="7">
                                            <p:graphicEl>
                                              <a:dgm id="{F0591493-8D0C-450A-954B-E16ADC56204B}"/>
                                            </p:graphicEl>
                                          </p:spTgt>
                                        </p:tgtEl>
                                        <p:attrNameLst>
                                          <p:attrName>fillcolor</p:attrName>
                                        </p:attrNameLst>
                                      </p:cBhvr>
                                      <p:by>
                                        <p:hsl h="7200000" s="0" l="0"/>
                                      </p:by>
                                    </p:animClr>
                                    <p:animClr clrSpc="hsl" dir="cw">
                                      <p:cBhvr>
                                        <p:cTn id="43" dur="500" fill="hold"/>
                                        <p:tgtEl>
                                          <p:spTgt spid="7">
                                            <p:graphicEl>
                                              <a:dgm id="{F0591493-8D0C-450A-954B-E16ADC56204B}"/>
                                            </p:graphicEl>
                                          </p:spTgt>
                                        </p:tgtEl>
                                        <p:attrNameLst>
                                          <p:attrName>stroke.color</p:attrName>
                                        </p:attrNameLst>
                                      </p:cBhvr>
                                      <p:by>
                                        <p:hsl h="7200000" s="0" l="0"/>
                                      </p:by>
                                    </p:animClr>
                                    <p:set>
                                      <p:cBhvr>
                                        <p:cTn id="44" dur="500" fill="hold"/>
                                        <p:tgtEl>
                                          <p:spTgt spid="7">
                                            <p:graphicEl>
                                              <a:dgm id="{F0591493-8D0C-450A-954B-E16ADC56204B}"/>
                                            </p:graphic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p:bldSub>
      </p:bldGraphic>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89</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1.5.3 </a:t>
            </a:r>
            <a:r>
              <a:rPr lang="zh-CN" altLang="en-US" sz="3200" dirty="0" smtClean="0"/>
              <a:t>大数据</a:t>
            </a:r>
            <a:endParaRPr lang="en-US" altLang="zh-CN" sz="3200" dirty="0" smtClean="0"/>
          </a:p>
          <a:p>
            <a:pPr marL="0" indent="0">
              <a:buNone/>
            </a:pPr>
            <a:r>
              <a:rPr lang="en-US" altLang="zh-CN" b="1" dirty="0" smtClean="0">
                <a:solidFill>
                  <a:srgbClr val="0070C0"/>
                </a:solidFill>
              </a:rPr>
              <a:t>1.</a:t>
            </a:r>
            <a:r>
              <a:rPr lang="zh-CN" altLang="en-US" b="1" dirty="0" smtClean="0">
                <a:solidFill>
                  <a:srgbClr val="0070C0"/>
                </a:solidFill>
              </a:rPr>
              <a:t>大数据的特征</a:t>
            </a:r>
            <a:endParaRPr lang="en-US" altLang="zh-CN" b="1" dirty="0" smtClean="0"/>
          </a:p>
        </p:txBody>
      </p:sp>
      <p:graphicFrame>
        <p:nvGraphicFramePr>
          <p:cNvPr id="7" name="图示 6"/>
          <p:cNvGraphicFramePr/>
          <p:nvPr>
            <p:extLst>
              <p:ext uri="{D42A27DB-BD31-4B8C-83A1-F6EECF244321}">
                <p14:modId xmlns:p14="http://schemas.microsoft.com/office/powerpoint/2010/main" val="1145208768"/>
              </p:ext>
            </p:extLst>
          </p:nvPr>
        </p:nvGraphicFramePr>
        <p:xfrm>
          <a:off x="1788368" y="2276872"/>
          <a:ext cx="6096000"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矩形 1"/>
          <p:cNvSpPr/>
          <p:nvPr/>
        </p:nvSpPr>
        <p:spPr>
          <a:xfrm>
            <a:off x="0" y="3284984"/>
            <a:ext cx="1779615" cy="1200329"/>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altLang="zh-CN" sz="72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4V</a:t>
            </a:r>
            <a:endParaRPr lang="zh-CN" altLang="en-US" sz="72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extLst>
      <p:ext uri="{BB962C8B-B14F-4D97-AF65-F5344CB8AC3E}">
        <p14:creationId xmlns:p14="http://schemas.microsoft.com/office/powerpoint/2010/main" val="190048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000000"/>
                </a:solidFill>
              </a:rPr>
              <a:t>1.1 </a:t>
            </a:r>
            <a:r>
              <a:rPr lang="zh-CN" altLang="en-US" dirty="0">
                <a:solidFill>
                  <a:srgbClr val="000000"/>
                </a:solidFill>
              </a:rPr>
              <a:t>计算机概述</a:t>
            </a:r>
          </a:p>
        </p:txBody>
      </p:sp>
      <p:sp>
        <p:nvSpPr>
          <p:cNvPr id="4" name="页脚占位符 3"/>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dirty="0"/>
          </a:p>
        </p:txBody>
      </p:sp>
      <p:sp>
        <p:nvSpPr>
          <p:cNvPr id="5" name="灯片编号占位符 4"/>
          <p:cNvSpPr>
            <a:spLocks noGrp="1"/>
          </p:cNvSpPr>
          <p:nvPr>
            <p:ph type="sldNum" sz="quarter" idx="12"/>
          </p:nvPr>
        </p:nvSpPr>
        <p:spPr/>
        <p:txBody>
          <a:bodyPr/>
          <a:lstStyle/>
          <a:p>
            <a:fld id="{4E2673D3-B89D-49D1-9C4D-745F8D7F7553}" type="slidenum">
              <a:rPr lang="zh-CN" altLang="en-US" smtClean="0"/>
              <a:t>9</a:t>
            </a:fld>
            <a:endParaRPr lang="zh-CN" altLang="en-US" dirty="0"/>
          </a:p>
        </p:txBody>
      </p:sp>
      <p:sp>
        <p:nvSpPr>
          <p:cNvPr id="3" name="内容占位符 2"/>
          <p:cNvSpPr>
            <a:spLocks noGrp="1"/>
          </p:cNvSpPr>
          <p:nvPr>
            <p:ph sz="quarter" idx="1"/>
          </p:nvPr>
        </p:nvSpPr>
        <p:spPr/>
        <p:txBody>
          <a:bodyPr/>
          <a:lstStyle/>
          <a:p>
            <a:pPr marL="0" indent="0">
              <a:buNone/>
            </a:pPr>
            <a:r>
              <a:rPr lang="en-US" altLang="zh-CN" sz="2800" dirty="0" smtClean="0"/>
              <a:t>1.1.3 </a:t>
            </a:r>
            <a:r>
              <a:rPr lang="zh-CN" altLang="en-US" sz="2800" dirty="0" smtClean="0"/>
              <a:t>计算机的特点</a:t>
            </a:r>
            <a:endParaRPr lang="en-US" altLang="zh-CN" sz="2800" dirty="0" smtClean="0"/>
          </a:p>
          <a:p>
            <a:pPr lvl="1">
              <a:buFont typeface="Wingdings" panose="05000000000000000000" pitchFamily="2" charset="2"/>
              <a:buChar char="p"/>
            </a:pPr>
            <a:r>
              <a:rPr lang="zh-CN" altLang="en-US" dirty="0"/>
              <a:t>运算速度快</a:t>
            </a:r>
          </a:p>
          <a:p>
            <a:pPr lvl="1">
              <a:buFont typeface="Wingdings" panose="05000000000000000000" pitchFamily="2" charset="2"/>
              <a:buChar char="p"/>
            </a:pPr>
            <a:r>
              <a:rPr lang="zh-CN" altLang="en-US" dirty="0"/>
              <a:t>计算精度高</a:t>
            </a:r>
          </a:p>
          <a:p>
            <a:pPr lvl="1">
              <a:buFont typeface="Wingdings" panose="05000000000000000000" pitchFamily="2" charset="2"/>
              <a:buChar char="p"/>
            </a:pPr>
            <a:r>
              <a:rPr lang="zh-CN" altLang="en-US" dirty="0"/>
              <a:t>记忆能力强</a:t>
            </a:r>
          </a:p>
          <a:p>
            <a:pPr lvl="1">
              <a:buFont typeface="Wingdings" panose="05000000000000000000" pitchFamily="2" charset="2"/>
              <a:buChar char="p"/>
            </a:pPr>
            <a:r>
              <a:rPr lang="zh-CN" altLang="en-US" dirty="0"/>
              <a:t>逻辑判断能力强</a:t>
            </a:r>
          </a:p>
          <a:p>
            <a:pPr lvl="1">
              <a:buFont typeface="Wingdings" panose="05000000000000000000" pitchFamily="2" charset="2"/>
              <a:buChar char="p"/>
            </a:pPr>
            <a:r>
              <a:rPr lang="zh-CN" altLang="en-US" dirty="0"/>
              <a:t>有自动执行程序的能力</a:t>
            </a:r>
          </a:p>
          <a:p>
            <a:pPr marL="0" indent="0">
              <a:buNone/>
            </a:pPr>
            <a:endParaRPr lang="zh-CN" altLang="en-US" sz="2800" dirty="0"/>
          </a:p>
        </p:txBody>
      </p:sp>
    </p:spTree>
    <p:extLst>
      <p:ext uri="{BB962C8B-B14F-4D97-AF65-F5344CB8AC3E}">
        <p14:creationId xmlns:p14="http://schemas.microsoft.com/office/powerpoint/2010/main" val="325948418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90</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1.5.3 </a:t>
            </a:r>
            <a:r>
              <a:rPr lang="zh-CN" altLang="en-US" sz="3200" dirty="0" smtClean="0"/>
              <a:t>大数据</a:t>
            </a:r>
            <a:endParaRPr lang="en-US" altLang="zh-CN" sz="3200" dirty="0" smtClean="0"/>
          </a:p>
          <a:p>
            <a:pPr marL="0" indent="0">
              <a:buNone/>
            </a:pPr>
            <a:r>
              <a:rPr lang="en-US" altLang="zh-CN" b="1" dirty="0" smtClean="0">
                <a:solidFill>
                  <a:srgbClr val="0070C0"/>
                </a:solidFill>
              </a:rPr>
              <a:t>2.</a:t>
            </a:r>
            <a:r>
              <a:rPr lang="zh-CN" altLang="en-US" b="1" dirty="0" smtClean="0">
                <a:solidFill>
                  <a:srgbClr val="0070C0"/>
                </a:solidFill>
              </a:rPr>
              <a:t>大数据的应用</a:t>
            </a:r>
            <a:endParaRPr lang="en-US" altLang="zh-CN" b="1" dirty="0" smtClean="0"/>
          </a:p>
        </p:txBody>
      </p:sp>
      <p:graphicFrame>
        <p:nvGraphicFramePr>
          <p:cNvPr id="7" name="图示 6"/>
          <p:cNvGraphicFramePr/>
          <p:nvPr>
            <p:extLst>
              <p:ext uri="{D42A27DB-BD31-4B8C-83A1-F6EECF244321}">
                <p14:modId xmlns:p14="http://schemas.microsoft.com/office/powerpoint/2010/main" val="3974038961"/>
              </p:ext>
            </p:extLst>
          </p:nvPr>
        </p:nvGraphicFramePr>
        <p:xfrm>
          <a:off x="1788368" y="2276872"/>
          <a:ext cx="6096000"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6690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91</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1.5.3 </a:t>
            </a:r>
            <a:r>
              <a:rPr lang="zh-CN" altLang="en-US" sz="3200" dirty="0" smtClean="0"/>
              <a:t>大数据</a:t>
            </a:r>
            <a:endParaRPr lang="en-US" altLang="zh-CN" sz="3200" dirty="0" smtClean="0"/>
          </a:p>
          <a:p>
            <a:pPr marL="0" indent="0">
              <a:buNone/>
            </a:pPr>
            <a:r>
              <a:rPr lang="en-US" altLang="zh-CN" b="1" dirty="0" smtClean="0">
                <a:solidFill>
                  <a:srgbClr val="0070C0"/>
                </a:solidFill>
              </a:rPr>
              <a:t>3.</a:t>
            </a:r>
            <a:r>
              <a:rPr lang="zh-CN" altLang="en-US" b="1" dirty="0" smtClean="0">
                <a:solidFill>
                  <a:srgbClr val="0070C0"/>
                </a:solidFill>
              </a:rPr>
              <a:t>大数据时代人类思维的转变</a:t>
            </a:r>
            <a:endParaRPr lang="en-US" altLang="zh-CN" b="1" dirty="0" smtClean="0"/>
          </a:p>
        </p:txBody>
      </p:sp>
      <p:graphicFrame>
        <p:nvGraphicFramePr>
          <p:cNvPr id="2" name="图示 1"/>
          <p:cNvGraphicFramePr/>
          <p:nvPr>
            <p:extLst>
              <p:ext uri="{D42A27DB-BD31-4B8C-83A1-F6EECF244321}">
                <p14:modId xmlns:p14="http://schemas.microsoft.com/office/powerpoint/2010/main" val="3778958645"/>
              </p:ext>
            </p:extLst>
          </p:nvPr>
        </p:nvGraphicFramePr>
        <p:xfrm>
          <a:off x="899592" y="2420888"/>
          <a:ext cx="7920880"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83529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graphicEl>
                                              <a:dgm id="{C31A6893-B95A-474E-88D4-A9B9DAF7FF42}"/>
                                            </p:graphicEl>
                                          </p:spTgt>
                                        </p:tgtEl>
                                        <p:attrNameLst>
                                          <p:attrName>style.visibility</p:attrName>
                                        </p:attrNameLst>
                                      </p:cBhvr>
                                      <p:to>
                                        <p:strVal val="visible"/>
                                      </p:to>
                                    </p:set>
                                    <p:animEffect transition="in" filter="randombar(horizontal)">
                                      <p:cBhvr>
                                        <p:cTn id="7" dur="500"/>
                                        <p:tgtEl>
                                          <p:spTgt spid="2">
                                            <p:graphicEl>
                                              <a:dgm id="{C31A6893-B95A-474E-88D4-A9B9DAF7FF42}"/>
                                            </p:graphic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graphicEl>
                                              <a:dgm id="{7962FB2D-C7FD-469E-BA77-2AE06B3431E3}"/>
                                            </p:graphicEl>
                                          </p:spTgt>
                                        </p:tgtEl>
                                        <p:attrNameLst>
                                          <p:attrName>style.visibility</p:attrName>
                                        </p:attrNameLst>
                                      </p:cBhvr>
                                      <p:to>
                                        <p:strVal val="visible"/>
                                      </p:to>
                                    </p:set>
                                    <p:animEffect transition="in" filter="randombar(horizontal)">
                                      <p:cBhvr>
                                        <p:cTn id="10" dur="500"/>
                                        <p:tgtEl>
                                          <p:spTgt spid="2">
                                            <p:graphicEl>
                                              <a:dgm id="{7962FB2D-C7FD-469E-BA77-2AE06B3431E3}"/>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
                                            <p:graphicEl>
                                              <a:dgm id="{E159DE57-405E-4C0D-BECF-2B85A5AF9B24}"/>
                                            </p:graphicEl>
                                          </p:spTgt>
                                        </p:tgtEl>
                                        <p:attrNameLst>
                                          <p:attrName>style.visibility</p:attrName>
                                        </p:attrNameLst>
                                      </p:cBhvr>
                                      <p:to>
                                        <p:strVal val="visible"/>
                                      </p:to>
                                    </p:set>
                                    <p:animEffect transition="in" filter="randombar(horizontal)">
                                      <p:cBhvr>
                                        <p:cTn id="15" dur="500"/>
                                        <p:tgtEl>
                                          <p:spTgt spid="2">
                                            <p:graphicEl>
                                              <a:dgm id="{E159DE57-405E-4C0D-BECF-2B85A5AF9B24}"/>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
                                            <p:graphicEl>
                                              <a:dgm id="{497A774D-DC93-4556-9686-D1CBE6D1D6B1}"/>
                                            </p:graphicEl>
                                          </p:spTgt>
                                        </p:tgtEl>
                                        <p:attrNameLst>
                                          <p:attrName>style.visibility</p:attrName>
                                        </p:attrNameLst>
                                      </p:cBhvr>
                                      <p:to>
                                        <p:strVal val="visible"/>
                                      </p:to>
                                    </p:set>
                                    <p:animEffect transition="in" filter="randombar(horizontal)">
                                      <p:cBhvr>
                                        <p:cTn id="20" dur="500"/>
                                        <p:tgtEl>
                                          <p:spTgt spid="2">
                                            <p:graphicEl>
                                              <a:dgm id="{497A774D-DC93-4556-9686-D1CBE6D1D6B1}"/>
                                            </p:graphicEl>
                                          </p:spTgt>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
                                            <p:graphicEl>
                                              <a:dgm id="{8284DCA8-A260-47BF-AC65-595562C4A8B3}"/>
                                            </p:graphicEl>
                                          </p:spTgt>
                                        </p:tgtEl>
                                        <p:attrNameLst>
                                          <p:attrName>style.visibility</p:attrName>
                                        </p:attrNameLst>
                                      </p:cBhvr>
                                      <p:to>
                                        <p:strVal val="visible"/>
                                      </p:to>
                                    </p:set>
                                    <p:animEffect transition="in" filter="randombar(horizontal)">
                                      <p:cBhvr>
                                        <p:cTn id="23" dur="500"/>
                                        <p:tgtEl>
                                          <p:spTgt spid="2">
                                            <p:graphicEl>
                                              <a:dgm id="{8284DCA8-A260-47BF-AC65-595562C4A8B3}"/>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2">
                                            <p:graphicEl>
                                              <a:dgm id="{E37F6013-CAFA-413D-96C5-1EF7B813C69D}"/>
                                            </p:graphicEl>
                                          </p:spTgt>
                                        </p:tgtEl>
                                        <p:attrNameLst>
                                          <p:attrName>style.visibility</p:attrName>
                                        </p:attrNameLst>
                                      </p:cBhvr>
                                      <p:to>
                                        <p:strVal val="visible"/>
                                      </p:to>
                                    </p:set>
                                    <p:animEffect transition="in" filter="randombar(horizontal)">
                                      <p:cBhvr>
                                        <p:cTn id="28" dur="500"/>
                                        <p:tgtEl>
                                          <p:spTgt spid="2">
                                            <p:graphicEl>
                                              <a:dgm id="{E37F6013-CAFA-413D-96C5-1EF7B813C69D}"/>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2">
                                            <p:graphicEl>
                                              <a:dgm id="{58103989-7832-4143-A4BD-92244D40B4C5}"/>
                                            </p:graphicEl>
                                          </p:spTgt>
                                        </p:tgtEl>
                                        <p:attrNameLst>
                                          <p:attrName>style.visibility</p:attrName>
                                        </p:attrNameLst>
                                      </p:cBhvr>
                                      <p:to>
                                        <p:strVal val="visible"/>
                                      </p:to>
                                    </p:set>
                                    <p:animEffect transition="in" filter="randombar(horizontal)">
                                      <p:cBhvr>
                                        <p:cTn id="33" dur="500"/>
                                        <p:tgtEl>
                                          <p:spTgt spid="2">
                                            <p:graphicEl>
                                              <a:dgm id="{58103989-7832-4143-A4BD-92244D40B4C5}"/>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2">
                                            <p:graphicEl>
                                              <a:dgm id="{240DEB74-995F-429E-B89B-81F30EFB6AA3}"/>
                                            </p:graphicEl>
                                          </p:spTgt>
                                        </p:tgtEl>
                                        <p:attrNameLst>
                                          <p:attrName>style.visibility</p:attrName>
                                        </p:attrNameLst>
                                      </p:cBhvr>
                                      <p:to>
                                        <p:strVal val="visible"/>
                                      </p:to>
                                    </p:set>
                                    <p:animEffect transition="in" filter="randombar(horizontal)">
                                      <p:cBhvr>
                                        <p:cTn id="38" dur="500"/>
                                        <p:tgtEl>
                                          <p:spTgt spid="2">
                                            <p:graphicEl>
                                              <a:dgm id="{240DEB74-995F-429E-B89B-81F30EFB6AA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92</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1.5.4 </a:t>
            </a:r>
            <a:r>
              <a:rPr lang="zh-CN" altLang="en-US" sz="3200" dirty="0" smtClean="0"/>
              <a:t>云计算</a:t>
            </a:r>
            <a:endParaRPr lang="en-US" altLang="zh-CN" sz="3200" dirty="0" smtClean="0"/>
          </a:p>
          <a:p>
            <a:pPr marL="0" indent="0">
              <a:buNone/>
            </a:pPr>
            <a:r>
              <a:rPr lang="en-US" altLang="zh-CN" b="1" dirty="0" smtClean="0">
                <a:solidFill>
                  <a:srgbClr val="0070C0"/>
                </a:solidFill>
              </a:rPr>
              <a:t>1.</a:t>
            </a:r>
            <a:r>
              <a:rPr lang="zh-CN" altLang="en-US" b="1" dirty="0" smtClean="0">
                <a:solidFill>
                  <a:srgbClr val="0070C0"/>
                </a:solidFill>
              </a:rPr>
              <a:t>大数据与云计算的关系</a:t>
            </a:r>
            <a:endParaRPr lang="en-US" altLang="zh-CN" b="1" dirty="0" smtClean="0"/>
          </a:p>
        </p:txBody>
      </p:sp>
      <p:cxnSp>
        <p:nvCxnSpPr>
          <p:cNvPr id="8" name="直接连接符 7"/>
          <p:cNvCxnSpPr/>
          <p:nvPr/>
        </p:nvCxnSpPr>
        <p:spPr>
          <a:xfrm>
            <a:off x="4499992" y="2276872"/>
            <a:ext cx="0" cy="4176464"/>
          </a:xfrm>
          <a:prstGeom prst="line">
            <a:avLst/>
          </a:prstGeom>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547664" y="2321004"/>
            <a:ext cx="1593706" cy="646331"/>
          </a:xfrm>
          <a:prstGeom prst="rect">
            <a:avLst/>
          </a:prstGeom>
          <a:noFill/>
        </p:spPr>
        <p:txBody>
          <a:bodyPr wrap="none" lIns="91440" tIns="45720" rIns="91440" bIns="45720">
            <a:spAutoFit/>
            <a:scene3d>
              <a:camera prst="orthographicFront"/>
              <a:lightRig rig="threePt" dir="t"/>
            </a:scene3d>
            <a:sp3d extrusionH="57150">
              <a:bevelT h="25400" prst="softRound"/>
            </a:sp3d>
          </a:bodyPr>
          <a:lstStyle/>
          <a:p>
            <a:pPr algn="ctr"/>
            <a:r>
              <a:rPr lang="zh-CN" altLang="en-US" sz="3600" b="1" spc="50" dirty="0" smtClean="0">
                <a:ln w="12700" cmpd="sng">
                  <a:solidFill>
                    <a:schemeClr val="accent5">
                      <a:lumMod val="50000"/>
                    </a:schemeClr>
                  </a:solidFill>
                  <a:prstDash val="solid"/>
                </a:ln>
                <a:solidFill>
                  <a:schemeClr val="accent6">
                    <a:tint val="1000"/>
                  </a:schemeClr>
                </a:solidFill>
                <a:effectLst>
                  <a:glow rad="53100">
                    <a:schemeClr val="accent6">
                      <a:satMod val="180000"/>
                      <a:alpha val="30000"/>
                    </a:schemeClr>
                  </a:glow>
                </a:effectLst>
              </a:rPr>
              <a:t>本质上</a:t>
            </a:r>
            <a:endParaRPr lang="zh-CN" altLang="en-US" sz="3600" b="1" spc="50" dirty="0">
              <a:ln w="12700" cmpd="sng">
                <a:solidFill>
                  <a:schemeClr val="accent5">
                    <a:lumMod val="50000"/>
                  </a:schemeClr>
                </a:solidFill>
                <a:prstDash val="solid"/>
              </a:ln>
              <a:solidFill>
                <a:schemeClr val="accent6">
                  <a:tint val="1000"/>
                </a:schemeClr>
              </a:solidFill>
              <a:effectLst>
                <a:glow rad="53100">
                  <a:schemeClr val="accent6">
                    <a:satMod val="180000"/>
                    <a:alpha val="30000"/>
                  </a:schemeClr>
                </a:glow>
              </a:effectLst>
            </a:endParaRPr>
          </a:p>
        </p:txBody>
      </p:sp>
      <p:sp>
        <p:nvSpPr>
          <p:cNvPr id="11" name="矩形 10"/>
          <p:cNvSpPr/>
          <p:nvPr/>
        </p:nvSpPr>
        <p:spPr>
          <a:xfrm>
            <a:off x="5868144" y="2276872"/>
            <a:ext cx="1593706" cy="646331"/>
          </a:xfrm>
          <a:prstGeom prst="rect">
            <a:avLst/>
          </a:prstGeom>
          <a:noFill/>
        </p:spPr>
        <p:txBody>
          <a:bodyPr wrap="none" lIns="91440" tIns="45720" rIns="91440" bIns="45720">
            <a:spAutoFit/>
            <a:scene3d>
              <a:camera prst="orthographicFront"/>
              <a:lightRig rig="threePt" dir="t"/>
            </a:scene3d>
            <a:sp3d extrusionH="57150">
              <a:bevelT h="25400" prst="softRound"/>
            </a:sp3d>
          </a:bodyPr>
          <a:lstStyle/>
          <a:p>
            <a:pPr algn="ctr"/>
            <a:r>
              <a:rPr lang="zh-CN" altLang="en-US" sz="3600" b="1" spc="50" dirty="0" smtClean="0">
                <a:ln w="12700" cmpd="sng">
                  <a:solidFill>
                    <a:schemeClr val="accent5">
                      <a:lumMod val="50000"/>
                    </a:schemeClr>
                  </a:solidFill>
                  <a:prstDash val="solid"/>
                </a:ln>
                <a:solidFill>
                  <a:schemeClr val="accent6">
                    <a:tint val="1000"/>
                  </a:schemeClr>
                </a:solidFill>
                <a:effectLst>
                  <a:glow rad="53100">
                    <a:schemeClr val="accent6">
                      <a:satMod val="180000"/>
                      <a:alpha val="30000"/>
                    </a:schemeClr>
                  </a:glow>
                </a:effectLst>
              </a:rPr>
              <a:t>技术上</a:t>
            </a:r>
            <a:endParaRPr lang="zh-CN" altLang="en-US" sz="3600" b="1" spc="50" dirty="0">
              <a:ln w="12700" cmpd="sng">
                <a:solidFill>
                  <a:schemeClr val="accent5">
                    <a:lumMod val="50000"/>
                  </a:schemeClr>
                </a:solidFill>
                <a:prstDash val="solid"/>
              </a:ln>
              <a:solidFill>
                <a:schemeClr val="accent6">
                  <a:tint val="1000"/>
                </a:schemeClr>
              </a:solidFill>
              <a:effectLst>
                <a:glow rad="53100">
                  <a:schemeClr val="accent6">
                    <a:satMod val="180000"/>
                    <a:alpha val="30000"/>
                  </a:schemeClr>
                </a:glow>
              </a:effectLst>
            </a:endParaRPr>
          </a:p>
        </p:txBody>
      </p:sp>
      <p:sp>
        <p:nvSpPr>
          <p:cNvPr id="12" name="六边形 11"/>
          <p:cNvSpPr/>
          <p:nvPr/>
        </p:nvSpPr>
        <p:spPr>
          <a:xfrm>
            <a:off x="323528" y="3068960"/>
            <a:ext cx="1368152" cy="1368152"/>
          </a:xfrm>
          <a:prstGeom prst="hexagon">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b="1" dirty="0" smtClean="0"/>
              <a:t>大数据</a:t>
            </a:r>
            <a:endParaRPr lang="zh-CN" altLang="en-US" b="1" dirty="0"/>
          </a:p>
        </p:txBody>
      </p:sp>
      <p:sp>
        <p:nvSpPr>
          <p:cNvPr id="13" name="六边形 12"/>
          <p:cNvSpPr/>
          <p:nvPr/>
        </p:nvSpPr>
        <p:spPr>
          <a:xfrm>
            <a:off x="323528" y="4509120"/>
            <a:ext cx="1368152" cy="1368152"/>
          </a:xfrm>
          <a:prstGeom prst="hexagon">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b="1" dirty="0" smtClean="0"/>
              <a:t>云计算</a:t>
            </a:r>
            <a:endParaRPr lang="zh-CN" altLang="en-US" b="1" dirty="0"/>
          </a:p>
        </p:txBody>
      </p:sp>
      <p:sp>
        <p:nvSpPr>
          <p:cNvPr id="14" name="右箭头 13"/>
          <p:cNvSpPr/>
          <p:nvPr/>
        </p:nvSpPr>
        <p:spPr>
          <a:xfrm>
            <a:off x="1835696" y="3645024"/>
            <a:ext cx="100811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箭头 14"/>
          <p:cNvSpPr/>
          <p:nvPr/>
        </p:nvSpPr>
        <p:spPr>
          <a:xfrm>
            <a:off x="1835696" y="5049180"/>
            <a:ext cx="100811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对角圆角矩形 15"/>
          <p:cNvSpPr/>
          <p:nvPr/>
        </p:nvSpPr>
        <p:spPr>
          <a:xfrm>
            <a:off x="3141370" y="3429000"/>
            <a:ext cx="1214606" cy="792088"/>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2000" b="1" dirty="0" smtClean="0"/>
              <a:t>静态</a:t>
            </a:r>
            <a:endParaRPr lang="en-US" altLang="zh-CN" sz="2000" b="1" dirty="0" smtClean="0"/>
          </a:p>
          <a:p>
            <a:pPr algn="ctr"/>
            <a:r>
              <a:rPr lang="zh-CN" altLang="en-US" sz="2000" b="1" dirty="0"/>
              <a:t>资源</a:t>
            </a:r>
          </a:p>
        </p:txBody>
      </p:sp>
      <p:sp>
        <p:nvSpPr>
          <p:cNvPr id="17" name="对角圆角矩形 16"/>
          <p:cNvSpPr/>
          <p:nvPr/>
        </p:nvSpPr>
        <p:spPr>
          <a:xfrm>
            <a:off x="3141370" y="4797152"/>
            <a:ext cx="1214606" cy="792088"/>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sz="2000" b="1" dirty="0" smtClean="0"/>
              <a:t>动态</a:t>
            </a:r>
            <a:endParaRPr lang="en-US" altLang="zh-CN" sz="2000" b="1" dirty="0" smtClean="0"/>
          </a:p>
          <a:p>
            <a:pPr algn="ctr"/>
            <a:r>
              <a:rPr lang="zh-CN" altLang="en-US" sz="2000" b="1" dirty="0" smtClean="0"/>
              <a:t>“利器”</a:t>
            </a:r>
            <a:endParaRPr lang="zh-CN" altLang="en-US" sz="2000" b="1" dirty="0"/>
          </a:p>
        </p:txBody>
      </p:sp>
      <p:sp>
        <p:nvSpPr>
          <p:cNvPr id="18" name="六边形 17"/>
          <p:cNvSpPr/>
          <p:nvPr/>
        </p:nvSpPr>
        <p:spPr>
          <a:xfrm>
            <a:off x="4648773" y="3068960"/>
            <a:ext cx="1368152" cy="1368152"/>
          </a:xfrm>
          <a:prstGeom prst="hexagon">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b="1" dirty="0" smtClean="0"/>
              <a:t>大数据</a:t>
            </a:r>
            <a:endParaRPr lang="en-US" altLang="zh-CN" b="1" dirty="0" smtClean="0"/>
          </a:p>
          <a:p>
            <a:r>
              <a:rPr lang="zh-CN" altLang="en-US" b="1" dirty="0" smtClean="0"/>
              <a:t>依托云计算的</a:t>
            </a:r>
            <a:endParaRPr lang="zh-CN" altLang="en-US" b="1" dirty="0"/>
          </a:p>
        </p:txBody>
      </p:sp>
      <p:sp>
        <p:nvSpPr>
          <p:cNvPr id="20" name="右箭头 19"/>
          <p:cNvSpPr/>
          <p:nvPr/>
        </p:nvSpPr>
        <p:spPr>
          <a:xfrm>
            <a:off x="6016925" y="3507188"/>
            <a:ext cx="100811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对角圆角矩形 21"/>
          <p:cNvSpPr/>
          <p:nvPr/>
        </p:nvSpPr>
        <p:spPr>
          <a:xfrm>
            <a:off x="7227626" y="3255160"/>
            <a:ext cx="1214606" cy="792088"/>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b="1" dirty="0" smtClean="0"/>
              <a:t>分布式处理</a:t>
            </a:r>
            <a:endParaRPr lang="zh-CN" altLang="en-US" b="1" dirty="0"/>
          </a:p>
        </p:txBody>
      </p:sp>
      <p:sp>
        <p:nvSpPr>
          <p:cNvPr id="26" name="对角圆角矩形 25"/>
          <p:cNvSpPr/>
          <p:nvPr/>
        </p:nvSpPr>
        <p:spPr>
          <a:xfrm>
            <a:off x="6903723" y="4775202"/>
            <a:ext cx="1214606" cy="792088"/>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b="1" dirty="0" smtClean="0"/>
              <a:t>分布式</a:t>
            </a:r>
            <a:endParaRPr lang="en-US" altLang="zh-CN" b="1" dirty="0" smtClean="0"/>
          </a:p>
          <a:p>
            <a:pPr algn="ctr"/>
            <a:r>
              <a:rPr lang="zh-CN" altLang="en-US" b="1" dirty="0"/>
              <a:t>数据库</a:t>
            </a:r>
          </a:p>
        </p:txBody>
      </p:sp>
      <p:sp>
        <p:nvSpPr>
          <p:cNvPr id="27" name="对角圆角矩形 26"/>
          <p:cNvSpPr/>
          <p:nvPr/>
        </p:nvSpPr>
        <p:spPr>
          <a:xfrm>
            <a:off x="4943009" y="5589240"/>
            <a:ext cx="1214606" cy="792088"/>
          </a:xfrm>
          <a:prstGeom prst="round2Diag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zh-CN" altLang="en-US" b="1" dirty="0" smtClean="0"/>
              <a:t>云存储</a:t>
            </a:r>
            <a:endParaRPr lang="zh-CN" altLang="en-US" b="1" dirty="0"/>
          </a:p>
        </p:txBody>
      </p:sp>
      <p:sp>
        <p:nvSpPr>
          <p:cNvPr id="28" name="右箭头 27"/>
          <p:cNvSpPr/>
          <p:nvPr/>
        </p:nvSpPr>
        <p:spPr>
          <a:xfrm rot="2037718">
            <a:off x="5873678" y="4293097"/>
            <a:ext cx="100811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右箭头 28"/>
          <p:cNvSpPr/>
          <p:nvPr/>
        </p:nvSpPr>
        <p:spPr>
          <a:xfrm rot="4928941">
            <a:off x="4834738" y="4860882"/>
            <a:ext cx="1008112"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2857637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93</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1.5.4 </a:t>
            </a:r>
            <a:r>
              <a:rPr lang="zh-CN" altLang="en-US" sz="3200" dirty="0" smtClean="0"/>
              <a:t>云计算</a:t>
            </a:r>
            <a:endParaRPr lang="en-US" altLang="zh-CN" sz="3200" dirty="0" smtClean="0"/>
          </a:p>
          <a:p>
            <a:pPr marL="0" indent="0">
              <a:buNone/>
            </a:pPr>
            <a:r>
              <a:rPr lang="en-US" altLang="zh-CN" b="1" dirty="0" smtClean="0">
                <a:solidFill>
                  <a:srgbClr val="0070C0"/>
                </a:solidFill>
              </a:rPr>
              <a:t>2.</a:t>
            </a:r>
            <a:r>
              <a:rPr lang="zh-CN" altLang="en-US" b="1" dirty="0" smtClean="0">
                <a:solidFill>
                  <a:srgbClr val="0070C0"/>
                </a:solidFill>
              </a:rPr>
              <a:t>云计算的</a:t>
            </a:r>
            <a:r>
              <a:rPr lang="zh-CN" altLang="en-US" b="1" dirty="0" smtClean="0">
                <a:solidFill>
                  <a:srgbClr val="FF0000"/>
                </a:solidFill>
              </a:rPr>
              <a:t>定义</a:t>
            </a:r>
            <a:r>
              <a:rPr lang="zh-CN" altLang="en-US" b="1" dirty="0" smtClean="0">
                <a:solidFill>
                  <a:srgbClr val="0070C0"/>
                </a:solidFill>
              </a:rPr>
              <a:t>及应用</a:t>
            </a:r>
            <a:endParaRPr lang="en-US" altLang="zh-CN" b="1" dirty="0" smtClean="0">
              <a:solidFill>
                <a:srgbClr val="0070C0"/>
              </a:solidFill>
            </a:endParaRPr>
          </a:p>
          <a:p>
            <a:pPr marL="0" indent="0">
              <a:buNone/>
            </a:pPr>
            <a:endParaRPr lang="en-US" altLang="zh-CN" b="1" dirty="0" smtClean="0"/>
          </a:p>
        </p:txBody>
      </p:sp>
      <p:sp>
        <p:nvSpPr>
          <p:cNvPr id="7" name="十二边形 6"/>
          <p:cNvSpPr/>
          <p:nvPr/>
        </p:nvSpPr>
        <p:spPr>
          <a:xfrm>
            <a:off x="827584" y="3212976"/>
            <a:ext cx="1152128" cy="1296144"/>
          </a:xfrm>
          <a:prstGeom prst="dodecagon">
            <a:avLst/>
          </a:prstGeom>
          <a:effectLst>
            <a:glow rad="101600">
              <a:schemeClr val="accent2">
                <a:satMod val="175000"/>
                <a:alpha val="40000"/>
              </a:schemeClr>
            </a:glow>
            <a:outerShdw blurRad="38100" dist="25400" dir="5400000" algn="t" rotWithShape="0">
              <a:srgbClr val="000000">
                <a:alpha val="50000"/>
              </a:srgbClr>
            </a:outerShdw>
          </a:effectLst>
          <a:scene3d>
            <a:camera prst="orthographicFront"/>
            <a:lightRig rig="threePt" dir="t"/>
          </a:scene3d>
          <a:sp3d>
            <a:bevelT prst="convex"/>
          </a:sp3d>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dirty="0" smtClean="0">
                <a:solidFill>
                  <a:srgbClr val="0070C0"/>
                </a:solidFill>
              </a:rPr>
              <a:t>定义</a:t>
            </a:r>
            <a:endParaRPr lang="zh-CN" altLang="en-US" sz="3200" b="1" dirty="0">
              <a:solidFill>
                <a:srgbClr val="0070C0"/>
              </a:solidFill>
            </a:endParaRPr>
          </a:p>
        </p:txBody>
      </p:sp>
      <p:sp>
        <p:nvSpPr>
          <p:cNvPr id="8" name="矩形 7"/>
          <p:cNvSpPr/>
          <p:nvPr/>
        </p:nvSpPr>
        <p:spPr>
          <a:xfrm>
            <a:off x="2264196" y="2708920"/>
            <a:ext cx="6336704" cy="2304256"/>
          </a:xfrm>
          <a:prstGeom prst="rect">
            <a:avLst/>
          </a:prstGeom>
          <a:scene3d>
            <a:camera prst="orthographicFront"/>
            <a:lightRig rig="threePt" dir="t"/>
          </a:scene3d>
          <a:sp3d>
            <a:bevelT w="139700" prst="cross"/>
          </a:sp3d>
        </p:spPr>
        <p:style>
          <a:lnRef idx="1">
            <a:schemeClr val="accent5"/>
          </a:lnRef>
          <a:fillRef idx="2">
            <a:schemeClr val="accent5"/>
          </a:fillRef>
          <a:effectRef idx="1">
            <a:schemeClr val="accent5"/>
          </a:effectRef>
          <a:fontRef idx="minor">
            <a:schemeClr val="dk1"/>
          </a:fontRef>
        </p:style>
        <p:txBody>
          <a:bodyPr rtlCol="0" anchor="ctr"/>
          <a:lstStyle/>
          <a:p>
            <a:r>
              <a:rPr lang="zh-CN" altLang="zh-CN" sz="2000" dirty="0"/>
              <a:t>云计算是一种按使用量付费的模式，这种模式提供可用的、便捷的、按需的网络访问，进入可配置的计算资源共享池（资源包括网络，服务器，存储，应用软件，服务），这些资源能够被快速提供，只需投入很少的管理工作，或与服务供应商进行很少的交互。云计算的概念被大量运用到生产环境</a:t>
            </a:r>
            <a:r>
              <a:rPr lang="zh-CN" altLang="zh-CN" sz="2000" dirty="0" smtClean="0"/>
              <a:t>中。</a:t>
            </a:r>
            <a:endParaRPr lang="zh-CN" altLang="en-US" sz="2000" dirty="0"/>
          </a:p>
        </p:txBody>
      </p:sp>
    </p:spTree>
    <p:extLst>
      <p:ext uri="{BB962C8B-B14F-4D97-AF65-F5344CB8AC3E}">
        <p14:creationId xmlns:p14="http://schemas.microsoft.com/office/powerpoint/2010/main" val="401920708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000000"/>
                </a:solidFill>
              </a:rPr>
              <a:t>1.5 </a:t>
            </a:r>
            <a:r>
              <a:rPr lang="zh-CN" altLang="en-US" dirty="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smtClean="0"/>
              <a:t>第</a:t>
            </a:r>
            <a:r>
              <a:rPr lang="en-US" altLang="zh-CN" smtClean="0"/>
              <a:t>1</a:t>
            </a:r>
            <a:r>
              <a:rPr lang="zh-CN" altLang="en-US" smtClean="0"/>
              <a:t>章 计算机基础</a:t>
            </a:r>
            <a:endParaRPr lang="zh-CN" altLang="en-US"/>
          </a:p>
        </p:txBody>
      </p:sp>
      <p:sp>
        <p:nvSpPr>
          <p:cNvPr id="4" name="灯片编号占位符 3"/>
          <p:cNvSpPr>
            <a:spLocks noGrp="1"/>
          </p:cNvSpPr>
          <p:nvPr>
            <p:ph type="sldNum" sz="quarter" idx="12"/>
          </p:nvPr>
        </p:nvSpPr>
        <p:spPr/>
        <p:txBody>
          <a:bodyPr/>
          <a:lstStyle/>
          <a:p>
            <a:fld id="{4E2673D3-B89D-49D1-9C4D-745F8D7F7553}" type="slidenum">
              <a:rPr lang="zh-CN" altLang="en-US" smtClean="0"/>
              <a:t>94</a:t>
            </a:fld>
            <a:endParaRPr lang="zh-CN" altLang="en-US"/>
          </a:p>
        </p:txBody>
      </p:sp>
      <p:sp>
        <p:nvSpPr>
          <p:cNvPr id="5" name="内容占位符 4"/>
          <p:cNvSpPr>
            <a:spLocks noGrp="1"/>
          </p:cNvSpPr>
          <p:nvPr>
            <p:ph sz="quarter" idx="1"/>
          </p:nvPr>
        </p:nvSpPr>
        <p:spPr/>
        <p:txBody>
          <a:bodyPr/>
          <a:lstStyle/>
          <a:p>
            <a:pPr marL="0" indent="0">
              <a:buNone/>
            </a:pPr>
            <a:r>
              <a:rPr lang="en-US" altLang="zh-CN" sz="3200" dirty="0"/>
              <a:t>1.5.4 </a:t>
            </a:r>
            <a:r>
              <a:rPr lang="zh-CN" altLang="en-US" sz="3200" dirty="0"/>
              <a:t>云计算</a:t>
            </a:r>
            <a:endParaRPr lang="en-US" altLang="zh-CN" sz="3200" dirty="0"/>
          </a:p>
          <a:p>
            <a:pPr marL="0" indent="0">
              <a:buNone/>
            </a:pPr>
            <a:r>
              <a:rPr lang="en-US" altLang="zh-CN" b="1" dirty="0">
                <a:solidFill>
                  <a:srgbClr val="0070C0"/>
                </a:solidFill>
              </a:rPr>
              <a:t>2.</a:t>
            </a:r>
            <a:r>
              <a:rPr lang="zh-CN" altLang="en-US" b="1" dirty="0">
                <a:solidFill>
                  <a:srgbClr val="0070C0"/>
                </a:solidFill>
              </a:rPr>
              <a:t>云计算的定义及应用</a:t>
            </a:r>
            <a:endParaRPr lang="en-US" altLang="zh-CN" b="1" dirty="0">
              <a:solidFill>
                <a:srgbClr val="0070C0"/>
              </a:solidFill>
            </a:endParaRPr>
          </a:p>
          <a:p>
            <a:endParaRPr lang="zh-CN" altLang="en-US" dirty="0"/>
          </a:p>
        </p:txBody>
      </p:sp>
      <p:sp>
        <p:nvSpPr>
          <p:cNvPr id="6" name="云形 5"/>
          <p:cNvSpPr/>
          <p:nvPr/>
        </p:nvSpPr>
        <p:spPr>
          <a:xfrm>
            <a:off x="1835696" y="2060848"/>
            <a:ext cx="5792188" cy="4320480"/>
          </a:xfrm>
          <a:prstGeom prst="cloud">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sz="3200" dirty="0"/>
          </a:p>
        </p:txBody>
      </p:sp>
      <p:sp>
        <p:nvSpPr>
          <p:cNvPr id="8" name="云形 7"/>
          <p:cNvSpPr/>
          <p:nvPr/>
        </p:nvSpPr>
        <p:spPr>
          <a:xfrm>
            <a:off x="2743699" y="2850004"/>
            <a:ext cx="1080120" cy="864096"/>
          </a:xfrm>
          <a:prstGeom prst="cloud">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dirty="0" smtClean="0"/>
              <a:t>IBM</a:t>
            </a:r>
            <a:endParaRPr lang="zh-CN" altLang="en-US" dirty="0"/>
          </a:p>
        </p:txBody>
      </p:sp>
      <p:sp>
        <p:nvSpPr>
          <p:cNvPr id="9" name="云形 8"/>
          <p:cNvSpPr/>
          <p:nvPr/>
        </p:nvSpPr>
        <p:spPr>
          <a:xfrm>
            <a:off x="2356900" y="4455884"/>
            <a:ext cx="1853719" cy="108012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altLang="zh-CN" b="1" dirty="0" smtClean="0"/>
              <a:t>Microsoft</a:t>
            </a:r>
            <a:endParaRPr lang="zh-CN" altLang="en-US" b="1" dirty="0"/>
          </a:p>
        </p:txBody>
      </p:sp>
      <p:sp>
        <p:nvSpPr>
          <p:cNvPr id="10" name="云形 9"/>
          <p:cNvSpPr/>
          <p:nvPr/>
        </p:nvSpPr>
        <p:spPr>
          <a:xfrm>
            <a:off x="4427984" y="2602998"/>
            <a:ext cx="1853719" cy="108012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b="1" dirty="0" smtClean="0"/>
              <a:t>新浪</a:t>
            </a:r>
            <a:endParaRPr lang="zh-CN" altLang="en-US" b="1" dirty="0"/>
          </a:p>
        </p:txBody>
      </p:sp>
      <p:sp>
        <p:nvSpPr>
          <p:cNvPr id="11" name="云形 10"/>
          <p:cNvSpPr/>
          <p:nvPr/>
        </p:nvSpPr>
        <p:spPr>
          <a:xfrm>
            <a:off x="4775297" y="4581128"/>
            <a:ext cx="1853719" cy="1080120"/>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b="1" dirty="0" smtClean="0"/>
              <a:t>腾讯</a:t>
            </a:r>
            <a:endParaRPr lang="zh-CN" altLang="en-US" b="1" dirty="0"/>
          </a:p>
        </p:txBody>
      </p:sp>
      <p:sp>
        <p:nvSpPr>
          <p:cNvPr id="12" name="云形 11"/>
          <p:cNvSpPr/>
          <p:nvPr/>
        </p:nvSpPr>
        <p:spPr>
          <a:xfrm>
            <a:off x="6067319" y="3356992"/>
            <a:ext cx="1080120" cy="864096"/>
          </a:xfrm>
          <a:prstGeom prst="cloud">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zh-CN" altLang="en-US" dirty="0" smtClean="0"/>
              <a:t>百度</a:t>
            </a:r>
            <a:endParaRPr lang="zh-CN" altLang="en-US" dirty="0"/>
          </a:p>
        </p:txBody>
      </p:sp>
    </p:spTree>
    <p:extLst>
      <p:ext uri="{BB962C8B-B14F-4D97-AF65-F5344CB8AC3E}">
        <p14:creationId xmlns:p14="http://schemas.microsoft.com/office/powerpoint/2010/main" val="266236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olidFill>
                  <a:srgbClr val="000000"/>
                </a:solidFill>
              </a:rPr>
              <a:t>1.5 </a:t>
            </a:r>
            <a:r>
              <a:rPr lang="zh-CN" altLang="en-US" dirty="0" smtClean="0">
                <a:solidFill>
                  <a:srgbClr val="000000"/>
                </a:solidFill>
              </a:rPr>
              <a:t>计算机前沿技术</a:t>
            </a:r>
            <a:endParaRPr lang="zh-CN" altLang="en-US" dirty="0"/>
          </a:p>
        </p:txBody>
      </p:sp>
      <p:sp>
        <p:nvSpPr>
          <p:cNvPr id="3" name="页脚占位符 2"/>
          <p:cNvSpPr>
            <a:spLocks noGrp="1"/>
          </p:cNvSpPr>
          <p:nvPr>
            <p:ph type="ftr" sz="quarter" idx="11"/>
          </p:nvPr>
        </p:nvSpPr>
        <p:spPr/>
        <p:txBody>
          <a:bodyPr/>
          <a:lstStyle/>
          <a:p>
            <a:r>
              <a:rPr lang="zh-CN" altLang="en-US" dirty="0" smtClean="0"/>
              <a:t>第</a:t>
            </a:r>
            <a:r>
              <a:rPr lang="en-US" altLang="zh-CN" dirty="0" smtClean="0"/>
              <a:t>1</a:t>
            </a:r>
            <a:r>
              <a:rPr lang="zh-CN" altLang="en-US" dirty="0" smtClean="0"/>
              <a:t>章 计算机基础</a:t>
            </a:r>
            <a:endParaRPr lang="zh-CN" altLang="en-US" dirty="0"/>
          </a:p>
        </p:txBody>
      </p:sp>
      <p:sp>
        <p:nvSpPr>
          <p:cNvPr id="4" name="灯片编号占位符 3"/>
          <p:cNvSpPr>
            <a:spLocks noGrp="1"/>
          </p:cNvSpPr>
          <p:nvPr>
            <p:ph type="sldNum" sz="quarter" idx="12"/>
          </p:nvPr>
        </p:nvSpPr>
        <p:spPr/>
        <p:txBody>
          <a:bodyPr/>
          <a:lstStyle/>
          <a:p>
            <a:fld id="{4E2673D3-B89D-49D1-9C4D-745F8D7F7553}" type="slidenum">
              <a:rPr lang="zh-CN" altLang="en-US" smtClean="0"/>
              <a:t>95</a:t>
            </a:fld>
            <a:endParaRPr lang="zh-CN" altLang="en-US"/>
          </a:p>
        </p:txBody>
      </p:sp>
      <p:sp>
        <p:nvSpPr>
          <p:cNvPr id="6" name="内容占位符 5"/>
          <p:cNvSpPr>
            <a:spLocks noGrp="1"/>
          </p:cNvSpPr>
          <p:nvPr>
            <p:ph sz="quarter" idx="1"/>
          </p:nvPr>
        </p:nvSpPr>
        <p:spPr>
          <a:xfrm>
            <a:off x="539552" y="1196752"/>
            <a:ext cx="8352928" cy="4751040"/>
          </a:xfrm>
        </p:spPr>
        <p:txBody>
          <a:bodyPr>
            <a:normAutofit/>
          </a:bodyPr>
          <a:lstStyle/>
          <a:p>
            <a:pPr marL="0" indent="0">
              <a:buNone/>
            </a:pPr>
            <a:r>
              <a:rPr lang="en-US" altLang="zh-CN" sz="3200" dirty="0" smtClean="0"/>
              <a:t>1.5.4 </a:t>
            </a:r>
            <a:r>
              <a:rPr lang="zh-CN" altLang="en-US" sz="3200" dirty="0" smtClean="0"/>
              <a:t>云计算</a:t>
            </a:r>
            <a:endParaRPr lang="en-US" altLang="zh-CN" sz="3200" dirty="0" smtClean="0"/>
          </a:p>
          <a:p>
            <a:pPr marL="0" indent="0">
              <a:buNone/>
            </a:pPr>
            <a:r>
              <a:rPr lang="en-US" altLang="zh-CN" b="1" dirty="0" smtClean="0">
                <a:solidFill>
                  <a:srgbClr val="0070C0"/>
                </a:solidFill>
              </a:rPr>
              <a:t>2.</a:t>
            </a:r>
            <a:r>
              <a:rPr lang="zh-CN" altLang="en-US" b="1" dirty="0" smtClean="0">
                <a:solidFill>
                  <a:srgbClr val="0070C0"/>
                </a:solidFill>
              </a:rPr>
              <a:t>云计算的定义及</a:t>
            </a:r>
            <a:r>
              <a:rPr lang="zh-CN" altLang="en-US" b="1" dirty="0" smtClean="0">
                <a:solidFill>
                  <a:srgbClr val="FF0000"/>
                </a:solidFill>
              </a:rPr>
              <a:t>应用</a:t>
            </a:r>
            <a:endParaRPr lang="en-US" altLang="zh-CN" b="1" dirty="0" smtClean="0">
              <a:solidFill>
                <a:srgbClr val="FF0000"/>
              </a:solidFill>
            </a:endParaRPr>
          </a:p>
        </p:txBody>
      </p:sp>
      <p:graphicFrame>
        <p:nvGraphicFramePr>
          <p:cNvPr id="7" name="图示 6"/>
          <p:cNvGraphicFramePr/>
          <p:nvPr>
            <p:extLst>
              <p:ext uri="{D42A27DB-BD31-4B8C-83A1-F6EECF244321}">
                <p14:modId xmlns:p14="http://schemas.microsoft.com/office/powerpoint/2010/main" val="194452806"/>
              </p:ext>
            </p:extLst>
          </p:nvPr>
        </p:nvGraphicFramePr>
        <p:xfrm>
          <a:off x="1475656" y="198884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452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951</TotalTime>
  <Words>7413</Words>
  <Application>Microsoft Office PowerPoint</Application>
  <PresentationFormat>全屏显示(4:3)</PresentationFormat>
  <Paragraphs>982</Paragraphs>
  <Slides>95</Slides>
  <Notes>0</Notes>
  <HiddenSlides>0</HiddenSlides>
  <MMClips>0</MMClips>
  <ScaleCrop>false</ScaleCrop>
  <HeadingPairs>
    <vt:vector size="4" baseType="variant">
      <vt:variant>
        <vt:lpstr>主题</vt:lpstr>
      </vt:variant>
      <vt:variant>
        <vt:i4>2</vt:i4>
      </vt:variant>
      <vt:variant>
        <vt:lpstr>幻灯片标题</vt:lpstr>
      </vt:variant>
      <vt:variant>
        <vt:i4>95</vt:i4>
      </vt:variant>
    </vt:vector>
  </HeadingPairs>
  <TitlesOfParts>
    <vt:vector size="97" baseType="lpstr">
      <vt:lpstr>平衡</vt:lpstr>
      <vt:lpstr>凸显</vt:lpstr>
      <vt:lpstr>PowerPoint 演示文稿</vt:lpstr>
      <vt:lpstr>第1章 计算机基础</vt:lpstr>
      <vt:lpstr>目录</vt:lpstr>
      <vt:lpstr>1.1 计算机概述</vt:lpstr>
      <vt:lpstr>1.1 计算机概述</vt:lpstr>
      <vt:lpstr>1.1 计算机概述</vt:lpstr>
      <vt:lpstr>1.1 计算机概述</vt:lpstr>
      <vt:lpstr>1.1 计算机概述</vt:lpstr>
      <vt:lpstr>1.1 计算机概述</vt:lpstr>
      <vt:lpstr>1.1 计算机概述</vt:lpstr>
      <vt:lpstr>1.1 计算机概述</vt:lpstr>
      <vt:lpstr>1.1 计算机概述</vt:lpstr>
      <vt:lpstr>1.1 计算机概述</vt:lpstr>
      <vt:lpstr>1.1 计算机概述</vt:lpstr>
      <vt:lpstr>1.1 计算机概述</vt:lpstr>
      <vt:lpstr>1.2 计算机系统</vt:lpstr>
      <vt:lpstr>1.2 计算机系统</vt:lpstr>
      <vt:lpstr>1.2 计算机系统</vt:lpstr>
      <vt:lpstr>1.2 计算机系统</vt:lpstr>
      <vt:lpstr>1.2 计算机系统</vt:lpstr>
      <vt:lpstr>1.2 计算机系统</vt:lpstr>
      <vt:lpstr>1.2 计算机系统</vt:lpstr>
      <vt:lpstr>1.2 计算机系统</vt:lpstr>
      <vt:lpstr>1.2 计算机系统</vt:lpstr>
      <vt:lpstr>1.2 计算机系统</vt:lpstr>
      <vt:lpstr>1.2 计算机系统</vt:lpstr>
      <vt:lpstr>1.2 计算机系统</vt:lpstr>
      <vt:lpstr>1.2 计算机系统 </vt:lpstr>
      <vt:lpstr>1.2 计算机系统 </vt:lpstr>
      <vt:lpstr>1.2 计算机系统 </vt:lpstr>
      <vt:lpstr>1.2 计算机系统 </vt:lpstr>
      <vt:lpstr>1.2 计算机系统 </vt:lpstr>
      <vt:lpstr>1.2 计算机系统 </vt:lpstr>
      <vt:lpstr>1.2 计算机系统 </vt:lpstr>
      <vt:lpstr>1.2 计算机系统 </vt:lpstr>
      <vt:lpstr>1.2 计算机系统 </vt:lpstr>
      <vt:lpstr>1.2 计算机系统 </vt:lpstr>
      <vt:lpstr>平板电脑（table PC）</vt:lpstr>
      <vt:lpstr>ipad</vt:lpstr>
      <vt:lpstr>1.2 计算机系统 </vt:lpstr>
      <vt:lpstr>1.2 计算机系统 </vt:lpstr>
      <vt:lpstr>1.2 计算机系统 </vt:lpstr>
      <vt:lpstr>1.2 计算机系统 </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1.3 计算机中的数制</vt:lpstr>
      <vt:lpstr>PowerPoint 演示文稿</vt:lpstr>
      <vt:lpstr>1.3 计算机中的数制</vt:lpstr>
      <vt:lpstr>1.3 计算机中的数制</vt:lpstr>
      <vt:lpstr>1.4 计算机安全及防范</vt:lpstr>
      <vt:lpstr>1.4 计算机安全及防范</vt:lpstr>
      <vt:lpstr>1.4 计算机安全及防范</vt:lpstr>
      <vt:lpstr>1.4 计算机安全及防范</vt:lpstr>
      <vt:lpstr>1.4 计算机安全及防范</vt:lpstr>
      <vt:lpstr>1.4 计算机安全及防范</vt:lpstr>
      <vt:lpstr>黑客-Hacker 与骇客-cracker</vt:lpstr>
      <vt:lpstr>全球头号黑客：凯文米特尼克</vt:lpstr>
      <vt:lpstr>中国知名的黑客组织</vt:lpstr>
      <vt:lpstr>1.4 计算机安全及防范</vt:lpstr>
      <vt:lpstr>1.4 计算机安全及防范</vt:lpstr>
      <vt:lpstr>1.4 计算机安全及防范</vt:lpstr>
      <vt:lpstr>1.4 计算机安全及防范</vt:lpstr>
      <vt:lpstr>1.4 计算机安全及防范</vt:lpstr>
      <vt:lpstr>1.4 计算机安全及防范</vt:lpstr>
      <vt:lpstr>1.4 计算机安全及防范</vt:lpstr>
      <vt:lpstr>1.4 计算机安全及防范</vt:lpstr>
      <vt:lpstr>1.4 计算机安全及防范</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lpstr>1.5 计算机前沿技术</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计算机基础</dc:title>
  <dc:creator>Administrator</dc:creator>
  <cp:lastModifiedBy>雨林木风</cp:lastModifiedBy>
  <cp:revision>276</cp:revision>
  <dcterms:created xsi:type="dcterms:W3CDTF">2014-06-30T00:04:32Z</dcterms:created>
  <dcterms:modified xsi:type="dcterms:W3CDTF">2014-10-14T02:08:48Z</dcterms:modified>
</cp:coreProperties>
</file>