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A8F37-EC9C-4381-BAB3-D5D246EB9A62}" type="datetimeFigureOut">
              <a:rPr lang="zh-CN" altLang="en-US" smtClean="0"/>
              <a:t>2014/12/31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FC8-7040-4B73-83C7-9C83C83BF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382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A8F37-EC9C-4381-BAB3-D5D246EB9A62}" type="datetimeFigureOut">
              <a:rPr lang="zh-CN" altLang="en-US" smtClean="0"/>
              <a:t>2014/12/31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FC8-7040-4B73-83C7-9C83C83BF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610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A8F37-EC9C-4381-BAB3-D5D246EB9A62}" type="datetimeFigureOut">
              <a:rPr lang="zh-CN" altLang="en-US" smtClean="0"/>
              <a:t>2014/12/31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FC8-7040-4B73-83C7-9C83C83BF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937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A8F37-EC9C-4381-BAB3-D5D246EB9A62}" type="datetimeFigureOut">
              <a:rPr lang="zh-CN" altLang="en-US" smtClean="0"/>
              <a:t>2014/12/31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FC8-7040-4B73-83C7-9C83C83BF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541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A8F37-EC9C-4381-BAB3-D5D246EB9A62}" type="datetimeFigureOut">
              <a:rPr lang="zh-CN" altLang="en-US" smtClean="0"/>
              <a:t>2014/12/31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FC8-7040-4B73-83C7-9C83C83BF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677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A8F37-EC9C-4381-BAB3-D5D246EB9A62}" type="datetimeFigureOut">
              <a:rPr lang="zh-CN" altLang="en-US" smtClean="0"/>
              <a:t>2014/12/31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FC8-7040-4B73-83C7-9C83C83BF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25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A8F37-EC9C-4381-BAB3-D5D246EB9A62}" type="datetimeFigureOut">
              <a:rPr lang="zh-CN" altLang="en-US" smtClean="0"/>
              <a:t>2014/12/31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FC8-7040-4B73-83C7-9C83C83BF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41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A8F37-EC9C-4381-BAB3-D5D246EB9A62}" type="datetimeFigureOut">
              <a:rPr lang="zh-CN" altLang="en-US" smtClean="0"/>
              <a:t>2014/12/31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FC8-7040-4B73-83C7-9C83C83BF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040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A8F37-EC9C-4381-BAB3-D5D246EB9A62}" type="datetimeFigureOut">
              <a:rPr lang="zh-CN" altLang="en-US" smtClean="0"/>
              <a:t>2014/12/31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FC8-7040-4B73-83C7-9C83C83BF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28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A8F37-EC9C-4381-BAB3-D5D246EB9A62}" type="datetimeFigureOut">
              <a:rPr lang="zh-CN" altLang="en-US" smtClean="0"/>
              <a:t>2014/12/31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FC8-7040-4B73-83C7-9C83C83BF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785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A8F37-EC9C-4381-BAB3-D5D246EB9A62}" type="datetimeFigureOut">
              <a:rPr lang="zh-CN" altLang="en-US" smtClean="0"/>
              <a:t>2014/12/31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FC8-7040-4B73-83C7-9C83C83BF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532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A8F37-EC9C-4381-BAB3-D5D246EB9A62}" type="datetimeFigureOut">
              <a:rPr lang="zh-CN" altLang="en-US" smtClean="0"/>
              <a:t>2014/12/31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7CFC8-7040-4B73-83C7-9C83C83BF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38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news.cntv.cn/dreams/zhengji/banquanxieyi/index.shtml" TargetMode="External"/><Relationship Id="rId2" Type="http://schemas.openxmlformats.org/officeDocument/2006/relationships/hyperlink" Target="http://weibo.com/cntv2011lh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中国梦征文活动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PPT</a:t>
            </a:r>
            <a:r>
              <a:rPr lang="zh-CN" altLang="en-US" dirty="0" smtClean="0"/>
              <a:t>素材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7858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活动介绍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zh-CN" dirty="0"/>
              <a:t>本活动旨在征集积极励志的筑梦故事，体现每个生活在这国家和时代的普通人，拥有梦想和实现梦想的平等机会。通过一个个具体的人物故事，彰显全国上下共同建设“强盛中国、文明中国、和谐中国、美丽中国”图景。 </a:t>
            </a:r>
          </a:p>
          <a:p>
            <a:r>
              <a:rPr lang="zh-CN" altLang="zh-CN" dirty="0"/>
              <a:t>活动时间： </a:t>
            </a:r>
          </a:p>
          <a:p>
            <a:r>
              <a:rPr lang="en-US" altLang="zh-CN" dirty="0"/>
              <a:t>2015</a:t>
            </a:r>
            <a:r>
              <a:rPr lang="zh-CN" altLang="zh-CN" dirty="0"/>
              <a:t>年</a:t>
            </a:r>
            <a:r>
              <a:rPr lang="en-US" altLang="zh-CN" dirty="0"/>
              <a:t>4</a:t>
            </a:r>
            <a:r>
              <a:rPr lang="zh-CN" altLang="zh-CN" dirty="0"/>
              <a:t>月</a:t>
            </a:r>
            <a:r>
              <a:rPr lang="en-US" altLang="zh-CN" dirty="0"/>
              <a:t>-11</a:t>
            </a:r>
            <a:r>
              <a:rPr lang="zh-CN" altLang="zh-CN" dirty="0"/>
              <a:t>月　梦想视频征集与展播期 </a:t>
            </a:r>
          </a:p>
          <a:p>
            <a:r>
              <a:rPr lang="en-US" altLang="zh-CN" dirty="0"/>
              <a:t>2015</a:t>
            </a:r>
            <a:r>
              <a:rPr lang="zh-CN" altLang="zh-CN" dirty="0"/>
              <a:t>年</a:t>
            </a:r>
            <a:r>
              <a:rPr lang="en-US" altLang="zh-CN" dirty="0"/>
              <a:t>12</a:t>
            </a:r>
            <a:r>
              <a:rPr lang="zh-CN" altLang="zh-CN" dirty="0"/>
              <a:t>月底前　举办“筑梦中国 出彩人生”评选和颁奖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3910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参与方式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 dirty="0"/>
              <a:t>您可以通过微博与微信</a:t>
            </a:r>
            <a:r>
              <a:rPr lang="en-US" altLang="zh-CN" b="1" dirty="0"/>
              <a:t>@</a:t>
            </a:r>
            <a:r>
              <a:rPr lang="zh-CN" altLang="zh-CN" b="1" dirty="0"/>
              <a:t>央视新闻</a:t>
            </a:r>
            <a:r>
              <a:rPr lang="zh-CN" altLang="zh-CN" dirty="0"/>
              <a:t>、 </a:t>
            </a:r>
            <a:r>
              <a:rPr lang="en-US" altLang="zh-CN" b="1" dirty="0">
                <a:hlinkClick r:id="rId2"/>
              </a:rPr>
              <a:t>@</a:t>
            </a:r>
            <a:r>
              <a:rPr lang="zh-CN" altLang="zh-CN" b="1" dirty="0">
                <a:hlinkClick r:id="rId2"/>
              </a:rPr>
              <a:t>网络新闻联播</a:t>
            </a:r>
            <a:r>
              <a:rPr lang="zh-CN" altLang="zh-CN" dirty="0"/>
              <a:t>官方微博，加入我们的梦想征集之旅。 </a:t>
            </a:r>
          </a:p>
          <a:p>
            <a:pPr lvl="0"/>
            <a:r>
              <a:rPr lang="zh-CN" altLang="zh-CN" dirty="0"/>
              <a:t>也可以通过我们的</a:t>
            </a:r>
            <a:r>
              <a:rPr lang="zh-CN" altLang="zh-CN" b="1" dirty="0">
                <a:hlinkClick r:id="rId3"/>
              </a:rPr>
              <a:t>页面入口</a:t>
            </a:r>
            <a:r>
              <a:rPr lang="zh-CN" altLang="zh-CN" dirty="0"/>
              <a:t>直接传递您的梦想。 </a:t>
            </a:r>
          </a:p>
          <a:p>
            <a:pPr lvl="0"/>
            <a:r>
              <a:rPr lang="zh-CN" altLang="zh-CN" dirty="0"/>
              <a:t>也可以登陆中国网络电视台复兴论坛，参与征集活动，发布图片文字等内容，讲述努力去实现梦想的真实故事。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8493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148</Words>
  <Application>Microsoft Office PowerPoint</Application>
  <PresentationFormat>全屏显示(4:3)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中国梦征文活动</vt:lpstr>
      <vt:lpstr>活动介绍</vt:lpstr>
      <vt:lpstr>参与方式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活动介绍</dc:title>
  <dc:creator>SAMSUNG</dc:creator>
  <cp:lastModifiedBy>SAMSUNG</cp:lastModifiedBy>
  <cp:revision>4</cp:revision>
  <dcterms:created xsi:type="dcterms:W3CDTF">2014-12-16T00:56:55Z</dcterms:created>
  <dcterms:modified xsi:type="dcterms:W3CDTF">2014-12-31T00:59:36Z</dcterms:modified>
</cp:coreProperties>
</file>