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80" r:id="rId4"/>
    <p:sldId id="324" r:id="rId5"/>
    <p:sldId id="262" r:id="rId6"/>
    <p:sldId id="263" r:id="rId7"/>
    <p:sldId id="283" r:id="rId8"/>
    <p:sldId id="285" r:id="rId9"/>
    <p:sldId id="286" r:id="rId10"/>
    <p:sldId id="288" r:id="rId11"/>
    <p:sldId id="291" r:id="rId12"/>
    <p:sldId id="293" r:id="rId13"/>
    <p:sldId id="294" r:id="rId14"/>
    <p:sldId id="296" r:id="rId15"/>
    <p:sldId id="298" r:id="rId16"/>
    <p:sldId id="300" r:id="rId17"/>
    <p:sldId id="302" r:id="rId18"/>
    <p:sldId id="303" r:id="rId19"/>
    <p:sldId id="325" r:id="rId20"/>
    <p:sldId id="304" r:id="rId21"/>
    <p:sldId id="316" r:id="rId22"/>
    <p:sldId id="319" r:id="rId23"/>
    <p:sldId id="320" r:id="rId24"/>
    <p:sldId id="322" r:id="rId25"/>
    <p:sldId id="323" r:id="rId26"/>
    <p:sldId id="305" r:id="rId27"/>
    <p:sldId id="311" r:id="rId28"/>
    <p:sldId id="306" r:id="rId29"/>
    <p:sldId id="278"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B166E"/>
    <a:srgbClr val="692A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49" autoAdjust="0"/>
    <p:restoredTop sz="94660"/>
  </p:normalViewPr>
  <p:slideViewPr>
    <p:cSldViewPr>
      <p:cViewPr varScale="1">
        <p:scale>
          <a:sx n="64" d="100"/>
          <a:sy n="64" d="100"/>
        </p:scale>
        <p:origin x="-153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8A45F5-2A8F-4FBD-B886-C32CA45F030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5D33E6D3-3692-41AA-86A9-9B828EFEA29D}">
      <dgm:prSet phldrT="[文本]"/>
      <dgm:spPr/>
      <dgm:t>
        <a:bodyPr/>
        <a:lstStyle/>
        <a:p>
          <a:r>
            <a:rPr lang="en-US" altLang="zh-CN" dirty="0" smtClean="0"/>
            <a:t>1</a:t>
          </a:r>
          <a:r>
            <a:rPr lang="zh-CN" altLang="en-US" b="1" dirty="0" smtClean="0"/>
            <a:t>）</a:t>
          </a:r>
          <a:endParaRPr lang="zh-CN" altLang="en-US" b="1" dirty="0"/>
        </a:p>
      </dgm:t>
    </dgm:pt>
    <dgm:pt modelId="{04358480-DD6F-4A9E-8052-1ED7150F7825}" type="parTrans" cxnId="{695F7E8E-6876-4979-8C96-1E93414212A2}">
      <dgm:prSet/>
      <dgm:spPr/>
      <dgm:t>
        <a:bodyPr/>
        <a:lstStyle/>
        <a:p>
          <a:endParaRPr lang="zh-CN" altLang="en-US"/>
        </a:p>
      </dgm:t>
    </dgm:pt>
    <dgm:pt modelId="{321B2EC2-F248-4141-BC20-221A0BA59991}" type="sibTrans" cxnId="{695F7E8E-6876-4979-8C96-1E93414212A2}">
      <dgm:prSet/>
      <dgm:spPr/>
      <dgm:t>
        <a:bodyPr/>
        <a:lstStyle/>
        <a:p>
          <a:endParaRPr lang="zh-CN" altLang="en-US"/>
        </a:p>
      </dgm:t>
    </dgm:pt>
    <dgm:pt modelId="{0529B0FD-FE9B-4F3E-A849-B6D57B0D6DB2}">
      <dgm:prSet phldrT="[文本]"/>
      <dgm:spPr/>
      <dgm:t>
        <a:bodyPr/>
        <a:lstStyle/>
        <a:p>
          <a:r>
            <a:rPr lang="en-US" altLang="zh-CN" dirty="0" smtClean="0"/>
            <a:t>3</a:t>
          </a:r>
          <a:r>
            <a:rPr lang="zh-CN" altLang="en-US" b="1" dirty="0" smtClean="0"/>
            <a:t>）</a:t>
          </a:r>
          <a:endParaRPr lang="zh-CN" altLang="en-US" b="1" dirty="0"/>
        </a:p>
      </dgm:t>
    </dgm:pt>
    <dgm:pt modelId="{D2CECA79-657F-4912-8FB2-EC8A617B99A1}" type="parTrans" cxnId="{C814ACEC-A960-48D1-8AD7-8F3FBF62E0F5}">
      <dgm:prSet/>
      <dgm:spPr/>
      <dgm:t>
        <a:bodyPr/>
        <a:lstStyle/>
        <a:p>
          <a:endParaRPr lang="zh-CN" altLang="en-US"/>
        </a:p>
      </dgm:t>
    </dgm:pt>
    <dgm:pt modelId="{3A3D6B64-E2B2-4F2F-81B4-F9C582DA9F08}" type="sibTrans" cxnId="{C814ACEC-A960-48D1-8AD7-8F3FBF62E0F5}">
      <dgm:prSet/>
      <dgm:spPr/>
      <dgm:t>
        <a:bodyPr/>
        <a:lstStyle/>
        <a:p>
          <a:endParaRPr lang="zh-CN" altLang="en-US"/>
        </a:p>
      </dgm:t>
    </dgm:pt>
    <dgm:pt modelId="{D831CDB9-AF5D-4AA0-997E-02064185F15B}">
      <dgm:prSet phldrT="[文本]"/>
      <dgm:spPr/>
      <dgm:t>
        <a:bodyPr/>
        <a:lstStyle/>
        <a:p>
          <a:r>
            <a:rPr lang="en-US" altLang="zh-CN" dirty="0" smtClean="0"/>
            <a:t>CPA</a:t>
          </a:r>
          <a:endParaRPr lang="zh-CN" altLang="en-US" dirty="0"/>
        </a:p>
      </dgm:t>
    </dgm:pt>
    <dgm:pt modelId="{CEB9F472-BC50-42FE-A55F-5686FD72B318}" type="parTrans" cxnId="{24D2E1BA-4BC5-4FF2-A271-EF7A463C8637}">
      <dgm:prSet/>
      <dgm:spPr/>
      <dgm:t>
        <a:bodyPr/>
        <a:lstStyle/>
        <a:p>
          <a:endParaRPr lang="zh-CN" altLang="en-US"/>
        </a:p>
      </dgm:t>
    </dgm:pt>
    <dgm:pt modelId="{EF4ADFE7-8807-40FB-9E7E-A3C0038A9502}" type="sibTrans" cxnId="{24D2E1BA-4BC5-4FF2-A271-EF7A463C8637}">
      <dgm:prSet/>
      <dgm:spPr/>
      <dgm:t>
        <a:bodyPr/>
        <a:lstStyle/>
        <a:p>
          <a:endParaRPr lang="zh-CN" altLang="en-US"/>
        </a:p>
      </dgm:t>
    </dgm:pt>
    <dgm:pt modelId="{6E352875-FB05-433A-89C8-731A1BD3DF9E}">
      <dgm:prSet phldrT="[文本]"/>
      <dgm:spPr/>
      <dgm:t>
        <a:bodyPr/>
        <a:lstStyle/>
        <a:p>
          <a:r>
            <a:rPr lang="en-US" altLang="zh-CN" dirty="0" smtClean="0"/>
            <a:t>2</a:t>
          </a:r>
          <a:r>
            <a:rPr lang="zh-CN" altLang="en-US" b="1" dirty="0" smtClean="0"/>
            <a:t>）</a:t>
          </a:r>
          <a:endParaRPr lang="zh-CN" altLang="en-US" b="1" dirty="0"/>
        </a:p>
      </dgm:t>
    </dgm:pt>
    <dgm:pt modelId="{495274E7-8D73-4E1A-A28A-F53415F9FE79}" type="sibTrans" cxnId="{9837B0FE-AFCC-4C1D-8674-9EA44237A2D4}">
      <dgm:prSet/>
      <dgm:spPr/>
      <dgm:t>
        <a:bodyPr/>
        <a:lstStyle/>
        <a:p>
          <a:endParaRPr lang="zh-CN" altLang="en-US"/>
        </a:p>
      </dgm:t>
    </dgm:pt>
    <dgm:pt modelId="{F8D58F0C-9399-4710-A773-28969124ADD8}" type="parTrans" cxnId="{9837B0FE-AFCC-4C1D-8674-9EA44237A2D4}">
      <dgm:prSet/>
      <dgm:spPr/>
      <dgm:t>
        <a:bodyPr/>
        <a:lstStyle/>
        <a:p>
          <a:endParaRPr lang="zh-CN" altLang="en-US"/>
        </a:p>
      </dgm:t>
    </dgm:pt>
    <dgm:pt modelId="{03C3D463-1D85-4CE1-A001-840815ABF86E}">
      <dgm:prSet/>
      <dgm:spPr/>
      <dgm:t>
        <a:bodyPr/>
        <a:lstStyle/>
        <a:p>
          <a:r>
            <a:rPr lang="en-US" altLang="zh-CN" dirty="0" smtClean="0"/>
            <a:t>CPM</a:t>
          </a:r>
          <a:endParaRPr lang="zh-CN" altLang="en-US" dirty="0"/>
        </a:p>
      </dgm:t>
    </dgm:pt>
    <dgm:pt modelId="{7947B572-470E-4AAC-A788-FDEE34A0587A}" type="parTrans" cxnId="{AFC53AD1-7710-4605-884C-340FD6A9BBC3}">
      <dgm:prSet/>
      <dgm:spPr/>
      <dgm:t>
        <a:bodyPr/>
        <a:lstStyle/>
        <a:p>
          <a:endParaRPr lang="zh-CN" altLang="en-US"/>
        </a:p>
      </dgm:t>
    </dgm:pt>
    <dgm:pt modelId="{5C91E0A3-253E-49C0-98D3-CEA897342692}" type="sibTrans" cxnId="{AFC53AD1-7710-4605-884C-340FD6A9BBC3}">
      <dgm:prSet/>
      <dgm:spPr/>
      <dgm:t>
        <a:bodyPr/>
        <a:lstStyle/>
        <a:p>
          <a:endParaRPr lang="zh-CN" altLang="en-US"/>
        </a:p>
      </dgm:t>
    </dgm:pt>
    <dgm:pt modelId="{208C4857-B06A-496E-8B74-C80858C45DE3}">
      <dgm:prSet/>
      <dgm:spPr/>
      <dgm:t>
        <a:bodyPr/>
        <a:lstStyle/>
        <a:p>
          <a:r>
            <a:rPr lang="en-US" altLang="zh-CN" dirty="0" smtClean="0"/>
            <a:t>CPC</a:t>
          </a:r>
          <a:endParaRPr lang="zh-CN" altLang="en-US" dirty="0"/>
        </a:p>
      </dgm:t>
    </dgm:pt>
    <dgm:pt modelId="{C53DD7BE-32B9-4B59-8001-CD17A0A6DD47}" type="parTrans" cxnId="{6DFCBF6D-3634-4839-83A7-90CF695CB7BD}">
      <dgm:prSet/>
      <dgm:spPr/>
      <dgm:t>
        <a:bodyPr/>
        <a:lstStyle/>
        <a:p>
          <a:endParaRPr lang="zh-CN" altLang="en-US"/>
        </a:p>
      </dgm:t>
    </dgm:pt>
    <dgm:pt modelId="{655E1A28-3C62-4A22-A45F-809AA7F1B82D}" type="sibTrans" cxnId="{6DFCBF6D-3634-4839-83A7-90CF695CB7BD}">
      <dgm:prSet/>
      <dgm:spPr/>
      <dgm:t>
        <a:bodyPr/>
        <a:lstStyle/>
        <a:p>
          <a:endParaRPr lang="zh-CN" altLang="en-US"/>
        </a:p>
      </dgm:t>
    </dgm:pt>
    <dgm:pt modelId="{6D9478D4-BC1D-490A-A8E6-A3302CCDCB83}" type="pres">
      <dgm:prSet presAssocID="{778A45F5-2A8F-4FBD-B886-C32CA45F0306}" presName="Name0" presStyleCnt="0">
        <dgm:presLayoutVars>
          <dgm:dir/>
          <dgm:animLvl val="lvl"/>
          <dgm:resizeHandles val="exact"/>
        </dgm:presLayoutVars>
      </dgm:prSet>
      <dgm:spPr/>
      <dgm:t>
        <a:bodyPr/>
        <a:lstStyle/>
        <a:p>
          <a:endParaRPr lang="zh-CN" altLang="en-US"/>
        </a:p>
      </dgm:t>
    </dgm:pt>
    <dgm:pt modelId="{7686CF0D-FE5A-40BD-8C57-36703FB5F5B3}" type="pres">
      <dgm:prSet presAssocID="{5D33E6D3-3692-41AA-86A9-9B828EFEA29D}" presName="composite" presStyleCnt="0"/>
      <dgm:spPr/>
    </dgm:pt>
    <dgm:pt modelId="{F2A87720-DD98-49AC-86BE-404CF63CC0BA}" type="pres">
      <dgm:prSet presAssocID="{5D33E6D3-3692-41AA-86A9-9B828EFEA29D}" presName="parTx" presStyleLbl="alignNode1" presStyleIdx="0" presStyleCnt="3" custLinFactNeighborX="-20513" custLinFactNeighborY="0">
        <dgm:presLayoutVars>
          <dgm:chMax val="0"/>
          <dgm:chPref val="0"/>
          <dgm:bulletEnabled val="1"/>
        </dgm:presLayoutVars>
      </dgm:prSet>
      <dgm:spPr/>
      <dgm:t>
        <a:bodyPr/>
        <a:lstStyle/>
        <a:p>
          <a:endParaRPr lang="zh-CN" altLang="en-US"/>
        </a:p>
      </dgm:t>
    </dgm:pt>
    <dgm:pt modelId="{D5B28B64-7D90-4EF8-820A-E60289994F9F}" type="pres">
      <dgm:prSet presAssocID="{5D33E6D3-3692-41AA-86A9-9B828EFEA29D}" presName="desTx" presStyleLbl="alignAccFollowNode1" presStyleIdx="0" presStyleCnt="3" custLinFactNeighborX="-103" custLinFactNeighborY="-1733">
        <dgm:presLayoutVars>
          <dgm:bulletEnabled val="1"/>
        </dgm:presLayoutVars>
      </dgm:prSet>
      <dgm:spPr/>
      <dgm:t>
        <a:bodyPr/>
        <a:lstStyle/>
        <a:p>
          <a:endParaRPr lang="zh-CN" altLang="en-US"/>
        </a:p>
      </dgm:t>
    </dgm:pt>
    <dgm:pt modelId="{458AD113-35D6-459F-9A04-3EB4DF14EB1D}" type="pres">
      <dgm:prSet presAssocID="{321B2EC2-F248-4141-BC20-221A0BA59991}" presName="space" presStyleCnt="0"/>
      <dgm:spPr/>
    </dgm:pt>
    <dgm:pt modelId="{9D28ADF7-0F71-46E1-9C84-75971E8DA4D6}" type="pres">
      <dgm:prSet presAssocID="{6E352875-FB05-433A-89C8-731A1BD3DF9E}" presName="composite" presStyleCnt="0"/>
      <dgm:spPr/>
    </dgm:pt>
    <dgm:pt modelId="{BCAF82AA-3A33-4383-9B65-C5F5F70969E5}" type="pres">
      <dgm:prSet presAssocID="{6E352875-FB05-433A-89C8-731A1BD3DF9E}" presName="parTx" presStyleLbl="alignNode1" presStyleIdx="1" presStyleCnt="3">
        <dgm:presLayoutVars>
          <dgm:chMax val="0"/>
          <dgm:chPref val="0"/>
          <dgm:bulletEnabled val="1"/>
        </dgm:presLayoutVars>
      </dgm:prSet>
      <dgm:spPr/>
      <dgm:t>
        <a:bodyPr/>
        <a:lstStyle/>
        <a:p>
          <a:endParaRPr lang="zh-CN" altLang="en-US"/>
        </a:p>
      </dgm:t>
    </dgm:pt>
    <dgm:pt modelId="{F9B36F35-6973-48CF-BF30-15C411412738}" type="pres">
      <dgm:prSet presAssocID="{6E352875-FB05-433A-89C8-731A1BD3DF9E}" presName="desTx" presStyleLbl="alignAccFollowNode1" presStyleIdx="1" presStyleCnt="3">
        <dgm:presLayoutVars>
          <dgm:bulletEnabled val="1"/>
        </dgm:presLayoutVars>
      </dgm:prSet>
      <dgm:spPr/>
      <dgm:t>
        <a:bodyPr/>
        <a:lstStyle/>
        <a:p>
          <a:endParaRPr lang="zh-CN" altLang="en-US"/>
        </a:p>
      </dgm:t>
    </dgm:pt>
    <dgm:pt modelId="{CAB9F165-A0D6-4A61-8EB2-F01575DDA691}" type="pres">
      <dgm:prSet presAssocID="{495274E7-8D73-4E1A-A28A-F53415F9FE79}" presName="space" presStyleCnt="0"/>
      <dgm:spPr/>
    </dgm:pt>
    <dgm:pt modelId="{FB4F5071-0433-4D2A-9440-AA8BCC25C34E}" type="pres">
      <dgm:prSet presAssocID="{0529B0FD-FE9B-4F3E-A849-B6D57B0D6DB2}" presName="composite" presStyleCnt="0"/>
      <dgm:spPr/>
    </dgm:pt>
    <dgm:pt modelId="{3972F5FF-9126-473C-A89C-0FE1E380AF01}" type="pres">
      <dgm:prSet presAssocID="{0529B0FD-FE9B-4F3E-A849-B6D57B0D6DB2}" presName="parTx" presStyleLbl="alignNode1" presStyleIdx="2" presStyleCnt="3" custScaleY="134725" custLinFactNeighborX="-86" custLinFactNeighborY="8313">
        <dgm:presLayoutVars>
          <dgm:chMax val="0"/>
          <dgm:chPref val="0"/>
          <dgm:bulletEnabled val="1"/>
        </dgm:presLayoutVars>
      </dgm:prSet>
      <dgm:spPr/>
      <dgm:t>
        <a:bodyPr/>
        <a:lstStyle/>
        <a:p>
          <a:endParaRPr lang="zh-CN" altLang="en-US"/>
        </a:p>
      </dgm:t>
    </dgm:pt>
    <dgm:pt modelId="{4E1C23EC-CC29-4A95-BEB4-99E3E77C0FF7}" type="pres">
      <dgm:prSet presAssocID="{0529B0FD-FE9B-4F3E-A849-B6D57B0D6DB2}" presName="desTx" presStyleLbl="alignAccFollowNode1" presStyleIdx="2" presStyleCnt="3" custLinFactNeighborX="103" custLinFactNeighborY="-165">
        <dgm:presLayoutVars>
          <dgm:bulletEnabled val="1"/>
        </dgm:presLayoutVars>
      </dgm:prSet>
      <dgm:spPr/>
      <dgm:t>
        <a:bodyPr/>
        <a:lstStyle/>
        <a:p>
          <a:endParaRPr lang="zh-CN" altLang="en-US"/>
        </a:p>
      </dgm:t>
    </dgm:pt>
  </dgm:ptLst>
  <dgm:cxnLst>
    <dgm:cxn modelId="{E79B6711-517A-4F39-90E5-87AD1B0041AF}" type="presOf" srcId="{03C3D463-1D85-4CE1-A001-840815ABF86E}" destId="{D5B28B64-7D90-4EF8-820A-E60289994F9F}" srcOrd="0" destOrd="0" presId="urn:microsoft.com/office/officeart/2005/8/layout/hList1"/>
    <dgm:cxn modelId="{CAD7BAF2-3B03-4605-AD0C-DE90DC14D020}" type="presOf" srcId="{778A45F5-2A8F-4FBD-B886-C32CA45F0306}" destId="{6D9478D4-BC1D-490A-A8E6-A3302CCDCB83}" srcOrd="0" destOrd="0" presId="urn:microsoft.com/office/officeart/2005/8/layout/hList1"/>
    <dgm:cxn modelId="{695F7E8E-6876-4979-8C96-1E93414212A2}" srcId="{778A45F5-2A8F-4FBD-B886-C32CA45F0306}" destId="{5D33E6D3-3692-41AA-86A9-9B828EFEA29D}" srcOrd="0" destOrd="0" parTransId="{04358480-DD6F-4A9E-8052-1ED7150F7825}" sibTransId="{321B2EC2-F248-4141-BC20-221A0BA59991}"/>
    <dgm:cxn modelId="{AFC53AD1-7710-4605-884C-340FD6A9BBC3}" srcId="{5D33E6D3-3692-41AA-86A9-9B828EFEA29D}" destId="{03C3D463-1D85-4CE1-A001-840815ABF86E}" srcOrd="0" destOrd="0" parTransId="{7947B572-470E-4AAC-A788-FDEE34A0587A}" sibTransId="{5C91E0A3-253E-49C0-98D3-CEA897342692}"/>
    <dgm:cxn modelId="{6DFCBF6D-3634-4839-83A7-90CF695CB7BD}" srcId="{6E352875-FB05-433A-89C8-731A1BD3DF9E}" destId="{208C4857-B06A-496E-8B74-C80858C45DE3}" srcOrd="0" destOrd="0" parTransId="{C53DD7BE-32B9-4B59-8001-CD17A0A6DD47}" sibTransId="{655E1A28-3C62-4A22-A45F-809AA7F1B82D}"/>
    <dgm:cxn modelId="{BF8B4834-6159-4005-A03D-70CDAAD6D3C6}" type="presOf" srcId="{208C4857-B06A-496E-8B74-C80858C45DE3}" destId="{F9B36F35-6973-48CF-BF30-15C411412738}" srcOrd="0" destOrd="0" presId="urn:microsoft.com/office/officeart/2005/8/layout/hList1"/>
    <dgm:cxn modelId="{C814ACEC-A960-48D1-8AD7-8F3FBF62E0F5}" srcId="{778A45F5-2A8F-4FBD-B886-C32CA45F0306}" destId="{0529B0FD-FE9B-4F3E-A849-B6D57B0D6DB2}" srcOrd="2" destOrd="0" parTransId="{D2CECA79-657F-4912-8FB2-EC8A617B99A1}" sibTransId="{3A3D6B64-E2B2-4F2F-81B4-F9C582DA9F08}"/>
    <dgm:cxn modelId="{89AC64EA-C6E2-4804-855E-83D524C953F6}" type="presOf" srcId="{5D33E6D3-3692-41AA-86A9-9B828EFEA29D}" destId="{F2A87720-DD98-49AC-86BE-404CF63CC0BA}" srcOrd="0" destOrd="0" presId="urn:microsoft.com/office/officeart/2005/8/layout/hList1"/>
    <dgm:cxn modelId="{C31043AC-D5F8-4C70-B52E-2CD12BEB88DE}" type="presOf" srcId="{0529B0FD-FE9B-4F3E-A849-B6D57B0D6DB2}" destId="{3972F5FF-9126-473C-A89C-0FE1E380AF01}" srcOrd="0" destOrd="0" presId="urn:microsoft.com/office/officeart/2005/8/layout/hList1"/>
    <dgm:cxn modelId="{2282255B-5E0D-4CE7-BEDE-21653BFFA858}" type="presOf" srcId="{D831CDB9-AF5D-4AA0-997E-02064185F15B}" destId="{4E1C23EC-CC29-4A95-BEB4-99E3E77C0FF7}" srcOrd="0" destOrd="0" presId="urn:microsoft.com/office/officeart/2005/8/layout/hList1"/>
    <dgm:cxn modelId="{4A4D6565-EA9F-4E89-B0E6-2369E0CF482E}" type="presOf" srcId="{6E352875-FB05-433A-89C8-731A1BD3DF9E}" destId="{BCAF82AA-3A33-4383-9B65-C5F5F70969E5}" srcOrd="0" destOrd="0" presId="urn:microsoft.com/office/officeart/2005/8/layout/hList1"/>
    <dgm:cxn modelId="{24D2E1BA-4BC5-4FF2-A271-EF7A463C8637}" srcId="{0529B0FD-FE9B-4F3E-A849-B6D57B0D6DB2}" destId="{D831CDB9-AF5D-4AA0-997E-02064185F15B}" srcOrd="0" destOrd="0" parTransId="{CEB9F472-BC50-42FE-A55F-5686FD72B318}" sibTransId="{EF4ADFE7-8807-40FB-9E7E-A3C0038A9502}"/>
    <dgm:cxn modelId="{9837B0FE-AFCC-4C1D-8674-9EA44237A2D4}" srcId="{778A45F5-2A8F-4FBD-B886-C32CA45F0306}" destId="{6E352875-FB05-433A-89C8-731A1BD3DF9E}" srcOrd="1" destOrd="0" parTransId="{F8D58F0C-9399-4710-A773-28969124ADD8}" sibTransId="{495274E7-8D73-4E1A-A28A-F53415F9FE79}"/>
    <dgm:cxn modelId="{DFFC93C5-0141-4845-B10F-A36B7A30E601}" type="presParOf" srcId="{6D9478D4-BC1D-490A-A8E6-A3302CCDCB83}" destId="{7686CF0D-FE5A-40BD-8C57-36703FB5F5B3}" srcOrd="0" destOrd="0" presId="urn:microsoft.com/office/officeart/2005/8/layout/hList1"/>
    <dgm:cxn modelId="{DE5F1475-2AB6-4E3D-886E-1160C09B0971}" type="presParOf" srcId="{7686CF0D-FE5A-40BD-8C57-36703FB5F5B3}" destId="{F2A87720-DD98-49AC-86BE-404CF63CC0BA}" srcOrd="0" destOrd="0" presId="urn:microsoft.com/office/officeart/2005/8/layout/hList1"/>
    <dgm:cxn modelId="{11250CAE-B6F8-4D3D-AF3F-6DE4A2EEF9DA}" type="presParOf" srcId="{7686CF0D-FE5A-40BD-8C57-36703FB5F5B3}" destId="{D5B28B64-7D90-4EF8-820A-E60289994F9F}" srcOrd="1" destOrd="0" presId="urn:microsoft.com/office/officeart/2005/8/layout/hList1"/>
    <dgm:cxn modelId="{C30002D8-6A62-4D9E-A0D9-30BC8BE4FC35}" type="presParOf" srcId="{6D9478D4-BC1D-490A-A8E6-A3302CCDCB83}" destId="{458AD113-35D6-459F-9A04-3EB4DF14EB1D}" srcOrd="1" destOrd="0" presId="urn:microsoft.com/office/officeart/2005/8/layout/hList1"/>
    <dgm:cxn modelId="{4805FA10-F2C1-4472-B462-05048FE30C74}" type="presParOf" srcId="{6D9478D4-BC1D-490A-A8E6-A3302CCDCB83}" destId="{9D28ADF7-0F71-46E1-9C84-75971E8DA4D6}" srcOrd="2" destOrd="0" presId="urn:microsoft.com/office/officeart/2005/8/layout/hList1"/>
    <dgm:cxn modelId="{6882C9ED-EBC5-4FFF-96A5-49C84B89C7EB}" type="presParOf" srcId="{9D28ADF7-0F71-46E1-9C84-75971E8DA4D6}" destId="{BCAF82AA-3A33-4383-9B65-C5F5F70969E5}" srcOrd="0" destOrd="0" presId="urn:microsoft.com/office/officeart/2005/8/layout/hList1"/>
    <dgm:cxn modelId="{1474B700-F781-43BA-9F7F-6255B4C11CC6}" type="presParOf" srcId="{9D28ADF7-0F71-46E1-9C84-75971E8DA4D6}" destId="{F9B36F35-6973-48CF-BF30-15C411412738}" srcOrd="1" destOrd="0" presId="urn:microsoft.com/office/officeart/2005/8/layout/hList1"/>
    <dgm:cxn modelId="{F25AB0F0-8721-4F47-8EC4-6A42D65C0609}" type="presParOf" srcId="{6D9478D4-BC1D-490A-A8E6-A3302CCDCB83}" destId="{CAB9F165-A0D6-4A61-8EB2-F01575DDA691}" srcOrd="3" destOrd="0" presId="urn:microsoft.com/office/officeart/2005/8/layout/hList1"/>
    <dgm:cxn modelId="{61593DAD-3712-439B-9A66-587C7C7B0623}" type="presParOf" srcId="{6D9478D4-BC1D-490A-A8E6-A3302CCDCB83}" destId="{FB4F5071-0433-4D2A-9440-AA8BCC25C34E}" srcOrd="4" destOrd="0" presId="urn:microsoft.com/office/officeart/2005/8/layout/hList1"/>
    <dgm:cxn modelId="{58C11F00-DD26-47C4-A774-FF3D45F59ACA}" type="presParOf" srcId="{FB4F5071-0433-4D2A-9440-AA8BCC25C34E}" destId="{3972F5FF-9126-473C-A89C-0FE1E380AF01}" srcOrd="0" destOrd="0" presId="urn:microsoft.com/office/officeart/2005/8/layout/hList1"/>
    <dgm:cxn modelId="{101257F1-B43F-4DFF-8938-D7D1190062D8}" type="presParOf" srcId="{FB4F5071-0433-4D2A-9440-AA8BCC25C34E}" destId="{4E1C23EC-CC29-4A95-BEB4-99E3E77C0FF7}"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8A45F5-2A8F-4FBD-B886-C32CA45F030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5D33E6D3-3692-41AA-86A9-9B828EFEA29D}">
      <dgm:prSet phldrT="[文本]"/>
      <dgm:spPr/>
      <dgm:t>
        <a:bodyPr/>
        <a:lstStyle/>
        <a:p>
          <a:r>
            <a:rPr lang="en-US" altLang="zh-CN" dirty="0" smtClean="0"/>
            <a:t>4</a:t>
          </a:r>
          <a:r>
            <a:rPr lang="zh-CN" altLang="en-US" b="1" dirty="0" smtClean="0"/>
            <a:t>）</a:t>
          </a:r>
          <a:endParaRPr lang="zh-CN" altLang="en-US" b="1" dirty="0"/>
        </a:p>
      </dgm:t>
    </dgm:pt>
    <dgm:pt modelId="{04358480-DD6F-4A9E-8052-1ED7150F7825}" type="parTrans" cxnId="{695F7E8E-6876-4979-8C96-1E93414212A2}">
      <dgm:prSet/>
      <dgm:spPr/>
      <dgm:t>
        <a:bodyPr/>
        <a:lstStyle/>
        <a:p>
          <a:endParaRPr lang="zh-CN" altLang="en-US"/>
        </a:p>
      </dgm:t>
    </dgm:pt>
    <dgm:pt modelId="{321B2EC2-F248-4141-BC20-221A0BA59991}" type="sibTrans" cxnId="{695F7E8E-6876-4979-8C96-1E93414212A2}">
      <dgm:prSet/>
      <dgm:spPr/>
      <dgm:t>
        <a:bodyPr/>
        <a:lstStyle/>
        <a:p>
          <a:endParaRPr lang="zh-CN" altLang="en-US"/>
        </a:p>
      </dgm:t>
    </dgm:pt>
    <dgm:pt modelId="{0529B0FD-FE9B-4F3E-A849-B6D57B0D6DB2}">
      <dgm:prSet phldrT="[文本]"/>
      <dgm:spPr/>
      <dgm:t>
        <a:bodyPr/>
        <a:lstStyle/>
        <a:p>
          <a:r>
            <a:rPr lang="en-US" altLang="zh-CN" dirty="0" smtClean="0"/>
            <a:t>6</a:t>
          </a:r>
          <a:r>
            <a:rPr lang="zh-CN" altLang="en-US" b="1" dirty="0" smtClean="0"/>
            <a:t>）</a:t>
          </a:r>
        </a:p>
      </dgm:t>
    </dgm:pt>
    <dgm:pt modelId="{D2CECA79-657F-4912-8FB2-EC8A617B99A1}" type="parTrans" cxnId="{C814ACEC-A960-48D1-8AD7-8F3FBF62E0F5}">
      <dgm:prSet/>
      <dgm:spPr/>
      <dgm:t>
        <a:bodyPr/>
        <a:lstStyle/>
        <a:p>
          <a:endParaRPr lang="zh-CN" altLang="en-US"/>
        </a:p>
      </dgm:t>
    </dgm:pt>
    <dgm:pt modelId="{3A3D6B64-E2B2-4F2F-81B4-F9C582DA9F08}" type="sibTrans" cxnId="{C814ACEC-A960-48D1-8AD7-8F3FBF62E0F5}">
      <dgm:prSet/>
      <dgm:spPr/>
      <dgm:t>
        <a:bodyPr/>
        <a:lstStyle/>
        <a:p>
          <a:endParaRPr lang="zh-CN" altLang="en-US"/>
        </a:p>
      </dgm:t>
    </dgm:pt>
    <dgm:pt modelId="{D831CDB9-AF5D-4AA0-997E-02064185F15B}">
      <dgm:prSet phldrT="[文本]"/>
      <dgm:spPr/>
      <dgm:t>
        <a:bodyPr/>
        <a:lstStyle/>
        <a:p>
          <a:r>
            <a:rPr lang="zh-CN" altLang="en-US" b="1" dirty="0" smtClean="0"/>
            <a:t>其他</a:t>
          </a:r>
          <a:endParaRPr lang="zh-CN" altLang="en-US" b="1" dirty="0"/>
        </a:p>
      </dgm:t>
    </dgm:pt>
    <dgm:pt modelId="{CEB9F472-BC50-42FE-A55F-5686FD72B318}" type="parTrans" cxnId="{24D2E1BA-4BC5-4FF2-A271-EF7A463C8637}">
      <dgm:prSet/>
      <dgm:spPr/>
      <dgm:t>
        <a:bodyPr/>
        <a:lstStyle/>
        <a:p>
          <a:endParaRPr lang="zh-CN" altLang="en-US"/>
        </a:p>
      </dgm:t>
    </dgm:pt>
    <dgm:pt modelId="{EF4ADFE7-8807-40FB-9E7E-A3C0038A9502}" type="sibTrans" cxnId="{24D2E1BA-4BC5-4FF2-A271-EF7A463C8637}">
      <dgm:prSet/>
      <dgm:spPr/>
      <dgm:t>
        <a:bodyPr/>
        <a:lstStyle/>
        <a:p>
          <a:endParaRPr lang="zh-CN" altLang="en-US"/>
        </a:p>
      </dgm:t>
    </dgm:pt>
    <dgm:pt modelId="{6E352875-FB05-433A-89C8-731A1BD3DF9E}">
      <dgm:prSet phldrT="[文本]"/>
      <dgm:spPr/>
      <dgm:t>
        <a:bodyPr/>
        <a:lstStyle/>
        <a:p>
          <a:r>
            <a:rPr lang="en-US" altLang="zh-CN" dirty="0" smtClean="0"/>
            <a:t>5</a:t>
          </a:r>
          <a:r>
            <a:rPr lang="zh-CN" altLang="en-US" b="1" dirty="0" smtClean="0"/>
            <a:t>）</a:t>
          </a:r>
        </a:p>
      </dgm:t>
    </dgm:pt>
    <dgm:pt modelId="{495274E7-8D73-4E1A-A28A-F53415F9FE79}" type="sibTrans" cxnId="{9837B0FE-AFCC-4C1D-8674-9EA44237A2D4}">
      <dgm:prSet/>
      <dgm:spPr/>
      <dgm:t>
        <a:bodyPr/>
        <a:lstStyle/>
        <a:p>
          <a:endParaRPr lang="zh-CN" altLang="en-US"/>
        </a:p>
      </dgm:t>
    </dgm:pt>
    <dgm:pt modelId="{F8D58F0C-9399-4710-A773-28969124ADD8}" type="parTrans" cxnId="{9837B0FE-AFCC-4C1D-8674-9EA44237A2D4}">
      <dgm:prSet/>
      <dgm:spPr/>
      <dgm:t>
        <a:bodyPr/>
        <a:lstStyle/>
        <a:p>
          <a:endParaRPr lang="zh-CN" altLang="en-US"/>
        </a:p>
      </dgm:t>
    </dgm:pt>
    <dgm:pt modelId="{03C3D463-1D85-4CE1-A001-840815ABF86E}">
      <dgm:prSet/>
      <dgm:spPr/>
      <dgm:t>
        <a:bodyPr/>
        <a:lstStyle/>
        <a:p>
          <a:r>
            <a:rPr lang="en-US" altLang="zh-CN" dirty="0" smtClean="0"/>
            <a:t>CPS</a:t>
          </a:r>
          <a:endParaRPr lang="zh-CN" altLang="en-US" dirty="0"/>
        </a:p>
      </dgm:t>
    </dgm:pt>
    <dgm:pt modelId="{7947B572-470E-4AAC-A788-FDEE34A0587A}" type="parTrans" cxnId="{AFC53AD1-7710-4605-884C-340FD6A9BBC3}">
      <dgm:prSet/>
      <dgm:spPr/>
      <dgm:t>
        <a:bodyPr/>
        <a:lstStyle/>
        <a:p>
          <a:endParaRPr lang="zh-CN" altLang="en-US"/>
        </a:p>
      </dgm:t>
    </dgm:pt>
    <dgm:pt modelId="{5C91E0A3-253E-49C0-98D3-CEA897342692}" type="sibTrans" cxnId="{AFC53AD1-7710-4605-884C-340FD6A9BBC3}">
      <dgm:prSet/>
      <dgm:spPr/>
      <dgm:t>
        <a:bodyPr/>
        <a:lstStyle/>
        <a:p>
          <a:endParaRPr lang="zh-CN" altLang="en-US"/>
        </a:p>
      </dgm:t>
    </dgm:pt>
    <dgm:pt modelId="{208C4857-B06A-496E-8B74-C80858C45DE3}">
      <dgm:prSet/>
      <dgm:spPr/>
      <dgm:t>
        <a:bodyPr/>
        <a:lstStyle/>
        <a:p>
          <a:r>
            <a:rPr lang="en-US" altLang="zh-CN" dirty="0" smtClean="0"/>
            <a:t>CPT</a:t>
          </a:r>
          <a:endParaRPr lang="zh-CN" altLang="en-US" dirty="0"/>
        </a:p>
      </dgm:t>
    </dgm:pt>
    <dgm:pt modelId="{C53DD7BE-32B9-4B59-8001-CD17A0A6DD47}" type="parTrans" cxnId="{6DFCBF6D-3634-4839-83A7-90CF695CB7BD}">
      <dgm:prSet/>
      <dgm:spPr/>
      <dgm:t>
        <a:bodyPr/>
        <a:lstStyle/>
        <a:p>
          <a:endParaRPr lang="zh-CN" altLang="en-US"/>
        </a:p>
      </dgm:t>
    </dgm:pt>
    <dgm:pt modelId="{655E1A28-3C62-4A22-A45F-809AA7F1B82D}" type="sibTrans" cxnId="{6DFCBF6D-3634-4839-83A7-90CF695CB7BD}">
      <dgm:prSet/>
      <dgm:spPr/>
      <dgm:t>
        <a:bodyPr/>
        <a:lstStyle/>
        <a:p>
          <a:endParaRPr lang="zh-CN" altLang="en-US"/>
        </a:p>
      </dgm:t>
    </dgm:pt>
    <dgm:pt modelId="{6D9478D4-BC1D-490A-A8E6-A3302CCDCB83}" type="pres">
      <dgm:prSet presAssocID="{778A45F5-2A8F-4FBD-B886-C32CA45F0306}" presName="Name0" presStyleCnt="0">
        <dgm:presLayoutVars>
          <dgm:dir/>
          <dgm:animLvl val="lvl"/>
          <dgm:resizeHandles val="exact"/>
        </dgm:presLayoutVars>
      </dgm:prSet>
      <dgm:spPr/>
      <dgm:t>
        <a:bodyPr/>
        <a:lstStyle/>
        <a:p>
          <a:endParaRPr lang="zh-CN" altLang="en-US"/>
        </a:p>
      </dgm:t>
    </dgm:pt>
    <dgm:pt modelId="{7686CF0D-FE5A-40BD-8C57-36703FB5F5B3}" type="pres">
      <dgm:prSet presAssocID="{5D33E6D3-3692-41AA-86A9-9B828EFEA29D}" presName="composite" presStyleCnt="0"/>
      <dgm:spPr/>
    </dgm:pt>
    <dgm:pt modelId="{F2A87720-DD98-49AC-86BE-404CF63CC0BA}" type="pres">
      <dgm:prSet presAssocID="{5D33E6D3-3692-41AA-86A9-9B828EFEA29D}" presName="parTx" presStyleLbl="alignNode1" presStyleIdx="0" presStyleCnt="3" custLinFactNeighborX="-20513" custLinFactNeighborY="0">
        <dgm:presLayoutVars>
          <dgm:chMax val="0"/>
          <dgm:chPref val="0"/>
          <dgm:bulletEnabled val="1"/>
        </dgm:presLayoutVars>
      </dgm:prSet>
      <dgm:spPr/>
      <dgm:t>
        <a:bodyPr/>
        <a:lstStyle/>
        <a:p>
          <a:endParaRPr lang="zh-CN" altLang="en-US"/>
        </a:p>
      </dgm:t>
    </dgm:pt>
    <dgm:pt modelId="{D5B28B64-7D90-4EF8-820A-E60289994F9F}" type="pres">
      <dgm:prSet presAssocID="{5D33E6D3-3692-41AA-86A9-9B828EFEA29D}" presName="desTx" presStyleLbl="alignAccFollowNode1" presStyleIdx="0" presStyleCnt="3" custLinFactNeighborX="-103" custLinFactNeighborY="-1733">
        <dgm:presLayoutVars>
          <dgm:bulletEnabled val="1"/>
        </dgm:presLayoutVars>
      </dgm:prSet>
      <dgm:spPr/>
      <dgm:t>
        <a:bodyPr/>
        <a:lstStyle/>
        <a:p>
          <a:endParaRPr lang="zh-CN" altLang="en-US"/>
        </a:p>
      </dgm:t>
    </dgm:pt>
    <dgm:pt modelId="{458AD113-35D6-459F-9A04-3EB4DF14EB1D}" type="pres">
      <dgm:prSet presAssocID="{321B2EC2-F248-4141-BC20-221A0BA59991}" presName="space" presStyleCnt="0"/>
      <dgm:spPr/>
    </dgm:pt>
    <dgm:pt modelId="{9D28ADF7-0F71-46E1-9C84-75971E8DA4D6}" type="pres">
      <dgm:prSet presAssocID="{6E352875-FB05-433A-89C8-731A1BD3DF9E}" presName="composite" presStyleCnt="0"/>
      <dgm:spPr/>
    </dgm:pt>
    <dgm:pt modelId="{BCAF82AA-3A33-4383-9B65-C5F5F70969E5}" type="pres">
      <dgm:prSet presAssocID="{6E352875-FB05-433A-89C8-731A1BD3DF9E}" presName="parTx" presStyleLbl="alignNode1" presStyleIdx="1" presStyleCnt="3">
        <dgm:presLayoutVars>
          <dgm:chMax val="0"/>
          <dgm:chPref val="0"/>
          <dgm:bulletEnabled val="1"/>
        </dgm:presLayoutVars>
      </dgm:prSet>
      <dgm:spPr/>
      <dgm:t>
        <a:bodyPr/>
        <a:lstStyle/>
        <a:p>
          <a:endParaRPr lang="zh-CN" altLang="en-US"/>
        </a:p>
      </dgm:t>
    </dgm:pt>
    <dgm:pt modelId="{F9B36F35-6973-48CF-BF30-15C411412738}" type="pres">
      <dgm:prSet presAssocID="{6E352875-FB05-433A-89C8-731A1BD3DF9E}" presName="desTx" presStyleLbl="alignAccFollowNode1" presStyleIdx="1" presStyleCnt="3">
        <dgm:presLayoutVars>
          <dgm:bulletEnabled val="1"/>
        </dgm:presLayoutVars>
      </dgm:prSet>
      <dgm:spPr/>
      <dgm:t>
        <a:bodyPr/>
        <a:lstStyle/>
        <a:p>
          <a:endParaRPr lang="zh-CN" altLang="en-US"/>
        </a:p>
      </dgm:t>
    </dgm:pt>
    <dgm:pt modelId="{CAB9F165-A0D6-4A61-8EB2-F01575DDA691}" type="pres">
      <dgm:prSet presAssocID="{495274E7-8D73-4E1A-A28A-F53415F9FE79}" presName="space" presStyleCnt="0"/>
      <dgm:spPr/>
    </dgm:pt>
    <dgm:pt modelId="{FB4F5071-0433-4D2A-9440-AA8BCC25C34E}" type="pres">
      <dgm:prSet presAssocID="{0529B0FD-FE9B-4F3E-A849-B6D57B0D6DB2}" presName="composite" presStyleCnt="0"/>
      <dgm:spPr/>
    </dgm:pt>
    <dgm:pt modelId="{3972F5FF-9126-473C-A89C-0FE1E380AF01}" type="pres">
      <dgm:prSet presAssocID="{0529B0FD-FE9B-4F3E-A849-B6D57B0D6DB2}" presName="parTx" presStyleLbl="alignNode1" presStyleIdx="2" presStyleCnt="3" custScaleY="134725" custLinFactNeighborX="-86" custLinFactNeighborY="8313">
        <dgm:presLayoutVars>
          <dgm:chMax val="0"/>
          <dgm:chPref val="0"/>
          <dgm:bulletEnabled val="1"/>
        </dgm:presLayoutVars>
      </dgm:prSet>
      <dgm:spPr/>
      <dgm:t>
        <a:bodyPr/>
        <a:lstStyle/>
        <a:p>
          <a:endParaRPr lang="zh-CN" altLang="en-US"/>
        </a:p>
      </dgm:t>
    </dgm:pt>
    <dgm:pt modelId="{4E1C23EC-CC29-4A95-BEB4-99E3E77C0FF7}" type="pres">
      <dgm:prSet presAssocID="{0529B0FD-FE9B-4F3E-A849-B6D57B0D6DB2}" presName="desTx" presStyleLbl="alignAccFollowNode1" presStyleIdx="2" presStyleCnt="3" custLinFactNeighborX="103" custLinFactNeighborY="-165">
        <dgm:presLayoutVars>
          <dgm:bulletEnabled val="1"/>
        </dgm:presLayoutVars>
      </dgm:prSet>
      <dgm:spPr/>
      <dgm:t>
        <a:bodyPr/>
        <a:lstStyle/>
        <a:p>
          <a:endParaRPr lang="zh-CN" altLang="en-US"/>
        </a:p>
      </dgm:t>
    </dgm:pt>
  </dgm:ptLst>
  <dgm:cxnLst>
    <dgm:cxn modelId="{695F7E8E-6876-4979-8C96-1E93414212A2}" srcId="{778A45F5-2A8F-4FBD-B886-C32CA45F0306}" destId="{5D33E6D3-3692-41AA-86A9-9B828EFEA29D}" srcOrd="0" destOrd="0" parTransId="{04358480-DD6F-4A9E-8052-1ED7150F7825}" sibTransId="{321B2EC2-F248-4141-BC20-221A0BA59991}"/>
    <dgm:cxn modelId="{AFC53AD1-7710-4605-884C-340FD6A9BBC3}" srcId="{5D33E6D3-3692-41AA-86A9-9B828EFEA29D}" destId="{03C3D463-1D85-4CE1-A001-840815ABF86E}" srcOrd="0" destOrd="0" parTransId="{7947B572-470E-4AAC-A788-FDEE34A0587A}" sibTransId="{5C91E0A3-253E-49C0-98D3-CEA897342692}"/>
    <dgm:cxn modelId="{6DFCBF6D-3634-4839-83A7-90CF695CB7BD}" srcId="{6E352875-FB05-433A-89C8-731A1BD3DF9E}" destId="{208C4857-B06A-496E-8B74-C80858C45DE3}" srcOrd="0" destOrd="0" parTransId="{C53DD7BE-32B9-4B59-8001-CD17A0A6DD47}" sibTransId="{655E1A28-3C62-4A22-A45F-809AA7F1B82D}"/>
    <dgm:cxn modelId="{09FCFCEB-ACF3-4A57-A533-02812742B067}" type="presOf" srcId="{6E352875-FB05-433A-89C8-731A1BD3DF9E}" destId="{BCAF82AA-3A33-4383-9B65-C5F5F70969E5}" srcOrd="0" destOrd="0" presId="urn:microsoft.com/office/officeart/2005/8/layout/hList1"/>
    <dgm:cxn modelId="{C814ACEC-A960-48D1-8AD7-8F3FBF62E0F5}" srcId="{778A45F5-2A8F-4FBD-B886-C32CA45F0306}" destId="{0529B0FD-FE9B-4F3E-A849-B6D57B0D6DB2}" srcOrd="2" destOrd="0" parTransId="{D2CECA79-657F-4912-8FB2-EC8A617B99A1}" sibTransId="{3A3D6B64-E2B2-4F2F-81B4-F9C582DA9F08}"/>
    <dgm:cxn modelId="{9563A16C-9C85-4344-8A4F-F94D9FAD793B}" type="presOf" srcId="{778A45F5-2A8F-4FBD-B886-C32CA45F0306}" destId="{6D9478D4-BC1D-490A-A8E6-A3302CCDCB83}" srcOrd="0" destOrd="0" presId="urn:microsoft.com/office/officeart/2005/8/layout/hList1"/>
    <dgm:cxn modelId="{66ACD50C-1A53-419A-A8B0-547EF09008AA}" type="presOf" srcId="{5D33E6D3-3692-41AA-86A9-9B828EFEA29D}" destId="{F2A87720-DD98-49AC-86BE-404CF63CC0BA}" srcOrd="0" destOrd="0" presId="urn:microsoft.com/office/officeart/2005/8/layout/hList1"/>
    <dgm:cxn modelId="{BA504134-2E07-45DC-82EB-4439A53F14D3}" type="presOf" srcId="{D831CDB9-AF5D-4AA0-997E-02064185F15B}" destId="{4E1C23EC-CC29-4A95-BEB4-99E3E77C0FF7}" srcOrd="0" destOrd="0" presId="urn:microsoft.com/office/officeart/2005/8/layout/hList1"/>
    <dgm:cxn modelId="{0359A4B2-D29D-45F4-97F1-6A3C6BA32E8C}" type="presOf" srcId="{0529B0FD-FE9B-4F3E-A849-B6D57B0D6DB2}" destId="{3972F5FF-9126-473C-A89C-0FE1E380AF01}" srcOrd="0" destOrd="0" presId="urn:microsoft.com/office/officeart/2005/8/layout/hList1"/>
    <dgm:cxn modelId="{64C2D9B8-B060-42B9-988E-97401260BD18}" type="presOf" srcId="{03C3D463-1D85-4CE1-A001-840815ABF86E}" destId="{D5B28B64-7D90-4EF8-820A-E60289994F9F}" srcOrd="0" destOrd="0" presId="urn:microsoft.com/office/officeart/2005/8/layout/hList1"/>
    <dgm:cxn modelId="{96A36C70-65D4-4E01-96D2-609F29B66602}" type="presOf" srcId="{208C4857-B06A-496E-8B74-C80858C45DE3}" destId="{F9B36F35-6973-48CF-BF30-15C411412738}" srcOrd="0" destOrd="0" presId="urn:microsoft.com/office/officeart/2005/8/layout/hList1"/>
    <dgm:cxn modelId="{24D2E1BA-4BC5-4FF2-A271-EF7A463C8637}" srcId="{0529B0FD-FE9B-4F3E-A849-B6D57B0D6DB2}" destId="{D831CDB9-AF5D-4AA0-997E-02064185F15B}" srcOrd="0" destOrd="0" parTransId="{CEB9F472-BC50-42FE-A55F-5686FD72B318}" sibTransId="{EF4ADFE7-8807-40FB-9E7E-A3C0038A9502}"/>
    <dgm:cxn modelId="{9837B0FE-AFCC-4C1D-8674-9EA44237A2D4}" srcId="{778A45F5-2A8F-4FBD-B886-C32CA45F0306}" destId="{6E352875-FB05-433A-89C8-731A1BD3DF9E}" srcOrd="1" destOrd="0" parTransId="{F8D58F0C-9399-4710-A773-28969124ADD8}" sibTransId="{495274E7-8D73-4E1A-A28A-F53415F9FE79}"/>
    <dgm:cxn modelId="{57E95319-36C0-465A-A14F-40D7D001BAC8}" type="presParOf" srcId="{6D9478D4-BC1D-490A-A8E6-A3302CCDCB83}" destId="{7686CF0D-FE5A-40BD-8C57-36703FB5F5B3}" srcOrd="0" destOrd="0" presId="urn:microsoft.com/office/officeart/2005/8/layout/hList1"/>
    <dgm:cxn modelId="{3CCB2D76-F556-4AD0-837A-25D0CB9A50A2}" type="presParOf" srcId="{7686CF0D-FE5A-40BD-8C57-36703FB5F5B3}" destId="{F2A87720-DD98-49AC-86BE-404CF63CC0BA}" srcOrd="0" destOrd="0" presId="urn:microsoft.com/office/officeart/2005/8/layout/hList1"/>
    <dgm:cxn modelId="{5A31ADC7-E579-48AB-8F11-68E497CF3524}" type="presParOf" srcId="{7686CF0D-FE5A-40BD-8C57-36703FB5F5B3}" destId="{D5B28B64-7D90-4EF8-820A-E60289994F9F}" srcOrd="1" destOrd="0" presId="urn:microsoft.com/office/officeart/2005/8/layout/hList1"/>
    <dgm:cxn modelId="{AFA7A5DD-5BBB-4603-8CB3-E41BBD33CE42}" type="presParOf" srcId="{6D9478D4-BC1D-490A-A8E6-A3302CCDCB83}" destId="{458AD113-35D6-459F-9A04-3EB4DF14EB1D}" srcOrd="1" destOrd="0" presId="urn:microsoft.com/office/officeart/2005/8/layout/hList1"/>
    <dgm:cxn modelId="{E19CBC91-E042-4D2B-A063-A6D6D3D780A6}" type="presParOf" srcId="{6D9478D4-BC1D-490A-A8E6-A3302CCDCB83}" destId="{9D28ADF7-0F71-46E1-9C84-75971E8DA4D6}" srcOrd="2" destOrd="0" presId="urn:microsoft.com/office/officeart/2005/8/layout/hList1"/>
    <dgm:cxn modelId="{6E5C209D-E4CE-474D-8088-91A795F8CD11}" type="presParOf" srcId="{9D28ADF7-0F71-46E1-9C84-75971E8DA4D6}" destId="{BCAF82AA-3A33-4383-9B65-C5F5F70969E5}" srcOrd="0" destOrd="0" presId="urn:microsoft.com/office/officeart/2005/8/layout/hList1"/>
    <dgm:cxn modelId="{4C0746FD-EC1A-4E73-8951-5F9BEE026F66}" type="presParOf" srcId="{9D28ADF7-0F71-46E1-9C84-75971E8DA4D6}" destId="{F9B36F35-6973-48CF-BF30-15C411412738}" srcOrd="1" destOrd="0" presId="urn:microsoft.com/office/officeart/2005/8/layout/hList1"/>
    <dgm:cxn modelId="{EA242CD8-259D-424A-BAD5-AB0E2573A7F4}" type="presParOf" srcId="{6D9478D4-BC1D-490A-A8E6-A3302CCDCB83}" destId="{CAB9F165-A0D6-4A61-8EB2-F01575DDA691}" srcOrd="3" destOrd="0" presId="urn:microsoft.com/office/officeart/2005/8/layout/hList1"/>
    <dgm:cxn modelId="{1082D6BE-B86F-439D-B77F-0737D400BB5A}" type="presParOf" srcId="{6D9478D4-BC1D-490A-A8E6-A3302CCDCB83}" destId="{FB4F5071-0433-4D2A-9440-AA8BCC25C34E}" srcOrd="4" destOrd="0" presId="urn:microsoft.com/office/officeart/2005/8/layout/hList1"/>
    <dgm:cxn modelId="{2CF7E563-ED3E-4BE8-A686-E4199271AA5D}" type="presParOf" srcId="{FB4F5071-0433-4D2A-9440-AA8BCC25C34E}" destId="{3972F5FF-9126-473C-A89C-0FE1E380AF01}" srcOrd="0" destOrd="0" presId="urn:microsoft.com/office/officeart/2005/8/layout/hList1"/>
    <dgm:cxn modelId="{AAB2E6F0-F29A-4BC9-BAC3-F45DF98602C5}" type="presParOf" srcId="{FB4F5071-0433-4D2A-9440-AA8BCC25C34E}" destId="{4E1C23EC-CC29-4A95-BEB4-99E3E77C0FF7}" srcOrd="1" destOrd="0" presId="urn:microsoft.com/office/officeart/2005/8/layout/hList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2A87720-DD98-49AC-86BE-404CF63CC0BA}">
      <dsp:nvSpPr>
        <dsp:cNvPr id="0" name=""/>
        <dsp:cNvSpPr/>
      </dsp:nvSpPr>
      <dsp:spPr>
        <a:xfrm>
          <a:off x="0" y="1042706"/>
          <a:ext cx="1439465" cy="57578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en-US" altLang="zh-CN" sz="2500" kern="1200" dirty="0" smtClean="0"/>
            <a:t>1</a:t>
          </a:r>
          <a:r>
            <a:rPr lang="zh-CN" altLang="en-US" sz="2500" b="1" kern="1200" dirty="0" smtClean="0"/>
            <a:t>）</a:t>
          </a:r>
          <a:endParaRPr lang="zh-CN" altLang="en-US" sz="2500" b="1" kern="1200" dirty="0"/>
        </a:p>
      </dsp:txBody>
      <dsp:txXfrm>
        <a:off x="0" y="1042706"/>
        <a:ext cx="1439465" cy="575786"/>
      </dsp:txXfrm>
    </dsp:sp>
    <dsp:sp modelId="{D5B28B64-7D90-4EF8-820A-E60289994F9F}">
      <dsp:nvSpPr>
        <dsp:cNvPr id="0" name=""/>
        <dsp:cNvSpPr/>
      </dsp:nvSpPr>
      <dsp:spPr>
        <a:xfrm>
          <a:off x="0" y="1599464"/>
          <a:ext cx="1439465" cy="10980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altLang="zh-CN" sz="2500" kern="1200" dirty="0" smtClean="0"/>
            <a:t>CPM</a:t>
          </a:r>
          <a:endParaRPr lang="zh-CN" altLang="en-US" sz="2500" kern="1200" dirty="0"/>
        </a:p>
      </dsp:txBody>
      <dsp:txXfrm>
        <a:off x="0" y="1599464"/>
        <a:ext cx="1439465" cy="1098000"/>
      </dsp:txXfrm>
    </dsp:sp>
    <dsp:sp modelId="{BCAF82AA-3A33-4383-9B65-C5F5F70969E5}">
      <dsp:nvSpPr>
        <dsp:cNvPr id="0" name=""/>
        <dsp:cNvSpPr/>
      </dsp:nvSpPr>
      <dsp:spPr>
        <a:xfrm>
          <a:off x="1642467" y="1042706"/>
          <a:ext cx="1439465" cy="57578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en-US" altLang="zh-CN" sz="2500" kern="1200" dirty="0" smtClean="0"/>
            <a:t>2</a:t>
          </a:r>
          <a:r>
            <a:rPr lang="zh-CN" altLang="en-US" sz="2500" b="1" kern="1200" dirty="0" smtClean="0"/>
            <a:t>）</a:t>
          </a:r>
          <a:endParaRPr lang="zh-CN" altLang="en-US" sz="2500" b="1" kern="1200" dirty="0"/>
        </a:p>
      </dsp:txBody>
      <dsp:txXfrm>
        <a:off x="1642467" y="1042706"/>
        <a:ext cx="1439465" cy="575786"/>
      </dsp:txXfrm>
    </dsp:sp>
    <dsp:sp modelId="{F9B36F35-6973-48CF-BF30-15C411412738}">
      <dsp:nvSpPr>
        <dsp:cNvPr id="0" name=""/>
        <dsp:cNvSpPr/>
      </dsp:nvSpPr>
      <dsp:spPr>
        <a:xfrm>
          <a:off x="1642467" y="1618492"/>
          <a:ext cx="1439465" cy="10980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altLang="zh-CN" sz="2500" kern="1200" dirty="0" smtClean="0"/>
            <a:t>CPC</a:t>
          </a:r>
          <a:endParaRPr lang="zh-CN" altLang="en-US" sz="2500" kern="1200" dirty="0"/>
        </a:p>
      </dsp:txBody>
      <dsp:txXfrm>
        <a:off x="1642467" y="1618492"/>
        <a:ext cx="1439465" cy="1098000"/>
      </dsp:txXfrm>
    </dsp:sp>
    <dsp:sp modelId="{3972F5FF-9126-473C-A89C-0FE1E380AF01}">
      <dsp:nvSpPr>
        <dsp:cNvPr id="0" name=""/>
        <dsp:cNvSpPr/>
      </dsp:nvSpPr>
      <dsp:spPr>
        <a:xfrm>
          <a:off x="3282220" y="1040586"/>
          <a:ext cx="1439465" cy="775728"/>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en-US" altLang="zh-CN" sz="2500" kern="1200" dirty="0" smtClean="0"/>
            <a:t>3</a:t>
          </a:r>
          <a:r>
            <a:rPr lang="zh-CN" altLang="en-US" sz="2500" b="1" kern="1200" dirty="0" smtClean="0"/>
            <a:t>）</a:t>
          </a:r>
          <a:endParaRPr lang="zh-CN" altLang="en-US" sz="2500" b="1" kern="1200" dirty="0"/>
        </a:p>
      </dsp:txBody>
      <dsp:txXfrm>
        <a:off x="3282220" y="1040586"/>
        <a:ext cx="1439465" cy="775728"/>
      </dsp:txXfrm>
    </dsp:sp>
    <dsp:sp modelId="{4E1C23EC-CC29-4A95-BEB4-99E3E77C0FF7}">
      <dsp:nvSpPr>
        <dsp:cNvPr id="0" name=""/>
        <dsp:cNvSpPr/>
      </dsp:nvSpPr>
      <dsp:spPr>
        <a:xfrm>
          <a:off x="3284934" y="1666666"/>
          <a:ext cx="1439465" cy="10980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altLang="zh-CN" sz="2500" kern="1200" dirty="0" smtClean="0"/>
            <a:t>CPA</a:t>
          </a:r>
          <a:endParaRPr lang="zh-CN" altLang="en-US" sz="2500" kern="1200" dirty="0"/>
        </a:p>
      </dsp:txBody>
      <dsp:txXfrm>
        <a:off x="3284934" y="1666666"/>
        <a:ext cx="1439465" cy="109800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2A87720-DD98-49AC-86BE-404CF63CC0BA}">
      <dsp:nvSpPr>
        <dsp:cNvPr id="0" name=""/>
        <dsp:cNvSpPr/>
      </dsp:nvSpPr>
      <dsp:spPr>
        <a:xfrm>
          <a:off x="0" y="1042706"/>
          <a:ext cx="1439465" cy="57578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en-US" altLang="zh-CN" sz="2500" kern="1200" dirty="0" smtClean="0"/>
            <a:t>4</a:t>
          </a:r>
          <a:r>
            <a:rPr lang="zh-CN" altLang="en-US" sz="2500" b="1" kern="1200" dirty="0" smtClean="0"/>
            <a:t>）</a:t>
          </a:r>
          <a:endParaRPr lang="zh-CN" altLang="en-US" sz="2500" b="1" kern="1200" dirty="0"/>
        </a:p>
      </dsp:txBody>
      <dsp:txXfrm>
        <a:off x="0" y="1042706"/>
        <a:ext cx="1439465" cy="575786"/>
      </dsp:txXfrm>
    </dsp:sp>
    <dsp:sp modelId="{D5B28B64-7D90-4EF8-820A-E60289994F9F}">
      <dsp:nvSpPr>
        <dsp:cNvPr id="0" name=""/>
        <dsp:cNvSpPr/>
      </dsp:nvSpPr>
      <dsp:spPr>
        <a:xfrm>
          <a:off x="0" y="1599464"/>
          <a:ext cx="1439465" cy="10980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altLang="zh-CN" sz="2500" kern="1200" dirty="0" smtClean="0"/>
            <a:t>CPS</a:t>
          </a:r>
          <a:endParaRPr lang="zh-CN" altLang="en-US" sz="2500" kern="1200" dirty="0"/>
        </a:p>
      </dsp:txBody>
      <dsp:txXfrm>
        <a:off x="0" y="1599464"/>
        <a:ext cx="1439465" cy="1098000"/>
      </dsp:txXfrm>
    </dsp:sp>
    <dsp:sp modelId="{BCAF82AA-3A33-4383-9B65-C5F5F70969E5}">
      <dsp:nvSpPr>
        <dsp:cNvPr id="0" name=""/>
        <dsp:cNvSpPr/>
      </dsp:nvSpPr>
      <dsp:spPr>
        <a:xfrm>
          <a:off x="1642467" y="1042706"/>
          <a:ext cx="1439465" cy="57578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en-US" altLang="zh-CN" sz="2500" kern="1200" dirty="0" smtClean="0"/>
            <a:t>5</a:t>
          </a:r>
          <a:r>
            <a:rPr lang="zh-CN" altLang="en-US" sz="2500" b="1" kern="1200" dirty="0" smtClean="0"/>
            <a:t>）</a:t>
          </a:r>
        </a:p>
      </dsp:txBody>
      <dsp:txXfrm>
        <a:off x="1642467" y="1042706"/>
        <a:ext cx="1439465" cy="575786"/>
      </dsp:txXfrm>
    </dsp:sp>
    <dsp:sp modelId="{F9B36F35-6973-48CF-BF30-15C411412738}">
      <dsp:nvSpPr>
        <dsp:cNvPr id="0" name=""/>
        <dsp:cNvSpPr/>
      </dsp:nvSpPr>
      <dsp:spPr>
        <a:xfrm>
          <a:off x="1642467" y="1618492"/>
          <a:ext cx="1439465" cy="10980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altLang="zh-CN" sz="2500" kern="1200" dirty="0" smtClean="0"/>
            <a:t>CPT</a:t>
          </a:r>
          <a:endParaRPr lang="zh-CN" altLang="en-US" sz="2500" kern="1200" dirty="0"/>
        </a:p>
      </dsp:txBody>
      <dsp:txXfrm>
        <a:off x="1642467" y="1618492"/>
        <a:ext cx="1439465" cy="1098000"/>
      </dsp:txXfrm>
    </dsp:sp>
    <dsp:sp modelId="{3972F5FF-9126-473C-A89C-0FE1E380AF01}">
      <dsp:nvSpPr>
        <dsp:cNvPr id="0" name=""/>
        <dsp:cNvSpPr/>
      </dsp:nvSpPr>
      <dsp:spPr>
        <a:xfrm>
          <a:off x="3282220" y="1040586"/>
          <a:ext cx="1439465" cy="775728"/>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en-US" altLang="zh-CN" sz="2500" kern="1200" dirty="0" smtClean="0"/>
            <a:t>6</a:t>
          </a:r>
          <a:r>
            <a:rPr lang="zh-CN" altLang="en-US" sz="2500" b="1" kern="1200" dirty="0" smtClean="0"/>
            <a:t>）</a:t>
          </a:r>
        </a:p>
      </dsp:txBody>
      <dsp:txXfrm>
        <a:off x="3282220" y="1040586"/>
        <a:ext cx="1439465" cy="775728"/>
      </dsp:txXfrm>
    </dsp:sp>
    <dsp:sp modelId="{4E1C23EC-CC29-4A95-BEB4-99E3E77C0FF7}">
      <dsp:nvSpPr>
        <dsp:cNvPr id="0" name=""/>
        <dsp:cNvSpPr/>
      </dsp:nvSpPr>
      <dsp:spPr>
        <a:xfrm>
          <a:off x="3284934" y="1666666"/>
          <a:ext cx="1439465" cy="10980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zh-CN" altLang="en-US" sz="2500" b="1" kern="1200" dirty="0" smtClean="0"/>
            <a:t>其他</a:t>
          </a:r>
          <a:endParaRPr lang="zh-CN" altLang="en-US" sz="2500" b="1" kern="1200" dirty="0"/>
        </a:p>
      </dsp:txBody>
      <dsp:txXfrm>
        <a:off x="3284934" y="1666666"/>
        <a:ext cx="1439465" cy="10980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44" descr="e_12"/>
          <p:cNvPicPr>
            <a:picLocks noChangeAspect="1" noChangeArrowheads="1"/>
          </p:cNvPicPr>
          <p:nvPr/>
        </p:nvPicPr>
        <p:blipFill>
          <a:blip r:embed="rId2" cstate="print"/>
          <a:srcRect r="14461"/>
          <a:stretch>
            <a:fillRect/>
          </a:stretch>
        </p:blipFill>
        <p:spPr bwMode="auto">
          <a:xfrm>
            <a:off x="0" y="0"/>
            <a:ext cx="9144000" cy="5157788"/>
          </a:xfrm>
          <a:prstGeom prst="rect">
            <a:avLst/>
          </a:prstGeom>
          <a:noFill/>
          <a:ln w="9525">
            <a:noFill/>
            <a:miter lim="800000"/>
            <a:headEnd/>
            <a:tailEnd/>
          </a:ln>
        </p:spPr>
      </p:pic>
      <p:sp>
        <p:nvSpPr>
          <p:cNvPr id="5" name="Rectangle 45"/>
          <p:cNvSpPr>
            <a:spLocks noChangeArrowheads="1"/>
          </p:cNvSpPr>
          <p:nvPr/>
        </p:nvSpPr>
        <p:spPr bwMode="ltGray">
          <a:xfrm>
            <a:off x="0" y="6611938"/>
            <a:ext cx="9144000" cy="260350"/>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3074" name="Rectangle 2"/>
          <p:cNvSpPr>
            <a:spLocks noGrp="1" noChangeArrowheads="1"/>
          </p:cNvSpPr>
          <p:nvPr>
            <p:ph type="ctrTitle"/>
          </p:nvPr>
        </p:nvSpPr>
        <p:spPr>
          <a:xfrm>
            <a:off x="3886200" y="1371600"/>
            <a:ext cx="4876800" cy="3276600"/>
          </a:xfrm>
          <a:effectLst>
            <a:outerShdw dist="53882" dir="2700000" algn="ctr" rotWithShape="0">
              <a:schemeClr val="tx2">
                <a:alpha val="50000"/>
              </a:schemeClr>
            </a:outerShdw>
          </a:effectLst>
        </p:spPr>
        <p:txBody>
          <a:bodyPr/>
          <a:lstStyle>
            <a:lvl1pPr algn="r">
              <a:defRPr sz="4000">
                <a:solidFill>
                  <a:srgbClr val="FFFFCC"/>
                </a:solidFill>
              </a:defRPr>
            </a:lvl1pPr>
          </a:lstStyle>
          <a:p>
            <a:r>
              <a:rPr lang="zh-CN" altLang="en-US" smtClean="0"/>
              <a:t>单击此处编辑母版标题样式</a:t>
            </a:r>
            <a:endParaRPr lang="en-US" altLang="zh-CN"/>
          </a:p>
        </p:txBody>
      </p:sp>
      <p:sp>
        <p:nvSpPr>
          <p:cNvPr id="3075" name="Rectangle 3"/>
          <p:cNvSpPr>
            <a:spLocks noGrp="1" noChangeArrowheads="1"/>
          </p:cNvSpPr>
          <p:nvPr>
            <p:ph type="subTitle" idx="1"/>
          </p:nvPr>
        </p:nvSpPr>
        <p:spPr bwMode="white">
          <a:xfrm>
            <a:off x="1752600" y="5638800"/>
            <a:ext cx="6172200" cy="457200"/>
          </a:xfrm>
        </p:spPr>
        <p:txBody>
          <a:bodyPr/>
          <a:lstStyle>
            <a:lvl1pPr marL="0" indent="0" algn="ctr">
              <a:buFont typeface="Wingdings" pitchFamily="2" charset="2"/>
              <a:buNone/>
              <a:defRPr sz="1800">
                <a:solidFill>
                  <a:schemeClr val="tx2"/>
                </a:solidFill>
              </a:defRPr>
            </a:lvl1pPr>
          </a:lstStyle>
          <a:p>
            <a:r>
              <a:rPr lang="zh-CN" altLang="en-US" smtClean="0"/>
              <a:t>单击此处编辑母版副标题样式</a:t>
            </a: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B8E34330-3BF1-42D0-9F56-FE8353CB492A}"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52400"/>
            <a:ext cx="20764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2400"/>
            <a:ext cx="60769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B5CE281B-9ECC-4948-96CE-13E96448C8E0}"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305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153400" cy="5029200"/>
          </a:xfrm>
        </p:spPr>
        <p:txBody>
          <a:bodyPr/>
          <a:lstStyle/>
          <a:p>
            <a:pPr lvl="0"/>
            <a:r>
              <a:rPr lang="zh-CN" altLang="en-US" noProof="0" smtClean="0"/>
              <a:t>单击图标添加表格</a:t>
            </a:r>
            <a:endParaRPr lang="zh-CN" altLang="en-US" noProof="0" smtClean="0"/>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3F5457AF-6DAC-446B-9182-4CB542391D3F}"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DDFBC03B-1421-43C2-940B-B5EC5EE5C1C0}"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3A1BBE7C-3289-4F6C-8017-03DEF4D10D18}"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C65BA12A-3D8D-4F59-80D7-5214001EFC72}"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8" name="Rectangle 6"/>
          <p:cNvSpPr>
            <a:spLocks noGrp="1" noChangeArrowheads="1"/>
          </p:cNvSpPr>
          <p:nvPr>
            <p:ph type="sldNum" sz="quarter" idx="11"/>
          </p:nvPr>
        </p:nvSpPr>
        <p:spPr>
          <a:ln/>
        </p:spPr>
        <p:txBody>
          <a:bodyPr/>
          <a:lstStyle>
            <a:lvl1pPr>
              <a:defRPr/>
            </a:lvl1pPr>
          </a:lstStyle>
          <a:p>
            <a:pPr>
              <a:defRPr/>
            </a:pPr>
            <a:fld id="{7BAD5113-9697-49B4-8B1E-298A220652D6}"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4" name="Rectangle 6"/>
          <p:cNvSpPr>
            <a:spLocks noGrp="1" noChangeArrowheads="1"/>
          </p:cNvSpPr>
          <p:nvPr>
            <p:ph type="sldNum" sz="quarter" idx="11"/>
          </p:nvPr>
        </p:nvSpPr>
        <p:spPr>
          <a:ln/>
        </p:spPr>
        <p:txBody>
          <a:bodyPr/>
          <a:lstStyle>
            <a:lvl1pPr>
              <a:defRPr/>
            </a:lvl1pPr>
          </a:lstStyle>
          <a:p>
            <a:pPr>
              <a:defRPr/>
            </a:pPr>
            <a:fld id="{485CED0D-8BAC-4DAE-A61B-500CBA735A8B}"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3" name="Rectangle 6"/>
          <p:cNvSpPr>
            <a:spLocks noGrp="1" noChangeArrowheads="1"/>
          </p:cNvSpPr>
          <p:nvPr>
            <p:ph type="sldNum" sz="quarter" idx="11"/>
          </p:nvPr>
        </p:nvSpPr>
        <p:spPr>
          <a:ln/>
        </p:spPr>
        <p:txBody>
          <a:bodyPr/>
          <a:lstStyle>
            <a:lvl1pPr>
              <a:defRPr/>
            </a:lvl1pPr>
          </a:lstStyle>
          <a:p>
            <a:pPr>
              <a:defRPr/>
            </a:pPr>
            <a:fld id="{65786419-F38E-4123-A2B1-4FD4DD369B47}"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09D6CABA-DB54-41E4-9824-AAF77E14E3B1}"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494507B5-4DC6-438D-BE1A-B5218D8B6111}"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3" descr="e_11p"/>
          <p:cNvPicPr>
            <a:picLocks noChangeAspect="1" noChangeArrowheads="1"/>
          </p:cNvPicPr>
          <p:nvPr/>
        </p:nvPicPr>
        <p:blipFill>
          <a:blip r:embed="rId14" cstate="print"/>
          <a:srcRect/>
          <a:stretch>
            <a:fillRect/>
          </a:stretch>
        </p:blipFill>
        <p:spPr bwMode="auto">
          <a:xfrm>
            <a:off x="0" y="0"/>
            <a:ext cx="9144000" cy="836613"/>
          </a:xfrm>
          <a:prstGeom prst="rect">
            <a:avLst/>
          </a:prstGeom>
          <a:noFill/>
          <a:ln w="9525">
            <a:noFill/>
            <a:miter lim="800000"/>
            <a:headEnd/>
            <a:tailEnd/>
          </a:ln>
        </p:spPr>
      </p:pic>
      <p:sp>
        <p:nvSpPr>
          <p:cNvPr id="1027" name="Rectangle 3"/>
          <p:cNvSpPr>
            <a:spLocks noGrp="1" noChangeArrowheads="1"/>
          </p:cNvSpPr>
          <p:nvPr>
            <p:ph type="body" idx="1"/>
          </p:nvPr>
        </p:nvSpPr>
        <p:spPr bwMode="auto">
          <a:xfrm>
            <a:off x="457200" y="1295400"/>
            <a:ext cx="81534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9" name="Rectangle 5"/>
          <p:cNvSpPr>
            <a:spLocks noGrp="1" noChangeArrowheads="1"/>
          </p:cNvSpPr>
          <p:nvPr>
            <p:ph type="ftr" sz="quarter" idx="3"/>
          </p:nvPr>
        </p:nvSpPr>
        <p:spPr bwMode="auto">
          <a:xfrm>
            <a:off x="5943600" y="6486525"/>
            <a:ext cx="28956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a:latin typeface="+mn-lt"/>
                <a:ea typeface="宋体" charset="-122"/>
              </a:defRPr>
            </a:lvl1pPr>
          </a:lstStyle>
          <a:p>
            <a:pPr>
              <a:defRPr/>
            </a:pPr>
            <a:r>
              <a:rPr lang="en-US" altLang="zh-CN"/>
              <a:t>Company Logo</a:t>
            </a:r>
          </a:p>
        </p:txBody>
      </p:sp>
      <p:sp>
        <p:nvSpPr>
          <p:cNvPr id="1030" name="Rectangle 6"/>
          <p:cNvSpPr>
            <a:spLocks noGrp="1" noChangeArrowheads="1"/>
          </p:cNvSpPr>
          <p:nvPr>
            <p:ph type="sldNum" sz="quarter" idx="4"/>
          </p:nvPr>
        </p:nvSpPr>
        <p:spPr bwMode="auto">
          <a:xfrm>
            <a:off x="3276600" y="6480175"/>
            <a:ext cx="21336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1">
                <a:latin typeface="+mn-lt"/>
                <a:ea typeface="宋体" charset="-122"/>
              </a:defRPr>
            </a:lvl1pPr>
          </a:lstStyle>
          <a:p>
            <a:pPr>
              <a:defRPr/>
            </a:pPr>
            <a:fld id="{7C81A657-7FF6-4B21-969E-43BA1D0E7891}" type="slidenum">
              <a:rPr lang="en-US" altLang="zh-CN"/>
              <a:pPr>
                <a:defRPr/>
              </a:pPr>
              <a:t>‹#›</a:t>
            </a:fld>
            <a:endParaRPr lang="en-US" altLang="zh-CN"/>
          </a:p>
        </p:txBody>
      </p:sp>
      <p:sp>
        <p:nvSpPr>
          <p:cNvPr id="2" name="Rectangle 2"/>
          <p:cNvSpPr>
            <a:spLocks noGrp="1" noChangeArrowheads="1"/>
          </p:cNvSpPr>
          <p:nvPr>
            <p:ph type="title"/>
          </p:nvPr>
        </p:nvSpPr>
        <p:spPr bwMode="white">
          <a:xfrm>
            <a:off x="457200" y="1524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70" name="Text Box 46"/>
          <p:cNvSpPr txBox="1">
            <a:spLocks noChangeArrowheads="1"/>
          </p:cNvSpPr>
          <p:nvPr/>
        </p:nvSpPr>
        <p:spPr bwMode="auto">
          <a:xfrm>
            <a:off x="0" y="819150"/>
            <a:ext cx="9144000" cy="24447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a:spAutoFit/>
          </a:bodyPr>
          <a:lstStyle/>
          <a:p>
            <a:pPr>
              <a:defRPr/>
            </a:pPr>
            <a:endParaRPr lang="en-US" altLang="zh-CN" sz="1000" b="1" dirty="0">
              <a:solidFill>
                <a:schemeClr val="bg1"/>
              </a:solidFill>
              <a:latin typeface="Verdana" pitchFamily="34" charset="0"/>
              <a:ea typeface="宋体" charset="-122"/>
            </a:endParaRPr>
          </a:p>
        </p:txBody>
      </p:sp>
    </p:spTree>
  </p:cSld>
  <p:clrMap bg1="lt1" tx1="dk1" bg2="lt2" tx2="dk2" accent1="accent1" accent2="accent2" accent3="accent3" accent4="accent4" accent5="accent5" accent6="accent6" hlink="hlink" folHlink="folHlink"/>
  <p:sldLayoutIdLst>
    <p:sldLayoutId id="2147483738"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hf sldNum="0" hdr="0" dt="0"/>
  <p:txStyles>
    <p:title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Verdana" pitchFamily="34" charset="0"/>
        </a:defRPr>
      </a:lvl2pPr>
      <a:lvl3pPr algn="ctr" rtl="0" eaLnBrk="1" fontAlgn="base" hangingPunct="1">
        <a:spcBef>
          <a:spcPct val="0"/>
        </a:spcBef>
        <a:spcAft>
          <a:spcPct val="0"/>
        </a:spcAft>
        <a:defRPr sz="3200" b="1">
          <a:solidFill>
            <a:schemeClr val="bg1"/>
          </a:solidFill>
          <a:latin typeface="Verdana" pitchFamily="34" charset="0"/>
        </a:defRPr>
      </a:lvl3pPr>
      <a:lvl4pPr algn="ctr" rtl="0" eaLnBrk="1" fontAlgn="base" hangingPunct="1">
        <a:spcBef>
          <a:spcPct val="0"/>
        </a:spcBef>
        <a:spcAft>
          <a:spcPct val="0"/>
        </a:spcAft>
        <a:defRPr sz="3200" b="1">
          <a:solidFill>
            <a:schemeClr val="bg1"/>
          </a:solidFill>
          <a:latin typeface="Verdana" pitchFamily="34" charset="0"/>
        </a:defRPr>
      </a:lvl4pPr>
      <a:lvl5pPr algn="ctr" rtl="0" eaLnBrk="1" fontAlgn="base" hangingPunct="1">
        <a:spcBef>
          <a:spcPct val="0"/>
        </a:spcBef>
        <a:spcAft>
          <a:spcPct val="0"/>
        </a:spcAft>
        <a:defRPr sz="3200" b="1">
          <a:solidFill>
            <a:schemeClr val="bg1"/>
          </a:solidFill>
          <a:latin typeface="Verdana" pitchFamily="34" charset="0"/>
        </a:defRPr>
      </a:lvl5pPr>
      <a:lvl6pPr marL="457200" algn="ctr" rtl="0" eaLnBrk="1" fontAlgn="base" hangingPunct="1">
        <a:spcBef>
          <a:spcPct val="0"/>
        </a:spcBef>
        <a:spcAft>
          <a:spcPct val="0"/>
        </a:spcAft>
        <a:defRPr sz="3200" b="1">
          <a:solidFill>
            <a:schemeClr val="bg1"/>
          </a:solidFill>
          <a:latin typeface="Verdana" pitchFamily="34" charset="0"/>
        </a:defRPr>
      </a:lvl6pPr>
      <a:lvl7pPr marL="914400" algn="ctr" rtl="0" eaLnBrk="1" fontAlgn="base" hangingPunct="1">
        <a:spcBef>
          <a:spcPct val="0"/>
        </a:spcBef>
        <a:spcAft>
          <a:spcPct val="0"/>
        </a:spcAft>
        <a:defRPr sz="3200" b="1">
          <a:solidFill>
            <a:schemeClr val="bg1"/>
          </a:solidFill>
          <a:latin typeface="Verdana" pitchFamily="34" charset="0"/>
        </a:defRPr>
      </a:lvl7pPr>
      <a:lvl8pPr marL="1371600" algn="ctr" rtl="0" eaLnBrk="1" fontAlgn="base" hangingPunct="1">
        <a:spcBef>
          <a:spcPct val="0"/>
        </a:spcBef>
        <a:spcAft>
          <a:spcPct val="0"/>
        </a:spcAft>
        <a:defRPr sz="3200" b="1">
          <a:solidFill>
            <a:schemeClr val="bg1"/>
          </a:solidFill>
          <a:latin typeface="Verdana" pitchFamily="34" charset="0"/>
        </a:defRPr>
      </a:lvl8pPr>
      <a:lvl9pPr marL="1828800" algn="ctr" rtl="0" eaLnBrk="1" fontAlgn="base" hangingPunct="1">
        <a:spcBef>
          <a:spcPct val="0"/>
        </a:spcBef>
        <a:spcAft>
          <a:spcPct val="0"/>
        </a:spcAft>
        <a:defRPr sz="32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2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4800" y="2109192"/>
            <a:ext cx="8534400" cy="3048000"/>
          </a:xfrm>
        </p:spPr>
        <p:txBody>
          <a:bodyPr/>
          <a:lstStyle/>
          <a:p>
            <a:pPr algn="ctr" eaLnBrk="1" hangingPunct="1">
              <a:lnSpc>
                <a:spcPct val="150000"/>
              </a:lnSpc>
              <a:defRPr/>
            </a:pPr>
            <a:r>
              <a:rPr lang="zh-CN" altLang="en-US" sz="6000" dirty="0" smtClean="0">
                <a:ea typeface="宋体" charset="-122"/>
              </a:rPr>
              <a:t>任务五</a:t>
            </a:r>
            <a:r>
              <a:rPr lang="en-US" altLang="zh-CN" sz="6000" dirty="0" smtClean="0">
                <a:ea typeface="宋体" charset="-122"/>
              </a:rPr>
              <a:t/>
            </a:r>
            <a:br>
              <a:rPr lang="en-US" altLang="zh-CN" sz="6000" dirty="0" smtClean="0">
                <a:ea typeface="宋体" charset="-122"/>
              </a:rPr>
            </a:br>
            <a:r>
              <a:rPr lang="zh-CN" altLang="en-US" sz="6000" dirty="0" smtClean="0">
                <a:ea typeface="宋体" charset="-122"/>
              </a:rPr>
              <a:t>利用网络广告推广产品</a:t>
            </a:r>
            <a:r>
              <a:rPr lang="en-US" altLang="zh-CN" sz="6000" dirty="0" smtClean="0">
                <a:ea typeface="宋体" charset="-122"/>
              </a:rPr>
              <a:t/>
            </a:r>
            <a:br>
              <a:rPr lang="en-US" altLang="zh-CN" sz="6000" dirty="0" smtClean="0">
                <a:ea typeface="宋体" charset="-122"/>
              </a:rPr>
            </a:br>
            <a:r>
              <a:rPr lang="en-US" altLang="zh-CN" sz="6000" dirty="0" smtClean="0">
                <a:ea typeface="宋体" charset="-122"/>
              </a:rPr>
              <a:t/>
            </a:r>
            <a:br>
              <a:rPr lang="en-US" altLang="zh-CN" sz="6000" dirty="0" smtClean="0">
                <a:ea typeface="宋体" charset="-122"/>
              </a:rPr>
            </a:br>
            <a:endParaRPr lang="en-US" altLang="zh-CN" sz="6000" dirty="0" smtClean="0">
              <a:ea typeface="宋体" charset="-122"/>
            </a:endParaRPr>
          </a:p>
        </p:txBody>
      </p:sp>
      <p:sp>
        <p:nvSpPr>
          <p:cNvPr id="3075" name="Rectangle 3"/>
          <p:cNvSpPr>
            <a:spLocks noGrp="1" noChangeArrowheads="1"/>
          </p:cNvSpPr>
          <p:nvPr>
            <p:ph type="subTitle" idx="1"/>
          </p:nvPr>
        </p:nvSpPr>
        <p:spPr bwMode="auto">
          <a:xfrm>
            <a:off x="1676400" y="5486400"/>
            <a:ext cx="5334000" cy="685800"/>
          </a:xfrm>
        </p:spPr>
        <p:txBody>
          <a:bodyPr/>
          <a:lstStyle/>
          <a:p>
            <a:pPr eaLnBrk="1" hangingPunct="1"/>
            <a:r>
              <a:rPr lang="zh-CN" altLang="en-US" sz="5400" smtClean="0">
                <a:ea typeface="宋体" pitchFamily="2" charset="-122"/>
              </a:rPr>
              <a:t>网络营销实务</a:t>
            </a:r>
            <a:endParaRPr lang="en-US" altLang="zh-CN" sz="5400" smtClean="0">
              <a:ea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12291"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2292"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sp>
        <p:nvSpPr>
          <p:cNvPr id="12293" name="Rectangle 4"/>
          <p:cNvSpPr>
            <a:spLocks noChangeArrowheads="1"/>
          </p:cNvSpPr>
          <p:nvPr/>
        </p:nvSpPr>
        <p:spPr bwMode="auto">
          <a:xfrm>
            <a:off x="0" y="1752600"/>
            <a:ext cx="8610600" cy="1508125"/>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66700" eaLnBrk="0" hangingPunct="0"/>
            <a:r>
              <a:rPr lang="en-US" altLang="zh-CN" sz="2800">
                <a:solidFill>
                  <a:schemeClr val="tx2"/>
                </a:solidFill>
                <a:latin typeface="Calibri" pitchFamily="34" charset="0"/>
                <a:ea typeface="宋体" pitchFamily="2" charset="-122"/>
                <a:cs typeface="Times New Roman" pitchFamily="18" charset="0"/>
              </a:rPr>
              <a:t>【</a:t>
            </a:r>
            <a:r>
              <a:rPr lang="zh-CN" altLang="en-US" sz="2800" b="1">
                <a:solidFill>
                  <a:schemeClr val="tx2"/>
                </a:solidFill>
                <a:ea typeface="宋体" pitchFamily="2" charset="-122"/>
                <a:cs typeface="Times New Roman" pitchFamily="18" charset="0"/>
              </a:rPr>
              <a:t>同步案例</a:t>
            </a:r>
            <a:r>
              <a:rPr lang="en-US" altLang="zh-CN" sz="2800" b="1">
                <a:solidFill>
                  <a:schemeClr val="tx2"/>
                </a:solidFill>
                <a:ea typeface="宋体" pitchFamily="2" charset="-122"/>
                <a:cs typeface="Arial" pitchFamily="34" charset="0"/>
              </a:rPr>
              <a:t>5-1</a:t>
            </a:r>
            <a:r>
              <a:rPr lang="en-US" altLang="zh-CN" sz="2800">
                <a:solidFill>
                  <a:schemeClr val="tx2"/>
                </a:solidFill>
                <a:latin typeface="Calibri" pitchFamily="34" charset="0"/>
                <a:ea typeface="宋体" pitchFamily="2" charset="-122"/>
                <a:cs typeface="Times New Roman" pitchFamily="18" charset="0"/>
              </a:rPr>
              <a:t>】</a:t>
            </a:r>
            <a:endParaRPr lang="en-US" altLang="zh-CN" sz="2800">
              <a:solidFill>
                <a:schemeClr val="tx2"/>
              </a:solidFill>
              <a:ea typeface="宋体" pitchFamily="2" charset="-122"/>
            </a:endParaRPr>
          </a:p>
          <a:p>
            <a:pPr indent="266700" algn="ctr" eaLnBrk="0" hangingPunct="0"/>
            <a:r>
              <a:rPr lang="zh-CN" altLang="en-US" sz="2800">
                <a:latin typeface="Calibri" pitchFamily="34" charset="0"/>
                <a:ea typeface="黑体" pitchFamily="2" charset="-122"/>
              </a:rPr>
              <a:t>一汽大众的弹出式广告</a:t>
            </a:r>
            <a:endParaRPr lang="zh-CN" altLang="en-US" sz="2800">
              <a:ea typeface="宋体" pitchFamily="2" charset="-122"/>
            </a:endParaRPr>
          </a:p>
          <a:p>
            <a:pPr indent="266700" eaLnBrk="0" hangingPunct="0">
              <a:lnSpc>
                <a:spcPct val="150000"/>
              </a:lnSpc>
            </a:pPr>
            <a:r>
              <a:rPr lang="zh-CN" altLang="en-US" sz="2400">
                <a:ea typeface="楷体_GB2312" pitchFamily="49" charset="-122"/>
              </a:rPr>
              <a:t>    </a:t>
            </a:r>
            <a:endParaRPr lang="zh-CN" altLang="en-US" sz="2400" b="1">
              <a:ea typeface="宋体" pitchFamily="2" charset="-122"/>
            </a:endParaRPr>
          </a:p>
        </p:txBody>
      </p:sp>
      <p:pic>
        <p:nvPicPr>
          <p:cNvPr id="12294" name="图片 9" descr="$H91YD[_7@LF(8V_2EY3SJ9"/>
          <p:cNvPicPr>
            <a:picLocks noChangeAspect="1" noChangeArrowheads="1"/>
          </p:cNvPicPr>
          <p:nvPr/>
        </p:nvPicPr>
        <p:blipFill>
          <a:blip r:embed="rId2" cstate="print"/>
          <a:srcRect/>
          <a:stretch>
            <a:fillRect/>
          </a:stretch>
        </p:blipFill>
        <p:spPr bwMode="auto">
          <a:xfrm>
            <a:off x="1219200" y="2667000"/>
            <a:ext cx="7239000" cy="3657600"/>
          </a:xfrm>
          <a:prstGeom prst="rect">
            <a:avLst/>
          </a:prstGeom>
          <a:noFill/>
          <a:ln w="9525">
            <a:noFill/>
            <a:miter lim="800000"/>
            <a:headEnd/>
            <a:tailEnd/>
          </a:ln>
        </p:spPr>
      </p:pic>
      <p:sp>
        <p:nvSpPr>
          <p:cNvPr id="12295" name="Rectangle 1"/>
          <p:cNvSpPr>
            <a:spLocks noChangeArrowheads="1"/>
          </p:cNvSpPr>
          <p:nvPr/>
        </p:nvSpPr>
        <p:spPr bwMode="auto">
          <a:xfrm>
            <a:off x="1371600" y="6396038"/>
            <a:ext cx="5908675" cy="461962"/>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indent="1466850" eaLnBrk="0" hangingPunct="0"/>
            <a:r>
              <a:rPr lang="zh-CN" altLang="en-US" sz="2400" b="1">
                <a:solidFill>
                  <a:schemeClr val="tx2"/>
                </a:solidFill>
                <a:ea typeface="宋体" pitchFamily="2" charset="-122"/>
              </a:rPr>
              <a:t>图</a:t>
            </a:r>
            <a:r>
              <a:rPr lang="en-US" altLang="zh-CN" sz="2400" b="1">
                <a:solidFill>
                  <a:schemeClr val="tx2"/>
                </a:solidFill>
                <a:ea typeface="宋体" pitchFamily="2" charset="-122"/>
              </a:rPr>
              <a:t>5-4 </a:t>
            </a:r>
            <a:r>
              <a:rPr lang="zh-CN" altLang="en-US" sz="2400" b="1">
                <a:solidFill>
                  <a:schemeClr val="tx2"/>
                </a:solidFill>
                <a:ea typeface="宋体" pitchFamily="2" charset="-122"/>
              </a:rPr>
              <a:t>大众汽车的弹出窗口广告</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13315"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3316"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sp>
        <p:nvSpPr>
          <p:cNvPr id="13317" name="TextBox 8"/>
          <p:cNvSpPr txBox="1">
            <a:spLocks noChangeArrowheads="1"/>
          </p:cNvSpPr>
          <p:nvPr/>
        </p:nvSpPr>
        <p:spPr bwMode="auto">
          <a:xfrm>
            <a:off x="1905000" y="6324600"/>
            <a:ext cx="5105400" cy="738188"/>
          </a:xfrm>
          <a:prstGeom prst="rect">
            <a:avLst/>
          </a:prstGeom>
          <a:noFill/>
          <a:ln w="9525">
            <a:noFill/>
            <a:miter lim="800000"/>
            <a:headEnd/>
            <a:tailEnd/>
          </a:ln>
        </p:spPr>
        <p:txBody>
          <a:bodyPr>
            <a:spAutoFit/>
          </a:bodyPr>
          <a:lstStyle/>
          <a:p>
            <a:r>
              <a:rPr lang="zh-CN" altLang="en-US" sz="2400" b="1">
                <a:solidFill>
                  <a:schemeClr val="tx2"/>
                </a:solidFill>
                <a:ea typeface="宋体" pitchFamily="2" charset="-122"/>
              </a:rPr>
              <a:t>图</a:t>
            </a:r>
            <a:r>
              <a:rPr lang="en-US" altLang="en-US" sz="2400" b="1">
                <a:solidFill>
                  <a:schemeClr val="tx2"/>
                </a:solidFill>
              </a:rPr>
              <a:t>5-5  </a:t>
            </a:r>
            <a:r>
              <a:rPr lang="zh-CN" altLang="en-US" sz="2400" b="1">
                <a:solidFill>
                  <a:schemeClr val="tx2"/>
                </a:solidFill>
                <a:ea typeface="宋体" pitchFamily="2" charset="-122"/>
              </a:rPr>
              <a:t>新浪首页中的悬浮广告</a:t>
            </a:r>
          </a:p>
          <a:p>
            <a:endParaRPr lang="zh-CN" altLang="en-US">
              <a:ea typeface="宋体" pitchFamily="2" charset="-122"/>
            </a:endParaRPr>
          </a:p>
        </p:txBody>
      </p:sp>
      <p:pic>
        <p:nvPicPr>
          <p:cNvPr id="13318" name="图片 11"/>
          <p:cNvPicPr>
            <a:picLocks noChangeAspect="1" noChangeArrowheads="1"/>
          </p:cNvPicPr>
          <p:nvPr/>
        </p:nvPicPr>
        <p:blipFill>
          <a:blip r:embed="rId2" cstate="print"/>
          <a:srcRect/>
          <a:stretch>
            <a:fillRect/>
          </a:stretch>
        </p:blipFill>
        <p:spPr bwMode="auto">
          <a:xfrm>
            <a:off x="457200" y="2209800"/>
            <a:ext cx="8305800" cy="4191000"/>
          </a:xfrm>
          <a:prstGeom prst="rect">
            <a:avLst/>
          </a:prstGeom>
          <a:noFill/>
          <a:ln w="9525">
            <a:noFill/>
            <a:miter lim="800000"/>
            <a:headEnd/>
            <a:tailEnd/>
          </a:ln>
        </p:spPr>
      </p:pic>
      <p:sp>
        <p:nvSpPr>
          <p:cNvPr id="13319" name="TextBox 25"/>
          <p:cNvSpPr txBox="1">
            <a:spLocks noChangeArrowheads="1"/>
          </p:cNvSpPr>
          <p:nvPr/>
        </p:nvSpPr>
        <p:spPr bwMode="auto">
          <a:xfrm>
            <a:off x="228600" y="1752600"/>
            <a:ext cx="8534400" cy="523875"/>
          </a:xfrm>
          <a:prstGeom prst="rect">
            <a:avLst/>
          </a:prstGeom>
          <a:noFill/>
          <a:ln w="9525">
            <a:noFill/>
            <a:miter lim="800000"/>
            <a:headEnd/>
            <a:tailEnd/>
          </a:ln>
        </p:spPr>
        <p:txBody>
          <a:bodyPr>
            <a:spAutoFit/>
          </a:bodyPr>
          <a:lstStyle/>
          <a:p>
            <a:r>
              <a:rPr lang="en-US" altLang="zh-CN" sz="2800" b="1">
                <a:solidFill>
                  <a:schemeClr val="tx2"/>
                </a:solidFill>
                <a:ea typeface="宋体" pitchFamily="2" charset="-122"/>
              </a:rPr>
              <a:t>4</a:t>
            </a:r>
            <a:r>
              <a:rPr lang="zh-CN" altLang="en-US" sz="2800" b="1">
                <a:solidFill>
                  <a:schemeClr val="tx2"/>
                </a:solidFill>
                <a:ea typeface="宋体" pitchFamily="2" charset="-122"/>
              </a:rPr>
              <a:t>）悬浮广告</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14339"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4340"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sp>
        <p:nvSpPr>
          <p:cNvPr id="14341" name="TextBox 8"/>
          <p:cNvSpPr txBox="1">
            <a:spLocks noChangeArrowheads="1"/>
          </p:cNvSpPr>
          <p:nvPr/>
        </p:nvSpPr>
        <p:spPr bwMode="auto">
          <a:xfrm>
            <a:off x="2286000" y="6488113"/>
            <a:ext cx="5105400" cy="738187"/>
          </a:xfrm>
          <a:prstGeom prst="rect">
            <a:avLst/>
          </a:prstGeom>
          <a:noFill/>
          <a:ln w="9525">
            <a:noFill/>
            <a:miter lim="800000"/>
            <a:headEnd/>
            <a:tailEnd/>
          </a:ln>
        </p:spPr>
        <p:txBody>
          <a:bodyPr>
            <a:spAutoFit/>
          </a:bodyPr>
          <a:lstStyle/>
          <a:p>
            <a:r>
              <a:rPr lang="zh-CN" altLang="en-US" sz="2400" b="1">
                <a:solidFill>
                  <a:schemeClr val="tx2"/>
                </a:solidFill>
                <a:ea typeface="宋体" pitchFamily="2" charset="-122"/>
              </a:rPr>
              <a:t>图</a:t>
            </a:r>
            <a:r>
              <a:rPr lang="en-US" altLang="en-US" sz="2400" b="1">
                <a:solidFill>
                  <a:schemeClr val="tx2"/>
                </a:solidFill>
              </a:rPr>
              <a:t>5-6  </a:t>
            </a:r>
            <a:r>
              <a:rPr lang="zh-CN" altLang="en-US" sz="2400" b="1">
                <a:solidFill>
                  <a:schemeClr val="tx2"/>
                </a:solidFill>
                <a:ea typeface="宋体" pitchFamily="2" charset="-122"/>
              </a:rPr>
              <a:t>插播式广告</a:t>
            </a:r>
          </a:p>
          <a:p>
            <a:endParaRPr lang="zh-CN" altLang="en-US">
              <a:ea typeface="宋体" pitchFamily="2" charset="-122"/>
            </a:endParaRPr>
          </a:p>
        </p:txBody>
      </p:sp>
      <p:pic>
        <p:nvPicPr>
          <p:cNvPr id="14342" name="图片 10" descr="guanggao04.jpg"/>
          <p:cNvPicPr>
            <a:picLocks noChangeAspect="1" noChangeArrowheads="1"/>
          </p:cNvPicPr>
          <p:nvPr/>
        </p:nvPicPr>
        <p:blipFill>
          <a:blip r:embed="rId2" cstate="print"/>
          <a:srcRect/>
          <a:stretch>
            <a:fillRect/>
          </a:stretch>
        </p:blipFill>
        <p:spPr bwMode="auto">
          <a:xfrm>
            <a:off x="685800" y="2209800"/>
            <a:ext cx="7543800" cy="4114800"/>
          </a:xfrm>
          <a:prstGeom prst="rect">
            <a:avLst/>
          </a:prstGeom>
          <a:noFill/>
          <a:ln w="9525">
            <a:noFill/>
            <a:miter lim="800000"/>
            <a:headEnd/>
            <a:tailEnd/>
          </a:ln>
        </p:spPr>
      </p:pic>
      <p:sp>
        <p:nvSpPr>
          <p:cNvPr id="14343" name="TextBox 25"/>
          <p:cNvSpPr txBox="1">
            <a:spLocks noChangeArrowheads="1"/>
          </p:cNvSpPr>
          <p:nvPr/>
        </p:nvSpPr>
        <p:spPr bwMode="auto">
          <a:xfrm>
            <a:off x="381000" y="1676400"/>
            <a:ext cx="8534400" cy="1169988"/>
          </a:xfrm>
          <a:prstGeom prst="rect">
            <a:avLst/>
          </a:prstGeom>
          <a:noFill/>
          <a:ln w="9525">
            <a:noFill/>
            <a:miter lim="800000"/>
            <a:headEnd/>
            <a:tailEnd/>
          </a:ln>
        </p:spPr>
        <p:txBody>
          <a:bodyPr>
            <a:spAutoFit/>
          </a:bodyPr>
          <a:lstStyle/>
          <a:p>
            <a:r>
              <a:rPr lang="en-US" altLang="zh-CN" sz="2800" b="1">
                <a:solidFill>
                  <a:schemeClr val="tx2"/>
                </a:solidFill>
                <a:ea typeface="宋体" pitchFamily="2" charset="-122"/>
              </a:rPr>
              <a:t>5</a:t>
            </a:r>
            <a:r>
              <a:rPr lang="zh-CN" altLang="en-US" sz="2800" b="1">
                <a:solidFill>
                  <a:schemeClr val="tx2"/>
                </a:solidFill>
                <a:ea typeface="宋体" pitchFamily="2" charset="-122"/>
              </a:rPr>
              <a:t>）插播式广告</a:t>
            </a:r>
          </a:p>
          <a:p>
            <a:pPr>
              <a:lnSpc>
                <a:spcPct val="150000"/>
              </a:lnSpc>
            </a:pPr>
            <a:r>
              <a:rPr lang="en-US" altLang="zh-CN" sz="2800">
                <a:ea typeface="宋体" pitchFamily="2" charset="-122"/>
              </a:rPr>
              <a:t>   </a:t>
            </a:r>
            <a:endParaRPr lang="zh-CN" altLang="en-US">
              <a:ea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15363"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5364"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sp>
        <p:nvSpPr>
          <p:cNvPr id="15365" name="TextBox 25"/>
          <p:cNvSpPr txBox="1">
            <a:spLocks noChangeArrowheads="1"/>
          </p:cNvSpPr>
          <p:nvPr/>
        </p:nvSpPr>
        <p:spPr bwMode="auto">
          <a:xfrm>
            <a:off x="304800" y="1981200"/>
            <a:ext cx="8534400" cy="3386138"/>
          </a:xfrm>
          <a:prstGeom prst="rect">
            <a:avLst/>
          </a:prstGeom>
          <a:noFill/>
          <a:ln w="9525">
            <a:noFill/>
            <a:miter lim="800000"/>
            <a:headEnd/>
            <a:tailEnd/>
          </a:ln>
        </p:spPr>
        <p:txBody>
          <a:bodyPr>
            <a:spAutoFit/>
          </a:bodyPr>
          <a:lstStyle/>
          <a:p>
            <a:r>
              <a:rPr lang="en-US" altLang="zh-CN" sz="2800" b="1">
                <a:solidFill>
                  <a:schemeClr val="tx2"/>
                </a:solidFill>
                <a:ea typeface="宋体" pitchFamily="2" charset="-122"/>
              </a:rPr>
              <a:t>6</a:t>
            </a:r>
            <a:r>
              <a:rPr lang="zh-CN" altLang="en-US" sz="2800" b="1">
                <a:solidFill>
                  <a:schemeClr val="tx2"/>
                </a:solidFill>
                <a:ea typeface="宋体" pitchFamily="2" charset="-122"/>
              </a:rPr>
              <a:t>）互动游戏广告</a:t>
            </a:r>
          </a:p>
          <a:p>
            <a:pPr>
              <a:lnSpc>
                <a:spcPct val="150000"/>
              </a:lnSpc>
            </a:pPr>
            <a:r>
              <a:rPr lang="zh-CN" altLang="en-US" sz="2800">
                <a:ea typeface="宋体" pitchFamily="2" charset="-122"/>
              </a:rPr>
              <a:t>       互动游戏式广告是指在一段页面游戏开始、中间、结束的时候，广告都可随时出现。并且可以根据广告主的产品要求为之量身定做一个属于自己产品的互动游戏广告。</a:t>
            </a:r>
          </a:p>
          <a:p>
            <a:endParaRPr lang="zh-CN" altLang="en-US">
              <a:ea typeface="宋体"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16387"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6388" name="矩形 22"/>
          <p:cNvSpPr>
            <a:spLocks noChangeArrowheads="1"/>
          </p:cNvSpPr>
          <p:nvPr/>
        </p:nvSpPr>
        <p:spPr bwMode="auto">
          <a:xfrm>
            <a:off x="0" y="10668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sp>
        <p:nvSpPr>
          <p:cNvPr id="16389" name="Rectangle 4"/>
          <p:cNvSpPr>
            <a:spLocks noChangeArrowheads="1"/>
          </p:cNvSpPr>
          <p:nvPr/>
        </p:nvSpPr>
        <p:spPr bwMode="auto">
          <a:xfrm>
            <a:off x="304800" y="1600200"/>
            <a:ext cx="8534400" cy="1323975"/>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66700" eaLnBrk="0" hangingPunct="0"/>
            <a:r>
              <a:rPr lang="en-US" altLang="zh-CN" sz="2800" b="1">
                <a:solidFill>
                  <a:schemeClr val="tx2"/>
                </a:solidFill>
                <a:ea typeface="宋体" pitchFamily="2" charset="-122"/>
                <a:cs typeface="Times New Roman" pitchFamily="18" charset="0"/>
              </a:rPr>
              <a:t>【</a:t>
            </a:r>
            <a:r>
              <a:rPr lang="zh-CN" altLang="en-US" sz="2800" b="1">
                <a:solidFill>
                  <a:schemeClr val="tx2"/>
                </a:solidFill>
                <a:ea typeface="宋体" pitchFamily="2" charset="-122"/>
                <a:cs typeface="Times New Roman" pitchFamily="18" charset="0"/>
              </a:rPr>
              <a:t>同步案例</a:t>
            </a:r>
            <a:r>
              <a:rPr lang="en-US" altLang="zh-CN" sz="2800" b="1">
                <a:solidFill>
                  <a:schemeClr val="tx2"/>
                </a:solidFill>
                <a:ea typeface="宋体" pitchFamily="2" charset="-122"/>
                <a:cs typeface="Times New Roman" pitchFamily="18" charset="0"/>
              </a:rPr>
              <a:t>5-2】</a:t>
            </a:r>
          </a:p>
          <a:p>
            <a:pPr indent="266700" algn="ctr"/>
            <a:r>
              <a:rPr lang="zh-CN" altLang="en-US" sz="2800" b="1">
                <a:ea typeface="宋体" pitchFamily="2" charset="-122"/>
                <a:cs typeface="Times New Roman" pitchFamily="18" charset="0"/>
              </a:rPr>
              <a:t>英菲尼迪的线上</a:t>
            </a:r>
            <a:r>
              <a:rPr lang="en-US" altLang="zh-CN" sz="2800" b="1">
                <a:ea typeface="宋体" pitchFamily="2" charset="-122"/>
                <a:cs typeface="Times New Roman" pitchFamily="18" charset="0"/>
              </a:rPr>
              <a:t>F1</a:t>
            </a:r>
            <a:r>
              <a:rPr lang="zh-CN" altLang="en-US" sz="2800" b="1">
                <a:ea typeface="宋体" pitchFamily="2" charset="-122"/>
                <a:cs typeface="Times New Roman" pitchFamily="18" charset="0"/>
              </a:rPr>
              <a:t>争霸赛</a:t>
            </a:r>
          </a:p>
          <a:p>
            <a:pPr indent="266700"/>
            <a:endParaRPr lang="en-US" altLang="zh-CN" sz="2400" b="1">
              <a:ea typeface="宋体" pitchFamily="2" charset="-122"/>
              <a:cs typeface="Times New Roman" pitchFamily="18" charset="0"/>
            </a:endParaRPr>
          </a:p>
        </p:txBody>
      </p:sp>
      <p:pic>
        <p:nvPicPr>
          <p:cNvPr id="16390" name="图片 9" descr="20120608143822c96d9.jpg"/>
          <p:cNvPicPr>
            <a:picLocks noChangeAspect="1" noChangeArrowheads="1"/>
          </p:cNvPicPr>
          <p:nvPr/>
        </p:nvPicPr>
        <p:blipFill>
          <a:blip r:embed="rId2" cstate="print"/>
          <a:srcRect/>
          <a:stretch>
            <a:fillRect/>
          </a:stretch>
        </p:blipFill>
        <p:spPr bwMode="auto">
          <a:xfrm>
            <a:off x="1447800" y="2514600"/>
            <a:ext cx="6705600" cy="3733800"/>
          </a:xfrm>
          <a:prstGeom prst="rect">
            <a:avLst/>
          </a:prstGeom>
          <a:noFill/>
          <a:ln w="9525">
            <a:noFill/>
            <a:miter lim="800000"/>
            <a:headEnd/>
            <a:tailEnd/>
          </a:ln>
        </p:spPr>
      </p:pic>
      <p:sp>
        <p:nvSpPr>
          <p:cNvPr id="16391" name="Rectangle 1"/>
          <p:cNvSpPr>
            <a:spLocks noChangeArrowheads="1"/>
          </p:cNvSpPr>
          <p:nvPr/>
        </p:nvSpPr>
        <p:spPr bwMode="auto">
          <a:xfrm>
            <a:off x="1219200" y="6396038"/>
            <a:ext cx="5976938" cy="461962"/>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indent="1466850" eaLnBrk="0" hangingPunct="0"/>
            <a:r>
              <a:rPr lang="zh-CN" altLang="en-US" sz="2400" b="1">
                <a:solidFill>
                  <a:schemeClr val="tx2"/>
                </a:solidFill>
                <a:ea typeface="宋体" pitchFamily="2" charset="-122"/>
              </a:rPr>
              <a:t>图</a:t>
            </a:r>
            <a:r>
              <a:rPr lang="en-US" altLang="zh-CN" sz="2400" b="1">
                <a:solidFill>
                  <a:schemeClr val="tx2"/>
                </a:solidFill>
                <a:ea typeface="宋体" pitchFamily="2" charset="-122"/>
              </a:rPr>
              <a:t>5-7  </a:t>
            </a:r>
            <a:r>
              <a:rPr lang="zh-CN" altLang="en-US" sz="2400" b="1">
                <a:solidFill>
                  <a:schemeClr val="tx2"/>
                </a:solidFill>
                <a:ea typeface="宋体" pitchFamily="2" charset="-122"/>
              </a:rPr>
              <a:t>英菲尼迪互动游戏主页面</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17411"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7412"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sp>
        <p:nvSpPr>
          <p:cNvPr id="17413" name="TextBox 25"/>
          <p:cNvSpPr txBox="1">
            <a:spLocks noChangeArrowheads="1"/>
          </p:cNvSpPr>
          <p:nvPr/>
        </p:nvSpPr>
        <p:spPr bwMode="auto">
          <a:xfrm>
            <a:off x="304800" y="1981200"/>
            <a:ext cx="8534400" cy="2738438"/>
          </a:xfrm>
          <a:prstGeom prst="rect">
            <a:avLst/>
          </a:prstGeom>
          <a:noFill/>
          <a:ln w="9525">
            <a:noFill/>
            <a:miter lim="800000"/>
            <a:headEnd/>
            <a:tailEnd/>
          </a:ln>
        </p:spPr>
        <p:txBody>
          <a:bodyPr>
            <a:spAutoFit/>
          </a:bodyPr>
          <a:lstStyle/>
          <a:p>
            <a:r>
              <a:rPr lang="en-US" altLang="zh-CN" sz="2800" b="1">
                <a:solidFill>
                  <a:schemeClr val="tx2"/>
                </a:solidFill>
                <a:ea typeface="宋体" pitchFamily="2" charset="-122"/>
              </a:rPr>
              <a:t>7</a:t>
            </a:r>
            <a:r>
              <a:rPr lang="zh-CN" altLang="en-US" sz="2800" b="1">
                <a:solidFill>
                  <a:schemeClr val="tx2"/>
                </a:solidFill>
                <a:ea typeface="宋体" pitchFamily="2" charset="-122"/>
              </a:rPr>
              <a:t>）关键词广告</a:t>
            </a:r>
          </a:p>
          <a:p>
            <a:pPr>
              <a:lnSpc>
                <a:spcPct val="150000"/>
              </a:lnSpc>
            </a:pPr>
            <a:r>
              <a:rPr lang="zh-CN" altLang="en-US" sz="2800">
                <a:ea typeface="宋体" pitchFamily="2" charset="-122"/>
              </a:rPr>
              <a:t>       关键词广告（</a:t>
            </a:r>
            <a:r>
              <a:rPr lang="en-US" altLang="zh-CN" sz="2800">
                <a:ea typeface="宋体" pitchFamily="2" charset="-122"/>
              </a:rPr>
              <a:t>adwords</a:t>
            </a:r>
            <a:r>
              <a:rPr lang="zh-CN" altLang="en-US" sz="2800">
                <a:ea typeface="宋体" pitchFamily="2" charset="-122"/>
              </a:rPr>
              <a:t>）也称为“关键词检索”，简单来说就是当用户利用某一关键词进行检索，在检索结果页面会出现与该关键词相关的广告内容。</a:t>
            </a:r>
          </a:p>
          <a:p>
            <a:endParaRPr lang="zh-CN" altLang="en-US">
              <a:ea typeface="宋体"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18435"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8436"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sp>
        <p:nvSpPr>
          <p:cNvPr id="18437" name="TextBox 8"/>
          <p:cNvSpPr txBox="1">
            <a:spLocks noChangeArrowheads="1"/>
          </p:cNvSpPr>
          <p:nvPr/>
        </p:nvSpPr>
        <p:spPr bwMode="auto">
          <a:xfrm>
            <a:off x="2743200" y="6488113"/>
            <a:ext cx="5105400" cy="738187"/>
          </a:xfrm>
          <a:prstGeom prst="rect">
            <a:avLst/>
          </a:prstGeom>
          <a:noFill/>
          <a:ln w="9525">
            <a:noFill/>
            <a:miter lim="800000"/>
            <a:headEnd/>
            <a:tailEnd/>
          </a:ln>
        </p:spPr>
        <p:txBody>
          <a:bodyPr>
            <a:spAutoFit/>
          </a:bodyPr>
          <a:lstStyle/>
          <a:p>
            <a:r>
              <a:rPr lang="zh-CN" altLang="en-US" sz="2400" b="1">
                <a:solidFill>
                  <a:schemeClr val="tx2"/>
                </a:solidFill>
                <a:ea typeface="宋体" pitchFamily="2" charset="-122"/>
              </a:rPr>
              <a:t>图</a:t>
            </a:r>
            <a:r>
              <a:rPr lang="en-US" altLang="en-US" sz="2400" b="1">
                <a:solidFill>
                  <a:schemeClr val="tx2"/>
                </a:solidFill>
              </a:rPr>
              <a:t>5-8  58</a:t>
            </a:r>
            <a:r>
              <a:rPr lang="zh-CN" altLang="en-US" sz="2400" b="1">
                <a:solidFill>
                  <a:schemeClr val="tx2"/>
                </a:solidFill>
                <a:ea typeface="宋体" pitchFamily="2" charset="-122"/>
              </a:rPr>
              <a:t>同城网的分类广告</a:t>
            </a:r>
          </a:p>
          <a:p>
            <a:endParaRPr lang="zh-CN" altLang="en-US">
              <a:ea typeface="宋体" pitchFamily="2" charset="-122"/>
            </a:endParaRPr>
          </a:p>
        </p:txBody>
      </p:sp>
      <p:pic>
        <p:nvPicPr>
          <p:cNvPr id="18438" name="图片 11"/>
          <p:cNvPicPr>
            <a:picLocks noChangeAspect="1" noChangeArrowheads="1"/>
          </p:cNvPicPr>
          <p:nvPr/>
        </p:nvPicPr>
        <p:blipFill>
          <a:blip r:embed="rId2" cstate="print"/>
          <a:srcRect/>
          <a:stretch>
            <a:fillRect/>
          </a:stretch>
        </p:blipFill>
        <p:spPr bwMode="auto">
          <a:xfrm>
            <a:off x="533400" y="2209800"/>
            <a:ext cx="8153400" cy="4267200"/>
          </a:xfrm>
          <a:prstGeom prst="rect">
            <a:avLst/>
          </a:prstGeom>
          <a:noFill/>
          <a:ln w="9525">
            <a:noFill/>
            <a:miter lim="800000"/>
            <a:headEnd/>
            <a:tailEnd/>
          </a:ln>
        </p:spPr>
      </p:pic>
      <p:sp>
        <p:nvSpPr>
          <p:cNvPr id="18439" name="TextBox 25"/>
          <p:cNvSpPr txBox="1">
            <a:spLocks noChangeArrowheads="1"/>
          </p:cNvSpPr>
          <p:nvPr/>
        </p:nvSpPr>
        <p:spPr bwMode="auto">
          <a:xfrm>
            <a:off x="304800" y="1676400"/>
            <a:ext cx="8534400" cy="800100"/>
          </a:xfrm>
          <a:prstGeom prst="rect">
            <a:avLst/>
          </a:prstGeom>
          <a:noFill/>
          <a:ln w="9525">
            <a:noFill/>
            <a:miter lim="800000"/>
            <a:headEnd/>
            <a:tailEnd/>
          </a:ln>
        </p:spPr>
        <p:txBody>
          <a:bodyPr>
            <a:spAutoFit/>
          </a:bodyPr>
          <a:lstStyle/>
          <a:p>
            <a:r>
              <a:rPr lang="en-US" altLang="zh-CN" sz="2800" b="1">
                <a:solidFill>
                  <a:schemeClr val="tx2"/>
                </a:solidFill>
                <a:ea typeface="宋体" pitchFamily="2" charset="-122"/>
              </a:rPr>
              <a:t>8</a:t>
            </a:r>
            <a:r>
              <a:rPr lang="zh-CN" altLang="en-US" sz="2800" b="1">
                <a:solidFill>
                  <a:schemeClr val="tx2"/>
                </a:solidFill>
                <a:ea typeface="宋体" pitchFamily="2" charset="-122"/>
              </a:rPr>
              <a:t>）分类广告</a:t>
            </a:r>
          </a:p>
          <a:p>
            <a:endParaRPr lang="zh-CN" altLang="en-US">
              <a:ea typeface="宋体"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19459"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9460"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sp>
        <p:nvSpPr>
          <p:cNvPr id="19461" name="Rectangle 1"/>
          <p:cNvSpPr>
            <a:spLocks noChangeArrowheads="1"/>
          </p:cNvSpPr>
          <p:nvPr/>
        </p:nvSpPr>
        <p:spPr bwMode="auto">
          <a:xfrm>
            <a:off x="0" y="0"/>
            <a:ext cx="9144000" cy="457200"/>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algn="ctr" eaLnBrk="0" hangingPunct="0"/>
            <a:r>
              <a:rPr lang="zh-CN" altLang="en-US" sz="1000">
                <a:latin typeface="宋体" pitchFamily="2" charset="-122"/>
                <a:ea typeface="宋体" pitchFamily="2" charset="-122"/>
                <a:cs typeface="Times New Roman" pitchFamily="18" charset="0"/>
              </a:rPr>
              <a:t>图</a:t>
            </a:r>
            <a:r>
              <a:rPr lang="en-US" altLang="zh-CN" sz="1000">
                <a:latin typeface="宋体" pitchFamily="2" charset="-122"/>
                <a:ea typeface="宋体" pitchFamily="2" charset="-122"/>
                <a:cs typeface="Times New Roman" pitchFamily="18" charset="0"/>
              </a:rPr>
              <a:t>5-2</a:t>
            </a:r>
            <a:r>
              <a:rPr lang="zh-CN" altLang="en-US" sz="1000">
                <a:latin typeface="宋体" pitchFamily="2" charset="-122"/>
                <a:ea typeface="宋体" pitchFamily="2" charset="-122"/>
                <a:cs typeface="Times New Roman" pitchFamily="18" charset="0"/>
              </a:rPr>
              <a:t>搜狐首页中的网幅广告</a:t>
            </a:r>
            <a:endParaRPr lang="zh-CN" altLang="en-US">
              <a:ea typeface="宋体" pitchFamily="2" charset="-122"/>
              <a:cs typeface="Times New Roman" pitchFamily="18" charset="0"/>
            </a:endParaRPr>
          </a:p>
        </p:txBody>
      </p:sp>
      <p:sp>
        <p:nvSpPr>
          <p:cNvPr id="19462" name="Rectangle 2"/>
          <p:cNvSpPr>
            <a:spLocks noChangeArrowheads="1"/>
          </p:cNvSpPr>
          <p:nvPr/>
        </p:nvSpPr>
        <p:spPr bwMode="auto">
          <a:xfrm>
            <a:off x="0" y="0"/>
            <a:ext cx="9144000" cy="457200"/>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algn="ctr" eaLnBrk="0" hangingPunct="0"/>
            <a:r>
              <a:rPr lang="zh-CN" altLang="en-US" sz="1000">
                <a:latin typeface="宋体" pitchFamily="2" charset="-122"/>
                <a:ea typeface="宋体" pitchFamily="2" charset="-122"/>
                <a:cs typeface="Times New Roman" pitchFamily="18" charset="0"/>
              </a:rPr>
              <a:t>图</a:t>
            </a:r>
            <a:r>
              <a:rPr lang="en-US" altLang="zh-CN" sz="1000">
                <a:latin typeface="宋体" pitchFamily="2" charset="-122"/>
                <a:ea typeface="宋体" pitchFamily="2" charset="-122"/>
                <a:cs typeface="Times New Roman" pitchFamily="18" charset="0"/>
              </a:rPr>
              <a:t>5-2</a:t>
            </a:r>
            <a:r>
              <a:rPr lang="zh-CN" altLang="en-US" sz="1000">
                <a:latin typeface="宋体" pitchFamily="2" charset="-122"/>
                <a:ea typeface="宋体" pitchFamily="2" charset="-122"/>
                <a:cs typeface="Times New Roman" pitchFamily="18" charset="0"/>
              </a:rPr>
              <a:t>搜狐首页中的网幅广告</a:t>
            </a:r>
            <a:endParaRPr lang="zh-CN" altLang="en-US">
              <a:ea typeface="宋体" pitchFamily="2" charset="-122"/>
              <a:cs typeface="Times New Roman" pitchFamily="18" charset="0"/>
            </a:endParaRPr>
          </a:p>
        </p:txBody>
      </p:sp>
      <p:sp>
        <p:nvSpPr>
          <p:cNvPr id="19463" name="TextBox 8"/>
          <p:cNvSpPr txBox="1">
            <a:spLocks noChangeArrowheads="1"/>
          </p:cNvSpPr>
          <p:nvPr/>
        </p:nvSpPr>
        <p:spPr bwMode="auto">
          <a:xfrm>
            <a:off x="2667000" y="6488113"/>
            <a:ext cx="5105400" cy="739775"/>
          </a:xfrm>
          <a:prstGeom prst="rect">
            <a:avLst/>
          </a:prstGeom>
          <a:noFill/>
          <a:ln w="9525">
            <a:noFill/>
            <a:miter lim="800000"/>
            <a:headEnd/>
            <a:tailEnd/>
          </a:ln>
        </p:spPr>
        <p:txBody>
          <a:bodyPr>
            <a:spAutoFit/>
          </a:bodyPr>
          <a:lstStyle/>
          <a:p>
            <a:r>
              <a:rPr lang="zh-CN" altLang="en-US" sz="2400" b="1">
                <a:solidFill>
                  <a:schemeClr val="tx2"/>
                </a:solidFill>
                <a:ea typeface="宋体" pitchFamily="2" charset="-122"/>
              </a:rPr>
              <a:t>图</a:t>
            </a:r>
            <a:r>
              <a:rPr lang="en-US" altLang="en-US" sz="2400" b="1">
                <a:solidFill>
                  <a:schemeClr val="tx2"/>
                </a:solidFill>
              </a:rPr>
              <a:t>5-9   </a:t>
            </a:r>
            <a:r>
              <a:rPr lang="zh-CN" altLang="en-US" sz="2400" b="1">
                <a:solidFill>
                  <a:schemeClr val="tx2"/>
                </a:solidFill>
                <a:ea typeface="宋体" pitchFamily="2" charset="-122"/>
              </a:rPr>
              <a:t>慧聪网的定向广告</a:t>
            </a:r>
          </a:p>
          <a:p>
            <a:endParaRPr lang="zh-CN" altLang="en-US">
              <a:ea typeface="宋体" pitchFamily="2" charset="-122"/>
            </a:endParaRPr>
          </a:p>
        </p:txBody>
      </p:sp>
      <p:sp>
        <p:nvSpPr>
          <p:cNvPr id="19464" name="Rectangle 3"/>
          <p:cNvSpPr>
            <a:spLocks noChangeArrowheads="1"/>
          </p:cNvSpPr>
          <p:nvPr/>
        </p:nvSpPr>
        <p:spPr bwMode="auto">
          <a:xfrm>
            <a:off x="0" y="0"/>
            <a:ext cx="9144000" cy="457200"/>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algn="ctr" eaLnBrk="0" hangingPunct="0"/>
            <a:r>
              <a:rPr lang="zh-CN" altLang="en-US" sz="1000">
                <a:latin typeface="宋体" pitchFamily="2" charset="-122"/>
                <a:ea typeface="宋体" pitchFamily="2" charset="-122"/>
                <a:cs typeface="Times New Roman" pitchFamily="18" charset="0"/>
              </a:rPr>
              <a:t>图</a:t>
            </a:r>
            <a:r>
              <a:rPr lang="en-US" altLang="zh-CN" sz="1000">
                <a:latin typeface="宋体" pitchFamily="2" charset="-122"/>
                <a:ea typeface="宋体" pitchFamily="2" charset="-122"/>
                <a:cs typeface="Times New Roman" pitchFamily="18" charset="0"/>
              </a:rPr>
              <a:t>5-2</a:t>
            </a:r>
            <a:r>
              <a:rPr lang="zh-CN" altLang="en-US" sz="1000">
                <a:latin typeface="宋体" pitchFamily="2" charset="-122"/>
                <a:ea typeface="宋体" pitchFamily="2" charset="-122"/>
                <a:cs typeface="Times New Roman" pitchFamily="18" charset="0"/>
              </a:rPr>
              <a:t>搜狐首页中的网幅广告</a:t>
            </a:r>
            <a:endParaRPr lang="zh-CN" altLang="en-US">
              <a:ea typeface="宋体" pitchFamily="2" charset="-122"/>
              <a:cs typeface="Times New Roman" pitchFamily="18" charset="0"/>
            </a:endParaRPr>
          </a:p>
        </p:txBody>
      </p:sp>
      <p:sp>
        <p:nvSpPr>
          <p:cNvPr id="19465" name="Rectangle 4"/>
          <p:cNvSpPr>
            <a:spLocks noChangeArrowheads="1"/>
          </p:cNvSpPr>
          <p:nvPr/>
        </p:nvSpPr>
        <p:spPr bwMode="auto">
          <a:xfrm>
            <a:off x="0" y="0"/>
            <a:ext cx="9144000" cy="457200"/>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algn="ctr" eaLnBrk="0" hangingPunct="0"/>
            <a:r>
              <a:rPr lang="zh-CN" altLang="en-US" sz="1000">
                <a:latin typeface="宋体" pitchFamily="2" charset="-122"/>
                <a:ea typeface="宋体" pitchFamily="2" charset="-122"/>
                <a:cs typeface="Times New Roman" pitchFamily="18" charset="0"/>
              </a:rPr>
              <a:t>图</a:t>
            </a:r>
            <a:r>
              <a:rPr lang="en-US" altLang="zh-CN" sz="1000">
                <a:latin typeface="宋体" pitchFamily="2" charset="-122"/>
                <a:ea typeface="宋体" pitchFamily="2" charset="-122"/>
                <a:cs typeface="Times New Roman" pitchFamily="18" charset="0"/>
              </a:rPr>
              <a:t>5-2</a:t>
            </a:r>
            <a:r>
              <a:rPr lang="zh-CN" altLang="en-US" sz="1000">
                <a:latin typeface="宋体" pitchFamily="2" charset="-122"/>
                <a:ea typeface="宋体" pitchFamily="2" charset="-122"/>
                <a:cs typeface="Times New Roman" pitchFamily="18" charset="0"/>
              </a:rPr>
              <a:t>搜狐首页中的网幅广告</a:t>
            </a:r>
            <a:endParaRPr lang="zh-CN" altLang="en-US">
              <a:ea typeface="宋体" pitchFamily="2" charset="-122"/>
              <a:cs typeface="Times New Roman" pitchFamily="18" charset="0"/>
            </a:endParaRPr>
          </a:p>
        </p:txBody>
      </p:sp>
      <p:pic>
        <p:nvPicPr>
          <p:cNvPr id="19466" name="图片 10" descr="46ed386e321e06ba42169449"/>
          <p:cNvPicPr>
            <a:picLocks noChangeAspect="1" noChangeArrowheads="1"/>
          </p:cNvPicPr>
          <p:nvPr/>
        </p:nvPicPr>
        <p:blipFill>
          <a:blip r:embed="rId2" cstate="print"/>
          <a:srcRect/>
          <a:stretch>
            <a:fillRect/>
          </a:stretch>
        </p:blipFill>
        <p:spPr bwMode="auto">
          <a:xfrm>
            <a:off x="533400" y="2133600"/>
            <a:ext cx="7543800" cy="4238625"/>
          </a:xfrm>
          <a:prstGeom prst="rect">
            <a:avLst/>
          </a:prstGeom>
          <a:noFill/>
          <a:ln w="9525">
            <a:noFill/>
            <a:miter lim="800000"/>
            <a:headEnd/>
            <a:tailEnd/>
          </a:ln>
        </p:spPr>
      </p:pic>
      <p:sp>
        <p:nvSpPr>
          <p:cNvPr id="19467" name="TextBox 25"/>
          <p:cNvSpPr txBox="1">
            <a:spLocks noChangeArrowheads="1"/>
          </p:cNvSpPr>
          <p:nvPr/>
        </p:nvSpPr>
        <p:spPr bwMode="auto">
          <a:xfrm>
            <a:off x="304800" y="1676400"/>
            <a:ext cx="8534400" cy="523875"/>
          </a:xfrm>
          <a:prstGeom prst="rect">
            <a:avLst/>
          </a:prstGeom>
          <a:noFill/>
          <a:ln w="9525">
            <a:noFill/>
            <a:miter lim="800000"/>
            <a:headEnd/>
            <a:tailEnd/>
          </a:ln>
        </p:spPr>
        <p:txBody>
          <a:bodyPr>
            <a:spAutoFit/>
          </a:bodyPr>
          <a:lstStyle/>
          <a:p>
            <a:r>
              <a:rPr lang="en-US" altLang="zh-CN" sz="2800" b="1">
                <a:solidFill>
                  <a:schemeClr val="tx2"/>
                </a:solidFill>
                <a:ea typeface="宋体" pitchFamily="2" charset="-122"/>
              </a:rPr>
              <a:t>9</a:t>
            </a:r>
            <a:r>
              <a:rPr lang="zh-CN" altLang="en-US" sz="2800" b="1">
                <a:solidFill>
                  <a:schemeClr val="tx2"/>
                </a:solidFill>
                <a:ea typeface="宋体" pitchFamily="2" charset="-122"/>
              </a:rPr>
              <a:t>）行为定向广告</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20483"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20484"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sp>
        <p:nvSpPr>
          <p:cNvPr id="20485" name="TextBox 25"/>
          <p:cNvSpPr txBox="1">
            <a:spLocks noChangeArrowheads="1"/>
          </p:cNvSpPr>
          <p:nvPr/>
        </p:nvSpPr>
        <p:spPr bwMode="auto">
          <a:xfrm>
            <a:off x="304800" y="1905000"/>
            <a:ext cx="8534400" cy="954088"/>
          </a:xfrm>
          <a:prstGeom prst="rect">
            <a:avLst/>
          </a:prstGeom>
          <a:noFill/>
          <a:ln w="9525">
            <a:noFill/>
            <a:miter lim="800000"/>
            <a:headEnd/>
            <a:tailEnd/>
          </a:ln>
        </p:spPr>
        <p:txBody>
          <a:bodyPr>
            <a:spAutoFit/>
          </a:bodyPr>
          <a:lstStyle/>
          <a:p>
            <a:r>
              <a:rPr lang="en-US" altLang="zh-CN" sz="2800" b="1">
                <a:solidFill>
                  <a:schemeClr val="tx2"/>
                </a:solidFill>
                <a:ea typeface="宋体" pitchFamily="2" charset="-122"/>
              </a:rPr>
              <a:t>9</a:t>
            </a:r>
            <a:r>
              <a:rPr lang="zh-CN" altLang="en-US" sz="2800" b="1">
                <a:solidFill>
                  <a:schemeClr val="tx2"/>
                </a:solidFill>
                <a:ea typeface="宋体" pitchFamily="2" charset="-122"/>
              </a:rPr>
              <a:t>）行为定向广告</a:t>
            </a:r>
          </a:p>
          <a:p>
            <a:r>
              <a:rPr lang="zh-CN" altLang="en-US" sz="2800">
                <a:ea typeface="宋体" pitchFamily="2" charset="-122"/>
              </a:rPr>
              <a:t>       </a:t>
            </a:r>
            <a:endParaRPr lang="zh-CN" altLang="en-US">
              <a:ea typeface="宋体" pitchFamily="2" charset="-122"/>
            </a:endParaRPr>
          </a:p>
        </p:txBody>
      </p:sp>
      <p:sp>
        <p:nvSpPr>
          <p:cNvPr id="20486" name="Rectangle 1"/>
          <p:cNvSpPr>
            <a:spLocks noChangeArrowheads="1"/>
          </p:cNvSpPr>
          <p:nvPr/>
        </p:nvSpPr>
        <p:spPr bwMode="auto">
          <a:xfrm>
            <a:off x="533400" y="2667000"/>
            <a:ext cx="7696200" cy="3170238"/>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66700" eaLnBrk="0" hangingPunct="0"/>
            <a:r>
              <a:rPr lang="en-US" altLang="zh-CN" sz="2800">
                <a:latin typeface="Calibri" pitchFamily="34" charset="0"/>
                <a:ea typeface="宋体" pitchFamily="2" charset="-122"/>
                <a:cs typeface="Times New Roman" pitchFamily="18" charset="0"/>
              </a:rPr>
              <a:t>【</a:t>
            </a:r>
            <a:r>
              <a:rPr lang="zh-CN" altLang="en-US" sz="2800" b="1">
                <a:ea typeface="宋体" pitchFamily="2" charset="-122"/>
                <a:cs typeface="Times New Roman" pitchFamily="18" charset="0"/>
              </a:rPr>
              <a:t>教学互动</a:t>
            </a:r>
            <a:r>
              <a:rPr lang="en-US" altLang="zh-CN" sz="2800" b="1">
                <a:ea typeface="宋体" pitchFamily="2" charset="-122"/>
                <a:cs typeface="Arial" pitchFamily="34" charset="0"/>
              </a:rPr>
              <a:t>5-1</a:t>
            </a:r>
            <a:r>
              <a:rPr lang="en-US" altLang="zh-CN" sz="2800">
                <a:latin typeface="Calibri" pitchFamily="34" charset="0"/>
                <a:ea typeface="宋体" pitchFamily="2" charset="-122"/>
                <a:cs typeface="Times New Roman" pitchFamily="18" charset="0"/>
              </a:rPr>
              <a:t>】</a:t>
            </a:r>
            <a:endParaRPr lang="en-US" altLang="zh-CN" sz="2800">
              <a:ea typeface="宋体" pitchFamily="2" charset="-122"/>
            </a:endParaRPr>
          </a:p>
          <a:p>
            <a:pPr indent="266700" algn="ctr" eaLnBrk="0" hangingPunct="0"/>
            <a:r>
              <a:rPr lang="zh-CN" altLang="en-US" sz="2800" b="1">
                <a:latin typeface="Calibri" pitchFamily="34" charset="0"/>
                <a:ea typeface="仿宋" charset="-122"/>
              </a:rPr>
              <a:t>互动问题</a:t>
            </a:r>
            <a:endParaRPr lang="zh-CN" altLang="en-US" sz="2800">
              <a:ea typeface="宋体" pitchFamily="2" charset="-122"/>
            </a:endParaRPr>
          </a:p>
          <a:p>
            <a:pPr indent="266700" eaLnBrk="0" hangingPunct="0">
              <a:lnSpc>
                <a:spcPct val="150000"/>
              </a:lnSpc>
            </a:pPr>
            <a:r>
              <a:rPr lang="zh-CN" altLang="en-US" sz="2400">
                <a:latin typeface="Calibri" pitchFamily="34" charset="0"/>
                <a:ea typeface="仿宋" charset="-122"/>
              </a:rPr>
              <a:t>    近年来，行为定向广告以其精准定位，一对一传播的特点受到了商家的亲睐。但也出现了很多不同的声音，特别是很多网友认为对用户行为的追踪与分析是对用户个人隐私权的一种侵犯。你如何看待该问题？</a:t>
            </a:r>
            <a:endParaRPr lang="zh-CN" altLang="en-US" sz="2400">
              <a:ea typeface="宋体"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5.2 </a:t>
            </a:r>
            <a:r>
              <a:rPr lang="zh-CN" altLang="en-US" sz="4400" smtClean="0">
                <a:latin typeface="黑体" pitchFamily="2" charset="-122"/>
                <a:ea typeface="黑体" pitchFamily="2" charset="-122"/>
              </a:rPr>
              <a:t>网络广告投放策略</a:t>
            </a:r>
          </a:p>
        </p:txBody>
      </p:sp>
      <p:sp>
        <p:nvSpPr>
          <p:cNvPr id="21507"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grpSp>
        <p:nvGrpSpPr>
          <p:cNvPr id="21508" name="Group 92"/>
          <p:cNvGrpSpPr>
            <a:grpSpLocks/>
          </p:cNvGrpSpPr>
          <p:nvPr/>
        </p:nvGrpSpPr>
        <p:grpSpPr bwMode="auto">
          <a:xfrm>
            <a:off x="762000" y="1905000"/>
            <a:ext cx="2170113" cy="4035425"/>
            <a:chOff x="720" y="1296"/>
            <a:chExt cx="1367" cy="2542"/>
          </a:xfrm>
        </p:grpSpPr>
        <p:sp>
          <p:nvSpPr>
            <p:cNvPr id="21538"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39"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solidFill>
                  <a:srgbClr val="29698D"/>
                </a:solidFill>
                <a:ea typeface="宋体" pitchFamily="2" charset="-122"/>
              </a:endParaRPr>
            </a:p>
          </p:txBody>
        </p:sp>
        <p:sp>
          <p:nvSpPr>
            <p:cNvPr id="21540"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41"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42"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43"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nvGrpSpPr>
            <p:cNvPr id="21544" name="Group 99"/>
            <p:cNvGrpSpPr>
              <a:grpSpLocks/>
            </p:cNvGrpSpPr>
            <p:nvPr/>
          </p:nvGrpSpPr>
          <p:grpSpPr bwMode="auto">
            <a:xfrm>
              <a:off x="1189" y="1296"/>
              <a:ext cx="405" cy="405"/>
              <a:chOff x="1289" y="582"/>
              <a:chExt cx="668" cy="668"/>
            </a:xfrm>
          </p:grpSpPr>
          <p:sp>
            <p:nvSpPr>
              <p:cNvPr id="21547" name="Oval 100"/>
              <p:cNvSpPr>
                <a:spLocks noChangeArrowheads="1"/>
              </p:cNvSpPr>
              <p:nvPr/>
            </p:nvSpPr>
            <p:spPr bwMode="gray">
              <a:xfrm>
                <a:off x="1289" y="582"/>
                <a:ext cx="668" cy="668"/>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21548"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21549"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21550"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21551"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grpSp>
        <p:sp>
          <p:nvSpPr>
            <p:cNvPr id="21545" name="Text Box 105"/>
            <p:cNvSpPr txBox="1">
              <a:spLocks noChangeArrowheads="1"/>
            </p:cNvSpPr>
            <p:nvPr/>
          </p:nvSpPr>
          <p:spPr bwMode="gray">
            <a:xfrm>
              <a:off x="1276"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1</a:t>
              </a:r>
              <a:endParaRPr lang="en-US" altLang="zh-CN">
                <a:solidFill>
                  <a:srgbClr val="29698D"/>
                </a:solidFill>
                <a:ea typeface="宋体" pitchFamily="2" charset="-122"/>
              </a:endParaRPr>
            </a:p>
          </p:txBody>
        </p:sp>
        <p:sp>
          <p:nvSpPr>
            <p:cNvPr id="21546" name="Text Box 106"/>
            <p:cNvSpPr txBox="1">
              <a:spLocks noChangeArrowheads="1"/>
            </p:cNvSpPr>
            <p:nvPr/>
          </p:nvSpPr>
          <p:spPr bwMode="gray">
            <a:xfrm>
              <a:off x="768" y="1776"/>
              <a:ext cx="1296" cy="601"/>
            </a:xfrm>
            <a:prstGeom prst="rect">
              <a:avLst/>
            </a:prstGeom>
            <a:noFill/>
            <a:ln w="9525">
              <a:noFill/>
              <a:miter lim="800000"/>
              <a:headEnd/>
              <a:tailEnd/>
            </a:ln>
          </p:spPr>
          <p:txBody>
            <a:bodyPr>
              <a:spAutoFit/>
            </a:bodyPr>
            <a:lstStyle/>
            <a:p>
              <a:r>
                <a:rPr lang="zh-CN" altLang="en-US" sz="2800" b="1">
                  <a:solidFill>
                    <a:schemeClr val="tx2"/>
                  </a:solidFill>
                  <a:ea typeface="宋体" pitchFamily="2" charset="-122"/>
                </a:rPr>
                <a:t>网络广告实施步骤</a:t>
              </a:r>
              <a:endParaRPr lang="en-US" altLang="zh-CN" sz="2800" b="1">
                <a:solidFill>
                  <a:schemeClr val="tx2"/>
                </a:solidFill>
                <a:ea typeface="宋体" pitchFamily="2" charset="-122"/>
              </a:endParaRPr>
            </a:p>
          </p:txBody>
        </p:sp>
      </p:grpSp>
      <p:grpSp>
        <p:nvGrpSpPr>
          <p:cNvPr id="21509" name="Group 107"/>
          <p:cNvGrpSpPr>
            <a:grpSpLocks/>
          </p:cNvGrpSpPr>
          <p:nvPr/>
        </p:nvGrpSpPr>
        <p:grpSpPr bwMode="auto">
          <a:xfrm>
            <a:off x="3429000" y="1905000"/>
            <a:ext cx="2166938" cy="4035425"/>
            <a:chOff x="2208" y="1296"/>
            <a:chExt cx="1365" cy="2542"/>
          </a:xfrm>
        </p:grpSpPr>
        <p:sp>
          <p:nvSpPr>
            <p:cNvPr id="21525"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26" name="AutoShape 109"/>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p:spPr>
          <p:txBody>
            <a:bodyPr wrap="none" anchor="ctr"/>
            <a:lstStyle/>
            <a:p>
              <a:endParaRPr lang="zh-CN" altLang="en-US">
                <a:solidFill>
                  <a:srgbClr val="29698D"/>
                </a:solidFill>
                <a:ea typeface="宋体" pitchFamily="2" charset="-122"/>
              </a:endParaRPr>
            </a:p>
          </p:txBody>
        </p:sp>
        <p:sp>
          <p:nvSpPr>
            <p:cNvPr id="21527"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28"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29" name="Oval 112"/>
            <p:cNvSpPr>
              <a:spLocks noChangeArrowheads="1"/>
            </p:cNvSpPr>
            <p:nvPr/>
          </p:nvSpPr>
          <p:spPr bwMode="gray">
            <a:xfrm>
              <a:off x="2677" y="1296"/>
              <a:ext cx="405" cy="405"/>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21530"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21531"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21532"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21533"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21534" name="Text Box 117"/>
            <p:cNvSpPr txBox="1">
              <a:spLocks noChangeArrowheads="1"/>
            </p:cNvSpPr>
            <p:nvPr/>
          </p:nvSpPr>
          <p:spPr bwMode="gray">
            <a:xfrm>
              <a:off x="2764"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2</a:t>
              </a:r>
              <a:endParaRPr lang="en-US" altLang="zh-CN">
                <a:solidFill>
                  <a:srgbClr val="29698D"/>
                </a:solidFill>
                <a:ea typeface="宋体" pitchFamily="2" charset="-122"/>
              </a:endParaRPr>
            </a:p>
          </p:txBody>
        </p:sp>
        <p:sp>
          <p:nvSpPr>
            <p:cNvPr id="21535" name="Text Box 118"/>
            <p:cNvSpPr txBox="1">
              <a:spLocks noChangeArrowheads="1"/>
            </p:cNvSpPr>
            <p:nvPr/>
          </p:nvSpPr>
          <p:spPr bwMode="gray">
            <a:xfrm>
              <a:off x="2256" y="1776"/>
              <a:ext cx="1296" cy="601"/>
            </a:xfrm>
            <a:prstGeom prst="rect">
              <a:avLst/>
            </a:prstGeom>
            <a:noFill/>
            <a:ln w="9525">
              <a:noFill/>
              <a:miter lim="800000"/>
              <a:headEnd/>
              <a:tailEnd/>
            </a:ln>
          </p:spPr>
          <p:txBody>
            <a:bodyPr>
              <a:spAutoFit/>
            </a:bodyPr>
            <a:lstStyle/>
            <a:p>
              <a:r>
                <a:rPr lang="zh-CN" altLang="en-US" sz="2800" b="1">
                  <a:solidFill>
                    <a:schemeClr val="tx2"/>
                  </a:solidFill>
                  <a:ea typeface="宋体" pitchFamily="2" charset="-122"/>
                </a:rPr>
                <a:t>网络广告收费模式</a:t>
              </a:r>
              <a:endParaRPr lang="en-US" altLang="zh-CN" sz="2800" b="1">
                <a:solidFill>
                  <a:schemeClr val="tx2"/>
                </a:solidFill>
                <a:ea typeface="宋体" pitchFamily="2" charset="-122"/>
              </a:endParaRPr>
            </a:p>
          </p:txBody>
        </p:sp>
        <p:sp>
          <p:nvSpPr>
            <p:cNvPr id="21536"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37"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grpSp>
        <p:nvGrpSpPr>
          <p:cNvPr id="21510" name="Group 92"/>
          <p:cNvGrpSpPr>
            <a:grpSpLocks/>
          </p:cNvGrpSpPr>
          <p:nvPr/>
        </p:nvGrpSpPr>
        <p:grpSpPr bwMode="auto">
          <a:xfrm>
            <a:off x="6096000" y="1905000"/>
            <a:ext cx="2170113" cy="4035425"/>
            <a:chOff x="720" y="1296"/>
            <a:chExt cx="1367" cy="2542"/>
          </a:xfrm>
        </p:grpSpPr>
        <p:sp>
          <p:nvSpPr>
            <p:cNvPr id="21511"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12"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solidFill>
                  <a:srgbClr val="29698D"/>
                </a:solidFill>
                <a:ea typeface="宋体" pitchFamily="2" charset="-122"/>
              </a:endParaRPr>
            </a:p>
          </p:txBody>
        </p:sp>
        <p:sp>
          <p:nvSpPr>
            <p:cNvPr id="21513"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14"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15"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21516"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nvGrpSpPr>
            <p:cNvPr id="21517" name="Group 99"/>
            <p:cNvGrpSpPr>
              <a:grpSpLocks/>
            </p:cNvGrpSpPr>
            <p:nvPr/>
          </p:nvGrpSpPr>
          <p:grpSpPr bwMode="auto">
            <a:xfrm>
              <a:off x="1189" y="1296"/>
              <a:ext cx="405" cy="405"/>
              <a:chOff x="1289" y="582"/>
              <a:chExt cx="668" cy="668"/>
            </a:xfrm>
          </p:grpSpPr>
          <p:sp>
            <p:nvSpPr>
              <p:cNvPr id="21520" name="Oval 100"/>
              <p:cNvSpPr>
                <a:spLocks noChangeArrowheads="1"/>
              </p:cNvSpPr>
              <p:nvPr/>
            </p:nvSpPr>
            <p:spPr bwMode="gray">
              <a:xfrm>
                <a:off x="1289" y="582"/>
                <a:ext cx="668" cy="668"/>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21521"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21522"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21523"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21524"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grpSp>
        <p:sp>
          <p:nvSpPr>
            <p:cNvPr id="21518" name="Text Box 105"/>
            <p:cNvSpPr txBox="1">
              <a:spLocks noChangeArrowheads="1"/>
            </p:cNvSpPr>
            <p:nvPr/>
          </p:nvSpPr>
          <p:spPr bwMode="gray">
            <a:xfrm>
              <a:off x="1276"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1</a:t>
              </a:r>
              <a:endParaRPr lang="en-US" altLang="zh-CN">
                <a:solidFill>
                  <a:srgbClr val="29698D"/>
                </a:solidFill>
                <a:ea typeface="宋体" pitchFamily="2" charset="-122"/>
              </a:endParaRPr>
            </a:p>
          </p:txBody>
        </p:sp>
        <p:sp>
          <p:nvSpPr>
            <p:cNvPr id="21519" name="Text Box 106"/>
            <p:cNvSpPr txBox="1">
              <a:spLocks noChangeArrowheads="1"/>
            </p:cNvSpPr>
            <p:nvPr/>
          </p:nvSpPr>
          <p:spPr bwMode="gray">
            <a:xfrm>
              <a:off x="768" y="1776"/>
              <a:ext cx="1296" cy="601"/>
            </a:xfrm>
            <a:prstGeom prst="rect">
              <a:avLst/>
            </a:prstGeom>
            <a:noFill/>
            <a:ln w="9525">
              <a:noFill/>
              <a:miter lim="800000"/>
              <a:headEnd/>
              <a:tailEnd/>
            </a:ln>
          </p:spPr>
          <p:txBody>
            <a:bodyPr>
              <a:spAutoFit/>
            </a:bodyPr>
            <a:lstStyle/>
            <a:p>
              <a:r>
                <a:rPr lang="zh-CN" altLang="en-US" sz="2800" b="1">
                  <a:solidFill>
                    <a:schemeClr val="tx2"/>
                  </a:solidFill>
                  <a:ea typeface="宋体" pitchFamily="2" charset="-122"/>
                </a:rPr>
                <a:t>网络广告效果评价</a:t>
              </a:r>
              <a:endParaRPr lang="en-US" altLang="zh-CN" sz="2800" b="1">
                <a:solidFill>
                  <a:schemeClr val="tx2"/>
                </a:solidFill>
                <a:ea typeface="宋体" pitchFamily="2"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84200" y="161925"/>
            <a:ext cx="8178800" cy="533400"/>
          </a:xfrm>
        </p:spPr>
        <p:txBody>
          <a:bodyPr/>
          <a:lstStyle/>
          <a:p>
            <a:pPr eaLnBrk="1" hangingPunct="1"/>
            <a:r>
              <a:rPr lang="zh-CN" altLang="en-US" sz="4800" smtClean="0">
                <a:solidFill>
                  <a:srgbClr val="FFFFCC"/>
                </a:solidFill>
                <a:ea typeface="宋体" pitchFamily="2" charset="-122"/>
              </a:rPr>
              <a:t>学习要点</a:t>
            </a:r>
            <a:endParaRPr lang="en-US" altLang="zh-CN" sz="4800" smtClean="0">
              <a:solidFill>
                <a:srgbClr val="FFFFCC"/>
              </a:solidFill>
              <a:ea typeface="宋体" pitchFamily="2" charset="-122"/>
            </a:endParaRPr>
          </a:p>
        </p:txBody>
      </p:sp>
      <p:grpSp>
        <p:nvGrpSpPr>
          <p:cNvPr id="4099" name="Group 4"/>
          <p:cNvGrpSpPr>
            <a:grpSpLocks/>
          </p:cNvGrpSpPr>
          <p:nvPr/>
        </p:nvGrpSpPr>
        <p:grpSpPr bwMode="auto">
          <a:xfrm>
            <a:off x="1600200" y="1827213"/>
            <a:ext cx="5715000" cy="1296987"/>
            <a:chOff x="960" y="1783"/>
            <a:chExt cx="3312" cy="690"/>
          </a:xfrm>
        </p:grpSpPr>
        <p:sp>
          <p:nvSpPr>
            <p:cNvPr id="64517" name="AutoShape 5"/>
            <p:cNvSpPr>
              <a:spLocks noChangeArrowheads="1"/>
            </p:cNvSpPr>
            <p:nvPr/>
          </p:nvSpPr>
          <p:spPr bwMode="gray">
            <a:xfrm>
              <a:off x="1536" y="1865"/>
              <a:ext cx="2736" cy="322"/>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6" name="AutoShape 6"/>
            <p:cNvSpPr>
              <a:spLocks noChangeArrowheads="1"/>
            </p:cNvSpPr>
            <p:nvPr/>
          </p:nvSpPr>
          <p:spPr bwMode="gray">
            <a:xfrm>
              <a:off x="1008" y="1783"/>
              <a:ext cx="960" cy="473"/>
            </a:xfrm>
            <a:prstGeom prst="diamond">
              <a:avLst/>
            </a:prstGeom>
            <a:solidFill>
              <a:schemeClr val="accent2"/>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7" name="Text Box 7"/>
            <p:cNvSpPr txBox="1">
              <a:spLocks noChangeArrowheads="1"/>
            </p:cNvSpPr>
            <p:nvPr/>
          </p:nvSpPr>
          <p:spPr bwMode="gray">
            <a:xfrm>
              <a:off x="1968" y="1872"/>
              <a:ext cx="2160" cy="601"/>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奔驰</a:t>
              </a:r>
              <a:r>
                <a:rPr lang="en-US" altLang="en-US" sz="2800" b="1">
                  <a:solidFill>
                    <a:schemeClr val="tx2"/>
                  </a:solidFill>
                  <a:ea typeface="宋体" pitchFamily="2" charset="-122"/>
                </a:rPr>
                <a:t>smart</a:t>
              </a:r>
              <a:r>
                <a:rPr lang="zh-CN" altLang="en-US" sz="2800" b="1">
                  <a:solidFill>
                    <a:schemeClr val="tx2"/>
                  </a:solidFill>
                  <a:ea typeface="宋体" pitchFamily="2" charset="-122"/>
                </a:rPr>
                <a:t>的定制广告</a:t>
              </a:r>
              <a:endParaRPr lang="en-US" altLang="zh-CN" sz="2800" b="1">
                <a:solidFill>
                  <a:schemeClr val="tx2"/>
                </a:solidFill>
                <a:ea typeface="宋体" pitchFamily="2" charset="-122"/>
              </a:endParaRPr>
            </a:p>
          </p:txBody>
        </p:sp>
        <p:sp>
          <p:nvSpPr>
            <p:cNvPr id="4118" name="Text Box 8"/>
            <p:cNvSpPr txBox="1">
              <a:spLocks noChangeArrowheads="1"/>
            </p:cNvSpPr>
            <p:nvPr/>
          </p:nvSpPr>
          <p:spPr bwMode="gray">
            <a:xfrm>
              <a:off x="960" y="1872"/>
              <a:ext cx="1033" cy="279"/>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引例</a:t>
              </a:r>
              <a:endParaRPr lang="en-US" altLang="zh-CN" sz="2800" b="1">
                <a:solidFill>
                  <a:schemeClr val="tx2"/>
                </a:solidFill>
                <a:ea typeface="宋体" pitchFamily="2" charset="-122"/>
              </a:endParaRPr>
            </a:p>
          </p:txBody>
        </p:sp>
      </p:grpSp>
      <p:grpSp>
        <p:nvGrpSpPr>
          <p:cNvPr id="4100" name="Group 9"/>
          <p:cNvGrpSpPr>
            <a:grpSpLocks/>
          </p:cNvGrpSpPr>
          <p:nvPr/>
        </p:nvGrpSpPr>
        <p:grpSpPr bwMode="auto">
          <a:xfrm>
            <a:off x="1752600" y="2743200"/>
            <a:ext cx="5562600" cy="914400"/>
            <a:chOff x="1056" y="1824"/>
            <a:chExt cx="3216" cy="432"/>
          </a:xfrm>
        </p:grpSpPr>
        <p:sp>
          <p:nvSpPr>
            <p:cNvPr id="64522" name="AutoShape 10"/>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2" name="AutoShape 11"/>
            <p:cNvSpPr>
              <a:spLocks noChangeArrowheads="1"/>
            </p:cNvSpPr>
            <p:nvPr/>
          </p:nvSpPr>
          <p:spPr bwMode="gray">
            <a:xfrm>
              <a:off x="1056" y="1824"/>
              <a:ext cx="864" cy="432"/>
            </a:xfrm>
            <a:prstGeom prst="diamond">
              <a:avLst/>
            </a:prstGeom>
            <a:solidFill>
              <a:schemeClr val="accent1"/>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3" name="Text Box 12"/>
            <p:cNvSpPr txBox="1">
              <a:spLocks noChangeArrowheads="1"/>
            </p:cNvSpPr>
            <p:nvPr/>
          </p:nvSpPr>
          <p:spPr bwMode="gray">
            <a:xfrm>
              <a:off x="1680" y="1920"/>
              <a:ext cx="2160" cy="330"/>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网络广告的形式</a:t>
              </a:r>
              <a:endParaRPr lang="en-US" altLang="zh-CN" sz="2800" b="1">
                <a:solidFill>
                  <a:schemeClr val="tx2"/>
                </a:solidFill>
                <a:ea typeface="宋体" pitchFamily="2" charset="-122"/>
              </a:endParaRPr>
            </a:p>
          </p:txBody>
        </p:sp>
        <p:sp>
          <p:nvSpPr>
            <p:cNvPr id="4114" name="Text Box 13"/>
            <p:cNvSpPr txBox="1">
              <a:spLocks noChangeArrowheads="1"/>
            </p:cNvSpPr>
            <p:nvPr/>
          </p:nvSpPr>
          <p:spPr bwMode="gray">
            <a:xfrm>
              <a:off x="1296" y="1920"/>
              <a:ext cx="431" cy="330"/>
            </a:xfrm>
            <a:prstGeom prst="rect">
              <a:avLst/>
            </a:prstGeom>
            <a:noFill/>
            <a:ln w="9525" algn="ctr">
              <a:noFill/>
              <a:miter lim="800000"/>
              <a:headEnd/>
              <a:tailEnd/>
            </a:ln>
          </p:spPr>
          <p:txBody>
            <a:bodyPr wrap="none">
              <a:spAutoFit/>
            </a:bodyPr>
            <a:lstStyle/>
            <a:p>
              <a:pPr algn="ctr" eaLnBrk="0" hangingPunct="0"/>
              <a:r>
                <a:rPr lang="en-US" altLang="zh-CN" sz="2800" b="1">
                  <a:solidFill>
                    <a:schemeClr val="tx2"/>
                  </a:solidFill>
                  <a:ea typeface="宋体" pitchFamily="2" charset="-122"/>
                </a:rPr>
                <a:t>5.1</a:t>
              </a:r>
            </a:p>
          </p:txBody>
        </p:sp>
      </p:grpSp>
      <p:grpSp>
        <p:nvGrpSpPr>
          <p:cNvPr id="4101" name="Group 14"/>
          <p:cNvGrpSpPr>
            <a:grpSpLocks/>
          </p:cNvGrpSpPr>
          <p:nvPr/>
        </p:nvGrpSpPr>
        <p:grpSpPr bwMode="auto">
          <a:xfrm>
            <a:off x="1828800" y="3733800"/>
            <a:ext cx="5486400" cy="990600"/>
            <a:chOff x="1104" y="1824"/>
            <a:chExt cx="3168" cy="432"/>
          </a:xfrm>
        </p:grpSpPr>
        <p:sp>
          <p:nvSpPr>
            <p:cNvPr id="64527" name="AutoShape 15"/>
            <p:cNvSpPr>
              <a:spLocks noChangeArrowheads="1"/>
            </p:cNvSpPr>
            <p:nvPr/>
          </p:nvSpPr>
          <p:spPr bwMode="gray">
            <a:xfrm>
              <a:off x="1536" y="1899"/>
              <a:ext cx="2736" cy="288"/>
            </a:xfrm>
            <a:prstGeom prst="roundRect">
              <a:avLst>
                <a:gd name="adj" fmla="val 16667"/>
              </a:avLst>
            </a:prstGeom>
            <a:gradFill rotWithShape="1">
              <a:gsLst>
                <a:gs pos="0">
                  <a:schemeClr val="hlink"/>
                </a:gs>
                <a:gs pos="50000">
                  <a:schemeClr val="hlink">
                    <a:gamma/>
                    <a:tint val="21176"/>
                    <a:invGamma/>
                  </a:schemeClr>
                </a:gs>
                <a:gs pos="100000">
                  <a:schemeClr va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8" name="AutoShape 16"/>
            <p:cNvSpPr>
              <a:spLocks noChangeArrowheads="1"/>
            </p:cNvSpPr>
            <p:nvPr/>
          </p:nvSpPr>
          <p:spPr bwMode="gray">
            <a:xfrm>
              <a:off x="1104" y="1824"/>
              <a:ext cx="816" cy="432"/>
            </a:xfrm>
            <a:prstGeom prst="diamond">
              <a:avLst/>
            </a:prstGeom>
            <a:solidFill>
              <a:schemeClr va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9" name="Text Box 17"/>
            <p:cNvSpPr txBox="1">
              <a:spLocks noChangeArrowheads="1"/>
            </p:cNvSpPr>
            <p:nvPr/>
          </p:nvSpPr>
          <p:spPr bwMode="gray">
            <a:xfrm>
              <a:off x="1872" y="1920"/>
              <a:ext cx="2160" cy="330"/>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网络广告的投放策略</a:t>
              </a:r>
              <a:endParaRPr lang="en-US" altLang="zh-CN" sz="2800" b="1">
                <a:solidFill>
                  <a:schemeClr val="tx2"/>
                </a:solidFill>
                <a:ea typeface="宋体" pitchFamily="2" charset="-122"/>
              </a:endParaRPr>
            </a:p>
          </p:txBody>
        </p:sp>
        <p:sp>
          <p:nvSpPr>
            <p:cNvPr id="4110" name="Text Box 18"/>
            <p:cNvSpPr txBox="1">
              <a:spLocks noChangeArrowheads="1"/>
            </p:cNvSpPr>
            <p:nvPr/>
          </p:nvSpPr>
          <p:spPr bwMode="gray">
            <a:xfrm>
              <a:off x="1324" y="1924"/>
              <a:ext cx="395" cy="228"/>
            </a:xfrm>
            <a:prstGeom prst="rect">
              <a:avLst/>
            </a:prstGeom>
            <a:noFill/>
            <a:ln w="9525" algn="ctr">
              <a:noFill/>
              <a:miter lim="800000"/>
              <a:headEnd/>
              <a:tailEnd/>
            </a:ln>
          </p:spPr>
          <p:txBody>
            <a:bodyPr wrap="none">
              <a:spAutoFit/>
            </a:bodyPr>
            <a:lstStyle/>
            <a:p>
              <a:pPr algn="ctr" eaLnBrk="0" hangingPunct="0"/>
              <a:r>
                <a:rPr lang="en-US" altLang="zh-CN" sz="2800" b="1">
                  <a:solidFill>
                    <a:schemeClr val="tx2"/>
                  </a:solidFill>
                  <a:ea typeface="宋体" pitchFamily="2" charset="-122"/>
                </a:rPr>
                <a:t>5.2</a:t>
              </a:r>
            </a:p>
          </p:txBody>
        </p:sp>
      </p:grpSp>
      <p:grpSp>
        <p:nvGrpSpPr>
          <p:cNvPr id="4102" name="Group 19"/>
          <p:cNvGrpSpPr>
            <a:grpSpLocks/>
          </p:cNvGrpSpPr>
          <p:nvPr/>
        </p:nvGrpSpPr>
        <p:grpSpPr bwMode="auto">
          <a:xfrm>
            <a:off x="1905000" y="4800600"/>
            <a:ext cx="5410200" cy="973138"/>
            <a:chOff x="1210" y="1824"/>
            <a:chExt cx="3062" cy="432"/>
          </a:xfrm>
        </p:grpSpPr>
        <p:sp>
          <p:nvSpPr>
            <p:cNvPr id="64532" name="AutoShape 20"/>
            <p:cNvSpPr>
              <a:spLocks noChangeArrowheads="1"/>
            </p:cNvSpPr>
            <p:nvPr/>
          </p:nvSpPr>
          <p:spPr bwMode="gray">
            <a:xfrm>
              <a:off x="1536" y="1899"/>
              <a:ext cx="2736" cy="288"/>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5" name="AutoShape 21"/>
            <p:cNvSpPr>
              <a:spLocks noChangeArrowheads="1"/>
            </p:cNvSpPr>
            <p:nvPr/>
          </p:nvSpPr>
          <p:spPr bwMode="gray">
            <a:xfrm>
              <a:off x="1210" y="1824"/>
              <a:ext cx="733" cy="432"/>
            </a:xfrm>
            <a:prstGeom prst="diamond">
              <a:avLst/>
            </a:prstGeom>
            <a:solidFill>
              <a:schemeClr val="fo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6" name="Text Box 22"/>
            <p:cNvSpPr txBox="1">
              <a:spLocks noChangeArrowheads="1"/>
            </p:cNvSpPr>
            <p:nvPr/>
          </p:nvSpPr>
          <p:spPr bwMode="gray">
            <a:xfrm>
              <a:off x="1680" y="1934"/>
              <a:ext cx="2160" cy="232"/>
            </a:xfrm>
            <a:prstGeom prst="rect">
              <a:avLst/>
            </a:prstGeom>
            <a:noFill/>
            <a:ln w="9525" algn="ctr">
              <a:noFill/>
              <a:miter lim="800000"/>
              <a:headEnd/>
              <a:tailEnd/>
            </a:ln>
          </p:spPr>
          <p:txBody>
            <a:bodyPr>
              <a:spAutoFit/>
            </a:bodyPr>
            <a:lstStyle/>
            <a:p>
              <a:pPr algn="ctr" eaLnBrk="0" hangingPunct="0"/>
              <a:r>
                <a:rPr lang="zh-CN" altLang="en-US" sz="2800" b="1" dirty="0" smtClean="0">
                  <a:solidFill>
                    <a:srgbClr val="000000"/>
                  </a:solidFill>
                  <a:ea typeface="宋体" pitchFamily="2" charset="-122"/>
                </a:rPr>
                <a:t>本</a:t>
              </a:r>
              <a:r>
                <a:rPr lang="zh-CN" altLang="en-US" sz="2800" b="1" dirty="0">
                  <a:solidFill>
                    <a:srgbClr val="000000"/>
                  </a:solidFill>
                  <a:ea typeface="宋体" pitchFamily="2" charset="-122"/>
                </a:rPr>
                <a:t>任务</a:t>
              </a:r>
              <a:r>
                <a:rPr lang="zh-CN" altLang="en-US" sz="2800" b="1" dirty="0" smtClean="0">
                  <a:solidFill>
                    <a:srgbClr val="000000"/>
                  </a:solidFill>
                  <a:ea typeface="宋体" pitchFamily="2" charset="-122"/>
                </a:rPr>
                <a:t>小结</a:t>
              </a:r>
              <a:endParaRPr lang="en-US" altLang="zh-CN" sz="2800" b="1" dirty="0">
                <a:solidFill>
                  <a:srgbClr val="000000"/>
                </a:solidFill>
                <a:ea typeface="宋体" pitchFamily="2" charset="-122"/>
              </a:endParaRPr>
            </a:p>
          </p:txBody>
        </p:sp>
      </p:grpSp>
      <p:sp>
        <p:nvSpPr>
          <p:cNvPr id="4103" name="Text Box 18"/>
          <p:cNvSpPr txBox="1">
            <a:spLocks noChangeArrowheads="1"/>
          </p:cNvSpPr>
          <p:nvPr/>
        </p:nvSpPr>
        <p:spPr bwMode="gray">
          <a:xfrm>
            <a:off x="2133600" y="5029200"/>
            <a:ext cx="906463" cy="523875"/>
          </a:xfrm>
          <a:prstGeom prst="rect">
            <a:avLst/>
          </a:prstGeom>
          <a:noFill/>
          <a:ln w="9525" algn="ctr">
            <a:noFill/>
            <a:miter lim="800000"/>
            <a:headEnd/>
            <a:tailEnd/>
          </a:ln>
        </p:spPr>
        <p:txBody>
          <a:bodyPr wrap="none">
            <a:spAutoFit/>
          </a:bodyPr>
          <a:lstStyle/>
          <a:p>
            <a:pPr algn="ctr" eaLnBrk="0" hangingPunct="0"/>
            <a:r>
              <a:rPr lang="zh-CN" altLang="en-US" sz="2800" b="1">
                <a:solidFill>
                  <a:schemeClr val="tx2"/>
                </a:solidFill>
                <a:ea typeface="宋体" pitchFamily="2" charset="-122"/>
              </a:rPr>
              <a:t>总结</a:t>
            </a:r>
            <a:endParaRPr lang="en-US" altLang="zh-CN" sz="2800" b="1">
              <a:solidFill>
                <a:schemeClr val="tx2"/>
              </a:solidFill>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5.2 </a:t>
            </a:r>
            <a:r>
              <a:rPr lang="zh-CN" altLang="en-US" sz="4400" smtClean="0">
                <a:latin typeface="黑体" pitchFamily="2" charset="-122"/>
                <a:ea typeface="黑体" pitchFamily="2" charset="-122"/>
              </a:rPr>
              <a:t>网络广告投放策略</a:t>
            </a:r>
          </a:p>
        </p:txBody>
      </p:sp>
      <p:sp>
        <p:nvSpPr>
          <p:cNvPr id="22531" name="矩形 36"/>
          <p:cNvSpPr>
            <a:spLocks noChangeArrowheads="1"/>
          </p:cNvSpPr>
          <p:nvPr/>
        </p:nvSpPr>
        <p:spPr bwMode="auto">
          <a:xfrm>
            <a:off x="0" y="1143000"/>
            <a:ext cx="4699000"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5.2.1 </a:t>
            </a:r>
            <a:r>
              <a:rPr lang="zh-CN" altLang="en-US" sz="3200">
                <a:solidFill>
                  <a:schemeClr val="tx2"/>
                </a:solidFill>
                <a:latin typeface="黑体" pitchFamily="2" charset="-122"/>
                <a:ea typeface="黑体" pitchFamily="2" charset="-122"/>
              </a:rPr>
              <a:t>网络广告实施步骤</a:t>
            </a:r>
          </a:p>
        </p:txBody>
      </p:sp>
      <p:sp>
        <p:nvSpPr>
          <p:cNvPr id="22532" name="Rectangle 20"/>
          <p:cNvSpPr>
            <a:spLocks noChangeArrowheads="1"/>
          </p:cNvSpPr>
          <p:nvPr/>
        </p:nvSpPr>
        <p:spPr bwMode="auto">
          <a:xfrm>
            <a:off x="4800600" y="2514600"/>
            <a:ext cx="546100" cy="3352800"/>
          </a:xfrm>
          <a:prstGeom prst="rect">
            <a:avLst/>
          </a:prstGeom>
          <a:solidFill>
            <a:srgbClr val="FFFFFF"/>
          </a:solidFill>
          <a:ln w="38100">
            <a:solidFill>
              <a:srgbClr val="000000"/>
            </a:solidFill>
            <a:miter lim="800000"/>
            <a:headEnd/>
            <a:tailEnd/>
          </a:ln>
        </p:spPr>
        <p:txBody>
          <a:bodyPr/>
          <a:lstStyle/>
          <a:p>
            <a:pPr algn="just"/>
            <a:r>
              <a:rPr lang="zh-CN" altLang="en-US" sz="2400" b="1">
                <a:solidFill>
                  <a:schemeClr val="tx2"/>
                </a:solidFill>
                <a:latin typeface="宋体" pitchFamily="2" charset="-122"/>
                <a:ea typeface="宋体" pitchFamily="2" charset="-122"/>
              </a:rPr>
              <a:t>网络广告的媒体选择</a:t>
            </a:r>
            <a:endParaRPr lang="zh-CN" altLang="en-US" sz="2400" b="1">
              <a:solidFill>
                <a:schemeClr val="tx2"/>
              </a:solidFill>
              <a:ea typeface="宋体" pitchFamily="2" charset="-122"/>
              <a:cs typeface="Times New Roman" pitchFamily="18" charset="0"/>
            </a:endParaRPr>
          </a:p>
          <a:p>
            <a:pPr eaLnBrk="0" hangingPunct="0"/>
            <a:endParaRPr lang="en-US" altLang="zh-CN" sz="2400" b="1">
              <a:solidFill>
                <a:schemeClr val="bg2"/>
              </a:solidFill>
              <a:ea typeface="宋体" pitchFamily="2" charset="-122"/>
            </a:endParaRPr>
          </a:p>
        </p:txBody>
      </p:sp>
      <p:grpSp>
        <p:nvGrpSpPr>
          <p:cNvPr id="22533" name="组合 59"/>
          <p:cNvGrpSpPr>
            <a:grpSpLocks/>
          </p:cNvGrpSpPr>
          <p:nvPr/>
        </p:nvGrpSpPr>
        <p:grpSpPr bwMode="auto">
          <a:xfrm>
            <a:off x="228600" y="2286000"/>
            <a:ext cx="8367713" cy="3581400"/>
            <a:chOff x="-228600" y="2286000"/>
            <a:chExt cx="8367712" cy="3581400"/>
          </a:xfrm>
        </p:grpSpPr>
        <p:sp>
          <p:nvSpPr>
            <p:cNvPr id="22534" name="AutoShape 21"/>
            <p:cNvSpPr>
              <a:spLocks noChangeAspect="1" noChangeArrowheads="1"/>
            </p:cNvSpPr>
            <p:nvPr/>
          </p:nvSpPr>
          <p:spPr bwMode="auto">
            <a:xfrm>
              <a:off x="-228600" y="2286000"/>
              <a:ext cx="8367712" cy="3370262"/>
            </a:xfrm>
            <a:prstGeom prst="rect">
              <a:avLst/>
            </a:prstGeom>
            <a:noFill/>
            <a:ln w="9525">
              <a:noFill/>
              <a:miter lim="800000"/>
              <a:headEnd/>
              <a:tailEnd/>
            </a:ln>
          </p:spPr>
          <p:txBody>
            <a:bodyPr/>
            <a:lstStyle/>
            <a:p>
              <a:endParaRPr lang="zh-CN" altLang="en-US">
                <a:ea typeface="宋体" pitchFamily="2" charset="-122"/>
              </a:endParaRPr>
            </a:p>
          </p:txBody>
        </p:sp>
        <p:sp>
          <p:nvSpPr>
            <p:cNvPr id="22535" name="Rectangle 20"/>
            <p:cNvSpPr>
              <a:spLocks noChangeArrowheads="1"/>
            </p:cNvSpPr>
            <p:nvPr/>
          </p:nvSpPr>
          <p:spPr bwMode="auto">
            <a:xfrm>
              <a:off x="752686" y="2514195"/>
              <a:ext cx="546731" cy="3352708"/>
            </a:xfrm>
            <a:prstGeom prst="rect">
              <a:avLst/>
            </a:prstGeom>
            <a:solidFill>
              <a:srgbClr val="FFFFFF"/>
            </a:solidFill>
            <a:ln w="38100">
              <a:solidFill>
                <a:srgbClr val="000000"/>
              </a:solidFill>
              <a:miter lim="800000"/>
              <a:headEnd/>
              <a:tailEnd/>
            </a:ln>
          </p:spPr>
          <p:txBody>
            <a:bodyPr/>
            <a:lstStyle/>
            <a:p>
              <a:pPr algn="just"/>
              <a:r>
                <a:rPr lang="zh-CN" altLang="en-US" sz="2400" b="1">
                  <a:solidFill>
                    <a:schemeClr val="tx2"/>
                  </a:solidFill>
                  <a:latin typeface="宋体" pitchFamily="2" charset="-122"/>
                  <a:ea typeface="宋体" pitchFamily="2" charset="-122"/>
                </a:rPr>
                <a:t>网络广告的目标定位</a:t>
              </a:r>
              <a:endParaRPr lang="zh-CN" altLang="en-US" sz="2400" b="1">
                <a:solidFill>
                  <a:schemeClr val="tx2"/>
                </a:solidFill>
                <a:ea typeface="宋体" pitchFamily="2" charset="-122"/>
                <a:cs typeface="Times New Roman" pitchFamily="18" charset="0"/>
              </a:endParaRPr>
            </a:p>
            <a:p>
              <a:pPr eaLnBrk="0" hangingPunct="0"/>
              <a:endParaRPr lang="en-US" altLang="zh-CN" sz="2400" b="1">
                <a:solidFill>
                  <a:schemeClr val="bg2"/>
                </a:solidFill>
                <a:ea typeface="宋体" pitchFamily="2" charset="-122"/>
              </a:endParaRPr>
            </a:p>
          </p:txBody>
        </p:sp>
        <p:sp>
          <p:nvSpPr>
            <p:cNvPr id="22536" name="Rectangle 17"/>
            <p:cNvSpPr>
              <a:spLocks noChangeArrowheads="1"/>
            </p:cNvSpPr>
            <p:nvPr/>
          </p:nvSpPr>
          <p:spPr bwMode="auto">
            <a:xfrm>
              <a:off x="1981567" y="2514195"/>
              <a:ext cx="544710" cy="3352708"/>
            </a:xfrm>
            <a:prstGeom prst="rect">
              <a:avLst/>
            </a:prstGeom>
            <a:solidFill>
              <a:srgbClr val="FFFFFF"/>
            </a:solidFill>
            <a:ln w="38100">
              <a:solidFill>
                <a:srgbClr val="000000"/>
              </a:solidFill>
              <a:miter lim="800000"/>
              <a:headEnd/>
              <a:tailEnd/>
            </a:ln>
          </p:spPr>
          <p:txBody>
            <a:bodyPr/>
            <a:lstStyle/>
            <a:p>
              <a:pPr algn="just"/>
              <a:r>
                <a:rPr lang="zh-CN" altLang="en-US" sz="2400" b="1">
                  <a:solidFill>
                    <a:schemeClr val="tx2"/>
                  </a:solidFill>
                  <a:latin typeface="宋体" pitchFamily="2" charset="-122"/>
                  <a:ea typeface="宋体" pitchFamily="2" charset="-122"/>
                </a:rPr>
                <a:t>网络广告的投放群体</a:t>
              </a:r>
            </a:p>
          </p:txBody>
        </p:sp>
        <p:sp>
          <p:nvSpPr>
            <p:cNvPr id="22537" name="Rectangle 16"/>
            <p:cNvSpPr>
              <a:spLocks noChangeArrowheads="1"/>
            </p:cNvSpPr>
            <p:nvPr/>
          </p:nvSpPr>
          <p:spPr bwMode="auto">
            <a:xfrm>
              <a:off x="5486305" y="2514195"/>
              <a:ext cx="544710" cy="3352708"/>
            </a:xfrm>
            <a:prstGeom prst="rect">
              <a:avLst/>
            </a:prstGeom>
            <a:solidFill>
              <a:srgbClr val="FFFFFF"/>
            </a:solidFill>
            <a:ln w="38100">
              <a:solidFill>
                <a:srgbClr val="000000"/>
              </a:solidFill>
              <a:miter lim="800000"/>
              <a:headEnd/>
              <a:tailEnd/>
            </a:ln>
          </p:spPr>
          <p:txBody>
            <a:bodyPr/>
            <a:lstStyle/>
            <a:p>
              <a:pPr algn="just"/>
              <a:r>
                <a:rPr lang="zh-CN" altLang="en-US" sz="2400" b="1">
                  <a:solidFill>
                    <a:schemeClr val="tx2"/>
                  </a:solidFill>
                  <a:latin typeface="宋体" pitchFamily="2" charset="-122"/>
                  <a:ea typeface="宋体" pitchFamily="2" charset="-122"/>
                </a:rPr>
                <a:t>网络广告投放时间</a:t>
              </a:r>
            </a:p>
          </p:txBody>
        </p:sp>
        <p:cxnSp>
          <p:nvCxnSpPr>
            <p:cNvPr id="22538" name="AutoShape 11"/>
            <p:cNvCxnSpPr>
              <a:cxnSpLocks noChangeShapeType="1"/>
            </p:cNvCxnSpPr>
            <p:nvPr/>
          </p:nvCxnSpPr>
          <p:spPr bwMode="auto">
            <a:xfrm>
              <a:off x="4876799" y="3886200"/>
              <a:ext cx="546731" cy="1350"/>
            </a:xfrm>
            <a:prstGeom prst="straightConnector1">
              <a:avLst/>
            </a:prstGeom>
            <a:noFill/>
            <a:ln w="38100">
              <a:solidFill>
                <a:srgbClr val="000000"/>
              </a:solidFill>
              <a:round/>
              <a:headEnd/>
              <a:tailEnd/>
            </a:ln>
          </p:spPr>
        </p:cxnSp>
        <p:cxnSp>
          <p:nvCxnSpPr>
            <p:cNvPr id="22539" name="AutoShape 11"/>
            <p:cNvCxnSpPr>
              <a:cxnSpLocks noChangeShapeType="1"/>
            </p:cNvCxnSpPr>
            <p:nvPr/>
          </p:nvCxnSpPr>
          <p:spPr bwMode="auto">
            <a:xfrm>
              <a:off x="1371600" y="3886200"/>
              <a:ext cx="546731" cy="1350"/>
            </a:xfrm>
            <a:prstGeom prst="straightConnector1">
              <a:avLst/>
            </a:prstGeom>
            <a:noFill/>
            <a:ln w="38100">
              <a:solidFill>
                <a:srgbClr val="000000"/>
              </a:solidFill>
              <a:round/>
              <a:headEnd/>
              <a:tailEnd/>
            </a:ln>
          </p:spPr>
        </p:cxnSp>
        <p:sp>
          <p:nvSpPr>
            <p:cNvPr id="22540" name="Rectangle 20"/>
            <p:cNvSpPr>
              <a:spLocks noChangeArrowheads="1"/>
            </p:cNvSpPr>
            <p:nvPr/>
          </p:nvSpPr>
          <p:spPr bwMode="auto">
            <a:xfrm>
              <a:off x="6629400" y="2514600"/>
              <a:ext cx="546731" cy="3352800"/>
            </a:xfrm>
            <a:prstGeom prst="rect">
              <a:avLst/>
            </a:prstGeom>
            <a:solidFill>
              <a:srgbClr val="FFFFFF"/>
            </a:solidFill>
            <a:ln w="38100">
              <a:solidFill>
                <a:srgbClr val="000000"/>
              </a:solidFill>
              <a:miter lim="800000"/>
              <a:headEnd/>
              <a:tailEnd/>
            </a:ln>
          </p:spPr>
          <p:txBody>
            <a:bodyPr/>
            <a:lstStyle/>
            <a:p>
              <a:pPr algn="just"/>
              <a:r>
                <a:rPr lang="zh-CN" altLang="en-US" sz="2400" b="1">
                  <a:solidFill>
                    <a:schemeClr val="tx2"/>
                  </a:solidFill>
                  <a:latin typeface="宋体" pitchFamily="2" charset="-122"/>
                  <a:ea typeface="宋体" pitchFamily="2" charset="-122"/>
                </a:rPr>
                <a:t>网络广告效果与评估</a:t>
              </a:r>
              <a:endParaRPr lang="zh-CN" altLang="en-US" sz="2400" b="1">
                <a:solidFill>
                  <a:schemeClr val="tx2"/>
                </a:solidFill>
                <a:ea typeface="宋体" pitchFamily="2" charset="-122"/>
                <a:cs typeface="Times New Roman" pitchFamily="18" charset="0"/>
              </a:endParaRPr>
            </a:p>
            <a:p>
              <a:pPr eaLnBrk="0" hangingPunct="0"/>
              <a:endParaRPr lang="en-US" altLang="zh-CN" sz="2400" b="1">
                <a:solidFill>
                  <a:schemeClr val="bg2"/>
                </a:solidFill>
                <a:ea typeface="宋体" pitchFamily="2" charset="-122"/>
              </a:endParaRPr>
            </a:p>
          </p:txBody>
        </p:sp>
        <p:sp>
          <p:nvSpPr>
            <p:cNvPr id="22541" name="Rectangle 20"/>
            <p:cNvSpPr>
              <a:spLocks noChangeArrowheads="1"/>
            </p:cNvSpPr>
            <p:nvPr/>
          </p:nvSpPr>
          <p:spPr bwMode="auto">
            <a:xfrm>
              <a:off x="3200400" y="2514600"/>
              <a:ext cx="546731" cy="3352800"/>
            </a:xfrm>
            <a:prstGeom prst="rect">
              <a:avLst/>
            </a:prstGeom>
            <a:solidFill>
              <a:srgbClr val="FFFFFF"/>
            </a:solidFill>
            <a:ln w="38100">
              <a:solidFill>
                <a:srgbClr val="000000"/>
              </a:solidFill>
              <a:miter lim="800000"/>
              <a:headEnd/>
              <a:tailEnd/>
            </a:ln>
          </p:spPr>
          <p:txBody>
            <a:bodyPr/>
            <a:lstStyle/>
            <a:p>
              <a:pPr algn="just"/>
              <a:r>
                <a:rPr lang="zh-CN" altLang="en-US" sz="2400" b="1">
                  <a:solidFill>
                    <a:schemeClr val="tx2"/>
                  </a:solidFill>
                  <a:latin typeface="宋体" pitchFamily="2" charset="-122"/>
                  <a:ea typeface="宋体" pitchFamily="2" charset="-122"/>
                </a:rPr>
                <a:t>网络广告的写作</a:t>
              </a:r>
              <a:endParaRPr lang="zh-CN" altLang="en-US" sz="2400" b="1">
                <a:solidFill>
                  <a:schemeClr val="tx2"/>
                </a:solidFill>
                <a:ea typeface="宋体" pitchFamily="2" charset="-122"/>
                <a:cs typeface="Times New Roman" pitchFamily="18" charset="0"/>
              </a:endParaRPr>
            </a:p>
            <a:p>
              <a:pPr eaLnBrk="0" hangingPunct="0"/>
              <a:endParaRPr lang="en-US" altLang="zh-CN" sz="2400" b="1">
                <a:solidFill>
                  <a:schemeClr val="bg2"/>
                </a:solidFill>
                <a:ea typeface="宋体" pitchFamily="2" charset="-122"/>
              </a:endParaRPr>
            </a:p>
          </p:txBody>
        </p:sp>
        <p:cxnSp>
          <p:nvCxnSpPr>
            <p:cNvPr id="22542" name="AutoShape 11"/>
            <p:cNvCxnSpPr>
              <a:cxnSpLocks noChangeShapeType="1"/>
            </p:cNvCxnSpPr>
            <p:nvPr/>
          </p:nvCxnSpPr>
          <p:spPr bwMode="auto">
            <a:xfrm>
              <a:off x="2590800" y="3886200"/>
              <a:ext cx="546731" cy="1350"/>
            </a:xfrm>
            <a:prstGeom prst="straightConnector1">
              <a:avLst/>
            </a:prstGeom>
            <a:noFill/>
            <a:ln w="38100">
              <a:solidFill>
                <a:srgbClr val="000000"/>
              </a:solidFill>
              <a:round/>
              <a:headEnd/>
              <a:tailEnd/>
            </a:ln>
          </p:spPr>
        </p:cxnSp>
        <p:cxnSp>
          <p:nvCxnSpPr>
            <p:cNvPr id="22543" name="AutoShape 11"/>
            <p:cNvCxnSpPr>
              <a:cxnSpLocks noChangeShapeType="1"/>
            </p:cNvCxnSpPr>
            <p:nvPr/>
          </p:nvCxnSpPr>
          <p:spPr bwMode="auto">
            <a:xfrm>
              <a:off x="6019800" y="3886200"/>
              <a:ext cx="546731" cy="1350"/>
            </a:xfrm>
            <a:prstGeom prst="straightConnector1">
              <a:avLst/>
            </a:prstGeom>
            <a:noFill/>
            <a:ln w="38100">
              <a:solidFill>
                <a:srgbClr val="000000"/>
              </a:solidFill>
              <a:round/>
              <a:headEnd/>
              <a:tailEnd/>
            </a:ln>
          </p:spPr>
        </p:cxnSp>
        <p:cxnSp>
          <p:nvCxnSpPr>
            <p:cNvPr id="22544" name="AutoShape 11"/>
            <p:cNvCxnSpPr>
              <a:cxnSpLocks noChangeShapeType="1"/>
            </p:cNvCxnSpPr>
            <p:nvPr/>
          </p:nvCxnSpPr>
          <p:spPr bwMode="auto">
            <a:xfrm>
              <a:off x="3733800" y="3886200"/>
              <a:ext cx="546731" cy="1350"/>
            </a:xfrm>
            <a:prstGeom prst="straightConnector1">
              <a:avLst/>
            </a:prstGeom>
            <a:noFill/>
            <a:ln w="38100">
              <a:solidFill>
                <a:srgbClr val="000000"/>
              </a:solidFill>
              <a:round/>
              <a:headEnd/>
              <a:tailEnd/>
            </a:ln>
          </p:spPr>
        </p:cxn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5.2 </a:t>
            </a:r>
            <a:r>
              <a:rPr lang="zh-CN" altLang="en-US" sz="4400" smtClean="0">
                <a:latin typeface="黑体" pitchFamily="2" charset="-122"/>
                <a:ea typeface="黑体" pitchFamily="2" charset="-122"/>
              </a:rPr>
              <a:t>网络广告投放策略</a:t>
            </a:r>
          </a:p>
        </p:txBody>
      </p:sp>
      <p:sp>
        <p:nvSpPr>
          <p:cNvPr id="23555" name="矩形 36"/>
          <p:cNvSpPr>
            <a:spLocks noChangeArrowheads="1"/>
          </p:cNvSpPr>
          <p:nvPr/>
        </p:nvSpPr>
        <p:spPr bwMode="auto">
          <a:xfrm>
            <a:off x="0" y="1143000"/>
            <a:ext cx="4699000"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5.2.1 </a:t>
            </a:r>
            <a:r>
              <a:rPr lang="zh-CN" altLang="en-US" sz="3200">
                <a:solidFill>
                  <a:schemeClr val="tx2"/>
                </a:solidFill>
                <a:latin typeface="黑体" pitchFamily="2" charset="-122"/>
                <a:ea typeface="黑体" pitchFamily="2" charset="-122"/>
              </a:rPr>
              <a:t>网络广告实施步骤</a:t>
            </a:r>
          </a:p>
        </p:txBody>
      </p:sp>
      <p:sp>
        <p:nvSpPr>
          <p:cNvPr id="23556" name="Rectangle 1"/>
          <p:cNvSpPr>
            <a:spLocks noChangeArrowheads="1"/>
          </p:cNvSpPr>
          <p:nvPr/>
        </p:nvSpPr>
        <p:spPr bwMode="auto">
          <a:xfrm>
            <a:off x="304800" y="1809750"/>
            <a:ext cx="8610600" cy="5264150"/>
          </a:xfrm>
          <a:prstGeom prst="rect">
            <a:avLst/>
          </a:prstGeom>
          <a:noFill/>
          <a:ln w="9525">
            <a:noFill/>
            <a:miter lim="800000"/>
            <a:headEnd/>
            <a:tailEnd/>
          </a:ln>
          <a:effectLst>
            <a:prstShdw prst="shdw12">
              <a:schemeClr val="bg2">
                <a:alpha val="50000"/>
              </a:schemeClr>
            </a:prstShdw>
          </a:effectLst>
        </p:spPr>
        <p:txBody>
          <a:bodyPr anchor="ctr">
            <a:spAutoFit/>
          </a:bodyPr>
          <a:lstStyle/>
          <a:p>
            <a:r>
              <a:rPr lang="en-US" altLang="zh-CN" sz="2800">
                <a:solidFill>
                  <a:schemeClr val="tx2"/>
                </a:solidFill>
                <a:ea typeface="宋体" pitchFamily="2" charset="-122"/>
              </a:rPr>
              <a:t>【</a:t>
            </a:r>
            <a:r>
              <a:rPr lang="zh-CN" altLang="en-US" sz="2800" b="1">
                <a:solidFill>
                  <a:schemeClr val="tx2"/>
                </a:solidFill>
                <a:ea typeface="宋体" pitchFamily="2" charset="-122"/>
              </a:rPr>
              <a:t>小知识</a:t>
            </a:r>
            <a:r>
              <a:rPr lang="en-US" altLang="zh-CN" sz="2800" b="1">
                <a:solidFill>
                  <a:schemeClr val="tx2"/>
                </a:solidFill>
                <a:ea typeface="宋体" pitchFamily="2" charset="-122"/>
              </a:rPr>
              <a:t>5-1</a:t>
            </a:r>
            <a:r>
              <a:rPr lang="en-US" altLang="zh-CN" sz="2800">
                <a:solidFill>
                  <a:schemeClr val="tx2"/>
                </a:solidFill>
                <a:ea typeface="宋体" pitchFamily="2" charset="-122"/>
              </a:rPr>
              <a:t>】</a:t>
            </a:r>
          </a:p>
          <a:p>
            <a:r>
              <a:rPr lang="zh-CN" altLang="en-US" sz="2800">
                <a:ea typeface="宋体" pitchFamily="2" charset="-122"/>
              </a:rPr>
              <a:t>         网络广告文案写作的“爱达法则”</a:t>
            </a:r>
            <a:r>
              <a:rPr lang="zh-CN" sz="2800">
                <a:ea typeface="宋体" pitchFamily="2" charset="-122"/>
              </a:rPr>
              <a:t> </a:t>
            </a:r>
            <a:r>
              <a:rPr lang="zh-CN" altLang="en-US" sz="2800">
                <a:ea typeface="宋体" pitchFamily="2" charset="-122"/>
              </a:rPr>
              <a:t>“</a:t>
            </a:r>
            <a:r>
              <a:rPr lang="en-US" altLang="zh-CN" sz="2800">
                <a:ea typeface="宋体" pitchFamily="2" charset="-122"/>
              </a:rPr>
              <a:t>AIDA</a:t>
            </a:r>
            <a:r>
              <a:rPr lang="zh-CN" altLang="en-US" sz="2800">
                <a:ea typeface="宋体" pitchFamily="2" charset="-122"/>
              </a:rPr>
              <a:t>法则“又称“爱达法则”，它是以消费者的接受心理为出发点提出的广告文案创作模式。具体包括四个方面的内容：</a:t>
            </a:r>
          </a:p>
          <a:p>
            <a:r>
              <a:rPr lang="zh-CN" altLang="en-US" sz="2800">
                <a:ea typeface="宋体" pitchFamily="2" charset="-122"/>
              </a:rPr>
              <a:t>（</a:t>
            </a:r>
            <a:r>
              <a:rPr lang="en-US" altLang="zh-CN" sz="2800">
                <a:ea typeface="宋体" pitchFamily="2" charset="-122"/>
              </a:rPr>
              <a:t>1</a:t>
            </a:r>
            <a:r>
              <a:rPr lang="zh-CN" altLang="en-US" sz="2800">
                <a:ea typeface="宋体" pitchFamily="2" charset="-122"/>
              </a:rPr>
              <a:t>）标题：引起消费者注意（</a:t>
            </a:r>
            <a:r>
              <a:rPr lang="en-US" altLang="zh-CN" sz="2800">
                <a:ea typeface="宋体" pitchFamily="2" charset="-122"/>
              </a:rPr>
              <a:t>Attention</a:t>
            </a:r>
            <a:r>
              <a:rPr lang="zh-CN" altLang="en-US" sz="2800">
                <a:ea typeface="宋体" pitchFamily="2" charset="-122"/>
              </a:rPr>
              <a:t>）。</a:t>
            </a:r>
          </a:p>
          <a:p>
            <a:r>
              <a:rPr lang="zh-CN" altLang="en-US" sz="2800">
                <a:ea typeface="宋体" pitchFamily="2" charset="-122"/>
              </a:rPr>
              <a:t>（</a:t>
            </a:r>
            <a:r>
              <a:rPr lang="en-US" altLang="zh-CN" sz="2800">
                <a:ea typeface="宋体" pitchFamily="2" charset="-122"/>
              </a:rPr>
              <a:t>2</a:t>
            </a:r>
            <a:r>
              <a:rPr lang="zh-CN" altLang="en-US" sz="2800">
                <a:ea typeface="宋体" pitchFamily="2" charset="-122"/>
              </a:rPr>
              <a:t>）正文开头：使消费者产生兴趣（</a:t>
            </a:r>
            <a:r>
              <a:rPr lang="en-US" altLang="zh-CN" sz="2800">
                <a:ea typeface="宋体" pitchFamily="2" charset="-122"/>
              </a:rPr>
              <a:t>Interest</a:t>
            </a:r>
            <a:r>
              <a:rPr lang="zh-CN" altLang="en-US" sz="2800">
                <a:ea typeface="宋体" pitchFamily="2" charset="-122"/>
              </a:rPr>
              <a:t>）。</a:t>
            </a:r>
          </a:p>
          <a:p>
            <a:r>
              <a:rPr lang="zh-CN" altLang="en-US" sz="2800">
                <a:ea typeface="宋体" pitchFamily="2" charset="-122"/>
              </a:rPr>
              <a:t>（</a:t>
            </a:r>
            <a:r>
              <a:rPr lang="en-US" altLang="zh-CN" sz="2800">
                <a:ea typeface="宋体" pitchFamily="2" charset="-122"/>
              </a:rPr>
              <a:t>3</a:t>
            </a:r>
            <a:r>
              <a:rPr lang="zh-CN" altLang="en-US" sz="2800">
                <a:ea typeface="宋体" pitchFamily="2" charset="-122"/>
              </a:rPr>
              <a:t>）正文中间：增强消费者的信任感，并引发其购买欲望（</a:t>
            </a:r>
            <a:r>
              <a:rPr lang="en-US" altLang="zh-CN" sz="2800">
                <a:ea typeface="宋体" pitchFamily="2" charset="-122"/>
              </a:rPr>
              <a:t>Desire</a:t>
            </a:r>
            <a:r>
              <a:rPr lang="zh-CN" altLang="en-US" sz="2800">
                <a:ea typeface="宋体" pitchFamily="2" charset="-122"/>
              </a:rPr>
              <a:t>）。</a:t>
            </a:r>
          </a:p>
          <a:p>
            <a:r>
              <a:rPr lang="zh-CN" altLang="en-US" sz="2800">
                <a:ea typeface="宋体" pitchFamily="2" charset="-122"/>
              </a:rPr>
              <a:t>（</a:t>
            </a:r>
            <a:r>
              <a:rPr lang="en-US" altLang="zh-CN" sz="2800">
                <a:ea typeface="宋体" pitchFamily="2" charset="-122"/>
              </a:rPr>
              <a:t>4</a:t>
            </a:r>
            <a:r>
              <a:rPr lang="zh-CN" altLang="en-US" sz="2800">
                <a:ea typeface="宋体" pitchFamily="2" charset="-122"/>
              </a:rPr>
              <a:t>）正文结尾：让消费者从心动转为行动（</a:t>
            </a:r>
            <a:r>
              <a:rPr lang="en-US" altLang="zh-CN" sz="2800">
                <a:ea typeface="宋体" pitchFamily="2" charset="-122"/>
              </a:rPr>
              <a:t>Action</a:t>
            </a:r>
            <a:r>
              <a:rPr lang="zh-CN" altLang="en-US" sz="2800">
                <a:ea typeface="宋体" pitchFamily="2" charset="-122"/>
              </a:rPr>
              <a:t>）。</a:t>
            </a:r>
          </a:p>
          <a:p>
            <a:endParaRPr lang="zh-CN" altLang="en-US" sz="2800">
              <a:ea typeface="宋体" pitchFamily="2" charset="-122"/>
            </a:endParaRPr>
          </a:p>
          <a:p>
            <a:endParaRPr lang="zh-CN" altLang="en-US" sz="2800">
              <a:ea typeface="宋体" pitchFamily="2" charset="-122"/>
            </a:endParaRPr>
          </a:p>
          <a:p>
            <a:endParaRPr lang="zh-CN" altLang="en-US" sz="2800">
              <a:ea typeface="宋体"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5.2 </a:t>
            </a:r>
            <a:r>
              <a:rPr lang="zh-CN" altLang="en-US" sz="4400" smtClean="0">
                <a:latin typeface="黑体" pitchFamily="2" charset="-122"/>
                <a:ea typeface="黑体" pitchFamily="2" charset="-122"/>
              </a:rPr>
              <a:t>网络广告投放策略</a:t>
            </a:r>
          </a:p>
        </p:txBody>
      </p:sp>
      <p:sp>
        <p:nvSpPr>
          <p:cNvPr id="24579" name="矩形 36"/>
          <p:cNvSpPr>
            <a:spLocks noChangeArrowheads="1"/>
          </p:cNvSpPr>
          <p:nvPr/>
        </p:nvSpPr>
        <p:spPr bwMode="auto">
          <a:xfrm>
            <a:off x="0" y="1143000"/>
            <a:ext cx="4699000"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5.2.1 </a:t>
            </a:r>
            <a:r>
              <a:rPr lang="zh-CN" altLang="en-US" sz="3200">
                <a:solidFill>
                  <a:schemeClr val="tx2"/>
                </a:solidFill>
                <a:latin typeface="黑体" pitchFamily="2" charset="-122"/>
                <a:ea typeface="黑体" pitchFamily="2" charset="-122"/>
              </a:rPr>
              <a:t>网络广告实施步骤</a:t>
            </a:r>
          </a:p>
        </p:txBody>
      </p:sp>
      <p:sp>
        <p:nvSpPr>
          <p:cNvPr id="24580" name="Rectangle 1"/>
          <p:cNvSpPr>
            <a:spLocks noChangeArrowheads="1"/>
          </p:cNvSpPr>
          <p:nvPr/>
        </p:nvSpPr>
        <p:spPr bwMode="auto">
          <a:xfrm>
            <a:off x="304800" y="1676400"/>
            <a:ext cx="8610600" cy="2032000"/>
          </a:xfrm>
          <a:prstGeom prst="rect">
            <a:avLst/>
          </a:prstGeom>
          <a:noFill/>
          <a:ln w="9525">
            <a:noFill/>
            <a:miter lim="800000"/>
            <a:headEnd/>
            <a:tailEnd/>
          </a:ln>
          <a:effectLst>
            <a:prstShdw prst="shdw12">
              <a:schemeClr val="bg2">
                <a:alpha val="50000"/>
              </a:schemeClr>
            </a:prstShdw>
          </a:effectLst>
        </p:spPr>
        <p:txBody>
          <a:bodyPr anchor="ctr">
            <a:spAutoFit/>
          </a:bodyPr>
          <a:lstStyle/>
          <a:p>
            <a:pPr>
              <a:lnSpc>
                <a:spcPct val="150000"/>
              </a:lnSpc>
            </a:pPr>
            <a:r>
              <a:rPr lang="en-US" altLang="en-US" sz="2800" b="1">
                <a:solidFill>
                  <a:schemeClr val="tx2"/>
                </a:solidFill>
                <a:latin typeface="Calibri" pitchFamily="34" charset="0"/>
                <a:ea typeface="宋体" pitchFamily="2" charset="-122"/>
                <a:cs typeface="Times New Roman" pitchFamily="18" charset="0"/>
              </a:rPr>
              <a:t>3</a:t>
            </a:r>
            <a:r>
              <a:rPr lang="zh-CN" altLang="en-US" sz="2800" b="1">
                <a:solidFill>
                  <a:schemeClr val="tx2"/>
                </a:solidFill>
                <a:latin typeface="Calibri" pitchFamily="34" charset="0"/>
                <a:ea typeface="宋体" pitchFamily="2" charset="-122"/>
                <a:cs typeface="Times New Roman" pitchFamily="18" charset="0"/>
              </a:rPr>
              <a:t>）网络广告的写作</a:t>
            </a:r>
          </a:p>
          <a:p>
            <a:r>
              <a:rPr lang="zh-CN" altLang="en-US" sz="2800">
                <a:ea typeface="宋体" pitchFamily="2" charset="-122"/>
                <a:cs typeface="Times New Roman" pitchFamily="18" charset="0"/>
              </a:rPr>
              <a:t>       </a:t>
            </a:r>
          </a:p>
          <a:p>
            <a:endParaRPr lang="zh-CN" altLang="en-US" sz="2800">
              <a:ea typeface="宋体" pitchFamily="2" charset="-122"/>
              <a:cs typeface="Times New Roman" pitchFamily="18" charset="0"/>
            </a:endParaRPr>
          </a:p>
          <a:p>
            <a:endParaRPr lang="zh-CN" altLang="en-US" sz="2800">
              <a:ea typeface="宋体" pitchFamily="2" charset="-122"/>
              <a:cs typeface="Times New Roman" pitchFamily="18" charset="0"/>
            </a:endParaRPr>
          </a:p>
        </p:txBody>
      </p:sp>
      <p:pic>
        <p:nvPicPr>
          <p:cNvPr id="24581" name="图片 5" descr="具体软文"/>
          <p:cNvPicPr>
            <a:picLocks noChangeAspect="1" noChangeArrowheads="1"/>
          </p:cNvPicPr>
          <p:nvPr/>
        </p:nvPicPr>
        <p:blipFill>
          <a:blip r:embed="rId2" cstate="print"/>
          <a:srcRect/>
          <a:stretch>
            <a:fillRect/>
          </a:stretch>
        </p:blipFill>
        <p:spPr bwMode="auto">
          <a:xfrm>
            <a:off x="304800" y="2362200"/>
            <a:ext cx="8534400" cy="3962400"/>
          </a:xfrm>
          <a:prstGeom prst="rect">
            <a:avLst/>
          </a:prstGeom>
          <a:noFill/>
          <a:ln w="9525">
            <a:noFill/>
            <a:miter lim="800000"/>
            <a:headEnd/>
            <a:tailEnd/>
          </a:ln>
        </p:spPr>
      </p:pic>
      <p:sp>
        <p:nvSpPr>
          <p:cNvPr id="24582" name="Rectangle 3"/>
          <p:cNvSpPr>
            <a:spLocks noChangeArrowheads="1"/>
          </p:cNvSpPr>
          <p:nvPr/>
        </p:nvSpPr>
        <p:spPr bwMode="auto">
          <a:xfrm>
            <a:off x="838200" y="3505200"/>
            <a:ext cx="1752600" cy="228600"/>
          </a:xfrm>
          <a:prstGeom prst="rect">
            <a:avLst/>
          </a:prstGeom>
          <a:noFill/>
          <a:ln w="38100">
            <a:solidFill>
              <a:srgbClr val="FF0000"/>
            </a:solidFill>
            <a:miter lim="800000"/>
            <a:headEnd/>
            <a:tailEnd/>
          </a:ln>
        </p:spPr>
        <p:txBody>
          <a:bodyPr/>
          <a:lstStyle/>
          <a:p>
            <a:endParaRPr lang="zh-CN" altLang="en-US">
              <a:ea typeface="宋体" pitchFamily="2" charset="-122"/>
            </a:endParaRPr>
          </a:p>
        </p:txBody>
      </p:sp>
      <p:sp>
        <p:nvSpPr>
          <p:cNvPr id="24583" name="Rectangle 4"/>
          <p:cNvSpPr>
            <a:spLocks noChangeArrowheads="1"/>
          </p:cNvSpPr>
          <p:nvPr/>
        </p:nvSpPr>
        <p:spPr bwMode="auto">
          <a:xfrm>
            <a:off x="2667000" y="6396038"/>
            <a:ext cx="4178300" cy="461962"/>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indent="333375" algn="ctr" eaLnBrk="0" hangingPunct="0"/>
            <a:r>
              <a:rPr lang="zh-CN" altLang="en-US" sz="2400" b="1">
                <a:solidFill>
                  <a:schemeClr val="tx2"/>
                </a:solidFill>
                <a:ea typeface="宋体" pitchFamily="2" charset="-122"/>
              </a:rPr>
              <a:t>图</a:t>
            </a:r>
            <a:r>
              <a:rPr lang="en-US" altLang="zh-CN" sz="2400" b="1">
                <a:solidFill>
                  <a:schemeClr val="tx2"/>
                </a:solidFill>
                <a:ea typeface="宋体" pitchFamily="2" charset="-122"/>
              </a:rPr>
              <a:t>5-10   </a:t>
            </a:r>
            <a:r>
              <a:rPr lang="zh-CN" altLang="en-US" sz="2400" b="1">
                <a:solidFill>
                  <a:schemeClr val="tx2"/>
                </a:solidFill>
                <a:ea typeface="宋体" pitchFamily="2" charset="-122"/>
              </a:rPr>
              <a:t>新闻式的软文广告</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5.2 </a:t>
            </a:r>
            <a:r>
              <a:rPr lang="zh-CN" altLang="en-US" sz="4400" smtClean="0">
                <a:latin typeface="黑体" pitchFamily="2" charset="-122"/>
                <a:ea typeface="黑体" pitchFamily="2" charset="-122"/>
              </a:rPr>
              <a:t>网络广告投放策略</a:t>
            </a:r>
          </a:p>
        </p:txBody>
      </p:sp>
      <p:sp>
        <p:nvSpPr>
          <p:cNvPr id="25603" name="矩形 36"/>
          <p:cNvSpPr>
            <a:spLocks noChangeArrowheads="1"/>
          </p:cNvSpPr>
          <p:nvPr/>
        </p:nvSpPr>
        <p:spPr bwMode="auto">
          <a:xfrm>
            <a:off x="0" y="1143000"/>
            <a:ext cx="4699000"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5.2.1 </a:t>
            </a:r>
            <a:r>
              <a:rPr lang="zh-CN" altLang="en-US" sz="3200">
                <a:solidFill>
                  <a:schemeClr val="tx2"/>
                </a:solidFill>
                <a:latin typeface="黑体" pitchFamily="2" charset="-122"/>
                <a:ea typeface="黑体" pitchFamily="2" charset="-122"/>
              </a:rPr>
              <a:t>网络广告实施步骤</a:t>
            </a:r>
          </a:p>
        </p:txBody>
      </p:sp>
      <p:sp>
        <p:nvSpPr>
          <p:cNvPr id="25604" name="Rectangle 1"/>
          <p:cNvSpPr>
            <a:spLocks noChangeArrowheads="1"/>
          </p:cNvSpPr>
          <p:nvPr/>
        </p:nvSpPr>
        <p:spPr bwMode="auto">
          <a:xfrm>
            <a:off x="228600" y="1809750"/>
            <a:ext cx="8686800" cy="2432050"/>
          </a:xfrm>
          <a:prstGeom prst="rect">
            <a:avLst/>
          </a:prstGeom>
          <a:noFill/>
          <a:ln w="9525">
            <a:noFill/>
            <a:miter lim="800000"/>
            <a:headEnd/>
            <a:tailEnd/>
          </a:ln>
          <a:effectLst>
            <a:prstShdw prst="shdw12">
              <a:schemeClr val="bg2">
                <a:alpha val="50000"/>
              </a:schemeClr>
            </a:prstShdw>
          </a:effectLst>
        </p:spPr>
        <p:txBody>
          <a:bodyPr anchor="ctr">
            <a:spAutoFit/>
          </a:bodyPr>
          <a:lstStyle/>
          <a:p>
            <a:r>
              <a:rPr lang="en-US" altLang="zh-CN" sz="2800">
                <a:solidFill>
                  <a:schemeClr val="tx2"/>
                </a:solidFill>
                <a:ea typeface="宋体" pitchFamily="2" charset="-122"/>
              </a:rPr>
              <a:t>【</a:t>
            </a:r>
            <a:r>
              <a:rPr lang="zh-CN" altLang="en-US" sz="2800" b="1">
                <a:solidFill>
                  <a:schemeClr val="tx2"/>
                </a:solidFill>
                <a:ea typeface="宋体" pitchFamily="2" charset="-122"/>
              </a:rPr>
              <a:t>小知识</a:t>
            </a:r>
            <a:r>
              <a:rPr lang="en-US" altLang="zh-CN" sz="2800" b="1">
                <a:solidFill>
                  <a:schemeClr val="tx2"/>
                </a:solidFill>
                <a:ea typeface="宋体" pitchFamily="2" charset="-122"/>
              </a:rPr>
              <a:t>5-2</a:t>
            </a:r>
            <a:r>
              <a:rPr lang="en-US" altLang="zh-CN" sz="2800">
                <a:solidFill>
                  <a:schemeClr val="tx2"/>
                </a:solidFill>
                <a:ea typeface="宋体" pitchFamily="2" charset="-122"/>
              </a:rPr>
              <a:t>】</a:t>
            </a:r>
          </a:p>
          <a:p>
            <a:pPr algn="ctr"/>
            <a:endParaRPr lang="en-US" altLang="zh-CN" sz="2400" b="1">
              <a:ea typeface="宋体" pitchFamily="2" charset="-122"/>
            </a:endParaRPr>
          </a:p>
          <a:p>
            <a:pPr algn="ctr"/>
            <a:endParaRPr lang="en-US" altLang="zh-CN" sz="2400" b="1">
              <a:ea typeface="宋体" pitchFamily="2" charset="-122"/>
            </a:endParaRPr>
          </a:p>
          <a:p>
            <a:pPr algn="ctr"/>
            <a:r>
              <a:rPr lang="zh-CN" altLang="en-US" sz="2800" b="1">
                <a:ea typeface="宋体" pitchFamily="2" charset="-122"/>
              </a:rPr>
              <a:t>广告学大师大卫</a:t>
            </a:r>
            <a:r>
              <a:rPr lang="en-US" altLang="zh-CN" sz="2800" b="1">
                <a:ea typeface="宋体" pitchFamily="2" charset="-122"/>
              </a:rPr>
              <a:t>.</a:t>
            </a:r>
            <a:r>
              <a:rPr lang="zh-CN" altLang="en-US" sz="2800" b="1">
                <a:ea typeface="宋体" pitchFamily="2" charset="-122"/>
              </a:rPr>
              <a:t>奥格威的广告正文写作原则</a:t>
            </a:r>
            <a:r>
              <a:rPr lang="zh-CN" sz="2800" b="1">
                <a:ea typeface="宋体" pitchFamily="2" charset="-122"/>
              </a:rPr>
              <a:t> </a:t>
            </a:r>
            <a:endParaRPr lang="en-US" altLang="zh-CN" sz="2800" b="1">
              <a:ea typeface="宋体" pitchFamily="2" charset="-122"/>
            </a:endParaRPr>
          </a:p>
          <a:p>
            <a:r>
              <a:rPr lang="zh-CN" altLang="en-US" sz="2000">
                <a:ea typeface="宋体" pitchFamily="2" charset="-122"/>
              </a:rPr>
              <a:t>     </a:t>
            </a:r>
            <a:endParaRPr lang="zh-CN" altLang="en-US" sz="2800">
              <a:ea typeface="宋体" pitchFamily="2" charset="-122"/>
            </a:endParaRPr>
          </a:p>
          <a:p>
            <a:endParaRPr lang="zh-CN" altLang="en-US" sz="2800">
              <a:ea typeface="宋体"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5.2 </a:t>
            </a:r>
            <a:r>
              <a:rPr lang="zh-CN" altLang="en-US" sz="4400" smtClean="0">
                <a:latin typeface="黑体" pitchFamily="2" charset="-122"/>
                <a:ea typeface="黑体" pitchFamily="2" charset="-122"/>
              </a:rPr>
              <a:t>网络广告投放策略</a:t>
            </a:r>
          </a:p>
        </p:txBody>
      </p:sp>
      <p:sp>
        <p:nvSpPr>
          <p:cNvPr id="26627" name="矩形 36"/>
          <p:cNvSpPr>
            <a:spLocks noChangeArrowheads="1"/>
          </p:cNvSpPr>
          <p:nvPr/>
        </p:nvSpPr>
        <p:spPr bwMode="auto">
          <a:xfrm>
            <a:off x="0" y="1143000"/>
            <a:ext cx="4699000"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5.2.1 </a:t>
            </a:r>
            <a:r>
              <a:rPr lang="zh-CN" altLang="en-US" sz="3200">
                <a:solidFill>
                  <a:schemeClr val="tx2"/>
                </a:solidFill>
                <a:latin typeface="黑体" pitchFamily="2" charset="-122"/>
                <a:ea typeface="黑体" pitchFamily="2" charset="-122"/>
              </a:rPr>
              <a:t>网络广告实施步骤</a:t>
            </a:r>
          </a:p>
        </p:txBody>
      </p:sp>
      <p:sp>
        <p:nvSpPr>
          <p:cNvPr id="26628" name="Rectangle 1"/>
          <p:cNvSpPr>
            <a:spLocks noChangeArrowheads="1"/>
          </p:cNvSpPr>
          <p:nvPr/>
        </p:nvSpPr>
        <p:spPr bwMode="auto">
          <a:xfrm>
            <a:off x="304800" y="1828800"/>
            <a:ext cx="8610600" cy="2032000"/>
          </a:xfrm>
          <a:prstGeom prst="rect">
            <a:avLst/>
          </a:prstGeom>
          <a:noFill/>
          <a:ln w="9525">
            <a:noFill/>
            <a:miter lim="800000"/>
            <a:headEnd/>
            <a:tailEnd/>
          </a:ln>
          <a:effectLst>
            <a:prstShdw prst="shdw12">
              <a:schemeClr val="bg2">
                <a:alpha val="50000"/>
              </a:schemeClr>
            </a:prstShdw>
          </a:effectLst>
        </p:spPr>
        <p:txBody>
          <a:bodyPr anchor="ctr">
            <a:spAutoFit/>
          </a:bodyPr>
          <a:lstStyle/>
          <a:p>
            <a:pPr>
              <a:lnSpc>
                <a:spcPct val="150000"/>
              </a:lnSpc>
            </a:pPr>
            <a:r>
              <a:rPr lang="en-US" altLang="en-US" sz="2800" b="1">
                <a:solidFill>
                  <a:schemeClr val="tx2"/>
                </a:solidFill>
                <a:latin typeface="Calibri" pitchFamily="34" charset="0"/>
                <a:ea typeface="宋体" pitchFamily="2" charset="-122"/>
                <a:cs typeface="Times New Roman" pitchFamily="18" charset="0"/>
              </a:rPr>
              <a:t>4</a:t>
            </a:r>
            <a:r>
              <a:rPr lang="zh-CN" altLang="en-US" sz="2800" b="1">
                <a:solidFill>
                  <a:schemeClr val="tx2"/>
                </a:solidFill>
                <a:latin typeface="Calibri" pitchFamily="34" charset="0"/>
                <a:ea typeface="宋体" pitchFamily="2" charset="-122"/>
                <a:cs typeface="Times New Roman" pitchFamily="18" charset="0"/>
              </a:rPr>
              <a:t>）网络广告的媒体选择</a:t>
            </a:r>
          </a:p>
          <a:p>
            <a:r>
              <a:rPr lang="zh-CN" altLang="en-US" sz="2800">
                <a:ea typeface="宋体" pitchFamily="2" charset="-122"/>
                <a:cs typeface="Times New Roman" pitchFamily="18" charset="0"/>
              </a:rPr>
              <a:t>       </a:t>
            </a:r>
          </a:p>
          <a:p>
            <a:endParaRPr lang="zh-CN" altLang="en-US" sz="2800">
              <a:ea typeface="宋体" pitchFamily="2" charset="-122"/>
              <a:cs typeface="Times New Roman" pitchFamily="18" charset="0"/>
            </a:endParaRPr>
          </a:p>
          <a:p>
            <a:endParaRPr lang="zh-CN" altLang="en-US" sz="2800">
              <a:ea typeface="宋体" pitchFamily="2" charset="-122"/>
              <a:cs typeface="Times New Roman" pitchFamily="18" charset="0"/>
            </a:endParaRPr>
          </a:p>
        </p:txBody>
      </p:sp>
      <p:sp>
        <p:nvSpPr>
          <p:cNvPr id="26629" name="Rectangle 1"/>
          <p:cNvSpPr>
            <a:spLocks noChangeArrowheads="1"/>
          </p:cNvSpPr>
          <p:nvPr/>
        </p:nvSpPr>
        <p:spPr bwMode="auto">
          <a:xfrm>
            <a:off x="533400" y="2667000"/>
            <a:ext cx="7848600" cy="4616450"/>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87338" eaLnBrk="0" hangingPunct="0">
              <a:lnSpc>
                <a:spcPct val="150000"/>
              </a:lnSpc>
            </a:pPr>
            <a:r>
              <a:rPr lang="zh-CN" altLang="en-US" sz="2800">
                <a:ea typeface="宋体" pitchFamily="2" charset="-122"/>
              </a:rPr>
              <a:t>网络广告可选择的投放媒体主要有：</a:t>
            </a:r>
            <a:endParaRPr lang="en-US" altLang="zh-CN" sz="2800">
              <a:ea typeface="宋体" pitchFamily="2" charset="-122"/>
            </a:endParaRPr>
          </a:p>
          <a:p>
            <a:pPr indent="287338" eaLnBrk="0" hangingPunct="0">
              <a:lnSpc>
                <a:spcPct val="150000"/>
              </a:lnSpc>
            </a:pPr>
            <a:r>
              <a:rPr lang="zh-CN" altLang="en-US" sz="2800">
                <a:ea typeface="宋体" pitchFamily="2" charset="-122"/>
              </a:rPr>
              <a:t>（</a:t>
            </a:r>
            <a:r>
              <a:rPr lang="en-US" altLang="zh-CN" sz="2800">
                <a:ea typeface="宋体" pitchFamily="2" charset="-122"/>
              </a:rPr>
              <a:t>1</a:t>
            </a:r>
            <a:r>
              <a:rPr lang="zh-CN" altLang="en-US" sz="2800">
                <a:ea typeface="宋体" pitchFamily="2" charset="-122"/>
              </a:rPr>
              <a:t>）企业自身网站     （</a:t>
            </a:r>
            <a:r>
              <a:rPr lang="en-US" altLang="zh-CN" sz="2800">
                <a:ea typeface="宋体" pitchFamily="2" charset="-122"/>
              </a:rPr>
              <a:t>5</a:t>
            </a:r>
            <a:r>
              <a:rPr lang="zh-CN" altLang="en-US" sz="2800">
                <a:ea typeface="宋体" pitchFamily="2" charset="-122"/>
              </a:rPr>
              <a:t>）博客社区类网站</a:t>
            </a:r>
          </a:p>
          <a:p>
            <a:pPr indent="287338" eaLnBrk="0" hangingPunct="0">
              <a:lnSpc>
                <a:spcPct val="150000"/>
              </a:lnSpc>
            </a:pPr>
            <a:r>
              <a:rPr lang="zh-CN" altLang="en-US" sz="2800">
                <a:ea typeface="宋体" pitchFamily="2" charset="-122"/>
              </a:rPr>
              <a:t>（</a:t>
            </a:r>
            <a:r>
              <a:rPr lang="en-US" altLang="zh-CN" sz="2800">
                <a:ea typeface="宋体" pitchFamily="2" charset="-122"/>
              </a:rPr>
              <a:t>2</a:t>
            </a:r>
            <a:r>
              <a:rPr lang="zh-CN" altLang="en-US" sz="2800">
                <a:ea typeface="宋体" pitchFamily="2" charset="-122"/>
              </a:rPr>
              <a:t>）综合门户网站     （</a:t>
            </a:r>
            <a:r>
              <a:rPr lang="en-US" altLang="zh-CN" sz="2800">
                <a:ea typeface="宋体" pitchFamily="2" charset="-122"/>
              </a:rPr>
              <a:t>6</a:t>
            </a:r>
            <a:r>
              <a:rPr lang="zh-CN" altLang="en-US" sz="2800">
                <a:ea typeface="宋体" pitchFamily="2" charset="-122"/>
              </a:rPr>
              <a:t>）客户端软件</a:t>
            </a:r>
          </a:p>
          <a:p>
            <a:pPr indent="287338" eaLnBrk="0" hangingPunct="0">
              <a:lnSpc>
                <a:spcPct val="150000"/>
              </a:lnSpc>
            </a:pPr>
            <a:r>
              <a:rPr lang="zh-CN" altLang="en-US" sz="2800">
                <a:ea typeface="宋体" pitchFamily="2" charset="-122"/>
              </a:rPr>
              <a:t>（</a:t>
            </a:r>
            <a:r>
              <a:rPr lang="en-US" altLang="zh-CN" sz="2800">
                <a:ea typeface="宋体" pitchFamily="2" charset="-122"/>
              </a:rPr>
              <a:t>3</a:t>
            </a:r>
            <a:r>
              <a:rPr lang="zh-CN" altLang="en-US" sz="2800">
                <a:ea typeface="宋体" pitchFamily="2" charset="-122"/>
              </a:rPr>
              <a:t>）垂直、专业网站  （</a:t>
            </a:r>
            <a:r>
              <a:rPr lang="en-US" altLang="zh-CN" sz="2800">
                <a:ea typeface="宋体" pitchFamily="2" charset="-122"/>
              </a:rPr>
              <a:t>7</a:t>
            </a:r>
            <a:r>
              <a:rPr lang="zh-CN" altLang="en-US" sz="2800">
                <a:ea typeface="宋体" pitchFamily="2" charset="-122"/>
              </a:rPr>
              <a:t>）电子邮箱</a:t>
            </a:r>
          </a:p>
          <a:p>
            <a:pPr indent="287338" eaLnBrk="0" hangingPunct="0">
              <a:lnSpc>
                <a:spcPct val="150000"/>
              </a:lnSpc>
            </a:pPr>
            <a:r>
              <a:rPr lang="zh-CN" altLang="en-US" sz="2800">
                <a:ea typeface="宋体" pitchFamily="2" charset="-122"/>
              </a:rPr>
              <a:t>（</a:t>
            </a:r>
            <a:r>
              <a:rPr lang="en-US" altLang="zh-CN" sz="2800">
                <a:ea typeface="宋体" pitchFamily="2" charset="-122"/>
              </a:rPr>
              <a:t>4</a:t>
            </a:r>
            <a:r>
              <a:rPr lang="zh-CN" altLang="en-US" sz="2800">
                <a:ea typeface="宋体" pitchFamily="2" charset="-122"/>
              </a:rPr>
              <a:t>）搜索引擎网站</a:t>
            </a:r>
          </a:p>
          <a:p>
            <a:pPr indent="287338" eaLnBrk="0" hangingPunct="0">
              <a:lnSpc>
                <a:spcPct val="150000"/>
              </a:lnSpc>
            </a:pPr>
            <a:endParaRPr lang="en-US" altLang="zh-CN" sz="2800">
              <a:ea typeface="宋体" pitchFamily="2" charset="-122"/>
            </a:endParaRPr>
          </a:p>
          <a:p>
            <a:pPr indent="287338" eaLnBrk="0" hangingPunct="0">
              <a:lnSpc>
                <a:spcPct val="150000"/>
              </a:lnSpc>
            </a:pPr>
            <a:endParaRPr lang="zh-CN" altLang="en-US" sz="2800">
              <a:ea typeface="宋体"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5.2 </a:t>
            </a:r>
            <a:r>
              <a:rPr lang="zh-CN" altLang="en-US" sz="4400" smtClean="0">
                <a:latin typeface="黑体" pitchFamily="2" charset="-122"/>
                <a:ea typeface="黑体" pitchFamily="2" charset="-122"/>
              </a:rPr>
              <a:t>网络广告投放策略</a:t>
            </a:r>
          </a:p>
        </p:txBody>
      </p:sp>
      <p:sp>
        <p:nvSpPr>
          <p:cNvPr id="27651" name="矩形 36"/>
          <p:cNvSpPr>
            <a:spLocks noChangeArrowheads="1"/>
          </p:cNvSpPr>
          <p:nvPr/>
        </p:nvSpPr>
        <p:spPr bwMode="auto">
          <a:xfrm>
            <a:off x="0" y="1143000"/>
            <a:ext cx="4699000"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5.2.1 </a:t>
            </a:r>
            <a:r>
              <a:rPr lang="zh-CN" altLang="en-US" sz="3200">
                <a:solidFill>
                  <a:schemeClr val="tx2"/>
                </a:solidFill>
                <a:latin typeface="黑体" pitchFamily="2" charset="-122"/>
                <a:ea typeface="黑体" pitchFamily="2" charset="-122"/>
              </a:rPr>
              <a:t>网络广告实施步骤</a:t>
            </a:r>
          </a:p>
        </p:txBody>
      </p:sp>
      <p:sp>
        <p:nvSpPr>
          <p:cNvPr id="27652" name="Rectangle 1"/>
          <p:cNvSpPr>
            <a:spLocks noChangeArrowheads="1"/>
          </p:cNvSpPr>
          <p:nvPr/>
        </p:nvSpPr>
        <p:spPr bwMode="auto">
          <a:xfrm>
            <a:off x="304800" y="1828800"/>
            <a:ext cx="8610600" cy="2032000"/>
          </a:xfrm>
          <a:prstGeom prst="rect">
            <a:avLst/>
          </a:prstGeom>
          <a:noFill/>
          <a:ln w="9525">
            <a:noFill/>
            <a:miter lim="800000"/>
            <a:headEnd/>
            <a:tailEnd/>
          </a:ln>
          <a:effectLst>
            <a:prstShdw prst="shdw12">
              <a:schemeClr val="bg2">
                <a:alpha val="50000"/>
              </a:schemeClr>
            </a:prstShdw>
          </a:effectLst>
        </p:spPr>
        <p:txBody>
          <a:bodyPr anchor="ctr">
            <a:spAutoFit/>
          </a:bodyPr>
          <a:lstStyle/>
          <a:p>
            <a:pPr>
              <a:lnSpc>
                <a:spcPct val="150000"/>
              </a:lnSpc>
            </a:pPr>
            <a:r>
              <a:rPr lang="en-US" altLang="en-US" sz="2800" b="1">
                <a:solidFill>
                  <a:schemeClr val="tx2"/>
                </a:solidFill>
                <a:latin typeface="Calibri" pitchFamily="34" charset="0"/>
                <a:ea typeface="宋体" pitchFamily="2" charset="-122"/>
                <a:cs typeface="Times New Roman" pitchFamily="18" charset="0"/>
              </a:rPr>
              <a:t>5</a:t>
            </a:r>
            <a:r>
              <a:rPr lang="zh-CN" altLang="en-US" sz="2800" b="1">
                <a:solidFill>
                  <a:schemeClr val="tx2"/>
                </a:solidFill>
                <a:latin typeface="Calibri" pitchFamily="34" charset="0"/>
                <a:ea typeface="宋体" pitchFamily="2" charset="-122"/>
                <a:cs typeface="Times New Roman" pitchFamily="18" charset="0"/>
              </a:rPr>
              <a:t>）网络广告的时间选择</a:t>
            </a:r>
          </a:p>
          <a:p>
            <a:r>
              <a:rPr lang="zh-CN" altLang="en-US" sz="2800">
                <a:ea typeface="宋体" pitchFamily="2" charset="-122"/>
                <a:cs typeface="Times New Roman" pitchFamily="18" charset="0"/>
              </a:rPr>
              <a:t>       </a:t>
            </a:r>
          </a:p>
          <a:p>
            <a:endParaRPr lang="zh-CN" altLang="en-US" sz="2800">
              <a:ea typeface="宋体" pitchFamily="2" charset="-122"/>
              <a:cs typeface="Times New Roman" pitchFamily="18" charset="0"/>
            </a:endParaRPr>
          </a:p>
          <a:p>
            <a:endParaRPr lang="zh-CN" altLang="en-US" sz="2800">
              <a:ea typeface="宋体" pitchFamily="2" charset="-122"/>
              <a:cs typeface="Times New Roman" pitchFamily="18" charset="0"/>
            </a:endParaRPr>
          </a:p>
        </p:txBody>
      </p:sp>
      <p:sp>
        <p:nvSpPr>
          <p:cNvPr id="27653" name="Rectangle 1"/>
          <p:cNvSpPr>
            <a:spLocks noChangeArrowheads="1"/>
          </p:cNvSpPr>
          <p:nvPr/>
        </p:nvSpPr>
        <p:spPr bwMode="auto">
          <a:xfrm>
            <a:off x="533400" y="2667000"/>
            <a:ext cx="7848600" cy="1947863"/>
          </a:xfrm>
          <a:prstGeom prst="rect">
            <a:avLst/>
          </a:prstGeom>
          <a:noFill/>
          <a:ln w="9525">
            <a:noFill/>
            <a:miter lim="800000"/>
            <a:headEnd/>
            <a:tailEnd/>
          </a:ln>
          <a:effectLst>
            <a:prstShdw prst="shdw12">
              <a:schemeClr val="bg2">
                <a:alpha val="50000"/>
              </a:schemeClr>
            </a:prstShdw>
          </a:effectLst>
        </p:spPr>
        <p:txBody>
          <a:bodyPr anchor="ctr">
            <a:spAutoFit/>
          </a:bodyPr>
          <a:lstStyle/>
          <a:p>
            <a:pPr>
              <a:lnSpc>
                <a:spcPct val="150000"/>
              </a:lnSpc>
            </a:pPr>
            <a:r>
              <a:rPr lang="zh-CN" altLang="en-US" sz="2800">
                <a:ea typeface="宋体" pitchFamily="2" charset="-122"/>
              </a:rPr>
              <a:t>      网络广告的时间策划是其策略决策的重要方面，包括对网络广告时限、频率、时序及发布时间的考虑。</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5.2 </a:t>
            </a:r>
            <a:r>
              <a:rPr lang="zh-CN" altLang="en-US" sz="4400" smtClean="0">
                <a:latin typeface="黑体" pitchFamily="2" charset="-122"/>
                <a:ea typeface="黑体" pitchFamily="2" charset="-122"/>
              </a:rPr>
              <a:t>网络广告投放策略</a:t>
            </a:r>
          </a:p>
        </p:txBody>
      </p:sp>
      <p:sp>
        <p:nvSpPr>
          <p:cNvPr id="28675" name="矩形 36"/>
          <p:cNvSpPr>
            <a:spLocks noChangeArrowheads="1"/>
          </p:cNvSpPr>
          <p:nvPr/>
        </p:nvSpPr>
        <p:spPr bwMode="auto">
          <a:xfrm>
            <a:off x="0" y="1143000"/>
            <a:ext cx="4699000"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5.2.2 </a:t>
            </a:r>
            <a:r>
              <a:rPr lang="zh-CN" altLang="en-US" sz="3200">
                <a:solidFill>
                  <a:schemeClr val="tx2"/>
                </a:solidFill>
                <a:latin typeface="黑体" pitchFamily="2" charset="-122"/>
                <a:ea typeface="黑体" pitchFamily="2" charset="-122"/>
              </a:rPr>
              <a:t>网络广告收费模式</a:t>
            </a:r>
          </a:p>
        </p:txBody>
      </p:sp>
      <p:graphicFrame>
        <p:nvGraphicFramePr>
          <p:cNvPr id="9" name="图示 8"/>
          <p:cNvGraphicFramePr/>
          <p:nvPr/>
        </p:nvGraphicFramePr>
        <p:xfrm>
          <a:off x="228600" y="1676400"/>
          <a:ext cx="4724400" cy="37591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9" name="图示 28"/>
          <p:cNvGraphicFramePr/>
          <p:nvPr/>
        </p:nvGraphicFramePr>
        <p:xfrm>
          <a:off x="4038600" y="3581400"/>
          <a:ext cx="4724400" cy="37591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5.2 </a:t>
            </a:r>
            <a:r>
              <a:rPr lang="zh-CN" altLang="en-US" sz="4400" smtClean="0">
                <a:latin typeface="黑体" pitchFamily="2" charset="-122"/>
                <a:ea typeface="黑体" pitchFamily="2" charset="-122"/>
              </a:rPr>
              <a:t>网络广告投放策略</a:t>
            </a:r>
          </a:p>
        </p:txBody>
      </p:sp>
      <p:sp>
        <p:nvSpPr>
          <p:cNvPr id="29699" name="矩形 36"/>
          <p:cNvSpPr>
            <a:spLocks noChangeArrowheads="1"/>
          </p:cNvSpPr>
          <p:nvPr/>
        </p:nvSpPr>
        <p:spPr bwMode="auto">
          <a:xfrm>
            <a:off x="0" y="1143000"/>
            <a:ext cx="4699000"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5.2.3 </a:t>
            </a:r>
            <a:r>
              <a:rPr lang="zh-CN" altLang="en-US" sz="3200">
                <a:solidFill>
                  <a:schemeClr val="tx2"/>
                </a:solidFill>
                <a:latin typeface="黑体" pitchFamily="2" charset="-122"/>
                <a:ea typeface="黑体" pitchFamily="2" charset="-122"/>
              </a:rPr>
              <a:t>网络广告效果评价</a:t>
            </a:r>
          </a:p>
        </p:txBody>
      </p:sp>
      <p:sp>
        <p:nvSpPr>
          <p:cNvPr id="29700" name="Rectangle 1"/>
          <p:cNvSpPr>
            <a:spLocks noChangeArrowheads="1"/>
          </p:cNvSpPr>
          <p:nvPr/>
        </p:nvSpPr>
        <p:spPr bwMode="auto">
          <a:xfrm>
            <a:off x="304800" y="1905000"/>
            <a:ext cx="8534400" cy="3970338"/>
          </a:xfrm>
          <a:prstGeom prst="rect">
            <a:avLst/>
          </a:prstGeom>
          <a:noFill/>
          <a:ln w="9525">
            <a:noFill/>
            <a:miter lim="800000"/>
            <a:headEnd/>
            <a:tailEnd/>
          </a:ln>
          <a:effectLst>
            <a:prstShdw prst="shdw12">
              <a:schemeClr val="bg2">
                <a:alpha val="50000"/>
              </a:schemeClr>
            </a:prstShdw>
          </a:effectLst>
        </p:spPr>
        <p:txBody>
          <a:bodyPr anchor="ctr">
            <a:spAutoFit/>
          </a:bodyPr>
          <a:lstStyle/>
          <a:p>
            <a:pPr>
              <a:lnSpc>
                <a:spcPct val="150000"/>
              </a:lnSpc>
            </a:pPr>
            <a:r>
              <a:rPr lang="en-US" altLang="zh-CN" sz="2800" b="1">
                <a:solidFill>
                  <a:schemeClr val="tx2"/>
                </a:solidFill>
                <a:latin typeface="Calibri" pitchFamily="34" charset="0"/>
                <a:ea typeface="宋体" pitchFamily="2" charset="-122"/>
                <a:cs typeface="Times New Roman" pitchFamily="18" charset="0"/>
              </a:rPr>
              <a:t>1</a:t>
            </a:r>
            <a:r>
              <a:rPr lang="zh-CN" altLang="en-US" sz="2800" b="1">
                <a:solidFill>
                  <a:schemeClr val="tx2"/>
                </a:solidFill>
                <a:latin typeface="Calibri" pitchFamily="34" charset="0"/>
                <a:ea typeface="宋体" pitchFamily="2" charset="-122"/>
                <a:cs typeface="Times New Roman" pitchFamily="18" charset="0"/>
              </a:rPr>
              <a:t>）网络广告传播效果评估</a:t>
            </a:r>
          </a:p>
          <a:p>
            <a:pPr>
              <a:lnSpc>
                <a:spcPct val="150000"/>
              </a:lnSpc>
            </a:pPr>
            <a:r>
              <a:rPr lang="zh-CN" altLang="en-US" sz="2800">
                <a:ea typeface="宋体" pitchFamily="2" charset="-122"/>
                <a:cs typeface="Times New Roman" pitchFamily="18" charset="0"/>
              </a:rPr>
              <a:t>      目前测定和评估网络广告传播效果主要侧重于三个方面：</a:t>
            </a:r>
          </a:p>
          <a:p>
            <a:pPr>
              <a:lnSpc>
                <a:spcPct val="150000"/>
              </a:lnSpc>
            </a:pPr>
            <a:r>
              <a:rPr lang="zh-CN" altLang="en-US" sz="2800">
                <a:ea typeface="宋体" pitchFamily="2" charset="-122"/>
                <a:cs typeface="Times New Roman" pitchFamily="18" charset="0"/>
              </a:rPr>
              <a:t>      ①注意率</a:t>
            </a:r>
          </a:p>
          <a:p>
            <a:pPr>
              <a:lnSpc>
                <a:spcPct val="150000"/>
              </a:lnSpc>
            </a:pPr>
            <a:r>
              <a:rPr lang="zh-CN" altLang="en-US" sz="2800">
                <a:ea typeface="宋体" pitchFamily="2" charset="-122"/>
                <a:cs typeface="Times New Roman" pitchFamily="18" charset="0"/>
              </a:rPr>
              <a:t>      ②到达率</a:t>
            </a:r>
          </a:p>
          <a:p>
            <a:pPr>
              <a:lnSpc>
                <a:spcPct val="150000"/>
              </a:lnSpc>
            </a:pPr>
            <a:r>
              <a:rPr lang="zh-CN" altLang="en-US" sz="2800">
                <a:ea typeface="宋体" pitchFamily="2" charset="-122"/>
                <a:cs typeface="Times New Roman" pitchFamily="18" charset="0"/>
              </a:rPr>
              <a:t>      ③转化率指标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228600"/>
            <a:ext cx="8305800" cy="563563"/>
          </a:xfrm>
        </p:spPr>
        <p:txBody>
          <a:bodyPr/>
          <a:lstStyle/>
          <a:p>
            <a:pPr algn="l"/>
            <a:r>
              <a:rPr lang="zh-CN" altLang="en-US" sz="4400" smtClean="0">
                <a:latin typeface="黑体" pitchFamily="2" charset="-122"/>
                <a:ea typeface="黑体" pitchFamily="2" charset="-122"/>
              </a:rPr>
              <a:t>本任务小结</a:t>
            </a:r>
            <a:endParaRPr lang="zh-CN" altLang="en-US" sz="4400" smtClean="0">
              <a:latin typeface="黑体" pitchFamily="2" charset="-122"/>
              <a:ea typeface="黑体" pitchFamily="2" charset="-122"/>
            </a:endParaRPr>
          </a:p>
        </p:txBody>
      </p:sp>
      <p:sp>
        <p:nvSpPr>
          <p:cNvPr id="30723" name="Rectangle 1"/>
          <p:cNvSpPr>
            <a:spLocks noChangeArrowheads="1"/>
          </p:cNvSpPr>
          <p:nvPr/>
        </p:nvSpPr>
        <p:spPr bwMode="auto">
          <a:xfrm>
            <a:off x="304800" y="1371600"/>
            <a:ext cx="8610600" cy="5016500"/>
          </a:xfrm>
          <a:prstGeom prst="rect">
            <a:avLst/>
          </a:prstGeom>
          <a:noFill/>
          <a:ln w="9525">
            <a:noFill/>
            <a:miter lim="800000"/>
            <a:headEnd/>
            <a:tailEnd/>
          </a:ln>
          <a:effectLst>
            <a:prstShdw prst="shdw12">
              <a:schemeClr val="bg2">
                <a:alpha val="50000"/>
              </a:schemeClr>
            </a:prstShdw>
          </a:effectLst>
        </p:spPr>
        <p:txBody>
          <a:bodyPr anchor="ctr">
            <a:spAutoFit/>
          </a:bodyPr>
          <a:lstStyle/>
          <a:p>
            <a:r>
              <a:rPr lang="zh-CN" altLang="en-US" sz="2000">
                <a:ea typeface="宋体" pitchFamily="2" charset="-122"/>
              </a:rPr>
              <a:t>       网络广告就是在互联网上发布和传播的广告。网络广告的特点包括交互性强；没有时空限制；成本较低；广告效果可测评和追踪；广告的目标性、针对性强；表现形式多样化。利用网络广告可以实现网站推广、品牌推广、销售促进、信息反馈、顾客关系等功能。</a:t>
            </a:r>
          </a:p>
          <a:p>
            <a:r>
              <a:rPr lang="zh-CN" altLang="en-US" sz="2000">
                <a:ea typeface="宋体" pitchFamily="2" charset="-122"/>
              </a:rPr>
              <a:t>        网络广告投放形式灵活多样，网幅广告、文字链广告、弹出窗口式广告、插播式广告、漂移广告、游戏广告等都是比较常见的广告形式。此外，一些新兴的广告形式，如富媒体广告、关键词广告、分类广告、窄告、问答式广告都是具有生命力的网络营销形式之一。</a:t>
            </a:r>
          </a:p>
          <a:p>
            <a:r>
              <a:rPr lang="zh-CN" altLang="en-US" sz="2000">
                <a:ea typeface="宋体" pitchFamily="2" charset="-122"/>
              </a:rPr>
              <a:t>        网络广告的投放策略涉及到诸多方面，一般的投放步骤包括网络广告的目标定位、网络广告的投放群体、网络广告的经费预算、网络广告的创意制作、网络广告的媒体选择、网络广告投放时间的选择、网络广告的效果检测和评估等。</a:t>
            </a:r>
          </a:p>
          <a:p>
            <a:r>
              <a:rPr lang="zh-CN" altLang="en-US" sz="2000">
                <a:ea typeface="宋体" pitchFamily="2" charset="-122"/>
              </a:rPr>
              <a:t>        网络广告的收费模式较多，</a:t>
            </a:r>
            <a:r>
              <a:rPr lang="en-US" altLang="zh-CN" sz="2000">
                <a:ea typeface="宋体" pitchFamily="2" charset="-122"/>
              </a:rPr>
              <a:t>CPM</a:t>
            </a:r>
            <a:r>
              <a:rPr lang="zh-CN" altLang="en-US" sz="2000">
                <a:ea typeface="宋体" pitchFamily="2" charset="-122"/>
              </a:rPr>
              <a:t>和</a:t>
            </a:r>
            <a:r>
              <a:rPr lang="en-US" altLang="zh-CN" sz="2000">
                <a:ea typeface="宋体" pitchFamily="2" charset="-122"/>
              </a:rPr>
              <a:t>CPC</a:t>
            </a:r>
            <a:r>
              <a:rPr lang="zh-CN" altLang="en-US" sz="2000">
                <a:ea typeface="宋体" pitchFamily="2" charset="-122"/>
              </a:rPr>
              <a:t>是常见的收费模式，其次还有</a:t>
            </a:r>
            <a:r>
              <a:rPr lang="en-US" altLang="zh-CN" sz="2000">
                <a:ea typeface="宋体" pitchFamily="2" charset="-122"/>
              </a:rPr>
              <a:t>CPA</a:t>
            </a:r>
            <a:r>
              <a:rPr lang="zh-CN" altLang="en-US" sz="2000">
                <a:ea typeface="宋体" pitchFamily="2" charset="-122"/>
              </a:rPr>
              <a:t>、</a:t>
            </a:r>
            <a:r>
              <a:rPr lang="en-US" altLang="zh-CN" sz="2000">
                <a:ea typeface="宋体" pitchFamily="2" charset="-122"/>
              </a:rPr>
              <a:t>CPP</a:t>
            </a:r>
            <a:r>
              <a:rPr lang="zh-CN" altLang="en-US" sz="2000">
                <a:ea typeface="宋体" pitchFamily="2" charset="-122"/>
              </a:rPr>
              <a:t>、</a:t>
            </a:r>
            <a:r>
              <a:rPr lang="en-US" altLang="zh-CN" sz="2000">
                <a:ea typeface="宋体" pitchFamily="2" charset="-122"/>
              </a:rPr>
              <a:t>CPR</a:t>
            </a:r>
            <a:r>
              <a:rPr lang="zh-CN" altLang="en-US" sz="2000">
                <a:ea typeface="宋体" pitchFamily="2" charset="-122"/>
              </a:rPr>
              <a:t>和包月方式。企业应根据自身特点灵活选择付费方式。</a:t>
            </a:r>
          </a:p>
          <a:p>
            <a:r>
              <a:rPr lang="zh-CN" altLang="en-US" sz="2000">
                <a:ea typeface="宋体" pitchFamily="2" charset="-122"/>
              </a:rPr>
              <a:t>网络广告效果的检测和评估有一些重要指标可作参考，常用的指标包括网络广告点击数、回应率、转化率等。</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WordArt 2"/>
          <p:cNvSpPr>
            <a:spLocks noChangeArrowheads="1" noChangeShapeType="1" noTextEdit="1"/>
          </p:cNvSpPr>
          <p:nvPr/>
        </p:nvSpPr>
        <p:spPr bwMode="gray">
          <a:xfrm>
            <a:off x="1890713" y="2514600"/>
            <a:ext cx="5881687" cy="722313"/>
          </a:xfrm>
          <a:prstGeom prst="rect">
            <a:avLst/>
          </a:prstGeom>
        </p:spPr>
        <p:txBody>
          <a:bodyPr wrap="none" fromWordArt="1">
            <a:prstTxWarp prst="textDeflate">
              <a:avLst>
                <a:gd name="adj" fmla="val 0"/>
              </a:avLst>
            </a:prstTxWarp>
          </a:bodyPr>
          <a:lstStyle/>
          <a:p>
            <a:pPr algn="ctr"/>
            <a:r>
              <a:rPr lang="en-US" altLang="zh-CN"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rPr>
              <a:t>Thank You !</a:t>
            </a:r>
            <a:endParaRPr lang="zh-CN" altLang="en-US"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p:cTn id="7" dur="500" fill="hold"/>
                                        <p:tgtEl>
                                          <p:spTgt spid="82946"/>
                                        </p:tgtEl>
                                        <p:attrNameLst>
                                          <p:attrName>ppt_w</p:attrName>
                                        </p:attrNameLst>
                                      </p:cBhvr>
                                      <p:tavLst>
                                        <p:tav tm="0">
                                          <p:val>
                                            <p:fltVal val="0"/>
                                          </p:val>
                                        </p:tav>
                                        <p:tav tm="100000">
                                          <p:val>
                                            <p:strVal val="#ppt_w"/>
                                          </p:val>
                                        </p:tav>
                                      </p:tavLst>
                                    </p:anim>
                                    <p:anim calcmode="lin" valueType="num">
                                      <p:cBhvr>
                                        <p:cTn id="8" dur="500" fill="hold"/>
                                        <p:tgtEl>
                                          <p:spTgt spid="82946"/>
                                        </p:tgtEl>
                                        <p:attrNameLst>
                                          <p:attrName>ppt_h</p:attrName>
                                        </p:attrNameLst>
                                      </p:cBhvr>
                                      <p:tavLst>
                                        <p:tav tm="0">
                                          <p:val>
                                            <p:fltVal val="0"/>
                                          </p:val>
                                        </p:tav>
                                        <p:tav tm="100000">
                                          <p:val>
                                            <p:strVal val="#ppt_h"/>
                                          </p:val>
                                        </p:tav>
                                      </p:tavLst>
                                    </p:anim>
                                    <p:animEffect transition="in" filter="fade">
                                      <p:cBhvr>
                                        <p:cTn id="9"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sz="4800" smtClean="0">
                <a:ea typeface="宋体" pitchFamily="2" charset="-122"/>
              </a:rPr>
              <a:t>引 例</a:t>
            </a:r>
            <a:endParaRPr lang="en-US" altLang="zh-CN" sz="4800" smtClean="0">
              <a:ea typeface="宋体" pitchFamily="2" charset="-122"/>
            </a:endParaRPr>
          </a:p>
        </p:txBody>
      </p:sp>
      <p:pic>
        <p:nvPicPr>
          <p:cNvPr id="5123" name="图片 5"/>
          <p:cNvPicPr>
            <a:picLocks noChangeAspect="1" noChangeArrowheads="1"/>
          </p:cNvPicPr>
          <p:nvPr/>
        </p:nvPicPr>
        <p:blipFill>
          <a:blip r:embed="rId2" cstate="print"/>
          <a:srcRect/>
          <a:stretch>
            <a:fillRect/>
          </a:stretch>
        </p:blipFill>
        <p:spPr bwMode="auto">
          <a:xfrm>
            <a:off x="0" y="1752600"/>
            <a:ext cx="8915400" cy="4267200"/>
          </a:xfrm>
          <a:prstGeom prst="rect">
            <a:avLst/>
          </a:prstGeom>
          <a:noFill/>
          <a:ln w="9525">
            <a:noFill/>
            <a:miter lim="800000"/>
            <a:headEnd/>
            <a:tailEnd/>
          </a:ln>
        </p:spPr>
      </p:pic>
      <p:sp>
        <p:nvSpPr>
          <p:cNvPr id="5124" name="矩形 6"/>
          <p:cNvSpPr>
            <a:spLocks noChangeArrowheads="1"/>
          </p:cNvSpPr>
          <p:nvPr/>
        </p:nvSpPr>
        <p:spPr bwMode="auto">
          <a:xfrm>
            <a:off x="1981200" y="6172200"/>
            <a:ext cx="4733925" cy="461963"/>
          </a:xfrm>
          <a:prstGeom prst="rect">
            <a:avLst/>
          </a:prstGeom>
          <a:noFill/>
          <a:ln w="9525">
            <a:noFill/>
            <a:miter lim="800000"/>
            <a:headEnd/>
            <a:tailEnd/>
          </a:ln>
        </p:spPr>
        <p:txBody>
          <a:bodyPr wrap="none">
            <a:spAutoFit/>
          </a:bodyPr>
          <a:lstStyle/>
          <a:p>
            <a:r>
              <a:rPr lang="zh-CN" altLang="en-US" sz="2400" b="1">
                <a:solidFill>
                  <a:schemeClr val="tx2"/>
                </a:solidFill>
                <a:ea typeface="宋体" pitchFamily="2" charset="-122"/>
              </a:rPr>
              <a:t>图</a:t>
            </a:r>
            <a:r>
              <a:rPr lang="en-US" altLang="en-US" sz="2400" b="1">
                <a:solidFill>
                  <a:schemeClr val="tx2"/>
                </a:solidFill>
              </a:rPr>
              <a:t>5-1  </a:t>
            </a:r>
            <a:r>
              <a:rPr lang="zh-CN" altLang="en-US" sz="2400" b="1">
                <a:solidFill>
                  <a:schemeClr val="tx2"/>
                </a:solidFill>
                <a:ea typeface="宋体" pitchFamily="2" charset="-122"/>
              </a:rPr>
              <a:t>奔驰</a:t>
            </a:r>
            <a:r>
              <a:rPr lang="en-US" altLang="zh-CN" sz="2400" b="1">
                <a:solidFill>
                  <a:schemeClr val="tx2"/>
                </a:solidFill>
                <a:ea typeface="宋体" pitchFamily="2" charset="-122"/>
              </a:rPr>
              <a:t>smart</a:t>
            </a:r>
            <a:r>
              <a:rPr lang="zh-CN" altLang="en-US" sz="2400" b="1">
                <a:solidFill>
                  <a:schemeClr val="tx2"/>
                </a:solidFill>
                <a:ea typeface="宋体" pitchFamily="2" charset="-122"/>
              </a:rPr>
              <a:t>的定制广告之一</a:t>
            </a:r>
          </a:p>
        </p:txBody>
      </p:sp>
      <p:sp>
        <p:nvSpPr>
          <p:cNvPr id="6" name="Rectangle 3"/>
          <p:cNvSpPr txBox="1">
            <a:spLocks noChangeArrowheads="1"/>
          </p:cNvSpPr>
          <p:nvPr/>
        </p:nvSpPr>
        <p:spPr bwMode="auto">
          <a:xfrm>
            <a:off x="0" y="1143000"/>
            <a:ext cx="8534400" cy="4953000"/>
          </a:xfrm>
          <a:prstGeom prst="rect">
            <a:avLst/>
          </a:prstGeom>
          <a:noFill/>
          <a:ln w="9525">
            <a:noFill/>
            <a:miter lim="800000"/>
            <a:headEnd/>
            <a:tailEnd/>
          </a:ln>
        </p:spPr>
        <p:txBody>
          <a:bodyPr/>
          <a:lstStyle/>
          <a:p>
            <a:pPr marL="342900" indent="-342900" eaLnBrk="0" hangingPunct="0">
              <a:spcBef>
                <a:spcPct val="20000"/>
              </a:spcBef>
              <a:buClr>
                <a:schemeClr val="hlink"/>
              </a:buClr>
              <a:buFont typeface="Wingdings" pitchFamily="2" charset="2"/>
              <a:buNone/>
              <a:defRPr/>
            </a:pPr>
            <a:r>
              <a:rPr lang="zh-CN" altLang="en-US" sz="2800" b="1" kern="0" dirty="0">
                <a:solidFill>
                  <a:schemeClr val="tx2"/>
                </a:solidFill>
                <a:latin typeface="+mn-lt"/>
                <a:ea typeface="宋体" pitchFamily="2" charset="-122"/>
              </a:rPr>
              <a:t>                   </a:t>
            </a:r>
            <a:r>
              <a:rPr lang="zh-CN" altLang="en-US" sz="3600" b="1" kern="0" dirty="0">
                <a:solidFill>
                  <a:schemeClr val="tx2"/>
                </a:solidFill>
                <a:latin typeface="+mn-lt"/>
                <a:ea typeface="宋体" pitchFamily="2" charset="-122"/>
              </a:rPr>
              <a:t>奔驰</a:t>
            </a:r>
            <a:r>
              <a:rPr lang="en-US" altLang="zh-CN" sz="3600" b="1" kern="0" dirty="0">
                <a:solidFill>
                  <a:schemeClr val="tx2"/>
                </a:solidFill>
                <a:latin typeface="+mn-lt"/>
                <a:ea typeface="宋体" pitchFamily="2" charset="-122"/>
              </a:rPr>
              <a:t>smart</a:t>
            </a:r>
            <a:r>
              <a:rPr lang="zh-CN" altLang="en-US" sz="3600" b="1" kern="0" dirty="0">
                <a:solidFill>
                  <a:schemeClr val="tx2"/>
                </a:solidFill>
                <a:latin typeface="+mn-lt"/>
                <a:ea typeface="宋体" pitchFamily="2" charset="-122"/>
              </a:rPr>
              <a:t>的定制广告</a:t>
            </a:r>
            <a:endParaRPr lang="en-US" altLang="zh-CN" b="1" kern="0" dirty="0">
              <a:solidFill>
                <a:schemeClr val="accent1"/>
              </a:solidFill>
              <a:latin typeface="+mn-lt"/>
              <a:ea typeface="宋体" pitchFamily="2" charset="-122"/>
            </a:endParaRPr>
          </a:p>
          <a:p>
            <a:pPr marL="342900" indent="-342900" eaLnBrk="0" hangingPunct="0">
              <a:lnSpc>
                <a:spcPct val="150000"/>
              </a:lnSpc>
              <a:spcBef>
                <a:spcPct val="20000"/>
              </a:spcBef>
              <a:buClr>
                <a:schemeClr val="hlink"/>
              </a:buClr>
              <a:buFont typeface="Wingdings" pitchFamily="2" charset="2"/>
              <a:buChar char="v"/>
              <a:defRPr/>
            </a:pPr>
            <a:endParaRPr lang="zh-CN" altLang="en-US" b="1" kern="0" dirty="0">
              <a:solidFill>
                <a:schemeClr val="accent1"/>
              </a:solidFill>
              <a:latin typeface="+mn-lt"/>
              <a:ea typeface="宋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a:t>
            </a:r>
            <a:r>
              <a:rPr lang="zh-CN" altLang="en-US" sz="4400" smtClean="0">
                <a:latin typeface="黑体" pitchFamily="2" charset="-122"/>
                <a:ea typeface="黑体" pitchFamily="2" charset="-122"/>
              </a:rPr>
              <a:t>网络广告形式</a:t>
            </a:r>
          </a:p>
        </p:txBody>
      </p:sp>
      <p:sp>
        <p:nvSpPr>
          <p:cNvPr id="6147"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grpSp>
        <p:nvGrpSpPr>
          <p:cNvPr id="6148" name="Group 92"/>
          <p:cNvGrpSpPr>
            <a:grpSpLocks/>
          </p:cNvGrpSpPr>
          <p:nvPr/>
        </p:nvGrpSpPr>
        <p:grpSpPr bwMode="auto">
          <a:xfrm>
            <a:off x="533400" y="1828800"/>
            <a:ext cx="2170113" cy="4035425"/>
            <a:chOff x="720" y="1296"/>
            <a:chExt cx="1367" cy="2542"/>
          </a:xfrm>
        </p:grpSpPr>
        <p:sp>
          <p:nvSpPr>
            <p:cNvPr id="6178"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79"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solidFill>
                  <a:srgbClr val="29698D"/>
                </a:solidFill>
                <a:ea typeface="宋体" pitchFamily="2" charset="-122"/>
              </a:endParaRPr>
            </a:p>
          </p:txBody>
        </p:sp>
        <p:sp>
          <p:nvSpPr>
            <p:cNvPr id="6180"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81"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82"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83"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nvGrpSpPr>
            <p:cNvPr id="6184" name="Group 99"/>
            <p:cNvGrpSpPr>
              <a:grpSpLocks/>
            </p:cNvGrpSpPr>
            <p:nvPr/>
          </p:nvGrpSpPr>
          <p:grpSpPr bwMode="auto">
            <a:xfrm>
              <a:off x="1189" y="1296"/>
              <a:ext cx="405" cy="405"/>
              <a:chOff x="1289" y="582"/>
              <a:chExt cx="668" cy="668"/>
            </a:xfrm>
          </p:grpSpPr>
          <p:sp>
            <p:nvSpPr>
              <p:cNvPr id="6187" name="Oval 100"/>
              <p:cNvSpPr>
                <a:spLocks noChangeArrowheads="1"/>
              </p:cNvSpPr>
              <p:nvPr/>
            </p:nvSpPr>
            <p:spPr bwMode="gray">
              <a:xfrm>
                <a:off x="1289" y="582"/>
                <a:ext cx="668" cy="668"/>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6188"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89"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90"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91"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grpSp>
        <p:sp>
          <p:nvSpPr>
            <p:cNvPr id="6185" name="Text Box 105"/>
            <p:cNvSpPr txBox="1">
              <a:spLocks noChangeArrowheads="1"/>
            </p:cNvSpPr>
            <p:nvPr/>
          </p:nvSpPr>
          <p:spPr bwMode="gray">
            <a:xfrm>
              <a:off x="1276"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1</a:t>
              </a:r>
              <a:endParaRPr lang="en-US" altLang="zh-CN">
                <a:solidFill>
                  <a:srgbClr val="29698D"/>
                </a:solidFill>
                <a:ea typeface="宋体" pitchFamily="2" charset="-122"/>
              </a:endParaRPr>
            </a:p>
          </p:txBody>
        </p:sp>
        <p:sp>
          <p:nvSpPr>
            <p:cNvPr id="6186" name="Text Box 106"/>
            <p:cNvSpPr txBox="1">
              <a:spLocks noChangeArrowheads="1"/>
            </p:cNvSpPr>
            <p:nvPr/>
          </p:nvSpPr>
          <p:spPr bwMode="gray">
            <a:xfrm>
              <a:off x="768" y="1776"/>
              <a:ext cx="1296" cy="601"/>
            </a:xfrm>
            <a:prstGeom prst="rect">
              <a:avLst/>
            </a:prstGeom>
            <a:noFill/>
            <a:ln w="9525">
              <a:noFill/>
              <a:miter lim="800000"/>
              <a:headEnd/>
              <a:tailEnd/>
            </a:ln>
          </p:spPr>
          <p:txBody>
            <a:bodyPr>
              <a:spAutoFit/>
            </a:bodyPr>
            <a:lstStyle/>
            <a:p>
              <a:r>
                <a:rPr lang="zh-CN" altLang="en-US" sz="2800" b="1">
                  <a:solidFill>
                    <a:schemeClr val="tx2"/>
                  </a:solidFill>
                  <a:ea typeface="宋体" pitchFamily="2" charset="-122"/>
                </a:rPr>
                <a:t>网络广告定义</a:t>
              </a:r>
              <a:endParaRPr lang="en-US" altLang="zh-CN" sz="2800" b="1">
                <a:solidFill>
                  <a:schemeClr val="tx2"/>
                </a:solidFill>
                <a:ea typeface="宋体" pitchFamily="2" charset="-122"/>
              </a:endParaRPr>
            </a:p>
          </p:txBody>
        </p:sp>
      </p:grpSp>
      <p:grpSp>
        <p:nvGrpSpPr>
          <p:cNvPr id="6149" name="Group 107"/>
          <p:cNvGrpSpPr>
            <a:grpSpLocks/>
          </p:cNvGrpSpPr>
          <p:nvPr/>
        </p:nvGrpSpPr>
        <p:grpSpPr bwMode="auto">
          <a:xfrm>
            <a:off x="3352800" y="1828800"/>
            <a:ext cx="2166938" cy="4035425"/>
            <a:chOff x="2208" y="1296"/>
            <a:chExt cx="1365" cy="2542"/>
          </a:xfrm>
        </p:grpSpPr>
        <p:sp>
          <p:nvSpPr>
            <p:cNvPr id="6165"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66" name="AutoShape 109"/>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p:spPr>
          <p:txBody>
            <a:bodyPr wrap="none" anchor="ctr"/>
            <a:lstStyle/>
            <a:p>
              <a:endParaRPr lang="zh-CN" altLang="en-US">
                <a:solidFill>
                  <a:srgbClr val="29698D"/>
                </a:solidFill>
                <a:ea typeface="宋体" pitchFamily="2" charset="-122"/>
              </a:endParaRPr>
            </a:p>
          </p:txBody>
        </p:sp>
        <p:sp>
          <p:nvSpPr>
            <p:cNvPr id="6167"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68"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69" name="Oval 112"/>
            <p:cNvSpPr>
              <a:spLocks noChangeArrowheads="1"/>
            </p:cNvSpPr>
            <p:nvPr/>
          </p:nvSpPr>
          <p:spPr bwMode="gray">
            <a:xfrm>
              <a:off x="2677" y="1296"/>
              <a:ext cx="405" cy="405"/>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6170"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71"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72"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73"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74" name="Text Box 117"/>
            <p:cNvSpPr txBox="1">
              <a:spLocks noChangeArrowheads="1"/>
            </p:cNvSpPr>
            <p:nvPr/>
          </p:nvSpPr>
          <p:spPr bwMode="gray">
            <a:xfrm>
              <a:off x="2764"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2</a:t>
              </a:r>
              <a:endParaRPr lang="en-US" altLang="zh-CN">
                <a:solidFill>
                  <a:srgbClr val="29698D"/>
                </a:solidFill>
                <a:ea typeface="宋体" pitchFamily="2" charset="-122"/>
              </a:endParaRPr>
            </a:p>
          </p:txBody>
        </p:sp>
        <p:sp>
          <p:nvSpPr>
            <p:cNvPr id="6175" name="Text Box 118"/>
            <p:cNvSpPr txBox="1">
              <a:spLocks noChangeArrowheads="1"/>
            </p:cNvSpPr>
            <p:nvPr/>
          </p:nvSpPr>
          <p:spPr bwMode="gray">
            <a:xfrm>
              <a:off x="2256" y="1776"/>
              <a:ext cx="1296" cy="601"/>
            </a:xfrm>
            <a:prstGeom prst="rect">
              <a:avLst/>
            </a:prstGeom>
            <a:noFill/>
            <a:ln w="9525">
              <a:noFill/>
              <a:miter lim="800000"/>
              <a:headEnd/>
              <a:tailEnd/>
            </a:ln>
          </p:spPr>
          <p:txBody>
            <a:bodyPr>
              <a:spAutoFit/>
            </a:bodyPr>
            <a:lstStyle/>
            <a:p>
              <a:r>
                <a:rPr lang="zh-CN" altLang="en-US" sz="2800" b="1">
                  <a:solidFill>
                    <a:schemeClr val="tx2"/>
                  </a:solidFill>
                  <a:ea typeface="宋体" pitchFamily="2" charset="-122"/>
                </a:rPr>
                <a:t>网络广告优势</a:t>
              </a:r>
              <a:endParaRPr lang="en-US" altLang="zh-CN" sz="2800" b="1">
                <a:solidFill>
                  <a:schemeClr val="tx2"/>
                </a:solidFill>
                <a:ea typeface="宋体" pitchFamily="2" charset="-122"/>
              </a:endParaRPr>
            </a:p>
          </p:txBody>
        </p:sp>
        <p:sp>
          <p:nvSpPr>
            <p:cNvPr id="6176"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77"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grpSp>
        <p:nvGrpSpPr>
          <p:cNvPr id="6150" name="Group 92"/>
          <p:cNvGrpSpPr>
            <a:grpSpLocks/>
          </p:cNvGrpSpPr>
          <p:nvPr/>
        </p:nvGrpSpPr>
        <p:grpSpPr bwMode="auto">
          <a:xfrm>
            <a:off x="6172200" y="1828800"/>
            <a:ext cx="2170113" cy="4035425"/>
            <a:chOff x="720" y="1296"/>
            <a:chExt cx="1367" cy="2542"/>
          </a:xfrm>
        </p:grpSpPr>
        <p:sp>
          <p:nvSpPr>
            <p:cNvPr id="6151"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52"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solidFill>
                  <a:srgbClr val="29698D"/>
                </a:solidFill>
                <a:ea typeface="宋体" pitchFamily="2" charset="-122"/>
              </a:endParaRPr>
            </a:p>
          </p:txBody>
        </p:sp>
        <p:sp>
          <p:nvSpPr>
            <p:cNvPr id="6153"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54"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55"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56"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nvGrpSpPr>
            <p:cNvPr id="6157" name="Group 99"/>
            <p:cNvGrpSpPr>
              <a:grpSpLocks/>
            </p:cNvGrpSpPr>
            <p:nvPr/>
          </p:nvGrpSpPr>
          <p:grpSpPr bwMode="auto">
            <a:xfrm>
              <a:off x="1189" y="1296"/>
              <a:ext cx="405" cy="405"/>
              <a:chOff x="1289" y="582"/>
              <a:chExt cx="668" cy="668"/>
            </a:xfrm>
          </p:grpSpPr>
          <p:sp>
            <p:nvSpPr>
              <p:cNvPr id="6160" name="Oval 100"/>
              <p:cNvSpPr>
                <a:spLocks noChangeArrowheads="1"/>
              </p:cNvSpPr>
              <p:nvPr/>
            </p:nvSpPr>
            <p:spPr bwMode="gray">
              <a:xfrm>
                <a:off x="1289" y="582"/>
                <a:ext cx="668" cy="668"/>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6161"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62"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63"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64"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grpSp>
        <p:sp>
          <p:nvSpPr>
            <p:cNvPr id="6158" name="Text Box 105"/>
            <p:cNvSpPr txBox="1">
              <a:spLocks noChangeArrowheads="1"/>
            </p:cNvSpPr>
            <p:nvPr/>
          </p:nvSpPr>
          <p:spPr bwMode="gray">
            <a:xfrm>
              <a:off x="1276"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3</a:t>
              </a:r>
              <a:endParaRPr lang="en-US" altLang="zh-CN">
                <a:solidFill>
                  <a:srgbClr val="29698D"/>
                </a:solidFill>
                <a:ea typeface="宋体" pitchFamily="2" charset="-122"/>
              </a:endParaRPr>
            </a:p>
          </p:txBody>
        </p:sp>
        <p:sp>
          <p:nvSpPr>
            <p:cNvPr id="6159" name="Text Box 106"/>
            <p:cNvSpPr txBox="1">
              <a:spLocks noChangeArrowheads="1"/>
            </p:cNvSpPr>
            <p:nvPr/>
          </p:nvSpPr>
          <p:spPr bwMode="gray">
            <a:xfrm>
              <a:off x="768" y="1776"/>
              <a:ext cx="1296" cy="601"/>
            </a:xfrm>
            <a:prstGeom prst="rect">
              <a:avLst/>
            </a:prstGeom>
            <a:noFill/>
            <a:ln w="9525">
              <a:noFill/>
              <a:miter lim="800000"/>
              <a:headEnd/>
              <a:tailEnd/>
            </a:ln>
          </p:spPr>
          <p:txBody>
            <a:bodyPr>
              <a:spAutoFit/>
            </a:bodyPr>
            <a:lstStyle/>
            <a:p>
              <a:r>
                <a:rPr lang="zh-CN" altLang="en-US" sz="2800" b="1">
                  <a:solidFill>
                    <a:schemeClr val="tx2"/>
                  </a:solidFill>
                  <a:ea typeface="宋体" pitchFamily="2" charset="-122"/>
                </a:rPr>
                <a:t>网络广告类型</a:t>
              </a:r>
              <a:endParaRPr lang="en-US" altLang="zh-CN" sz="2800" b="1">
                <a:solidFill>
                  <a:schemeClr val="tx2"/>
                </a:solidFill>
                <a:ea typeface="宋体" pitchFamily="2"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7171"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7172"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5.1.1 </a:t>
            </a:r>
            <a:r>
              <a:rPr lang="zh-CN" altLang="en-US" sz="3200">
                <a:solidFill>
                  <a:schemeClr val="tx2"/>
                </a:solidFill>
                <a:latin typeface="黑体" pitchFamily="2" charset="-122"/>
                <a:ea typeface="黑体" pitchFamily="2" charset="-122"/>
              </a:rPr>
              <a:t>网络广告定义</a:t>
            </a:r>
          </a:p>
        </p:txBody>
      </p:sp>
      <p:sp>
        <p:nvSpPr>
          <p:cNvPr id="7173" name="TextBox 25"/>
          <p:cNvSpPr txBox="1">
            <a:spLocks noChangeArrowheads="1"/>
          </p:cNvSpPr>
          <p:nvPr/>
        </p:nvSpPr>
        <p:spPr bwMode="auto">
          <a:xfrm>
            <a:off x="990600" y="2514600"/>
            <a:ext cx="7162800" cy="2954338"/>
          </a:xfrm>
          <a:prstGeom prst="rect">
            <a:avLst/>
          </a:prstGeom>
          <a:noFill/>
          <a:ln w="9525">
            <a:noFill/>
            <a:miter lim="800000"/>
            <a:headEnd/>
            <a:tailEnd/>
          </a:ln>
        </p:spPr>
        <p:txBody>
          <a:bodyPr>
            <a:spAutoFit/>
          </a:bodyPr>
          <a:lstStyle/>
          <a:p>
            <a:pPr>
              <a:lnSpc>
                <a:spcPct val="150000"/>
              </a:lnSpc>
            </a:pPr>
            <a:r>
              <a:rPr lang="zh-CN" altLang="en-US">
                <a:ea typeface="宋体" pitchFamily="2" charset="-122"/>
              </a:rPr>
              <a:t>       </a:t>
            </a:r>
            <a:r>
              <a:rPr lang="zh-CN" altLang="en-US" sz="2800" b="1">
                <a:solidFill>
                  <a:srgbClr val="007399"/>
                </a:solidFill>
                <a:latin typeface="宋体" pitchFamily="2" charset="-122"/>
                <a:ea typeface="宋体" pitchFamily="2" charset="-122"/>
              </a:rPr>
              <a:t>  网络广告，</a:t>
            </a:r>
            <a:r>
              <a:rPr lang="zh-CN" altLang="en-US" sz="2800" b="1" i="1" u="sng">
                <a:solidFill>
                  <a:srgbClr val="007399"/>
                </a:solidFill>
                <a:latin typeface="宋体" pitchFamily="2" charset="-122"/>
                <a:ea typeface="宋体" pitchFamily="2" charset="-122"/>
              </a:rPr>
              <a:t>简单地说就是在互联网上发布和传播的广告。它以数码为载体，采用先进的电子多媒体技术设计制作，基于互联网投放，具有良好交互功能。</a:t>
            </a:r>
            <a:endParaRPr lang="zh-CN" altLang="en-US" sz="2800" b="1">
              <a:solidFill>
                <a:srgbClr val="007399"/>
              </a:solidFill>
              <a:latin typeface="宋体" pitchFamily="2" charset="-122"/>
              <a:ea typeface="宋体" pitchFamily="2" charset="-122"/>
            </a:endParaRPr>
          </a:p>
          <a:p>
            <a:endParaRPr lang="zh-CN" altLang="en-US">
              <a:ea typeface="宋体"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页脚占位符 2"/>
          <p:cNvSpPr>
            <a:spLocks noGrp="1"/>
          </p:cNvSpPr>
          <p:nvPr>
            <p:ph type="ftr" sz="quarter" idx="10"/>
          </p:nvPr>
        </p:nvSpPr>
        <p:spPr/>
        <p:txBody>
          <a:bodyPr/>
          <a:lstStyle/>
          <a:p>
            <a:pPr>
              <a:defRPr/>
            </a:pPr>
            <a:r>
              <a:rPr lang="en-US" altLang="zh-CN"/>
              <a:t>Company Logo</a:t>
            </a:r>
          </a:p>
        </p:txBody>
      </p:sp>
      <p:grpSp>
        <p:nvGrpSpPr>
          <p:cNvPr id="8195" name="Group 3"/>
          <p:cNvGrpSpPr>
            <a:grpSpLocks/>
          </p:cNvGrpSpPr>
          <p:nvPr/>
        </p:nvGrpSpPr>
        <p:grpSpPr bwMode="auto">
          <a:xfrm>
            <a:off x="1371600" y="1600200"/>
            <a:ext cx="6477000" cy="4400550"/>
            <a:chOff x="864" y="1008"/>
            <a:chExt cx="4080" cy="2772"/>
          </a:xfrm>
        </p:grpSpPr>
        <p:sp>
          <p:nvSpPr>
            <p:cNvPr id="67588" name="Freeform 4"/>
            <p:cNvSpPr>
              <a:spLocks noEditPoints="1"/>
            </p:cNvSpPr>
            <p:nvPr/>
          </p:nvSpPr>
          <p:spPr bwMode="gray">
            <a:xfrm rot="-1358056">
              <a:off x="877" y="1765"/>
              <a:ext cx="3839" cy="1527"/>
            </a:xfrm>
            <a:custGeom>
              <a:avLst/>
              <a:gdLst/>
              <a:ahLst/>
              <a:cxnLst>
                <a:cxn ang="0">
                  <a:pos x="1692" y="12"/>
                </a:cxn>
                <a:cxn ang="0">
                  <a:pos x="1234" y="74"/>
                </a:cxn>
                <a:cxn ang="0">
                  <a:pos x="828" y="182"/>
                </a:cxn>
                <a:cxn ang="0">
                  <a:pos x="486" y="330"/>
                </a:cxn>
                <a:cxn ang="0">
                  <a:pos x="226" y="510"/>
                </a:cxn>
                <a:cxn ang="0">
                  <a:pos x="58" y="718"/>
                </a:cxn>
                <a:cxn ang="0">
                  <a:pos x="0" y="944"/>
                </a:cxn>
                <a:cxn ang="0">
                  <a:pos x="58" y="1170"/>
                </a:cxn>
                <a:cxn ang="0">
                  <a:pos x="226" y="1378"/>
                </a:cxn>
                <a:cxn ang="0">
                  <a:pos x="486" y="1558"/>
                </a:cxn>
                <a:cxn ang="0">
                  <a:pos x="828" y="1706"/>
                </a:cxn>
                <a:cxn ang="0">
                  <a:pos x="1234" y="1814"/>
                </a:cxn>
                <a:cxn ang="0">
                  <a:pos x="1692" y="1876"/>
                </a:cxn>
                <a:cxn ang="0">
                  <a:pos x="2186" y="1884"/>
                </a:cxn>
                <a:cxn ang="0">
                  <a:pos x="2658" y="1840"/>
                </a:cxn>
                <a:cxn ang="0">
                  <a:pos x="3084" y="1746"/>
                </a:cxn>
                <a:cxn ang="0">
                  <a:pos x="3448" y="1612"/>
                </a:cxn>
                <a:cxn ang="0">
                  <a:pos x="3738" y="1442"/>
                </a:cxn>
                <a:cxn ang="0">
                  <a:pos x="3938" y="1242"/>
                </a:cxn>
                <a:cxn ang="0">
                  <a:pos x="4034" y="1022"/>
                </a:cxn>
                <a:cxn ang="0">
                  <a:pos x="4014" y="790"/>
                </a:cxn>
                <a:cxn ang="0">
                  <a:pos x="3882" y="576"/>
                </a:cxn>
                <a:cxn ang="0">
                  <a:pos x="3650" y="386"/>
                </a:cxn>
                <a:cxn ang="0">
                  <a:pos x="3334" y="228"/>
                </a:cxn>
                <a:cxn ang="0">
                  <a:pos x="2948" y="106"/>
                </a:cxn>
                <a:cxn ang="0">
                  <a:pos x="2506" y="28"/>
                </a:cxn>
                <a:cxn ang="0">
                  <a:pos x="2020" y="0"/>
                </a:cxn>
                <a:cxn ang="0">
                  <a:pos x="1606" y="1736"/>
                </a:cxn>
                <a:cxn ang="0">
                  <a:pos x="1164" y="1678"/>
                </a:cxn>
                <a:cxn ang="0">
                  <a:pos x="776" y="1576"/>
                </a:cxn>
                <a:cxn ang="0">
                  <a:pos x="458" y="1436"/>
                </a:cxn>
                <a:cxn ang="0">
                  <a:pos x="224" y="1266"/>
                </a:cxn>
                <a:cxn ang="0">
                  <a:pos x="88" y="1074"/>
                </a:cxn>
                <a:cxn ang="0">
                  <a:pos x="68" y="864"/>
                </a:cxn>
                <a:cxn ang="0">
                  <a:pos x="166" y="664"/>
                </a:cxn>
                <a:cxn ang="0">
                  <a:pos x="370" y="486"/>
                </a:cxn>
                <a:cxn ang="0">
                  <a:pos x="662" y="336"/>
                </a:cxn>
                <a:cxn ang="0">
                  <a:pos x="1028" y="222"/>
                </a:cxn>
                <a:cxn ang="0">
                  <a:pos x="1454" y="148"/>
                </a:cxn>
                <a:cxn ang="0">
                  <a:pos x="1922" y="120"/>
                </a:cxn>
                <a:cxn ang="0">
                  <a:pos x="2392" y="148"/>
                </a:cxn>
                <a:cxn ang="0">
                  <a:pos x="2818" y="222"/>
                </a:cxn>
                <a:cxn ang="0">
                  <a:pos x="3184" y="336"/>
                </a:cxn>
                <a:cxn ang="0">
                  <a:pos x="3476" y="486"/>
                </a:cxn>
                <a:cxn ang="0">
                  <a:pos x="3680" y="664"/>
                </a:cxn>
                <a:cxn ang="0">
                  <a:pos x="3778" y="864"/>
                </a:cxn>
                <a:cxn ang="0">
                  <a:pos x="3758" y="1074"/>
                </a:cxn>
                <a:cxn ang="0">
                  <a:pos x="3622" y="1266"/>
                </a:cxn>
                <a:cxn ang="0">
                  <a:pos x="3388" y="1436"/>
                </a:cxn>
                <a:cxn ang="0">
                  <a:pos x="3070" y="1576"/>
                </a:cxn>
                <a:cxn ang="0">
                  <a:pos x="2682" y="1678"/>
                </a:cxn>
                <a:cxn ang="0">
                  <a:pos x="2240" y="1736"/>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chemeClr val="bg2">
                    <a:gamma/>
                    <a:tint val="30196"/>
                    <a:invGamma/>
                    <a:alpha val="36000"/>
                  </a:schemeClr>
                </a:gs>
                <a:gs pos="100000">
                  <a:schemeClr val="bg2"/>
                </a:gs>
              </a:gsLst>
              <a:lin ang="0" scaled="1"/>
            </a:gradFill>
            <a:ln w="0">
              <a:noFill/>
              <a:prstDash val="solid"/>
              <a:round/>
              <a:headEnd/>
              <a:tailEnd/>
            </a:ln>
          </p:spPr>
          <p:txBody>
            <a:bodyPr/>
            <a:lstStyle/>
            <a:p>
              <a:pPr>
                <a:defRPr/>
              </a:pPr>
              <a:endParaRPr lang="zh-CN" altLang="en-US">
                <a:ea typeface="宋体" pitchFamily="2" charset="-122"/>
              </a:endParaRPr>
            </a:p>
          </p:txBody>
        </p:sp>
        <p:sp>
          <p:nvSpPr>
            <p:cNvPr id="67589" name="Oval 5"/>
            <p:cNvSpPr>
              <a:spLocks noChangeArrowheads="1"/>
            </p:cNvSpPr>
            <p:nvPr/>
          </p:nvSpPr>
          <p:spPr bwMode="gray">
            <a:xfrm>
              <a:off x="2208" y="1008"/>
              <a:ext cx="1008" cy="982"/>
            </a:xfrm>
            <a:prstGeom prst="ellipse">
              <a:avLst/>
            </a:prstGeom>
            <a:gradFill rotWithShape="1">
              <a:gsLst>
                <a:gs pos="0">
                  <a:schemeClr val="hlink"/>
                </a:gs>
                <a:gs pos="100000">
                  <a:schemeClr val="hlink">
                    <a:gamma/>
                    <a:shade val="34510"/>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0" name="Oval 6"/>
            <p:cNvSpPr>
              <a:spLocks noChangeArrowheads="1"/>
            </p:cNvSpPr>
            <p:nvPr/>
          </p:nvSpPr>
          <p:spPr bwMode="gray">
            <a:xfrm>
              <a:off x="864" y="2784"/>
              <a:ext cx="998" cy="996"/>
            </a:xfrm>
            <a:prstGeom prst="ellipse">
              <a:avLst/>
            </a:prstGeom>
            <a:gradFill rotWithShape="1">
              <a:gsLst>
                <a:gs pos="0">
                  <a:schemeClr val="accent1"/>
                </a:gs>
                <a:gs pos="100000">
                  <a:schemeClr val="accent1">
                    <a:gamma/>
                    <a:shade val="31373"/>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1" name="Oval 7"/>
            <p:cNvSpPr>
              <a:spLocks noChangeArrowheads="1"/>
            </p:cNvSpPr>
            <p:nvPr/>
          </p:nvSpPr>
          <p:spPr bwMode="gray">
            <a:xfrm>
              <a:off x="2400" y="2736"/>
              <a:ext cx="1008" cy="1008"/>
            </a:xfrm>
            <a:prstGeom prst="ellipse">
              <a:avLst/>
            </a:prstGeom>
            <a:gradFill rotWithShape="1">
              <a:gsLst>
                <a:gs pos="0">
                  <a:schemeClr val="accent2"/>
                </a:gs>
                <a:gs pos="100000">
                  <a:schemeClr val="accent2">
                    <a:gamma/>
                    <a:shade val="35686"/>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2" name="Oval 8"/>
            <p:cNvSpPr>
              <a:spLocks noChangeArrowheads="1"/>
            </p:cNvSpPr>
            <p:nvPr/>
          </p:nvSpPr>
          <p:spPr bwMode="gray">
            <a:xfrm>
              <a:off x="3504" y="2208"/>
              <a:ext cx="984" cy="953"/>
            </a:xfrm>
            <a:prstGeom prst="ellipse">
              <a:avLst/>
            </a:prstGeom>
            <a:gradFill rotWithShape="1">
              <a:gsLst>
                <a:gs pos="0">
                  <a:schemeClr val="bg2"/>
                </a:gs>
                <a:gs pos="100000">
                  <a:schemeClr val="bg2">
                    <a:gamma/>
                    <a:shade val="35686"/>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3" name="Oval 9"/>
            <p:cNvSpPr>
              <a:spLocks noChangeArrowheads="1"/>
            </p:cNvSpPr>
            <p:nvPr/>
          </p:nvSpPr>
          <p:spPr bwMode="gray">
            <a:xfrm>
              <a:off x="3984" y="1152"/>
              <a:ext cx="960" cy="963"/>
            </a:xfrm>
            <a:prstGeom prst="ellipse">
              <a:avLst/>
            </a:prstGeom>
            <a:gradFill rotWithShape="1">
              <a:gsLst>
                <a:gs pos="0">
                  <a:schemeClr val="folHlink"/>
                </a:gs>
                <a:gs pos="100000">
                  <a:schemeClr val="folHlink">
                    <a:gamma/>
                    <a:shade val="34510"/>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8206" name="Text Box 10"/>
            <p:cNvSpPr txBox="1">
              <a:spLocks noChangeArrowheads="1"/>
            </p:cNvSpPr>
            <p:nvPr/>
          </p:nvSpPr>
          <p:spPr bwMode="white">
            <a:xfrm>
              <a:off x="912" y="3024"/>
              <a:ext cx="896"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表现形式</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多样化</a:t>
              </a:r>
              <a:endParaRPr lang="en-US" altLang="zh-CN" sz="2400" b="1">
                <a:solidFill>
                  <a:srgbClr val="FFFFFF"/>
                </a:solidFill>
                <a:ea typeface="宋体" pitchFamily="2" charset="-122"/>
              </a:endParaRPr>
            </a:p>
          </p:txBody>
        </p:sp>
        <p:sp>
          <p:nvSpPr>
            <p:cNvPr id="8207" name="Text Box 11"/>
            <p:cNvSpPr txBox="1">
              <a:spLocks noChangeArrowheads="1"/>
            </p:cNvSpPr>
            <p:nvPr/>
          </p:nvSpPr>
          <p:spPr bwMode="white">
            <a:xfrm>
              <a:off x="2256" y="1200"/>
              <a:ext cx="924" cy="523"/>
            </a:xfrm>
            <a:prstGeom prst="rect">
              <a:avLst/>
            </a:prstGeom>
            <a:noFill/>
            <a:ln w="9525">
              <a:noFill/>
              <a:miter lim="800000"/>
              <a:headEnd/>
              <a:tailEnd/>
            </a:ln>
          </p:spPr>
          <p:txBody>
            <a:bodyPr>
              <a:spAutoFit/>
            </a:bodyPr>
            <a:lstStyle/>
            <a:p>
              <a:pPr eaLnBrk="0" hangingPunct="0"/>
              <a:r>
                <a:rPr lang="zh-CN" altLang="en-US" sz="2400" b="1">
                  <a:solidFill>
                    <a:srgbClr val="FFFFFF"/>
                  </a:solidFill>
                  <a:ea typeface="宋体" pitchFamily="2" charset="-122"/>
                </a:rPr>
                <a:t>网络广告交互性强</a:t>
              </a:r>
              <a:endParaRPr lang="en-US" altLang="zh-CN" sz="2400" b="1">
                <a:solidFill>
                  <a:srgbClr val="FFFFFF"/>
                </a:solidFill>
                <a:latin typeface="Verdana" pitchFamily="34" charset="0"/>
                <a:ea typeface="宋体" pitchFamily="2" charset="-122"/>
              </a:endParaRPr>
            </a:p>
          </p:txBody>
        </p:sp>
        <p:sp>
          <p:nvSpPr>
            <p:cNvPr id="8208" name="Text Box 12"/>
            <p:cNvSpPr txBox="1">
              <a:spLocks noChangeArrowheads="1"/>
            </p:cNvSpPr>
            <p:nvPr/>
          </p:nvSpPr>
          <p:spPr bwMode="white">
            <a:xfrm>
              <a:off x="4032" y="1392"/>
              <a:ext cx="896"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消除了时</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空的限制</a:t>
              </a:r>
              <a:endParaRPr lang="en-US" altLang="zh-CN" sz="2400" b="1">
                <a:solidFill>
                  <a:srgbClr val="FFFFFF"/>
                </a:solidFill>
                <a:ea typeface="宋体" pitchFamily="2" charset="-122"/>
              </a:endParaRPr>
            </a:p>
          </p:txBody>
        </p:sp>
        <p:sp>
          <p:nvSpPr>
            <p:cNvPr id="8209" name="Text Box 13"/>
            <p:cNvSpPr txBox="1">
              <a:spLocks noChangeArrowheads="1"/>
            </p:cNvSpPr>
            <p:nvPr/>
          </p:nvSpPr>
          <p:spPr bwMode="white">
            <a:xfrm>
              <a:off x="3528" y="2496"/>
              <a:ext cx="896"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网络广告</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成本较低</a:t>
              </a:r>
              <a:endParaRPr lang="en-US" altLang="zh-CN" sz="2400" b="1">
                <a:solidFill>
                  <a:srgbClr val="FFFFFF"/>
                </a:solidFill>
                <a:ea typeface="宋体" pitchFamily="2" charset="-122"/>
              </a:endParaRPr>
            </a:p>
          </p:txBody>
        </p:sp>
        <p:sp>
          <p:nvSpPr>
            <p:cNvPr id="8210" name="Text Box 14"/>
            <p:cNvSpPr txBox="1">
              <a:spLocks noChangeArrowheads="1"/>
            </p:cNvSpPr>
            <p:nvPr/>
          </p:nvSpPr>
          <p:spPr bwMode="white">
            <a:xfrm>
              <a:off x="2448" y="3024"/>
              <a:ext cx="896"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目标性、</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针对性强</a:t>
              </a:r>
              <a:endParaRPr lang="en-US" altLang="zh-CN" sz="2400" b="1">
                <a:solidFill>
                  <a:srgbClr val="FFFFFF"/>
                </a:solidFill>
                <a:ea typeface="宋体" pitchFamily="2" charset="-122"/>
              </a:endParaRPr>
            </a:p>
          </p:txBody>
        </p:sp>
        <p:sp>
          <p:nvSpPr>
            <p:cNvPr id="8211" name="Text Box 15"/>
            <p:cNvSpPr txBox="1">
              <a:spLocks noChangeArrowheads="1"/>
            </p:cNvSpPr>
            <p:nvPr/>
          </p:nvSpPr>
          <p:spPr bwMode="auto">
            <a:xfrm>
              <a:off x="2064" y="2256"/>
              <a:ext cx="1452" cy="407"/>
            </a:xfrm>
            <a:prstGeom prst="rect">
              <a:avLst/>
            </a:prstGeom>
            <a:noFill/>
            <a:ln w="9525">
              <a:noFill/>
              <a:miter lim="800000"/>
              <a:headEnd/>
              <a:tailEnd/>
            </a:ln>
          </p:spPr>
          <p:txBody>
            <a:bodyPr>
              <a:spAutoFit/>
            </a:bodyPr>
            <a:lstStyle/>
            <a:p>
              <a:pPr algn="ctr" eaLnBrk="0" hangingPunct="0"/>
              <a:r>
                <a:rPr lang="zh-CN" altLang="en-US" sz="3600" b="1">
                  <a:solidFill>
                    <a:schemeClr val="tx2"/>
                  </a:solidFill>
                  <a:ea typeface="宋体" pitchFamily="2" charset="-122"/>
                </a:rPr>
                <a:t>特 点</a:t>
              </a:r>
              <a:endParaRPr lang="en-US" altLang="zh-CN" sz="3600" b="1">
                <a:solidFill>
                  <a:schemeClr val="tx2"/>
                </a:solidFill>
                <a:ea typeface="宋体" pitchFamily="2" charset="-122"/>
              </a:endParaRPr>
            </a:p>
          </p:txBody>
        </p:sp>
      </p:grpSp>
      <p:sp>
        <p:nvSpPr>
          <p:cNvPr id="8196" name="矩形 19"/>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en-US" sz="3200">
                <a:solidFill>
                  <a:schemeClr val="tx2"/>
                </a:solidFill>
                <a:latin typeface="黑体" pitchFamily="2" charset="-122"/>
                <a:ea typeface="黑体" pitchFamily="2" charset="-122"/>
              </a:rPr>
              <a:t>5.1.2 </a:t>
            </a:r>
            <a:r>
              <a:rPr lang="zh-CN" altLang="en-US" sz="3200">
                <a:solidFill>
                  <a:schemeClr val="tx2"/>
                </a:solidFill>
                <a:latin typeface="黑体" pitchFamily="2" charset="-122"/>
                <a:ea typeface="黑体" pitchFamily="2" charset="-122"/>
              </a:rPr>
              <a:t>网络广告特点</a:t>
            </a:r>
          </a:p>
        </p:txBody>
      </p:sp>
      <p:sp>
        <p:nvSpPr>
          <p:cNvPr id="8197"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23" name="Oval 8"/>
          <p:cNvSpPr>
            <a:spLocks noChangeArrowheads="1"/>
          </p:cNvSpPr>
          <p:nvPr/>
        </p:nvSpPr>
        <p:spPr bwMode="gray">
          <a:xfrm>
            <a:off x="1447800" y="2819400"/>
            <a:ext cx="1600200" cy="1512888"/>
          </a:xfrm>
          <a:prstGeom prst="ellipse">
            <a:avLst/>
          </a:prstGeom>
          <a:gradFill rotWithShape="1">
            <a:gsLst>
              <a:gs pos="0">
                <a:schemeClr val="bg2"/>
              </a:gs>
              <a:gs pos="100000">
                <a:schemeClr val="bg2">
                  <a:gamma/>
                  <a:shade val="35686"/>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8199" name="Text Box 13"/>
          <p:cNvSpPr txBox="1">
            <a:spLocks noChangeArrowheads="1"/>
          </p:cNvSpPr>
          <p:nvPr/>
        </p:nvSpPr>
        <p:spPr bwMode="white">
          <a:xfrm>
            <a:off x="1524000" y="3200400"/>
            <a:ext cx="1422400" cy="83026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效果可测</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评和追踪</a:t>
            </a:r>
            <a:endParaRPr lang="en-US" altLang="zh-CN" sz="2400" b="1">
              <a:solidFill>
                <a:srgbClr val="FFFFFF"/>
              </a:solidFill>
              <a:ea typeface="宋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9219"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9220"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pic>
        <p:nvPicPr>
          <p:cNvPr id="9221" name="图片 5"/>
          <p:cNvPicPr>
            <a:picLocks noChangeAspect="1" noChangeArrowheads="1"/>
          </p:cNvPicPr>
          <p:nvPr/>
        </p:nvPicPr>
        <p:blipFill>
          <a:blip r:embed="rId2" cstate="print"/>
          <a:srcRect/>
          <a:stretch>
            <a:fillRect/>
          </a:stretch>
        </p:blipFill>
        <p:spPr bwMode="auto">
          <a:xfrm>
            <a:off x="762000" y="2286000"/>
            <a:ext cx="7848600" cy="3962400"/>
          </a:xfrm>
          <a:prstGeom prst="rect">
            <a:avLst/>
          </a:prstGeom>
          <a:noFill/>
          <a:ln w="9525">
            <a:noFill/>
            <a:miter lim="800000"/>
            <a:headEnd/>
            <a:tailEnd/>
          </a:ln>
        </p:spPr>
      </p:pic>
      <p:sp>
        <p:nvSpPr>
          <p:cNvPr id="9222" name="TextBox 8"/>
          <p:cNvSpPr txBox="1">
            <a:spLocks noChangeArrowheads="1"/>
          </p:cNvSpPr>
          <p:nvPr/>
        </p:nvSpPr>
        <p:spPr bwMode="auto">
          <a:xfrm>
            <a:off x="2438400" y="6324600"/>
            <a:ext cx="4191000" cy="738188"/>
          </a:xfrm>
          <a:prstGeom prst="rect">
            <a:avLst/>
          </a:prstGeom>
          <a:noFill/>
          <a:ln w="9525">
            <a:noFill/>
            <a:miter lim="800000"/>
            <a:headEnd/>
            <a:tailEnd/>
          </a:ln>
        </p:spPr>
        <p:txBody>
          <a:bodyPr>
            <a:spAutoFit/>
          </a:bodyPr>
          <a:lstStyle/>
          <a:p>
            <a:r>
              <a:rPr lang="zh-CN" altLang="en-US" sz="2400" b="1">
                <a:solidFill>
                  <a:schemeClr val="tx2"/>
                </a:solidFill>
                <a:ea typeface="宋体" pitchFamily="2" charset="-122"/>
              </a:rPr>
              <a:t>图</a:t>
            </a:r>
            <a:r>
              <a:rPr lang="en-US" altLang="en-US" sz="2400" b="1">
                <a:solidFill>
                  <a:schemeClr val="tx2"/>
                </a:solidFill>
              </a:rPr>
              <a:t>5-2  </a:t>
            </a:r>
            <a:r>
              <a:rPr lang="zh-CN" altLang="en-US" sz="2400" b="1">
                <a:solidFill>
                  <a:schemeClr val="tx2"/>
                </a:solidFill>
                <a:ea typeface="宋体" pitchFamily="2" charset="-122"/>
              </a:rPr>
              <a:t>搜狐首页中的网幅广告</a:t>
            </a:r>
          </a:p>
          <a:p>
            <a:endParaRPr lang="zh-CN" altLang="en-US">
              <a:ea typeface="宋体" pitchFamily="2" charset="-122"/>
            </a:endParaRPr>
          </a:p>
        </p:txBody>
      </p:sp>
      <p:sp>
        <p:nvSpPr>
          <p:cNvPr id="9223" name="TextBox 25"/>
          <p:cNvSpPr txBox="1">
            <a:spLocks noChangeArrowheads="1"/>
          </p:cNvSpPr>
          <p:nvPr/>
        </p:nvSpPr>
        <p:spPr bwMode="auto">
          <a:xfrm>
            <a:off x="304800" y="1752600"/>
            <a:ext cx="8534400" cy="800100"/>
          </a:xfrm>
          <a:prstGeom prst="rect">
            <a:avLst/>
          </a:prstGeom>
          <a:noFill/>
          <a:ln w="9525">
            <a:noFill/>
            <a:miter lim="800000"/>
            <a:headEnd/>
            <a:tailEnd/>
          </a:ln>
        </p:spPr>
        <p:txBody>
          <a:bodyPr>
            <a:spAutoFit/>
          </a:bodyPr>
          <a:lstStyle/>
          <a:p>
            <a:r>
              <a:rPr lang="en-US" altLang="zh-CN" sz="2800" b="1">
                <a:solidFill>
                  <a:schemeClr val="tx2"/>
                </a:solidFill>
                <a:ea typeface="宋体" pitchFamily="2" charset="-122"/>
              </a:rPr>
              <a:t>1</a:t>
            </a:r>
            <a:r>
              <a:rPr lang="zh-CN" altLang="en-US" sz="2800" b="1">
                <a:solidFill>
                  <a:schemeClr val="tx2"/>
                </a:solidFill>
                <a:ea typeface="宋体" pitchFamily="2" charset="-122"/>
              </a:rPr>
              <a:t>）网幅广告</a:t>
            </a:r>
          </a:p>
          <a:p>
            <a:endParaRPr lang="zh-CN" altLang="en-US">
              <a:ea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10243"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0244"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sp>
        <p:nvSpPr>
          <p:cNvPr id="10245" name="TextBox 8"/>
          <p:cNvSpPr txBox="1">
            <a:spLocks noChangeArrowheads="1"/>
          </p:cNvSpPr>
          <p:nvPr/>
        </p:nvSpPr>
        <p:spPr bwMode="auto">
          <a:xfrm>
            <a:off x="2286000" y="6119813"/>
            <a:ext cx="5105400" cy="738187"/>
          </a:xfrm>
          <a:prstGeom prst="rect">
            <a:avLst/>
          </a:prstGeom>
          <a:noFill/>
          <a:ln w="9525">
            <a:noFill/>
            <a:miter lim="800000"/>
            <a:headEnd/>
            <a:tailEnd/>
          </a:ln>
        </p:spPr>
        <p:txBody>
          <a:bodyPr>
            <a:spAutoFit/>
          </a:bodyPr>
          <a:lstStyle/>
          <a:p>
            <a:r>
              <a:rPr lang="zh-CN" altLang="en-US" sz="2400" b="1">
                <a:solidFill>
                  <a:schemeClr val="tx2"/>
                </a:solidFill>
                <a:ea typeface="宋体" pitchFamily="2" charset="-122"/>
              </a:rPr>
              <a:t>图</a:t>
            </a:r>
            <a:r>
              <a:rPr lang="en-US" altLang="en-US" sz="2400" b="1">
                <a:solidFill>
                  <a:schemeClr val="tx2"/>
                </a:solidFill>
              </a:rPr>
              <a:t>5-3  </a:t>
            </a:r>
            <a:r>
              <a:rPr lang="zh-CN" altLang="en-US" sz="2400" b="1">
                <a:solidFill>
                  <a:schemeClr val="tx2"/>
                </a:solidFill>
                <a:ea typeface="宋体" pitchFamily="2" charset="-122"/>
              </a:rPr>
              <a:t>新浪首页中的文字链接广告</a:t>
            </a:r>
          </a:p>
          <a:p>
            <a:endParaRPr lang="zh-CN" altLang="en-US">
              <a:ea typeface="宋体" pitchFamily="2" charset="-122"/>
            </a:endParaRPr>
          </a:p>
        </p:txBody>
      </p:sp>
      <p:pic>
        <p:nvPicPr>
          <p:cNvPr id="10246" name="图片 10"/>
          <p:cNvPicPr>
            <a:picLocks noChangeAspect="1" noChangeArrowheads="1"/>
          </p:cNvPicPr>
          <p:nvPr/>
        </p:nvPicPr>
        <p:blipFill>
          <a:blip r:embed="rId2" cstate="print"/>
          <a:srcRect/>
          <a:stretch>
            <a:fillRect/>
          </a:stretch>
        </p:blipFill>
        <p:spPr bwMode="auto">
          <a:xfrm>
            <a:off x="533400" y="2286000"/>
            <a:ext cx="8229600" cy="3810000"/>
          </a:xfrm>
          <a:prstGeom prst="rect">
            <a:avLst/>
          </a:prstGeom>
          <a:noFill/>
          <a:ln w="9525">
            <a:noFill/>
            <a:miter lim="800000"/>
            <a:headEnd/>
            <a:tailEnd/>
          </a:ln>
        </p:spPr>
      </p:pic>
      <p:sp>
        <p:nvSpPr>
          <p:cNvPr id="10247" name="TextBox 25"/>
          <p:cNvSpPr txBox="1">
            <a:spLocks noChangeArrowheads="1"/>
          </p:cNvSpPr>
          <p:nvPr/>
        </p:nvSpPr>
        <p:spPr bwMode="auto">
          <a:xfrm>
            <a:off x="304800" y="1828800"/>
            <a:ext cx="8534400" cy="800100"/>
          </a:xfrm>
          <a:prstGeom prst="rect">
            <a:avLst/>
          </a:prstGeom>
          <a:noFill/>
          <a:ln w="9525">
            <a:noFill/>
            <a:miter lim="800000"/>
            <a:headEnd/>
            <a:tailEnd/>
          </a:ln>
        </p:spPr>
        <p:txBody>
          <a:bodyPr>
            <a:spAutoFit/>
          </a:bodyPr>
          <a:lstStyle/>
          <a:p>
            <a:r>
              <a:rPr lang="en-US" altLang="zh-CN" sz="2800" b="1">
                <a:solidFill>
                  <a:schemeClr val="tx2"/>
                </a:solidFill>
                <a:ea typeface="宋体" pitchFamily="2" charset="-122"/>
              </a:rPr>
              <a:t>2</a:t>
            </a:r>
            <a:r>
              <a:rPr lang="zh-CN" altLang="en-US" sz="2800" b="1">
                <a:solidFill>
                  <a:schemeClr val="tx2"/>
                </a:solidFill>
                <a:ea typeface="宋体" pitchFamily="2" charset="-122"/>
              </a:rPr>
              <a:t>）文字链广告</a:t>
            </a:r>
            <a:endParaRPr lang="zh-CN" altLang="en-US" sz="2800">
              <a:ea typeface="宋体" pitchFamily="2" charset="-122"/>
            </a:endParaRPr>
          </a:p>
          <a:p>
            <a:endParaRPr lang="zh-CN" altLang="en-US">
              <a:ea typeface="宋体"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5.1 </a:t>
            </a:r>
            <a:r>
              <a:rPr lang="zh-CN" altLang="en-US" sz="4400" smtClean="0">
                <a:latin typeface="黑体" pitchFamily="2" charset="-122"/>
                <a:ea typeface="黑体" pitchFamily="2" charset="-122"/>
              </a:rPr>
              <a:t>网络广告形式</a:t>
            </a:r>
          </a:p>
        </p:txBody>
      </p:sp>
      <p:sp>
        <p:nvSpPr>
          <p:cNvPr id="11267"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1268"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5.1.3 </a:t>
            </a:r>
            <a:r>
              <a:rPr lang="zh-CN" altLang="en-US" sz="3200">
                <a:solidFill>
                  <a:schemeClr val="tx2"/>
                </a:solidFill>
                <a:latin typeface="黑体" pitchFamily="2" charset="-122"/>
                <a:ea typeface="黑体" pitchFamily="2" charset="-122"/>
              </a:rPr>
              <a:t>网络广告类型</a:t>
            </a:r>
          </a:p>
        </p:txBody>
      </p:sp>
      <p:sp>
        <p:nvSpPr>
          <p:cNvPr id="11269" name="TextBox 25"/>
          <p:cNvSpPr txBox="1">
            <a:spLocks noChangeArrowheads="1"/>
          </p:cNvSpPr>
          <p:nvPr/>
        </p:nvSpPr>
        <p:spPr bwMode="auto">
          <a:xfrm>
            <a:off x="304800" y="1981200"/>
            <a:ext cx="8534400" cy="3386138"/>
          </a:xfrm>
          <a:prstGeom prst="rect">
            <a:avLst/>
          </a:prstGeom>
          <a:noFill/>
          <a:ln w="9525">
            <a:noFill/>
            <a:miter lim="800000"/>
            <a:headEnd/>
            <a:tailEnd/>
          </a:ln>
        </p:spPr>
        <p:txBody>
          <a:bodyPr>
            <a:spAutoFit/>
          </a:bodyPr>
          <a:lstStyle/>
          <a:p>
            <a:r>
              <a:rPr lang="en-US" altLang="zh-CN" sz="2800" b="1">
                <a:solidFill>
                  <a:schemeClr val="tx2"/>
                </a:solidFill>
                <a:ea typeface="宋体" pitchFamily="2" charset="-122"/>
              </a:rPr>
              <a:t>3</a:t>
            </a:r>
            <a:r>
              <a:rPr lang="zh-CN" altLang="en-US" sz="2800" b="1">
                <a:solidFill>
                  <a:schemeClr val="tx2"/>
                </a:solidFill>
                <a:ea typeface="宋体" pitchFamily="2" charset="-122"/>
              </a:rPr>
              <a:t>）弹出式广告</a:t>
            </a:r>
          </a:p>
          <a:p>
            <a:pPr>
              <a:lnSpc>
                <a:spcPct val="150000"/>
              </a:lnSpc>
            </a:pPr>
            <a:r>
              <a:rPr lang="zh-CN" altLang="en-US" sz="2800">
                <a:ea typeface="宋体" pitchFamily="2" charset="-122"/>
              </a:rPr>
              <a:t>        弹出窗口式广告（</a:t>
            </a:r>
            <a:r>
              <a:rPr lang="en-US" altLang="zh-CN" sz="2800">
                <a:ea typeface="宋体" pitchFamily="2" charset="-122"/>
              </a:rPr>
              <a:t>Interstitial Ads</a:t>
            </a:r>
            <a:r>
              <a:rPr lang="zh-CN" altLang="en-US" sz="2800">
                <a:ea typeface="宋体" pitchFamily="2" charset="-122"/>
              </a:rPr>
              <a:t>），是指网民在打开某些网站的网页时，会另外弹出一个小窗口，并吸引人们去点击它。当点击这个窗口时会引导网民去浏览一个新的网页。</a:t>
            </a:r>
          </a:p>
          <a:p>
            <a:endParaRPr lang="zh-CN" altLang="en-US">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任务5 利用网络广告推广产品（改）">
  <a:themeElements>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29698D"/>
        </a:dk1>
        <a:lt1>
          <a:srgbClr val="FFFFFF"/>
        </a:lt1>
        <a:dk2>
          <a:srgbClr val="000000"/>
        </a:dk2>
        <a:lt2>
          <a:srgbClr val="D6E1E2"/>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Default Design 2">
        <a:dk1>
          <a:srgbClr val="666699"/>
        </a:dk1>
        <a:lt1>
          <a:srgbClr val="FFFFFF"/>
        </a:lt1>
        <a:dk2>
          <a:srgbClr val="000000"/>
        </a:dk2>
        <a:lt2>
          <a:srgbClr val="F7F4D5"/>
        </a:lt2>
        <a:accent1>
          <a:srgbClr val="72B88E"/>
        </a:accent1>
        <a:accent2>
          <a:srgbClr val="917FC9"/>
        </a:accent2>
        <a:accent3>
          <a:srgbClr val="FFFFFF"/>
        </a:accent3>
        <a:accent4>
          <a:srgbClr val="565682"/>
        </a:accent4>
        <a:accent5>
          <a:srgbClr val="BCD8C6"/>
        </a:accent5>
        <a:accent6>
          <a:srgbClr val="8372B6"/>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任务5 利用网络广告推广产品（改）</Template>
  <TotalTime>1</TotalTime>
  <Words>1302</Words>
  <Application>Microsoft Office PowerPoint</Application>
  <PresentationFormat>全屏显示(4:3)</PresentationFormat>
  <Paragraphs>176</Paragraphs>
  <Slides>29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29</vt:i4>
      </vt:variant>
    </vt:vector>
  </HeadingPairs>
  <TitlesOfParts>
    <vt:vector size="39" baseType="lpstr">
      <vt:lpstr>Arial</vt:lpstr>
      <vt:lpstr>Verdana</vt:lpstr>
      <vt:lpstr>Wingdings</vt:lpstr>
      <vt:lpstr>Calibri</vt:lpstr>
      <vt:lpstr>宋体</vt:lpstr>
      <vt:lpstr>黑体</vt:lpstr>
      <vt:lpstr>Times New Roman</vt:lpstr>
      <vt:lpstr>楷体_GB2312</vt:lpstr>
      <vt:lpstr>仿宋</vt:lpstr>
      <vt:lpstr>任务5 利用网络广告推广产品（改）</vt:lpstr>
      <vt:lpstr>任务五 利用网络广告推广产品  </vt:lpstr>
      <vt:lpstr>学习要点</vt:lpstr>
      <vt:lpstr>引 例</vt:lpstr>
      <vt:lpstr>5.1网络广告形式</vt:lpstr>
      <vt:lpstr>5.1 网络广告形式</vt:lpstr>
      <vt:lpstr>5.1 网络广告形式</vt:lpstr>
      <vt:lpstr>5.1 网络广告形式</vt:lpstr>
      <vt:lpstr>5.1 网络广告形式</vt:lpstr>
      <vt:lpstr>5.1 网络广告形式</vt:lpstr>
      <vt:lpstr>5.1 网络广告形式</vt:lpstr>
      <vt:lpstr>5.1 网络广告形式</vt:lpstr>
      <vt:lpstr>5.1 网络广告形式</vt:lpstr>
      <vt:lpstr>5.1 网络广告形式</vt:lpstr>
      <vt:lpstr>5.1 网络广告形式</vt:lpstr>
      <vt:lpstr>5.1 网络广告形式</vt:lpstr>
      <vt:lpstr>5.1 网络广告形式</vt:lpstr>
      <vt:lpstr>5.1 网络广告形式</vt:lpstr>
      <vt:lpstr>5.1 网络广告形式</vt:lpstr>
      <vt:lpstr>5.2 网络广告投放策略</vt:lpstr>
      <vt:lpstr>5.2 网络广告投放策略</vt:lpstr>
      <vt:lpstr>5.2 网络广告投放策略</vt:lpstr>
      <vt:lpstr>5.2 网络广告投放策略</vt:lpstr>
      <vt:lpstr>5.2 网络广告投放策略</vt:lpstr>
      <vt:lpstr>5.2 网络广告投放策略</vt:lpstr>
      <vt:lpstr>5.2 网络广告投放策略</vt:lpstr>
      <vt:lpstr>5.2 网络广告投放策略</vt:lpstr>
      <vt:lpstr>5.2 网络广告投放策略</vt:lpstr>
      <vt:lpstr>本任务小结</vt:lpstr>
      <vt:lpstr>幻灯片 29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任务五 利用网络广告推广产品  </dc:title>
  <dc:creator>微软用户</dc:creator>
  <cp:lastModifiedBy>微软用户</cp:lastModifiedBy>
  <cp:revision>1</cp:revision>
  <dcterms:created xsi:type="dcterms:W3CDTF">2015-09-09T10:41:23Z</dcterms:created>
  <dcterms:modified xsi:type="dcterms:W3CDTF">2015-09-09T10:43:15Z</dcterms:modified>
</cp:coreProperties>
</file>