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6" r:id="rId2"/>
    <p:sldMasterId id="2147483708" r:id="rId3"/>
    <p:sldMasterId id="2147483732" r:id="rId4"/>
  </p:sldMasterIdLst>
  <p:notesMasterIdLst>
    <p:notesMasterId r:id="rId24"/>
  </p:notesMasterIdLst>
  <p:sldIdLst>
    <p:sldId id="419" r:id="rId5"/>
    <p:sldId id="420" r:id="rId6"/>
    <p:sldId id="423" r:id="rId7"/>
    <p:sldId id="424" r:id="rId8"/>
    <p:sldId id="426" r:id="rId9"/>
    <p:sldId id="427" r:id="rId10"/>
    <p:sldId id="428" r:id="rId11"/>
    <p:sldId id="429" r:id="rId12"/>
    <p:sldId id="430" r:id="rId13"/>
    <p:sldId id="432" r:id="rId14"/>
    <p:sldId id="433" r:id="rId15"/>
    <p:sldId id="434" r:id="rId16"/>
    <p:sldId id="435" r:id="rId17"/>
    <p:sldId id="436" r:id="rId18"/>
    <p:sldId id="438" r:id="rId19"/>
    <p:sldId id="439" r:id="rId20"/>
    <p:sldId id="440" r:id="rId21"/>
    <p:sldId id="442" r:id="rId22"/>
    <p:sldId id="441" r:id="rId2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24" autoAdjust="0"/>
  </p:normalViewPr>
  <p:slideViewPr>
    <p:cSldViewPr>
      <p:cViewPr varScale="1">
        <p:scale>
          <a:sx n="88" d="100"/>
          <a:sy n="88" d="100"/>
        </p:scale>
        <p:origin x="816" y="78"/>
      </p:cViewPr>
      <p:guideLst>
        <p:guide orient="horz" pos="1620"/>
        <p:guide pos="2880"/>
      </p:guideLst>
    </p:cSldViewPr>
  </p:slideViewPr>
  <p:outlineViewPr>
    <p:cViewPr>
      <p:scale>
        <a:sx n="33" d="100"/>
        <a:sy n="33" d="100"/>
      </p:scale>
      <p:origin x="0" y="-1488"/>
    </p:cViewPr>
    <p:sldLst>
      <p:sld r:id="rId1" collapse="1"/>
      <p:sld r:id="rId2" collapse="1"/>
      <p:sld r:id="rId3" collapse="1"/>
      <p:sld r:id="rId4" collapse="1"/>
    </p:sldLst>
  </p:outlineViewPr>
  <p:notesTextViewPr>
    <p:cViewPr>
      <p:scale>
        <a:sx n="3" d="2"/>
        <a:sy n="3" d="2"/>
      </p:scale>
      <p:origin x="0" y="0"/>
    </p:cViewPr>
  </p:notesTextViewPr>
  <p:sorterViewPr>
    <p:cViewPr>
      <p:scale>
        <a:sx n="100" d="100"/>
        <a:sy n="100" d="100"/>
      </p:scale>
      <p:origin x="0" y="-352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_rels/viewProps.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slide" Target="slides/slide10.xml"/><Relationship Id="rId1" Type="http://schemas.openxmlformats.org/officeDocument/2006/relationships/slide" Target="slides/slide8.xml"/><Relationship Id="rId4" Type="http://schemas.openxmlformats.org/officeDocument/2006/relationships/slide" Target="slides/slide12.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8455FF-0776-4434-931D-A2FA334C938A}"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zh-CN" altLang="en-US"/>
        </a:p>
      </dgm:t>
    </dgm:pt>
    <dgm:pt modelId="{C21D7D76-4BEB-4FCD-8315-F2517EE833F5}">
      <dgm:prSet custT="1"/>
      <dgm:spPr/>
      <dgm:t>
        <a:bodyPr/>
        <a:lstStyle/>
        <a:p>
          <a:pPr algn="ctr" rtl="0"/>
          <a:r>
            <a:rPr lang="en-US" altLang="zh-CN" sz="3200" b="1" dirty="0" smtClean="0"/>
            <a:t>2.2.3</a:t>
          </a:r>
          <a:r>
            <a:rPr lang="zh-CN" altLang="en-US" sz="3200" b="1" dirty="0" smtClean="0"/>
            <a:t>汽车</a:t>
          </a:r>
          <a:r>
            <a:rPr lang="zh-CN" sz="3200" b="1" dirty="0" smtClean="0"/>
            <a:t>自动变速器油 </a:t>
          </a:r>
          <a:r>
            <a:rPr lang="zh-CN" altLang="en-US" sz="3200" b="1" dirty="0" smtClean="0"/>
            <a:t>（</a:t>
          </a:r>
          <a:r>
            <a:rPr lang="en-US" sz="3200" dirty="0" smtClean="0"/>
            <a:t>ATF</a:t>
          </a:r>
          <a:r>
            <a:rPr lang="zh-CN" altLang="en-US" sz="3200" dirty="0" smtClean="0"/>
            <a:t>）与其</a:t>
          </a:r>
          <a:r>
            <a:rPr lang="zh-CN" altLang="en-US" sz="3200" dirty="0" smtClean="0"/>
            <a:t>使用</a:t>
          </a:r>
          <a:endParaRPr lang="zh-CN" sz="3200" dirty="0"/>
        </a:p>
      </dgm:t>
    </dgm:pt>
    <dgm:pt modelId="{63E1E505-2E47-4368-B9BA-7C0648A0F753}" type="parTrans" cxnId="{79CEA8F0-4424-428E-97A2-B157759C9246}">
      <dgm:prSet/>
      <dgm:spPr/>
      <dgm:t>
        <a:bodyPr/>
        <a:lstStyle/>
        <a:p>
          <a:endParaRPr lang="zh-CN" altLang="en-US"/>
        </a:p>
      </dgm:t>
    </dgm:pt>
    <dgm:pt modelId="{7586AB27-A6A0-4C99-B61E-568D2F0566FE}" type="sibTrans" cxnId="{79CEA8F0-4424-428E-97A2-B157759C9246}">
      <dgm:prSet/>
      <dgm:spPr/>
      <dgm:t>
        <a:bodyPr/>
        <a:lstStyle/>
        <a:p>
          <a:endParaRPr lang="zh-CN" altLang="en-US"/>
        </a:p>
      </dgm:t>
    </dgm:pt>
    <dgm:pt modelId="{F2A42EE1-E07B-4840-ADE7-2F0756EA144D}" type="pres">
      <dgm:prSet presAssocID="{818455FF-0776-4434-931D-A2FA334C938A}" presName="linear" presStyleCnt="0">
        <dgm:presLayoutVars>
          <dgm:animLvl val="lvl"/>
          <dgm:resizeHandles val="exact"/>
        </dgm:presLayoutVars>
      </dgm:prSet>
      <dgm:spPr/>
      <dgm:t>
        <a:bodyPr/>
        <a:lstStyle/>
        <a:p>
          <a:endParaRPr lang="zh-CN" altLang="en-US"/>
        </a:p>
      </dgm:t>
    </dgm:pt>
    <dgm:pt modelId="{3183EF4E-55E3-4A7B-BDDF-6DB91A33C7B7}" type="pres">
      <dgm:prSet presAssocID="{C21D7D76-4BEB-4FCD-8315-F2517EE833F5}" presName="parentText" presStyleLbl="node1" presStyleIdx="0" presStyleCnt="1" custLinFactNeighborY="35485">
        <dgm:presLayoutVars>
          <dgm:chMax val="0"/>
          <dgm:bulletEnabled val="1"/>
        </dgm:presLayoutVars>
      </dgm:prSet>
      <dgm:spPr/>
      <dgm:t>
        <a:bodyPr/>
        <a:lstStyle/>
        <a:p>
          <a:endParaRPr lang="zh-CN" altLang="en-US"/>
        </a:p>
      </dgm:t>
    </dgm:pt>
  </dgm:ptLst>
  <dgm:cxnLst>
    <dgm:cxn modelId="{79CEA8F0-4424-428E-97A2-B157759C9246}" srcId="{818455FF-0776-4434-931D-A2FA334C938A}" destId="{C21D7D76-4BEB-4FCD-8315-F2517EE833F5}" srcOrd="0" destOrd="0" parTransId="{63E1E505-2E47-4368-B9BA-7C0648A0F753}" sibTransId="{7586AB27-A6A0-4C99-B61E-568D2F0566FE}"/>
    <dgm:cxn modelId="{09AE5673-3DEB-495E-9DDB-0854B96851F6}" type="presOf" srcId="{C21D7D76-4BEB-4FCD-8315-F2517EE833F5}" destId="{3183EF4E-55E3-4A7B-BDDF-6DB91A33C7B7}" srcOrd="0" destOrd="0" presId="urn:microsoft.com/office/officeart/2005/8/layout/vList2"/>
    <dgm:cxn modelId="{1F2D8B40-7206-465D-9B32-3C3876425AA0}" type="presOf" srcId="{818455FF-0776-4434-931D-A2FA334C938A}" destId="{F2A42EE1-E07B-4840-ADE7-2F0756EA144D}" srcOrd="0" destOrd="0" presId="urn:microsoft.com/office/officeart/2005/8/layout/vList2"/>
    <dgm:cxn modelId="{AA2C132A-710B-4A4F-A56E-4AD9D1C6683C}" type="presParOf" srcId="{F2A42EE1-E07B-4840-ADE7-2F0756EA144D}" destId="{3183EF4E-55E3-4A7B-BDDF-6DB91A33C7B7}"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83EF4E-55E3-4A7B-BDDF-6DB91A33C7B7}">
      <dsp:nvSpPr>
        <dsp:cNvPr id="0" name=""/>
        <dsp:cNvSpPr/>
      </dsp:nvSpPr>
      <dsp:spPr>
        <a:xfrm>
          <a:off x="0" y="15950"/>
          <a:ext cx="8820472" cy="99216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en-US" altLang="zh-CN" sz="3200" b="1" kern="1200" dirty="0" smtClean="0"/>
            <a:t>2.2.3</a:t>
          </a:r>
          <a:r>
            <a:rPr lang="zh-CN" altLang="en-US" sz="3200" b="1" kern="1200" dirty="0" smtClean="0"/>
            <a:t>汽车</a:t>
          </a:r>
          <a:r>
            <a:rPr lang="zh-CN" sz="3200" b="1" kern="1200" dirty="0" smtClean="0"/>
            <a:t>自动变速器油 </a:t>
          </a:r>
          <a:r>
            <a:rPr lang="zh-CN" altLang="en-US" sz="3200" b="1" kern="1200" dirty="0" smtClean="0"/>
            <a:t>（</a:t>
          </a:r>
          <a:r>
            <a:rPr lang="en-US" sz="3200" kern="1200" dirty="0" smtClean="0"/>
            <a:t>ATF</a:t>
          </a:r>
          <a:r>
            <a:rPr lang="zh-CN" altLang="en-US" sz="3200" kern="1200" dirty="0" smtClean="0"/>
            <a:t>）与其</a:t>
          </a:r>
          <a:r>
            <a:rPr lang="zh-CN" altLang="en-US" sz="3200" kern="1200" dirty="0" smtClean="0"/>
            <a:t>使用</a:t>
          </a:r>
          <a:endParaRPr lang="zh-CN" sz="3200" kern="1200" dirty="0"/>
        </a:p>
      </dsp:txBody>
      <dsp:txXfrm>
        <a:off x="48433" y="64383"/>
        <a:ext cx="8723606" cy="89529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2F6DA1-9AA1-4F20-9697-5002473A9B15}" type="datetimeFigureOut">
              <a:rPr lang="zh-CN" altLang="en-US" smtClean="0"/>
              <a:t>2017/1/2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0B02FA-1373-4D8C-930E-D0B9E7B6E907}" type="slidenum">
              <a:rPr lang="zh-CN" altLang="en-US" smtClean="0"/>
              <a:t>‹#›</a:t>
            </a:fld>
            <a:endParaRPr lang="zh-CN" altLang="en-US"/>
          </a:p>
        </p:txBody>
      </p:sp>
    </p:spTree>
    <p:extLst>
      <p:ext uri="{BB962C8B-B14F-4D97-AF65-F5344CB8AC3E}">
        <p14:creationId xmlns:p14="http://schemas.microsoft.com/office/powerpoint/2010/main" val="2721439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自动变速器油按其作用可分别作为动力传递介质、自动控制用的液压油、齿轮和轴承润滑用的齿轮油等。各种不同的作用，对自动变速器油的粘度要求不同。作为动力传递介质，粘度对液力变矩器的效率影响很大，通常粘度越小，传动效率越高。但粘度过小又会导致液压系统的泄漏增加。作为自动控制的液压油、齿轮和轴承润滑的齿轮油，要求自动变速器油保持一定粘度。 自动变速器油的使用温度范围为</a:t>
            </a:r>
            <a:r>
              <a:rPr lang="en-US" altLang="zh-CN" dirty="0" smtClean="0"/>
              <a:t>-40</a:t>
            </a:r>
            <a:r>
              <a:rPr lang="zh-CN" altLang="en-US" dirty="0" smtClean="0"/>
              <a:t>～</a:t>
            </a:r>
            <a:r>
              <a:rPr lang="en-US" altLang="zh-CN" dirty="0" smtClean="0"/>
              <a:t>170℃</a:t>
            </a:r>
            <a:r>
              <a:rPr lang="zh-CN" altLang="en-US" dirty="0" smtClean="0"/>
              <a:t>，这就要求自动变速器油应具有良好低温性能（低温流动性）和高温性能（高温、高压下保持合适的粘度）。由于自动变速器工作正常与否与油的粘度有极大关系，因此粘度成为自动变速器油最重要的使用性能之一。为保证油在自动变速器正常工作时粘度变化不至过大，要求油具有良好的粘温特性即较高的粘度指数</a:t>
            </a:r>
            <a:r>
              <a:rPr lang="en-US" altLang="zh-CN" dirty="0" smtClean="0"/>
              <a:t>(&gt;140)</a:t>
            </a:r>
            <a:r>
              <a:rPr lang="zh-CN" altLang="en-US" dirty="0" smtClean="0"/>
              <a:t>，</a:t>
            </a:r>
            <a:r>
              <a:rPr lang="en-US" altLang="zh-CN" dirty="0" smtClean="0"/>
              <a:t>100℃</a:t>
            </a:r>
            <a:r>
              <a:rPr lang="zh-CN" altLang="en-US" dirty="0" smtClean="0"/>
              <a:t>时自动变速器油运动粘度控制在</a:t>
            </a:r>
            <a:r>
              <a:rPr lang="en-US" altLang="zh-CN" dirty="0" smtClean="0"/>
              <a:t>7mm2/s</a:t>
            </a:r>
            <a:r>
              <a:rPr lang="zh-CN" altLang="en-US" dirty="0" smtClean="0"/>
              <a:t>左右。</a:t>
            </a:r>
            <a:endParaRPr lang="zh-CN" altLang="en-US"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4</a:t>
            </a:fld>
            <a:endParaRPr lang="zh-CN" altLang="en-US"/>
          </a:p>
        </p:txBody>
      </p:sp>
    </p:spTree>
    <p:extLst>
      <p:ext uri="{BB962C8B-B14F-4D97-AF65-F5344CB8AC3E}">
        <p14:creationId xmlns:p14="http://schemas.microsoft.com/office/powerpoint/2010/main" val="3542552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试验结果表明，轿车在市区行驶时自动变速器油温可达</a:t>
            </a:r>
            <a:r>
              <a:rPr lang="en-US" altLang="zh-CN" dirty="0" smtClean="0"/>
              <a:t>93.0</a:t>
            </a:r>
            <a:r>
              <a:rPr lang="zh-CN" altLang="en-US" dirty="0" smtClean="0"/>
              <a:t>～</a:t>
            </a:r>
            <a:r>
              <a:rPr lang="en-US" altLang="zh-CN" dirty="0" smtClean="0"/>
              <a:t>111.7℃</a:t>
            </a:r>
            <a:r>
              <a:rPr lang="zh-CN" altLang="en-US" dirty="0" smtClean="0"/>
              <a:t>，在高速公路上行驶时油温可达</a:t>
            </a:r>
            <a:r>
              <a:rPr lang="en-US" altLang="zh-CN" dirty="0" smtClean="0"/>
              <a:t>82.2</a:t>
            </a:r>
            <a:r>
              <a:rPr lang="zh-CN" altLang="en-US" dirty="0" smtClean="0"/>
              <a:t>～</a:t>
            </a:r>
            <a:r>
              <a:rPr lang="en-US" altLang="zh-CN" dirty="0" smtClean="0"/>
              <a:t>87.8℃</a:t>
            </a:r>
            <a:r>
              <a:rPr lang="zh-CN" altLang="en-US" dirty="0" smtClean="0"/>
              <a:t>。自动变速器油在工作中不断与空气及铝、铜等有色金属</a:t>
            </a:r>
            <a:r>
              <a:rPr lang="en-US" altLang="zh-CN" dirty="0" smtClean="0"/>
              <a:t>(</a:t>
            </a:r>
            <a:r>
              <a:rPr lang="zh-CN" altLang="en-US" dirty="0" smtClean="0"/>
              <a:t>油品氧化催化剂</a:t>
            </a:r>
            <a:r>
              <a:rPr lang="en-US" altLang="zh-CN" dirty="0" smtClean="0"/>
              <a:t>)</a:t>
            </a:r>
            <a:r>
              <a:rPr lang="zh-CN" altLang="en-US" dirty="0" smtClean="0"/>
              <a:t>接触，所以自动变速器油易氧化变质，结果形成油泥、漆膜等沉积物，导致摩擦片打滑、控制系统失灵等故障。因此，自动变速器油必须具有良好的热氧化安定性。 </a:t>
            </a:r>
          </a:p>
          <a:p>
            <a:endParaRPr lang="zh-CN" altLang="en-US"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5</a:t>
            </a:fld>
            <a:endParaRPr lang="zh-CN" altLang="en-US"/>
          </a:p>
        </p:txBody>
      </p:sp>
    </p:spTree>
    <p:extLst>
      <p:ext uri="{BB962C8B-B14F-4D97-AF65-F5344CB8AC3E}">
        <p14:creationId xmlns:p14="http://schemas.microsoft.com/office/powerpoint/2010/main" val="2379500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rgbClr val="000000"/>
                </a:solidFill>
                <a:latin typeface="黑体" panose="02010609060101010101" pitchFamily="49" charset="-122"/>
                <a:ea typeface="黑体" panose="02010609060101010101" pitchFamily="49" charset="-122"/>
              </a:rPr>
              <a:t>自动变速器油的摩擦特性包括动摩擦特性和静摩擦特性，其性能对离合器摩擦有很大影响。油的摩擦性能在很大程度上是由摩擦改进剂所决定的。是否含有摩擦改进剂虽然对油动摩擦系数的影响不大，但其造成的静摩擦系数差异却是极为明显的。</a:t>
            </a:r>
            <a:r>
              <a:rPr lang="zh-CN" altLang="en-US" sz="1200" dirty="0" smtClean="0">
                <a:solidFill>
                  <a:srgbClr val="E40000"/>
                </a:solidFill>
                <a:latin typeface="黑体" panose="02010609060101010101" pitchFamily="49" charset="-122"/>
                <a:ea typeface="黑体" panose="02010609060101010101" pitchFamily="49" charset="-122"/>
              </a:rPr>
              <a:t>如果动摩擦系数小，离合器结合时滑转大，换挡时间长；如果静摩擦系数过大，在离合器结合的最后阶段转矩变化剧烈，有异响，换挡冲击大。</a:t>
            </a:r>
            <a:r>
              <a:rPr lang="zh-CN" altLang="en-US" sz="1200" dirty="0" smtClean="0">
                <a:solidFill>
                  <a:srgbClr val="000000"/>
                </a:solidFill>
                <a:latin typeface="黑体" panose="02010609060101010101" pitchFamily="49" charset="-122"/>
                <a:ea typeface="黑体" panose="02010609060101010101" pitchFamily="49" charset="-122"/>
              </a:rPr>
              <a:t>摩擦特性好，要有相匹配的动、静摩擦系数</a:t>
            </a:r>
            <a:r>
              <a:rPr lang="zh-CN" altLang="en-US" sz="900" dirty="0" smtClean="0">
                <a:solidFill>
                  <a:srgbClr val="000000"/>
                </a:solidFill>
                <a:latin typeface="黑体" panose="02010609060101010101" pitchFamily="49" charset="-122"/>
                <a:ea typeface="黑体" panose="02010609060101010101" pitchFamily="49" charset="-122"/>
              </a:rPr>
              <a:t>。</a:t>
            </a:r>
          </a:p>
          <a:p>
            <a:endParaRPr lang="zh-CN" altLang="en-US"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6</a:t>
            </a:fld>
            <a:endParaRPr lang="zh-CN" altLang="en-US"/>
          </a:p>
        </p:txBody>
      </p:sp>
    </p:spTree>
    <p:extLst>
      <p:ext uri="{BB962C8B-B14F-4D97-AF65-F5344CB8AC3E}">
        <p14:creationId xmlns:p14="http://schemas.microsoft.com/office/powerpoint/2010/main" val="639814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车型、自动变速器型号</a:t>
            </a:r>
            <a:endParaRPr lang="zh-CN" altLang="en-US"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12</a:t>
            </a:fld>
            <a:endParaRPr lang="zh-CN" altLang="en-US"/>
          </a:p>
        </p:txBody>
      </p:sp>
    </p:spTree>
    <p:extLst>
      <p:ext uri="{BB962C8B-B14F-4D97-AF65-F5344CB8AC3E}">
        <p14:creationId xmlns:p14="http://schemas.microsoft.com/office/powerpoint/2010/main" val="955504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66258717"/>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9651705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1376725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0410244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7187523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7450831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3540751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8637704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6017511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24910849"/>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3468692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4677942"/>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96285012"/>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54067851"/>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5877567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506958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0643428"/>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84594330"/>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13720128"/>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67889119"/>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4553725"/>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4735590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53850641"/>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573196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98187776"/>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84586155"/>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50347823"/>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17"/>
          <p:cNvGrpSpPr>
            <a:grpSpLocks/>
          </p:cNvGrpSpPr>
          <p:nvPr/>
        </p:nvGrpSpPr>
        <p:grpSpPr bwMode="auto">
          <a:xfrm>
            <a:off x="533401" y="27385"/>
            <a:ext cx="7891463" cy="5116115"/>
            <a:chOff x="349" y="23"/>
            <a:chExt cx="4971" cy="4297"/>
          </a:xfrm>
        </p:grpSpPr>
        <p:sp>
          <p:nvSpPr>
            <p:cNvPr id="5" name="Rectangle 18"/>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6" name="Freeform 19"/>
            <p:cNvSpPr>
              <a:spLocks noEditPoints="1"/>
            </p:cNvSpPr>
            <p:nvPr/>
          </p:nvSpPr>
          <p:spPr bwMode="auto">
            <a:xfrm>
              <a:off x="384" y="225"/>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20"/>
            <p:cNvSpPr>
              <a:spLocks noEditPoints="1"/>
            </p:cNvSpPr>
            <p:nvPr/>
          </p:nvSpPr>
          <p:spPr bwMode="auto">
            <a:xfrm>
              <a:off x="384" y="630"/>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21"/>
            <p:cNvSpPr>
              <a:spLocks noEditPoints="1"/>
            </p:cNvSpPr>
            <p:nvPr/>
          </p:nvSpPr>
          <p:spPr bwMode="auto">
            <a:xfrm>
              <a:off x="384" y="1034"/>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22"/>
            <p:cNvSpPr>
              <a:spLocks noEditPoints="1"/>
            </p:cNvSpPr>
            <p:nvPr/>
          </p:nvSpPr>
          <p:spPr bwMode="auto">
            <a:xfrm>
              <a:off x="384" y="1438"/>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23"/>
            <p:cNvSpPr>
              <a:spLocks noEditPoints="1"/>
            </p:cNvSpPr>
            <p:nvPr/>
          </p:nvSpPr>
          <p:spPr bwMode="auto">
            <a:xfrm>
              <a:off x="384" y="1843"/>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24"/>
            <p:cNvSpPr>
              <a:spLocks noEditPoints="1"/>
            </p:cNvSpPr>
            <p:nvPr/>
          </p:nvSpPr>
          <p:spPr bwMode="auto">
            <a:xfrm>
              <a:off x="384" y="2247"/>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25"/>
            <p:cNvSpPr>
              <a:spLocks noEditPoints="1"/>
            </p:cNvSpPr>
            <p:nvPr/>
          </p:nvSpPr>
          <p:spPr bwMode="auto">
            <a:xfrm>
              <a:off x="384" y="2652"/>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26"/>
            <p:cNvSpPr>
              <a:spLocks noEditPoints="1"/>
            </p:cNvSpPr>
            <p:nvPr/>
          </p:nvSpPr>
          <p:spPr bwMode="auto">
            <a:xfrm>
              <a:off x="384" y="3056"/>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27"/>
            <p:cNvSpPr>
              <a:spLocks noEditPoints="1"/>
            </p:cNvSpPr>
            <p:nvPr/>
          </p:nvSpPr>
          <p:spPr bwMode="auto">
            <a:xfrm>
              <a:off x="384" y="3461"/>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28"/>
            <p:cNvSpPr>
              <a:spLocks noEditPoints="1"/>
            </p:cNvSpPr>
            <p:nvPr/>
          </p:nvSpPr>
          <p:spPr bwMode="auto">
            <a:xfrm>
              <a:off x="384" y="3865"/>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29"/>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7" name="Rectangle 30"/>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8" name="Freeform 31"/>
            <p:cNvSpPr>
              <a:spLocks noEditPoints="1"/>
            </p:cNvSpPr>
            <p:nvPr/>
          </p:nvSpPr>
          <p:spPr bwMode="auto">
            <a:xfrm>
              <a:off x="829" y="225"/>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32"/>
            <p:cNvSpPr>
              <a:spLocks noEditPoints="1"/>
            </p:cNvSpPr>
            <p:nvPr/>
          </p:nvSpPr>
          <p:spPr bwMode="auto">
            <a:xfrm>
              <a:off x="829" y="630"/>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33"/>
            <p:cNvSpPr>
              <a:spLocks noEditPoints="1"/>
            </p:cNvSpPr>
            <p:nvPr/>
          </p:nvSpPr>
          <p:spPr bwMode="auto">
            <a:xfrm>
              <a:off x="829" y="1034"/>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34"/>
            <p:cNvSpPr>
              <a:spLocks noEditPoints="1"/>
            </p:cNvSpPr>
            <p:nvPr/>
          </p:nvSpPr>
          <p:spPr bwMode="auto">
            <a:xfrm>
              <a:off x="829" y="1438"/>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35"/>
            <p:cNvSpPr>
              <a:spLocks noEditPoints="1"/>
            </p:cNvSpPr>
            <p:nvPr/>
          </p:nvSpPr>
          <p:spPr bwMode="auto">
            <a:xfrm>
              <a:off x="829" y="1843"/>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36"/>
            <p:cNvSpPr>
              <a:spLocks noEditPoints="1"/>
            </p:cNvSpPr>
            <p:nvPr/>
          </p:nvSpPr>
          <p:spPr bwMode="auto">
            <a:xfrm>
              <a:off x="829" y="2247"/>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37"/>
            <p:cNvSpPr>
              <a:spLocks noEditPoints="1"/>
            </p:cNvSpPr>
            <p:nvPr/>
          </p:nvSpPr>
          <p:spPr bwMode="auto">
            <a:xfrm>
              <a:off x="829" y="2652"/>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38"/>
            <p:cNvSpPr>
              <a:spLocks noEditPoints="1"/>
            </p:cNvSpPr>
            <p:nvPr/>
          </p:nvSpPr>
          <p:spPr bwMode="auto">
            <a:xfrm>
              <a:off x="829" y="3056"/>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39"/>
            <p:cNvSpPr>
              <a:spLocks noEditPoints="1"/>
            </p:cNvSpPr>
            <p:nvPr/>
          </p:nvSpPr>
          <p:spPr bwMode="auto">
            <a:xfrm>
              <a:off x="829" y="3461"/>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40"/>
            <p:cNvSpPr>
              <a:spLocks noEditPoints="1"/>
            </p:cNvSpPr>
            <p:nvPr/>
          </p:nvSpPr>
          <p:spPr bwMode="auto">
            <a:xfrm>
              <a:off x="829" y="3865"/>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41"/>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29" name="Rectangle 42"/>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30" name="Freeform 43"/>
            <p:cNvSpPr>
              <a:spLocks noEditPoints="1"/>
            </p:cNvSpPr>
            <p:nvPr/>
          </p:nvSpPr>
          <p:spPr bwMode="auto">
            <a:xfrm>
              <a:off x="1279" y="225"/>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44"/>
            <p:cNvSpPr>
              <a:spLocks noEditPoints="1"/>
            </p:cNvSpPr>
            <p:nvPr/>
          </p:nvSpPr>
          <p:spPr bwMode="auto">
            <a:xfrm>
              <a:off x="1279" y="630"/>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45"/>
            <p:cNvSpPr>
              <a:spLocks noEditPoints="1"/>
            </p:cNvSpPr>
            <p:nvPr/>
          </p:nvSpPr>
          <p:spPr bwMode="auto">
            <a:xfrm>
              <a:off x="1279" y="1034"/>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46"/>
            <p:cNvSpPr>
              <a:spLocks noEditPoints="1"/>
            </p:cNvSpPr>
            <p:nvPr/>
          </p:nvSpPr>
          <p:spPr bwMode="auto">
            <a:xfrm>
              <a:off x="1279" y="1438"/>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47"/>
            <p:cNvSpPr>
              <a:spLocks noEditPoints="1"/>
            </p:cNvSpPr>
            <p:nvPr/>
          </p:nvSpPr>
          <p:spPr bwMode="auto">
            <a:xfrm>
              <a:off x="1279" y="1843"/>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48"/>
            <p:cNvSpPr>
              <a:spLocks noEditPoints="1"/>
            </p:cNvSpPr>
            <p:nvPr/>
          </p:nvSpPr>
          <p:spPr bwMode="auto">
            <a:xfrm>
              <a:off x="1279" y="2247"/>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49"/>
            <p:cNvSpPr>
              <a:spLocks noEditPoints="1"/>
            </p:cNvSpPr>
            <p:nvPr/>
          </p:nvSpPr>
          <p:spPr bwMode="auto">
            <a:xfrm>
              <a:off x="1279" y="2652"/>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50"/>
            <p:cNvSpPr>
              <a:spLocks noEditPoints="1"/>
            </p:cNvSpPr>
            <p:nvPr/>
          </p:nvSpPr>
          <p:spPr bwMode="auto">
            <a:xfrm>
              <a:off x="1279" y="3056"/>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51"/>
            <p:cNvSpPr>
              <a:spLocks noEditPoints="1"/>
            </p:cNvSpPr>
            <p:nvPr/>
          </p:nvSpPr>
          <p:spPr bwMode="auto">
            <a:xfrm>
              <a:off x="1279" y="3461"/>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52"/>
            <p:cNvSpPr>
              <a:spLocks noEditPoints="1"/>
            </p:cNvSpPr>
            <p:nvPr/>
          </p:nvSpPr>
          <p:spPr bwMode="auto">
            <a:xfrm>
              <a:off x="1279" y="3865"/>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53"/>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41" name="Rectangle 54"/>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42" name="Freeform 55"/>
            <p:cNvSpPr>
              <a:spLocks noEditPoints="1"/>
            </p:cNvSpPr>
            <p:nvPr/>
          </p:nvSpPr>
          <p:spPr bwMode="auto">
            <a:xfrm>
              <a:off x="1724" y="225"/>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56"/>
            <p:cNvSpPr>
              <a:spLocks noEditPoints="1"/>
            </p:cNvSpPr>
            <p:nvPr/>
          </p:nvSpPr>
          <p:spPr bwMode="auto">
            <a:xfrm>
              <a:off x="1724" y="630"/>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57"/>
            <p:cNvSpPr>
              <a:spLocks noEditPoints="1"/>
            </p:cNvSpPr>
            <p:nvPr/>
          </p:nvSpPr>
          <p:spPr bwMode="auto">
            <a:xfrm>
              <a:off x="1724" y="1034"/>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58"/>
            <p:cNvSpPr>
              <a:spLocks noEditPoints="1"/>
            </p:cNvSpPr>
            <p:nvPr/>
          </p:nvSpPr>
          <p:spPr bwMode="auto">
            <a:xfrm>
              <a:off x="1724" y="1438"/>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59"/>
            <p:cNvSpPr>
              <a:spLocks noEditPoints="1"/>
            </p:cNvSpPr>
            <p:nvPr/>
          </p:nvSpPr>
          <p:spPr bwMode="auto">
            <a:xfrm>
              <a:off x="1724" y="1843"/>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60"/>
            <p:cNvSpPr>
              <a:spLocks noEditPoints="1"/>
            </p:cNvSpPr>
            <p:nvPr/>
          </p:nvSpPr>
          <p:spPr bwMode="auto">
            <a:xfrm>
              <a:off x="1724" y="2247"/>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61"/>
            <p:cNvSpPr>
              <a:spLocks noEditPoints="1"/>
            </p:cNvSpPr>
            <p:nvPr/>
          </p:nvSpPr>
          <p:spPr bwMode="auto">
            <a:xfrm>
              <a:off x="1724" y="2652"/>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62"/>
            <p:cNvSpPr>
              <a:spLocks noEditPoints="1"/>
            </p:cNvSpPr>
            <p:nvPr/>
          </p:nvSpPr>
          <p:spPr bwMode="auto">
            <a:xfrm>
              <a:off x="1724" y="3056"/>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63"/>
            <p:cNvSpPr>
              <a:spLocks noEditPoints="1"/>
            </p:cNvSpPr>
            <p:nvPr/>
          </p:nvSpPr>
          <p:spPr bwMode="auto">
            <a:xfrm>
              <a:off x="1724" y="3461"/>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64"/>
            <p:cNvSpPr>
              <a:spLocks noEditPoints="1"/>
            </p:cNvSpPr>
            <p:nvPr/>
          </p:nvSpPr>
          <p:spPr bwMode="auto">
            <a:xfrm>
              <a:off x="1724" y="3865"/>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65"/>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53" name="Rectangle 66"/>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54" name="Freeform 67"/>
            <p:cNvSpPr>
              <a:spLocks noEditPoints="1"/>
            </p:cNvSpPr>
            <p:nvPr/>
          </p:nvSpPr>
          <p:spPr bwMode="auto">
            <a:xfrm>
              <a:off x="2169" y="225"/>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68"/>
            <p:cNvSpPr>
              <a:spLocks noEditPoints="1"/>
            </p:cNvSpPr>
            <p:nvPr/>
          </p:nvSpPr>
          <p:spPr bwMode="auto">
            <a:xfrm>
              <a:off x="2169" y="630"/>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69"/>
            <p:cNvSpPr>
              <a:spLocks noEditPoints="1"/>
            </p:cNvSpPr>
            <p:nvPr/>
          </p:nvSpPr>
          <p:spPr bwMode="auto">
            <a:xfrm>
              <a:off x="2169" y="1034"/>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70"/>
            <p:cNvSpPr>
              <a:spLocks noEditPoints="1"/>
            </p:cNvSpPr>
            <p:nvPr/>
          </p:nvSpPr>
          <p:spPr bwMode="auto">
            <a:xfrm>
              <a:off x="2169" y="1438"/>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71"/>
            <p:cNvSpPr>
              <a:spLocks noEditPoints="1"/>
            </p:cNvSpPr>
            <p:nvPr/>
          </p:nvSpPr>
          <p:spPr bwMode="auto">
            <a:xfrm>
              <a:off x="2169" y="1843"/>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72"/>
            <p:cNvSpPr>
              <a:spLocks noEditPoints="1"/>
            </p:cNvSpPr>
            <p:nvPr/>
          </p:nvSpPr>
          <p:spPr bwMode="auto">
            <a:xfrm>
              <a:off x="2169" y="2247"/>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73"/>
            <p:cNvSpPr>
              <a:spLocks noEditPoints="1"/>
            </p:cNvSpPr>
            <p:nvPr/>
          </p:nvSpPr>
          <p:spPr bwMode="auto">
            <a:xfrm>
              <a:off x="2169" y="2652"/>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74"/>
            <p:cNvSpPr>
              <a:spLocks noEditPoints="1"/>
            </p:cNvSpPr>
            <p:nvPr/>
          </p:nvSpPr>
          <p:spPr bwMode="auto">
            <a:xfrm>
              <a:off x="2169" y="3056"/>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75"/>
            <p:cNvSpPr>
              <a:spLocks noEditPoints="1"/>
            </p:cNvSpPr>
            <p:nvPr/>
          </p:nvSpPr>
          <p:spPr bwMode="auto">
            <a:xfrm>
              <a:off x="2169" y="3461"/>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76"/>
            <p:cNvSpPr>
              <a:spLocks noEditPoints="1"/>
            </p:cNvSpPr>
            <p:nvPr/>
          </p:nvSpPr>
          <p:spPr bwMode="auto">
            <a:xfrm>
              <a:off x="2169" y="3865"/>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77"/>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65" name="Rectangle 78"/>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66" name="Freeform 79"/>
            <p:cNvSpPr>
              <a:spLocks noEditPoints="1"/>
            </p:cNvSpPr>
            <p:nvPr/>
          </p:nvSpPr>
          <p:spPr bwMode="auto">
            <a:xfrm>
              <a:off x="2620" y="225"/>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80"/>
            <p:cNvSpPr>
              <a:spLocks noEditPoints="1"/>
            </p:cNvSpPr>
            <p:nvPr/>
          </p:nvSpPr>
          <p:spPr bwMode="auto">
            <a:xfrm>
              <a:off x="2620" y="630"/>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81"/>
            <p:cNvSpPr>
              <a:spLocks noEditPoints="1"/>
            </p:cNvSpPr>
            <p:nvPr/>
          </p:nvSpPr>
          <p:spPr bwMode="auto">
            <a:xfrm>
              <a:off x="2620" y="1034"/>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82"/>
            <p:cNvSpPr>
              <a:spLocks noEditPoints="1"/>
            </p:cNvSpPr>
            <p:nvPr/>
          </p:nvSpPr>
          <p:spPr bwMode="auto">
            <a:xfrm>
              <a:off x="2620" y="1438"/>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83"/>
            <p:cNvSpPr>
              <a:spLocks noEditPoints="1"/>
            </p:cNvSpPr>
            <p:nvPr/>
          </p:nvSpPr>
          <p:spPr bwMode="auto">
            <a:xfrm>
              <a:off x="2620" y="1843"/>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84"/>
            <p:cNvSpPr>
              <a:spLocks noEditPoints="1"/>
            </p:cNvSpPr>
            <p:nvPr/>
          </p:nvSpPr>
          <p:spPr bwMode="auto">
            <a:xfrm>
              <a:off x="2620" y="2247"/>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85"/>
            <p:cNvSpPr>
              <a:spLocks noEditPoints="1"/>
            </p:cNvSpPr>
            <p:nvPr/>
          </p:nvSpPr>
          <p:spPr bwMode="auto">
            <a:xfrm>
              <a:off x="2620" y="2652"/>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86"/>
            <p:cNvSpPr>
              <a:spLocks noEditPoints="1"/>
            </p:cNvSpPr>
            <p:nvPr/>
          </p:nvSpPr>
          <p:spPr bwMode="auto">
            <a:xfrm>
              <a:off x="2620" y="3056"/>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87"/>
            <p:cNvSpPr>
              <a:spLocks noEditPoints="1"/>
            </p:cNvSpPr>
            <p:nvPr/>
          </p:nvSpPr>
          <p:spPr bwMode="auto">
            <a:xfrm>
              <a:off x="2620" y="3461"/>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88"/>
            <p:cNvSpPr>
              <a:spLocks noEditPoints="1"/>
            </p:cNvSpPr>
            <p:nvPr/>
          </p:nvSpPr>
          <p:spPr bwMode="auto">
            <a:xfrm>
              <a:off x="2620" y="3865"/>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89"/>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77" name="Rectangle 90"/>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78" name="Freeform 91"/>
            <p:cNvSpPr>
              <a:spLocks noEditPoints="1"/>
            </p:cNvSpPr>
            <p:nvPr/>
          </p:nvSpPr>
          <p:spPr bwMode="auto">
            <a:xfrm>
              <a:off x="3065" y="225"/>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92"/>
            <p:cNvSpPr>
              <a:spLocks noEditPoints="1"/>
            </p:cNvSpPr>
            <p:nvPr/>
          </p:nvSpPr>
          <p:spPr bwMode="auto">
            <a:xfrm>
              <a:off x="3065" y="630"/>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93"/>
            <p:cNvSpPr>
              <a:spLocks noEditPoints="1"/>
            </p:cNvSpPr>
            <p:nvPr/>
          </p:nvSpPr>
          <p:spPr bwMode="auto">
            <a:xfrm>
              <a:off x="3065" y="1034"/>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94"/>
            <p:cNvSpPr>
              <a:spLocks noEditPoints="1"/>
            </p:cNvSpPr>
            <p:nvPr/>
          </p:nvSpPr>
          <p:spPr bwMode="auto">
            <a:xfrm>
              <a:off x="3065" y="1438"/>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95"/>
            <p:cNvSpPr>
              <a:spLocks noEditPoints="1"/>
            </p:cNvSpPr>
            <p:nvPr/>
          </p:nvSpPr>
          <p:spPr bwMode="auto">
            <a:xfrm>
              <a:off x="3065" y="1843"/>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96"/>
            <p:cNvSpPr>
              <a:spLocks noEditPoints="1"/>
            </p:cNvSpPr>
            <p:nvPr/>
          </p:nvSpPr>
          <p:spPr bwMode="auto">
            <a:xfrm>
              <a:off x="3065" y="2247"/>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97"/>
            <p:cNvSpPr>
              <a:spLocks noEditPoints="1"/>
            </p:cNvSpPr>
            <p:nvPr/>
          </p:nvSpPr>
          <p:spPr bwMode="auto">
            <a:xfrm>
              <a:off x="3065" y="2652"/>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98"/>
            <p:cNvSpPr>
              <a:spLocks noEditPoints="1"/>
            </p:cNvSpPr>
            <p:nvPr/>
          </p:nvSpPr>
          <p:spPr bwMode="auto">
            <a:xfrm>
              <a:off x="3065" y="3056"/>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99"/>
            <p:cNvSpPr>
              <a:spLocks noEditPoints="1"/>
            </p:cNvSpPr>
            <p:nvPr/>
          </p:nvSpPr>
          <p:spPr bwMode="auto">
            <a:xfrm>
              <a:off x="3065" y="3461"/>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100"/>
            <p:cNvSpPr>
              <a:spLocks noEditPoints="1"/>
            </p:cNvSpPr>
            <p:nvPr/>
          </p:nvSpPr>
          <p:spPr bwMode="auto">
            <a:xfrm>
              <a:off x="3065" y="3865"/>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101"/>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89" name="Rectangle 102"/>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90" name="Freeform 103"/>
            <p:cNvSpPr>
              <a:spLocks noEditPoints="1"/>
            </p:cNvSpPr>
            <p:nvPr/>
          </p:nvSpPr>
          <p:spPr bwMode="auto">
            <a:xfrm>
              <a:off x="3510" y="225"/>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104"/>
            <p:cNvSpPr>
              <a:spLocks noEditPoints="1"/>
            </p:cNvSpPr>
            <p:nvPr/>
          </p:nvSpPr>
          <p:spPr bwMode="auto">
            <a:xfrm>
              <a:off x="3510" y="630"/>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105"/>
            <p:cNvSpPr>
              <a:spLocks noEditPoints="1"/>
            </p:cNvSpPr>
            <p:nvPr/>
          </p:nvSpPr>
          <p:spPr bwMode="auto">
            <a:xfrm>
              <a:off x="3510" y="1034"/>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106"/>
            <p:cNvSpPr>
              <a:spLocks noEditPoints="1"/>
            </p:cNvSpPr>
            <p:nvPr/>
          </p:nvSpPr>
          <p:spPr bwMode="auto">
            <a:xfrm>
              <a:off x="3510" y="1438"/>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107"/>
            <p:cNvSpPr>
              <a:spLocks noEditPoints="1"/>
            </p:cNvSpPr>
            <p:nvPr/>
          </p:nvSpPr>
          <p:spPr bwMode="auto">
            <a:xfrm>
              <a:off x="3510" y="1843"/>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108"/>
            <p:cNvSpPr>
              <a:spLocks noEditPoints="1"/>
            </p:cNvSpPr>
            <p:nvPr/>
          </p:nvSpPr>
          <p:spPr bwMode="auto">
            <a:xfrm>
              <a:off x="3510" y="2247"/>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109"/>
            <p:cNvSpPr>
              <a:spLocks noEditPoints="1"/>
            </p:cNvSpPr>
            <p:nvPr/>
          </p:nvSpPr>
          <p:spPr bwMode="auto">
            <a:xfrm>
              <a:off x="3510" y="2652"/>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110"/>
            <p:cNvSpPr>
              <a:spLocks noEditPoints="1"/>
            </p:cNvSpPr>
            <p:nvPr/>
          </p:nvSpPr>
          <p:spPr bwMode="auto">
            <a:xfrm>
              <a:off x="3510" y="3056"/>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111"/>
            <p:cNvSpPr>
              <a:spLocks noEditPoints="1"/>
            </p:cNvSpPr>
            <p:nvPr/>
          </p:nvSpPr>
          <p:spPr bwMode="auto">
            <a:xfrm>
              <a:off x="3510" y="3461"/>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112"/>
            <p:cNvSpPr>
              <a:spLocks noEditPoints="1"/>
            </p:cNvSpPr>
            <p:nvPr/>
          </p:nvSpPr>
          <p:spPr bwMode="auto">
            <a:xfrm>
              <a:off x="3510" y="3865"/>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113"/>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1" name="Rectangle 114"/>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2" name="Freeform 115"/>
            <p:cNvSpPr>
              <a:spLocks noEditPoints="1"/>
            </p:cNvSpPr>
            <p:nvPr/>
          </p:nvSpPr>
          <p:spPr bwMode="auto">
            <a:xfrm>
              <a:off x="3960" y="225"/>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16"/>
            <p:cNvSpPr>
              <a:spLocks noEditPoints="1"/>
            </p:cNvSpPr>
            <p:nvPr/>
          </p:nvSpPr>
          <p:spPr bwMode="auto">
            <a:xfrm>
              <a:off x="3960" y="630"/>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17"/>
            <p:cNvSpPr>
              <a:spLocks noEditPoints="1"/>
            </p:cNvSpPr>
            <p:nvPr/>
          </p:nvSpPr>
          <p:spPr bwMode="auto">
            <a:xfrm>
              <a:off x="3960" y="1034"/>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18"/>
            <p:cNvSpPr>
              <a:spLocks noEditPoints="1"/>
            </p:cNvSpPr>
            <p:nvPr/>
          </p:nvSpPr>
          <p:spPr bwMode="auto">
            <a:xfrm>
              <a:off x="3960" y="1438"/>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19"/>
            <p:cNvSpPr>
              <a:spLocks noEditPoints="1"/>
            </p:cNvSpPr>
            <p:nvPr/>
          </p:nvSpPr>
          <p:spPr bwMode="auto">
            <a:xfrm>
              <a:off x="3960" y="1843"/>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20"/>
            <p:cNvSpPr>
              <a:spLocks noEditPoints="1"/>
            </p:cNvSpPr>
            <p:nvPr/>
          </p:nvSpPr>
          <p:spPr bwMode="auto">
            <a:xfrm>
              <a:off x="3960" y="2247"/>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21"/>
            <p:cNvSpPr>
              <a:spLocks noEditPoints="1"/>
            </p:cNvSpPr>
            <p:nvPr/>
          </p:nvSpPr>
          <p:spPr bwMode="auto">
            <a:xfrm>
              <a:off x="3960" y="2652"/>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22"/>
            <p:cNvSpPr>
              <a:spLocks noEditPoints="1"/>
            </p:cNvSpPr>
            <p:nvPr/>
          </p:nvSpPr>
          <p:spPr bwMode="auto">
            <a:xfrm>
              <a:off x="3960" y="3056"/>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23"/>
            <p:cNvSpPr>
              <a:spLocks noEditPoints="1"/>
            </p:cNvSpPr>
            <p:nvPr/>
          </p:nvSpPr>
          <p:spPr bwMode="auto">
            <a:xfrm>
              <a:off x="3960" y="3461"/>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24"/>
            <p:cNvSpPr>
              <a:spLocks noEditPoints="1"/>
            </p:cNvSpPr>
            <p:nvPr/>
          </p:nvSpPr>
          <p:spPr bwMode="auto">
            <a:xfrm>
              <a:off x="3960" y="3865"/>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25"/>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3" name="Rectangle 126"/>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4" name="Freeform 127"/>
            <p:cNvSpPr>
              <a:spLocks noEditPoints="1"/>
            </p:cNvSpPr>
            <p:nvPr/>
          </p:nvSpPr>
          <p:spPr bwMode="auto">
            <a:xfrm>
              <a:off x="4405" y="225"/>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28"/>
            <p:cNvSpPr>
              <a:spLocks noEditPoints="1"/>
            </p:cNvSpPr>
            <p:nvPr/>
          </p:nvSpPr>
          <p:spPr bwMode="auto">
            <a:xfrm>
              <a:off x="4405" y="630"/>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29"/>
            <p:cNvSpPr>
              <a:spLocks noEditPoints="1"/>
            </p:cNvSpPr>
            <p:nvPr/>
          </p:nvSpPr>
          <p:spPr bwMode="auto">
            <a:xfrm>
              <a:off x="4405" y="1034"/>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30"/>
            <p:cNvSpPr>
              <a:spLocks noEditPoints="1"/>
            </p:cNvSpPr>
            <p:nvPr/>
          </p:nvSpPr>
          <p:spPr bwMode="auto">
            <a:xfrm>
              <a:off x="4405" y="1438"/>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31"/>
            <p:cNvSpPr>
              <a:spLocks noEditPoints="1"/>
            </p:cNvSpPr>
            <p:nvPr/>
          </p:nvSpPr>
          <p:spPr bwMode="auto">
            <a:xfrm>
              <a:off x="4405" y="1843"/>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32"/>
            <p:cNvSpPr>
              <a:spLocks noEditPoints="1"/>
            </p:cNvSpPr>
            <p:nvPr/>
          </p:nvSpPr>
          <p:spPr bwMode="auto">
            <a:xfrm>
              <a:off x="4405" y="2247"/>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33"/>
            <p:cNvSpPr>
              <a:spLocks noEditPoints="1"/>
            </p:cNvSpPr>
            <p:nvPr/>
          </p:nvSpPr>
          <p:spPr bwMode="auto">
            <a:xfrm>
              <a:off x="4405" y="2652"/>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34"/>
            <p:cNvSpPr>
              <a:spLocks noEditPoints="1"/>
            </p:cNvSpPr>
            <p:nvPr/>
          </p:nvSpPr>
          <p:spPr bwMode="auto">
            <a:xfrm>
              <a:off x="4405" y="3056"/>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35"/>
            <p:cNvSpPr>
              <a:spLocks noEditPoints="1"/>
            </p:cNvSpPr>
            <p:nvPr/>
          </p:nvSpPr>
          <p:spPr bwMode="auto">
            <a:xfrm>
              <a:off x="4405" y="3461"/>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36"/>
            <p:cNvSpPr>
              <a:spLocks noEditPoints="1"/>
            </p:cNvSpPr>
            <p:nvPr/>
          </p:nvSpPr>
          <p:spPr bwMode="auto">
            <a:xfrm>
              <a:off x="4405" y="3865"/>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37"/>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25" name="Rectangle 138"/>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26" name="Freeform 139"/>
            <p:cNvSpPr>
              <a:spLocks noEditPoints="1"/>
            </p:cNvSpPr>
            <p:nvPr/>
          </p:nvSpPr>
          <p:spPr bwMode="auto">
            <a:xfrm>
              <a:off x="4850" y="225"/>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40"/>
            <p:cNvSpPr>
              <a:spLocks noEditPoints="1"/>
            </p:cNvSpPr>
            <p:nvPr/>
          </p:nvSpPr>
          <p:spPr bwMode="auto">
            <a:xfrm>
              <a:off x="4850" y="630"/>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41"/>
            <p:cNvSpPr>
              <a:spLocks noEditPoints="1"/>
            </p:cNvSpPr>
            <p:nvPr/>
          </p:nvSpPr>
          <p:spPr bwMode="auto">
            <a:xfrm>
              <a:off x="4850" y="1034"/>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42"/>
            <p:cNvSpPr>
              <a:spLocks noEditPoints="1"/>
            </p:cNvSpPr>
            <p:nvPr/>
          </p:nvSpPr>
          <p:spPr bwMode="auto">
            <a:xfrm>
              <a:off x="4850" y="1438"/>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43"/>
            <p:cNvSpPr>
              <a:spLocks noEditPoints="1"/>
            </p:cNvSpPr>
            <p:nvPr/>
          </p:nvSpPr>
          <p:spPr bwMode="auto">
            <a:xfrm>
              <a:off x="4850" y="1843"/>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44"/>
            <p:cNvSpPr>
              <a:spLocks noEditPoints="1"/>
            </p:cNvSpPr>
            <p:nvPr/>
          </p:nvSpPr>
          <p:spPr bwMode="auto">
            <a:xfrm>
              <a:off x="4850" y="2247"/>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45"/>
            <p:cNvSpPr>
              <a:spLocks noEditPoints="1"/>
            </p:cNvSpPr>
            <p:nvPr/>
          </p:nvSpPr>
          <p:spPr bwMode="auto">
            <a:xfrm>
              <a:off x="4850" y="2652"/>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46"/>
            <p:cNvSpPr>
              <a:spLocks noEditPoints="1"/>
            </p:cNvSpPr>
            <p:nvPr/>
          </p:nvSpPr>
          <p:spPr bwMode="auto">
            <a:xfrm>
              <a:off x="4850" y="3056"/>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47"/>
            <p:cNvSpPr>
              <a:spLocks noEditPoints="1"/>
            </p:cNvSpPr>
            <p:nvPr/>
          </p:nvSpPr>
          <p:spPr bwMode="auto">
            <a:xfrm>
              <a:off x="4850" y="3461"/>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48"/>
            <p:cNvSpPr>
              <a:spLocks noEditPoints="1"/>
            </p:cNvSpPr>
            <p:nvPr/>
          </p:nvSpPr>
          <p:spPr bwMode="auto">
            <a:xfrm>
              <a:off x="4850" y="3865"/>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49"/>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37" name="Rectangle 150"/>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38" name="Freeform 151"/>
            <p:cNvSpPr>
              <a:spLocks noEditPoints="1"/>
            </p:cNvSpPr>
            <p:nvPr/>
          </p:nvSpPr>
          <p:spPr bwMode="auto">
            <a:xfrm>
              <a:off x="5300" y="225"/>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52"/>
            <p:cNvSpPr>
              <a:spLocks noEditPoints="1"/>
            </p:cNvSpPr>
            <p:nvPr/>
          </p:nvSpPr>
          <p:spPr bwMode="auto">
            <a:xfrm>
              <a:off x="5300" y="630"/>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53"/>
            <p:cNvSpPr>
              <a:spLocks noEditPoints="1"/>
            </p:cNvSpPr>
            <p:nvPr/>
          </p:nvSpPr>
          <p:spPr bwMode="auto">
            <a:xfrm>
              <a:off x="5300" y="1034"/>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54"/>
            <p:cNvSpPr>
              <a:spLocks noEditPoints="1"/>
            </p:cNvSpPr>
            <p:nvPr/>
          </p:nvSpPr>
          <p:spPr bwMode="auto">
            <a:xfrm>
              <a:off x="5300" y="1438"/>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55"/>
            <p:cNvSpPr>
              <a:spLocks noEditPoints="1"/>
            </p:cNvSpPr>
            <p:nvPr/>
          </p:nvSpPr>
          <p:spPr bwMode="auto">
            <a:xfrm>
              <a:off x="5300" y="1843"/>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56"/>
            <p:cNvSpPr>
              <a:spLocks noEditPoints="1"/>
            </p:cNvSpPr>
            <p:nvPr/>
          </p:nvSpPr>
          <p:spPr bwMode="auto">
            <a:xfrm>
              <a:off x="5300" y="2247"/>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57"/>
            <p:cNvSpPr>
              <a:spLocks noEditPoints="1"/>
            </p:cNvSpPr>
            <p:nvPr/>
          </p:nvSpPr>
          <p:spPr bwMode="auto">
            <a:xfrm>
              <a:off x="5300" y="2652"/>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58"/>
            <p:cNvSpPr>
              <a:spLocks noEditPoints="1"/>
            </p:cNvSpPr>
            <p:nvPr/>
          </p:nvSpPr>
          <p:spPr bwMode="auto">
            <a:xfrm>
              <a:off x="5300" y="3056"/>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59"/>
            <p:cNvSpPr>
              <a:spLocks noEditPoints="1"/>
            </p:cNvSpPr>
            <p:nvPr/>
          </p:nvSpPr>
          <p:spPr bwMode="auto">
            <a:xfrm>
              <a:off x="5300" y="3461"/>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60"/>
            <p:cNvSpPr>
              <a:spLocks noEditPoints="1"/>
            </p:cNvSpPr>
            <p:nvPr/>
          </p:nvSpPr>
          <p:spPr bwMode="auto">
            <a:xfrm>
              <a:off x="5300" y="3865"/>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61"/>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49" name="Freeform 162"/>
            <p:cNvSpPr>
              <a:spLocks/>
            </p:cNvSpPr>
            <p:nvPr/>
          </p:nvSpPr>
          <p:spPr bwMode="auto">
            <a:xfrm>
              <a:off x="349" y="3304"/>
              <a:ext cx="20" cy="10"/>
            </a:xfrm>
            <a:custGeom>
              <a:avLst/>
              <a:gdLst>
                <a:gd name="T0" fmla="*/ 0 w 4"/>
                <a:gd name="T1" fmla="*/ 625 h 2"/>
                <a:gd name="T2" fmla="*/ 0 w 4"/>
                <a:gd name="T3" fmla="*/ 625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8355" name="Rectangle 163"/>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8359" name="Rectangle 167"/>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64"/>
          <p:cNvSpPr>
            <a:spLocks noGrp="1" noChangeArrowheads="1"/>
          </p:cNvSpPr>
          <p:nvPr>
            <p:ph type="dt" sz="half" idx="10"/>
          </p:nvPr>
        </p:nvSpPr>
        <p:spPr>
          <a:xfrm>
            <a:off x="301626" y="4686300"/>
            <a:ext cx="2289175" cy="357188"/>
          </a:xfrm>
        </p:spPr>
        <p:txBody>
          <a:bodyPr/>
          <a:lstStyle>
            <a:lvl1pPr>
              <a:defRPr/>
            </a:lvl1pPr>
          </a:lstStyle>
          <a:p>
            <a:pPr>
              <a:defRPr/>
            </a:pPr>
            <a:fld id="{F8ABABED-C662-4AA9-BDF9-CA5CFBCF6E37}" type="datetime1">
              <a:rPr lang="zh-CN" altLang="en-US">
                <a:solidFill>
                  <a:srgbClr val="000000"/>
                </a:solidFill>
              </a:rPr>
              <a:pPr>
                <a:defRPr/>
              </a:pPr>
              <a:t>2017/1/2</a:t>
            </a:fld>
            <a:endParaRPr lang="en-US" altLang="zh-CN">
              <a:solidFill>
                <a:srgbClr val="000000"/>
              </a:solidFill>
            </a:endParaRPr>
          </a:p>
        </p:txBody>
      </p:sp>
      <p:sp>
        <p:nvSpPr>
          <p:cNvPr id="151" name="Rectangle 165"/>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66"/>
          <p:cNvSpPr>
            <a:spLocks noGrp="1" noChangeArrowheads="1"/>
          </p:cNvSpPr>
          <p:nvPr>
            <p:ph type="sldNum" sz="quarter" idx="12"/>
          </p:nvPr>
        </p:nvSpPr>
        <p:spPr>
          <a:xfrm>
            <a:off x="6553201" y="4686300"/>
            <a:ext cx="2289175" cy="357188"/>
          </a:xfrm>
        </p:spPr>
        <p:txBody>
          <a:bodyPr/>
          <a:lstStyle>
            <a:lvl1pPr>
              <a:defRPr/>
            </a:lvl1pPr>
          </a:lstStyle>
          <a:p>
            <a:pPr>
              <a:defRPr/>
            </a:pPr>
            <a:fld id="{798996C9-6D2B-4742-AFD5-9CC49B934D4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2289739"/>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p:txBody>
          <a:bodyPr/>
          <a:lstStyle>
            <a:lvl1pPr>
              <a:defRPr/>
            </a:lvl1pPr>
          </a:lstStyle>
          <a:p>
            <a:pPr>
              <a:defRPr/>
            </a:pPr>
            <a:fld id="{186B763C-A841-4FAD-81DA-876E08CD9CC2}" type="datetime1">
              <a:rPr lang="zh-CN" altLang="en-US">
                <a:solidFill>
                  <a:srgbClr val="000000"/>
                </a:solidFill>
              </a:rPr>
              <a:pPr>
                <a:defRPr/>
              </a:pPr>
              <a:t>2017/1/2</a:t>
            </a:fld>
            <a:endParaRPr lang="en-US" altLang="zh-CN">
              <a:solidFill>
                <a:srgbClr val="000000"/>
              </a:solidFill>
            </a:endParaRPr>
          </a:p>
        </p:txBody>
      </p:sp>
      <p:sp>
        <p:nvSpPr>
          <p:cNvPr id="5"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252"/>
          <p:cNvSpPr>
            <a:spLocks noGrp="1" noChangeArrowheads="1"/>
          </p:cNvSpPr>
          <p:nvPr>
            <p:ph type="sldNum" sz="quarter" idx="12"/>
          </p:nvPr>
        </p:nvSpPr>
        <p:spPr/>
        <p:txBody>
          <a:bodyPr/>
          <a:lstStyle>
            <a:lvl1pPr>
              <a:defRPr/>
            </a:lvl1pPr>
          </a:lstStyle>
          <a:p>
            <a:pPr>
              <a:defRPr/>
            </a:pPr>
            <a:fld id="{13C4CA35-1AEC-4F89-9287-22FBD73CD3A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54443944"/>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250"/>
          <p:cNvSpPr>
            <a:spLocks noGrp="1" noChangeArrowheads="1"/>
          </p:cNvSpPr>
          <p:nvPr>
            <p:ph type="dt" sz="half" idx="10"/>
          </p:nvPr>
        </p:nvSpPr>
        <p:spPr/>
        <p:txBody>
          <a:bodyPr/>
          <a:lstStyle>
            <a:lvl1pPr>
              <a:defRPr/>
            </a:lvl1pPr>
          </a:lstStyle>
          <a:p>
            <a:pPr>
              <a:defRPr/>
            </a:pPr>
            <a:fld id="{BC132A6C-6FED-4C1E-9CFA-9124712364C5}" type="datetime1">
              <a:rPr lang="zh-CN" altLang="en-US">
                <a:solidFill>
                  <a:srgbClr val="000000"/>
                </a:solidFill>
              </a:rPr>
              <a:pPr>
                <a:defRPr/>
              </a:pPr>
              <a:t>2017/1/2</a:t>
            </a:fld>
            <a:endParaRPr lang="en-US" altLang="zh-CN">
              <a:solidFill>
                <a:srgbClr val="000000"/>
              </a:solidFill>
            </a:endParaRPr>
          </a:p>
        </p:txBody>
      </p:sp>
      <p:sp>
        <p:nvSpPr>
          <p:cNvPr id="5"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252"/>
          <p:cNvSpPr>
            <a:spLocks noGrp="1" noChangeArrowheads="1"/>
          </p:cNvSpPr>
          <p:nvPr>
            <p:ph type="sldNum" sz="quarter" idx="12"/>
          </p:nvPr>
        </p:nvSpPr>
        <p:spPr/>
        <p:txBody>
          <a:bodyPr/>
          <a:lstStyle>
            <a:lvl1pPr>
              <a:defRPr/>
            </a:lvl1pPr>
          </a:lstStyle>
          <a:p>
            <a:pPr>
              <a:defRPr/>
            </a:pPr>
            <a:fld id="{666B1B4A-DBDE-4520-ADF7-53066AF9DA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50740097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0"/>
          <p:cNvSpPr>
            <a:spLocks noGrp="1" noChangeArrowheads="1"/>
          </p:cNvSpPr>
          <p:nvPr>
            <p:ph type="dt" sz="half" idx="10"/>
          </p:nvPr>
        </p:nvSpPr>
        <p:spPr/>
        <p:txBody>
          <a:bodyPr/>
          <a:lstStyle>
            <a:lvl1pPr>
              <a:defRPr/>
            </a:lvl1pPr>
          </a:lstStyle>
          <a:p>
            <a:pPr>
              <a:defRPr/>
            </a:pPr>
            <a:fld id="{1300454C-BB6D-40C9-9B1D-DEEEB645BDF0}" type="datetime1">
              <a:rPr lang="zh-CN" altLang="en-US">
                <a:solidFill>
                  <a:srgbClr val="000000"/>
                </a:solidFill>
              </a:rPr>
              <a:pPr>
                <a:defRPr/>
              </a:pPr>
              <a:t>2017/1/2</a:t>
            </a:fld>
            <a:endParaRPr lang="en-US" altLang="zh-CN">
              <a:solidFill>
                <a:srgbClr val="000000"/>
              </a:solidFill>
            </a:endParaRPr>
          </a:p>
        </p:txBody>
      </p:sp>
      <p:sp>
        <p:nvSpPr>
          <p:cNvPr id="6"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252"/>
          <p:cNvSpPr>
            <a:spLocks noGrp="1" noChangeArrowheads="1"/>
          </p:cNvSpPr>
          <p:nvPr>
            <p:ph type="sldNum" sz="quarter" idx="12"/>
          </p:nvPr>
        </p:nvSpPr>
        <p:spPr/>
        <p:txBody>
          <a:bodyPr/>
          <a:lstStyle>
            <a:lvl1pPr>
              <a:defRPr/>
            </a:lvl1pPr>
          </a:lstStyle>
          <a:p>
            <a:pPr>
              <a:defRPr/>
            </a:pPr>
            <a:fld id="{823ACC1C-338D-4528-9893-9532EF1CA3B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6522704"/>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0"/>
          <p:cNvSpPr>
            <a:spLocks noGrp="1" noChangeArrowheads="1"/>
          </p:cNvSpPr>
          <p:nvPr>
            <p:ph type="dt" sz="half" idx="10"/>
          </p:nvPr>
        </p:nvSpPr>
        <p:spPr/>
        <p:txBody>
          <a:bodyPr/>
          <a:lstStyle>
            <a:lvl1pPr>
              <a:defRPr/>
            </a:lvl1pPr>
          </a:lstStyle>
          <a:p>
            <a:pPr>
              <a:defRPr/>
            </a:pPr>
            <a:fld id="{E5831A8A-51DA-4F01-A4D3-96EE0D594280}" type="datetime1">
              <a:rPr lang="zh-CN" altLang="en-US">
                <a:solidFill>
                  <a:srgbClr val="000000"/>
                </a:solidFill>
              </a:rPr>
              <a:pPr>
                <a:defRPr/>
              </a:pPr>
              <a:t>2017/1/2</a:t>
            </a:fld>
            <a:endParaRPr lang="en-US" altLang="zh-CN">
              <a:solidFill>
                <a:srgbClr val="000000"/>
              </a:solidFill>
            </a:endParaRPr>
          </a:p>
        </p:txBody>
      </p:sp>
      <p:sp>
        <p:nvSpPr>
          <p:cNvPr id="8"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252"/>
          <p:cNvSpPr>
            <a:spLocks noGrp="1" noChangeArrowheads="1"/>
          </p:cNvSpPr>
          <p:nvPr>
            <p:ph type="sldNum" sz="quarter" idx="12"/>
          </p:nvPr>
        </p:nvSpPr>
        <p:spPr/>
        <p:txBody>
          <a:bodyPr/>
          <a:lstStyle>
            <a:lvl1pPr>
              <a:defRPr/>
            </a:lvl1pPr>
          </a:lstStyle>
          <a:p>
            <a:pPr>
              <a:defRPr/>
            </a:pPr>
            <a:fld id="{36C6C480-26F9-47F1-9767-E17746910CAC}"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73440185"/>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0"/>
          <p:cNvSpPr>
            <a:spLocks noGrp="1" noChangeArrowheads="1"/>
          </p:cNvSpPr>
          <p:nvPr>
            <p:ph type="dt" sz="half" idx="10"/>
          </p:nvPr>
        </p:nvSpPr>
        <p:spPr/>
        <p:txBody>
          <a:bodyPr/>
          <a:lstStyle>
            <a:lvl1pPr>
              <a:defRPr/>
            </a:lvl1pPr>
          </a:lstStyle>
          <a:p>
            <a:pPr>
              <a:defRPr/>
            </a:pPr>
            <a:fld id="{BA570511-4165-4F2A-AD58-46895D05DD21}" type="datetime1">
              <a:rPr lang="zh-CN" altLang="en-US">
                <a:solidFill>
                  <a:srgbClr val="000000"/>
                </a:solidFill>
              </a:rPr>
              <a:pPr>
                <a:defRPr/>
              </a:pPr>
              <a:t>2017/1/2</a:t>
            </a:fld>
            <a:endParaRPr lang="en-US" altLang="zh-CN">
              <a:solidFill>
                <a:srgbClr val="000000"/>
              </a:solidFill>
            </a:endParaRPr>
          </a:p>
        </p:txBody>
      </p:sp>
      <p:sp>
        <p:nvSpPr>
          <p:cNvPr id="4"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252"/>
          <p:cNvSpPr>
            <a:spLocks noGrp="1" noChangeArrowheads="1"/>
          </p:cNvSpPr>
          <p:nvPr>
            <p:ph type="sldNum" sz="quarter" idx="12"/>
          </p:nvPr>
        </p:nvSpPr>
        <p:spPr/>
        <p:txBody>
          <a:bodyPr/>
          <a:lstStyle>
            <a:lvl1pPr>
              <a:defRPr/>
            </a:lvl1pPr>
          </a:lstStyle>
          <a:p>
            <a:pPr>
              <a:defRPr/>
            </a:pPr>
            <a:fld id="{27793749-4257-4071-A6A3-21EE590EF67C}"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5316393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41003980"/>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250"/>
          <p:cNvSpPr>
            <a:spLocks noGrp="1" noChangeArrowheads="1"/>
          </p:cNvSpPr>
          <p:nvPr>
            <p:ph type="dt" sz="half" idx="10"/>
          </p:nvPr>
        </p:nvSpPr>
        <p:spPr/>
        <p:txBody>
          <a:bodyPr/>
          <a:lstStyle>
            <a:lvl1pPr>
              <a:defRPr/>
            </a:lvl1pPr>
          </a:lstStyle>
          <a:p>
            <a:pPr>
              <a:defRPr/>
            </a:pPr>
            <a:fld id="{2C5C2549-122F-4FAA-814C-3D127B701AAB}" type="datetime1">
              <a:rPr lang="zh-CN" altLang="en-US">
                <a:solidFill>
                  <a:srgbClr val="000000"/>
                </a:solidFill>
              </a:rPr>
              <a:pPr>
                <a:defRPr/>
              </a:pPr>
              <a:t>2017/1/2</a:t>
            </a:fld>
            <a:endParaRPr lang="en-US" altLang="zh-CN">
              <a:solidFill>
                <a:srgbClr val="000000"/>
              </a:solidFill>
            </a:endParaRPr>
          </a:p>
        </p:txBody>
      </p:sp>
      <p:sp>
        <p:nvSpPr>
          <p:cNvPr id="3"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252"/>
          <p:cNvSpPr>
            <a:spLocks noGrp="1" noChangeArrowheads="1"/>
          </p:cNvSpPr>
          <p:nvPr>
            <p:ph type="sldNum" sz="quarter" idx="12"/>
          </p:nvPr>
        </p:nvSpPr>
        <p:spPr/>
        <p:txBody>
          <a:bodyPr/>
          <a:lstStyle>
            <a:lvl1pPr>
              <a:defRPr/>
            </a:lvl1pPr>
          </a:lstStyle>
          <a:p>
            <a:pPr>
              <a:defRPr/>
            </a:pPr>
            <a:fld id="{BE2CD5A4-A339-483D-871C-DD4CAA65D92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65928291"/>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250"/>
          <p:cNvSpPr>
            <a:spLocks noGrp="1" noChangeArrowheads="1"/>
          </p:cNvSpPr>
          <p:nvPr>
            <p:ph type="dt" sz="half" idx="10"/>
          </p:nvPr>
        </p:nvSpPr>
        <p:spPr/>
        <p:txBody>
          <a:bodyPr/>
          <a:lstStyle>
            <a:lvl1pPr>
              <a:defRPr/>
            </a:lvl1pPr>
          </a:lstStyle>
          <a:p>
            <a:pPr>
              <a:defRPr/>
            </a:pPr>
            <a:fld id="{2F186F69-F809-4556-BADC-7C1DEFE5B387}" type="datetime1">
              <a:rPr lang="zh-CN" altLang="en-US">
                <a:solidFill>
                  <a:srgbClr val="000000"/>
                </a:solidFill>
              </a:rPr>
              <a:pPr>
                <a:defRPr/>
              </a:pPr>
              <a:t>2017/1/2</a:t>
            </a:fld>
            <a:endParaRPr lang="en-US" altLang="zh-CN">
              <a:solidFill>
                <a:srgbClr val="000000"/>
              </a:solidFill>
            </a:endParaRPr>
          </a:p>
        </p:txBody>
      </p:sp>
      <p:sp>
        <p:nvSpPr>
          <p:cNvPr id="6"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252"/>
          <p:cNvSpPr>
            <a:spLocks noGrp="1" noChangeArrowheads="1"/>
          </p:cNvSpPr>
          <p:nvPr>
            <p:ph type="sldNum" sz="quarter" idx="12"/>
          </p:nvPr>
        </p:nvSpPr>
        <p:spPr/>
        <p:txBody>
          <a:bodyPr/>
          <a:lstStyle>
            <a:lvl1pPr>
              <a:defRPr/>
            </a:lvl1pPr>
          </a:lstStyle>
          <a:p>
            <a:pPr>
              <a:defRPr/>
            </a:pPr>
            <a:fld id="{D08901BB-405F-4314-9090-631CFCAB6A8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4212771"/>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250"/>
          <p:cNvSpPr>
            <a:spLocks noGrp="1" noChangeArrowheads="1"/>
          </p:cNvSpPr>
          <p:nvPr>
            <p:ph type="dt" sz="half" idx="10"/>
          </p:nvPr>
        </p:nvSpPr>
        <p:spPr/>
        <p:txBody>
          <a:bodyPr/>
          <a:lstStyle>
            <a:lvl1pPr>
              <a:defRPr/>
            </a:lvl1pPr>
          </a:lstStyle>
          <a:p>
            <a:pPr>
              <a:defRPr/>
            </a:pPr>
            <a:fld id="{65D5EBEB-6431-4734-938B-A8BC880A14D9}" type="datetime1">
              <a:rPr lang="zh-CN" altLang="en-US">
                <a:solidFill>
                  <a:srgbClr val="000000"/>
                </a:solidFill>
              </a:rPr>
              <a:pPr>
                <a:defRPr/>
              </a:pPr>
              <a:t>2017/1/2</a:t>
            </a:fld>
            <a:endParaRPr lang="en-US" altLang="zh-CN">
              <a:solidFill>
                <a:srgbClr val="000000"/>
              </a:solidFill>
            </a:endParaRPr>
          </a:p>
        </p:txBody>
      </p:sp>
      <p:sp>
        <p:nvSpPr>
          <p:cNvPr id="6"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252"/>
          <p:cNvSpPr>
            <a:spLocks noGrp="1" noChangeArrowheads="1"/>
          </p:cNvSpPr>
          <p:nvPr>
            <p:ph type="sldNum" sz="quarter" idx="12"/>
          </p:nvPr>
        </p:nvSpPr>
        <p:spPr/>
        <p:txBody>
          <a:bodyPr/>
          <a:lstStyle>
            <a:lvl1pPr>
              <a:defRPr/>
            </a:lvl1pPr>
          </a:lstStyle>
          <a:p>
            <a:pPr>
              <a:defRPr/>
            </a:pPr>
            <a:fld id="{DFA61337-AD5B-4E12-B760-08D90E8F985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58008374"/>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p:txBody>
          <a:bodyPr/>
          <a:lstStyle>
            <a:lvl1pPr>
              <a:defRPr/>
            </a:lvl1pPr>
          </a:lstStyle>
          <a:p>
            <a:pPr>
              <a:defRPr/>
            </a:pPr>
            <a:fld id="{842BF563-6221-4CA3-A771-FD710D9A9337}" type="datetime1">
              <a:rPr lang="zh-CN" altLang="en-US">
                <a:solidFill>
                  <a:srgbClr val="000000"/>
                </a:solidFill>
              </a:rPr>
              <a:pPr>
                <a:defRPr/>
              </a:pPr>
              <a:t>2017/1/2</a:t>
            </a:fld>
            <a:endParaRPr lang="en-US" altLang="zh-CN">
              <a:solidFill>
                <a:srgbClr val="000000"/>
              </a:solidFill>
            </a:endParaRPr>
          </a:p>
        </p:txBody>
      </p:sp>
      <p:sp>
        <p:nvSpPr>
          <p:cNvPr id="5"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252"/>
          <p:cNvSpPr>
            <a:spLocks noGrp="1" noChangeArrowheads="1"/>
          </p:cNvSpPr>
          <p:nvPr>
            <p:ph type="sldNum" sz="quarter" idx="12"/>
          </p:nvPr>
        </p:nvSpPr>
        <p:spPr/>
        <p:txBody>
          <a:bodyPr/>
          <a:lstStyle>
            <a:lvl1pPr>
              <a:defRPr/>
            </a:lvl1pPr>
          </a:lstStyle>
          <a:p>
            <a:pPr>
              <a:defRPr/>
            </a:pPr>
            <a:fld id="{7F3B949E-C035-4FBE-89A4-E880F8DAE01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83352187"/>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p:txBody>
          <a:bodyPr/>
          <a:lstStyle>
            <a:lvl1pPr>
              <a:defRPr/>
            </a:lvl1pPr>
          </a:lstStyle>
          <a:p>
            <a:pPr>
              <a:defRPr/>
            </a:pPr>
            <a:fld id="{FEEE67B4-15EE-4C4F-8E77-0E96E9AF7EBD}" type="datetime1">
              <a:rPr lang="zh-CN" altLang="en-US">
                <a:solidFill>
                  <a:srgbClr val="000000"/>
                </a:solidFill>
              </a:rPr>
              <a:pPr>
                <a:defRPr/>
              </a:pPr>
              <a:t>2017/1/2</a:t>
            </a:fld>
            <a:endParaRPr lang="en-US" altLang="zh-CN">
              <a:solidFill>
                <a:srgbClr val="000000"/>
              </a:solidFill>
            </a:endParaRPr>
          </a:p>
        </p:txBody>
      </p:sp>
      <p:sp>
        <p:nvSpPr>
          <p:cNvPr id="5" name="Rectangle 251"/>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252"/>
          <p:cNvSpPr>
            <a:spLocks noGrp="1" noChangeArrowheads="1"/>
          </p:cNvSpPr>
          <p:nvPr>
            <p:ph type="sldNum" sz="quarter" idx="12"/>
          </p:nvPr>
        </p:nvSpPr>
        <p:spPr/>
        <p:txBody>
          <a:bodyPr/>
          <a:lstStyle>
            <a:lvl1pPr>
              <a:defRPr/>
            </a:lvl1pPr>
          </a:lstStyle>
          <a:p>
            <a:pPr>
              <a:defRPr/>
            </a:pPr>
            <a:fld id="{87125E46-B8AC-4766-BA04-B90619859E0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85936657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8467399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2675217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6088180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6656951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246804693"/>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pct5">
          <a:fgClr>
            <a:schemeClr val="accent2"/>
          </a:fgClr>
          <a:bgClr>
            <a:schemeClr val="bg1"/>
          </a:bgClr>
        </a:patt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25987871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pattFill prst="pct5">
          <a:fgClr>
            <a:schemeClr val="accent2"/>
          </a:fgClr>
          <a:bgClr>
            <a:schemeClr val="bg1"/>
          </a:bgClr>
        </a:patt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339423608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pattFill prst="pct5">
          <a:fgClr>
            <a:schemeClr val="accent2"/>
          </a:fgClr>
          <a:bgClr>
            <a:schemeClr val="bg1"/>
          </a:bgClr>
        </a:patt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423057831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pattFill prst="pct5">
          <a:fgClr>
            <a:schemeClr val="accent2"/>
          </a:fgClr>
          <a:bgClr>
            <a:schemeClr val="bg1"/>
          </a:bgClr>
        </a:pattFill>
        <a:effectLst/>
      </p:bgPr>
    </p:bg>
    <p:spTree>
      <p:nvGrpSpPr>
        <p:cNvPr id="1" name=""/>
        <p:cNvGrpSpPr/>
        <p:nvPr/>
      </p:nvGrpSpPr>
      <p:grpSpPr>
        <a:xfrm>
          <a:off x="0" y="0"/>
          <a:ext cx="0" cy="0"/>
          <a:chOff x="0" y="0"/>
          <a:chExt cx="0" cy="0"/>
        </a:xfrm>
      </p:grpSpPr>
      <p:sp>
        <p:nvSpPr>
          <p:cNvPr id="1026" name="Rectangle 249"/>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248"/>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7418" name="Rectangle 250"/>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ea typeface="宋体" pitchFamily="2" charset="-122"/>
              </a:defRPr>
            </a:lvl1pPr>
          </a:lstStyle>
          <a:p>
            <a:pPr fontAlgn="base">
              <a:spcBef>
                <a:spcPct val="0"/>
              </a:spcBef>
              <a:spcAft>
                <a:spcPct val="0"/>
              </a:spcAft>
              <a:defRPr/>
            </a:pPr>
            <a:fld id="{64E12788-E7C9-4E7E-B840-91D272C3E2A8}" type="datetime1">
              <a:rPr lang="zh-CN" altLang="en-US">
                <a:solidFill>
                  <a:srgbClr val="000000"/>
                </a:solidFill>
              </a:rPr>
              <a:pPr fontAlgn="base">
                <a:spcBef>
                  <a:spcPct val="0"/>
                </a:spcBef>
                <a:spcAft>
                  <a:spcPct val="0"/>
                </a:spcAft>
                <a:defRPr/>
              </a:pPr>
              <a:t>2017/1/2</a:t>
            </a:fld>
            <a:endParaRPr lang="en-US" altLang="zh-CN">
              <a:solidFill>
                <a:srgbClr val="000000"/>
              </a:solidFill>
            </a:endParaRPr>
          </a:p>
        </p:txBody>
      </p:sp>
      <p:sp>
        <p:nvSpPr>
          <p:cNvPr id="7419" name="Rectangle 251"/>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ea typeface="宋体" pitchFamily="2" charset="-122"/>
              </a:defRPr>
            </a:lvl1pPr>
          </a:lstStyle>
          <a:p>
            <a:pPr fontAlgn="base">
              <a:spcBef>
                <a:spcPct val="0"/>
              </a:spcBef>
              <a:spcAft>
                <a:spcPct val="0"/>
              </a:spcAft>
              <a:defRPr/>
            </a:pPr>
            <a:endParaRPr lang="en-US" altLang="zh-CN">
              <a:solidFill>
                <a:srgbClr val="000000"/>
              </a:solidFill>
            </a:endParaRPr>
          </a:p>
        </p:txBody>
      </p:sp>
      <p:sp>
        <p:nvSpPr>
          <p:cNvPr id="7420" name="Rectangle 252"/>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a:lvl1pPr>
          </a:lstStyle>
          <a:p>
            <a:pPr fontAlgn="base">
              <a:spcBef>
                <a:spcPct val="0"/>
              </a:spcBef>
              <a:spcAft>
                <a:spcPct val="0"/>
              </a:spcAft>
              <a:defRPr/>
            </a:pPr>
            <a:fld id="{DE17FF37-5059-4ADD-AD01-72E3B3076185}"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2"/>
          <p:cNvGrpSpPr>
            <a:grpSpLocks/>
          </p:cNvGrpSpPr>
          <p:nvPr/>
        </p:nvGrpSpPr>
        <p:grpSpPr bwMode="auto">
          <a:xfrm>
            <a:off x="566738" y="0"/>
            <a:ext cx="7891462" cy="5116116"/>
            <a:chOff x="349" y="23"/>
            <a:chExt cx="4971" cy="4297"/>
          </a:xfrm>
        </p:grpSpPr>
        <p:sp>
          <p:nvSpPr>
            <p:cNvPr id="1032" name="Rectangle 3"/>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33" name="Freeform 4"/>
            <p:cNvSpPr>
              <a:spLocks noEditPoints="1"/>
            </p:cNvSpPr>
            <p:nvPr/>
          </p:nvSpPr>
          <p:spPr bwMode="auto">
            <a:xfrm>
              <a:off x="384" y="225"/>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5"/>
            <p:cNvSpPr>
              <a:spLocks noEditPoints="1"/>
            </p:cNvSpPr>
            <p:nvPr/>
          </p:nvSpPr>
          <p:spPr bwMode="auto">
            <a:xfrm>
              <a:off x="384" y="630"/>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6"/>
            <p:cNvSpPr>
              <a:spLocks noEditPoints="1"/>
            </p:cNvSpPr>
            <p:nvPr/>
          </p:nvSpPr>
          <p:spPr bwMode="auto">
            <a:xfrm>
              <a:off x="384" y="1034"/>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7"/>
            <p:cNvSpPr>
              <a:spLocks noEditPoints="1"/>
            </p:cNvSpPr>
            <p:nvPr/>
          </p:nvSpPr>
          <p:spPr bwMode="auto">
            <a:xfrm>
              <a:off x="384" y="1438"/>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8"/>
            <p:cNvSpPr>
              <a:spLocks noEditPoints="1"/>
            </p:cNvSpPr>
            <p:nvPr/>
          </p:nvSpPr>
          <p:spPr bwMode="auto">
            <a:xfrm>
              <a:off x="384" y="1843"/>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9"/>
            <p:cNvSpPr>
              <a:spLocks noEditPoints="1"/>
            </p:cNvSpPr>
            <p:nvPr/>
          </p:nvSpPr>
          <p:spPr bwMode="auto">
            <a:xfrm>
              <a:off x="384" y="2247"/>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0"/>
            <p:cNvSpPr>
              <a:spLocks noEditPoints="1"/>
            </p:cNvSpPr>
            <p:nvPr/>
          </p:nvSpPr>
          <p:spPr bwMode="auto">
            <a:xfrm>
              <a:off x="384" y="2652"/>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1"/>
            <p:cNvSpPr>
              <a:spLocks noEditPoints="1"/>
            </p:cNvSpPr>
            <p:nvPr/>
          </p:nvSpPr>
          <p:spPr bwMode="auto">
            <a:xfrm>
              <a:off x="384" y="3056"/>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2"/>
            <p:cNvSpPr>
              <a:spLocks noEditPoints="1"/>
            </p:cNvSpPr>
            <p:nvPr/>
          </p:nvSpPr>
          <p:spPr bwMode="auto">
            <a:xfrm>
              <a:off x="384" y="3461"/>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3"/>
            <p:cNvSpPr>
              <a:spLocks noEditPoints="1"/>
            </p:cNvSpPr>
            <p:nvPr/>
          </p:nvSpPr>
          <p:spPr bwMode="auto">
            <a:xfrm>
              <a:off x="384" y="3865"/>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4"/>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44" name="Rectangle 15"/>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45" name="Freeform 16"/>
            <p:cNvSpPr>
              <a:spLocks noEditPoints="1"/>
            </p:cNvSpPr>
            <p:nvPr/>
          </p:nvSpPr>
          <p:spPr bwMode="auto">
            <a:xfrm>
              <a:off x="829" y="225"/>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17"/>
            <p:cNvSpPr>
              <a:spLocks noEditPoints="1"/>
            </p:cNvSpPr>
            <p:nvPr/>
          </p:nvSpPr>
          <p:spPr bwMode="auto">
            <a:xfrm>
              <a:off x="829" y="630"/>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18"/>
            <p:cNvSpPr>
              <a:spLocks noEditPoints="1"/>
            </p:cNvSpPr>
            <p:nvPr/>
          </p:nvSpPr>
          <p:spPr bwMode="auto">
            <a:xfrm>
              <a:off x="829" y="1034"/>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19"/>
            <p:cNvSpPr>
              <a:spLocks noEditPoints="1"/>
            </p:cNvSpPr>
            <p:nvPr/>
          </p:nvSpPr>
          <p:spPr bwMode="auto">
            <a:xfrm>
              <a:off x="829" y="1438"/>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0"/>
            <p:cNvSpPr>
              <a:spLocks noEditPoints="1"/>
            </p:cNvSpPr>
            <p:nvPr/>
          </p:nvSpPr>
          <p:spPr bwMode="auto">
            <a:xfrm>
              <a:off x="829" y="1843"/>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1"/>
            <p:cNvSpPr>
              <a:spLocks noEditPoints="1"/>
            </p:cNvSpPr>
            <p:nvPr/>
          </p:nvSpPr>
          <p:spPr bwMode="auto">
            <a:xfrm>
              <a:off x="829" y="2247"/>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2"/>
            <p:cNvSpPr>
              <a:spLocks noEditPoints="1"/>
            </p:cNvSpPr>
            <p:nvPr/>
          </p:nvSpPr>
          <p:spPr bwMode="auto">
            <a:xfrm>
              <a:off x="829" y="2652"/>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3"/>
            <p:cNvSpPr>
              <a:spLocks noEditPoints="1"/>
            </p:cNvSpPr>
            <p:nvPr/>
          </p:nvSpPr>
          <p:spPr bwMode="auto">
            <a:xfrm>
              <a:off x="829" y="3056"/>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4"/>
            <p:cNvSpPr>
              <a:spLocks noEditPoints="1"/>
            </p:cNvSpPr>
            <p:nvPr/>
          </p:nvSpPr>
          <p:spPr bwMode="auto">
            <a:xfrm>
              <a:off x="829" y="3461"/>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25"/>
            <p:cNvSpPr>
              <a:spLocks noEditPoints="1"/>
            </p:cNvSpPr>
            <p:nvPr/>
          </p:nvSpPr>
          <p:spPr bwMode="auto">
            <a:xfrm>
              <a:off x="829" y="3865"/>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26"/>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56" name="Rectangle 27"/>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57" name="Freeform 28"/>
            <p:cNvSpPr>
              <a:spLocks noEditPoints="1"/>
            </p:cNvSpPr>
            <p:nvPr/>
          </p:nvSpPr>
          <p:spPr bwMode="auto">
            <a:xfrm>
              <a:off x="1279" y="225"/>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29"/>
            <p:cNvSpPr>
              <a:spLocks noEditPoints="1"/>
            </p:cNvSpPr>
            <p:nvPr/>
          </p:nvSpPr>
          <p:spPr bwMode="auto">
            <a:xfrm>
              <a:off x="1279" y="630"/>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0"/>
            <p:cNvSpPr>
              <a:spLocks noEditPoints="1"/>
            </p:cNvSpPr>
            <p:nvPr/>
          </p:nvSpPr>
          <p:spPr bwMode="auto">
            <a:xfrm>
              <a:off x="1279" y="1034"/>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1"/>
            <p:cNvSpPr>
              <a:spLocks noEditPoints="1"/>
            </p:cNvSpPr>
            <p:nvPr/>
          </p:nvSpPr>
          <p:spPr bwMode="auto">
            <a:xfrm>
              <a:off x="1279" y="1438"/>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2"/>
            <p:cNvSpPr>
              <a:spLocks noEditPoints="1"/>
            </p:cNvSpPr>
            <p:nvPr/>
          </p:nvSpPr>
          <p:spPr bwMode="auto">
            <a:xfrm>
              <a:off x="1279" y="1843"/>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3"/>
            <p:cNvSpPr>
              <a:spLocks noEditPoints="1"/>
            </p:cNvSpPr>
            <p:nvPr/>
          </p:nvSpPr>
          <p:spPr bwMode="auto">
            <a:xfrm>
              <a:off x="1279" y="2247"/>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4"/>
            <p:cNvSpPr>
              <a:spLocks noEditPoints="1"/>
            </p:cNvSpPr>
            <p:nvPr/>
          </p:nvSpPr>
          <p:spPr bwMode="auto">
            <a:xfrm>
              <a:off x="1279" y="2652"/>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35"/>
            <p:cNvSpPr>
              <a:spLocks noEditPoints="1"/>
            </p:cNvSpPr>
            <p:nvPr/>
          </p:nvSpPr>
          <p:spPr bwMode="auto">
            <a:xfrm>
              <a:off x="1279" y="3056"/>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36"/>
            <p:cNvSpPr>
              <a:spLocks noEditPoints="1"/>
            </p:cNvSpPr>
            <p:nvPr/>
          </p:nvSpPr>
          <p:spPr bwMode="auto">
            <a:xfrm>
              <a:off x="1279" y="3461"/>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37"/>
            <p:cNvSpPr>
              <a:spLocks noEditPoints="1"/>
            </p:cNvSpPr>
            <p:nvPr/>
          </p:nvSpPr>
          <p:spPr bwMode="auto">
            <a:xfrm>
              <a:off x="1279" y="3865"/>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38"/>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68" name="Rectangle 39"/>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69" name="Freeform 40"/>
            <p:cNvSpPr>
              <a:spLocks noEditPoints="1"/>
            </p:cNvSpPr>
            <p:nvPr/>
          </p:nvSpPr>
          <p:spPr bwMode="auto">
            <a:xfrm>
              <a:off x="1724" y="225"/>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1"/>
            <p:cNvSpPr>
              <a:spLocks noEditPoints="1"/>
            </p:cNvSpPr>
            <p:nvPr/>
          </p:nvSpPr>
          <p:spPr bwMode="auto">
            <a:xfrm>
              <a:off x="1724" y="630"/>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2"/>
            <p:cNvSpPr>
              <a:spLocks noEditPoints="1"/>
            </p:cNvSpPr>
            <p:nvPr/>
          </p:nvSpPr>
          <p:spPr bwMode="auto">
            <a:xfrm>
              <a:off x="1724" y="1034"/>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3"/>
            <p:cNvSpPr>
              <a:spLocks noEditPoints="1"/>
            </p:cNvSpPr>
            <p:nvPr/>
          </p:nvSpPr>
          <p:spPr bwMode="auto">
            <a:xfrm>
              <a:off x="1724" y="1438"/>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4"/>
            <p:cNvSpPr>
              <a:spLocks noEditPoints="1"/>
            </p:cNvSpPr>
            <p:nvPr/>
          </p:nvSpPr>
          <p:spPr bwMode="auto">
            <a:xfrm>
              <a:off x="1724" y="1843"/>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45"/>
            <p:cNvSpPr>
              <a:spLocks noEditPoints="1"/>
            </p:cNvSpPr>
            <p:nvPr/>
          </p:nvSpPr>
          <p:spPr bwMode="auto">
            <a:xfrm>
              <a:off x="1724" y="2247"/>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46"/>
            <p:cNvSpPr>
              <a:spLocks noEditPoints="1"/>
            </p:cNvSpPr>
            <p:nvPr/>
          </p:nvSpPr>
          <p:spPr bwMode="auto">
            <a:xfrm>
              <a:off x="1724" y="2652"/>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47"/>
            <p:cNvSpPr>
              <a:spLocks noEditPoints="1"/>
            </p:cNvSpPr>
            <p:nvPr/>
          </p:nvSpPr>
          <p:spPr bwMode="auto">
            <a:xfrm>
              <a:off x="1724" y="3056"/>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48"/>
            <p:cNvSpPr>
              <a:spLocks noEditPoints="1"/>
            </p:cNvSpPr>
            <p:nvPr/>
          </p:nvSpPr>
          <p:spPr bwMode="auto">
            <a:xfrm>
              <a:off x="1724" y="3461"/>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49"/>
            <p:cNvSpPr>
              <a:spLocks noEditPoints="1"/>
            </p:cNvSpPr>
            <p:nvPr/>
          </p:nvSpPr>
          <p:spPr bwMode="auto">
            <a:xfrm>
              <a:off x="1724" y="3865"/>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0"/>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80" name="Rectangle 51"/>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81" name="Freeform 52"/>
            <p:cNvSpPr>
              <a:spLocks noEditPoints="1"/>
            </p:cNvSpPr>
            <p:nvPr/>
          </p:nvSpPr>
          <p:spPr bwMode="auto">
            <a:xfrm>
              <a:off x="2169" y="225"/>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3"/>
            <p:cNvSpPr>
              <a:spLocks noEditPoints="1"/>
            </p:cNvSpPr>
            <p:nvPr/>
          </p:nvSpPr>
          <p:spPr bwMode="auto">
            <a:xfrm>
              <a:off x="2169" y="630"/>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4"/>
            <p:cNvSpPr>
              <a:spLocks noEditPoints="1"/>
            </p:cNvSpPr>
            <p:nvPr/>
          </p:nvSpPr>
          <p:spPr bwMode="auto">
            <a:xfrm>
              <a:off x="2169" y="1034"/>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55"/>
            <p:cNvSpPr>
              <a:spLocks noEditPoints="1"/>
            </p:cNvSpPr>
            <p:nvPr/>
          </p:nvSpPr>
          <p:spPr bwMode="auto">
            <a:xfrm>
              <a:off x="2169" y="1438"/>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56"/>
            <p:cNvSpPr>
              <a:spLocks noEditPoints="1"/>
            </p:cNvSpPr>
            <p:nvPr/>
          </p:nvSpPr>
          <p:spPr bwMode="auto">
            <a:xfrm>
              <a:off x="2169" y="1843"/>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57"/>
            <p:cNvSpPr>
              <a:spLocks noEditPoints="1"/>
            </p:cNvSpPr>
            <p:nvPr/>
          </p:nvSpPr>
          <p:spPr bwMode="auto">
            <a:xfrm>
              <a:off x="2169" y="2247"/>
              <a:ext cx="21" cy="304"/>
            </a:xfrm>
            <a:custGeom>
              <a:avLst/>
              <a:gdLst>
                <a:gd name="T0" fmla="*/ 0 w 4"/>
                <a:gd name="T1" fmla="*/ 0 h 60"/>
                <a:gd name="T2" fmla="*/ 0 w 4"/>
                <a:gd name="T3" fmla="*/ 13143 h 60"/>
                <a:gd name="T4" fmla="*/ 3035 w 4"/>
                <a:gd name="T5" fmla="*/ 13143 h 60"/>
                <a:gd name="T6" fmla="*/ 3035 w 4"/>
                <a:gd name="T7" fmla="*/ 0 h 60"/>
                <a:gd name="T8" fmla="*/ 0 w 4"/>
                <a:gd name="T9" fmla="*/ 0 h 60"/>
                <a:gd name="T10" fmla="*/ 0 w 4"/>
                <a:gd name="T11" fmla="*/ 26418 h 60"/>
                <a:gd name="T12" fmla="*/ 0 w 4"/>
                <a:gd name="T13" fmla="*/ 39535 h 60"/>
                <a:gd name="T14" fmla="*/ 3035 w 4"/>
                <a:gd name="T15" fmla="*/ 39535 h 60"/>
                <a:gd name="T16" fmla="*/ 3035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58"/>
            <p:cNvSpPr>
              <a:spLocks noEditPoints="1"/>
            </p:cNvSpPr>
            <p:nvPr/>
          </p:nvSpPr>
          <p:spPr bwMode="auto">
            <a:xfrm>
              <a:off x="2169" y="2652"/>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59"/>
            <p:cNvSpPr>
              <a:spLocks noEditPoints="1"/>
            </p:cNvSpPr>
            <p:nvPr/>
          </p:nvSpPr>
          <p:spPr bwMode="auto">
            <a:xfrm>
              <a:off x="2169" y="3056"/>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0"/>
            <p:cNvSpPr>
              <a:spLocks noEditPoints="1"/>
            </p:cNvSpPr>
            <p:nvPr/>
          </p:nvSpPr>
          <p:spPr bwMode="auto">
            <a:xfrm>
              <a:off x="2169" y="3461"/>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1"/>
            <p:cNvSpPr>
              <a:spLocks noEditPoints="1"/>
            </p:cNvSpPr>
            <p:nvPr/>
          </p:nvSpPr>
          <p:spPr bwMode="auto">
            <a:xfrm>
              <a:off x="2169" y="3865"/>
              <a:ext cx="21" cy="303"/>
            </a:xfrm>
            <a:custGeom>
              <a:avLst/>
              <a:gdLst>
                <a:gd name="T0" fmla="*/ 0 w 4"/>
                <a:gd name="T1" fmla="*/ 0 h 60"/>
                <a:gd name="T2" fmla="*/ 0 w 4"/>
                <a:gd name="T3" fmla="*/ 13009 h 60"/>
                <a:gd name="T4" fmla="*/ 3035 w 4"/>
                <a:gd name="T5" fmla="*/ 13009 h 60"/>
                <a:gd name="T6" fmla="*/ 3035 w 4"/>
                <a:gd name="T7" fmla="*/ 0 h 60"/>
                <a:gd name="T8" fmla="*/ 0 w 4"/>
                <a:gd name="T9" fmla="*/ 0 h 60"/>
                <a:gd name="T10" fmla="*/ 0 w 4"/>
                <a:gd name="T11" fmla="*/ 26013 h 60"/>
                <a:gd name="T12" fmla="*/ 0 w 4"/>
                <a:gd name="T13" fmla="*/ 39021 h 60"/>
                <a:gd name="T14" fmla="*/ 3035 w 4"/>
                <a:gd name="T15" fmla="*/ 39021 h 60"/>
                <a:gd name="T16" fmla="*/ 3035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2"/>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92" name="Rectangle 63"/>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93" name="Freeform 64"/>
            <p:cNvSpPr>
              <a:spLocks noEditPoints="1"/>
            </p:cNvSpPr>
            <p:nvPr/>
          </p:nvSpPr>
          <p:spPr bwMode="auto">
            <a:xfrm>
              <a:off x="2620" y="225"/>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65"/>
            <p:cNvSpPr>
              <a:spLocks noEditPoints="1"/>
            </p:cNvSpPr>
            <p:nvPr/>
          </p:nvSpPr>
          <p:spPr bwMode="auto">
            <a:xfrm>
              <a:off x="2620" y="630"/>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66"/>
            <p:cNvSpPr>
              <a:spLocks noEditPoints="1"/>
            </p:cNvSpPr>
            <p:nvPr/>
          </p:nvSpPr>
          <p:spPr bwMode="auto">
            <a:xfrm>
              <a:off x="2620" y="1034"/>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67"/>
            <p:cNvSpPr>
              <a:spLocks noEditPoints="1"/>
            </p:cNvSpPr>
            <p:nvPr/>
          </p:nvSpPr>
          <p:spPr bwMode="auto">
            <a:xfrm>
              <a:off x="2620" y="1438"/>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68"/>
            <p:cNvSpPr>
              <a:spLocks noEditPoints="1"/>
            </p:cNvSpPr>
            <p:nvPr/>
          </p:nvSpPr>
          <p:spPr bwMode="auto">
            <a:xfrm>
              <a:off x="2620" y="1843"/>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69"/>
            <p:cNvSpPr>
              <a:spLocks noEditPoints="1"/>
            </p:cNvSpPr>
            <p:nvPr/>
          </p:nvSpPr>
          <p:spPr bwMode="auto">
            <a:xfrm>
              <a:off x="2620" y="2247"/>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0"/>
            <p:cNvSpPr>
              <a:spLocks noEditPoints="1"/>
            </p:cNvSpPr>
            <p:nvPr/>
          </p:nvSpPr>
          <p:spPr bwMode="auto">
            <a:xfrm>
              <a:off x="2620" y="2652"/>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1"/>
            <p:cNvSpPr>
              <a:spLocks noEditPoints="1"/>
            </p:cNvSpPr>
            <p:nvPr/>
          </p:nvSpPr>
          <p:spPr bwMode="auto">
            <a:xfrm>
              <a:off x="2620" y="3056"/>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2"/>
            <p:cNvSpPr>
              <a:spLocks noEditPoints="1"/>
            </p:cNvSpPr>
            <p:nvPr/>
          </p:nvSpPr>
          <p:spPr bwMode="auto">
            <a:xfrm>
              <a:off x="2620" y="3461"/>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3"/>
            <p:cNvSpPr>
              <a:spLocks noEditPoints="1"/>
            </p:cNvSpPr>
            <p:nvPr/>
          </p:nvSpPr>
          <p:spPr bwMode="auto">
            <a:xfrm>
              <a:off x="2620" y="3865"/>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4"/>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04" name="Rectangle 75"/>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05" name="Freeform 76"/>
            <p:cNvSpPr>
              <a:spLocks noEditPoints="1"/>
            </p:cNvSpPr>
            <p:nvPr/>
          </p:nvSpPr>
          <p:spPr bwMode="auto">
            <a:xfrm>
              <a:off x="3065" y="225"/>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77"/>
            <p:cNvSpPr>
              <a:spLocks noEditPoints="1"/>
            </p:cNvSpPr>
            <p:nvPr/>
          </p:nvSpPr>
          <p:spPr bwMode="auto">
            <a:xfrm>
              <a:off x="3065" y="630"/>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78"/>
            <p:cNvSpPr>
              <a:spLocks noEditPoints="1"/>
            </p:cNvSpPr>
            <p:nvPr/>
          </p:nvSpPr>
          <p:spPr bwMode="auto">
            <a:xfrm>
              <a:off x="3065" y="1034"/>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79"/>
            <p:cNvSpPr>
              <a:spLocks noEditPoints="1"/>
            </p:cNvSpPr>
            <p:nvPr/>
          </p:nvSpPr>
          <p:spPr bwMode="auto">
            <a:xfrm>
              <a:off x="3065" y="1438"/>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0"/>
            <p:cNvSpPr>
              <a:spLocks noEditPoints="1"/>
            </p:cNvSpPr>
            <p:nvPr/>
          </p:nvSpPr>
          <p:spPr bwMode="auto">
            <a:xfrm>
              <a:off x="3065" y="1843"/>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1"/>
            <p:cNvSpPr>
              <a:spLocks noEditPoints="1"/>
            </p:cNvSpPr>
            <p:nvPr/>
          </p:nvSpPr>
          <p:spPr bwMode="auto">
            <a:xfrm>
              <a:off x="3065" y="2247"/>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2"/>
            <p:cNvSpPr>
              <a:spLocks noEditPoints="1"/>
            </p:cNvSpPr>
            <p:nvPr/>
          </p:nvSpPr>
          <p:spPr bwMode="auto">
            <a:xfrm>
              <a:off x="3065" y="2652"/>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3"/>
            <p:cNvSpPr>
              <a:spLocks noEditPoints="1"/>
            </p:cNvSpPr>
            <p:nvPr/>
          </p:nvSpPr>
          <p:spPr bwMode="auto">
            <a:xfrm>
              <a:off x="3065" y="3056"/>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4"/>
            <p:cNvSpPr>
              <a:spLocks noEditPoints="1"/>
            </p:cNvSpPr>
            <p:nvPr/>
          </p:nvSpPr>
          <p:spPr bwMode="auto">
            <a:xfrm>
              <a:off x="3065" y="3461"/>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85"/>
            <p:cNvSpPr>
              <a:spLocks noEditPoints="1"/>
            </p:cNvSpPr>
            <p:nvPr/>
          </p:nvSpPr>
          <p:spPr bwMode="auto">
            <a:xfrm>
              <a:off x="3065" y="3865"/>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86"/>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16" name="Rectangle 87"/>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17" name="Freeform 88"/>
            <p:cNvSpPr>
              <a:spLocks noEditPoints="1"/>
            </p:cNvSpPr>
            <p:nvPr/>
          </p:nvSpPr>
          <p:spPr bwMode="auto">
            <a:xfrm>
              <a:off x="3510" y="225"/>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89"/>
            <p:cNvSpPr>
              <a:spLocks noEditPoints="1"/>
            </p:cNvSpPr>
            <p:nvPr/>
          </p:nvSpPr>
          <p:spPr bwMode="auto">
            <a:xfrm>
              <a:off x="3510" y="630"/>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0"/>
            <p:cNvSpPr>
              <a:spLocks noEditPoints="1"/>
            </p:cNvSpPr>
            <p:nvPr/>
          </p:nvSpPr>
          <p:spPr bwMode="auto">
            <a:xfrm>
              <a:off x="3510" y="1034"/>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1"/>
            <p:cNvSpPr>
              <a:spLocks noEditPoints="1"/>
            </p:cNvSpPr>
            <p:nvPr/>
          </p:nvSpPr>
          <p:spPr bwMode="auto">
            <a:xfrm>
              <a:off x="3510" y="1438"/>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2"/>
            <p:cNvSpPr>
              <a:spLocks noEditPoints="1"/>
            </p:cNvSpPr>
            <p:nvPr/>
          </p:nvSpPr>
          <p:spPr bwMode="auto">
            <a:xfrm>
              <a:off x="3510" y="1843"/>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3"/>
            <p:cNvSpPr>
              <a:spLocks noEditPoints="1"/>
            </p:cNvSpPr>
            <p:nvPr/>
          </p:nvSpPr>
          <p:spPr bwMode="auto">
            <a:xfrm>
              <a:off x="3510" y="2247"/>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4"/>
            <p:cNvSpPr>
              <a:spLocks noEditPoints="1"/>
            </p:cNvSpPr>
            <p:nvPr/>
          </p:nvSpPr>
          <p:spPr bwMode="auto">
            <a:xfrm>
              <a:off x="3510" y="2652"/>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95"/>
            <p:cNvSpPr>
              <a:spLocks noEditPoints="1"/>
            </p:cNvSpPr>
            <p:nvPr/>
          </p:nvSpPr>
          <p:spPr bwMode="auto">
            <a:xfrm>
              <a:off x="3510" y="3056"/>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96"/>
            <p:cNvSpPr>
              <a:spLocks noEditPoints="1"/>
            </p:cNvSpPr>
            <p:nvPr/>
          </p:nvSpPr>
          <p:spPr bwMode="auto">
            <a:xfrm>
              <a:off x="3510" y="3461"/>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97"/>
            <p:cNvSpPr>
              <a:spLocks noEditPoints="1"/>
            </p:cNvSpPr>
            <p:nvPr/>
          </p:nvSpPr>
          <p:spPr bwMode="auto">
            <a:xfrm>
              <a:off x="3510" y="3865"/>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98"/>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28" name="Rectangle 99"/>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29" name="Freeform 100"/>
            <p:cNvSpPr>
              <a:spLocks noEditPoints="1"/>
            </p:cNvSpPr>
            <p:nvPr/>
          </p:nvSpPr>
          <p:spPr bwMode="auto">
            <a:xfrm>
              <a:off x="3960" y="225"/>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1"/>
            <p:cNvSpPr>
              <a:spLocks noEditPoints="1"/>
            </p:cNvSpPr>
            <p:nvPr/>
          </p:nvSpPr>
          <p:spPr bwMode="auto">
            <a:xfrm>
              <a:off x="3960" y="630"/>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2"/>
            <p:cNvSpPr>
              <a:spLocks noEditPoints="1"/>
            </p:cNvSpPr>
            <p:nvPr/>
          </p:nvSpPr>
          <p:spPr bwMode="auto">
            <a:xfrm>
              <a:off x="3960" y="1034"/>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3"/>
            <p:cNvSpPr>
              <a:spLocks noEditPoints="1"/>
            </p:cNvSpPr>
            <p:nvPr/>
          </p:nvSpPr>
          <p:spPr bwMode="auto">
            <a:xfrm>
              <a:off x="3960" y="1438"/>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4"/>
            <p:cNvSpPr>
              <a:spLocks noEditPoints="1"/>
            </p:cNvSpPr>
            <p:nvPr/>
          </p:nvSpPr>
          <p:spPr bwMode="auto">
            <a:xfrm>
              <a:off x="3960" y="1843"/>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05"/>
            <p:cNvSpPr>
              <a:spLocks noEditPoints="1"/>
            </p:cNvSpPr>
            <p:nvPr/>
          </p:nvSpPr>
          <p:spPr bwMode="auto">
            <a:xfrm>
              <a:off x="3960" y="2247"/>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06"/>
            <p:cNvSpPr>
              <a:spLocks noEditPoints="1"/>
            </p:cNvSpPr>
            <p:nvPr/>
          </p:nvSpPr>
          <p:spPr bwMode="auto">
            <a:xfrm>
              <a:off x="3960" y="2652"/>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07"/>
            <p:cNvSpPr>
              <a:spLocks noEditPoints="1"/>
            </p:cNvSpPr>
            <p:nvPr/>
          </p:nvSpPr>
          <p:spPr bwMode="auto">
            <a:xfrm>
              <a:off x="3960" y="3056"/>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08"/>
            <p:cNvSpPr>
              <a:spLocks noEditPoints="1"/>
            </p:cNvSpPr>
            <p:nvPr/>
          </p:nvSpPr>
          <p:spPr bwMode="auto">
            <a:xfrm>
              <a:off x="3960" y="3461"/>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09"/>
            <p:cNvSpPr>
              <a:spLocks noEditPoints="1"/>
            </p:cNvSpPr>
            <p:nvPr/>
          </p:nvSpPr>
          <p:spPr bwMode="auto">
            <a:xfrm>
              <a:off x="3960" y="3865"/>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0"/>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40" name="Rectangle 111"/>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41" name="Freeform 112"/>
            <p:cNvSpPr>
              <a:spLocks noEditPoints="1"/>
            </p:cNvSpPr>
            <p:nvPr/>
          </p:nvSpPr>
          <p:spPr bwMode="auto">
            <a:xfrm>
              <a:off x="4405" y="225"/>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3"/>
            <p:cNvSpPr>
              <a:spLocks noEditPoints="1"/>
            </p:cNvSpPr>
            <p:nvPr/>
          </p:nvSpPr>
          <p:spPr bwMode="auto">
            <a:xfrm>
              <a:off x="4405" y="630"/>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4"/>
            <p:cNvSpPr>
              <a:spLocks noEditPoints="1"/>
            </p:cNvSpPr>
            <p:nvPr/>
          </p:nvSpPr>
          <p:spPr bwMode="auto">
            <a:xfrm>
              <a:off x="4405" y="1034"/>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15"/>
            <p:cNvSpPr>
              <a:spLocks noEditPoints="1"/>
            </p:cNvSpPr>
            <p:nvPr/>
          </p:nvSpPr>
          <p:spPr bwMode="auto">
            <a:xfrm>
              <a:off x="4405" y="1438"/>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16"/>
            <p:cNvSpPr>
              <a:spLocks noEditPoints="1"/>
            </p:cNvSpPr>
            <p:nvPr/>
          </p:nvSpPr>
          <p:spPr bwMode="auto">
            <a:xfrm>
              <a:off x="4405" y="1843"/>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17"/>
            <p:cNvSpPr>
              <a:spLocks noEditPoints="1"/>
            </p:cNvSpPr>
            <p:nvPr/>
          </p:nvSpPr>
          <p:spPr bwMode="auto">
            <a:xfrm>
              <a:off x="4405" y="2247"/>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18"/>
            <p:cNvSpPr>
              <a:spLocks noEditPoints="1"/>
            </p:cNvSpPr>
            <p:nvPr/>
          </p:nvSpPr>
          <p:spPr bwMode="auto">
            <a:xfrm>
              <a:off x="4405" y="2652"/>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19"/>
            <p:cNvSpPr>
              <a:spLocks noEditPoints="1"/>
            </p:cNvSpPr>
            <p:nvPr/>
          </p:nvSpPr>
          <p:spPr bwMode="auto">
            <a:xfrm>
              <a:off x="4405" y="3056"/>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0"/>
            <p:cNvSpPr>
              <a:spLocks noEditPoints="1"/>
            </p:cNvSpPr>
            <p:nvPr/>
          </p:nvSpPr>
          <p:spPr bwMode="auto">
            <a:xfrm>
              <a:off x="4405" y="3461"/>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1"/>
            <p:cNvSpPr>
              <a:spLocks noEditPoints="1"/>
            </p:cNvSpPr>
            <p:nvPr/>
          </p:nvSpPr>
          <p:spPr bwMode="auto">
            <a:xfrm>
              <a:off x="4405" y="3865"/>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2"/>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52" name="Rectangle 123"/>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53" name="Freeform 124"/>
            <p:cNvSpPr>
              <a:spLocks noEditPoints="1"/>
            </p:cNvSpPr>
            <p:nvPr/>
          </p:nvSpPr>
          <p:spPr bwMode="auto">
            <a:xfrm>
              <a:off x="4850" y="225"/>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25"/>
            <p:cNvSpPr>
              <a:spLocks noEditPoints="1"/>
            </p:cNvSpPr>
            <p:nvPr/>
          </p:nvSpPr>
          <p:spPr bwMode="auto">
            <a:xfrm>
              <a:off x="4850" y="630"/>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26"/>
            <p:cNvSpPr>
              <a:spLocks noEditPoints="1"/>
            </p:cNvSpPr>
            <p:nvPr/>
          </p:nvSpPr>
          <p:spPr bwMode="auto">
            <a:xfrm>
              <a:off x="4850" y="1034"/>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27"/>
            <p:cNvSpPr>
              <a:spLocks noEditPoints="1"/>
            </p:cNvSpPr>
            <p:nvPr/>
          </p:nvSpPr>
          <p:spPr bwMode="auto">
            <a:xfrm>
              <a:off x="4850" y="1438"/>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28"/>
            <p:cNvSpPr>
              <a:spLocks noEditPoints="1"/>
            </p:cNvSpPr>
            <p:nvPr/>
          </p:nvSpPr>
          <p:spPr bwMode="auto">
            <a:xfrm>
              <a:off x="4850" y="1843"/>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29"/>
            <p:cNvSpPr>
              <a:spLocks noEditPoints="1"/>
            </p:cNvSpPr>
            <p:nvPr/>
          </p:nvSpPr>
          <p:spPr bwMode="auto">
            <a:xfrm>
              <a:off x="4850" y="2247"/>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0"/>
            <p:cNvSpPr>
              <a:spLocks noEditPoints="1"/>
            </p:cNvSpPr>
            <p:nvPr/>
          </p:nvSpPr>
          <p:spPr bwMode="auto">
            <a:xfrm>
              <a:off x="4850" y="2652"/>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1"/>
            <p:cNvSpPr>
              <a:spLocks noEditPoints="1"/>
            </p:cNvSpPr>
            <p:nvPr/>
          </p:nvSpPr>
          <p:spPr bwMode="auto">
            <a:xfrm>
              <a:off x="4850" y="3056"/>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2"/>
            <p:cNvSpPr>
              <a:spLocks noEditPoints="1"/>
            </p:cNvSpPr>
            <p:nvPr/>
          </p:nvSpPr>
          <p:spPr bwMode="auto">
            <a:xfrm>
              <a:off x="4850" y="3461"/>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3"/>
            <p:cNvSpPr>
              <a:spLocks noEditPoints="1"/>
            </p:cNvSpPr>
            <p:nvPr/>
          </p:nvSpPr>
          <p:spPr bwMode="auto">
            <a:xfrm>
              <a:off x="4850" y="3865"/>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4"/>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64" name="Rectangle 135"/>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65" name="Freeform 136"/>
            <p:cNvSpPr>
              <a:spLocks noEditPoints="1"/>
            </p:cNvSpPr>
            <p:nvPr/>
          </p:nvSpPr>
          <p:spPr bwMode="auto">
            <a:xfrm>
              <a:off x="5300" y="225"/>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37"/>
            <p:cNvSpPr>
              <a:spLocks noEditPoints="1"/>
            </p:cNvSpPr>
            <p:nvPr/>
          </p:nvSpPr>
          <p:spPr bwMode="auto">
            <a:xfrm>
              <a:off x="5300" y="630"/>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38"/>
            <p:cNvSpPr>
              <a:spLocks noEditPoints="1"/>
            </p:cNvSpPr>
            <p:nvPr/>
          </p:nvSpPr>
          <p:spPr bwMode="auto">
            <a:xfrm>
              <a:off x="5300" y="1034"/>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39"/>
            <p:cNvSpPr>
              <a:spLocks noEditPoints="1"/>
            </p:cNvSpPr>
            <p:nvPr/>
          </p:nvSpPr>
          <p:spPr bwMode="auto">
            <a:xfrm>
              <a:off x="5300" y="1438"/>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0"/>
            <p:cNvSpPr>
              <a:spLocks noEditPoints="1"/>
            </p:cNvSpPr>
            <p:nvPr/>
          </p:nvSpPr>
          <p:spPr bwMode="auto">
            <a:xfrm>
              <a:off x="5300" y="1843"/>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1"/>
            <p:cNvSpPr>
              <a:spLocks noEditPoints="1"/>
            </p:cNvSpPr>
            <p:nvPr/>
          </p:nvSpPr>
          <p:spPr bwMode="auto">
            <a:xfrm>
              <a:off x="5300" y="2247"/>
              <a:ext cx="20" cy="304"/>
            </a:xfrm>
            <a:custGeom>
              <a:avLst/>
              <a:gdLst>
                <a:gd name="T0" fmla="*/ 0 w 4"/>
                <a:gd name="T1" fmla="*/ 0 h 60"/>
                <a:gd name="T2" fmla="*/ 0 w 4"/>
                <a:gd name="T3" fmla="*/ 13143 h 60"/>
                <a:gd name="T4" fmla="*/ 2500 w 4"/>
                <a:gd name="T5" fmla="*/ 13143 h 60"/>
                <a:gd name="T6" fmla="*/ 2500 w 4"/>
                <a:gd name="T7" fmla="*/ 0 h 60"/>
                <a:gd name="T8" fmla="*/ 0 w 4"/>
                <a:gd name="T9" fmla="*/ 0 h 60"/>
                <a:gd name="T10" fmla="*/ 0 w 4"/>
                <a:gd name="T11" fmla="*/ 26418 h 60"/>
                <a:gd name="T12" fmla="*/ 0 w 4"/>
                <a:gd name="T13" fmla="*/ 39535 h 60"/>
                <a:gd name="T14" fmla="*/ 2500 w 4"/>
                <a:gd name="T15" fmla="*/ 39535 h 60"/>
                <a:gd name="T16" fmla="*/ 2500 w 4"/>
                <a:gd name="T17" fmla="*/ 26418 h 60"/>
                <a:gd name="T18" fmla="*/ 0 w 4"/>
                <a:gd name="T19" fmla="*/ 2641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2"/>
            <p:cNvSpPr>
              <a:spLocks noEditPoints="1"/>
            </p:cNvSpPr>
            <p:nvPr/>
          </p:nvSpPr>
          <p:spPr bwMode="auto">
            <a:xfrm>
              <a:off x="5300" y="2652"/>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3"/>
            <p:cNvSpPr>
              <a:spLocks noEditPoints="1"/>
            </p:cNvSpPr>
            <p:nvPr/>
          </p:nvSpPr>
          <p:spPr bwMode="auto">
            <a:xfrm>
              <a:off x="5300" y="3056"/>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4"/>
            <p:cNvSpPr>
              <a:spLocks noEditPoints="1"/>
            </p:cNvSpPr>
            <p:nvPr/>
          </p:nvSpPr>
          <p:spPr bwMode="auto">
            <a:xfrm>
              <a:off x="5300" y="3461"/>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45"/>
            <p:cNvSpPr>
              <a:spLocks noEditPoints="1"/>
            </p:cNvSpPr>
            <p:nvPr/>
          </p:nvSpPr>
          <p:spPr bwMode="auto">
            <a:xfrm>
              <a:off x="5300" y="3865"/>
              <a:ext cx="20" cy="303"/>
            </a:xfrm>
            <a:custGeom>
              <a:avLst/>
              <a:gdLst>
                <a:gd name="T0" fmla="*/ 0 w 4"/>
                <a:gd name="T1" fmla="*/ 0 h 60"/>
                <a:gd name="T2" fmla="*/ 0 w 4"/>
                <a:gd name="T3" fmla="*/ 13009 h 60"/>
                <a:gd name="T4" fmla="*/ 2500 w 4"/>
                <a:gd name="T5" fmla="*/ 13009 h 60"/>
                <a:gd name="T6" fmla="*/ 2500 w 4"/>
                <a:gd name="T7" fmla="*/ 0 h 60"/>
                <a:gd name="T8" fmla="*/ 0 w 4"/>
                <a:gd name="T9" fmla="*/ 0 h 60"/>
                <a:gd name="T10" fmla="*/ 0 w 4"/>
                <a:gd name="T11" fmla="*/ 26013 h 60"/>
                <a:gd name="T12" fmla="*/ 0 w 4"/>
                <a:gd name="T13" fmla="*/ 39021 h 60"/>
                <a:gd name="T14" fmla="*/ 2500 w 4"/>
                <a:gd name="T15" fmla="*/ 39021 h 60"/>
                <a:gd name="T16" fmla="*/ 2500 w 4"/>
                <a:gd name="T17" fmla="*/ 26013 h 60"/>
                <a:gd name="T18" fmla="*/ 0 w 4"/>
                <a:gd name="T19" fmla="*/ 2601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46"/>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76" name="Freeform 147"/>
            <p:cNvSpPr>
              <a:spLocks/>
            </p:cNvSpPr>
            <p:nvPr/>
          </p:nvSpPr>
          <p:spPr bwMode="auto">
            <a:xfrm>
              <a:off x="349" y="3304"/>
              <a:ext cx="20" cy="10"/>
            </a:xfrm>
            <a:custGeom>
              <a:avLst/>
              <a:gdLst>
                <a:gd name="T0" fmla="*/ 0 w 4"/>
                <a:gd name="T1" fmla="*/ 625 h 2"/>
                <a:gd name="T2" fmla="*/ 0 w 4"/>
                <a:gd name="T3" fmla="*/ 625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317680024"/>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hf sldNum="0" hdr="0" ftr="0" dt="0"/>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图示 5"/>
          <p:cNvGraphicFramePr/>
          <p:nvPr>
            <p:extLst>
              <p:ext uri="{D42A27DB-BD31-4B8C-83A1-F6EECF244321}">
                <p14:modId xmlns:p14="http://schemas.microsoft.com/office/powerpoint/2010/main" val="1461091615"/>
              </p:ext>
            </p:extLst>
          </p:nvPr>
        </p:nvGraphicFramePr>
        <p:xfrm>
          <a:off x="179512" y="2067694"/>
          <a:ext cx="8820472" cy="10081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79573966"/>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627784" y="2139702"/>
            <a:ext cx="4257897" cy="584775"/>
          </a:xfrm>
          <a:prstGeom prst="rect">
            <a:avLst/>
          </a:prstGeom>
        </p:spPr>
        <p:txBody>
          <a:bodyPr wrap="none">
            <a:spAutoFit/>
          </a:bodyPr>
          <a:lstStyle/>
          <a:p>
            <a:pPr marL="285750" indent="-285750" algn="ctr">
              <a:buFont typeface="Wingdings" panose="05000000000000000000" pitchFamily="2" charset="2"/>
              <a:buChar char="p"/>
            </a:pPr>
            <a:r>
              <a:rPr lang="zh-CN" altLang="en-US" sz="3200" b="1" dirty="0" smtClean="0">
                <a:solidFill>
                  <a:srgbClr val="FF0000"/>
                </a:solidFill>
              </a:rPr>
              <a:t>自动变速</a:t>
            </a:r>
            <a:r>
              <a:rPr lang="zh-CN" altLang="en-US" sz="3200" b="1" dirty="0">
                <a:solidFill>
                  <a:srgbClr val="FF0000"/>
                </a:solidFill>
              </a:rPr>
              <a:t>器油的选用</a:t>
            </a:r>
            <a:endParaRPr lang="zh-CN" altLang="en-US" sz="3200" dirty="0">
              <a:solidFill>
                <a:srgbClr val="FF0000"/>
              </a:solidFill>
            </a:endParaRPr>
          </a:p>
        </p:txBody>
      </p:sp>
    </p:spTree>
    <p:extLst>
      <p:ext uri="{BB962C8B-B14F-4D97-AF65-F5344CB8AC3E}">
        <p14:creationId xmlns:p14="http://schemas.microsoft.com/office/powerpoint/2010/main" val="2148866878"/>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4"/>
          <p:cNvSpPr txBox="1">
            <a:spLocks noRot="1" noChangeArrowheads="1"/>
          </p:cNvSpPr>
          <p:nvPr/>
        </p:nvSpPr>
        <p:spPr bwMode="auto">
          <a:xfrm>
            <a:off x="1619672" y="2211710"/>
            <a:ext cx="4914900" cy="809625"/>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anchor="ctr"/>
          <a:lstStyle/>
          <a:p>
            <a:pPr fontAlgn="base">
              <a:lnSpc>
                <a:spcPct val="200000"/>
              </a:lnSpc>
              <a:spcBef>
                <a:spcPct val="20000"/>
              </a:spcBef>
              <a:spcAft>
                <a:spcPct val="0"/>
              </a:spcAft>
              <a:buClr>
                <a:srgbClr val="0066CC"/>
              </a:buClr>
              <a:buFont typeface="Wingdings" pitchFamily="2" charset="2"/>
              <a:buNone/>
              <a:defRPr/>
            </a:pPr>
            <a:r>
              <a:rPr lang="en-US" altLang="zh-CN" sz="3300" b="1" kern="0" dirty="0">
                <a:solidFill>
                  <a:srgbClr val="000000"/>
                </a:solidFill>
                <a:latin typeface="Times New Roman" pitchFamily="18" charset="0"/>
              </a:rPr>
              <a:t>1.</a:t>
            </a:r>
            <a:r>
              <a:rPr lang="zh-CN" altLang="en-US" sz="3300" b="1" kern="0" dirty="0">
                <a:solidFill>
                  <a:srgbClr val="000000"/>
                </a:solidFill>
                <a:latin typeface="Times New Roman" pitchFamily="18" charset="0"/>
              </a:rPr>
              <a:t>自动变速器油的选择</a:t>
            </a:r>
          </a:p>
        </p:txBody>
      </p:sp>
    </p:spTree>
    <p:extLst>
      <p:ext uri="{BB962C8B-B14F-4D97-AF65-F5344CB8AC3E}">
        <p14:creationId xmlns:p14="http://schemas.microsoft.com/office/powerpoint/2010/main" val="2148564337"/>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Rot="1" noChangeArrowheads="1"/>
          </p:cNvSpPr>
          <p:nvPr/>
        </p:nvSpPr>
        <p:spPr bwMode="auto">
          <a:xfrm>
            <a:off x="1656160" y="2409825"/>
            <a:ext cx="5636419" cy="864394"/>
          </a:xfrm>
          <a:prstGeom prst="rect">
            <a:avLst/>
          </a:prstGeom>
          <a:noFill/>
          <a:ln w="9525">
            <a:noFill/>
            <a:miter lim="800000"/>
            <a:headEnd/>
            <a:tailEnd/>
          </a:ln>
        </p:spPr>
        <p:txBody>
          <a:bodyPr/>
          <a:lstStyle/>
          <a:p>
            <a:pPr algn="just" fontAlgn="base">
              <a:lnSpc>
                <a:spcPct val="150000"/>
              </a:lnSpc>
              <a:spcBef>
                <a:spcPct val="20000"/>
              </a:spcBef>
              <a:spcAft>
                <a:spcPct val="0"/>
              </a:spcAft>
              <a:buClr>
                <a:srgbClr val="0066CC"/>
              </a:buClr>
              <a:buFont typeface="Wingdings" pitchFamily="2" charset="2"/>
              <a:buNone/>
              <a:defRPr/>
            </a:pPr>
            <a:r>
              <a:rPr lang="zh-CN" altLang="en-US" sz="2700" b="1" kern="0" dirty="0">
                <a:solidFill>
                  <a:srgbClr val="000000"/>
                </a:solidFill>
                <a:latin typeface="Times New Roman" pitchFamily="18" charset="0"/>
              </a:rPr>
              <a:t>一般应按汽车使用说明书规定选择</a:t>
            </a:r>
            <a:endParaRPr lang="zh-CN" altLang="en-US" sz="2700" b="1" kern="0" dirty="0">
              <a:solidFill>
                <a:srgbClr val="92D050"/>
              </a:solidFill>
              <a:latin typeface="Times New Roman" pitchFamily="18" charset="0"/>
            </a:endParaRPr>
          </a:p>
        </p:txBody>
      </p:sp>
    </p:spTree>
    <p:extLst>
      <p:ext uri="{BB962C8B-B14F-4D97-AF65-F5344CB8AC3E}">
        <p14:creationId xmlns:p14="http://schemas.microsoft.com/office/powerpoint/2010/main" val="2976922101"/>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txBox="1">
            <a:spLocks noRot="1" noChangeArrowheads="1"/>
          </p:cNvSpPr>
          <p:nvPr/>
        </p:nvSpPr>
        <p:spPr bwMode="auto">
          <a:xfrm>
            <a:off x="1835696" y="2211710"/>
            <a:ext cx="5184576" cy="72008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nchor="ctr"/>
          <a:lstStyle/>
          <a:p>
            <a:pPr marL="257175" indent="-257175" algn="just" fontAlgn="base">
              <a:lnSpc>
                <a:spcPct val="200000"/>
              </a:lnSpc>
              <a:spcBef>
                <a:spcPct val="20000"/>
              </a:spcBef>
              <a:spcAft>
                <a:spcPct val="0"/>
              </a:spcAft>
              <a:buClr>
                <a:srgbClr val="0066CC"/>
              </a:buClr>
              <a:defRPr/>
            </a:pPr>
            <a:r>
              <a:rPr lang="en-US" altLang="zh-CN" sz="3300" b="1" kern="0" dirty="0">
                <a:solidFill>
                  <a:srgbClr val="000000"/>
                </a:solidFill>
                <a:latin typeface="宋体" charset="-122"/>
              </a:rPr>
              <a:t>2.</a:t>
            </a:r>
            <a:r>
              <a:rPr lang="zh-CN" altLang="en-US" sz="3300" b="1" kern="0" dirty="0">
                <a:solidFill>
                  <a:srgbClr val="000000"/>
                </a:solidFill>
                <a:latin typeface="宋体" charset="-122"/>
              </a:rPr>
              <a:t>自动变速器油的使用</a:t>
            </a:r>
          </a:p>
        </p:txBody>
      </p:sp>
    </p:spTree>
    <p:extLst>
      <p:ext uri="{BB962C8B-B14F-4D97-AF65-F5344CB8AC3E}">
        <p14:creationId xmlns:p14="http://schemas.microsoft.com/office/powerpoint/2010/main" val="1485063573"/>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noRot="1" noChangeArrowheads="1"/>
          </p:cNvSpPr>
          <p:nvPr>
            <p:ph type="body" idx="1"/>
          </p:nvPr>
        </p:nvSpPr>
        <p:spPr>
          <a:xfrm>
            <a:off x="1259632" y="1995686"/>
            <a:ext cx="5832872" cy="576064"/>
          </a:xfrm>
          <a:noFill/>
        </p:spPr>
        <p:txBody>
          <a:bodyPr/>
          <a:lstStyle/>
          <a:p>
            <a:pPr marL="0" indent="0" algn="just" eaLnBrk="1" hangingPunct="1">
              <a:lnSpc>
                <a:spcPct val="150000"/>
              </a:lnSpc>
              <a:buNone/>
            </a:pPr>
            <a:r>
              <a:rPr lang="en-US" altLang="zh-CN" sz="2100" b="1" dirty="0">
                <a:solidFill>
                  <a:srgbClr val="FF0000"/>
                </a:solidFill>
                <a:latin typeface="宋体" panose="02010600030101010101" pitchFamily="2" charset="-122"/>
              </a:rPr>
              <a:t>(1)</a:t>
            </a:r>
            <a:r>
              <a:rPr lang="zh-CN" altLang="en-US" sz="2100" b="1" dirty="0">
                <a:solidFill>
                  <a:srgbClr val="FF0000"/>
                </a:solidFill>
                <a:latin typeface="宋体" panose="02010600030101010101" pitchFamily="2" charset="-122"/>
              </a:rPr>
              <a:t>不能错用混用 </a:t>
            </a:r>
          </a:p>
        </p:txBody>
      </p:sp>
    </p:spTree>
    <p:extLst>
      <p:ext uri="{BB962C8B-B14F-4D97-AF65-F5344CB8AC3E}">
        <p14:creationId xmlns:p14="http://schemas.microsoft.com/office/powerpoint/2010/main" val="1337376188"/>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395537" y="588973"/>
            <a:ext cx="8568952"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ClrTx/>
              <a:buFontTx/>
              <a:buNone/>
            </a:pPr>
            <a:r>
              <a:rPr lang="zh-CN" altLang="en-US" sz="2100" dirty="0">
                <a:solidFill>
                  <a:srgbClr val="000000"/>
                </a:solidFill>
              </a:rPr>
              <a:t>       </a:t>
            </a:r>
            <a:r>
              <a:rPr lang="zh-CN" altLang="en-US" sz="2100" dirty="0">
                <a:solidFill>
                  <a:srgbClr val="000000"/>
                </a:solidFill>
                <a:latin typeface="黑体" panose="02010609060101010101" pitchFamily="49" charset="-122"/>
                <a:ea typeface="黑体" panose="02010609060101010101" pitchFamily="49" charset="-122"/>
              </a:rPr>
              <a:t>以</a:t>
            </a:r>
            <a:r>
              <a:rPr lang="en-US" altLang="zh-CN" sz="2100" dirty="0">
                <a:solidFill>
                  <a:srgbClr val="000000"/>
                </a:solidFill>
                <a:latin typeface="黑体" panose="02010609060101010101" pitchFamily="49" charset="-122"/>
                <a:ea typeface="黑体" panose="02010609060101010101" pitchFamily="49" charset="-122"/>
              </a:rPr>
              <a:t>DEXRON</a:t>
            </a:r>
            <a:r>
              <a:rPr lang="zh-CN" altLang="en-US" sz="2100" dirty="0">
                <a:solidFill>
                  <a:srgbClr val="000000"/>
                </a:solidFill>
                <a:latin typeface="黑体" panose="02010609060101010101" pitchFamily="49" charset="-122"/>
                <a:ea typeface="黑体" panose="02010609060101010101" pitchFamily="49" charset="-122"/>
              </a:rPr>
              <a:t>和</a:t>
            </a:r>
            <a:r>
              <a:rPr lang="en-US" altLang="zh-CN" sz="2100" dirty="0">
                <a:solidFill>
                  <a:srgbClr val="000000"/>
                </a:solidFill>
                <a:latin typeface="黑体" panose="02010609060101010101" pitchFamily="49" charset="-122"/>
                <a:ea typeface="黑体" panose="02010609060101010101" pitchFamily="49" charset="-122"/>
              </a:rPr>
              <a:t>MERCON</a:t>
            </a:r>
            <a:r>
              <a:rPr lang="zh-CN" altLang="en-US" sz="2100" dirty="0">
                <a:solidFill>
                  <a:srgbClr val="000000"/>
                </a:solidFill>
                <a:latin typeface="黑体" panose="02010609060101010101" pitchFamily="49" charset="-122"/>
                <a:ea typeface="黑体" panose="02010609060101010101" pitchFamily="49" charset="-122"/>
              </a:rPr>
              <a:t>两大主流系列自动变速器油与</a:t>
            </a:r>
            <a:r>
              <a:rPr lang="en-US" altLang="zh-CN" sz="2100" dirty="0">
                <a:solidFill>
                  <a:srgbClr val="000000"/>
                </a:solidFill>
                <a:latin typeface="黑体" panose="02010609060101010101" pitchFamily="49" charset="-122"/>
                <a:ea typeface="黑体" panose="02010609060101010101" pitchFamily="49" charset="-122"/>
              </a:rPr>
              <a:t>F</a:t>
            </a:r>
            <a:r>
              <a:rPr lang="zh-CN" altLang="en-US" sz="2100" dirty="0">
                <a:solidFill>
                  <a:srgbClr val="000000"/>
                </a:solidFill>
                <a:latin typeface="黑体" panose="02010609060101010101" pitchFamily="49" charset="-122"/>
                <a:ea typeface="黑体" panose="02010609060101010101" pitchFamily="49" charset="-122"/>
              </a:rPr>
              <a:t>型自动变速器油相互比较，由于前两者含有摩擦改进剂，而后者不含，所以随意换用会引发一些不良的后果</a:t>
            </a:r>
            <a:r>
              <a:rPr lang="zh-CN" altLang="en-US" sz="2100" dirty="0" smtClean="0">
                <a:solidFill>
                  <a:srgbClr val="000000"/>
                </a:solidFill>
                <a:latin typeface="黑体" panose="02010609060101010101" pitchFamily="49" charset="-122"/>
                <a:ea typeface="黑体" panose="02010609060101010101" pitchFamily="49" charset="-122"/>
              </a:rPr>
              <a:t>。</a:t>
            </a:r>
            <a:endParaRPr lang="en-US" altLang="zh-CN" sz="2100" dirty="0" smtClean="0">
              <a:solidFill>
                <a:srgbClr val="000000"/>
              </a:solidFill>
              <a:latin typeface="黑体" panose="02010609060101010101" pitchFamily="49" charset="-122"/>
              <a:ea typeface="黑体" panose="02010609060101010101" pitchFamily="49" charset="-122"/>
            </a:endParaRPr>
          </a:p>
          <a:p>
            <a:pPr fontAlgn="base">
              <a:lnSpc>
                <a:spcPct val="150000"/>
              </a:lnSpc>
              <a:spcBef>
                <a:spcPct val="0"/>
              </a:spcBef>
              <a:spcAft>
                <a:spcPct val="0"/>
              </a:spcAft>
              <a:buClrTx/>
              <a:buFontTx/>
              <a:buNone/>
            </a:pPr>
            <a:r>
              <a:rPr lang="en-US" altLang="zh-CN" sz="2100" dirty="0">
                <a:solidFill>
                  <a:srgbClr val="000000"/>
                </a:solidFill>
                <a:latin typeface="黑体" panose="02010609060101010101" pitchFamily="49" charset="-122"/>
                <a:ea typeface="黑体" panose="02010609060101010101" pitchFamily="49" charset="-122"/>
              </a:rPr>
              <a:t> </a:t>
            </a:r>
            <a:r>
              <a:rPr lang="en-US" altLang="zh-CN" sz="2100" dirty="0" smtClean="0">
                <a:solidFill>
                  <a:srgbClr val="000000"/>
                </a:solidFill>
                <a:latin typeface="黑体" panose="02010609060101010101" pitchFamily="49" charset="-122"/>
                <a:ea typeface="黑体" panose="02010609060101010101" pitchFamily="49" charset="-122"/>
              </a:rPr>
              <a:t>   </a:t>
            </a:r>
            <a:r>
              <a:rPr lang="zh-CN" altLang="en-US" sz="2100" dirty="0" smtClean="0">
                <a:solidFill>
                  <a:srgbClr val="000000"/>
                </a:solidFill>
                <a:latin typeface="黑体" panose="02010609060101010101" pitchFamily="49" charset="-122"/>
                <a:ea typeface="黑体" panose="02010609060101010101" pitchFamily="49" charset="-122"/>
              </a:rPr>
              <a:t>含有</a:t>
            </a:r>
            <a:r>
              <a:rPr lang="zh-CN" altLang="en-US" sz="2100" dirty="0">
                <a:solidFill>
                  <a:srgbClr val="000000"/>
                </a:solidFill>
                <a:latin typeface="黑体" panose="02010609060101010101" pitchFamily="49" charset="-122"/>
                <a:ea typeface="黑体" panose="02010609060101010101" pitchFamily="49" charset="-122"/>
              </a:rPr>
              <a:t>摩擦改进剂的自动变速器油，其动摩擦系数较高而静摩擦系数有所下降，因而原设计考虑使用这种油的自动变速器，离合器的摩擦片数目要稍多些，制动带尺寸要稍大些。一旦这类自动变速器误用了</a:t>
            </a:r>
            <a:r>
              <a:rPr lang="en-US" altLang="zh-CN" sz="2100" dirty="0">
                <a:solidFill>
                  <a:srgbClr val="000000"/>
                </a:solidFill>
                <a:latin typeface="黑体" panose="02010609060101010101" pitchFamily="49" charset="-122"/>
                <a:ea typeface="黑体" panose="02010609060101010101" pitchFamily="49" charset="-122"/>
              </a:rPr>
              <a:t>F</a:t>
            </a:r>
            <a:r>
              <a:rPr lang="zh-CN" altLang="en-US" sz="2100" dirty="0">
                <a:solidFill>
                  <a:srgbClr val="000000"/>
                </a:solidFill>
                <a:latin typeface="黑体" panose="02010609060101010101" pitchFamily="49" charset="-122"/>
                <a:ea typeface="黑体" panose="02010609060101010101" pitchFamily="49" charset="-122"/>
              </a:rPr>
              <a:t>型自动变速器油，使用过程中会出现换挡冲击过大问题，同时自动变速器内部某些零件的工作载荷加大，会造成零部件损坏等后果。</a:t>
            </a:r>
          </a:p>
        </p:txBody>
      </p:sp>
    </p:spTree>
    <p:extLst>
      <p:ext uri="{BB962C8B-B14F-4D97-AF65-F5344CB8AC3E}">
        <p14:creationId xmlns:p14="http://schemas.microsoft.com/office/powerpoint/2010/main" val="16850668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4">
                                            <p:txEl>
                                              <p:pRg st="0" end="0"/>
                                            </p:txEl>
                                          </p:spTgt>
                                        </p:tgtEl>
                                        <p:attrNameLst>
                                          <p:attrName>style.visibility</p:attrName>
                                        </p:attrNameLst>
                                      </p:cBhvr>
                                      <p:to>
                                        <p:strVal val="visible"/>
                                      </p:to>
                                    </p:set>
                                    <p:anim calcmode="lin" valueType="num">
                                      <p:cBhvr additive="base">
                                        <p:cTn id="7" dur="500" fill="hold"/>
                                        <p:tgtEl>
                                          <p:spTgt spid="3379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3794">
                                            <p:txEl>
                                              <p:pRg st="1" end="1"/>
                                            </p:txEl>
                                          </p:spTgt>
                                        </p:tgtEl>
                                        <p:attrNameLst>
                                          <p:attrName>style.visibility</p:attrName>
                                        </p:attrNameLst>
                                      </p:cBhvr>
                                      <p:to>
                                        <p:strVal val="visible"/>
                                      </p:to>
                                    </p:set>
                                    <p:anim calcmode="lin" valueType="num">
                                      <p:cBhvr additive="base">
                                        <p:cTn id="13" dur="500" fill="hold"/>
                                        <p:tgtEl>
                                          <p:spTgt spid="3379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379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467545" y="1558468"/>
            <a:ext cx="8352928"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725488">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ClrTx/>
              <a:buFontTx/>
              <a:buNone/>
            </a:pPr>
            <a:r>
              <a:rPr lang="zh-CN" altLang="en-US" sz="2100" dirty="0" smtClean="0">
                <a:solidFill>
                  <a:srgbClr val="000000"/>
                </a:solidFill>
                <a:latin typeface="黑体" panose="02010609060101010101" pitchFamily="49" charset="-122"/>
                <a:ea typeface="黑体" panose="02010609060101010101" pitchFamily="49" charset="-122"/>
              </a:rPr>
              <a:t>反之</a:t>
            </a:r>
            <a:r>
              <a:rPr lang="zh-CN" altLang="en-US" sz="2100" dirty="0">
                <a:solidFill>
                  <a:srgbClr val="000000"/>
                </a:solidFill>
                <a:latin typeface="黑体" panose="02010609060101010101" pitchFamily="49" charset="-122"/>
                <a:ea typeface="黑体" panose="02010609060101010101" pitchFamily="49" charset="-122"/>
              </a:rPr>
              <a:t>，当原设计使用</a:t>
            </a:r>
            <a:r>
              <a:rPr lang="en-US" altLang="zh-CN" sz="2100" dirty="0">
                <a:solidFill>
                  <a:srgbClr val="000000"/>
                </a:solidFill>
                <a:latin typeface="黑体" panose="02010609060101010101" pitchFamily="49" charset="-122"/>
                <a:ea typeface="黑体" panose="02010609060101010101" pitchFamily="49" charset="-122"/>
              </a:rPr>
              <a:t>F</a:t>
            </a:r>
            <a:r>
              <a:rPr lang="zh-CN" altLang="en-US" sz="2100" dirty="0">
                <a:solidFill>
                  <a:srgbClr val="000000"/>
                </a:solidFill>
                <a:latin typeface="黑体" panose="02010609060101010101" pitchFamily="49" charset="-122"/>
                <a:ea typeface="黑体" panose="02010609060101010101" pitchFamily="49" charset="-122"/>
              </a:rPr>
              <a:t>型油品的自动变速器误用含摩擦改进剂的</a:t>
            </a:r>
            <a:r>
              <a:rPr lang="en-US" altLang="zh-CN" sz="2100" dirty="0">
                <a:solidFill>
                  <a:srgbClr val="000000"/>
                </a:solidFill>
                <a:latin typeface="黑体" panose="02010609060101010101" pitchFamily="49" charset="-122"/>
                <a:ea typeface="黑体" panose="02010609060101010101" pitchFamily="49" charset="-122"/>
              </a:rPr>
              <a:t>DEXRON</a:t>
            </a:r>
            <a:r>
              <a:rPr lang="zh-CN" altLang="en-US" sz="2100" dirty="0">
                <a:solidFill>
                  <a:srgbClr val="000000"/>
                </a:solidFill>
                <a:latin typeface="黑体" panose="02010609060101010101" pitchFamily="49" charset="-122"/>
                <a:ea typeface="黑体" panose="02010609060101010101" pitchFamily="49" charset="-122"/>
              </a:rPr>
              <a:t>和</a:t>
            </a:r>
            <a:r>
              <a:rPr lang="en-US" altLang="zh-CN" sz="2100" dirty="0">
                <a:solidFill>
                  <a:srgbClr val="000000"/>
                </a:solidFill>
                <a:latin typeface="黑体" panose="02010609060101010101" pitchFamily="49" charset="-122"/>
                <a:ea typeface="黑体" panose="02010609060101010101" pitchFamily="49" charset="-122"/>
              </a:rPr>
              <a:t>MERCON</a:t>
            </a:r>
            <a:r>
              <a:rPr lang="zh-CN" altLang="en-US" sz="2100" dirty="0">
                <a:solidFill>
                  <a:srgbClr val="000000"/>
                </a:solidFill>
                <a:latin typeface="黑体" panose="02010609060101010101" pitchFamily="49" charset="-122"/>
                <a:ea typeface="黑体" panose="02010609060101010101" pitchFamily="49" charset="-122"/>
              </a:rPr>
              <a:t>油时，在车辆上坡等需要大扭矩传动的工况下，内部滑动摩擦显著增加，离合器和制动器摩擦材料的磨损加剧，使用寿命大幅度下降。</a:t>
            </a:r>
          </a:p>
        </p:txBody>
      </p:sp>
    </p:spTree>
    <p:extLst>
      <p:ext uri="{BB962C8B-B14F-4D97-AF65-F5344CB8AC3E}">
        <p14:creationId xmlns:p14="http://schemas.microsoft.com/office/powerpoint/2010/main" val="1579040867"/>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323528" y="1635646"/>
            <a:ext cx="864096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711200">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ClrTx/>
              <a:buFontTx/>
              <a:buNone/>
            </a:pPr>
            <a:r>
              <a:rPr lang="zh-CN" altLang="en-US" sz="2100" dirty="0">
                <a:solidFill>
                  <a:srgbClr val="000000"/>
                </a:solidFill>
                <a:latin typeface="黑体" panose="02010609060101010101" pitchFamily="49" charset="-122"/>
                <a:ea typeface="黑体" panose="02010609060101010101" pitchFamily="49" charset="-122"/>
              </a:rPr>
              <a:t>为保证装有自动变速器汽车良好的工作性能和低的使用与维修成本，必须</a:t>
            </a:r>
            <a:r>
              <a:rPr lang="zh-CN" altLang="en-US" sz="2100" b="1" dirty="0">
                <a:solidFill>
                  <a:srgbClr val="FF0000"/>
                </a:solidFill>
                <a:latin typeface="黑体" panose="02010609060101010101" pitchFamily="49" charset="-122"/>
                <a:ea typeface="黑体" panose="02010609060101010101" pitchFamily="49" charset="-122"/>
              </a:rPr>
              <a:t>在汽车使用和维修过程中加注汽车生产厂家规定或推荐的自动变速器油。</a:t>
            </a:r>
            <a:r>
              <a:rPr lang="zh-CN" altLang="en-US" sz="2100" dirty="0">
                <a:solidFill>
                  <a:srgbClr val="000000"/>
                </a:solidFill>
                <a:latin typeface="黑体" panose="02010609060101010101" pitchFamily="49" charset="-122"/>
                <a:ea typeface="黑体" panose="02010609060101010101" pitchFamily="49" charset="-122"/>
              </a:rPr>
              <a:t>否则，不仅可能造成自动变速器性能下降或原本可以避免故障的发生，而且对新车而言，还可能造成</a:t>
            </a:r>
            <a:r>
              <a:rPr lang="zh-CN" altLang="en-US" sz="2100" dirty="0" smtClean="0">
                <a:solidFill>
                  <a:srgbClr val="000000"/>
                </a:solidFill>
                <a:latin typeface="黑体" panose="02010609060101010101" pitchFamily="49" charset="-122"/>
                <a:ea typeface="黑体" panose="02010609060101010101" pitchFamily="49" charset="-122"/>
              </a:rPr>
              <a:t>索赔权利</a:t>
            </a:r>
            <a:r>
              <a:rPr lang="zh-CN" altLang="en-US" sz="2100" dirty="0">
                <a:solidFill>
                  <a:srgbClr val="000000"/>
                </a:solidFill>
                <a:latin typeface="黑体" panose="02010609060101010101" pitchFamily="49" charset="-122"/>
                <a:ea typeface="黑体" panose="02010609060101010101" pitchFamily="49" charset="-122"/>
              </a:rPr>
              <a:t>的丧失</a:t>
            </a:r>
            <a:r>
              <a:rPr lang="zh-CN" altLang="en-US" sz="2100" dirty="0">
                <a:solidFill>
                  <a:srgbClr val="000000"/>
                </a:solidFill>
              </a:rPr>
              <a:t>。</a:t>
            </a:r>
          </a:p>
        </p:txBody>
      </p:sp>
    </p:spTree>
    <p:extLst>
      <p:ext uri="{BB962C8B-B14F-4D97-AF65-F5344CB8AC3E}">
        <p14:creationId xmlns:p14="http://schemas.microsoft.com/office/powerpoint/2010/main" val="3971340373"/>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noRot="1" noChangeArrowheads="1"/>
          </p:cNvSpPr>
          <p:nvPr>
            <p:ph type="body" idx="1"/>
          </p:nvPr>
        </p:nvSpPr>
        <p:spPr>
          <a:xfrm>
            <a:off x="1403648" y="2139702"/>
            <a:ext cx="5832872" cy="1656184"/>
          </a:xfrm>
          <a:noFill/>
        </p:spPr>
        <p:txBody>
          <a:bodyPr/>
          <a:lstStyle/>
          <a:p>
            <a:pPr marL="0" indent="0" algn="just" eaLnBrk="1" hangingPunct="1">
              <a:lnSpc>
                <a:spcPct val="150000"/>
              </a:lnSpc>
              <a:buNone/>
            </a:pPr>
            <a:r>
              <a:rPr lang="en-US" altLang="zh-CN" sz="2100" b="1" dirty="0" smtClean="0">
                <a:latin typeface="宋体" panose="02010600030101010101" pitchFamily="2" charset="-122"/>
              </a:rPr>
              <a:t>(</a:t>
            </a:r>
            <a:r>
              <a:rPr lang="en-US" altLang="zh-CN" sz="2100" b="1" dirty="0">
                <a:latin typeface="宋体" panose="02010600030101010101" pitchFamily="2" charset="-122"/>
              </a:rPr>
              <a:t>2)</a:t>
            </a:r>
            <a:r>
              <a:rPr lang="zh-CN" altLang="en-US" sz="2100" b="1" dirty="0">
                <a:latin typeface="宋体" panose="02010600030101010101" pitchFamily="2" charset="-122"/>
              </a:rPr>
              <a:t>保持清洁 </a:t>
            </a:r>
          </a:p>
          <a:p>
            <a:pPr marL="0" indent="0" algn="just" eaLnBrk="1" hangingPunct="1">
              <a:lnSpc>
                <a:spcPct val="150000"/>
              </a:lnSpc>
              <a:buNone/>
            </a:pPr>
            <a:r>
              <a:rPr lang="en-US" altLang="zh-CN" sz="2100" b="1" dirty="0">
                <a:latin typeface="宋体" panose="02010600030101010101" pitchFamily="2" charset="-122"/>
              </a:rPr>
              <a:t>(3)</a:t>
            </a:r>
            <a:r>
              <a:rPr lang="zh-CN" altLang="en-US" sz="2100" b="1" dirty="0">
                <a:latin typeface="宋体" panose="02010600030101010101" pitchFamily="2" charset="-122"/>
              </a:rPr>
              <a:t>注意</a:t>
            </a:r>
            <a:r>
              <a:rPr lang="zh-CN" altLang="en-US" sz="2100" b="1" dirty="0" smtClean="0">
                <a:latin typeface="宋体" panose="02010600030101010101" pitchFamily="2" charset="-122"/>
              </a:rPr>
              <a:t>检查油</a:t>
            </a:r>
            <a:r>
              <a:rPr lang="zh-CN" altLang="en-US" sz="2100" b="1" dirty="0">
                <a:latin typeface="宋体" panose="02010600030101010101" pitchFamily="2" charset="-122"/>
              </a:rPr>
              <a:t>面高度、油质、油温和通气管  </a:t>
            </a:r>
          </a:p>
          <a:p>
            <a:pPr marL="0" indent="0" algn="just" eaLnBrk="1" hangingPunct="1">
              <a:lnSpc>
                <a:spcPct val="150000"/>
              </a:lnSpc>
              <a:buNone/>
            </a:pPr>
            <a:r>
              <a:rPr lang="en-US" altLang="zh-CN" sz="2100" b="1" dirty="0">
                <a:latin typeface="宋体" panose="02010600030101010101" pitchFamily="2" charset="-122"/>
              </a:rPr>
              <a:t>(4</a:t>
            </a:r>
            <a:r>
              <a:rPr lang="en-US" altLang="zh-CN" sz="2100" b="1" dirty="0" smtClean="0">
                <a:latin typeface="宋体" panose="02010600030101010101" pitchFamily="2" charset="-122"/>
              </a:rPr>
              <a:t>)</a:t>
            </a:r>
            <a:r>
              <a:rPr lang="zh-CN" altLang="en-US" sz="2100" b="1" dirty="0" smtClean="0">
                <a:latin typeface="宋体" panose="02010600030101010101" pitchFamily="2" charset="-122"/>
              </a:rPr>
              <a:t>换油、严格</a:t>
            </a:r>
            <a:r>
              <a:rPr lang="zh-CN" altLang="en-US" sz="2100" b="1" dirty="0">
                <a:latin typeface="宋体" panose="02010600030101010101" pitchFamily="2" charset="-122"/>
              </a:rPr>
              <a:t>控制加油量</a:t>
            </a:r>
          </a:p>
        </p:txBody>
      </p:sp>
    </p:spTree>
    <p:extLst>
      <p:ext uri="{BB962C8B-B14F-4D97-AF65-F5344CB8AC3E}">
        <p14:creationId xmlns:p14="http://schemas.microsoft.com/office/powerpoint/2010/main" val="5879692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 calcmode="lin" valueType="num">
                                      <p:cBhvr additive="base">
                                        <p:cTn id="7" dur="500" fill="hold"/>
                                        <p:tgtEl>
                                          <p:spTgt spid="317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46">
                                            <p:txEl>
                                              <p:pRg st="1" end="1"/>
                                            </p:txEl>
                                          </p:spTgt>
                                        </p:tgtEl>
                                        <p:attrNameLst>
                                          <p:attrName>style.visibility</p:attrName>
                                        </p:attrNameLst>
                                      </p:cBhvr>
                                      <p:to>
                                        <p:strVal val="visible"/>
                                      </p:to>
                                    </p:set>
                                    <p:anim calcmode="lin" valueType="num">
                                      <p:cBhvr additive="base">
                                        <p:cTn id="13" dur="500" fill="hold"/>
                                        <p:tgtEl>
                                          <p:spTgt spid="3174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746">
                                            <p:txEl>
                                              <p:pRg st="2" end="2"/>
                                            </p:txEl>
                                          </p:spTgt>
                                        </p:tgtEl>
                                        <p:attrNameLst>
                                          <p:attrName>style.visibility</p:attrName>
                                        </p:attrNameLst>
                                      </p:cBhvr>
                                      <p:to>
                                        <p:strVal val="visible"/>
                                      </p:to>
                                    </p:set>
                                    <p:anim calcmode="lin" valueType="num">
                                      <p:cBhvr additive="base">
                                        <p:cTn id="19" dur="500" fill="hold"/>
                                        <p:tgtEl>
                                          <p:spTgt spid="3174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Rectangle 7"/>
          <p:cNvSpPr>
            <a:spLocks noChangeArrowheads="1"/>
          </p:cNvSpPr>
          <p:nvPr/>
        </p:nvSpPr>
        <p:spPr bwMode="auto">
          <a:xfrm>
            <a:off x="1143000" y="1553766"/>
            <a:ext cx="6858000" cy="108347"/>
          </a:xfrm>
          <a:prstGeom prst="rect">
            <a:avLst/>
          </a:prstGeom>
          <a:gradFill rotWithShape="1">
            <a:gsLst>
              <a:gs pos="0">
                <a:srgbClr val="FAE3B7"/>
              </a:gs>
              <a:gs pos="9000">
                <a:srgbClr val="A28949"/>
              </a:gs>
              <a:gs pos="15500">
                <a:srgbClr val="835E17"/>
              </a:gs>
              <a:gs pos="16499">
                <a:srgbClr val="BD922A"/>
              </a:gs>
              <a:gs pos="18500">
                <a:srgbClr val="FBE4AE"/>
              </a:gs>
              <a:gs pos="39500">
                <a:srgbClr val="BD922A"/>
              </a:gs>
              <a:gs pos="43500">
                <a:srgbClr val="BD922A"/>
              </a:gs>
              <a:gs pos="50000">
                <a:srgbClr val="FBE4AE"/>
              </a:gs>
              <a:gs pos="56500">
                <a:srgbClr val="BD922A"/>
              </a:gs>
              <a:gs pos="60501">
                <a:srgbClr val="BD922A"/>
              </a:gs>
              <a:gs pos="81500">
                <a:srgbClr val="FBE4AE"/>
              </a:gs>
              <a:gs pos="83501">
                <a:srgbClr val="BD922A"/>
              </a:gs>
              <a:gs pos="84500">
                <a:srgbClr val="835E17"/>
              </a:gs>
              <a:gs pos="91000">
                <a:srgbClr val="A28949"/>
              </a:gs>
              <a:gs pos="100000">
                <a:srgbClr val="FAE3B7"/>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ClrTx/>
              <a:buFontTx/>
              <a:buNone/>
            </a:pPr>
            <a:endParaRPr lang="en-US" altLang="zh-CN" sz="1350">
              <a:solidFill>
                <a:srgbClr val="000000"/>
              </a:solidFill>
              <a:latin typeface="Calibri" panose="020F0502020204030204" pitchFamily="34" charset="0"/>
            </a:endParaRPr>
          </a:p>
          <a:p>
            <a:pPr fontAlgn="base">
              <a:spcBef>
                <a:spcPct val="0"/>
              </a:spcBef>
              <a:spcAft>
                <a:spcPct val="0"/>
              </a:spcAft>
              <a:buClrTx/>
              <a:buFontTx/>
              <a:buNone/>
            </a:pPr>
            <a:endParaRPr lang="en-US" altLang="zh-CN" sz="1350">
              <a:solidFill>
                <a:srgbClr val="000000"/>
              </a:solidFill>
              <a:latin typeface="Calibri" panose="020F0502020204030204" pitchFamily="34" charset="0"/>
            </a:endParaRPr>
          </a:p>
          <a:p>
            <a:pPr fontAlgn="base">
              <a:spcBef>
                <a:spcPct val="0"/>
              </a:spcBef>
              <a:spcAft>
                <a:spcPct val="0"/>
              </a:spcAft>
              <a:buClrTx/>
              <a:buFontTx/>
              <a:buNone/>
            </a:pPr>
            <a:endParaRPr lang="en-US" altLang="zh-CN" sz="1350">
              <a:solidFill>
                <a:srgbClr val="000000"/>
              </a:solidFill>
              <a:latin typeface="Calibri" panose="020F0502020204030204" pitchFamily="34" charset="0"/>
            </a:endParaRPr>
          </a:p>
          <a:p>
            <a:pPr fontAlgn="base">
              <a:spcBef>
                <a:spcPct val="0"/>
              </a:spcBef>
              <a:spcAft>
                <a:spcPct val="0"/>
              </a:spcAft>
              <a:buClrTx/>
              <a:buFontTx/>
              <a:buNone/>
            </a:pPr>
            <a:endParaRPr lang="zh-CN" altLang="en-US" sz="1350">
              <a:solidFill>
                <a:srgbClr val="000000"/>
              </a:solidFill>
              <a:latin typeface="Calibri" panose="020F0502020204030204" pitchFamily="34" charset="0"/>
            </a:endParaRPr>
          </a:p>
        </p:txBody>
      </p:sp>
      <p:sp>
        <p:nvSpPr>
          <p:cNvPr id="36867" name="Text Box 5"/>
          <p:cNvSpPr txBox="1">
            <a:spLocks noChangeArrowheads="1"/>
          </p:cNvSpPr>
          <p:nvPr/>
        </p:nvSpPr>
        <p:spPr bwMode="auto">
          <a:xfrm>
            <a:off x="2964656" y="375047"/>
            <a:ext cx="3857625" cy="854080"/>
          </a:xfrm>
          <a:prstGeom prst="rect">
            <a:avLst/>
          </a:prstGeom>
          <a:gradFill rotWithShape="1">
            <a:gsLst>
              <a:gs pos="0">
                <a:srgbClr val="FF9900"/>
              </a:gs>
              <a:gs pos="100000">
                <a:schemeClr val="bg1"/>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ClrTx/>
              <a:buFontTx/>
              <a:buNone/>
            </a:pPr>
            <a:r>
              <a:rPr lang="zh-CN" altLang="en-US" sz="4950">
                <a:solidFill>
                  <a:srgbClr val="000000"/>
                </a:solidFill>
              </a:rPr>
              <a:t>思考题</a:t>
            </a:r>
          </a:p>
        </p:txBody>
      </p:sp>
      <p:sp>
        <p:nvSpPr>
          <p:cNvPr id="5" name="TextBox 4"/>
          <p:cNvSpPr txBox="1"/>
          <p:nvPr/>
        </p:nvSpPr>
        <p:spPr>
          <a:xfrm>
            <a:off x="1137047" y="2085976"/>
            <a:ext cx="6858001" cy="1615827"/>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fontAlgn="base">
              <a:spcBef>
                <a:spcPct val="0"/>
              </a:spcBef>
              <a:spcAft>
                <a:spcPct val="0"/>
              </a:spcAft>
              <a:defRPr/>
            </a:pPr>
            <a:r>
              <a:rPr lang="en-US" altLang="zh-CN" sz="3300" dirty="0">
                <a:solidFill>
                  <a:srgbClr val="000000"/>
                </a:solidFill>
              </a:rPr>
              <a:t>1.</a:t>
            </a:r>
            <a:r>
              <a:rPr lang="zh-CN" altLang="en-US" sz="3300" dirty="0">
                <a:solidFill>
                  <a:srgbClr val="000000"/>
                </a:solidFill>
              </a:rPr>
              <a:t>自动变速器油的主要使用性能</a:t>
            </a:r>
            <a:endParaRPr lang="en-US" altLang="zh-CN" sz="3300" dirty="0">
              <a:solidFill>
                <a:srgbClr val="000000"/>
              </a:solidFill>
            </a:endParaRPr>
          </a:p>
          <a:p>
            <a:pPr fontAlgn="base">
              <a:spcBef>
                <a:spcPct val="0"/>
              </a:spcBef>
              <a:spcAft>
                <a:spcPct val="0"/>
              </a:spcAft>
              <a:defRPr/>
            </a:pPr>
            <a:r>
              <a:rPr lang="en-US" altLang="zh-CN" sz="3300" dirty="0">
                <a:solidFill>
                  <a:srgbClr val="000000"/>
                </a:solidFill>
              </a:rPr>
              <a:t>2.</a:t>
            </a:r>
            <a:r>
              <a:rPr lang="zh-CN" altLang="en-US" sz="3300" dirty="0">
                <a:solidFill>
                  <a:srgbClr val="000000"/>
                </a:solidFill>
              </a:rPr>
              <a:t>自动变速器油品质的检测方法</a:t>
            </a:r>
            <a:endParaRPr lang="en-US" altLang="zh-CN" sz="3300" dirty="0">
              <a:solidFill>
                <a:srgbClr val="000000"/>
              </a:solidFill>
            </a:endParaRPr>
          </a:p>
          <a:p>
            <a:pPr fontAlgn="base">
              <a:spcBef>
                <a:spcPct val="0"/>
              </a:spcBef>
              <a:spcAft>
                <a:spcPct val="0"/>
              </a:spcAft>
              <a:defRPr/>
            </a:pPr>
            <a:r>
              <a:rPr lang="en-US" altLang="zh-CN" sz="3300" dirty="0">
                <a:solidFill>
                  <a:srgbClr val="000000"/>
                </a:solidFill>
              </a:rPr>
              <a:t>3.</a:t>
            </a:r>
            <a:r>
              <a:rPr lang="zh-CN" altLang="en-US" sz="3300" dirty="0">
                <a:solidFill>
                  <a:srgbClr val="000000"/>
                </a:solidFill>
              </a:rPr>
              <a:t>自动变速器油的典型规格</a:t>
            </a:r>
            <a:endParaRPr lang="en-US" altLang="zh-CN" sz="3300" dirty="0">
              <a:solidFill>
                <a:srgbClr val="FF0066"/>
              </a:solidFill>
            </a:endParaRPr>
          </a:p>
        </p:txBody>
      </p:sp>
    </p:spTree>
    <p:extLst>
      <p:ext uri="{BB962C8B-B14F-4D97-AF65-F5344CB8AC3E}">
        <p14:creationId xmlns:p14="http://schemas.microsoft.com/office/powerpoint/2010/main" val="15049959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403648" y="826585"/>
            <a:ext cx="3751348" cy="523220"/>
          </a:xfrm>
          <a:prstGeom prst="rect">
            <a:avLst/>
          </a:prstGeom>
        </p:spPr>
        <p:txBody>
          <a:bodyPr wrap="none">
            <a:spAutoFit/>
          </a:bodyPr>
          <a:lstStyle/>
          <a:p>
            <a:pPr marL="285750" indent="-285750" algn="ctr">
              <a:buFont typeface="Wingdings" panose="05000000000000000000" pitchFamily="2" charset="2"/>
              <a:buChar char="p"/>
            </a:pPr>
            <a:r>
              <a:rPr lang="zh-CN" altLang="en-US" sz="2800" b="1" dirty="0" smtClean="0">
                <a:solidFill>
                  <a:srgbClr val="FF0000"/>
                </a:solidFill>
              </a:rPr>
              <a:t>自动变速</a:t>
            </a:r>
            <a:r>
              <a:rPr lang="zh-CN" altLang="en-US" sz="2800" b="1" dirty="0">
                <a:solidFill>
                  <a:srgbClr val="FF0000"/>
                </a:solidFill>
              </a:rPr>
              <a:t>器油的特点</a:t>
            </a:r>
            <a:endParaRPr lang="zh-CN" altLang="en-US" sz="2800" dirty="0">
              <a:solidFill>
                <a:srgbClr val="FF0000"/>
              </a:solidFill>
            </a:endParaRPr>
          </a:p>
        </p:txBody>
      </p:sp>
      <p:pic>
        <p:nvPicPr>
          <p:cNvPr id="4" name="图片 6" descr="1.tif"/>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24128" y="987574"/>
            <a:ext cx="2625629"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01300000256295122855146187541"/>
          <p:cNvPicPr>
            <a:picLocks noChangeAspect="1" noChangeArrowheads="1"/>
          </p:cNvPicPr>
          <p:nvPr/>
        </p:nvPicPr>
        <p:blipFill>
          <a:blip r:embed="rId3" cstate="print">
            <a:extLst>
              <a:ext uri="{28A0092B-C50C-407E-A947-70E740481C1C}">
                <a14:useLocalDpi xmlns:a14="http://schemas.microsoft.com/office/drawing/2010/main" val="0"/>
              </a:ext>
            </a:extLst>
          </a:blip>
          <a:srcRect l="9386" t="8209" r="9724" b="11411"/>
          <a:stretch>
            <a:fillRect/>
          </a:stretch>
        </p:blipFill>
        <p:spPr bwMode="auto">
          <a:xfrm>
            <a:off x="1187624" y="2067694"/>
            <a:ext cx="3558684" cy="1793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0176717"/>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483768" y="2211710"/>
            <a:ext cx="4472699" cy="523220"/>
          </a:xfrm>
          <a:prstGeom prst="rect">
            <a:avLst/>
          </a:prstGeom>
        </p:spPr>
        <p:txBody>
          <a:bodyPr wrap="none">
            <a:spAutoFit/>
          </a:bodyPr>
          <a:lstStyle/>
          <a:p>
            <a:pPr marL="285750" indent="-285750" algn="ctr">
              <a:buFont typeface="Wingdings" panose="05000000000000000000" pitchFamily="2" charset="2"/>
              <a:buChar char="p"/>
            </a:pPr>
            <a:r>
              <a:rPr lang="zh-CN" altLang="en-US" sz="2800" b="1" dirty="0">
                <a:solidFill>
                  <a:srgbClr val="FF0000"/>
                </a:solidFill>
              </a:rPr>
              <a:t>自动变速器油的使用性能</a:t>
            </a:r>
          </a:p>
        </p:txBody>
      </p:sp>
    </p:spTree>
    <p:extLst>
      <p:ext uri="{BB962C8B-B14F-4D97-AF65-F5344CB8AC3E}">
        <p14:creationId xmlns:p14="http://schemas.microsoft.com/office/powerpoint/2010/main" val="103883556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3"/>
          <p:cNvSpPr>
            <a:spLocks noGrp="1" noRot="1" noChangeArrowheads="1"/>
          </p:cNvSpPr>
          <p:nvPr>
            <p:ph type="body" idx="1"/>
          </p:nvPr>
        </p:nvSpPr>
        <p:spPr>
          <a:xfrm>
            <a:off x="755576" y="771550"/>
            <a:ext cx="2837259" cy="428625"/>
          </a:xfrm>
        </p:spPr>
        <p:txBody>
          <a:bodyPr/>
          <a:lstStyle/>
          <a:p>
            <a:pPr eaLnBrk="1" hangingPunct="1">
              <a:buFont typeface="Wingdings" panose="05000000000000000000" pitchFamily="2" charset="2"/>
              <a:buNone/>
            </a:pPr>
            <a:r>
              <a:rPr lang="en-US" altLang="zh-CN" b="1" dirty="0" smtClean="0">
                <a:solidFill>
                  <a:schemeClr val="tx2"/>
                </a:solidFill>
                <a:latin typeface="黑体" panose="02010609060101010101" pitchFamily="49" charset="-122"/>
                <a:ea typeface="黑体" panose="02010609060101010101" pitchFamily="49" charset="-122"/>
              </a:rPr>
              <a:t>1.</a:t>
            </a:r>
            <a:r>
              <a:rPr lang="zh-CN" altLang="en-US" b="1" dirty="0" smtClean="0">
                <a:solidFill>
                  <a:schemeClr val="tx2"/>
                </a:solidFill>
                <a:latin typeface="黑体" panose="02010609060101010101" pitchFamily="49" charset="-122"/>
                <a:ea typeface="黑体" panose="02010609060101010101" pitchFamily="49" charset="-122"/>
              </a:rPr>
              <a:t>粘度和粘温特性</a:t>
            </a:r>
          </a:p>
        </p:txBody>
      </p:sp>
      <p:sp>
        <p:nvSpPr>
          <p:cNvPr id="2" name="矩形 1"/>
          <p:cNvSpPr/>
          <p:nvPr/>
        </p:nvSpPr>
        <p:spPr>
          <a:xfrm>
            <a:off x="899592" y="2067694"/>
            <a:ext cx="5742384" cy="1169551"/>
          </a:xfrm>
          <a:prstGeom prst="rect">
            <a:avLst/>
          </a:prstGeom>
          <a:solidFill>
            <a:srgbClr val="00B050"/>
          </a:solidFill>
        </p:spPr>
        <p:txBody>
          <a:bodyPr wrap="square">
            <a:spAutoFit/>
          </a:bodyPr>
          <a:lstStyle/>
          <a:p>
            <a:r>
              <a:rPr lang="en-US" altLang="zh-CN" sz="2800" dirty="0" smtClean="0">
                <a:solidFill>
                  <a:srgbClr val="E40000"/>
                </a:solidFill>
                <a:latin typeface="黑体" panose="02010609060101010101" pitchFamily="49" charset="-122"/>
                <a:ea typeface="黑体" panose="02010609060101010101" pitchFamily="49" charset="-122"/>
              </a:rPr>
              <a:t>100℃</a:t>
            </a:r>
            <a:r>
              <a:rPr lang="zh-CN" altLang="en-US" sz="2800" dirty="0" smtClean="0">
                <a:solidFill>
                  <a:srgbClr val="E40000"/>
                </a:solidFill>
                <a:latin typeface="黑体" panose="02010609060101010101" pitchFamily="49" charset="-122"/>
                <a:ea typeface="黑体" panose="02010609060101010101" pitchFamily="49" charset="-122"/>
              </a:rPr>
              <a:t>运动粘度约</a:t>
            </a:r>
            <a:r>
              <a:rPr lang="en-US" altLang="zh-CN" sz="2800" dirty="0" smtClean="0">
                <a:solidFill>
                  <a:srgbClr val="E40000"/>
                </a:solidFill>
                <a:latin typeface="黑体" panose="02010609060101010101" pitchFamily="49" charset="-122"/>
                <a:ea typeface="黑体" panose="02010609060101010101" pitchFamily="49" charset="-122"/>
              </a:rPr>
              <a:t>7mm</a:t>
            </a:r>
            <a:r>
              <a:rPr lang="en-US" altLang="zh-CN" sz="2800" baseline="30000" dirty="0" smtClean="0">
                <a:solidFill>
                  <a:srgbClr val="E40000"/>
                </a:solidFill>
                <a:latin typeface="黑体" panose="02010609060101010101" pitchFamily="49" charset="-122"/>
                <a:ea typeface="黑体" panose="02010609060101010101" pitchFamily="49" charset="-122"/>
              </a:rPr>
              <a:t>2</a:t>
            </a:r>
            <a:r>
              <a:rPr lang="en-US" altLang="zh-CN" sz="2800" dirty="0" smtClean="0">
                <a:solidFill>
                  <a:srgbClr val="E40000"/>
                </a:solidFill>
                <a:latin typeface="黑体" panose="02010609060101010101" pitchFamily="49" charset="-122"/>
                <a:ea typeface="黑体" panose="02010609060101010101" pitchFamily="49" charset="-122"/>
              </a:rPr>
              <a:t>/s</a:t>
            </a:r>
          </a:p>
          <a:p>
            <a:pPr>
              <a:lnSpc>
                <a:spcPct val="150000"/>
              </a:lnSpc>
            </a:pPr>
            <a:r>
              <a:rPr lang="zh-CN" altLang="en-US" sz="2800" dirty="0">
                <a:solidFill>
                  <a:srgbClr val="E40000"/>
                </a:solidFill>
                <a:latin typeface="黑体" panose="02010609060101010101" pitchFamily="49" charset="-122"/>
                <a:ea typeface="黑体" panose="02010609060101010101" pitchFamily="49" charset="-122"/>
              </a:rPr>
              <a:t>粘度指数</a:t>
            </a:r>
            <a:r>
              <a:rPr lang="en-US" altLang="zh-CN" sz="2800" dirty="0">
                <a:solidFill>
                  <a:srgbClr val="E40000"/>
                </a:solidFill>
                <a:latin typeface="黑体" panose="02010609060101010101" pitchFamily="49" charset="-122"/>
                <a:ea typeface="黑体" panose="02010609060101010101" pitchFamily="49" charset="-122"/>
              </a:rPr>
              <a:t>(&gt;140)</a:t>
            </a:r>
            <a:endParaRPr lang="zh-CN" altLang="en-US" sz="2800" dirty="0">
              <a:solidFill>
                <a:srgbClr val="E4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7815728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500" fill="hold"/>
                                        <p:tgtEl>
                                          <p:spTgt spid="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 calcmode="lin" valueType="num">
                                      <p:cBhvr additive="base">
                                        <p:cTn id="19"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3"/>
          <p:cNvSpPr>
            <a:spLocks noGrp="1" noRot="1" noChangeArrowheads="1"/>
          </p:cNvSpPr>
          <p:nvPr>
            <p:ph type="body" idx="1"/>
          </p:nvPr>
        </p:nvSpPr>
        <p:spPr>
          <a:xfrm>
            <a:off x="899592" y="987574"/>
            <a:ext cx="2458640" cy="482203"/>
          </a:xfrm>
        </p:spPr>
        <p:txBody>
          <a:bodyPr/>
          <a:lstStyle/>
          <a:p>
            <a:pPr eaLnBrk="1" hangingPunct="1">
              <a:buFont typeface="Wingdings" panose="05000000000000000000" pitchFamily="2" charset="2"/>
              <a:buNone/>
            </a:pPr>
            <a:r>
              <a:rPr lang="en-US" altLang="zh-CN" b="1" dirty="0" smtClean="0">
                <a:solidFill>
                  <a:schemeClr val="tx2"/>
                </a:solidFill>
                <a:latin typeface="黑体" panose="02010609060101010101" pitchFamily="49" charset="-122"/>
                <a:ea typeface="黑体" panose="02010609060101010101" pitchFamily="49" charset="-122"/>
              </a:rPr>
              <a:t>2.</a:t>
            </a:r>
            <a:r>
              <a:rPr lang="zh-CN" altLang="en-US" b="1" dirty="0" smtClean="0">
                <a:solidFill>
                  <a:schemeClr val="tx2"/>
                </a:solidFill>
                <a:latin typeface="黑体" panose="02010609060101010101" pitchFamily="49" charset="-122"/>
                <a:ea typeface="黑体" panose="02010609060101010101" pitchFamily="49" charset="-122"/>
              </a:rPr>
              <a:t>热氧化安定性</a:t>
            </a:r>
          </a:p>
        </p:txBody>
      </p:sp>
    </p:spTree>
    <p:extLst>
      <p:ext uri="{BB962C8B-B14F-4D97-AF65-F5344CB8AC3E}">
        <p14:creationId xmlns:p14="http://schemas.microsoft.com/office/powerpoint/2010/main" val="289743233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Rectangle 3"/>
          <p:cNvSpPr>
            <a:spLocks noGrp="1" noRot="1" noChangeArrowheads="1"/>
          </p:cNvSpPr>
          <p:nvPr>
            <p:ph type="body" idx="4294967295"/>
          </p:nvPr>
        </p:nvSpPr>
        <p:spPr>
          <a:xfrm>
            <a:off x="899592" y="1135013"/>
            <a:ext cx="1769269" cy="428625"/>
          </a:xfrm>
        </p:spPr>
        <p:txBody>
          <a:bodyPr/>
          <a:lstStyle/>
          <a:p>
            <a:pPr eaLnBrk="1" hangingPunct="1">
              <a:buFont typeface="Wingdings" panose="05000000000000000000" pitchFamily="2" charset="2"/>
              <a:buNone/>
            </a:pPr>
            <a:r>
              <a:rPr lang="en-US" altLang="zh-CN" b="1" dirty="0" smtClean="0">
                <a:solidFill>
                  <a:schemeClr val="tx2"/>
                </a:solidFill>
                <a:latin typeface="黑体" panose="02010609060101010101" pitchFamily="49" charset="-122"/>
                <a:ea typeface="黑体" panose="02010609060101010101" pitchFamily="49" charset="-122"/>
              </a:rPr>
              <a:t>3.</a:t>
            </a:r>
            <a:r>
              <a:rPr lang="zh-CN" altLang="en-US" b="1" dirty="0" smtClean="0">
                <a:solidFill>
                  <a:schemeClr val="tx2"/>
                </a:solidFill>
                <a:latin typeface="黑体" panose="02010609060101010101" pitchFamily="49" charset="-122"/>
                <a:ea typeface="黑体" panose="02010609060101010101" pitchFamily="49" charset="-122"/>
              </a:rPr>
              <a:t>摩擦特性</a:t>
            </a:r>
          </a:p>
        </p:txBody>
      </p:sp>
      <p:sp>
        <p:nvSpPr>
          <p:cNvPr id="22531" name="Rectangle 3"/>
          <p:cNvSpPr>
            <a:spLocks noChangeArrowheads="1"/>
          </p:cNvSpPr>
          <p:nvPr/>
        </p:nvSpPr>
        <p:spPr bwMode="auto">
          <a:xfrm>
            <a:off x="107504" y="1779662"/>
            <a:ext cx="8928991" cy="19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725488">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buClrTx/>
              <a:buFontTx/>
              <a:buNone/>
            </a:pPr>
            <a:r>
              <a:rPr lang="zh-CN" altLang="en-US" sz="2100" dirty="0" smtClean="0">
                <a:solidFill>
                  <a:srgbClr val="E40000"/>
                </a:solidFill>
                <a:latin typeface="黑体" panose="02010609060101010101" pitchFamily="49" charset="-122"/>
                <a:ea typeface="黑体" panose="02010609060101010101" pitchFamily="49" charset="-122"/>
              </a:rPr>
              <a:t>动摩擦系数</a:t>
            </a:r>
            <a:r>
              <a:rPr lang="zh-CN" altLang="en-US" sz="2100" dirty="0">
                <a:solidFill>
                  <a:srgbClr val="E40000"/>
                </a:solidFill>
                <a:latin typeface="黑体" panose="02010609060101010101" pitchFamily="49" charset="-122"/>
                <a:ea typeface="黑体" panose="02010609060101010101" pitchFamily="49" charset="-122"/>
              </a:rPr>
              <a:t>小，离合器结合时滑转大，换挡时间长</a:t>
            </a:r>
            <a:r>
              <a:rPr lang="zh-CN" altLang="en-US" sz="2100" dirty="0" smtClean="0">
                <a:solidFill>
                  <a:srgbClr val="E40000"/>
                </a:solidFill>
                <a:latin typeface="黑体" panose="02010609060101010101" pitchFamily="49" charset="-122"/>
                <a:ea typeface="黑体" panose="02010609060101010101" pitchFamily="49" charset="-122"/>
              </a:rPr>
              <a:t>；</a:t>
            </a:r>
            <a:endParaRPr lang="en-US" altLang="zh-CN" sz="2100" dirty="0" smtClean="0">
              <a:solidFill>
                <a:srgbClr val="E40000"/>
              </a:solidFill>
              <a:latin typeface="黑体" panose="02010609060101010101" pitchFamily="49" charset="-122"/>
              <a:ea typeface="黑体" panose="02010609060101010101" pitchFamily="49" charset="-122"/>
            </a:endParaRPr>
          </a:p>
          <a:p>
            <a:pPr eaLnBrk="0" fontAlgn="base" hangingPunct="0">
              <a:lnSpc>
                <a:spcPct val="150000"/>
              </a:lnSpc>
              <a:spcBef>
                <a:spcPct val="0"/>
              </a:spcBef>
              <a:spcAft>
                <a:spcPct val="0"/>
              </a:spcAft>
              <a:buClrTx/>
              <a:buFontTx/>
              <a:buNone/>
            </a:pPr>
            <a:r>
              <a:rPr lang="zh-CN" altLang="en-US" sz="2100" dirty="0" smtClean="0">
                <a:solidFill>
                  <a:srgbClr val="E40000"/>
                </a:solidFill>
                <a:latin typeface="黑体" panose="02010609060101010101" pitchFamily="49" charset="-122"/>
                <a:ea typeface="黑体" panose="02010609060101010101" pitchFamily="49" charset="-122"/>
              </a:rPr>
              <a:t>静摩擦系数</a:t>
            </a:r>
            <a:r>
              <a:rPr lang="zh-CN" altLang="en-US" sz="2100" dirty="0">
                <a:solidFill>
                  <a:srgbClr val="E40000"/>
                </a:solidFill>
                <a:latin typeface="黑体" panose="02010609060101010101" pitchFamily="49" charset="-122"/>
                <a:ea typeface="黑体" panose="02010609060101010101" pitchFamily="49" charset="-122"/>
              </a:rPr>
              <a:t>过大，在离合器结合的最后阶段转矩变化剧烈，有异响，换挡冲击大</a:t>
            </a:r>
            <a:r>
              <a:rPr lang="zh-CN" altLang="en-US" sz="2100" dirty="0" smtClean="0">
                <a:solidFill>
                  <a:srgbClr val="E40000"/>
                </a:solidFill>
                <a:latin typeface="黑体" panose="02010609060101010101" pitchFamily="49" charset="-122"/>
                <a:ea typeface="黑体" panose="02010609060101010101" pitchFamily="49" charset="-122"/>
              </a:rPr>
              <a:t>。</a:t>
            </a:r>
            <a:endParaRPr lang="en-US" altLang="zh-CN" sz="2100" dirty="0" smtClean="0">
              <a:solidFill>
                <a:srgbClr val="E40000"/>
              </a:solidFill>
              <a:latin typeface="黑体" panose="02010609060101010101" pitchFamily="49" charset="-122"/>
              <a:ea typeface="黑体" panose="02010609060101010101" pitchFamily="49" charset="-122"/>
            </a:endParaRPr>
          </a:p>
          <a:p>
            <a:pPr eaLnBrk="0" fontAlgn="base" hangingPunct="0">
              <a:lnSpc>
                <a:spcPct val="150000"/>
              </a:lnSpc>
              <a:spcBef>
                <a:spcPct val="0"/>
              </a:spcBef>
              <a:spcAft>
                <a:spcPct val="0"/>
              </a:spcAft>
              <a:buClrTx/>
              <a:buFontTx/>
              <a:buNone/>
            </a:pPr>
            <a:r>
              <a:rPr lang="zh-CN" altLang="en-US" sz="2100" dirty="0" smtClean="0">
                <a:solidFill>
                  <a:srgbClr val="000000"/>
                </a:solidFill>
                <a:latin typeface="黑体" panose="02010609060101010101" pitchFamily="49" charset="-122"/>
                <a:ea typeface="黑体" panose="02010609060101010101" pitchFamily="49" charset="-122"/>
              </a:rPr>
              <a:t>摩擦</a:t>
            </a:r>
            <a:r>
              <a:rPr lang="zh-CN" altLang="en-US" sz="2100" dirty="0">
                <a:solidFill>
                  <a:srgbClr val="000000"/>
                </a:solidFill>
                <a:latin typeface="黑体" panose="02010609060101010101" pitchFamily="49" charset="-122"/>
                <a:ea typeface="黑体" panose="02010609060101010101" pitchFamily="49" charset="-122"/>
              </a:rPr>
              <a:t>特性好，要有相匹配的动、静摩擦系数</a:t>
            </a:r>
            <a:r>
              <a:rPr lang="zh-CN" altLang="en-US" sz="1350" dirty="0">
                <a:solidFill>
                  <a:srgbClr val="000000"/>
                </a:solidFill>
                <a:latin typeface="黑体" panose="02010609060101010101" pitchFamily="49" charset="-122"/>
                <a:ea typeface="黑体" panose="02010609060101010101" pitchFamily="49" charset="-122"/>
              </a:rPr>
              <a:t>。</a:t>
            </a:r>
          </a:p>
        </p:txBody>
      </p:sp>
    </p:spTree>
    <p:extLst>
      <p:ext uri="{BB962C8B-B14F-4D97-AF65-F5344CB8AC3E}">
        <p14:creationId xmlns:p14="http://schemas.microsoft.com/office/powerpoint/2010/main" val="4602762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 calcmode="lin" valueType="num">
                                      <p:cBhvr additive="base">
                                        <p:cTn id="7" dur="500" fill="hold"/>
                                        <p:tgtEl>
                                          <p:spTgt spid="225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1">
                                            <p:txEl>
                                              <p:pRg st="1" end="1"/>
                                            </p:txEl>
                                          </p:spTgt>
                                        </p:tgtEl>
                                        <p:attrNameLst>
                                          <p:attrName>style.visibility</p:attrName>
                                        </p:attrNameLst>
                                      </p:cBhvr>
                                      <p:to>
                                        <p:strVal val="visible"/>
                                      </p:to>
                                    </p:set>
                                    <p:anim calcmode="lin" valueType="num">
                                      <p:cBhvr additive="base">
                                        <p:cTn id="13" dur="500" fill="hold"/>
                                        <p:tgtEl>
                                          <p:spTgt spid="2253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1">
                                            <p:txEl>
                                              <p:pRg st="2" end="2"/>
                                            </p:txEl>
                                          </p:spTgt>
                                        </p:tgtEl>
                                        <p:attrNameLst>
                                          <p:attrName>style.visibility</p:attrName>
                                        </p:attrNameLst>
                                      </p:cBhvr>
                                      <p:to>
                                        <p:strVal val="visible"/>
                                      </p:to>
                                    </p:set>
                                    <p:anim calcmode="lin" valueType="num">
                                      <p:cBhvr additive="base">
                                        <p:cTn id="19" dur="500" fill="hold"/>
                                        <p:tgtEl>
                                          <p:spTgt spid="2253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3"/>
          <p:cNvSpPr>
            <a:spLocks noGrp="1" noRot="1" noChangeArrowheads="1"/>
          </p:cNvSpPr>
          <p:nvPr>
            <p:ph type="body" idx="1"/>
          </p:nvPr>
        </p:nvSpPr>
        <p:spPr>
          <a:xfrm>
            <a:off x="1331640" y="1347614"/>
            <a:ext cx="3780234" cy="2196703"/>
          </a:xfrm>
          <a:solidFill>
            <a:srgbClr val="92D050"/>
          </a:solidFill>
        </p:spPr>
        <p:txBody>
          <a:bodyPr/>
          <a:lstStyle/>
          <a:p>
            <a:pPr eaLnBrk="1" hangingPunct="1">
              <a:buFont typeface="Wingdings" panose="05000000000000000000" pitchFamily="2" charset="2"/>
              <a:buNone/>
            </a:pPr>
            <a:r>
              <a:rPr lang="zh-CN" altLang="en-US" dirty="0" smtClean="0">
                <a:latin typeface="黑体" panose="02010609060101010101" pitchFamily="49" charset="-122"/>
                <a:ea typeface="黑体" panose="02010609060101010101" pitchFamily="49" charset="-122"/>
              </a:rPr>
              <a:t>抗磨性</a:t>
            </a:r>
          </a:p>
          <a:p>
            <a:pPr eaLnBrk="1" hangingPunct="1">
              <a:buFont typeface="Wingdings" panose="05000000000000000000" pitchFamily="2" charset="2"/>
              <a:buNone/>
            </a:pPr>
            <a:r>
              <a:rPr lang="zh-CN" altLang="en-US" dirty="0" smtClean="0">
                <a:latin typeface="黑体" panose="02010609060101010101" pitchFamily="49" charset="-122"/>
                <a:ea typeface="黑体" panose="02010609060101010101" pitchFamily="49" charset="-122"/>
              </a:rPr>
              <a:t>抗泡沫性</a:t>
            </a:r>
          </a:p>
          <a:p>
            <a:pPr eaLnBrk="1" hangingPunct="1">
              <a:buFont typeface="Wingdings" panose="05000000000000000000" pitchFamily="2" charset="2"/>
              <a:buNone/>
            </a:pPr>
            <a:r>
              <a:rPr lang="zh-CN" altLang="en-US" dirty="0" smtClean="0">
                <a:latin typeface="黑体" panose="02010609060101010101" pitchFamily="49" charset="-122"/>
                <a:ea typeface="黑体" panose="02010609060101010101" pitchFamily="49" charset="-122"/>
              </a:rPr>
              <a:t>剪切安定性</a:t>
            </a:r>
          </a:p>
          <a:p>
            <a:pPr eaLnBrk="1" hangingPunct="1">
              <a:buFont typeface="Wingdings" panose="05000000000000000000" pitchFamily="2" charset="2"/>
              <a:buNone/>
            </a:pPr>
            <a:r>
              <a:rPr lang="zh-CN" altLang="en-US" dirty="0" smtClean="0">
                <a:latin typeface="黑体" panose="02010609060101010101" pitchFamily="49" charset="-122"/>
                <a:ea typeface="黑体" panose="02010609060101010101" pitchFamily="49" charset="-122"/>
              </a:rPr>
              <a:t>贮存安定性</a:t>
            </a:r>
          </a:p>
          <a:p>
            <a:pPr eaLnBrk="1" hangingPunct="1">
              <a:buFont typeface="Wingdings" panose="05000000000000000000" pitchFamily="2" charset="2"/>
              <a:buNone/>
            </a:pPr>
            <a:r>
              <a:rPr lang="zh-CN" altLang="en-US" dirty="0" smtClean="0">
                <a:latin typeface="黑体" panose="02010609060101010101" pitchFamily="49" charset="-122"/>
                <a:ea typeface="黑体" panose="02010609060101010101" pitchFamily="49" charset="-122"/>
              </a:rPr>
              <a:t>与橡胶密封材料的适应性</a:t>
            </a:r>
          </a:p>
        </p:txBody>
      </p:sp>
    </p:spTree>
    <p:extLst>
      <p:ext uri="{BB962C8B-B14F-4D97-AF65-F5344CB8AC3E}">
        <p14:creationId xmlns:p14="http://schemas.microsoft.com/office/powerpoint/2010/main" val="39146068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4">
                                            <p:bg/>
                                          </p:spTgt>
                                        </p:tgtEl>
                                        <p:attrNameLst>
                                          <p:attrName>style.visibility</p:attrName>
                                        </p:attrNameLst>
                                      </p:cBhvr>
                                      <p:to>
                                        <p:strVal val="visible"/>
                                      </p:to>
                                    </p:set>
                                    <p:anim calcmode="lin" valueType="num">
                                      <p:cBhvr additive="base">
                                        <p:cTn id="7" dur="500" fill="hold"/>
                                        <p:tgtEl>
                                          <p:spTgt spid="2355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3554">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4">
                                            <p:txEl>
                                              <p:pRg st="0" end="0"/>
                                            </p:txEl>
                                          </p:spTgt>
                                        </p:tgtEl>
                                        <p:attrNameLst>
                                          <p:attrName>style.visibility</p:attrName>
                                        </p:attrNameLst>
                                      </p:cBhvr>
                                      <p:to>
                                        <p:strVal val="visible"/>
                                      </p:to>
                                    </p:set>
                                    <p:anim calcmode="lin" valueType="num">
                                      <p:cBhvr additive="base">
                                        <p:cTn id="13" dur="500" fill="hold"/>
                                        <p:tgtEl>
                                          <p:spTgt spid="2355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554">
                                            <p:txEl>
                                              <p:pRg st="1" end="1"/>
                                            </p:txEl>
                                          </p:spTgt>
                                        </p:tgtEl>
                                        <p:attrNameLst>
                                          <p:attrName>style.visibility</p:attrName>
                                        </p:attrNameLst>
                                      </p:cBhvr>
                                      <p:to>
                                        <p:strVal val="visible"/>
                                      </p:to>
                                    </p:set>
                                    <p:anim calcmode="lin" valueType="num">
                                      <p:cBhvr additive="base">
                                        <p:cTn id="19" dur="500" fill="hold"/>
                                        <p:tgtEl>
                                          <p:spTgt spid="2355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554">
                                            <p:txEl>
                                              <p:pRg st="2" end="2"/>
                                            </p:txEl>
                                          </p:spTgt>
                                        </p:tgtEl>
                                        <p:attrNameLst>
                                          <p:attrName>style.visibility</p:attrName>
                                        </p:attrNameLst>
                                      </p:cBhvr>
                                      <p:to>
                                        <p:strVal val="visible"/>
                                      </p:to>
                                    </p:set>
                                    <p:anim calcmode="lin" valueType="num">
                                      <p:cBhvr additive="base">
                                        <p:cTn id="25" dur="500" fill="hold"/>
                                        <p:tgtEl>
                                          <p:spTgt spid="2355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554">
                                            <p:txEl>
                                              <p:pRg st="3" end="3"/>
                                            </p:txEl>
                                          </p:spTgt>
                                        </p:tgtEl>
                                        <p:attrNameLst>
                                          <p:attrName>style.visibility</p:attrName>
                                        </p:attrNameLst>
                                      </p:cBhvr>
                                      <p:to>
                                        <p:strVal val="visible"/>
                                      </p:to>
                                    </p:set>
                                    <p:anim calcmode="lin" valueType="num">
                                      <p:cBhvr additive="base">
                                        <p:cTn id="31" dur="500" fill="hold"/>
                                        <p:tgtEl>
                                          <p:spTgt spid="2355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355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3554">
                                            <p:txEl>
                                              <p:pRg st="4" end="4"/>
                                            </p:txEl>
                                          </p:spTgt>
                                        </p:tgtEl>
                                        <p:attrNameLst>
                                          <p:attrName>style.visibility</p:attrName>
                                        </p:attrNameLst>
                                      </p:cBhvr>
                                      <p:to>
                                        <p:strVal val="visible"/>
                                      </p:to>
                                    </p:set>
                                    <p:anim calcmode="lin" valueType="num">
                                      <p:cBhvr additive="base">
                                        <p:cTn id="37" dur="500" fill="hold"/>
                                        <p:tgtEl>
                                          <p:spTgt spid="2355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355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403648" y="2283718"/>
            <a:ext cx="5462288" cy="523220"/>
          </a:xfrm>
          <a:prstGeom prst="rect">
            <a:avLst/>
          </a:prstGeom>
        </p:spPr>
        <p:txBody>
          <a:bodyPr wrap="square">
            <a:spAutoFit/>
          </a:bodyPr>
          <a:lstStyle/>
          <a:p>
            <a:pPr marL="285750" lvl="6" indent="-285750" algn="ctr">
              <a:buFont typeface="Wingdings" panose="05000000000000000000" pitchFamily="2" charset="2"/>
              <a:buChar char="p"/>
            </a:pPr>
            <a:r>
              <a:rPr lang="zh-CN" altLang="en-US" sz="2800" b="1" dirty="0">
                <a:solidFill>
                  <a:srgbClr val="FF0000"/>
                </a:solidFill>
              </a:rPr>
              <a:t>自动变速器油规格</a:t>
            </a:r>
          </a:p>
        </p:txBody>
      </p:sp>
    </p:spTree>
    <p:extLst>
      <p:ext uri="{BB962C8B-B14F-4D97-AF65-F5344CB8AC3E}">
        <p14:creationId xmlns:p14="http://schemas.microsoft.com/office/powerpoint/2010/main" val="219355291"/>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Rectangle 3"/>
          <p:cNvSpPr>
            <a:spLocks noChangeArrowheads="1"/>
          </p:cNvSpPr>
          <p:nvPr/>
        </p:nvSpPr>
        <p:spPr bwMode="auto">
          <a:xfrm>
            <a:off x="179512" y="1846682"/>
            <a:ext cx="8784976"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0"/>
              </a:spcBef>
              <a:spcAft>
                <a:spcPct val="0"/>
              </a:spcAft>
              <a:buClrTx/>
              <a:buFontTx/>
              <a:buNone/>
            </a:pPr>
            <a:r>
              <a:rPr lang="zh-CN" altLang="en-US" sz="2100" dirty="0">
                <a:solidFill>
                  <a:srgbClr val="000000"/>
                </a:solidFill>
              </a:rPr>
              <a:t>        </a:t>
            </a:r>
            <a:r>
              <a:rPr lang="zh-CN" altLang="en-US" sz="2100" dirty="0">
                <a:solidFill>
                  <a:srgbClr val="000000"/>
                </a:solidFill>
                <a:latin typeface="黑体" panose="02010609060101010101" pitchFamily="49" charset="-122"/>
                <a:ea typeface="黑体" panose="02010609060101010101" pitchFamily="49" charset="-122"/>
              </a:rPr>
              <a:t>经过多年来的使用与选择，美、日以及欧洲各大汽车公司普遍集中使用</a:t>
            </a:r>
            <a:r>
              <a:rPr lang="en-US" altLang="zh-CN" sz="2100" dirty="0">
                <a:solidFill>
                  <a:srgbClr val="000000"/>
                </a:solidFill>
                <a:latin typeface="黑体" panose="02010609060101010101" pitchFamily="49" charset="-122"/>
                <a:ea typeface="黑体" panose="02010609060101010101" pitchFamily="49" charset="-122"/>
              </a:rPr>
              <a:t>3</a:t>
            </a:r>
            <a:r>
              <a:rPr lang="zh-CN" altLang="en-US" sz="2100" dirty="0">
                <a:solidFill>
                  <a:srgbClr val="000000"/>
                </a:solidFill>
                <a:latin typeface="黑体" panose="02010609060101010101" pitchFamily="49" charset="-122"/>
                <a:ea typeface="黑体" panose="02010609060101010101" pitchFamily="49" charset="-122"/>
              </a:rPr>
              <a:t>大类的自动变速器油，即通用汽车公司的</a:t>
            </a:r>
            <a:r>
              <a:rPr lang="en-US" altLang="zh-CN" sz="2100" dirty="0">
                <a:solidFill>
                  <a:srgbClr val="000000"/>
                </a:solidFill>
                <a:latin typeface="黑体" panose="02010609060101010101" pitchFamily="49" charset="-122"/>
                <a:ea typeface="黑体" panose="02010609060101010101" pitchFamily="49" charset="-122"/>
              </a:rPr>
              <a:t>DEXRON</a:t>
            </a:r>
            <a:r>
              <a:rPr lang="zh-CN" altLang="en-US" sz="2100" dirty="0">
                <a:solidFill>
                  <a:srgbClr val="000000"/>
                </a:solidFill>
                <a:latin typeface="黑体" panose="02010609060101010101" pitchFamily="49" charset="-122"/>
                <a:ea typeface="黑体" panose="02010609060101010101" pitchFamily="49" charset="-122"/>
              </a:rPr>
              <a:t>系列、福特汽车公司的</a:t>
            </a:r>
            <a:r>
              <a:rPr lang="en-US" altLang="zh-CN" sz="2100" dirty="0">
                <a:solidFill>
                  <a:srgbClr val="000000"/>
                </a:solidFill>
                <a:latin typeface="黑体" panose="02010609060101010101" pitchFamily="49" charset="-122"/>
                <a:ea typeface="黑体" panose="02010609060101010101" pitchFamily="49" charset="-122"/>
              </a:rPr>
              <a:t>F</a:t>
            </a:r>
            <a:r>
              <a:rPr lang="zh-CN" altLang="en-US" sz="2100" dirty="0">
                <a:solidFill>
                  <a:srgbClr val="000000"/>
                </a:solidFill>
                <a:latin typeface="黑体" panose="02010609060101010101" pitchFamily="49" charset="-122"/>
                <a:ea typeface="黑体" panose="02010609060101010101" pitchFamily="49" charset="-122"/>
              </a:rPr>
              <a:t>型和</a:t>
            </a:r>
            <a:r>
              <a:rPr lang="en-US" altLang="zh-CN" sz="2100" dirty="0">
                <a:solidFill>
                  <a:srgbClr val="000000"/>
                </a:solidFill>
                <a:latin typeface="黑体" panose="02010609060101010101" pitchFamily="49" charset="-122"/>
                <a:ea typeface="黑体" panose="02010609060101010101" pitchFamily="49" charset="-122"/>
              </a:rPr>
              <a:t>MERCON</a:t>
            </a:r>
            <a:r>
              <a:rPr lang="zh-CN" altLang="en-US" sz="2100" dirty="0">
                <a:solidFill>
                  <a:srgbClr val="000000"/>
                </a:solidFill>
                <a:latin typeface="黑体" panose="02010609060101010101" pitchFamily="49" charset="-122"/>
                <a:ea typeface="黑体" panose="02010609060101010101" pitchFamily="49" charset="-122"/>
              </a:rPr>
              <a:t>。</a:t>
            </a:r>
            <a:endParaRPr lang="zh-CN" altLang="en-US" sz="1350" dirty="0">
              <a:solidFill>
                <a:srgbClr val="00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848030576"/>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吉祥如意">
  <a:themeElements>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吉祥如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吉祥如意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吉祥如意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吉祥如意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吉祥如意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吉祥如意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吉祥如意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吉祥如意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5345</TotalTime>
  <Words>924</Words>
  <Application>Microsoft Office PowerPoint</Application>
  <PresentationFormat>全屏显示(16:9)</PresentationFormat>
  <Paragraphs>44</Paragraphs>
  <Slides>19</Slides>
  <Notes>4</Notes>
  <HiddenSlides>0</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19</vt:i4>
      </vt:variant>
    </vt:vector>
  </HeadingPairs>
  <TitlesOfParts>
    <vt:vector size="30" baseType="lpstr">
      <vt:lpstr>黑体</vt:lpstr>
      <vt:lpstr>宋体</vt:lpstr>
      <vt:lpstr>Arial</vt:lpstr>
      <vt:lpstr>Calibri</vt:lpstr>
      <vt:lpstr>Times New Roman</vt:lpstr>
      <vt:lpstr>Wingdings</vt:lpstr>
      <vt:lpstr>Wingdings 2</vt:lpstr>
      <vt:lpstr>汽车运用工程</vt:lpstr>
      <vt:lpstr>1_汽车运用工程</vt:lpstr>
      <vt:lpstr>2_汽车运用工程</vt:lpstr>
      <vt:lpstr>1_吉祥如意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第几节  内容名字</dc:title>
  <dc:creator>edius1</dc:creator>
  <cp:lastModifiedBy>Administrator</cp:lastModifiedBy>
  <cp:revision>135</cp:revision>
  <dcterms:created xsi:type="dcterms:W3CDTF">2014-02-17T07:50:13Z</dcterms:created>
  <dcterms:modified xsi:type="dcterms:W3CDTF">2017-01-02T07:42:08Z</dcterms:modified>
</cp:coreProperties>
</file>