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>
        <p:scale>
          <a:sx n="90" d="100"/>
          <a:sy n="90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7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47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56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5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792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79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4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91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97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04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1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619AB-A968-41B9-8ED2-AF665B07A410}" type="datetimeFigureOut">
              <a:rPr lang="zh-CN" altLang="en-US" smtClean="0"/>
              <a:t>2014-5-29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77573-A051-4324-B873-5BB0275AF7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68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870" y="2204864"/>
            <a:ext cx="840486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我的多媒体幻灯片</a:t>
            </a:r>
            <a:endParaRPr lang="zh-CN" altLang="en-US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44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我的歌曲</a:t>
            </a:r>
            <a:endParaRPr lang="zh-CN" altLang="en-US" dirty="0"/>
          </a:p>
        </p:txBody>
      </p:sp>
      <p:pic>
        <p:nvPicPr>
          <p:cNvPr id="4" name="心云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23928" y="2780928"/>
            <a:ext cx="1312912" cy="131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1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我的视频</a:t>
            </a:r>
            <a:endParaRPr lang="zh-CN" altLang="en-US" dirty="0"/>
          </a:p>
        </p:txBody>
      </p:sp>
      <p:pic>
        <p:nvPicPr>
          <p:cNvPr id="4" name="一汽大众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28882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</a:t>
            </a:r>
            <a:r>
              <a:rPr lang="en-US" altLang="zh-CN" dirty="0" smtClean="0"/>
              <a:t>Flash</a:t>
            </a:r>
            <a:r>
              <a:rPr lang="zh-CN" altLang="en-US" dirty="0" smtClean="0"/>
              <a:t>动画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ShockwaveFlash1" r:id="rId2" imgW="6119640" imgH="4176720"/>
        </mc:Choice>
        <mc:Fallback>
          <p:control name="ShockwaveFlash1" r:id="rId2" imgW="6119640" imgH="417672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58888" y="1628775"/>
                  <a:ext cx="6119812" cy="41767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5753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14</Words>
  <Application>Microsoft Office PowerPoint</Application>
  <PresentationFormat>全屏显示(4:3)</PresentationFormat>
  <Paragraphs>4</Paragraphs>
  <Slides>4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我的歌曲</vt:lpstr>
      <vt:lpstr>我的视频</vt:lpstr>
      <vt:lpstr>我的Flash动画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12</cp:revision>
  <dcterms:created xsi:type="dcterms:W3CDTF">2014-05-29T05:38:01Z</dcterms:created>
  <dcterms:modified xsi:type="dcterms:W3CDTF">2014-05-29T06:45:14Z</dcterms:modified>
</cp:coreProperties>
</file>