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7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3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8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5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0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289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8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4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113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B9739-7464-41F1-A060-E3EDECBCE49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BA9DB-6520-4F3A-B464-88A4800D9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65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50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</cp:revision>
  <dcterms:created xsi:type="dcterms:W3CDTF">2014-05-23T02:28:22Z</dcterms:created>
  <dcterms:modified xsi:type="dcterms:W3CDTF">2014-05-23T02:28:37Z</dcterms:modified>
</cp:coreProperties>
</file>